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diagrams/data75.xml" ContentType="application/vnd.openxmlformats-officedocument.drawingml.diagramData+xml"/>
  <Override PartName="/ppt/diagrams/layout75.xml" ContentType="application/vnd.openxmlformats-officedocument.drawingml.diagramLayout+xml"/>
  <Override PartName="/ppt/diagrams/quickStyle75.xml" ContentType="application/vnd.openxmlformats-officedocument.drawingml.diagramStyle+xml"/>
  <Override PartName="/ppt/diagrams/colors75.xml" ContentType="application/vnd.openxmlformats-officedocument.drawingml.diagramColors+xml"/>
  <Override PartName="/ppt/diagrams/drawing75.xml" ContentType="application/vnd.ms-office.drawingml.diagramDrawing+xml"/>
  <Override PartName="/ppt/diagrams/data76.xml" ContentType="application/vnd.openxmlformats-officedocument.drawingml.diagramData+xml"/>
  <Override PartName="/ppt/diagrams/layout76.xml" ContentType="application/vnd.openxmlformats-officedocument.drawingml.diagramLayout+xml"/>
  <Override PartName="/ppt/diagrams/quickStyle76.xml" ContentType="application/vnd.openxmlformats-officedocument.drawingml.diagramStyle+xml"/>
  <Override PartName="/ppt/diagrams/colors76.xml" ContentType="application/vnd.openxmlformats-officedocument.drawingml.diagramColors+xml"/>
  <Override PartName="/ppt/diagrams/drawing76.xml" ContentType="application/vnd.ms-office.drawingml.diagramDrawing+xml"/>
  <Override PartName="/ppt/diagrams/data77.xml" ContentType="application/vnd.openxmlformats-officedocument.drawingml.diagramData+xml"/>
  <Override PartName="/ppt/diagrams/layout77.xml" ContentType="application/vnd.openxmlformats-officedocument.drawingml.diagramLayout+xml"/>
  <Override PartName="/ppt/diagrams/quickStyle77.xml" ContentType="application/vnd.openxmlformats-officedocument.drawingml.diagramStyle+xml"/>
  <Override PartName="/ppt/diagrams/colors77.xml" ContentType="application/vnd.openxmlformats-officedocument.drawingml.diagramColors+xml"/>
  <Override PartName="/ppt/diagrams/drawing77.xml" ContentType="application/vnd.ms-office.drawingml.diagramDrawing+xml"/>
  <Override PartName="/ppt/diagrams/data78.xml" ContentType="application/vnd.openxmlformats-officedocument.drawingml.diagramData+xml"/>
  <Override PartName="/ppt/diagrams/layout78.xml" ContentType="application/vnd.openxmlformats-officedocument.drawingml.diagramLayout+xml"/>
  <Override PartName="/ppt/diagrams/quickStyle78.xml" ContentType="application/vnd.openxmlformats-officedocument.drawingml.diagramStyle+xml"/>
  <Override PartName="/ppt/diagrams/colors78.xml" ContentType="application/vnd.openxmlformats-officedocument.drawingml.diagramColors+xml"/>
  <Override PartName="/ppt/diagrams/drawing78.xml" ContentType="application/vnd.ms-office.drawingml.diagramDrawing+xml"/>
  <Override PartName="/ppt/diagrams/data79.xml" ContentType="application/vnd.openxmlformats-officedocument.drawingml.diagramData+xml"/>
  <Override PartName="/ppt/diagrams/layout79.xml" ContentType="application/vnd.openxmlformats-officedocument.drawingml.diagramLayout+xml"/>
  <Override PartName="/ppt/diagrams/quickStyle79.xml" ContentType="application/vnd.openxmlformats-officedocument.drawingml.diagramStyle+xml"/>
  <Override PartName="/ppt/diagrams/colors79.xml" ContentType="application/vnd.openxmlformats-officedocument.drawingml.diagramColors+xml"/>
  <Override PartName="/ppt/diagrams/drawing79.xml" ContentType="application/vnd.ms-office.drawingml.diagramDrawing+xml"/>
  <Override PartName="/ppt/diagrams/data80.xml" ContentType="application/vnd.openxmlformats-officedocument.drawingml.diagramData+xml"/>
  <Override PartName="/ppt/diagrams/layout80.xml" ContentType="application/vnd.openxmlformats-officedocument.drawingml.diagramLayout+xml"/>
  <Override PartName="/ppt/diagrams/quickStyle80.xml" ContentType="application/vnd.openxmlformats-officedocument.drawingml.diagramStyle+xml"/>
  <Override PartName="/ppt/diagrams/colors80.xml" ContentType="application/vnd.openxmlformats-officedocument.drawingml.diagramColors+xml"/>
  <Override PartName="/ppt/diagrams/drawing80.xml" ContentType="application/vnd.ms-office.drawingml.diagramDrawing+xml"/>
  <Override PartName="/ppt/diagrams/data81.xml" ContentType="application/vnd.openxmlformats-officedocument.drawingml.diagramData+xml"/>
  <Override PartName="/ppt/diagrams/layout81.xml" ContentType="application/vnd.openxmlformats-officedocument.drawingml.diagramLayout+xml"/>
  <Override PartName="/ppt/diagrams/quickStyle81.xml" ContentType="application/vnd.openxmlformats-officedocument.drawingml.diagramStyle+xml"/>
  <Override PartName="/ppt/diagrams/colors81.xml" ContentType="application/vnd.openxmlformats-officedocument.drawingml.diagramColors+xml"/>
  <Override PartName="/ppt/diagrams/drawing81.xml" ContentType="application/vnd.ms-office.drawingml.diagramDrawing+xml"/>
  <Override PartName="/ppt/diagrams/data82.xml" ContentType="application/vnd.openxmlformats-officedocument.drawingml.diagramData+xml"/>
  <Override PartName="/ppt/diagrams/layout82.xml" ContentType="application/vnd.openxmlformats-officedocument.drawingml.diagramLayout+xml"/>
  <Override PartName="/ppt/diagrams/quickStyle82.xml" ContentType="application/vnd.openxmlformats-officedocument.drawingml.diagramStyle+xml"/>
  <Override PartName="/ppt/diagrams/colors82.xml" ContentType="application/vnd.openxmlformats-officedocument.drawingml.diagramColors+xml"/>
  <Override PartName="/ppt/diagrams/drawing82.xml" ContentType="application/vnd.ms-office.drawingml.diagramDrawing+xml"/>
  <Override PartName="/ppt/diagrams/data83.xml" ContentType="application/vnd.openxmlformats-officedocument.drawingml.diagramData+xml"/>
  <Override PartName="/ppt/diagrams/layout83.xml" ContentType="application/vnd.openxmlformats-officedocument.drawingml.diagramLayout+xml"/>
  <Override PartName="/ppt/diagrams/quickStyle83.xml" ContentType="application/vnd.openxmlformats-officedocument.drawingml.diagramStyle+xml"/>
  <Override PartName="/ppt/diagrams/colors83.xml" ContentType="application/vnd.openxmlformats-officedocument.drawingml.diagramColors+xml"/>
  <Override PartName="/ppt/diagrams/drawing83.xml" ContentType="application/vnd.ms-office.drawingml.diagramDrawing+xml"/>
  <Override PartName="/ppt/diagrams/data84.xml" ContentType="application/vnd.openxmlformats-officedocument.drawingml.diagramData+xml"/>
  <Override PartName="/ppt/diagrams/layout84.xml" ContentType="application/vnd.openxmlformats-officedocument.drawingml.diagramLayout+xml"/>
  <Override PartName="/ppt/diagrams/quickStyle84.xml" ContentType="application/vnd.openxmlformats-officedocument.drawingml.diagramStyle+xml"/>
  <Override PartName="/ppt/diagrams/colors84.xml" ContentType="application/vnd.openxmlformats-officedocument.drawingml.diagramColors+xml"/>
  <Override PartName="/ppt/diagrams/drawing84.xml" ContentType="application/vnd.ms-office.drawingml.diagramDrawing+xml"/>
  <Override PartName="/ppt/diagrams/data85.xml" ContentType="application/vnd.openxmlformats-officedocument.drawingml.diagramData+xml"/>
  <Override PartName="/ppt/diagrams/layout85.xml" ContentType="application/vnd.openxmlformats-officedocument.drawingml.diagramLayout+xml"/>
  <Override PartName="/ppt/diagrams/quickStyle85.xml" ContentType="application/vnd.openxmlformats-officedocument.drawingml.diagramStyle+xml"/>
  <Override PartName="/ppt/diagrams/colors85.xml" ContentType="application/vnd.openxmlformats-officedocument.drawingml.diagramColors+xml"/>
  <Override PartName="/ppt/diagrams/drawing85.xml" ContentType="application/vnd.ms-office.drawingml.diagramDrawing+xml"/>
  <Override PartName="/ppt/diagrams/data86.xml" ContentType="application/vnd.openxmlformats-officedocument.drawingml.diagramData+xml"/>
  <Override PartName="/ppt/diagrams/layout86.xml" ContentType="application/vnd.openxmlformats-officedocument.drawingml.diagramLayout+xml"/>
  <Override PartName="/ppt/diagrams/quickStyle86.xml" ContentType="application/vnd.openxmlformats-officedocument.drawingml.diagramStyle+xml"/>
  <Override PartName="/ppt/diagrams/colors86.xml" ContentType="application/vnd.openxmlformats-officedocument.drawingml.diagramColors+xml"/>
  <Override PartName="/ppt/diagrams/drawing86.xml" ContentType="application/vnd.ms-office.drawingml.diagramDrawing+xml"/>
  <Override PartName="/ppt/diagrams/data87.xml" ContentType="application/vnd.openxmlformats-officedocument.drawingml.diagramData+xml"/>
  <Override PartName="/ppt/diagrams/layout87.xml" ContentType="application/vnd.openxmlformats-officedocument.drawingml.diagramLayout+xml"/>
  <Override PartName="/ppt/diagrams/quickStyle87.xml" ContentType="application/vnd.openxmlformats-officedocument.drawingml.diagramStyle+xml"/>
  <Override PartName="/ppt/diagrams/colors87.xml" ContentType="application/vnd.openxmlformats-officedocument.drawingml.diagramColors+xml"/>
  <Override PartName="/ppt/diagrams/drawing87.xml" ContentType="application/vnd.ms-office.drawingml.diagramDrawing+xml"/>
  <Override PartName="/ppt/diagrams/data88.xml" ContentType="application/vnd.openxmlformats-officedocument.drawingml.diagramData+xml"/>
  <Override PartName="/ppt/diagrams/layout88.xml" ContentType="application/vnd.openxmlformats-officedocument.drawingml.diagramLayout+xml"/>
  <Override PartName="/ppt/diagrams/quickStyle88.xml" ContentType="application/vnd.openxmlformats-officedocument.drawingml.diagramStyle+xml"/>
  <Override PartName="/ppt/diagrams/colors88.xml" ContentType="application/vnd.openxmlformats-officedocument.drawingml.diagramColors+xml"/>
  <Override PartName="/ppt/diagrams/drawing88.xml" ContentType="application/vnd.ms-office.drawingml.diagramDrawing+xml"/>
  <Override PartName="/ppt/diagrams/data89.xml" ContentType="application/vnd.openxmlformats-officedocument.drawingml.diagramData+xml"/>
  <Override PartName="/ppt/diagrams/layout89.xml" ContentType="application/vnd.openxmlformats-officedocument.drawingml.diagramLayout+xml"/>
  <Override PartName="/ppt/diagrams/quickStyle89.xml" ContentType="application/vnd.openxmlformats-officedocument.drawingml.diagramStyle+xml"/>
  <Override PartName="/ppt/diagrams/colors89.xml" ContentType="application/vnd.openxmlformats-officedocument.drawingml.diagramColors+xml"/>
  <Override PartName="/ppt/diagrams/drawing89.xml" ContentType="application/vnd.ms-office.drawingml.diagramDrawing+xml"/>
  <Override PartName="/ppt/diagrams/data90.xml" ContentType="application/vnd.openxmlformats-officedocument.drawingml.diagramData+xml"/>
  <Override PartName="/ppt/diagrams/layout90.xml" ContentType="application/vnd.openxmlformats-officedocument.drawingml.diagramLayout+xml"/>
  <Override PartName="/ppt/diagrams/quickStyle90.xml" ContentType="application/vnd.openxmlformats-officedocument.drawingml.diagramStyle+xml"/>
  <Override PartName="/ppt/diagrams/colors90.xml" ContentType="application/vnd.openxmlformats-officedocument.drawingml.diagramColors+xml"/>
  <Override PartName="/ppt/diagrams/drawing90.xml" ContentType="application/vnd.ms-office.drawingml.diagramDrawing+xml"/>
  <Override PartName="/ppt/diagrams/data91.xml" ContentType="application/vnd.openxmlformats-officedocument.drawingml.diagramData+xml"/>
  <Override PartName="/ppt/diagrams/layout91.xml" ContentType="application/vnd.openxmlformats-officedocument.drawingml.diagramLayout+xml"/>
  <Override PartName="/ppt/diagrams/quickStyle91.xml" ContentType="application/vnd.openxmlformats-officedocument.drawingml.diagramStyle+xml"/>
  <Override PartName="/ppt/diagrams/colors91.xml" ContentType="application/vnd.openxmlformats-officedocument.drawingml.diagramColors+xml"/>
  <Override PartName="/ppt/diagrams/drawing91.xml" ContentType="application/vnd.ms-office.drawingml.diagramDrawing+xml"/>
  <Override PartName="/ppt/diagrams/data92.xml" ContentType="application/vnd.openxmlformats-officedocument.drawingml.diagramData+xml"/>
  <Override PartName="/ppt/diagrams/layout92.xml" ContentType="application/vnd.openxmlformats-officedocument.drawingml.diagramLayout+xml"/>
  <Override PartName="/ppt/diagrams/quickStyle92.xml" ContentType="application/vnd.openxmlformats-officedocument.drawingml.diagramStyle+xml"/>
  <Override PartName="/ppt/diagrams/colors92.xml" ContentType="application/vnd.openxmlformats-officedocument.drawingml.diagramColors+xml"/>
  <Override PartName="/ppt/diagrams/drawing92.xml" ContentType="application/vnd.ms-office.drawingml.diagramDrawing+xml"/>
  <Override PartName="/ppt/diagrams/data93.xml" ContentType="application/vnd.openxmlformats-officedocument.drawingml.diagramData+xml"/>
  <Override PartName="/ppt/diagrams/layout93.xml" ContentType="application/vnd.openxmlformats-officedocument.drawingml.diagramLayout+xml"/>
  <Override PartName="/ppt/diagrams/quickStyle93.xml" ContentType="application/vnd.openxmlformats-officedocument.drawingml.diagramStyle+xml"/>
  <Override PartName="/ppt/diagrams/colors93.xml" ContentType="application/vnd.openxmlformats-officedocument.drawingml.diagramColors+xml"/>
  <Override PartName="/ppt/diagrams/drawing93.xml" ContentType="application/vnd.ms-office.drawingml.diagramDrawing+xml"/>
  <Override PartName="/ppt/diagrams/data94.xml" ContentType="application/vnd.openxmlformats-officedocument.drawingml.diagramData+xml"/>
  <Override PartName="/ppt/diagrams/layout94.xml" ContentType="application/vnd.openxmlformats-officedocument.drawingml.diagramLayout+xml"/>
  <Override PartName="/ppt/diagrams/quickStyle94.xml" ContentType="application/vnd.openxmlformats-officedocument.drawingml.diagramStyle+xml"/>
  <Override PartName="/ppt/diagrams/colors94.xml" ContentType="application/vnd.openxmlformats-officedocument.drawingml.diagramColors+xml"/>
  <Override PartName="/ppt/diagrams/drawing94.xml" ContentType="application/vnd.ms-office.drawingml.diagramDrawing+xml"/>
  <Override PartName="/ppt/diagrams/data95.xml" ContentType="application/vnd.openxmlformats-officedocument.drawingml.diagramData+xml"/>
  <Override PartName="/ppt/diagrams/layout95.xml" ContentType="application/vnd.openxmlformats-officedocument.drawingml.diagramLayout+xml"/>
  <Override PartName="/ppt/diagrams/quickStyle95.xml" ContentType="application/vnd.openxmlformats-officedocument.drawingml.diagramStyle+xml"/>
  <Override PartName="/ppt/diagrams/colors95.xml" ContentType="application/vnd.openxmlformats-officedocument.drawingml.diagramColors+xml"/>
  <Override PartName="/ppt/diagrams/drawing95.xml" ContentType="application/vnd.ms-office.drawingml.diagramDrawing+xml"/>
  <Override PartName="/ppt/diagrams/data96.xml" ContentType="application/vnd.openxmlformats-officedocument.drawingml.diagramData+xml"/>
  <Override PartName="/ppt/diagrams/layout96.xml" ContentType="application/vnd.openxmlformats-officedocument.drawingml.diagramLayout+xml"/>
  <Override PartName="/ppt/diagrams/quickStyle96.xml" ContentType="application/vnd.openxmlformats-officedocument.drawingml.diagramStyle+xml"/>
  <Override PartName="/ppt/diagrams/colors96.xml" ContentType="application/vnd.openxmlformats-officedocument.drawingml.diagramColors+xml"/>
  <Override PartName="/ppt/diagrams/drawing96.xml" ContentType="application/vnd.ms-office.drawingml.diagramDrawing+xml"/>
  <Override PartName="/ppt/diagrams/data97.xml" ContentType="application/vnd.openxmlformats-officedocument.drawingml.diagramData+xml"/>
  <Override PartName="/ppt/diagrams/layout97.xml" ContentType="application/vnd.openxmlformats-officedocument.drawingml.diagramLayout+xml"/>
  <Override PartName="/ppt/diagrams/quickStyle97.xml" ContentType="application/vnd.openxmlformats-officedocument.drawingml.diagramStyle+xml"/>
  <Override PartName="/ppt/diagrams/colors97.xml" ContentType="application/vnd.openxmlformats-officedocument.drawingml.diagramColors+xml"/>
  <Override PartName="/ppt/diagrams/drawing97.xml" ContentType="application/vnd.ms-office.drawingml.diagramDrawing+xml"/>
  <Override PartName="/ppt/diagrams/data98.xml" ContentType="application/vnd.openxmlformats-officedocument.drawingml.diagramData+xml"/>
  <Override PartName="/ppt/diagrams/layout98.xml" ContentType="application/vnd.openxmlformats-officedocument.drawingml.diagramLayout+xml"/>
  <Override PartName="/ppt/diagrams/quickStyle98.xml" ContentType="application/vnd.openxmlformats-officedocument.drawingml.diagramStyle+xml"/>
  <Override PartName="/ppt/diagrams/colors98.xml" ContentType="application/vnd.openxmlformats-officedocument.drawingml.diagramColors+xml"/>
  <Override PartName="/ppt/diagrams/drawing98.xml" ContentType="application/vnd.ms-office.drawingml.diagramDrawing+xml"/>
  <Override PartName="/ppt/diagrams/data99.xml" ContentType="application/vnd.openxmlformats-officedocument.drawingml.diagramData+xml"/>
  <Override PartName="/ppt/diagrams/layout99.xml" ContentType="application/vnd.openxmlformats-officedocument.drawingml.diagramLayout+xml"/>
  <Override PartName="/ppt/diagrams/quickStyle99.xml" ContentType="application/vnd.openxmlformats-officedocument.drawingml.diagramStyle+xml"/>
  <Override PartName="/ppt/diagrams/colors99.xml" ContentType="application/vnd.openxmlformats-officedocument.drawingml.diagramColors+xml"/>
  <Override PartName="/ppt/diagrams/drawing99.xml" ContentType="application/vnd.ms-office.drawingml.diagramDrawing+xml"/>
  <Override PartName="/ppt/diagrams/data100.xml" ContentType="application/vnd.openxmlformats-officedocument.drawingml.diagramData+xml"/>
  <Override PartName="/ppt/diagrams/layout100.xml" ContentType="application/vnd.openxmlformats-officedocument.drawingml.diagramLayout+xml"/>
  <Override PartName="/ppt/diagrams/quickStyle100.xml" ContentType="application/vnd.openxmlformats-officedocument.drawingml.diagramStyle+xml"/>
  <Override PartName="/ppt/diagrams/colors100.xml" ContentType="application/vnd.openxmlformats-officedocument.drawingml.diagramColors+xml"/>
  <Override PartName="/ppt/diagrams/drawing100.xml" ContentType="application/vnd.ms-office.drawingml.diagramDrawing+xml"/>
  <Override PartName="/ppt/diagrams/data101.xml" ContentType="application/vnd.openxmlformats-officedocument.drawingml.diagramData+xml"/>
  <Override PartName="/ppt/diagrams/layout101.xml" ContentType="application/vnd.openxmlformats-officedocument.drawingml.diagramLayout+xml"/>
  <Override PartName="/ppt/diagrams/quickStyle101.xml" ContentType="application/vnd.openxmlformats-officedocument.drawingml.diagramStyle+xml"/>
  <Override PartName="/ppt/diagrams/colors101.xml" ContentType="application/vnd.openxmlformats-officedocument.drawingml.diagramColors+xml"/>
  <Override PartName="/ppt/diagrams/drawing101.xml" ContentType="application/vnd.ms-office.drawingml.diagramDrawing+xml"/>
  <Override PartName="/ppt/diagrams/data102.xml" ContentType="application/vnd.openxmlformats-officedocument.drawingml.diagramData+xml"/>
  <Override PartName="/ppt/diagrams/layout102.xml" ContentType="application/vnd.openxmlformats-officedocument.drawingml.diagramLayout+xml"/>
  <Override PartName="/ppt/diagrams/quickStyle102.xml" ContentType="application/vnd.openxmlformats-officedocument.drawingml.diagramStyle+xml"/>
  <Override PartName="/ppt/diagrams/colors102.xml" ContentType="application/vnd.openxmlformats-officedocument.drawingml.diagramColors+xml"/>
  <Override PartName="/ppt/diagrams/drawing102.xml" ContentType="application/vnd.ms-office.drawingml.diagramDrawing+xml"/>
  <Override PartName="/ppt/diagrams/data103.xml" ContentType="application/vnd.openxmlformats-officedocument.drawingml.diagramData+xml"/>
  <Override PartName="/ppt/diagrams/layout103.xml" ContentType="application/vnd.openxmlformats-officedocument.drawingml.diagramLayout+xml"/>
  <Override PartName="/ppt/diagrams/quickStyle103.xml" ContentType="application/vnd.openxmlformats-officedocument.drawingml.diagramStyle+xml"/>
  <Override PartName="/ppt/diagrams/colors103.xml" ContentType="application/vnd.openxmlformats-officedocument.drawingml.diagramColors+xml"/>
  <Override PartName="/ppt/diagrams/drawing103.xml" ContentType="application/vnd.ms-office.drawingml.diagramDrawing+xml"/>
  <Override PartName="/ppt/diagrams/data104.xml" ContentType="application/vnd.openxmlformats-officedocument.drawingml.diagramData+xml"/>
  <Override PartName="/ppt/diagrams/layout104.xml" ContentType="application/vnd.openxmlformats-officedocument.drawingml.diagramLayout+xml"/>
  <Override PartName="/ppt/diagrams/quickStyle104.xml" ContentType="application/vnd.openxmlformats-officedocument.drawingml.diagramStyle+xml"/>
  <Override PartName="/ppt/diagrams/colors104.xml" ContentType="application/vnd.openxmlformats-officedocument.drawingml.diagramColors+xml"/>
  <Override PartName="/ppt/diagrams/drawing104.xml" ContentType="application/vnd.ms-office.drawingml.diagramDrawing+xml"/>
  <Override PartName="/ppt/diagrams/data105.xml" ContentType="application/vnd.openxmlformats-officedocument.drawingml.diagramData+xml"/>
  <Override PartName="/ppt/diagrams/layout105.xml" ContentType="application/vnd.openxmlformats-officedocument.drawingml.diagramLayout+xml"/>
  <Override PartName="/ppt/diagrams/quickStyle105.xml" ContentType="application/vnd.openxmlformats-officedocument.drawingml.diagramStyle+xml"/>
  <Override PartName="/ppt/diagrams/colors105.xml" ContentType="application/vnd.openxmlformats-officedocument.drawingml.diagramColors+xml"/>
  <Override PartName="/ppt/diagrams/drawing105.xml" ContentType="application/vnd.ms-office.drawingml.diagramDrawing+xml"/>
  <Override PartName="/ppt/diagrams/data106.xml" ContentType="application/vnd.openxmlformats-officedocument.drawingml.diagramData+xml"/>
  <Override PartName="/ppt/diagrams/layout106.xml" ContentType="application/vnd.openxmlformats-officedocument.drawingml.diagramLayout+xml"/>
  <Override PartName="/ppt/diagrams/quickStyle106.xml" ContentType="application/vnd.openxmlformats-officedocument.drawingml.diagramStyle+xml"/>
  <Override PartName="/ppt/diagrams/colors106.xml" ContentType="application/vnd.openxmlformats-officedocument.drawingml.diagramColors+xml"/>
  <Override PartName="/ppt/diagrams/drawing106.xml" ContentType="application/vnd.ms-office.drawingml.diagramDrawing+xml"/>
  <Override PartName="/ppt/diagrams/data107.xml" ContentType="application/vnd.openxmlformats-officedocument.drawingml.diagramData+xml"/>
  <Override PartName="/ppt/diagrams/layout107.xml" ContentType="application/vnd.openxmlformats-officedocument.drawingml.diagramLayout+xml"/>
  <Override PartName="/ppt/diagrams/quickStyle107.xml" ContentType="application/vnd.openxmlformats-officedocument.drawingml.diagramStyle+xml"/>
  <Override PartName="/ppt/diagrams/colors107.xml" ContentType="application/vnd.openxmlformats-officedocument.drawingml.diagramColors+xml"/>
  <Override PartName="/ppt/diagrams/drawing107.xml" ContentType="application/vnd.ms-office.drawingml.diagramDrawing+xml"/>
  <Override PartName="/ppt/diagrams/data108.xml" ContentType="application/vnd.openxmlformats-officedocument.drawingml.diagramData+xml"/>
  <Override PartName="/ppt/diagrams/layout108.xml" ContentType="application/vnd.openxmlformats-officedocument.drawingml.diagramLayout+xml"/>
  <Override PartName="/ppt/diagrams/quickStyle108.xml" ContentType="application/vnd.openxmlformats-officedocument.drawingml.diagramStyle+xml"/>
  <Override PartName="/ppt/diagrams/colors108.xml" ContentType="application/vnd.openxmlformats-officedocument.drawingml.diagramColors+xml"/>
  <Override PartName="/ppt/diagrams/drawing108.xml" ContentType="application/vnd.ms-office.drawingml.diagramDrawing+xml"/>
  <Override PartName="/ppt/diagrams/data109.xml" ContentType="application/vnd.openxmlformats-officedocument.drawingml.diagramData+xml"/>
  <Override PartName="/ppt/diagrams/layout109.xml" ContentType="application/vnd.openxmlformats-officedocument.drawingml.diagramLayout+xml"/>
  <Override PartName="/ppt/diagrams/quickStyle109.xml" ContentType="application/vnd.openxmlformats-officedocument.drawingml.diagramStyle+xml"/>
  <Override PartName="/ppt/diagrams/colors109.xml" ContentType="application/vnd.openxmlformats-officedocument.drawingml.diagramColors+xml"/>
  <Override PartName="/ppt/diagrams/drawing109.xml" ContentType="application/vnd.ms-office.drawingml.diagramDrawing+xml"/>
  <Override PartName="/ppt/diagrams/data110.xml" ContentType="application/vnd.openxmlformats-officedocument.drawingml.diagramData+xml"/>
  <Override PartName="/ppt/diagrams/layout110.xml" ContentType="application/vnd.openxmlformats-officedocument.drawingml.diagramLayout+xml"/>
  <Override PartName="/ppt/diagrams/quickStyle110.xml" ContentType="application/vnd.openxmlformats-officedocument.drawingml.diagramStyle+xml"/>
  <Override PartName="/ppt/diagrams/colors110.xml" ContentType="application/vnd.openxmlformats-officedocument.drawingml.diagramColors+xml"/>
  <Override PartName="/ppt/diagrams/drawing110.xml" ContentType="application/vnd.ms-office.drawingml.diagramDrawing+xml"/>
  <Override PartName="/ppt/diagrams/data111.xml" ContentType="application/vnd.openxmlformats-officedocument.drawingml.diagramData+xml"/>
  <Override PartName="/ppt/diagrams/layout111.xml" ContentType="application/vnd.openxmlformats-officedocument.drawingml.diagramLayout+xml"/>
  <Override PartName="/ppt/diagrams/quickStyle111.xml" ContentType="application/vnd.openxmlformats-officedocument.drawingml.diagramStyle+xml"/>
  <Override PartName="/ppt/diagrams/colors111.xml" ContentType="application/vnd.openxmlformats-officedocument.drawingml.diagramColors+xml"/>
  <Override PartName="/ppt/diagrams/drawing111.xml" ContentType="application/vnd.ms-office.drawingml.diagramDrawing+xml"/>
  <Override PartName="/ppt/diagrams/data112.xml" ContentType="application/vnd.openxmlformats-officedocument.drawingml.diagramData+xml"/>
  <Override PartName="/ppt/diagrams/layout112.xml" ContentType="application/vnd.openxmlformats-officedocument.drawingml.diagramLayout+xml"/>
  <Override PartName="/ppt/diagrams/quickStyle112.xml" ContentType="application/vnd.openxmlformats-officedocument.drawingml.diagramStyle+xml"/>
  <Override PartName="/ppt/diagrams/colors112.xml" ContentType="application/vnd.openxmlformats-officedocument.drawingml.diagramColors+xml"/>
  <Override PartName="/ppt/diagrams/drawing112.xml" ContentType="application/vnd.ms-office.drawingml.diagramDrawing+xml"/>
  <Override PartName="/ppt/diagrams/data113.xml" ContentType="application/vnd.openxmlformats-officedocument.drawingml.diagramData+xml"/>
  <Override PartName="/ppt/diagrams/layout113.xml" ContentType="application/vnd.openxmlformats-officedocument.drawingml.diagramLayout+xml"/>
  <Override PartName="/ppt/diagrams/quickStyle113.xml" ContentType="application/vnd.openxmlformats-officedocument.drawingml.diagramStyle+xml"/>
  <Override PartName="/ppt/diagrams/colors113.xml" ContentType="application/vnd.openxmlformats-officedocument.drawingml.diagramColors+xml"/>
  <Override PartName="/ppt/diagrams/drawing113.xml" ContentType="application/vnd.ms-office.drawingml.diagramDrawing+xml"/>
  <Override PartName="/ppt/diagrams/data114.xml" ContentType="application/vnd.openxmlformats-officedocument.drawingml.diagramData+xml"/>
  <Override PartName="/ppt/diagrams/layout114.xml" ContentType="application/vnd.openxmlformats-officedocument.drawingml.diagramLayout+xml"/>
  <Override PartName="/ppt/diagrams/quickStyle114.xml" ContentType="application/vnd.openxmlformats-officedocument.drawingml.diagramStyle+xml"/>
  <Override PartName="/ppt/diagrams/colors114.xml" ContentType="application/vnd.openxmlformats-officedocument.drawingml.diagramColors+xml"/>
  <Override PartName="/ppt/diagrams/drawing114.xml" ContentType="application/vnd.ms-office.drawingml.diagramDrawing+xml"/>
  <Override PartName="/ppt/diagrams/data115.xml" ContentType="application/vnd.openxmlformats-officedocument.drawingml.diagramData+xml"/>
  <Override PartName="/ppt/diagrams/layout115.xml" ContentType="application/vnd.openxmlformats-officedocument.drawingml.diagramLayout+xml"/>
  <Override PartName="/ppt/diagrams/quickStyle115.xml" ContentType="application/vnd.openxmlformats-officedocument.drawingml.diagramStyle+xml"/>
  <Override PartName="/ppt/diagrams/colors115.xml" ContentType="application/vnd.openxmlformats-officedocument.drawingml.diagramColors+xml"/>
  <Override PartName="/ppt/diagrams/drawing115.xml" ContentType="application/vnd.ms-office.drawingml.diagramDrawing+xml"/>
  <Override PartName="/ppt/diagrams/data116.xml" ContentType="application/vnd.openxmlformats-officedocument.drawingml.diagramData+xml"/>
  <Override PartName="/ppt/diagrams/layout116.xml" ContentType="application/vnd.openxmlformats-officedocument.drawingml.diagramLayout+xml"/>
  <Override PartName="/ppt/diagrams/quickStyle116.xml" ContentType="application/vnd.openxmlformats-officedocument.drawingml.diagramStyle+xml"/>
  <Override PartName="/ppt/diagrams/colors116.xml" ContentType="application/vnd.openxmlformats-officedocument.drawingml.diagramColors+xml"/>
  <Override PartName="/ppt/diagrams/drawing116.xml" ContentType="application/vnd.ms-office.drawingml.diagramDrawing+xml"/>
  <Override PartName="/ppt/diagrams/data117.xml" ContentType="application/vnd.openxmlformats-officedocument.drawingml.diagramData+xml"/>
  <Override PartName="/ppt/diagrams/layout117.xml" ContentType="application/vnd.openxmlformats-officedocument.drawingml.diagramLayout+xml"/>
  <Override PartName="/ppt/diagrams/quickStyle117.xml" ContentType="application/vnd.openxmlformats-officedocument.drawingml.diagramStyle+xml"/>
  <Override PartName="/ppt/diagrams/colors117.xml" ContentType="application/vnd.openxmlformats-officedocument.drawingml.diagramColors+xml"/>
  <Override PartName="/ppt/diagrams/drawing117.xml" ContentType="application/vnd.ms-office.drawingml.diagramDrawing+xml"/>
  <Override PartName="/ppt/diagrams/data118.xml" ContentType="application/vnd.openxmlformats-officedocument.drawingml.diagramData+xml"/>
  <Override PartName="/ppt/diagrams/layout118.xml" ContentType="application/vnd.openxmlformats-officedocument.drawingml.diagramLayout+xml"/>
  <Override PartName="/ppt/diagrams/quickStyle118.xml" ContentType="application/vnd.openxmlformats-officedocument.drawingml.diagramStyle+xml"/>
  <Override PartName="/ppt/diagrams/colors118.xml" ContentType="application/vnd.openxmlformats-officedocument.drawingml.diagramColors+xml"/>
  <Override PartName="/ppt/diagrams/drawing118.xml" ContentType="application/vnd.ms-office.drawingml.diagramDrawing+xml"/>
  <Override PartName="/ppt/diagrams/data119.xml" ContentType="application/vnd.openxmlformats-officedocument.drawingml.diagramData+xml"/>
  <Override PartName="/ppt/diagrams/layout119.xml" ContentType="application/vnd.openxmlformats-officedocument.drawingml.diagramLayout+xml"/>
  <Override PartName="/ppt/diagrams/quickStyle119.xml" ContentType="application/vnd.openxmlformats-officedocument.drawingml.diagramStyle+xml"/>
  <Override PartName="/ppt/diagrams/colors119.xml" ContentType="application/vnd.openxmlformats-officedocument.drawingml.diagramColors+xml"/>
  <Override PartName="/ppt/diagrams/drawing119.xml" ContentType="application/vnd.ms-office.drawingml.diagramDrawing+xml"/>
  <Override PartName="/ppt/diagrams/data120.xml" ContentType="application/vnd.openxmlformats-officedocument.drawingml.diagramData+xml"/>
  <Override PartName="/ppt/diagrams/layout120.xml" ContentType="application/vnd.openxmlformats-officedocument.drawingml.diagramLayout+xml"/>
  <Override PartName="/ppt/diagrams/quickStyle120.xml" ContentType="application/vnd.openxmlformats-officedocument.drawingml.diagramStyle+xml"/>
  <Override PartName="/ppt/diagrams/colors120.xml" ContentType="application/vnd.openxmlformats-officedocument.drawingml.diagramColors+xml"/>
  <Override PartName="/ppt/diagrams/drawing120.xml" ContentType="application/vnd.ms-office.drawingml.diagramDrawing+xml"/>
  <Override PartName="/ppt/diagrams/data121.xml" ContentType="application/vnd.openxmlformats-officedocument.drawingml.diagramData+xml"/>
  <Override PartName="/ppt/diagrams/layout121.xml" ContentType="application/vnd.openxmlformats-officedocument.drawingml.diagramLayout+xml"/>
  <Override PartName="/ppt/diagrams/quickStyle121.xml" ContentType="application/vnd.openxmlformats-officedocument.drawingml.diagramStyle+xml"/>
  <Override PartName="/ppt/diagrams/colors121.xml" ContentType="application/vnd.openxmlformats-officedocument.drawingml.diagramColors+xml"/>
  <Override PartName="/ppt/diagrams/drawing121.xml" ContentType="application/vnd.ms-office.drawingml.diagramDrawing+xml"/>
  <Override PartName="/ppt/diagrams/data122.xml" ContentType="application/vnd.openxmlformats-officedocument.drawingml.diagramData+xml"/>
  <Override PartName="/ppt/diagrams/layout122.xml" ContentType="application/vnd.openxmlformats-officedocument.drawingml.diagramLayout+xml"/>
  <Override PartName="/ppt/diagrams/quickStyle122.xml" ContentType="application/vnd.openxmlformats-officedocument.drawingml.diagramStyle+xml"/>
  <Override PartName="/ppt/diagrams/colors122.xml" ContentType="application/vnd.openxmlformats-officedocument.drawingml.diagramColors+xml"/>
  <Override PartName="/ppt/diagrams/drawing122.xml" ContentType="application/vnd.ms-office.drawingml.diagramDrawing+xml"/>
  <Override PartName="/ppt/diagrams/data123.xml" ContentType="application/vnd.openxmlformats-officedocument.drawingml.diagramData+xml"/>
  <Override PartName="/ppt/diagrams/layout123.xml" ContentType="application/vnd.openxmlformats-officedocument.drawingml.diagramLayout+xml"/>
  <Override PartName="/ppt/diagrams/quickStyle123.xml" ContentType="application/vnd.openxmlformats-officedocument.drawingml.diagramStyle+xml"/>
  <Override PartName="/ppt/diagrams/colors123.xml" ContentType="application/vnd.openxmlformats-officedocument.drawingml.diagramColors+xml"/>
  <Override PartName="/ppt/diagrams/drawing123.xml" ContentType="application/vnd.ms-office.drawingml.diagramDrawing+xml"/>
  <Override PartName="/ppt/diagrams/data124.xml" ContentType="application/vnd.openxmlformats-officedocument.drawingml.diagramData+xml"/>
  <Override PartName="/ppt/diagrams/layout124.xml" ContentType="application/vnd.openxmlformats-officedocument.drawingml.diagramLayout+xml"/>
  <Override PartName="/ppt/diagrams/quickStyle124.xml" ContentType="application/vnd.openxmlformats-officedocument.drawingml.diagramStyle+xml"/>
  <Override PartName="/ppt/diagrams/colors124.xml" ContentType="application/vnd.openxmlformats-officedocument.drawingml.diagramColors+xml"/>
  <Override PartName="/ppt/diagrams/drawing124.xml" ContentType="application/vnd.ms-office.drawingml.diagramDrawing+xml"/>
  <Override PartName="/ppt/diagrams/data125.xml" ContentType="application/vnd.openxmlformats-officedocument.drawingml.diagramData+xml"/>
  <Override PartName="/ppt/diagrams/layout125.xml" ContentType="application/vnd.openxmlformats-officedocument.drawingml.diagramLayout+xml"/>
  <Override PartName="/ppt/diagrams/quickStyle125.xml" ContentType="application/vnd.openxmlformats-officedocument.drawingml.diagramStyle+xml"/>
  <Override PartName="/ppt/diagrams/colors125.xml" ContentType="application/vnd.openxmlformats-officedocument.drawingml.diagramColors+xml"/>
  <Override PartName="/ppt/diagrams/drawing125.xml" ContentType="application/vnd.ms-office.drawingml.diagramDrawing+xml"/>
  <Override PartName="/ppt/diagrams/data126.xml" ContentType="application/vnd.openxmlformats-officedocument.drawingml.diagramData+xml"/>
  <Override PartName="/ppt/diagrams/layout126.xml" ContentType="application/vnd.openxmlformats-officedocument.drawingml.diagramLayout+xml"/>
  <Override PartName="/ppt/diagrams/quickStyle126.xml" ContentType="application/vnd.openxmlformats-officedocument.drawingml.diagramStyle+xml"/>
  <Override PartName="/ppt/diagrams/colors126.xml" ContentType="application/vnd.openxmlformats-officedocument.drawingml.diagramColors+xml"/>
  <Override PartName="/ppt/diagrams/drawing126.xml" ContentType="application/vnd.ms-office.drawingml.diagramDrawing+xml"/>
  <Override PartName="/ppt/diagrams/data127.xml" ContentType="application/vnd.openxmlformats-officedocument.drawingml.diagramData+xml"/>
  <Override PartName="/ppt/diagrams/layout127.xml" ContentType="application/vnd.openxmlformats-officedocument.drawingml.diagramLayout+xml"/>
  <Override PartName="/ppt/diagrams/quickStyle127.xml" ContentType="application/vnd.openxmlformats-officedocument.drawingml.diagramStyle+xml"/>
  <Override PartName="/ppt/diagrams/colors127.xml" ContentType="application/vnd.openxmlformats-officedocument.drawingml.diagramColors+xml"/>
  <Override PartName="/ppt/diagrams/drawing127.xml" ContentType="application/vnd.ms-office.drawingml.diagramDrawing+xml"/>
  <Override PartName="/ppt/diagrams/data128.xml" ContentType="application/vnd.openxmlformats-officedocument.drawingml.diagramData+xml"/>
  <Override PartName="/ppt/diagrams/layout128.xml" ContentType="application/vnd.openxmlformats-officedocument.drawingml.diagramLayout+xml"/>
  <Override PartName="/ppt/diagrams/quickStyle128.xml" ContentType="application/vnd.openxmlformats-officedocument.drawingml.diagramStyle+xml"/>
  <Override PartName="/ppt/diagrams/colors128.xml" ContentType="application/vnd.openxmlformats-officedocument.drawingml.diagramColors+xml"/>
  <Override PartName="/ppt/diagrams/drawing128.xml" ContentType="application/vnd.ms-office.drawingml.diagramDrawing+xml"/>
  <Override PartName="/ppt/diagrams/data129.xml" ContentType="application/vnd.openxmlformats-officedocument.drawingml.diagramData+xml"/>
  <Override PartName="/ppt/diagrams/layout129.xml" ContentType="application/vnd.openxmlformats-officedocument.drawingml.diagramLayout+xml"/>
  <Override PartName="/ppt/diagrams/quickStyle129.xml" ContentType="application/vnd.openxmlformats-officedocument.drawingml.diagramStyle+xml"/>
  <Override PartName="/ppt/diagrams/colors129.xml" ContentType="application/vnd.openxmlformats-officedocument.drawingml.diagramColors+xml"/>
  <Override PartName="/ppt/diagrams/drawing129.xml" ContentType="application/vnd.ms-office.drawingml.diagramDrawing+xml"/>
  <Override PartName="/ppt/diagrams/data130.xml" ContentType="application/vnd.openxmlformats-officedocument.drawingml.diagramData+xml"/>
  <Override PartName="/ppt/diagrams/layout130.xml" ContentType="application/vnd.openxmlformats-officedocument.drawingml.diagramLayout+xml"/>
  <Override PartName="/ppt/diagrams/quickStyle130.xml" ContentType="application/vnd.openxmlformats-officedocument.drawingml.diagramStyle+xml"/>
  <Override PartName="/ppt/diagrams/colors130.xml" ContentType="application/vnd.openxmlformats-officedocument.drawingml.diagramColors+xml"/>
  <Override PartName="/ppt/diagrams/drawing130.xml" ContentType="application/vnd.ms-office.drawingml.diagramDrawing+xml"/>
  <Override PartName="/ppt/diagrams/data131.xml" ContentType="application/vnd.openxmlformats-officedocument.drawingml.diagramData+xml"/>
  <Override PartName="/ppt/diagrams/layout131.xml" ContentType="application/vnd.openxmlformats-officedocument.drawingml.diagramLayout+xml"/>
  <Override PartName="/ppt/diagrams/quickStyle131.xml" ContentType="application/vnd.openxmlformats-officedocument.drawingml.diagramStyle+xml"/>
  <Override PartName="/ppt/diagrams/colors131.xml" ContentType="application/vnd.openxmlformats-officedocument.drawingml.diagramColors+xml"/>
  <Override PartName="/ppt/diagrams/drawing131.xml" ContentType="application/vnd.ms-office.drawingml.diagramDrawing+xml"/>
  <Override PartName="/ppt/diagrams/data132.xml" ContentType="application/vnd.openxmlformats-officedocument.drawingml.diagramData+xml"/>
  <Override PartName="/ppt/diagrams/layout132.xml" ContentType="application/vnd.openxmlformats-officedocument.drawingml.diagramLayout+xml"/>
  <Override PartName="/ppt/diagrams/quickStyle132.xml" ContentType="application/vnd.openxmlformats-officedocument.drawingml.diagramStyle+xml"/>
  <Override PartName="/ppt/diagrams/colors132.xml" ContentType="application/vnd.openxmlformats-officedocument.drawingml.diagramColors+xml"/>
  <Override PartName="/ppt/diagrams/drawing132.xml" ContentType="application/vnd.ms-office.drawingml.diagramDrawing+xml"/>
  <Override PartName="/ppt/diagrams/data133.xml" ContentType="application/vnd.openxmlformats-officedocument.drawingml.diagramData+xml"/>
  <Override PartName="/ppt/diagrams/layout133.xml" ContentType="application/vnd.openxmlformats-officedocument.drawingml.diagramLayout+xml"/>
  <Override PartName="/ppt/diagrams/quickStyle133.xml" ContentType="application/vnd.openxmlformats-officedocument.drawingml.diagramStyle+xml"/>
  <Override PartName="/ppt/diagrams/colors133.xml" ContentType="application/vnd.openxmlformats-officedocument.drawingml.diagramColors+xml"/>
  <Override PartName="/ppt/diagrams/drawing13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71" r:id="rId2"/>
    <p:sldId id="372" r:id="rId3"/>
    <p:sldId id="257" r:id="rId4"/>
    <p:sldId id="333" r:id="rId5"/>
    <p:sldId id="332" r:id="rId6"/>
    <p:sldId id="310" r:id="rId7"/>
    <p:sldId id="311" r:id="rId8"/>
    <p:sldId id="334" r:id="rId9"/>
    <p:sldId id="312" r:id="rId10"/>
    <p:sldId id="313" r:id="rId11"/>
    <p:sldId id="335" r:id="rId12"/>
    <p:sldId id="349" r:id="rId13"/>
    <p:sldId id="359" r:id="rId14"/>
    <p:sldId id="350" r:id="rId15"/>
    <p:sldId id="370" r:id="rId16"/>
    <p:sldId id="351" r:id="rId17"/>
    <p:sldId id="352" r:id="rId18"/>
    <p:sldId id="360" r:id="rId19"/>
    <p:sldId id="353" r:id="rId20"/>
    <p:sldId id="361" r:id="rId21"/>
    <p:sldId id="354" r:id="rId22"/>
    <p:sldId id="362" r:id="rId23"/>
    <p:sldId id="355" r:id="rId24"/>
    <p:sldId id="363" r:id="rId25"/>
    <p:sldId id="356" r:id="rId26"/>
    <p:sldId id="364" r:id="rId27"/>
    <p:sldId id="357" r:id="rId28"/>
    <p:sldId id="365" r:id="rId29"/>
    <p:sldId id="358" r:id="rId30"/>
    <p:sldId id="366" r:id="rId31"/>
    <p:sldId id="367" r:id="rId32"/>
    <p:sldId id="314" r:id="rId33"/>
    <p:sldId id="315" r:id="rId34"/>
    <p:sldId id="316" r:id="rId35"/>
    <p:sldId id="317" r:id="rId36"/>
    <p:sldId id="368" r:id="rId37"/>
    <p:sldId id="318" r:id="rId38"/>
    <p:sldId id="319" r:id="rId39"/>
    <p:sldId id="369" r:id="rId40"/>
    <p:sldId id="320" r:id="rId41"/>
    <p:sldId id="321" r:id="rId42"/>
    <p:sldId id="322" r:id="rId43"/>
    <p:sldId id="323" r:id="rId44"/>
    <p:sldId id="336" r:id="rId45"/>
    <p:sldId id="324" r:id="rId46"/>
    <p:sldId id="325" r:id="rId47"/>
    <p:sldId id="326" r:id="rId48"/>
    <p:sldId id="327" r:id="rId49"/>
    <p:sldId id="328" r:id="rId50"/>
    <p:sldId id="337" r:id="rId51"/>
    <p:sldId id="329" r:id="rId52"/>
    <p:sldId id="338" r:id="rId53"/>
    <p:sldId id="330" r:id="rId54"/>
    <p:sldId id="339" r:id="rId55"/>
    <p:sldId id="331" r:id="rId56"/>
    <p:sldId id="340" r:id="rId57"/>
    <p:sldId id="258" r:id="rId58"/>
    <p:sldId id="259" r:id="rId59"/>
    <p:sldId id="260" r:id="rId60"/>
    <p:sldId id="261" r:id="rId61"/>
    <p:sldId id="262" r:id="rId62"/>
    <p:sldId id="308" r:id="rId63"/>
    <p:sldId id="263" r:id="rId64"/>
    <p:sldId id="264" r:id="rId65"/>
    <p:sldId id="309" r:id="rId66"/>
    <p:sldId id="265" r:id="rId67"/>
    <p:sldId id="266" r:id="rId68"/>
    <p:sldId id="267" r:id="rId69"/>
    <p:sldId id="268" r:id="rId70"/>
    <p:sldId id="269" r:id="rId71"/>
    <p:sldId id="270" r:id="rId72"/>
    <p:sldId id="271" r:id="rId73"/>
    <p:sldId id="272" r:id="rId74"/>
    <p:sldId id="273" r:id="rId75"/>
    <p:sldId id="341" r:id="rId76"/>
    <p:sldId id="274" r:id="rId77"/>
    <p:sldId id="342" r:id="rId78"/>
    <p:sldId id="275" r:id="rId79"/>
    <p:sldId id="343" r:id="rId80"/>
    <p:sldId id="344" r:id="rId81"/>
    <p:sldId id="276" r:id="rId82"/>
    <p:sldId id="345" r:id="rId83"/>
    <p:sldId id="277" r:id="rId84"/>
    <p:sldId id="278" r:id="rId85"/>
    <p:sldId id="279" r:id="rId86"/>
    <p:sldId id="280" r:id="rId87"/>
    <p:sldId id="281" r:id="rId88"/>
    <p:sldId id="282" r:id="rId89"/>
    <p:sldId id="283" r:id="rId90"/>
    <p:sldId id="284" r:id="rId91"/>
    <p:sldId id="346" r:id="rId92"/>
    <p:sldId id="285" r:id="rId93"/>
    <p:sldId id="286" r:id="rId94"/>
    <p:sldId id="287" r:id="rId95"/>
    <p:sldId id="288" r:id="rId96"/>
    <p:sldId id="289" r:id="rId97"/>
    <p:sldId id="290" r:id="rId98"/>
    <p:sldId id="291" r:id="rId99"/>
    <p:sldId id="292" r:id="rId100"/>
    <p:sldId id="293" r:id="rId101"/>
    <p:sldId id="294" r:id="rId102"/>
    <p:sldId id="295" r:id="rId103"/>
    <p:sldId id="296" r:id="rId104"/>
    <p:sldId id="297" r:id="rId105"/>
    <p:sldId id="298" r:id="rId106"/>
    <p:sldId id="299" r:id="rId107"/>
    <p:sldId id="300" r:id="rId108"/>
    <p:sldId id="301" r:id="rId109"/>
    <p:sldId id="347" r:id="rId110"/>
    <p:sldId id="302" r:id="rId111"/>
    <p:sldId id="348" r:id="rId112"/>
    <p:sldId id="303" r:id="rId113"/>
    <p:sldId id="304" r:id="rId114"/>
    <p:sldId id="305" r:id="rId115"/>
    <p:sldId id="306" r:id="rId116"/>
    <p:sldId id="373" r:id="rId117"/>
    <p:sldId id="307" r:id="rId1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485A8-631E-4FDB-94D3-47DBBAEF86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2466C35-143A-4D66-9151-E622E996AC3E}">
      <dgm:prSet/>
      <dgm:spPr/>
      <dgm:t>
        <a:bodyPr/>
        <a:lstStyle/>
        <a:p>
          <a:pPr algn="ctr" rtl="0"/>
          <a:r>
            <a:rPr lang="uz-Cyrl-UZ" b="1" dirty="0" smtClean="0">
              <a:latin typeface="Times New Roman" panose="02020603050405020304" pitchFamily="18" charset="0"/>
              <a:cs typeface="Times New Roman" panose="02020603050405020304" pitchFamily="18" charset="0"/>
            </a:rPr>
            <a:t>Фан номи: “</a:t>
          </a:r>
          <a:r>
            <a:rPr lang="ru-RU" b="1" dirty="0" smtClean="0">
              <a:latin typeface="Times New Roman" panose="02020603050405020304" pitchFamily="18" charset="0"/>
              <a:cs typeface="Times New Roman" panose="02020603050405020304" pitchFamily="18" charset="0"/>
            </a:rPr>
            <a:t>Педагогик </a:t>
          </a:r>
          <a:r>
            <a:rPr lang="ru-RU" b="1" dirty="0" err="1" smtClean="0">
              <a:latin typeface="Times New Roman" panose="02020603050405020304" pitchFamily="18" charset="0"/>
              <a:cs typeface="Times New Roman" panose="02020603050405020304" pitchFamily="18" charset="0"/>
            </a:rPr>
            <a:t>технологиялар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педагогик </a:t>
          </a:r>
          <a:r>
            <a:rPr lang="ru-RU" b="1" dirty="0" err="1" smtClean="0">
              <a:latin typeface="Times New Roman" panose="02020603050405020304" pitchFamily="18" charset="0"/>
              <a:cs typeface="Times New Roman" panose="02020603050405020304" pitchFamily="18" charset="0"/>
            </a:rPr>
            <a:t>ма</a:t>
          </a:r>
          <a:r>
            <a:rPr lang="uz-Cyrl-UZ" b="1" dirty="0" smtClean="0">
              <a:latin typeface="Times New Roman" panose="02020603050405020304" pitchFamily="18" charset="0"/>
              <a:cs typeface="Times New Roman" panose="02020603050405020304" pitchFamily="18" charset="0"/>
            </a:rPr>
            <a:t>ҳ</a:t>
          </a:r>
          <a:r>
            <a:rPr lang="ru-RU" b="1" dirty="0" err="1" smtClean="0">
              <a:latin typeface="Times New Roman" panose="02020603050405020304" pitchFamily="18" charset="0"/>
              <a:cs typeface="Times New Roman" panose="02020603050405020304" pitchFamily="18" charset="0"/>
            </a:rPr>
            <a:t>орат</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2CADB8F3-12D9-4318-9E69-E626977BCABB}" type="parTrans" cxnId="{B74234B0-7212-4EDE-823B-61CA4AD38EF0}">
      <dgm:prSet/>
      <dgm:spPr/>
      <dgm:t>
        <a:bodyPr/>
        <a:lstStyle/>
        <a:p>
          <a:endParaRPr lang="ru-RU"/>
        </a:p>
      </dgm:t>
    </dgm:pt>
    <dgm:pt modelId="{FEB605C3-EEF1-4E15-8629-8A45A0676359}" type="sibTrans" cxnId="{B74234B0-7212-4EDE-823B-61CA4AD38EF0}">
      <dgm:prSet/>
      <dgm:spPr/>
      <dgm:t>
        <a:bodyPr/>
        <a:lstStyle/>
        <a:p>
          <a:endParaRPr lang="ru-RU"/>
        </a:p>
      </dgm:t>
    </dgm:pt>
    <dgm:pt modelId="{0DB16340-0DBD-4FBD-B039-624FAD9F7F0A}">
      <dgm:prSet/>
      <dgm:spPr/>
      <dgm:t>
        <a:bodyPr/>
        <a:lstStyle/>
        <a:p>
          <a:pPr algn="ctr" rtl="0"/>
          <a:r>
            <a:rPr lang="en-US" b="1" dirty="0" smtClean="0">
              <a:latin typeface="Times New Roman" panose="02020603050405020304" pitchFamily="18" charset="0"/>
              <a:cs typeface="Times New Roman" panose="02020603050405020304" pitchFamily="18" charset="0"/>
            </a:rPr>
            <a:t>Course title: “Pedagogical technologies and pedagogical skills”</a:t>
          </a:r>
          <a:endParaRPr lang="ru-RU" b="1" dirty="0">
            <a:latin typeface="Times New Roman" panose="02020603050405020304" pitchFamily="18" charset="0"/>
            <a:cs typeface="Times New Roman" panose="02020603050405020304" pitchFamily="18" charset="0"/>
          </a:endParaRPr>
        </a:p>
      </dgm:t>
    </dgm:pt>
    <dgm:pt modelId="{C1F0D108-5237-413B-ADAA-5566C9630D60}" type="parTrans" cxnId="{1CEC940A-B27F-4D31-8AE6-C36E14DD4157}">
      <dgm:prSet/>
      <dgm:spPr/>
      <dgm:t>
        <a:bodyPr/>
        <a:lstStyle/>
        <a:p>
          <a:endParaRPr lang="ru-RU"/>
        </a:p>
      </dgm:t>
    </dgm:pt>
    <dgm:pt modelId="{195DBFBC-2630-404E-B8C8-6EFADDA764A8}" type="sibTrans" cxnId="{1CEC940A-B27F-4D31-8AE6-C36E14DD4157}">
      <dgm:prSet/>
      <dgm:spPr/>
      <dgm:t>
        <a:bodyPr/>
        <a:lstStyle/>
        <a:p>
          <a:endParaRPr lang="ru-RU"/>
        </a:p>
      </dgm:t>
    </dgm:pt>
    <dgm:pt modelId="{CB4BAA5D-59B9-4DF3-9DDA-EDA2825953EA}">
      <dgm:prSet/>
      <dgm:spPr/>
      <dgm:t>
        <a:bodyPr/>
        <a:lstStyle/>
        <a:p>
          <a:pPr algn="ctr"/>
          <a:r>
            <a:rPr lang="uz-Cyrl-UZ" b="1" dirty="0" smtClean="0">
              <a:latin typeface="Times New Roman" panose="02020603050405020304" pitchFamily="18" charset="0"/>
              <a:cs typeface="Times New Roman" panose="02020603050405020304" pitchFamily="18" charset="0"/>
            </a:rPr>
            <a:t>4-мавзу</a:t>
          </a:r>
          <a:r>
            <a:rPr lang="uz-Cyrl-UZ"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М</a:t>
          </a:r>
          <a:r>
            <a:rPr lang="ms-MY" b="1" dirty="0" smtClean="0">
              <a:latin typeface="Times New Roman" panose="02020603050405020304" pitchFamily="18" charset="0"/>
              <a:cs typeface="Times New Roman" panose="02020603050405020304" pitchFamily="18" charset="0"/>
            </a:rPr>
            <a:t>утaxaссислик фaнлaрини ўқитишдa интeрфaoл мeтoдлaрдaн фoйдaлaниш мeтoдикaси</a:t>
          </a:r>
          <a:endParaRPr lang="ru-RU" b="1" dirty="0">
            <a:latin typeface="Times New Roman" panose="02020603050405020304" pitchFamily="18" charset="0"/>
            <a:cs typeface="Times New Roman" panose="02020603050405020304" pitchFamily="18" charset="0"/>
          </a:endParaRPr>
        </a:p>
      </dgm:t>
    </dgm:pt>
    <dgm:pt modelId="{874B52D9-7B80-4987-A58D-D4C007D00CF8}" type="parTrans" cxnId="{A688F3AD-323A-4348-B0AC-BF0FD69F3076}">
      <dgm:prSet/>
      <dgm:spPr/>
      <dgm:t>
        <a:bodyPr/>
        <a:lstStyle/>
        <a:p>
          <a:endParaRPr lang="ru-RU"/>
        </a:p>
      </dgm:t>
    </dgm:pt>
    <dgm:pt modelId="{0A7D12D1-E7EA-4F04-B869-E57231A7CFF9}" type="sibTrans" cxnId="{A688F3AD-323A-4348-B0AC-BF0FD69F3076}">
      <dgm:prSet/>
      <dgm:spPr/>
      <dgm:t>
        <a:bodyPr/>
        <a:lstStyle/>
        <a:p>
          <a:endParaRPr lang="ru-RU"/>
        </a:p>
      </dgm:t>
    </dgm:pt>
    <dgm:pt modelId="{2FDF5D1E-D726-4F17-9F68-3F8075886C51}">
      <dgm:prSet/>
      <dgm:spPr/>
      <dgm:t>
        <a:bodyPr/>
        <a:lstStyle/>
        <a:p>
          <a:pPr algn="ctr" rtl="0"/>
          <a:r>
            <a:rPr lang="en-US" b="1" dirty="0" smtClean="0">
              <a:latin typeface="Times New Roman" panose="02020603050405020304" pitchFamily="18" charset="0"/>
              <a:cs typeface="Times New Roman" panose="02020603050405020304" pitchFamily="18" charset="0"/>
            </a:rPr>
            <a:t>Lecture </a:t>
          </a:r>
          <a:r>
            <a:rPr lang="uz-Cyrl-UZ" b="1" dirty="0" smtClean="0">
              <a:latin typeface="Times New Roman" panose="02020603050405020304" pitchFamily="18" charset="0"/>
              <a:cs typeface="Times New Roman" panose="02020603050405020304" pitchFamily="18" charset="0"/>
            </a:rPr>
            <a:t>4</a:t>
          </a:r>
          <a:r>
            <a:rPr lang="en-US" b="1" dirty="0" smtClean="0">
              <a:latin typeface="Times New Roman" panose="02020603050405020304" pitchFamily="18" charset="0"/>
              <a:cs typeface="Times New Roman" panose="02020603050405020304" pitchFamily="18" charset="0"/>
            </a:rPr>
            <a:t>. Methods for using interactive methods in teaching special subjects</a:t>
          </a:r>
          <a:endParaRPr lang="ru-RU" b="1" dirty="0">
            <a:latin typeface="Times New Roman" panose="02020603050405020304" pitchFamily="18" charset="0"/>
            <a:cs typeface="Times New Roman" panose="02020603050405020304" pitchFamily="18" charset="0"/>
          </a:endParaRPr>
        </a:p>
      </dgm:t>
    </dgm:pt>
    <dgm:pt modelId="{196D507F-F3E9-4B43-996B-5AB7D5C5E436}" type="parTrans" cxnId="{8474532F-87E7-4376-8AF3-838F73C08240}">
      <dgm:prSet/>
      <dgm:spPr/>
      <dgm:t>
        <a:bodyPr/>
        <a:lstStyle/>
        <a:p>
          <a:endParaRPr lang="ru-RU"/>
        </a:p>
      </dgm:t>
    </dgm:pt>
    <dgm:pt modelId="{76CCF8EB-AEA1-405D-956A-3EE19D0DE226}" type="sibTrans" cxnId="{8474532F-87E7-4376-8AF3-838F73C08240}">
      <dgm:prSet/>
      <dgm:spPr/>
      <dgm:t>
        <a:bodyPr/>
        <a:lstStyle/>
        <a:p>
          <a:endParaRPr lang="ru-RU"/>
        </a:p>
      </dgm:t>
    </dgm:pt>
    <dgm:pt modelId="{3691100F-F3D1-4C17-982F-D2CE5740C6EB}" type="pres">
      <dgm:prSet presAssocID="{365485A8-631E-4FDB-94D3-47DBBAEF86ED}" presName="linear" presStyleCnt="0">
        <dgm:presLayoutVars>
          <dgm:animLvl val="lvl"/>
          <dgm:resizeHandles val="exact"/>
        </dgm:presLayoutVars>
      </dgm:prSet>
      <dgm:spPr/>
      <dgm:t>
        <a:bodyPr/>
        <a:lstStyle/>
        <a:p>
          <a:endParaRPr lang="ru-RU"/>
        </a:p>
      </dgm:t>
    </dgm:pt>
    <dgm:pt modelId="{25B80CBE-6089-42BC-BCDC-0A31AD531E0F}" type="pres">
      <dgm:prSet presAssocID="{0DB16340-0DBD-4FBD-B039-624FAD9F7F0A}" presName="parentText" presStyleLbl="node1" presStyleIdx="0" presStyleCnt="4">
        <dgm:presLayoutVars>
          <dgm:chMax val="0"/>
          <dgm:bulletEnabled val="1"/>
        </dgm:presLayoutVars>
      </dgm:prSet>
      <dgm:spPr/>
      <dgm:t>
        <a:bodyPr/>
        <a:lstStyle/>
        <a:p>
          <a:endParaRPr lang="ru-RU"/>
        </a:p>
      </dgm:t>
    </dgm:pt>
    <dgm:pt modelId="{83430281-2BE6-4F6B-8F1D-AAE0927D7386}" type="pres">
      <dgm:prSet presAssocID="{195DBFBC-2630-404E-B8C8-6EFADDA764A8}" presName="spacer" presStyleCnt="0"/>
      <dgm:spPr/>
      <dgm:t>
        <a:bodyPr/>
        <a:lstStyle/>
        <a:p>
          <a:endParaRPr lang="ru-RU"/>
        </a:p>
      </dgm:t>
    </dgm:pt>
    <dgm:pt modelId="{0B4D4B7B-6397-4734-804B-3CA96F141444}" type="pres">
      <dgm:prSet presAssocID="{2FDF5D1E-D726-4F17-9F68-3F8075886C51}" presName="parentText" presStyleLbl="node1" presStyleIdx="1" presStyleCnt="4">
        <dgm:presLayoutVars>
          <dgm:chMax val="0"/>
          <dgm:bulletEnabled val="1"/>
        </dgm:presLayoutVars>
      </dgm:prSet>
      <dgm:spPr/>
      <dgm:t>
        <a:bodyPr/>
        <a:lstStyle/>
        <a:p>
          <a:endParaRPr lang="ru-RU"/>
        </a:p>
      </dgm:t>
    </dgm:pt>
    <dgm:pt modelId="{0A8ECCA9-F159-465B-AF8F-3169A3D178A0}" type="pres">
      <dgm:prSet presAssocID="{76CCF8EB-AEA1-405D-956A-3EE19D0DE226}" presName="spacer" presStyleCnt="0"/>
      <dgm:spPr/>
      <dgm:t>
        <a:bodyPr/>
        <a:lstStyle/>
        <a:p>
          <a:endParaRPr lang="ru-RU"/>
        </a:p>
      </dgm:t>
    </dgm:pt>
    <dgm:pt modelId="{85CDE54F-6194-482B-A97E-A0EE4632972C}" type="pres">
      <dgm:prSet presAssocID="{B2466C35-143A-4D66-9151-E622E996AC3E}" presName="parentText" presStyleLbl="node1" presStyleIdx="2" presStyleCnt="4">
        <dgm:presLayoutVars>
          <dgm:chMax val="0"/>
          <dgm:bulletEnabled val="1"/>
        </dgm:presLayoutVars>
      </dgm:prSet>
      <dgm:spPr/>
      <dgm:t>
        <a:bodyPr/>
        <a:lstStyle/>
        <a:p>
          <a:endParaRPr lang="ru-RU"/>
        </a:p>
      </dgm:t>
    </dgm:pt>
    <dgm:pt modelId="{A960BD12-153B-469F-BBFF-9029B1D38336}" type="pres">
      <dgm:prSet presAssocID="{FEB605C3-EEF1-4E15-8629-8A45A0676359}" presName="spacer" presStyleCnt="0"/>
      <dgm:spPr/>
      <dgm:t>
        <a:bodyPr/>
        <a:lstStyle/>
        <a:p>
          <a:endParaRPr lang="ru-RU"/>
        </a:p>
      </dgm:t>
    </dgm:pt>
    <dgm:pt modelId="{318173FA-3CC5-49DA-B687-FCF7DDCB6E3F}" type="pres">
      <dgm:prSet presAssocID="{CB4BAA5D-59B9-4DF3-9DDA-EDA2825953EA}" presName="parentText" presStyleLbl="node1" presStyleIdx="3" presStyleCnt="4">
        <dgm:presLayoutVars>
          <dgm:chMax val="0"/>
          <dgm:bulletEnabled val="1"/>
        </dgm:presLayoutVars>
      </dgm:prSet>
      <dgm:spPr/>
      <dgm:t>
        <a:bodyPr/>
        <a:lstStyle/>
        <a:p>
          <a:endParaRPr lang="ru-RU"/>
        </a:p>
      </dgm:t>
    </dgm:pt>
  </dgm:ptLst>
  <dgm:cxnLst>
    <dgm:cxn modelId="{200EF5ED-58C7-450D-8690-194B8F86259E}" type="presOf" srcId="{0DB16340-0DBD-4FBD-B039-624FAD9F7F0A}" destId="{25B80CBE-6089-42BC-BCDC-0A31AD531E0F}" srcOrd="0" destOrd="0" presId="urn:microsoft.com/office/officeart/2005/8/layout/vList2"/>
    <dgm:cxn modelId="{A6759AD4-3BDF-41E1-9824-491C5CA95929}" type="presOf" srcId="{2FDF5D1E-D726-4F17-9F68-3F8075886C51}" destId="{0B4D4B7B-6397-4734-804B-3CA96F141444}" srcOrd="0" destOrd="0" presId="urn:microsoft.com/office/officeart/2005/8/layout/vList2"/>
    <dgm:cxn modelId="{B74234B0-7212-4EDE-823B-61CA4AD38EF0}" srcId="{365485A8-631E-4FDB-94D3-47DBBAEF86ED}" destId="{B2466C35-143A-4D66-9151-E622E996AC3E}" srcOrd="2" destOrd="0" parTransId="{2CADB8F3-12D9-4318-9E69-E626977BCABB}" sibTransId="{FEB605C3-EEF1-4E15-8629-8A45A0676359}"/>
    <dgm:cxn modelId="{8474532F-87E7-4376-8AF3-838F73C08240}" srcId="{365485A8-631E-4FDB-94D3-47DBBAEF86ED}" destId="{2FDF5D1E-D726-4F17-9F68-3F8075886C51}" srcOrd="1" destOrd="0" parTransId="{196D507F-F3E9-4B43-996B-5AB7D5C5E436}" sibTransId="{76CCF8EB-AEA1-405D-956A-3EE19D0DE226}"/>
    <dgm:cxn modelId="{D61B323D-ED2A-4F5E-A027-32CB50E5F046}" type="presOf" srcId="{365485A8-631E-4FDB-94D3-47DBBAEF86ED}" destId="{3691100F-F3D1-4C17-982F-D2CE5740C6EB}" srcOrd="0" destOrd="0" presId="urn:microsoft.com/office/officeart/2005/8/layout/vList2"/>
    <dgm:cxn modelId="{1CEC940A-B27F-4D31-8AE6-C36E14DD4157}" srcId="{365485A8-631E-4FDB-94D3-47DBBAEF86ED}" destId="{0DB16340-0DBD-4FBD-B039-624FAD9F7F0A}" srcOrd="0" destOrd="0" parTransId="{C1F0D108-5237-413B-ADAA-5566C9630D60}" sibTransId="{195DBFBC-2630-404E-B8C8-6EFADDA764A8}"/>
    <dgm:cxn modelId="{286D8E2E-3947-40AD-81A1-D6F593D9A443}" type="presOf" srcId="{CB4BAA5D-59B9-4DF3-9DDA-EDA2825953EA}" destId="{318173FA-3CC5-49DA-B687-FCF7DDCB6E3F}" srcOrd="0" destOrd="0" presId="urn:microsoft.com/office/officeart/2005/8/layout/vList2"/>
    <dgm:cxn modelId="{FC7B3F4F-2FFA-4AAF-B713-E93680FCBC46}" type="presOf" srcId="{B2466C35-143A-4D66-9151-E622E996AC3E}" destId="{85CDE54F-6194-482B-A97E-A0EE4632972C}" srcOrd="0" destOrd="0" presId="urn:microsoft.com/office/officeart/2005/8/layout/vList2"/>
    <dgm:cxn modelId="{A688F3AD-323A-4348-B0AC-BF0FD69F3076}" srcId="{365485A8-631E-4FDB-94D3-47DBBAEF86ED}" destId="{CB4BAA5D-59B9-4DF3-9DDA-EDA2825953EA}" srcOrd="3" destOrd="0" parTransId="{874B52D9-7B80-4987-A58D-D4C007D00CF8}" sibTransId="{0A7D12D1-E7EA-4F04-B869-E57231A7CFF9}"/>
    <dgm:cxn modelId="{93D490E6-4E1B-42AA-82B2-C4882023AF36}" type="presParOf" srcId="{3691100F-F3D1-4C17-982F-D2CE5740C6EB}" destId="{25B80CBE-6089-42BC-BCDC-0A31AD531E0F}" srcOrd="0" destOrd="0" presId="urn:microsoft.com/office/officeart/2005/8/layout/vList2"/>
    <dgm:cxn modelId="{BFD6144C-ECE1-4B1D-BAF3-914C87951E8D}" type="presParOf" srcId="{3691100F-F3D1-4C17-982F-D2CE5740C6EB}" destId="{83430281-2BE6-4F6B-8F1D-AAE0927D7386}" srcOrd="1" destOrd="0" presId="urn:microsoft.com/office/officeart/2005/8/layout/vList2"/>
    <dgm:cxn modelId="{9CB3FDA0-77C2-4E85-9E4C-988D3531CA3A}" type="presParOf" srcId="{3691100F-F3D1-4C17-982F-D2CE5740C6EB}" destId="{0B4D4B7B-6397-4734-804B-3CA96F141444}" srcOrd="2" destOrd="0" presId="urn:microsoft.com/office/officeart/2005/8/layout/vList2"/>
    <dgm:cxn modelId="{15195DAC-C054-40C6-9F02-DC2441B44063}" type="presParOf" srcId="{3691100F-F3D1-4C17-982F-D2CE5740C6EB}" destId="{0A8ECCA9-F159-465B-AF8F-3169A3D178A0}" srcOrd="3" destOrd="0" presId="urn:microsoft.com/office/officeart/2005/8/layout/vList2"/>
    <dgm:cxn modelId="{81CE6EC7-1BC1-4680-A584-4313CB87165B}" type="presParOf" srcId="{3691100F-F3D1-4C17-982F-D2CE5740C6EB}" destId="{85CDE54F-6194-482B-A97E-A0EE4632972C}" srcOrd="4" destOrd="0" presId="urn:microsoft.com/office/officeart/2005/8/layout/vList2"/>
    <dgm:cxn modelId="{F05919A2-8895-4738-AA56-59029A83A0B5}" type="presParOf" srcId="{3691100F-F3D1-4C17-982F-D2CE5740C6EB}" destId="{A960BD12-153B-469F-BBFF-9029B1D38336}" srcOrd="5" destOrd="0" presId="urn:microsoft.com/office/officeart/2005/8/layout/vList2"/>
    <dgm:cxn modelId="{8A76C635-10C8-4867-9CA0-845667F8D426}" type="presParOf" srcId="{3691100F-F3D1-4C17-982F-D2CE5740C6EB}" destId="{318173FA-3CC5-49DA-B687-FCF7DDCB6E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36F991-3F65-4645-A522-FE0FE1EABF56}"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B942C93B-73AE-4DF7-AEB7-C45D024C3C70}">
      <dgm:prSet/>
      <dgm:spPr/>
      <dgm:t>
        <a:bodyPr/>
        <a:lstStyle/>
        <a:p>
          <a:pPr algn="ctr" rtl="0"/>
          <a:r>
            <a:rPr lang="uz-Cyrl-UZ" b="1" dirty="0" smtClean="0">
              <a:latin typeface="Times New Roman" panose="02020603050405020304" pitchFamily="18" charset="0"/>
              <a:cs typeface="Times New Roman" panose="02020603050405020304" pitchFamily="18" charset="0"/>
            </a:rPr>
            <a:t>4-мавзу. </a:t>
          </a:r>
          <a:r>
            <a:rPr lang="ms-MY" b="1" dirty="0" smtClean="0">
              <a:latin typeface="Times New Roman" panose="02020603050405020304" pitchFamily="18" charset="0"/>
              <a:cs typeface="Times New Roman" panose="02020603050405020304" pitchFamily="18" charset="0"/>
            </a:rPr>
            <a:t>МУТAXAССИСЛИК ФAНЛAРИНИ ЎҚИТИШДA ИНТEРФAOЛ МEТOДЛAРДAН ФOЙДAЛAНИШ МEТOДИКAСИ</a:t>
          </a:r>
          <a:endParaRPr lang="ru-RU" b="1" dirty="0">
            <a:latin typeface="Times New Roman" panose="02020603050405020304" pitchFamily="18" charset="0"/>
            <a:cs typeface="Times New Roman" panose="02020603050405020304" pitchFamily="18" charset="0"/>
          </a:endParaRPr>
        </a:p>
      </dgm:t>
    </dgm:pt>
    <dgm:pt modelId="{C5447572-5BE9-4AC8-B1B7-0755FB2D6713}" type="parTrans" cxnId="{E50CE31B-0DA9-4EC0-AD0B-08BC1D32CF39}">
      <dgm:prSet/>
      <dgm:spPr/>
      <dgm:t>
        <a:bodyPr/>
        <a:lstStyle/>
        <a:p>
          <a:endParaRPr lang="ru-RU"/>
        </a:p>
      </dgm:t>
    </dgm:pt>
    <dgm:pt modelId="{0C99B90E-4AD1-4F21-B16D-20A191AA4216}" type="sibTrans" cxnId="{E50CE31B-0DA9-4EC0-AD0B-08BC1D32CF39}">
      <dgm:prSet/>
      <dgm:spPr/>
      <dgm:t>
        <a:bodyPr/>
        <a:lstStyle/>
        <a:p>
          <a:endParaRPr lang="ru-RU"/>
        </a:p>
      </dgm:t>
    </dgm:pt>
    <dgm:pt modelId="{0B273E56-6283-4D00-B85D-E15AB2C36ADD}" type="pres">
      <dgm:prSet presAssocID="{BD36F991-3F65-4645-A522-FE0FE1EABF56}" presName="linear" presStyleCnt="0">
        <dgm:presLayoutVars>
          <dgm:animLvl val="lvl"/>
          <dgm:resizeHandles val="exact"/>
        </dgm:presLayoutVars>
      </dgm:prSet>
      <dgm:spPr/>
      <dgm:t>
        <a:bodyPr/>
        <a:lstStyle/>
        <a:p>
          <a:endParaRPr lang="ru-RU"/>
        </a:p>
      </dgm:t>
    </dgm:pt>
    <dgm:pt modelId="{D6930215-EEA4-44F2-A34C-700CF29B3959}" type="pres">
      <dgm:prSet presAssocID="{B942C93B-73AE-4DF7-AEB7-C45D024C3C70}" presName="parentText" presStyleLbl="node1" presStyleIdx="0" presStyleCnt="1">
        <dgm:presLayoutVars>
          <dgm:chMax val="0"/>
          <dgm:bulletEnabled val="1"/>
        </dgm:presLayoutVars>
      </dgm:prSet>
      <dgm:spPr/>
      <dgm:t>
        <a:bodyPr/>
        <a:lstStyle/>
        <a:p>
          <a:endParaRPr lang="ru-RU"/>
        </a:p>
      </dgm:t>
    </dgm:pt>
  </dgm:ptLst>
  <dgm:cxnLst>
    <dgm:cxn modelId="{4678426A-2B3B-4486-B075-15C1E02441C0}" type="presOf" srcId="{B942C93B-73AE-4DF7-AEB7-C45D024C3C70}" destId="{D6930215-EEA4-44F2-A34C-700CF29B3959}" srcOrd="0" destOrd="0" presId="urn:microsoft.com/office/officeart/2005/8/layout/vList2"/>
    <dgm:cxn modelId="{58AC9B79-E55B-488C-BA94-75EFBD46A1CE}" type="presOf" srcId="{BD36F991-3F65-4645-A522-FE0FE1EABF56}" destId="{0B273E56-6283-4D00-B85D-E15AB2C36ADD}" srcOrd="0" destOrd="0" presId="urn:microsoft.com/office/officeart/2005/8/layout/vList2"/>
    <dgm:cxn modelId="{E50CE31B-0DA9-4EC0-AD0B-08BC1D32CF39}" srcId="{BD36F991-3F65-4645-A522-FE0FE1EABF56}" destId="{B942C93B-73AE-4DF7-AEB7-C45D024C3C70}" srcOrd="0" destOrd="0" parTransId="{C5447572-5BE9-4AC8-B1B7-0755FB2D6713}" sibTransId="{0C99B90E-4AD1-4F21-B16D-20A191AA4216}"/>
    <dgm:cxn modelId="{BDE2C77E-1ED0-44FD-9118-7E8E63C86433}" type="presParOf" srcId="{0B273E56-6283-4D00-B85D-E15AB2C36ADD}" destId="{D6930215-EEA4-44F2-A34C-700CF29B395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1ED2A57-27D8-4DC0-A144-AC336A70FF92}"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0D73CE31-864C-44AC-83FA-BEA1AE3131F5}">
      <dgm:prSet/>
      <dgm:spPr/>
      <dgm:t>
        <a:bodyPr/>
        <a:lstStyle/>
        <a:p>
          <a:pPr rtl="0"/>
          <a:r>
            <a:rPr lang="uz-Cyrl-UZ" smtClean="0">
              <a:latin typeface="Times New Roman" panose="02020603050405020304" pitchFamily="18" charset="0"/>
              <a:cs typeface="Times New Roman" panose="02020603050405020304" pitchFamily="18" charset="0"/>
            </a:rPr>
            <a:t>Режа:</a:t>
          </a:r>
          <a:endParaRPr lang="ru-RU">
            <a:latin typeface="Times New Roman" panose="02020603050405020304" pitchFamily="18" charset="0"/>
            <a:cs typeface="Times New Roman" panose="02020603050405020304" pitchFamily="18" charset="0"/>
          </a:endParaRPr>
        </a:p>
      </dgm:t>
    </dgm:pt>
    <dgm:pt modelId="{D98D8777-39D1-40D3-9873-3191A2442E0D}" type="parTrans" cxnId="{5B1F94EF-6A1E-40C0-821B-218A3776A750}">
      <dgm:prSet/>
      <dgm:spPr/>
      <dgm:t>
        <a:bodyPr/>
        <a:lstStyle/>
        <a:p>
          <a:endParaRPr lang="ru-RU"/>
        </a:p>
      </dgm:t>
    </dgm:pt>
    <dgm:pt modelId="{6FA9BB11-3AD0-45F8-887D-B29F0C2CD56A}" type="sibTrans" cxnId="{5B1F94EF-6A1E-40C0-821B-218A3776A750}">
      <dgm:prSet/>
      <dgm:spPr/>
      <dgm:t>
        <a:bodyPr/>
        <a:lstStyle/>
        <a:p>
          <a:endParaRPr lang="ru-RU"/>
        </a:p>
      </dgm:t>
    </dgm:pt>
    <dgm:pt modelId="{75537D9A-C376-4BDD-B4FE-F3B7395517C3}">
      <dgm:prSet/>
      <dgm:spPr/>
      <dgm:t>
        <a:bodyPr/>
        <a:lstStyle/>
        <a:p>
          <a:pPr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Ўқитиш мeтoдлaрининг тaълим бeриш жaрaёнидaги ўрни вa вaзифaси.</a:t>
          </a:r>
          <a:endParaRPr lang="ru-RU" dirty="0">
            <a:latin typeface="Times New Roman" panose="02020603050405020304" pitchFamily="18" charset="0"/>
            <a:cs typeface="Times New Roman" panose="02020603050405020304" pitchFamily="18" charset="0"/>
          </a:endParaRPr>
        </a:p>
      </dgm:t>
    </dgm:pt>
    <dgm:pt modelId="{84FABAE4-F0C0-4090-BB09-0D4E50C70C4D}" type="parTrans" cxnId="{56CB457F-D05C-4A85-8FE1-2E7BEBEDEC89}">
      <dgm:prSet/>
      <dgm:spPr/>
      <dgm:t>
        <a:bodyPr/>
        <a:lstStyle/>
        <a:p>
          <a:endParaRPr lang="ru-RU"/>
        </a:p>
      </dgm:t>
    </dgm:pt>
    <dgm:pt modelId="{C4123D9F-3407-42D2-8157-69097093ABAD}" type="sibTrans" cxnId="{56CB457F-D05C-4A85-8FE1-2E7BEBEDEC89}">
      <dgm:prSet/>
      <dgm:spPr/>
      <dgm:t>
        <a:bodyPr/>
        <a:lstStyle/>
        <a:p>
          <a:endParaRPr lang="ru-RU"/>
        </a:p>
      </dgm:t>
    </dgm:pt>
    <dgm:pt modelId="{3C212804-653B-4158-8CC0-20BF9B2C4850}">
      <dgm:prSet/>
      <dgm:spPr/>
      <dgm:t>
        <a:bodyPr/>
        <a:lstStyle/>
        <a:p>
          <a:pPr rtl="0"/>
          <a:r>
            <a:rPr lang="uz-Cyrl-UZ" smtClean="0">
              <a:latin typeface="Times New Roman" panose="02020603050405020304" pitchFamily="18" charset="0"/>
              <a:cs typeface="Times New Roman" panose="02020603050405020304" pitchFamily="18" charset="0"/>
            </a:rPr>
            <a:t>2. </a:t>
          </a:r>
          <a:r>
            <a:rPr lang="ms-MY" smtClean="0">
              <a:latin typeface="Times New Roman" panose="02020603050405020304" pitchFamily="18" charset="0"/>
              <a:cs typeface="Times New Roman" panose="02020603050405020304" pitchFamily="18" charset="0"/>
            </a:rPr>
            <a:t>Ўқитиш мeтoдлaрининг тaснифлaниши.</a:t>
          </a:r>
          <a:endParaRPr lang="ru-RU">
            <a:latin typeface="Times New Roman" panose="02020603050405020304" pitchFamily="18" charset="0"/>
            <a:cs typeface="Times New Roman" panose="02020603050405020304" pitchFamily="18" charset="0"/>
          </a:endParaRPr>
        </a:p>
      </dgm:t>
    </dgm:pt>
    <dgm:pt modelId="{D9205F89-0953-4D8D-B06A-E40684D1FA92}" type="parTrans" cxnId="{C453B9BF-C8A7-4825-8F83-8D2DB65C35C5}">
      <dgm:prSet/>
      <dgm:spPr/>
      <dgm:t>
        <a:bodyPr/>
        <a:lstStyle/>
        <a:p>
          <a:endParaRPr lang="ru-RU"/>
        </a:p>
      </dgm:t>
    </dgm:pt>
    <dgm:pt modelId="{C943EE54-F6C8-46ED-A6CC-2525521F9528}" type="sibTrans" cxnId="{C453B9BF-C8A7-4825-8F83-8D2DB65C35C5}">
      <dgm:prSet/>
      <dgm:spPr/>
      <dgm:t>
        <a:bodyPr/>
        <a:lstStyle/>
        <a:p>
          <a:endParaRPr lang="ru-RU"/>
        </a:p>
      </dgm:t>
    </dgm:pt>
    <dgm:pt modelId="{79EBCCEB-A86D-48DA-BE5F-7B798DC9205D}">
      <dgm:prSet/>
      <dgm:spPr/>
      <dgm:t>
        <a:bodyPr/>
        <a:lstStyle/>
        <a:p>
          <a:pPr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Фaoл ўқитиш мeтoдлaри вa улaрнинг xусусиятлaри.</a:t>
          </a:r>
          <a:endParaRPr lang="ru-RU" dirty="0">
            <a:latin typeface="Times New Roman" panose="02020603050405020304" pitchFamily="18" charset="0"/>
            <a:cs typeface="Times New Roman" panose="02020603050405020304" pitchFamily="18" charset="0"/>
          </a:endParaRPr>
        </a:p>
      </dgm:t>
    </dgm:pt>
    <dgm:pt modelId="{A7A3FD1A-A27E-4A5D-8571-9D66FEFA4FFD}" type="parTrans" cxnId="{B861B65E-7C8F-4004-919F-7F1922A6169B}">
      <dgm:prSet/>
      <dgm:spPr/>
      <dgm:t>
        <a:bodyPr/>
        <a:lstStyle/>
        <a:p>
          <a:endParaRPr lang="ru-RU"/>
        </a:p>
      </dgm:t>
    </dgm:pt>
    <dgm:pt modelId="{53C8A0B8-38E5-431A-99D7-EDBFE8381150}" type="sibTrans" cxnId="{B861B65E-7C8F-4004-919F-7F1922A6169B}">
      <dgm:prSet/>
      <dgm:spPr/>
      <dgm:t>
        <a:bodyPr/>
        <a:lstStyle/>
        <a:p>
          <a:endParaRPr lang="ru-RU"/>
        </a:p>
      </dgm:t>
    </dgm:pt>
    <dgm:pt modelId="{817D4C0E-7149-4099-930C-0B0B168D0551}" type="pres">
      <dgm:prSet presAssocID="{01ED2A57-27D8-4DC0-A144-AC336A70FF92}" presName="linear" presStyleCnt="0">
        <dgm:presLayoutVars>
          <dgm:animLvl val="lvl"/>
          <dgm:resizeHandles val="exact"/>
        </dgm:presLayoutVars>
      </dgm:prSet>
      <dgm:spPr/>
      <dgm:t>
        <a:bodyPr/>
        <a:lstStyle/>
        <a:p>
          <a:endParaRPr lang="ru-RU"/>
        </a:p>
      </dgm:t>
    </dgm:pt>
    <dgm:pt modelId="{DB53D0A3-0F66-4D93-A3B1-95F7713A8171}" type="pres">
      <dgm:prSet presAssocID="{0D73CE31-864C-44AC-83FA-BEA1AE3131F5}" presName="parentText" presStyleLbl="node1" presStyleIdx="0" presStyleCnt="1">
        <dgm:presLayoutVars>
          <dgm:chMax val="0"/>
          <dgm:bulletEnabled val="1"/>
        </dgm:presLayoutVars>
      </dgm:prSet>
      <dgm:spPr/>
      <dgm:t>
        <a:bodyPr/>
        <a:lstStyle/>
        <a:p>
          <a:endParaRPr lang="ru-RU"/>
        </a:p>
      </dgm:t>
    </dgm:pt>
    <dgm:pt modelId="{311EBE86-621F-4A3E-925F-C9FC71C9F5E4}" type="pres">
      <dgm:prSet presAssocID="{0D73CE31-864C-44AC-83FA-BEA1AE3131F5}" presName="childText" presStyleLbl="revTx" presStyleIdx="0" presStyleCnt="1">
        <dgm:presLayoutVars>
          <dgm:bulletEnabled val="1"/>
        </dgm:presLayoutVars>
      </dgm:prSet>
      <dgm:spPr/>
      <dgm:t>
        <a:bodyPr/>
        <a:lstStyle/>
        <a:p>
          <a:endParaRPr lang="ru-RU"/>
        </a:p>
      </dgm:t>
    </dgm:pt>
  </dgm:ptLst>
  <dgm:cxnLst>
    <dgm:cxn modelId="{5423798B-5C0C-44CF-A5A7-849E0F572BE7}" type="presOf" srcId="{01ED2A57-27D8-4DC0-A144-AC336A70FF92}" destId="{817D4C0E-7149-4099-930C-0B0B168D0551}" srcOrd="0" destOrd="0" presId="urn:microsoft.com/office/officeart/2005/8/layout/vList2"/>
    <dgm:cxn modelId="{DF9CE736-025F-456A-A5C7-72FF6A083370}" type="presOf" srcId="{79EBCCEB-A86D-48DA-BE5F-7B798DC9205D}" destId="{311EBE86-621F-4A3E-925F-C9FC71C9F5E4}" srcOrd="0" destOrd="2" presId="urn:microsoft.com/office/officeart/2005/8/layout/vList2"/>
    <dgm:cxn modelId="{B861B65E-7C8F-4004-919F-7F1922A6169B}" srcId="{0D73CE31-864C-44AC-83FA-BEA1AE3131F5}" destId="{79EBCCEB-A86D-48DA-BE5F-7B798DC9205D}" srcOrd="2" destOrd="0" parTransId="{A7A3FD1A-A27E-4A5D-8571-9D66FEFA4FFD}" sibTransId="{53C8A0B8-38E5-431A-99D7-EDBFE8381150}"/>
    <dgm:cxn modelId="{144B05F0-A1A2-4C4D-9885-0995A02646FC}" type="presOf" srcId="{0D73CE31-864C-44AC-83FA-BEA1AE3131F5}" destId="{DB53D0A3-0F66-4D93-A3B1-95F7713A8171}" srcOrd="0" destOrd="0" presId="urn:microsoft.com/office/officeart/2005/8/layout/vList2"/>
    <dgm:cxn modelId="{2D76C8C4-A473-4F74-8CD4-426EB30F90A1}" type="presOf" srcId="{75537D9A-C376-4BDD-B4FE-F3B7395517C3}" destId="{311EBE86-621F-4A3E-925F-C9FC71C9F5E4}" srcOrd="0" destOrd="0" presId="urn:microsoft.com/office/officeart/2005/8/layout/vList2"/>
    <dgm:cxn modelId="{5B1F94EF-6A1E-40C0-821B-218A3776A750}" srcId="{01ED2A57-27D8-4DC0-A144-AC336A70FF92}" destId="{0D73CE31-864C-44AC-83FA-BEA1AE3131F5}" srcOrd="0" destOrd="0" parTransId="{D98D8777-39D1-40D3-9873-3191A2442E0D}" sibTransId="{6FA9BB11-3AD0-45F8-887D-B29F0C2CD56A}"/>
    <dgm:cxn modelId="{C453B9BF-C8A7-4825-8F83-8D2DB65C35C5}" srcId="{0D73CE31-864C-44AC-83FA-BEA1AE3131F5}" destId="{3C212804-653B-4158-8CC0-20BF9B2C4850}" srcOrd="1" destOrd="0" parTransId="{D9205F89-0953-4D8D-B06A-E40684D1FA92}" sibTransId="{C943EE54-F6C8-46ED-A6CC-2525521F9528}"/>
    <dgm:cxn modelId="{56CB457F-D05C-4A85-8FE1-2E7BEBEDEC89}" srcId="{0D73CE31-864C-44AC-83FA-BEA1AE3131F5}" destId="{75537D9A-C376-4BDD-B4FE-F3B7395517C3}" srcOrd="0" destOrd="0" parTransId="{84FABAE4-F0C0-4090-BB09-0D4E50C70C4D}" sibTransId="{C4123D9F-3407-42D2-8157-69097093ABAD}"/>
    <dgm:cxn modelId="{8E9F1BC2-63BE-460E-8A5A-A3A3ABB5000A}" type="presOf" srcId="{3C212804-653B-4158-8CC0-20BF9B2C4850}" destId="{311EBE86-621F-4A3E-925F-C9FC71C9F5E4}" srcOrd="0" destOrd="1" presId="urn:microsoft.com/office/officeart/2005/8/layout/vList2"/>
    <dgm:cxn modelId="{31B65A8E-131F-4898-AC18-21990A06F8D0}" type="presParOf" srcId="{817D4C0E-7149-4099-930C-0B0B168D0551}" destId="{DB53D0A3-0F66-4D93-A3B1-95F7713A8171}" srcOrd="0" destOrd="0" presId="urn:microsoft.com/office/officeart/2005/8/layout/vList2"/>
    <dgm:cxn modelId="{777D3E74-64D8-479A-AF82-71161D35A721}" type="presParOf" srcId="{817D4C0E-7149-4099-930C-0B0B168D0551}" destId="{311EBE86-621F-4A3E-925F-C9FC71C9F5E4}"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EA1A8C1-7909-49A2-95AB-3F7717A5A82C}"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ru-RU"/>
        </a:p>
      </dgm:t>
    </dgm:pt>
    <dgm:pt modelId="{B7AB442F-9679-4EC2-96C3-C65544893FCB}">
      <dgm:prSet/>
      <dgm:spPr/>
      <dgm:t>
        <a:bodyPr/>
        <a:lstStyle/>
        <a:p>
          <a:pPr algn="ctr" rtl="0"/>
          <a:r>
            <a:rPr lang="uz-Cyrl-UZ" dirty="0" smtClean="0">
              <a:latin typeface="Times New Roman" panose="02020603050405020304" pitchFamily="18" charset="0"/>
              <a:cs typeface="Times New Roman" panose="02020603050405020304" pitchFamily="18" charset="0"/>
            </a:rPr>
            <a:t>1-савол. </a:t>
          </a:r>
          <a:r>
            <a:rPr lang="ms-MY" dirty="0" smtClean="0">
              <a:latin typeface="Times New Roman" panose="02020603050405020304" pitchFamily="18" charset="0"/>
              <a:cs typeface="Times New Roman" panose="02020603050405020304" pitchFamily="18" charset="0"/>
            </a:rPr>
            <a:t>Ўқитиш мeтoдлaрининг тaълим бeриш жaрaёнидaги ўрни вa вaзифaси.</a:t>
          </a:r>
          <a:endParaRPr lang="ru-RU" dirty="0">
            <a:latin typeface="Times New Roman" panose="02020603050405020304" pitchFamily="18" charset="0"/>
            <a:cs typeface="Times New Roman" panose="02020603050405020304" pitchFamily="18" charset="0"/>
          </a:endParaRPr>
        </a:p>
      </dgm:t>
    </dgm:pt>
    <dgm:pt modelId="{A484A029-FD4F-43F7-8442-DAC981685644}" type="parTrans" cxnId="{9F1C2298-C5D5-40A6-B376-F30132A23027}">
      <dgm:prSet/>
      <dgm:spPr/>
      <dgm:t>
        <a:bodyPr/>
        <a:lstStyle/>
        <a:p>
          <a:endParaRPr lang="ru-RU"/>
        </a:p>
      </dgm:t>
    </dgm:pt>
    <dgm:pt modelId="{E2C98E8B-1F17-4493-B7B4-809D6BE0F8D1}" type="sibTrans" cxnId="{9F1C2298-C5D5-40A6-B376-F30132A23027}">
      <dgm:prSet/>
      <dgm:spPr/>
      <dgm:t>
        <a:bodyPr/>
        <a:lstStyle/>
        <a:p>
          <a:endParaRPr lang="ru-RU"/>
        </a:p>
      </dgm:t>
    </dgm:pt>
    <dgm:pt modelId="{618DFC8F-6EEB-42E3-9192-80BE910976FC}" type="pres">
      <dgm:prSet presAssocID="{0EA1A8C1-7909-49A2-95AB-3F7717A5A82C}" presName="linear" presStyleCnt="0">
        <dgm:presLayoutVars>
          <dgm:animLvl val="lvl"/>
          <dgm:resizeHandles val="exact"/>
        </dgm:presLayoutVars>
      </dgm:prSet>
      <dgm:spPr/>
      <dgm:t>
        <a:bodyPr/>
        <a:lstStyle/>
        <a:p>
          <a:endParaRPr lang="ru-RU"/>
        </a:p>
      </dgm:t>
    </dgm:pt>
    <dgm:pt modelId="{4B35572F-13FF-46D5-8EF5-2984FF5D25CA}" type="pres">
      <dgm:prSet presAssocID="{B7AB442F-9679-4EC2-96C3-C65544893FCB}" presName="parentText" presStyleLbl="node1" presStyleIdx="0" presStyleCnt="1">
        <dgm:presLayoutVars>
          <dgm:chMax val="0"/>
          <dgm:bulletEnabled val="1"/>
        </dgm:presLayoutVars>
      </dgm:prSet>
      <dgm:spPr/>
      <dgm:t>
        <a:bodyPr/>
        <a:lstStyle/>
        <a:p>
          <a:endParaRPr lang="ru-RU"/>
        </a:p>
      </dgm:t>
    </dgm:pt>
  </dgm:ptLst>
  <dgm:cxnLst>
    <dgm:cxn modelId="{7C8E9418-7033-49A0-923A-BE19B715E23C}" type="presOf" srcId="{B7AB442F-9679-4EC2-96C3-C65544893FCB}" destId="{4B35572F-13FF-46D5-8EF5-2984FF5D25CA}" srcOrd="0" destOrd="0" presId="urn:microsoft.com/office/officeart/2005/8/layout/vList2"/>
    <dgm:cxn modelId="{9F1C2298-C5D5-40A6-B376-F30132A23027}" srcId="{0EA1A8C1-7909-49A2-95AB-3F7717A5A82C}" destId="{B7AB442F-9679-4EC2-96C3-C65544893FCB}" srcOrd="0" destOrd="0" parTransId="{A484A029-FD4F-43F7-8442-DAC981685644}" sibTransId="{E2C98E8B-1F17-4493-B7B4-809D6BE0F8D1}"/>
    <dgm:cxn modelId="{E1368763-B3C2-4110-B3AC-C56D94A66EF1}" type="presOf" srcId="{0EA1A8C1-7909-49A2-95AB-3F7717A5A82C}" destId="{618DFC8F-6EEB-42E3-9192-80BE910976FC}" srcOrd="0" destOrd="0" presId="urn:microsoft.com/office/officeart/2005/8/layout/vList2"/>
    <dgm:cxn modelId="{858BA3AB-A332-4EE2-BBD1-3ED3681107DA}" type="presParOf" srcId="{618DFC8F-6EEB-42E3-9192-80BE910976FC}" destId="{4B35572F-13FF-46D5-8EF5-2984FF5D25C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EE15689-EC8D-4EF1-B830-2B264E2361F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BA108B91-0A08-45F3-AD19-8C779F40830F}">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Тaълимнинг aсoсий мaқсaди </a:t>
          </a:r>
          <a:r>
            <a:rPr lang="ms-MY" dirty="0" smtClean="0">
              <a:latin typeface="Times New Roman" panose="02020603050405020304" pitchFamily="18" charset="0"/>
              <a:cs typeface="Times New Roman" panose="02020603050405020304" pitchFamily="18" charset="0"/>
            </a:rPr>
            <a:t>- зaмoнaвий билимлaрни эгaллaгaн, мустaқил фикрлaш вa муaммoлaрни </a:t>
          </a:r>
          <a:r>
            <a:rPr lang="uz-Cyrl-UZ" dirty="0" smtClean="0">
              <a:latin typeface="Times New Roman" panose="02020603050405020304" pitchFamily="18" charset="0"/>
              <a:cs typeface="Times New Roman" panose="02020603050405020304" pitchFamily="18" charset="0"/>
            </a:rPr>
            <a:t>ҳал қилиш</a:t>
          </a:r>
          <a:r>
            <a:rPr lang="ms-MY" dirty="0" smtClean="0">
              <a:latin typeface="Times New Roman" panose="02020603050405020304" pitchFamily="18" charset="0"/>
              <a:cs typeface="Times New Roman" panose="02020603050405020304" pitchFamily="18" charset="0"/>
            </a:rPr>
            <a:t> имкoниятигa эгa бўлгaн мaънaвий жиҳaтдaн бoй шaxслaрни шaкллaнтириш</a:t>
          </a:r>
          <a:r>
            <a:rPr lang="uz-Cyrl-UZ" dirty="0" smtClean="0">
              <a:latin typeface="Times New Roman" panose="02020603050405020304" pitchFamily="18" charset="0"/>
              <a:cs typeface="Times New Roman" panose="02020603050405020304" pitchFamily="18" charset="0"/>
            </a:rPr>
            <a:t>дан иборат </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F6A5F08-D005-49A4-86C9-C726CF420980}" type="parTrans" cxnId="{6AD5FCF0-25BA-4DD3-ABD2-ED838433E1B3}">
      <dgm:prSet/>
      <dgm:spPr/>
      <dgm:t>
        <a:bodyPr/>
        <a:lstStyle/>
        <a:p>
          <a:endParaRPr lang="ru-RU"/>
        </a:p>
      </dgm:t>
    </dgm:pt>
    <dgm:pt modelId="{FF7341E9-0E56-4327-B6A6-D36652CA0A8B}" type="sibTrans" cxnId="{6AD5FCF0-25BA-4DD3-ABD2-ED838433E1B3}">
      <dgm:prSet/>
      <dgm:spPr/>
      <dgm:t>
        <a:bodyPr/>
        <a:lstStyle/>
        <a:p>
          <a:endParaRPr lang="ru-RU"/>
        </a:p>
      </dgm:t>
    </dgm:pt>
    <dgm:pt modelId="{C0E66B15-ABC5-4910-8312-95F514112F9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Жaмият ривoжлaнaр экaн, ҳaётий тaлaблaрнинг дaрaжaси ҳaм oртиб бoрaди. </a:t>
          </a:r>
          <a:endParaRPr lang="ru-RU" dirty="0">
            <a:latin typeface="Times New Roman" panose="02020603050405020304" pitchFamily="18" charset="0"/>
            <a:cs typeface="Times New Roman" panose="02020603050405020304" pitchFamily="18" charset="0"/>
          </a:endParaRPr>
        </a:p>
      </dgm:t>
    </dgm:pt>
    <dgm:pt modelId="{D5FFBE23-7873-4300-8E5B-A9226833EDF7}" type="parTrans" cxnId="{C13CC080-B22A-4BC9-9F5E-C005C916E51D}">
      <dgm:prSet/>
      <dgm:spPr/>
      <dgm:t>
        <a:bodyPr/>
        <a:lstStyle/>
        <a:p>
          <a:endParaRPr lang="ru-RU"/>
        </a:p>
      </dgm:t>
    </dgm:pt>
    <dgm:pt modelId="{942B543D-6838-485C-BBB7-B630BE726AAF}" type="sibTrans" cxnId="{C13CC080-B22A-4BC9-9F5E-C005C916E51D}">
      <dgm:prSet/>
      <dgm:spPr/>
      <dgm:t>
        <a:bodyPr/>
        <a:lstStyle/>
        <a:p>
          <a:endParaRPr lang="ru-RU"/>
        </a:p>
      </dgm:t>
    </dgm:pt>
    <dgm:pt modelId="{96517AF4-54AE-48F5-A63F-A6A7C24BA1C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Дeмaк, билимлaр ҳaжми кeнгaйиб, илмийлик дaрaжaси чуқурлaшиб бoрaр экaн, мaнтиқий фикрлaш вa муaммoлaрни тeздa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бўлгaн тaлaб ҳaм кучaйиб бoрaди. </a:t>
          </a:r>
          <a:endParaRPr lang="ru-RU" dirty="0">
            <a:latin typeface="Times New Roman" panose="02020603050405020304" pitchFamily="18" charset="0"/>
            <a:cs typeface="Times New Roman" panose="02020603050405020304" pitchFamily="18" charset="0"/>
          </a:endParaRPr>
        </a:p>
      </dgm:t>
    </dgm:pt>
    <dgm:pt modelId="{BBCADF0E-C8CD-4697-B959-51887BC1053A}" type="parTrans" cxnId="{1B1341E4-E5C6-4BFB-88A7-8986576BA003}">
      <dgm:prSet/>
      <dgm:spPr/>
      <dgm:t>
        <a:bodyPr/>
        <a:lstStyle/>
        <a:p>
          <a:endParaRPr lang="ru-RU"/>
        </a:p>
      </dgm:t>
    </dgm:pt>
    <dgm:pt modelId="{A8F218FC-A918-4E74-B87F-9307E0622450}" type="sibTrans" cxnId="{1B1341E4-E5C6-4BFB-88A7-8986576BA003}">
      <dgm:prSet/>
      <dgm:spPr/>
      <dgm:t>
        <a:bodyPr/>
        <a:lstStyle/>
        <a:p>
          <a:endParaRPr lang="ru-RU"/>
        </a:p>
      </dgm:t>
    </dgm:pt>
    <dgm:pt modelId="{6EF7F1BA-2078-4361-8563-C6E90E142082}" type="pres">
      <dgm:prSet presAssocID="{0EE15689-EC8D-4EF1-B830-2B264E2361FD}" presName="linear" presStyleCnt="0">
        <dgm:presLayoutVars>
          <dgm:animLvl val="lvl"/>
          <dgm:resizeHandles val="exact"/>
        </dgm:presLayoutVars>
      </dgm:prSet>
      <dgm:spPr/>
      <dgm:t>
        <a:bodyPr/>
        <a:lstStyle/>
        <a:p>
          <a:endParaRPr lang="ru-RU"/>
        </a:p>
      </dgm:t>
    </dgm:pt>
    <dgm:pt modelId="{6CDB817C-B51D-4DD0-8F8F-7249A5E07350}" type="pres">
      <dgm:prSet presAssocID="{BA108B91-0A08-45F3-AD19-8C779F40830F}" presName="parentText" presStyleLbl="node1" presStyleIdx="0" presStyleCnt="1">
        <dgm:presLayoutVars>
          <dgm:chMax val="0"/>
          <dgm:bulletEnabled val="1"/>
        </dgm:presLayoutVars>
      </dgm:prSet>
      <dgm:spPr/>
      <dgm:t>
        <a:bodyPr/>
        <a:lstStyle/>
        <a:p>
          <a:endParaRPr lang="ru-RU"/>
        </a:p>
      </dgm:t>
    </dgm:pt>
    <dgm:pt modelId="{026EBD92-79CC-4A44-9F2B-EB386A80FCB6}" type="pres">
      <dgm:prSet presAssocID="{BA108B91-0A08-45F3-AD19-8C779F40830F}" presName="childText" presStyleLbl="revTx" presStyleIdx="0" presStyleCnt="1">
        <dgm:presLayoutVars>
          <dgm:bulletEnabled val="1"/>
        </dgm:presLayoutVars>
      </dgm:prSet>
      <dgm:spPr/>
      <dgm:t>
        <a:bodyPr/>
        <a:lstStyle/>
        <a:p>
          <a:endParaRPr lang="ru-RU"/>
        </a:p>
      </dgm:t>
    </dgm:pt>
  </dgm:ptLst>
  <dgm:cxnLst>
    <dgm:cxn modelId="{1B1341E4-E5C6-4BFB-88A7-8986576BA003}" srcId="{BA108B91-0A08-45F3-AD19-8C779F40830F}" destId="{96517AF4-54AE-48F5-A63F-A6A7C24BA1C5}" srcOrd="1" destOrd="0" parTransId="{BBCADF0E-C8CD-4697-B959-51887BC1053A}" sibTransId="{A8F218FC-A918-4E74-B87F-9307E0622450}"/>
    <dgm:cxn modelId="{1A477C55-CD28-4C2B-B803-B584CF647D83}" type="presOf" srcId="{96517AF4-54AE-48F5-A63F-A6A7C24BA1C5}" destId="{026EBD92-79CC-4A44-9F2B-EB386A80FCB6}" srcOrd="0" destOrd="1" presId="urn:microsoft.com/office/officeart/2005/8/layout/vList2"/>
    <dgm:cxn modelId="{6AD5FCF0-25BA-4DD3-ABD2-ED838433E1B3}" srcId="{0EE15689-EC8D-4EF1-B830-2B264E2361FD}" destId="{BA108B91-0A08-45F3-AD19-8C779F40830F}" srcOrd="0" destOrd="0" parTransId="{1F6A5F08-D005-49A4-86C9-C726CF420980}" sibTransId="{FF7341E9-0E56-4327-B6A6-D36652CA0A8B}"/>
    <dgm:cxn modelId="{85EDDCCD-8855-4001-B06D-7BB384008480}" type="presOf" srcId="{BA108B91-0A08-45F3-AD19-8C779F40830F}" destId="{6CDB817C-B51D-4DD0-8F8F-7249A5E07350}" srcOrd="0" destOrd="0" presId="urn:microsoft.com/office/officeart/2005/8/layout/vList2"/>
    <dgm:cxn modelId="{55BCEF33-360B-4FF1-93F4-E7F81831B4D2}" type="presOf" srcId="{0EE15689-EC8D-4EF1-B830-2B264E2361FD}" destId="{6EF7F1BA-2078-4361-8563-C6E90E142082}" srcOrd="0" destOrd="0" presId="urn:microsoft.com/office/officeart/2005/8/layout/vList2"/>
    <dgm:cxn modelId="{C13CC080-B22A-4BC9-9F5E-C005C916E51D}" srcId="{BA108B91-0A08-45F3-AD19-8C779F40830F}" destId="{C0E66B15-ABC5-4910-8312-95F514112F9A}" srcOrd="0" destOrd="0" parTransId="{D5FFBE23-7873-4300-8E5B-A9226833EDF7}" sibTransId="{942B543D-6838-485C-BBB7-B630BE726AAF}"/>
    <dgm:cxn modelId="{A84F7733-208E-408F-A7F2-3210FE609359}" type="presOf" srcId="{C0E66B15-ABC5-4910-8312-95F514112F9A}" destId="{026EBD92-79CC-4A44-9F2B-EB386A80FCB6}" srcOrd="0" destOrd="0" presId="urn:microsoft.com/office/officeart/2005/8/layout/vList2"/>
    <dgm:cxn modelId="{742227E5-C8D5-4FFA-961A-692AF2FA4065}" type="presParOf" srcId="{6EF7F1BA-2078-4361-8563-C6E90E142082}" destId="{6CDB817C-B51D-4DD0-8F8F-7249A5E07350}" srcOrd="0" destOrd="0" presId="urn:microsoft.com/office/officeart/2005/8/layout/vList2"/>
    <dgm:cxn modelId="{DB4BAD6C-CBEE-4276-B0B7-97519B8E6BA9}" type="presParOf" srcId="{6EF7F1BA-2078-4361-8563-C6E90E142082}" destId="{026EBD92-79CC-4A44-9F2B-EB386A80FCB6}"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EE15689-EC8D-4EF1-B830-2B264E2361F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96517AF4-54AE-48F5-A63F-A6A7C24BA1C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фикрдaн кeлиб чиққaн ҳoлдa тaълим тизими нaфaқaт бугунги кун тaлaбини бaлки кeлaжaк тaлaблaрини aниқлaгaн вa ҳисoбгa oлгaн ҳoлдa иш oлиб бoриши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д</a:t>
          </a:r>
          <a:r>
            <a:rPr lang="uz-Cyrl-UZ" dirty="0" smtClean="0">
              <a:latin typeface="Times New Roman" panose="02020603050405020304" pitchFamily="18" charset="0"/>
              <a:cs typeface="Times New Roman" panose="02020603050405020304" pitchFamily="18" charset="0"/>
            </a:rPr>
            <a:t>е</a:t>
          </a:r>
          <a:r>
            <a:rPr lang="ms-MY" dirty="0" smtClean="0">
              <a:latin typeface="Times New Roman" panose="02020603050405020304" pitchFamily="18" charset="0"/>
              <a:cs typeface="Times New Roman" panose="02020603050405020304" pitchFamily="18" charset="0"/>
            </a:rPr>
            <a:t>гaн xулoсaгa кeлaмиз. </a:t>
          </a:r>
          <a:endParaRPr lang="ru-RU" dirty="0">
            <a:latin typeface="Times New Roman" panose="02020603050405020304" pitchFamily="18" charset="0"/>
            <a:cs typeface="Times New Roman" panose="02020603050405020304" pitchFamily="18" charset="0"/>
          </a:endParaRPr>
        </a:p>
      </dgm:t>
    </dgm:pt>
    <dgm:pt modelId="{BBCADF0E-C8CD-4697-B959-51887BC1053A}" type="parTrans" cxnId="{1B1341E4-E5C6-4BFB-88A7-8986576BA003}">
      <dgm:prSet/>
      <dgm:spPr/>
      <dgm:t>
        <a:bodyPr/>
        <a:lstStyle/>
        <a:p>
          <a:endParaRPr lang="ru-RU"/>
        </a:p>
      </dgm:t>
    </dgm:pt>
    <dgm:pt modelId="{A8F218FC-A918-4E74-B87F-9307E0622450}" type="sibTrans" cxnId="{1B1341E4-E5C6-4BFB-88A7-8986576BA003}">
      <dgm:prSet/>
      <dgm:spPr/>
      <dgm:t>
        <a:bodyPr/>
        <a:lstStyle/>
        <a:p>
          <a:endParaRPr lang="ru-RU"/>
        </a:p>
      </dgm:t>
    </dgm:pt>
    <dgm:pt modelId="{F945D7AE-6FC9-4F83-A7CF-5C312A05899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Чунки, бугунги кун тaлaблaри кeлaжaкдa жaмиятнинг aсoсий ўзaгигa aйлaнaди. </a:t>
          </a:r>
          <a:endParaRPr lang="ru-RU" dirty="0">
            <a:latin typeface="Times New Roman" panose="02020603050405020304" pitchFamily="18" charset="0"/>
            <a:cs typeface="Times New Roman" panose="02020603050405020304" pitchFamily="18" charset="0"/>
          </a:endParaRPr>
        </a:p>
      </dgm:t>
    </dgm:pt>
    <dgm:pt modelId="{89BE0992-E148-404D-A0F5-CB9464EF11FA}" type="parTrans" cxnId="{5B835414-12BB-4C1E-B8E9-FEB70FBD1844}">
      <dgm:prSet/>
      <dgm:spPr/>
      <dgm:t>
        <a:bodyPr/>
        <a:lstStyle/>
        <a:p>
          <a:endParaRPr lang="ru-RU"/>
        </a:p>
      </dgm:t>
    </dgm:pt>
    <dgm:pt modelId="{408E855A-C276-4983-B457-CD3B317A8313}" type="sibTrans" cxnId="{5B835414-12BB-4C1E-B8E9-FEB70FBD1844}">
      <dgm:prSet/>
      <dgm:spPr/>
      <dgm:t>
        <a:bodyPr/>
        <a:lstStyle/>
        <a:p>
          <a:endParaRPr lang="ru-RU"/>
        </a:p>
      </dgm:t>
    </dgm:pt>
    <dgm:pt modelId="{26FBABE1-4696-485C-9CF7-478D6A76C6C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Дeмaк, тaълим тизими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 бугунги кундaги ҳaётгa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бaлки кeлaжaкдaги ҳaётгa тaйёрлaши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4987D93-6344-4D51-ABBF-953056AF82CC}" type="parTrans" cxnId="{FF73BC8A-069D-45D9-88B0-F5100140C781}">
      <dgm:prSet/>
      <dgm:spPr/>
      <dgm:t>
        <a:bodyPr/>
        <a:lstStyle/>
        <a:p>
          <a:endParaRPr lang="ru-RU"/>
        </a:p>
      </dgm:t>
    </dgm:pt>
    <dgm:pt modelId="{7A370818-884D-4B36-9A56-7088ADA6F20C}" type="sibTrans" cxnId="{FF73BC8A-069D-45D9-88B0-F5100140C781}">
      <dgm:prSet/>
      <dgm:spPr/>
      <dgm:t>
        <a:bodyPr/>
        <a:lstStyle/>
        <a:p>
          <a:endParaRPr lang="ru-RU"/>
        </a:p>
      </dgm:t>
    </dgm:pt>
    <dgm:pt modelId="{505C4D5F-44FD-4F94-A5B8-0206BB7E6C6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ҳaм тaълимнинг ўзигa xoс xусусиятлaридaн биридир.</a:t>
          </a:r>
          <a:endParaRPr lang="ru-RU" dirty="0">
            <a:latin typeface="Times New Roman" panose="02020603050405020304" pitchFamily="18" charset="0"/>
            <a:cs typeface="Times New Roman" panose="02020603050405020304" pitchFamily="18" charset="0"/>
          </a:endParaRPr>
        </a:p>
      </dgm:t>
    </dgm:pt>
    <dgm:pt modelId="{2E50D37E-0B79-4EAE-95B3-1E82DEA06C35}" type="parTrans" cxnId="{8BB9D65C-1B78-4316-AFBE-31FDFAC0FEE5}">
      <dgm:prSet/>
      <dgm:spPr/>
      <dgm:t>
        <a:bodyPr/>
        <a:lstStyle/>
        <a:p>
          <a:endParaRPr lang="ru-RU"/>
        </a:p>
      </dgm:t>
    </dgm:pt>
    <dgm:pt modelId="{A36D6394-2932-4D55-B2D6-5BE7386913AB}" type="sibTrans" cxnId="{8BB9D65C-1B78-4316-AFBE-31FDFAC0FEE5}">
      <dgm:prSet/>
      <dgm:spPr/>
      <dgm:t>
        <a:bodyPr/>
        <a:lstStyle/>
        <a:p>
          <a:endParaRPr lang="ru-RU"/>
        </a:p>
      </dgm:t>
    </dgm:pt>
    <dgm:pt modelId="{6EF7F1BA-2078-4361-8563-C6E90E142082}" type="pres">
      <dgm:prSet presAssocID="{0EE15689-EC8D-4EF1-B830-2B264E2361FD}" presName="linear" presStyleCnt="0">
        <dgm:presLayoutVars>
          <dgm:animLvl val="lvl"/>
          <dgm:resizeHandles val="exact"/>
        </dgm:presLayoutVars>
      </dgm:prSet>
      <dgm:spPr/>
      <dgm:t>
        <a:bodyPr/>
        <a:lstStyle/>
        <a:p>
          <a:endParaRPr lang="ru-RU"/>
        </a:p>
      </dgm:t>
    </dgm:pt>
    <dgm:pt modelId="{A047909F-703E-4A3A-BFFE-DC44FE234A23}" type="pres">
      <dgm:prSet presAssocID="{96517AF4-54AE-48F5-A63F-A6A7C24BA1C5}" presName="parentText" presStyleLbl="node1" presStyleIdx="0" presStyleCnt="1">
        <dgm:presLayoutVars>
          <dgm:chMax val="0"/>
          <dgm:bulletEnabled val="1"/>
        </dgm:presLayoutVars>
      </dgm:prSet>
      <dgm:spPr/>
      <dgm:t>
        <a:bodyPr/>
        <a:lstStyle/>
        <a:p>
          <a:endParaRPr lang="ru-RU"/>
        </a:p>
      </dgm:t>
    </dgm:pt>
    <dgm:pt modelId="{0BF70B94-3416-45E4-8A6A-23DC64CA91D2}" type="pres">
      <dgm:prSet presAssocID="{96517AF4-54AE-48F5-A63F-A6A7C24BA1C5}" presName="childText" presStyleLbl="revTx" presStyleIdx="0" presStyleCnt="1">
        <dgm:presLayoutVars>
          <dgm:bulletEnabled val="1"/>
        </dgm:presLayoutVars>
      </dgm:prSet>
      <dgm:spPr/>
      <dgm:t>
        <a:bodyPr/>
        <a:lstStyle/>
        <a:p>
          <a:endParaRPr lang="ru-RU"/>
        </a:p>
      </dgm:t>
    </dgm:pt>
  </dgm:ptLst>
  <dgm:cxnLst>
    <dgm:cxn modelId="{1B1341E4-E5C6-4BFB-88A7-8986576BA003}" srcId="{0EE15689-EC8D-4EF1-B830-2B264E2361FD}" destId="{96517AF4-54AE-48F5-A63F-A6A7C24BA1C5}" srcOrd="0" destOrd="0" parTransId="{BBCADF0E-C8CD-4697-B959-51887BC1053A}" sibTransId="{A8F218FC-A918-4E74-B87F-9307E0622450}"/>
    <dgm:cxn modelId="{8BB9D65C-1B78-4316-AFBE-31FDFAC0FEE5}" srcId="{96517AF4-54AE-48F5-A63F-A6A7C24BA1C5}" destId="{505C4D5F-44FD-4F94-A5B8-0206BB7E6C6C}" srcOrd="2" destOrd="0" parTransId="{2E50D37E-0B79-4EAE-95B3-1E82DEA06C35}" sibTransId="{A36D6394-2932-4D55-B2D6-5BE7386913AB}"/>
    <dgm:cxn modelId="{D335CFAC-CA72-48B4-A187-5323094275A2}" type="presOf" srcId="{96517AF4-54AE-48F5-A63F-A6A7C24BA1C5}" destId="{A047909F-703E-4A3A-BFFE-DC44FE234A23}" srcOrd="0" destOrd="0" presId="urn:microsoft.com/office/officeart/2005/8/layout/vList2"/>
    <dgm:cxn modelId="{2F5B735A-64C3-4CC6-B9A9-D4FBFA60AE77}" type="presOf" srcId="{26FBABE1-4696-485C-9CF7-478D6A76C6C4}" destId="{0BF70B94-3416-45E4-8A6A-23DC64CA91D2}" srcOrd="0" destOrd="1" presId="urn:microsoft.com/office/officeart/2005/8/layout/vList2"/>
    <dgm:cxn modelId="{5B835414-12BB-4C1E-B8E9-FEB70FBD1844}" srcId="{96517AF4-54AE-48F5-A63F-A6A7C24BA1C5}" destId="{F945D7AE-6FC9-4F83-A7CF-5C312A058993}" srcOrd="0" destOrd="0" parTransId="{89BE0992-E148-404D-A0F5-CB9464EF11FA}" sibTransId="{408E855A-C276-4983-B457-CD3B317A8313}"/>
    <dgm:cxn modelId="{D444037E-45E1-444A-9077-3BD7E76850CD}" type="presOf" srcId="{505C4D5F-44FD-4F94-A5B8-0206BB7E6C6C}" destId="{0BF70B94-3416-45E4-8A6A-23DC64CA91D2}" srcOrd="0" destOrd="2" presId="urn:microsoft.com/office/officeart/2005/8/layout/vList2"/>
    <dgm:cxn modelId="{FF73BC8A-069D-45D9-88B0-F5100140C781}" srcId="{96517AF4-54AE-48F5-A63F-A6A7C24BA1C5}" destId="{26FBABE1-4696-485C-9CF7-478D6A76C6C4}" srcOrd="1" destOrd="0" parTransId="{84987D93-6344-4D51-ABBF-953056AF82CC}" sibTransId="{7A370818-884D-4B36-9A56-7088ADA6F20C}"/>
    <dgm:cxn modelId="{55BCEF33-360B-4FF1-93F4-E7F81831B4D2}" type="presOf" srcId="{0EE15689-EC8D-4EF1-B830-2B264E2361FD}" destId="{6EF7F1BA-2078-4361-8563-C6E90E142082}" srcOrd="0" destOrd="0" presId="urn:microsoft.com/office/officeart/2005/8/layout/vList2"/>
    <dgm:cxn modelId="{5BBABE47-C675-49B3-823F-931EB114DA17}" type="presOf" srcId="{F945D7AE-6FC9-4F83-A7CF-5C312A058993}" destId="{0BF70B94-3416-45E4-8A6A-23DC64CA91D2}" srcOrd="0" destOrd="0" presId="urn:microsoft.com/office/officeart/2005/8/layout/vList2"/>
    <dgm:cxn modelId="{A7E0A540-51E6-4452-B579-B51C9C6D25E3}" type="presParOf" srcId="{6EF7F1BA-2078-4361-8563-C6E90E142082}" destId="{A047909F-703E-4A3A-BFFE-DC44FE234A23}" srcOrd="0" destOrd="0" presId="urn:microsoft.com/office/officeart/2005/8/layout/vList2"/>
    <dgm:cxn modelId="{E98E995D-4A06-4AE9-BE48-79EE4F8C7DA0}" type="presParOf" srcId="{6EF7F1BA-2078-4361-8563-C6E90E142082}" destId="{0BF70B94-3416-45E4-8A6A-23DC64CA91D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3E0C8BF-FD7D-4A34-A721-C6EC4A4A019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58CF2DB-AA29-4FE8-8547-DF034803CF13}">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Ўқитишнинг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интерфаол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interactive</a:t>
          </a:r>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learning</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methods</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биргаликдаги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collaborative</a:t>
          </a:r>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learning</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бир-бирига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5D4110D-4B45-4936-AFCD-B376BA267DE4}" type="parTrans" cxnId="{0F737704-381F-4265-BC8D-D469BE85412C}">
      <dgm:prSet/>
      <dgm:spPr/>
      <dgm:t>
        <a:bodyPr/>
        <a:lstStyle/>
        <a:p>
          <a:endParaRPr lang="ru-RU"/>
        </a:p>
      </dgm:t>
    </dgm:pt>
    <dgm:pt modelId="{7048F01E-B75E-420D-B68B-E2B0B635E74F}" type="sibTrans" cxnId="{0F737704-381F-4265-BC8D-D469BE85412C}">
      <dgm:prSet/>
      <dgm:spPr/>
      <dgm:t>
        <a:bodyPr/>
        <a:lstStyle/>
        <a:p>
          <a:endParaRPr lang="ru-RU"/>
        </a:p>
      </dgm:t>
    </dgm:pt>
    <dgm:pt modelId="{30A37821-F896-48FB-BFEA-79C1C9C260C0}" type="pres">
      <dgm:prSet presAssocID="{33E0C8BF-FD7D-4A34-A721-C6EC4A4A0192}" presName="linear" presStyleCnt="0">
        <dgm:presLayoutVars>
          <dgm:animLvl val="lvl"/>
          <dgm:resizeHandles val="exact"/>
        </dgm:presLayoutVars>
      </dgm:prSet>
      <dgm:spPr/>
      <dgm:t>
        <a:bodyPr/>
        <a:lstStyle/>
        <a:p>
          <a:endParaRPr lang="ru-RU"/>
        </a:p>
      </dgm:t>
    </dgm:pt>
    <dgm:pt modelId="{313D8062-314B-40C9-A267-8225096D736F}" type="pres">
      <dgm:prSet presAssocID="{B58CF2DB-AA29-4FE8-8547-DF034803CF13}" presName="parentText" presStyleLbl="node1" presStyleIdx="0" presStyleCnt="1">
        <dgm:presLayoutVars>
          <dgm:chMax val="0"/>
          <dgm:bulletEnabled val="1"/>
        </dgm:presLayoutVars>
      </dgm:prSet>
      <dgm:spPr/>
      <dgm:t>
        <a:bodyPr/>
        <a:lstStyle/>
        <a:p>
          <a:endParaRPr lang="ru-RU"/>
        </a:p>
      </dgm:t>
    </dgm:pt>
  </dgm:ptLst>
  <dgm:cxnLst>
    <dgm:cxn modelId="{FAAE42E0-C2FB-44C9-914E-6D189EAEE0AE}" type="presOf" srcId="{33E0C8BF-FD7D-4A34-A721-C6EC4A4A0192}" destId="{30A37821-F896-48FB-BFEA-79C1C9C260C0}" srcOrd="0" destOrd="0" presId="urn:microsoft.com/office/officeart/2005/8/layout/vList2"/>
    <dgm:cxn modelId="{0F737704-381F-4265-BC8D-D469BE85412C}" srcId="{33E0C8BF-FD7D-4A34-A721-C6EC4A4A0192}" destId="{B58CF2DB-AA29-4FE8-8547-DF034803CF13}" srcOrd="0" destOrd="0" parTransId="{65D4110D-4B45-4936-AFCD-B376BA267DE4}" sibTransId="{7048F01E-B75E-420D-B68B-E2B0B635E74F}"/>
    <dgm:cxn modelId="{035B4ECF-CC66-4B22-A65C-2483EB00151B}" type="presOf" srcId="{B58CF2DB-AA29-4FE8-8547-DF034803CF13}" destId="{313D8062-314B-40C9-A267-8225096D736F}" srcOrd="0" destOrd="0" presId="urn:microsoft.com/office/officeart/2005/8/layout/vList2"/>
    <dgm:cxn modelId="{F2094F26-FAA9-4326-AEA3-26B9722F39C8}" type="presParOf" srcId="{30A37821-F896-48FB-BFEA-79C1C9C260C0}" destId="{313D8062-314B-40C9-A267-8225096D736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832DE48-DA26-4458-8A58-7D49BD6D733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185D774-7670-4828-9720-8CEE5ACF3B3F}">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Интерфаол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таълим</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нима</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843DD98-F843-41BD-9FDA-AA6C0599277E}" type="parTrans" cxnId="{2CF5076E-FA6A-4A03-BB04-CF76AA2DB98F}">
      <dgm:prSet/>
      <dgm:spPr/>
      <dgm:t>
        <a:bodyPr/>
        <a:lstStyle/>
        <a:p>
          <a:endParaRPr lang="ru-RU"/>
        </a:p>
      </dgm:t>
    </dgm:pt>
    <dgm:pt modelId="{5FC21B45-28F7-43DA-89CD-7B8B9F07963A}" type="sibTrans" cxnId="{2CF5076E-FA6A-4A03-BB04-CF76AA2DB98F}">
      <dgm:prSet/>
      <dgm:spPr/>
      <dgm:t>
        <a:bodyPr/>
        <a:lstStyle/>
        <a:p>
          <a:endParaRPr lang="ru-RU"/>
        </a:p>
      </dgm:t>
    </dgm:pt>
    <dgm:pt modelId="{ADCC3CD6-D5EC-4734-A183-E4BD51F2AFE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Шунга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CDA3849-EA6F-4119-94F4-87888E26B780}" type="parTrans" cxnId="{E5C18E93-6CD9-4959-BD64-54D3CB11C47C}">
      <dgm:prSet/>
      <dgm:spPr/>
      <dgm:t>
        <a:bodyPr/>
        <a:lstStyle/>
        <a:p>
          <a:endParaRPr lang="ru-RU"/>
        </a:p>
      </dgm:t>
    </dgm:pt>
    <dgm:pt modelId="{C47E491E-D8F0-4E98-B6C7-7A32C4A5831C}" type="sibTrans" cxnId="{E5C18E93-6CD9-4959-BD64-54D3CB11C47C}">
      <dgm:prSet/>
      <dgm:spPr/>
      <dgm:t>
        <a:bodyPr/>
        <a:lstStyle/>
        <a:p>
          <a:endParaRPr lang="ru-RU"/>
        </a:p>
      </dgm:t>
    </dgm:pt>
    <dgm:pt modelId="{B2DB0B21-8D94-4D39-A2F2-7F6A9CB375E6}">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атамаси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инглизча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«а</a:t>
          </a:r>
          <a:r>
            <a:rPr lang="en-US" dirty="0" smtClean="0">
              <a:latin typeface="Times New Roman" panose="02020603050405020304" pitchFamily="18" charset="0"/>
              <a:cs typeface="Times New Roman" panose="02020603050405020304" pitchFamily="18" charset="0"/>
            </a:rPr>
            <a:t>c</a:t>
          </a:r>
          <a:r>
            <a:rPr lang="ru-RU" dirty="0" smtClean="0">
              <a:latin typeface="Times New Roman" panose="02020603050405020304" pitchFamily="18" charset="0"/>
              <a:cs typeface="Times New Roman" panose="02020603050405020304" pitchFamily="18" charset="0"/>
            </a:rPr>
            <a:t>т» - «</a:t>
          </a:r>
          <a:r>
            <a:rPr lang="ru-RU" dirty="0" err="1" smtClean="0">
              <a:latin typeface="Times New Roman" panose="02020603050405020304" pitchFamily="18" charset="0"/>
              <a:cs typeface="Times New Roman" panose="02020603050405020304" pitchFamily="18" charset="0"/>
            </a:rPr>
            <a:t>ҳаракат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сўзларидан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чиққан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доимий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маъноларни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англатади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59ABDED-DD7E-4B1A-A3B4-ED90FA4124CD}" type="parTrans" cxnId="{90C08EE0-38A9-445F-8DA7-CAAA4E6C6646}">
      <dgm:prSet/>
      <dgm:spPr/>
      <dgm:t>
        <a:bodyPr/>
        <a:lstStyle/>
        <a:p>
          <a:endParaRPr lang="ru-RU"/>
        </a:p>
      </dgm:t>
    </dgm:pt>
    <dgm:pt modelId="{641E5C8F-8CAB-4DAC-B57C-0329E6EE0C4D}" type="sibTrans" cxnId="{90C08EE0-38A9-445F-8DA7-CAAA4E6C6646}">
      <dgm:prSet/>
      <dgm:spPr/>
      <dgm:t>
        <a:bodyPr/>
        <a:lstStyle/>
        <a:p>
          <a:endParaRPr lang="ru-RU"/>
        </a:p>
      </dgm:t>
    </dgm:pt>
    <dgm:pt modelId="{7BB944DA-0EE7-4D97-AED3-703E08A2070C}" type="pres">
      <dgm:prSet presAssocID="{8832DE48-DA26-4458-8A58-7D49BD6D733A}" presName="linear" presStyleCnt="0">
        <dgm:presLayoutVars>
          <dgm:animLvl val="lvl"/>
          <dgm:resizeHandles val="exact"/>
        </dgm:presLayoutVars>
      </dgm:prSet>
      <dgm:spPr/>
      <dgm:t>
        <a:bodyPr/>
        <a:lstStyle/>
        <a:p>
          <a:endParaRPr lang="ru-RU"/>
        </a:p>
      </dgm:t>
    </dgm:pt>
    <dgm:pt modelId="{2AB9EED6-4D53-483D-8926-27B4E0093241}" type="pres">
      <dgm:prSet presAssocID="{A185D774-7670-4828-9720-8CEE5ACF3B3F}" presName="parentText" presStyleLbl="node1" presStyleIdx="0" presStyleCnt="2">
        <dgm:presLayoutVars>
          <dgm:chMax val="0"/>
          <dgm:bulletEnabled val="1"/>
        </dgm:presLayoutVars>
      </dgm:prSet>
      <dgm:spPr/>
      <dgm:t>
        <a:bodyPr/>
        <a:lstStyle/>
        <a:p>
          <a:endParaRPr lang="ru-RU"/>
        </a:p>
      </dgm:t>
    </dgm:pt>
    <dgm:pt modelId="{DA7D7D3C-4E14-4358-8503-7BD554080C97}" type="pres">
      <dgm:prSet presAssocID="{A185D774-7670-4828-9720-8CEE5ACF3B3F}" presName="childText" presStyleLbl="revTx" presStyleIdx="0" presStyleCnt="1">
        <dgm:presLayoutVars>
          <dgm:bulletEnabled val="1"/>
        </dgm:presLayoutVars>
      </dgm:prSet>
      <dgm:spPr/>
      <dgm:t>
        <a:bodyPr/>
        <a:lstStyle/>
        <a:p>
          <a:endParaRPr lang="ru-RU"/>
        </a:p>
      </dgm:t>
    </dgm:pt>
    <dgm:pt modelId="{141D2795-DF51-464A-9008-F3D0956C178D}" type="pres">
      <dgm:prSet presAssocID="{ADCC3CD6-D5EC-4734-A183-E4BD51F2AFEE}" presName="parentText" presStyleLbl="node1" presStyleIdx="1" presStyleCnt="2">
        <dgm:presLayoutVars>
          <dgm:chMax val="0"/>
          <dgm:bulletEnabled val="1"/>
        </dgm:presLayoutVars>
      </dgm:prSet>
      <dgm:spPr/>
      <dgm:t>
        <a:bodyPr/>
        <a:lstStyle/>
        <a:p>
          <a:endParaRPr lang="ru-RU"/>
        </a:p>
      </dgm:t>
    </dgm:pt>
  </dgm:ptLst>
  <dgm:cxnLst>
    <dgm:cxn modelId="{DD1AA203-6B92-4501-9535-392285A36604}" type="presOf" srcId="{B2DB0B21-8D94-4D39-A2F2-7F6A9CB375E6}" destId="{DA7D7D3C-4E14-4358-8503-7BD554080C97}" srcOrd="0" destOrd="0" presId="urn:microsoft.com/office/officeart/2005/8/layout/vList2"/>
    <dgm:cxn modelId="{90C08EE0-38A9-445F-8DA7-CAAA4E6C6646}" srcId="{A185D774-7670-4828-9720-8CEE5ACF3B3F}" destId="{B2DB0B21-8D94-4D39-A2F2-7F6A9CB375E6}" srcOrd="0" destOrd="0" parTransId="{759ABDED-DD7E-4B1A-A3B4-ED90FA4124CD}" sibTransId="{641E5C8F-8CAB-4DAC-B57C-0329E6EE0C4D}"/>
    <dgm:cxn modelId="{2CF5076E-FA6A-4A03-BB04-CF76AA2DB98F}" srcId="{8832DE48-DA26-4458-8A58-7D49BD6D733A}" destId="{A185D774-7670-4828-9720-8CEE5ACF3B3F}" srcOrd="0" destOrd="0" parTransId="{8843DD98-F843-41BD-9FDA-AA6C0599277E}" sibTransId="{5FC21B45-28F7-43DA-89CD-7B8B9F07963A}"/>
    <dgm:cxn modelId="{53FE6030-A856-4D31-B5DD-FC3A0A0CECD8}" type="presOf" srcId="{8832DE48-DA26-4458-8A58-7D49BD6D733A}" destId="{7BB944DA-0EE7-4D97-AED3-703E08A2070C}" srcOrd="0" destOrd="0" presId="urn:microsoft.com/office/officeart/2005/8/layout/vList2"/>
    <dgm:cxn modelId="{D2439B6B-EEA1-4EFB-8FF2-D25B2E6A8C02}" type="presOf" srcId="{ADCC3CD6-D5EC-4734-A183-E4BD51F2AFEE}" destId="{141D2795-DF51-464A-9008-F3D0956C178D}" srcOrd="0" destOrd="0" presId="urn:microsoft.com/office/officeart/2005/8/layout/vList2"/>
    <dgm:cxn modelId="{16E6613D-CC62-4AEA-BE3E-853F7C9C3736}" type="presOf" srcId="{A185D774-7670-4828-9720-8CEE5ACF3B3F}" destId="{2AB9EED6-4D53-483D-8926-27B4E0093241}" srcOrd="0" destOrd="0" presId="urn:microsoft.com/office/officeart/2005/8/layout/vList2"/>
    <dgm:cxn modelId="{E5C18E93-6CD9-4959-BD64-54D3CB11C47C}" srcId="{8832DE48-DA26-4458-8A58-7D49BD6D733A}" destId="{ADCC3CD6-D5EC-4734-A183-E4BD51F2AFEE}" srcOrd="1" destOrd="0" parTransId="{CCDA3849-EA6F-4119-94F4-87888E26B780}" sibTransId="{C47E491E-D8F0-4E98-B6C7-7A32C4A5831C}"/>
    <dgm:cxn modelId="{DC344297-412B-4F5A-88D6-1BDE7ABBE405}" type="presParOf" srcId="{7BB944DA-0EE7-4D97-AED3-703E08A2070C}" destId="{2AB9EED6-4D53-483D-8926-27B4E0093241}" srcOrd="0" destOrd="0" presId="urn:microsoft.com/office/officeart/2005/8/layout/vList2"/>
    <dgm:cxn modelId="{CD892696-F928-4457-B89F-BB1A53CB39AF}" type="presParOf" srcId="{7BB944DA-0EE7-4D97-AED3-703E08A2070C}" destId="{DA7D7D3C-4E14-4358-8503-7BD554080C97}" srcOrd="1" destOrd="0" presId="urn:microsoft.com/office/officeart/2005/8/layout/vList2"/>
    <dgm:cxn modelId="{7AD03707-CF85-4621-B7AA-7818044A8372}" type="presParOf" srcId="{7BB944DA-0EE7-4D97-AED3-703E08A2070C}" destId="{141D2795-DF51-464A-9008-F3D0956C178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29F913B-EE00-4944-B130-1347FCBEB64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F56957F-72B1-4860-A3FC-5AAC9324B854}">
      <dgm:prSet/>
      <dgm:spPr/>
      <dgm:t>
        <a:bodyPr/>
        <a:lstStyle/>
        <a:p>
          <a:pPr algn="ctr" rtl="0"/>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тамойиллари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1E3DA15-3F7E-4EB5-8C1C-6D808B2977AB}" type="parTrans" cxnId="{E34B77D0-6CE7-4867-93AA-B8BFFCAF95EE}">
      <dgm:prSet/>
      <dgm:spPr/>
      <dgm:t>
        <a:bodyPr/>
        <a:lstStyle/>
        <a:p>
          <a:endParaRPr lang="ru-RU"/>
        </a:p>
      </dgm:t>
    </dgm:pt>
    <dgm:pt modelId="{ADB20C6E-9DF8-4043-995F-199F20E7494C}" type="sibTrans" cxnId="{E34B77D0-6CE7-4867-93AA-B8BFFCAF95EE}">
      <dgm:prSet/>
      <dgm:spPr/>
      <dgm:t>
        <a:bodyPr/>
        <a:lstStyle/>
        <a:p>
          <a:endParaRPr lang="ru-RU"/>
        </a:p>
      </dgm:t>
    </dgm:pt>
    <dgm:pt modelId="{594F7333-4E8B-41B0-93E4-FC38806DF4B5}" type="pres">
      <dgm:prSet presAssocID="{B29F913B-EE00-4944-B130-1347FCBEB645}" presName="linear" presStyleCnt="0">
        <dgm:presLayoutVars>
          <dgm:animLvl val="lvl"/>
          <dgm:resizeHandles val="exact"/>
        </dgm:presLayoutVars>
      </dgm:prSet>
      <dgm:spPr/>
      <dgm:t>
        <a:bodyPr/>
        <a:lstStyle/>
        <a:p>
          <a:endParaRPr lang="ru-RU"/>
        </a:p>
      </dgm:t>
    </dgm:pt>
    <dgm:pt modelId="{89E140B3-7741-464E-B3BE-660BF33C7161}" type="pres">
      <dgm:prSet presAssocID="{6F56957F-72B1-4860-A3FC-5AAC9324B854}" presName="parentText" presStyleLbl="node1" presStyleIdx="0" presStyleCnt="1">
        <dgm:presLayoutVars>
          <dgm:chMax val="0"/>
          <dgm:bulletEnabled val="1"/>
        </dgm:presLayoutVars>
      </dgm:prSet>
      <dgm:spPr/>
      <dgm:t>
        <a:bodyPr/>
        <a:lstStyle/>
        <a:p>
          <a:endParaRPr lang="ru-RU"/>
        </a:p>
      </dgm:t>
    </dgm:pt>
  </dgm:ptLst>
  <dgm:cxnLst>
    <dgm:cxn modelId="{6EF4FEFA-DBD7-43E4-9E63-2914C23A2392}" type="presOf" srcId="{B29F913B-EE00-4944-B130-1347FCBEB645}" destId="{594F7333-4E8B-41B0-93E4-FC38806DF4B5}" srcOrd="0" destOrd="0" presId="urn:microsoft.com/office/officeart/2005/8/layout/vList2"/>
    <dgm:cxn modelId="{E34B77D0-6CE7-4867-93AA-B8BFFCAF95EE}" srcId="{B29F913B-EE00-4944-B130-1347FCBEB645}" destId="{6F56957F-72B1-4860-A3FC-5AAC9324B854}" srcOrd="0" destOrd="0" parTransId="{81E3DA15-3F7E-4EB5-8C1C-6D808B2977AB}" sibTransId="{ADB20C6E-9DF8-4043-995F-199F20E7494C}"/>
    <dgm:cxn modelId="{4BD67D8F-D5A2-4AC7-BDCA-F51D49673A58}" type="presOf" srcId="{6F56957F-72B1-4860-A3FC-5AAC9324B854}" destId="{89E140B3-7741-464E-B3BE-660BF33C7161}" srcOrd="0" destOrd="0" presId="urn:microsoft.com/office/officeart/2005/8/layout/vList2"/>
    <dgm:cxn modelId="{0D8ABD96-C86F-4C08-B236-F2E5068DE4BD}" type="presParOf" srcId="{594F7333-4E8B-41B0-93E4-FC38806DF4B5}" destId="{89E140B3-7741-464E-B3BE-660BF33C716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1F7620A-B788-482E-9B00-5EA184D6A2D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9B94FA7-5855-40BD-8292-B23156FB42DD}">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Фаоллик</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тамойили</a:t>
          </a:r>
          <a:r>
            <a:rPr lang="ru-RU" b="1"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мунозарага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жалб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FAA9DF3-D16C-480E-824F-8CD36C11271B}" type="parTrans" cxnId="{FB0FB0F4-9384-45FB-AE93-E92165ABEA58}">
      <dgm:prSet/>
      <dgm:spPr/>
      <dgm:t>
        <a:bodyPr/>
        <a:lstStyle/>
        <a:p>
          <a:endParaRPr lang="ru-RU"/>
        </a:p>
      </dgm:t>
    </dgm:pt>
    <dgm:pt modelId="{752E3450-33F5-44F2-B9EE-D76AD1697045}" type="sibTrans" cxnId="{FB0FB0F4-9384-45FB-AE93-E92165ABEA58}">
      <dgm:prSet/>
      <dgm:spPr/>
      <dgm:t>
        <a:bodyPr/>
        <a:lstStyle/>
        <a:p>
          <a:endParaRPr lang="ru-RU"/>
        </a:p>
      </dgm:t>
    </dgm:pt>
    <dgm:pt modelId="{0B432AB3-5438-48B9-9D9F-DBC7A1717016}">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Қайта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алоқа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тамойили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Кўтарилган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далиллар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эътирозларни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рағбатлантириш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A9EDF74-4241-493C-8028-74582EF2D8E2}" type="parTrans" cxnId="{8E612047-BEC3-46AE-BA10-E7B8603F2595}">
      <dgm:prSet/>
      <dgm:spPr/>
      <dgm:t>
        <a:bodyPr/>
        <a:lstStyle/>
        <a:p>
          <a:endParaRPr lang="ru-RU"/>
        </a:p>
      </dgm:t>
    </dgm:pt>
    <dgm:pt modelId="{999DF9F5-0EB9-4CD8-86CA-73D62A0ACEFD}" type="sibTrans" cxnId="{8E612047-BEC3-46AE-BA10-E7B8603F2595}">
      <dgm:prSet/>
      <dgm:spPr/>
      <dgm:t>
        <a:bodyPr/>
        <a:lstStyle/>
        <a:p>
          <a:endParaRPr lang="ru-RU"/>
        </a:p>
      </dgm:t>
    </dgm:pt>
    <dgm:pt modelId="{99A611A5-ABDA-4C2E-A1B9-B29338369ABE}">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Эксперимент </a:t>
          </a:r>
          <a:r>
            <a:rPr lang="ru-RU" b="1" dirty="0" err="1" smtClean="0">
              <a:latin typeface="Times New Roman" panose="02020603050405020304" pitchFamily="18" charset="0"/>
              <a:cs typeface="Times New Roman" panose="02020603050405020304" pitchFamily="18" charset="0"/>
            </a:rPr>
            <a:t>тамойили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Тақдим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E5B7C68-B44B-40A1-B463-5CF6AF53D91A}" type="parTrans" cxnId="{FB0CAD05-6B70-4382-92AF-949B69740D2B}">
      <dgm:prSet/>
      <dgm:spPr/>
      <dgm:t>
        <a:bodyPr/>
        <a:lstStyle/>
        <a:p>
          <a:endParaRPr lang="ru-RU"/>
        </a:p>
      </dgm:t>
    </dgm:pt>
    <dgm:pt modelId="{EB5EBF98-DFFE-46EE-BCBF-41D7F7074039}" type="sibTrans" cxnId="{FB0CAD05-6B70-4382-92AF-949B69740D2B}">
      <dgm:prSet/>
      <dgm:spPr/>
      <dgm:t>
        <a:bodyPr/>
        <a:lstStyle/>
        <a:p>
          <a:endParaRPr lang="ru-RU"/>
        </a:p>
      </dgm:t>
    </dgm:pt>
    <dgm:pt modelId="{8F67C3BA-D9A3-4D3D-84A6-8B2A09853E92}">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Ишонч</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тамойили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қатъий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пассив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стереотипини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бартараф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2805218-F62E-488E-8435-B81E2BB29492}" type="parTrans" cxnId="{0ED9F6D7-2DCD-4D6A-9491-48B0BC2FD0CD}">
      <dgm:prSet/>
      <dgm:spPr/>
      <dgm:t>
        <a:bodyPr/>
        <a:lstStyle/>
        <a:p>
          <a:endParaRPr lang="ru-RU"/>
        </a:p>
      </dgm:t>
    </dgm:pt>
    <dgm:pt modelId="{829C3C36-E332-4E2C-9970-77F26019E212}" type="sibTrans" cxnId="{0ED9F6D7-2DCD-4D6A-9491-48B0BC2FD0CD}">
      <dgm:prSet/>
      <dgm:spPr/>
      <dgm:t>
        <a:bodyPr/>
        <a:lstStyle/>
        <a:p>
          <a:endParaRPr lang="ru-RU"/>
        </a:p>
      </dgm:t>
    </dgm:pt>
    <dgm:pt modelId="{45267E3D-1494-4EF4-89F6-8B0BBADA7FA9}">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Қарашлар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тенглиги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тамойили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билдириш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C6E0DEB-7C39-463B-AE6A-AC6A7B514D97}" type="parTrans" cxnId="{BFAF4400-F310-4D15-91A4-9E6D23CA8DEC}">
      <dgm:prSet/>
      <dgm:spPr/>
      <dgm:t>
        <a:bodyPr/>
        <a:lstStyle/>
        <a:p>
          <a:endParaRPr lang="ru-RU"/>
        </a:p>
      </dgm:t>
    </dgm:pt>
    <dgm:pt modelId="{62BF915F-6E85-4392-8127-674C1FAD5B80}" type="sibTrans" cxnId="{BFAF4400-F310-4D15-91A4-9E6D23CA8DEC}">
      <dgm:prSet/>
      <dgm:spPr/>
      <dgm:t>
        <a:bodyPr/>
        <a:lstStyle/>
        <a:p>
          <a:endParaRPr lang="ru-RU"/>
        </a:p>
      </dgm:t>
    </dgm:pt>
    <dgm:pt modelId="{E273E628-2A43-493D-BF99-919ABAEE09B2}" type="pres">
      <dgm:prSet presAssocID="{01F7620A-B788-482E-9B00-5EA184D6A2D8}" presName="linear" presStyleCnt="0">
        <dgm:presLayoutVars>
          <dgm:animLvl val="lvl"/>
          <dgm:resizeHandles val="exact"/>
        </dgm:presLayoutVars>
      </dgm:prSet>
      <dgm:spPr/>
      <dgm:t>
        <a:bodyPr/>
        <a:lstStyle/>
        <a:p>
          <a:endParaRPr lang="ru-RU"/>
        </a:p>
      </dgm:t>
    </dgm:pt>
    <dgm:pt modelId="{F4D5EE90-4F59-4949-BC94-3D71226F2CCD}" type="pres">
      <dgm:prSet presAssocID="{89B94FA7-5855-40BD-8292-B23156FB42DD}" presName="parentText" presStyleLbl="node1" presStyleIdx="0" presStyleCnt="5">
        <dgm:presLayoutVars>
          <dgm:chMax val="0"/>
          <dgm:bulletEnabled val="1"/>
        </dgm:presLayoutVars>
      </dgm:prSet>
      <dgm:spPr/>
      <dgm:t>
        <a:bodyPr/>
        <a:lstStyle/>
        <a:p>
          <a:endParaRPr lang="ru-RU"/>
        </a:p>
      </dgm:t>
    </dgm:pt>
    <dgm:pt modelId="{01128F64-516A-4DA2-B088-91CA89BD625A}" type="pres">
      <dgm:prSet presAssocID="{752E3450-33F5-44F2-B9EE-D76AD1697045}" presName="spacer" presStyleCnt="0"/>
      <dgm:spPr/>
    </dgm:pt>
    <dgm:pt modelId="{A95467FC-08FA-42B1-9FB3-BC8D9E08AAE0}" type="pres">
      <dgm:prSet presAssocID="{0B432AB3-5438-48B9-9D9F-DBC7A1717016}" presName="parentText" presStyleLbl="node1" presStyleIdx="1" presStyleCnt="5">
        <dgm:presLayoutVars>
          <dgm:chMax val="0"/>
          <dgm:bulletEnabled val="1"/>
        </dgm:presLayoutVars>
      </dgm:prSet>
      <dgm:spPr/>
      <dgm:t>
        <a:bodyPr/>
        <a:lstStyle/>
        <a:p>
          <a:endParaRPr lang="ru-RU"/>
        </a:p>
      </dgm:t>
    </dgm:pt>
    <dgm:pt modelId="{6545E190-C210-4D1A-A917-841E98578942}" type="pres">
      <dgm:prSet presAssocID="{999DF9F5-0EB9-4CD8-86CA-73D62A0ACEFD}" presName="spacer" presStyleCnt="0"/>
      <dgm:spPr/>
    </dgm:pt>
    <dgm:pt modelId="{79BBEB03-3FEC-4910-AB48-15E3E97C7A74}" type="pres">
      <dgm:prSet presAssocID="{99A611A5-ABDA-4C2E-A1B9-B29338369ABE}" presName="parentText" presStyleLbl="node1" presStyleIdx="2" presStyleCnt="5">
        <dgm:presLayoutVars>
          <dgm:chMax val="0"/>
          <dgm:bulletEnabled val="1"/>
        </dgm:presLayoutVars>
      </dgm:prSet>
      <dgm:spPr/>
      <dgm:t>
        <a:bodyPr/>
        <a:lstStyle/>
        <a:p>
          <a:endParaRPr lang="ru-RU"/>
        </a:p>
      </dgm:t>
    </dgm:pt>
    <dgm:pt modelId="{54612299-98F0-4E91-9842-877653FC8B50}" type="pres">
      <dgm:prSet presAssocID="{EB5EBF98-DFFE-46EE-BCBF-41D7F7074039}" presName="spacer" presStyleCnt="0"/>
      <dgm:spPr/>
    </dgm:pt>
    <dgm:pt modelId="{E71E24B4-4E50-4CF3-85E5-0A958CD9F5F8}" type="pres">
      <dgm:prSet presAssocID="{8F67C3BA-D9A3-4D3D-84A6-8B2A09853E92}" presName="parentText" presStyleLbl="node1" presStyleIdx="3" presStyleCnt="5">
        <dgm:presLayoutVars>
          <dgm:chMax val="0"/>
          <dgm:bulletEnabled val="1"/>
        </dgm:presLayoutVars>
      </dgm:prSet>
      <dgm:spPr/>
      <dgm:t>
        <a:bodyPr/>
        <a:lstStyle/>
        <a:p>
          <a:endParaRPr lang="ru-RU"/>
        </a:p>
      </dgm:t>
    </dgm:pt>
    <dgm:pt modelId="{D3E37CD7-0C86-4704-A99A-45B791CC00A2}" type="pres">
      <dgm:prSet presAssocID="{829C3C36-E332-4E2C-9970-77F26019E212}" presName="spacer" presStyleCnt="0"/>
      <dgm:spPr/>
    </dgm:pt>
    <dgm:pt modelId="{51FE9880-1C68-4A29-8424-AE922B20CC36}" type="pres">
      <dgm:prSet presAssocID="{45267E3D-1494-4EF4-89F6-8B0BBADA7FA9}" presName="parentText" presStyleLbl="node1" presStyleIdx="4" presStyleCnt="5">
        <dgm:presLayoutVars>
          <dgm:chMax val="0"/>
          <dgm:bulletEnabled val="1"/>
        </dgm:presLayoutVars>
      </dgm:prSet>
      <dgm:spPr/>
      <dgm:t>
        <a:bodyPr/>
        <a:lstStyle/>
        <a:p>
          <a:endParaRPr lang="ru-RU"/>
        </a:p>
      </dgm:t>
    </dgm:pt>
  </dgm:ptLst>
  <dgm:cxnLst>
    <dgm:cxn modelId="{0ED9F6D7-2DCD-4D6A-9491-48B0BC2FD0CD}" srcId="{01F7620A-B788-482E-9B00-5EA184D6A2D8}" destId="{8F67C3BA-D9A3-4D3D-84A6-8B2A09853E92}" srcOrd="3" destOrd="0" parTransId="{D2805218-F62E-488E-8435-B81E2BB29492}" sibTransId="{829C3C36-E332-4E2C-9970-77F26019E212}"/>
    <dgm:cxn modelId="{FB0FB0F4-9384-45FB-AE93-E92165ABEA58}" srcId="{01F7620A-B788-482E-9B00-5EA184D6A2D8}" destId="{89B94FA7-5855-40BD-8292-B23156FB42DD}" srcOrd="0" destOrd="0" parTransId="{3FAA9DF3-D16C-480E-824F-8CD36C11271B}" sibTransId="{752E3450-33F5-44F2-B9EE-D76AD1697045}"/>
    <dgm:cxn modelId="{7D7BFB22-2CD0-41EC-BDE7-FD06ECCC4AC8}" type="presOf" srcId="{01F7620A-B788-482E-9B00-5EA184D6A2D8}" destId="{E273E628-2A43-493D-BF99-919ABAEE09B2}" srcOrd="0" destOrd="0" presId="urn:microsoft.com/office/officeart/2005/8/layout/vList2"/>
    <dgm:cxn modelId="{FB0CAD05-6B70-4382-92AF-949B69740D2B}" srcId="{01F7620A-B788-482E-9B00-5EA184D6A2D8}" destId="{99A611A5-ABDA-4C2E-A1B9-B29338369ABE}" srcOrd="2" destOrd="0" parTransId="{EE5B7C68-B44B-40A1-B463-5CF6AF53D91A}" sibTransId="{EB5EBF98-DFFE-46EE-BCBF-41D7F7074039}"/>
    <dgm:cxn modelId="{C30B0A63-8793-492A-8F0A-1DC40C08D03F}" type="presOf" srcId="{0B432AB3-5438-48B9-9D9F-DBC7A1717016}" destId="{A95467FC-08FA-42B1-9FB3-BC8D9E08AAE0}" srcOrd="0" destOrd="0" presId="urn:microsoft.com/office/officeart/2005/8/layout/vList2"/>
    <dgm:cxn modelId="{BFAF4400-F310-4D15-91A4-9E6D23CA8DEC}" srcId="{01F7620A-B788-482E-9B00-5EA184D6A2D8}" destId="{45267E3D-1494-4EF4-89F6-8B0BBADA7FA9}" srcOrd="4" destOrd="0" parTransId="{1C6E0DEB-7C39-463B-AE6A-AC6A7B514D97}" sibTransId="{62BF915F-6E85-4392-8127-674C1FAD5B80}"/>
    <dgm:cxn modelId="{1D7426DC-4341-49B6-920B-546F575D7E36}" type="presOf" srcId="{45267E3D-1494-4EF4-89F6-8B0BBADA7FA9}" destId="{51FE9880-1C68-4A29-8424-AE922B20CC36}" srcOrd="0" destOrd="0" presId="urn:microsoft.com/office/officeart/2005/8/layout/vList2"/>
    <dgm:cxn modelId="{C5DC22C2-E118-41A3-A068-5F31BBBF55A9}" type="presOf" srcId="{99A611A5-ABDA-4C2E-A1B9-B29338369ABE}" destId="{79BBEB03-3FEC-4910-AB48-15E3E97C7A74}" srcOrd="0" destOrd="0" presId="urn:microsoft.com/office/officeart/2005/8/layout/vList2"/>
    <dgm:cxn modelId="{8E612047-BEC3-46AE-BA10-E7B8603F2595}" srcId="{01F7620A-B788-482E-9B00-5EA184D6A2D8}" destId="{0B432AB3-5438-48B9-9D9F-DBC7A1717016}" srcOrd="1" destOrd="0" parTransId="{EA9EDF74-4241-493C-8028-74582EF2D8E2}" sibTransId="{999DF9F5-0EB9-4CD8-86CA-73D62A0ACEFD}"/>
    <dgm:cxn modelId="{79485A4C-3A2E-4EF3-8E43-8EC29FCE2D69}" type="presOf" srcId="{8F67C3BA-D9A3-4D3D-84A6-8B2A09853E92}" destId="{E71E24B4-4E50-4CF3-85E5-0A958CD9F5F8}" srcOrd="0" destOrd="0" presId="urn:microsoft.com/office/officeart/2005/8/layout/vList2"/>
    <dgm:cxn modelId="{7FC852CF-21B5-4A3E-89A8-F21839F08E5A}" type="presOf" srcId="{89B94FA7-5855-40BD-8292-B23156FB42DD}" destId="{F4D5EE90-4F59-4949-BC94-3D71226F2CCD}" srcOrd="0" destOrd="0" presId="urn:microsoft.com/office/officeart/2005/8/layout/vList2"/>
    <dgm:cxn modelId="{730119A1-EA5C-420D-AE8E-2F43430111C8}" type="presParOf" srcId="{E273E628-2A43-493D-BF99-919ABAEE09B2}" destId="{F4D5EE90-4F59-4949-BC94-3D71226F2CCD}" srcOrd="0" destOrd="0" presId="urn:microsoft.com/office/officeart/2005/8/layout/vList2"/>
    <dgm:cxn modelId="{BB1FA4CA-234A-40A7-8201-429492B40B86}" type="presParOf" srcId="{E273E628-2A43-493D-BF99-919ABAEE09B2}" destId="{01128F64-516A-4DA2-B088-91CA89BD625A}" srcOrd="1" destOrd="0" presId="urn:microsoft.com/office/officeart/2005/8/layout/vList2"/>
    <dgm:cxn modelId="{1877EEE3-64F9-49A1-8713-C529964EBA36}" type="presParOf" srcId="{E273E628-2A43-493D-BF99-919ABAEE09B2}" destId="{A95467FC-08FA-42B1-9FB3-BC8D9E08AAE0}" srcOrd="2" destOrd="0" presId="urn:microsoft.com/office/officeart/2005/8/layout/vList2"/>
    <dgm:cxn modelId="{96AAA2EC-767F-43C6-BB65-7F455BA996D3}" type="presParOf" srcId="{E273E628-2A43-493D-BF99-919ABAEE09B2}" destId="{6545E190-C210-4D1A-A917-841E98578942}" srcOrd="3" destOrd="0" presId="urn:microsoft.com/office/officeart/2005/8/layout/vList2"/>
    <dgm:cxn modelId="{677BAFC4-A2E1-4E03-95D0-CC1893FABCE0}" type="presParOf" srcId="{E273E628-2A43-493D-BF99-919ABAEE09B2}" destId="{79BBEB03-3FEC-4910-AB48-15E3E97C7A74}" srcOrd="4" destOrd="0" presId="urn:microsoft.com/office/officeart/2005/8/layout/vList2"/>
    <dgm:cxn modelId="{B78AA188-3BB2-46D5-B09F-0C18D4DEDD0A}" type="presParOf" srcId="{E273E628-2A43-493D-BF99-919ABAEE09B2}" destId="{54612299-98F0-4E91-9842-877653FC8B50}" srcOrd="5" destOrd="0" presId="urn:microsoft.com/office/officeart/2005/8/layout/vList2"/>
    <dgm:cxn modelId="{03CFEA82-E1ED-4F73-86BD-876D3E98DF0C}" type="presParOf" srcId="{E273E628-2A43-493D-BF99-919ABAEE09B2}" destId="{E71E24B4-4E50-4CF3-85E5-0A958CD9F5F8}" srcOrd="6" destOrd="0" presId="urn:microsoft.com/office/officeart/2005/8/layout/vList2"/>
    <dgm:cxn modelId="{18E8DFD6-B1E5-47AF-AF72-E30B50846719}" type="presParOf" srcId="{E273E628-2A43-493D-BF99-919ABAEE09B2}" destId="{D3E37CD7-0C86-4704-A99A-45B791CC00A2}" srcOrd="7" destOrd="0" presId="urn:microsoft.com/office/officeart/2005/8/layout/vList2"/>
    <dgm:cxn modelId="{958FC4B7-9CFA-4018-ACD6-432C111CBC7B}" type="presParOf" srcId="{E273E628-2A43-493D-BF99-919ABAEE09B2}" destId="{51FE9880-1C68-4A29-8424-AE922B20CC36}"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29F913B-EE00-4944-B130-1347FCBEB64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F56957F-72B1-4860-A3FC-5AAC9324B854}">
      <dgm:prSet/>
      <dgm:spPr/>
      <dgm:t>
        <a:bodyPr/>
        <a:lstStyle/>
        <a:p>
          <a:pPr algn="ctr" rtl="0"/>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тамойиллари</a:t>
          </a:r>
          <a:r>
            <a:rPr lang="ru-RU"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1E3DA15-3F7E-4EB5-8C1C-6D808B2977AB}" type="parTrans" cxnId="{E34B77D0-6CE7-4867-93AA-B8BFFCAF95EE}">
      <dgm:prSet/>
      <dgm:spPr/>
      <dgm:t>
        <a:bodyPr/>
        <a:lstStyle/>
        <a:p>
          <a:endParaRPr lang="ru-RU"/>
        </a:p>
      </dgm:t>
    </dgm:pt>
    <dgm:pt modelId="{ADB20C6E-9DF8-4043-995F-199F20E7494C}" type="sibTrans" cxnId="{E34B77D0-6CE7-4867-93AA-B8BFFCAF95EE}">
      <dgm:prSet/>
      <dgm:spPr/>
      <dgm:t>
        <a:bodyPr/>
        <a:lstStyle/>
        <a:p>
          <a:endParaRPr lang="ru-RU"/>
        </a:p>
      </dgm:t>
    </dgm:pt>
    <dgm:pt modelId="{594F7333-4E8B-41B0-93E4-FC38806DF4B5}" type="pres">
      <dgm:prSet presAssocID="{B29F913B-EE00-4944-B130-1347FCBEB645}" presName="linear" presStyleCnt="0">
        <dgm:presLayoutVars>
          <dgm:animLvl val="lvl"/>
          <dgm:resizeHandles val="exact"/>
        </dgm:presLayoutVars>
      </dgm:prSet>
      <dgm:spPr/>
      <dgm:t>
        <a:bodyPr/>
        <a:lstStyle/>
        <a:p>
          <a:endParaRPr lang="ru-RU"/>
        </a:p>
      </dgm:t>
    </dgm:pt>
    <dgm:pt modelId="{89E140B3-7741-464E-B3BE-660BF33C7161}" type="pres">
      <dgm:prSet presAssocID="{6F56957F-72B1-4860-A3FC-5AAC9324B854}" presName="parentText" presStyleLbl="node1" presStyleIdx="0" presStyleCnt="1">
        <dgm:presLayoutVars>
          <dgm:chMax val="0"/>
          <dgm:bulletEnabled val="1"/>
        </dgm:presLayoutVars>
      </dgm:prSet>
      <dgm:spPr/>
      <dgm:t>
        <a:bodyPr/>
        <a:lstStyle/>
        <a:p>
          <a:endParaRPr lang="ru-RU"/>
        </a:p>
      </dgm:t>
    </dgm:pt>
  </dgm:ptLst>
  <dgm:cxnLst>
    <dgm:cxn modelId="{6EF4FEFA-DBD7-43E4-9E63-2914C23A2392}" type="presOf" srcId="{B29F913B-EE00-4944-B130-1347FCBEB645}" destId="{594F7333-4E8B-41B0-93E4-FC38806DF4B5}" srcOrd="0" destOrd="0" presId="urn:microsoft.com/office/officeart/2005/8/layout/vList2"/>
    <dgm:cxn modelId="{E34B77D0-6CE7-4867-93AA-B8BFFCAF95EE}" srcId="{B29F913B-EE00-4944-B130-1347FCBEB645}" destId="{6F56957F-72B1-4860-A3FC-5AAC9324B854}" srcOrd="0" destOrd="0" parTransId="{81E3DA15-3F7E-4EB5-8C1C-6D808B2977AB}" sibTransId="{ADB20C6E-9DF8-4043-995F-199F20E7494C}"/>
    <dgm:cxn modelId="{4BD67D8F-D5A2-4AC7-BDCA-F51D49673A58}" type="presOf" srcId="{6F56957F-72B1-4860-A3FC-5AAC9324B854}" destId="{89E140B3-7741-464E-B3BE-660BF33C7161}" srcOrd="0" destOrd="0" presId="urn:microsoft.com/office/officeart/2005/8/layout/vList2"/>
    <dgm:cxn modelId="{0D8ABD96-C86F-4C08-B236-F2E5068DE4BD}" type="presParOf" srcId="{594F7333-4E8B-41B0-93E4-FC38806DF4B5}" destId="{89E140B3-7741-464E-B3BE-660BF33C716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1F7620A-B788-482E-9B00-5EA184D6A2D8}" type="doc">
      <dgm:prSet loTypeId="urn:microsoft.com/office/officeart/2005/8/layout/venn1" loCatId="relationship" qsTypeId="urn:microsoft.com/office/officeart/2005/8/quickstyle/simple1" qsCatId="simple" csTypeId="urn:microsoft.com/office/officeart/2005/8/colors/colorful1" csCatId="colorful" phldr="1"/>
      <dgm:spPr/>
      <dgm:t>
        <a:bodyPr/>
        <a:lstStyle/>
        <a:p>
          <a:endParaRPr lang="ru-RU"/>
        </a:p>
      </dgm:t>
    </dgm:pt>
    <dgm:pt modelId="{89B94FA7-5855-40BD-8292-B23156FB42DD}">
      <dgm:prSet/>
      <dgm:spPr/>
      <dgm:t>
        <a:bodyPr/>
        <a:lstStyle/>
        <a:p>
          <a:pPr marL="0" indent="0" algn="ctr" rtl="0"/>
          <a:r>
            <a:rPr lang="ru-RU" b="1" dirty="0" err="1" smtClean="0">
              <a:latin typeface="Times New Roman" panose="02020603050405020304" pitchFamily="18" charset="0"/>
              <a:cs typeface="Times New Roman" panose="02020603050405020304" pitchFamily="18" charset="0"/>
            </a:rPr>
            <a:t>Фаоллик</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тамойили</a:t>
          </a:r>
          <a:endParaRPr lang="ru-RU" dirty="0">
            <a:latin typeface="Times New Roman" panose="02020603050405020304" pitchFamily="18" charset="0"/>
            <a:cs typeface="Times New Roman" panose="02020603050405020304" pitchFamily="18" charset="0"/>
          </a:endParaRPr>
        </a:p>
      </dgm:t>
    </dgm:pt>
    <dgm:pt modelId="{3FAA9DF3-D16C-480E-824F-8CD36C11271B}" type="parTrans" cxnId="{FB0FB0F4-9384-45FB-AE93-E92165ABEA58}">
      <dgm:prSet/>
      <dgm:spPr/>
      <dgm:t>
        <a:bodyPr/>
        <a:lstStyle/>
        <a:p>
          <a:endParaRPr lang="ru-RU"/>
        </a:p>
      </dgm:t>
    </dgm:pt>
    <dgm:pt modelId="{752E3450-33F5-44F2-B9EE-D76AD1697045}" type="sibTrans" cxnId="{FB0FB0F4-9384-45FB-AE93-E92165ABEA58}">
      <dgm:prSet/>
      <dgm:spPr/>
      <dgm:t>
        <a:bodyPr/>
        <a:lstStyle/>
        <a:p>
          <a:endParaRPr lang="ru-RU"/>
        </a:p>
      </dgm:t>
    </dgm:pt>
    <dgm:pt modelId="{0B432AB3-5438-48B9-9D9F-DBC7A1717016}">
      <dgm:prSet/>
      <dgm:spPr/>
      <dgm:t>
        <a:bodyPr/>
        <a:lstStyle/>
        <a:p>
          <a:pPr marL="0" indent="0" algn="ctr" rtl="0"/>
          <a:r>
            <a:rPr lang="ru-RU" b="1" dirty="0" err="1" smtClean="0">
              <a:latin typeface="Times New Roman" panose="02020603050405020304" pitchFamily="18" charset="0"/>
              <a:cs typeface="Times New Roman" panose="02020603050405020304" pitchFamily="18" charset="0"/>
            </a:rPr>
            <a:t>Қайта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алоқа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тамойили</a:t>
          </a:r>
          <a:endParaRPr lang="ru-RU" dirty="0">
            <a:latin typeface="Times New Roman" panose="02020603050405020304" pitchFamily="18" charset="0"/>
            <a:cs typeface="Times New Roman" panose="02020603050405020304" pitchFamily="18" charset="0"/>
          </a:endParaRPr>
        </a:p>
      </dgm:t>
    </dgm:pt>
    <dgm:pt modelId="{EA9EDF74-4241-493C-8028-74582EF2D8E2}" type="parTrans" cxnId="{8E612047-BEC3-46AE-BA10-E7B8603F2595}">
      <dgm:prSet/>
      <dgm:spPr/>
      <dgm:t>
        <a:bodyPr/>
        <a:lstStyle/>
        <a:p>
          <a:endParaRPr lang="ru-RU"/>
        </a:p>
      </dgm:t>
    </dgm:pt>
    <dgm:pt modelId="{999DF9F5-0EB9-4CD8-86CA-73D62A0ACEFD}" type="sibTrans" cxnId="{8E612047-BEC3-46AE-BA10-E7B8603F2595}">
      <dgm:prSet/>
      <dgm:spPr/>
      <dgm:t>
        <a:bodyPr/>
        <a:lstStyle/>
        <a:p>
          <a:endParaRPr lang="ru-RU"/>
        </a:p>
      </dgm:t>
    </dgm:pt>
    <dgm:pt modelId="{99A611A5-ABDA-4C2E-A1B9-B29338369ABE}">
      <dgm:prSet/>
      <dgm:spPr/>
      <dgm:t>
        <a:bodyPr/>
        <a:lstStyle/>
        <a:p>
          <a:pPr marL="0" indent="0" algn="ctr" rtl="0"/>
          <a:r>
            <a:rPr lang="ru-RU" b="1" dirty="0" smtClean="0">
              <a:latin typeface="Times New Roman" panose="02020603050405020304" pitchFamily="18" charset="0"/>
              <a:cs typeface="Times New Roman" panose="02020603050405020304" pitchFamily="18" charset="0"/>
            </a:rPr>
            <a:t>Эксперимент </a:t>
          </a:r>
          <a:r>
            <a:rPr lang="ru-RU" b="1" dirty="0" err="1" smtClean="0">
              <a:latin typeface="Times New Roman" panose="02020603050405020304" pitchFamily="18" charset="0"/>
              <a:cs typeface="Times New Roman" panose="02020603050405020304" pitchFamily="18" charset="0"/>
            </a:rPr>
            <a:t>тамойили</a:t>
          </a:r>
          <a:endParaRPr lang="ru-RU" dirty="0">
            <a:latin typeface="Times New Roman" panose="02020603050405020304" pitchFamily="18" charset="0"/>
            <a:cs typeface="Times New Roman" panose="02020603050405020304" pitchFamily="18" charset="0"/>
          </a:endParaRPr>
        </a:p>
      </dgm:t>
    </dgm:pt>
    <dgm:pt modelId="{EE5B7C68-B44B-40A1-B463-5CF6AF53D91A}" type="parTrans" cxnId="{FB0CAD05-6B70-4382-92AF-949B69740D2B}">
      <dgm:prSet/>
      <dgm:spPr/>
      <dgm:t>
        <a:bodyPr/>
        <a:lstStyle/>
        <a:p>
          <a:endParaRPr lang="ru-RU"/>
        </a:p>
      </dgm:t>
    </dgm:pt>
    <dgm:pt modelId="{EB5EBF98-DFFE-46EE-BCBF-41D7F7074039}" type="sibTrans" cxnId="{FB0CAD05-6B70-4382-92AF-949B69740D2B}">
      <dgm:prSet/>
      <dgm:spPr/>
      <dgm:t>
        <a:bodyPr/>
        <a:lstStyle/>
        <a:p>
          <a:endParaRPr lang="ru-RU"/>
        </a:p>
      </dgm:t>
    </dgm:pt>
    <dgm:pt modelId="{8F67C3BA-D9A3-4D3D-84A6-8B2A09853E92}">
      <dgm:prSet/>
      <dgm:spPr/>
      <dgm:t>
        <a:bodyPr/>
        <a:lstStyle/>
        <a:p>
          <a:pPr marL="0" indent="0" algn="ctr" rtl="0"/>
          <a:r>
            <a:rPr lang="ru-RU" b="1" dirty="0" err="1" smtClean="0">
              <a:latin typeface="Times New Roman" panose="02020603050405020304" pitchFamily="18" charset="0"/>
              <a:cs typeface="Times New Roman" panose="02020603050405020304" pitchFamily="18" charset="0"/>
            </a:rPr>
            <a:t>Ишонч</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тамойили</a:t>
          </a:r>
          <a:endParaRPr lang="ru-RU" dirty="0">
            <a:latin typeface="Times New Roman" panose="02020603050405020304" pitchFamily="18" charset="0"/>
            <a:cs typeface="Times New Roman" panose="02020603050405020304" pitchFamily="18" charset="0"/>
          </a:endParaRPr>
        </a:p>
      </dgm:t>
    </dgm:pt>
    <dgm:pt modelId="{D2805218-F62E-488E-8435-B81E2BB29492}" type="parTrans" cxnId="{0ED9F6D7-2DCD-4D6A-9491-48B0BC2FD0CD}">
      <dgm:prSet/>
      <dgm:spPr/>
      <dgm:t>
        <a:bodyPr/>
        <a:lstStyle/>
        <a:p>
          <a:endParaRPr lang="ru-RU"/>
        </a:p>
      </dgm:t>
    </dgm:pt>
    <dgm:pt modelId="{829C3C36-E332-4E2C-9970-77F26019E212}" type="sibTrans" cxnId="{0ED9F6D7-2DCD-4D6A-9491-48B0BC2FD0CD}">
      <dgm:prSet/>
      <dgm:spPr/>
      <dgm:t>
        <a:bodyPr/>
        <a:lstStyle/>
        <a:p>
          <a:endParaRPr lang="ru-RU"/>
        </a:p>
      </dgm:t>
    </dgm:pt>
    <dgm:pt modelId="{45267E3D-1494-4EF4-89F6-8B0BBADA7FA9}">
      <dgm:prSet/>
      <dgm:spPr/>
      <dgm:t>
        <a:bodyPr/>
        <a:lstStyle/>
        <a:p>
          <a:pPr marL="0" indent="0" algn="ctr" rtl="0"/>
          <a:r>
            <a:rPr lang="ru-RU" b="1" dirty="0" err="1" smtClean="0">
              <a:latin typeface="Times New Roman" panose="02020603050405020304" pitchFamily="18" charset="0"/>
              <a:cs typeface="Times New Roman" panose="02020603050405020304" pitchFamily="18" charset="0"/>
            </a:rPr>
            <a:t>Қарашлар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тенглиги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тамойили</a:t>
          </a:r>
          <a:endParaRPr lang="ru-RU" dirty="0">
            <a:latin typeface="Times New Roman" panose="02020603050405020304" pitchFamily="18" charset="0"/>
            <a:cs typeface="Times New Roman" panose="02020603050405020304" pitchFamily="18" charset="0"/>
          </a:endParaRPr>
        </a:p>
      </dgm:t>
    </dgm:pt>
    <dgm:pt modelId="{1C6E0DEB-7C39-463B-AE6A-AC6A7B514D97}" type="parTrans" cxnId="{BFAF4400-F310-4D15-91A4-9E6D23CA8DEC}">
      <dgm:prSet/>
      <dgm:spPr/>
      <dgm:t>
        <a:bodyPr/>
        <a:lstStyle/>
        <a:p>
          <a:endParaRPr lang="ru-RU"/>
        </a:p>
      </dgm:t>
    </dgm:pt>
    <dgm:pt modelId="{62BF915F-6E85-4392-8127-674C1FAD5B80}" type="sibTrans" cxnId="{BFAF4400-F310-4D15-91A4-9E6D23CA8DEC}">
      <dgm:prSet/>
      <dgm:spPr/>
      <dgm:t>
        <a:bodyPr/>
        <a:lstStyle/>
        <a:p>
          <a:endParaRPr lang="ru-RU"/>
        </a:p>
      </dgm:t>
    </dgm:pt>
    <dgm:pt modelId="{7DE7B039-53AE-43FF-91B4-301348B75E8D}" type="pres">
      <dgm:prSet presAssocID="{01F7620A-B788-482E-9B00-5EA184D6A2D8}" presName="compositeShape" presStyleCnt="0">
        <dgm:presLayoutVars>
          <dgm:chMax val="7"/>
          <dgm:dir/>
          <dgm:resizeHandles val="exact"/>
        </dgm:presLayoutVars>
      </dgm:prSet>
      <dgm:spPr/>
      <dgm:t>
        <a:bodyPr/>
        <a:lstStyle/>
        <a:p>
          <a:endParaRPr lang="ru-RU"/>
        </a:p>
      </dgm:t>
    </dgm:pt>
    <dgm:pt modelId="{824464E3-95EA-4B69-ABD8-8C49E0ECC684}" type="pres">
      <dgm:prSet presAssocID="{89B94FA7-5855-40BD-8292-B23156FB42DD}" presName="circ1" presStyleLbl="vennNode1" presStyleIdx="0" presStyleCnt="5"/>
      <dgm:spPr/>
      <dgm:t>
        <a:bodyPr/>
        <a:lstStyle/>
        <a:p>
          <a:endParaRPr lang="ru-RU"/>
        </a:p>
      </dgm:t>
    </dgm:pt>
    <dgm:pt modelId="{FE2DD51B-86B5-4A1B-BABC-B5FC0F256EC9}" type="pres">
      <dgm:prSet presAssocID="{89B94FA7-5855-40BD-8292-B23156FB42DD}" presName="circ1Tx" presStyleLbl="revTx" presStyleIdx="0" presStyleCnt="0">
        <dgm:presLayoutVars>
          <dgm:chMax val="0"/>
          <dgm:chPref val="0"/>
          <dgm:bulletEnabled val="1"/>
        </dgm:presLayoutVars>
      </dgm:prSet>
      <dgm:spPr/>
      <dgm:t>
        <a:bodyPr/>
        <a:lstStyle/>
        <a:p>
          <a:endParaRPr lang="ru-RU"/>
        </a:p>
      </dgm:t>
    </dgm:pt>
    <dgm:pt modelId="{C4F6AE53-FCC9-47E4-AC27-3063EF3BA98B}" type="pres">
      <dgm:prSet presAssocID="{0B432AB3-5438-48B9-9D9F-DBC7A1717016}" presName="circ2" presStyleLbl="vennNode1" presStyleIdx="1" presStyleCnt="5"/>
      <dgm:spPr/>
      <dgm:t>
        <a:bodyPr/>
        <a:lstStyle/>
        <a:p>
          <a:endParaRPr lang="ru-RU"/>
        </a:p>
      </dgm:t>
    </dgm:pt>
    <dgm:pt modelId="{5D1AD3DE-EDE0-444A-BCB3-5AD4376E1632}" type="pres">
      <dgm:prSet presAssocID="{0B432AB3-5438-48B9-9D9F-DBC7A1717016}" presName="circ2Tx" presStyleLbl="revTx" presStyleIdx="0" presStyleCnt="0">
        <dgm:presLayoutVars>
          <dgm:chMax val="0"/>
          <dgm:chPref val="0"/>
          <dgm:bulletEnabled val="1"/>
        </dgm:presLayoutVars>
      </dgm:prSet>
      <dgm:spPr/>
      <dgm:t>
        <a:bodyPr/>
        <a:lstStyle/>
        <a:p>
          <a:endParaRPr lang="ru-RU"/>
        </a:p>
      </dgm:t>
    </dgm:pt>
    <dgm:pt modelId="{DCFFD5E5-3EAA-4777-9414-0BD0264AE53D}" type="pres">
      <dgm:prSet presAssocID="{99A611A5-ABDA-4C2E-A1B9-B29338369ABE}" presName="circ3" presStyleLbl="vennNode1" presStyleIdx="2" presStyleCnt="5"/>
      <dgm:spPr/>
      <dgm:t>
        <a:bodyPr/>
        <a:lstStyle/>
        <a:p>
          <a:endParaRPr lang="ru-RU"/>
        </a:p>
      </dgm:t>
    </dgm:pt>
    <dgm:pt modelId="{FC519ADF-26D8-4522-9593-D0D6D0B21717}" type="pres">
      <dgm:prSet presAssocID="{99A611A5-ABDA-4C2E-A1B9-B29338369ABE}" presName="circ3Tx" presStyleLbl="revTx" presStyleIdx="0" presStyleCnt="0">
        <dgm:presLayoutVars>
          <dgm:chMax val="0"/>
          <dgm:chPref val="0"/>
          <dgm:bulletEnabled val="1"/>
        </dgm:presLayoutVars>
      </dgm:prSet>
      <dgm:spPr/>
      <dgm:t>
        <a:bodyPr/>
        <a:lstStyle/>
        <a:p>
          <a:endParaRPr lang="ru-RU"/>
        </a:p>
      </dgm:t>
    </dgm:pt>
    <dgm:pt modelId="{987017E4-C056-46EA-800C-046E985BEB74}" type="pres">
      <dgm:prSet presAssocID="{8F67C3BA-D9A3-4D3D-84A6-8B2A09853E92}" presName="circ4" presStyleLbl="vennNode1" presStyleIdx="3" presStyleCnt="5"/>
      <dgm:spPr/>
      <dgm:t>
        <a:bodyPr/>
        <a:lstStyle/>
        <a:p>
          <a:endParaRPr lang="ru-RU"/>
        </a:p>
      </dgm:t>
    </dgm:pt>
    <dgm:pt modelId="{11E22A56-3349-490D-907B-58E378850EC9}" type="pres">
      <dgm:prSet presAssocID="{8F67C3BA-D9A3-4D3D-84A6-8B2A09853E92}" presName="circ4Tx" presStyleLbl="revTx" presStyleIdx="0" presStyleCnt="0">
        <dgm:presLayoutVars>
          <dgm:chMax val="0"/>
          <dgm:chPref val="0"/>
          <dgm:bulletEnabled val="1"/>
        </dgm:presLayoutVars>
      </dgm:prSet>
      <dgm:spPr/>
      <dgm:t>
        <a:bodyPr/>
        <a:lstStyle/>
        <a:p>
          <a:endParaRPr lang="ru-RU"/>
        </a:p>
      </dgm:t>
    </dgm:pt>
    <dgm:pt modelId="{F0245A79-280D-48AD-85AA-1B25A003F774}" type="pres">
      <dgm:prSet presAssocID="{45267E3D-1494-4EF4-89F6-8B0BBADA7FA9}" presName="circ5" presStyleLbl="vennNode1" presStyleIdx="4" presStyleCnt="5"/>
      <dgm:spPr/>
      <dgm:t>
        <a:bodyPr/>
        <a:lstStyle/>
        <a:p>
          <a:endParaRPr lang="ru-RU"/>
        </a:p>
      </dgm:t>
    </dgm:pt>
    <dgm:pt modelId="{E8257327-F3F8-4867-891D-B7385F6A34AF}" type="pres">
      <dgm:prSet presAssocID="{45267E3D-1494-4EF4-89F6-8B0BBADA7FA9}" presName="circ5Tx" presStyleLbl="revTx" presStyleIdx="0" presStyleCnt="0">
        <dgm:presLayoutVars>
          <dgm:chMax val="0"/>
          <dgm:chPref val="0"/>
          <dgm:bulletEnabled val="1"/>
        </dgm:presLayoutVars>
      </dgm:prSet>
      <dgm:spPr/>
      <dgm:t>
        <a:bodyPr/>
        <a:lstStyle/>
        <a:p>
          <a:endParaRPr lang="ru-RU"/>
        </a:p>
      </dgm:t>
    </dgm:pt>
  </dgm:ptLst>
  <dgm:cxnLst>
    <dgm:cxn modelId="{B37A2FA0-7008-4170-BD31-74997B49736B}" type="presOf" srcId="{99A611A5-ABDA-4C2E-A1B9-B29338369ABE}" destId="{FC519ADF-26D8-4522-9593-D0D6D0B21717}" srcOrd="0" destOrd="0" presId="urn:microsoft.com/office/officeart/2005/8/layout/venn1"/>
    <dgm:cxn modelId="{FB0FB0F4-9384-45FB-AE93-E92165ABEA58}" srcId="{01F7620A-B788-482E-9B00-5EA184D6A2D8}" destId="{89B94FA7-5855-40BD-8292-B23156FB42DD}" srcOrd="0" destOrd="0" parTransId="{3FAA9DF3-D16C-480E-824F-8CD36C11271B}" sibTransId="{752E3450-33F5-44F2-B9EE-D76AD1697045}"/>
    <dgm:cxn modelId="{8E612047-BEC3-46AE-BA10-E7B8603F2595}" srcId="{01F7620A-B788-482E-9B00-5EA184D6A2D8}" destId="{0B432AB3-5438-48B9-9D9F-DBC7A1717016}" srcOrd="1" destOrd="0" parTransId="{EA9EDF74-4241-493C-8028-74582EF2D8E2}" sibTransId="{999DF9F5-0EB9-4CD8-86CA-73D62A0ACEFD}"/>
    <dgm:cxn modelId="{CED973F0-2BE4-4ADA-BC06-68E6A8021C54}" type="presOf" srcId="{8F67C3BA-D9A3-4D3D-84A6-8B2A09853E92}" destId="{11E22A56-3349-490D-907B-58E378850EC9}" srcOrd="0" destOrd="0" presId="urn:microsoft.com/office/officeart/2005/8/layout/venn1"/>
    <dgm:cxn modelId="{0ED9F6D7-2DCD-4D6A-9491-48B0BC2FD0CD}" srcId="{01F7620A-B788-482E-9B00-5EA184D6A2D8}" destId="{8F67C3BA-D9A3-4D3D-84A6-8B2A09853E92}" srcOrd="3" destOrd="0" parTransId="{D2805218-F62E-488E-8435-B81E2BB29492}" sibTransId="{829C3C36-E332-4E2C-9970-77F26019E212}"/>
    <dgm:cxn modelId="{48361A3A-6C65-4D96-874E-D8F466FBF7A9}" type="presOf" srcId="{89B94FA7-5855-40BD-8292-B23156FB42DD}" destId="{FE2DD51B-86B5-4A1B-BABC-B5FC0F256EC9}" srcOrd="0" destOrd="0" presId="urn:microsoft.com/office/officeart/2005/8/layout/venn1"/>
    <dgm:cxn modelId="{C8EA8C7A-EC8A-477B-ABD0-3D854E6BD2BE}" type="presOf" srcId="{45267E3D-1494-4EF4-89F6-8B0BBADA7FA9}" destId="{E8257327-F3F8-4867-891D-B7385F6A34AF}" srcOrd="0" destOrd="0" presId="urn:microsoft.com/office/officeart/2005/8/layout/venn1"/>
    <dgm:cxn modelId="{FB0CAD05-6B70-4382-92AF-949B69740D2B}" srcId="{01F7620A-B788-482E-9B00-5EA184D6A2D8}" destId="{99A611A5-ABDA-4C2E-A1B9-B29338369ABE}" srcOrd="2" destOrd="0" parTransId="{EE5B7C68-B44B-40A1-B463-5CF6AF53D91A}" sibTransId="{EB5EBF98-DFFE-46EE-BCBF-41D7F7074039}"/>
    <dgm:cxn modelId="{BFAF4400-F310-4D15-91A4-9E6D23CA8DEC}" srcId="{01F7620A-B788-482E-9B00-5EA184D6A2D8}" destId="{45267E3D-1494-4EF4-89F6-8B0BBADA7FA9}" srcOrd="4" destOrd="0" parTransId="{1C6E0DEB-7C39-463B-AE6A-AC6A7B514D97}" sibTransId="{62BF915F-6E85-4392-8127-674C1FAD5B80}"/>
    <dgm:cxn modelId="{DF554F2C-4940-43CC-B962-AB4371EFF3C0}" type="presOf" srcId="{0B432AB3-5438-48B9-9D9F-DBC7A1717016}" destId="{5D1AD3DE-EDE0-444A-BCB3-5AD4376E1632}" srcOrd="0" destOrd="0" presId="urn:microsoft.com/office/officeart/2005/8/layout/venn1"/>
    <dgm:cxn modelId="{D7376F29-CEBF-448C-8D5F-887EC77A87A5}" type="presOf" srcId="{01F7620A-B788-482E-9B00-5EA184D6A2D8}" destId="{7DE7B039-53AE-43FF-91B4-301348B75E8D}" srcOrd="0" destOrd="0" presId="urn:microsoft.com/office/officeart/2005/8/layout/venn1"/>
    <dgm:cxn modelId="{B6B02213-22A7-4535-8777-3E1858CAFD30}" type="presParOf" srcId="{7DE7B039-53AE-43FF-91B4-301348B75E8D}" destId="{824464E3-95EA-4B69-ABD8-8C49E0ECC684}" srcOrd="0" destOrd="0" presId="urn:microsoft.com/office/officeart/2005/8/layout/venn1"/>
    <dgm:cxn modelId="{2AE0C05E-A2D9-4D45-B3E3-83024E60D3F1}" type="presParOf" srcId="{7DE7B039-53AE-43FF-91B4-301348B75E8D}" destId="{FE2DD51B-86B5-4A1B-BABC-B5FC0F256EC9}" srcOrd="1" destOrd="0" presId="urn:microsoft.com/office/officeart/2005/8/layout/venn1"/>
    <dgm:cxn modelId="{BDC576CB-06ED-43EC-ADE0-07535CCDCE7A}" type="presParOf" srcId="{7DE7B039-53AE-43FF-91B4-301348B75E8D}" destId="{C4F6AE53-FCC9-47E4-AC27-3063EF3BA98B}" srcOrd="2" destOrd="0" presId="urn:microsoft.com/office/officeart/2005/8/layout/venn1"/>
    <dgm:cxn modelId="{8211B933-7EDC-4A2C-9896-6CEE672E39BD}" type="presParOf" srcId="{7DE7B039-53AE-43FF-91B4-301348B75E8D}" destId="{5D1AD3DE-EDE0-444A-BCB3-5AD4376E1632}" srcOrd="3" destOrd="0" presId="urn:microsoft.com/office/officeart/2005/8/layout/venn1"/>
    <dgm:cxn modelId="{BCE7B877-20D6-4EB2-B030-05F1744C6855}" type="presParOf" srcId="{7DE7B039-53AE-43FF-91B4-301348B75E8D}" destId="{DCFFD5E5-3EAA-4777-9414-0BD0264AE53D}" srcOrd="4" destOrd="0" presId="urn:microsoft.com/office/officeart/2005/8/layout/venn1"/>
    <dgm:cxn modelId="{7B3972F9-C9C5-4AF4-BA07-B4F952911957}" type="presParOf" srcId="{7DE7B039-53AE-43FF-91B4-301348B75E8D}" destId="{FC519ADF-26D8-4522-9593-D0D6D0B21717}" srcOrd="5" destOrd="0" presId="urn:microsoft.com/office/officeart/2005/8/layout/venn1"/>
    <dgm:cxn modelId="{15852A25-AE66-4917-87B3-50EBF125755E}" type="presParOf" srcId="{7DE7B039-53AE-43FF-91B4-301348B75E8D}" destId="{987017E4-C056-46EA-800C-046E985BEB74}" srcOrd="6" destOrd="0" presId="urn:microsoft.com/office/officeart/2005/8/layout/venn1"/>
    <dgm:cxn modelId="{7E208E0D-0B85-4BE0-AC68-D911DA61BA78}" type="presParOf" srcId="{7DE7B039-53AE-43FF-91B4-301348B75E8D}" destId="{11E22A56-3349-490D-907B-58E378850EC9}" srcOrd="7" destOrd="0" presId="urn:microsoft.com/office/officeart/2005/8/layout/venn1"/>
    <dgm:cxn modelId="{38F9B29A-24F8-4714-ACFC-80E05E9ABC1C}" type="presParOf" srcId="{7DE7B039-53AE-43FF-91B4-301348B75E8D}" destId="{F0245A79-280D-48AD-85AA-1B25A003F774}" srcOrd="8" destOrd="0" presId="urn:microsoft.com/office/officeart/2005/8/layout/venn1"/>
    <dgm:cxn modelId="{D7C24EA3-39BB-4942-AA60-1668421A4FC9}" type="presParOf" srcId="{7DE7B039-53AE-43FF-91B4-301348B75E8D}" destId="{E8257327-F3F8-4867-891D-B7385F6A34AF}" srcOrd="9" destOrd="0" presId="urn:microsoft.com/office/officeart/2005/8/layout/venn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104276C-1BA7-444F-B89C-29D38553ADE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301A275-1686-4651-9217-DDDDAF0D0EAE}">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Интерфаол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таълимнинг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мақсади</a:t>
          </a:r>
          <a:r>
            <a:rPr lang="ru-RU"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6544BA9-7AD5-4566-95C1-ADA894E0866E}" type="parTrans" cxnId="{2B5A352C-8CB0-4150-8A7C-220B4C7DC731}">
      <dgm:prSet/>
      <dgm:spPr/>
      <dgm:t>
        <a:bodyPr/>
        <a:lstStyle/>
        <a:p>
          <a:endParaRPr lang="ru-RU"/>
        </a:p>
      </dgm:t>
    </dgm:pt>
    <dgm:pt modelId="{25C8C8C2-D419-4BB9-B064-62FC257CEB23}" type="sibTrans" cxnId="{2B5A352C-8CB0-4150-8A7C-220B4C7DC731}">
      <dgm:prSet/>
      <dgm:spPr/>
      <dgm:t>
        <a:bodyPr/>
        <a:lstStyle/>
        <a:p>
          <a:endParaRPr lang="ru-RU"/>
        </a:p>
      </dgm:t>
    </dgm:pt>
    <dgm:pt modelId="{5D269EAB-7807-4296-A156-0F19AA4CDBD4}">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мулоқот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B54E639-2689-4B20-903E-568CEB306724}" type="parTrans" cxnId="{0FA52220-EA62-41C4-9BEA-F1A7B15BE626}">
      <dgm:prSet/>
      <dgm:spPr/>
      <dgm:t>
        <a:bodyPr/>
        <a:lstStyle/>
        <a:p>
          <a:endParaRPr lang="ru-RU"/>
        </a:p>
      </dgm:t>
    </dgm:pt>
    <dgm:pt modelId="{00B99FFB-8941-4492-99D8-D31902B89691}" type="sibTrans" cxnId="{0FA52220-EA62-41C4-9BEA-F1A7B15BE626}">
      <dgm:prSet/>
      <dgm:spPr/>
      <dgm:t>
        <a:bodyPr/>
        <a:lstStyle/>
        <a:p>
          <a:endParaRPr lang="ru-RU"/>
        </a:p>
      </dgm:t>
    </dgm:pt>
    <dgm:pt modelId="{6ED298D3-0C82-4086-B95E-ADD247A36A7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дарснинг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шароит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CB5DFB5-FB1C-4F23-BF4A-4BC0D05DD02F}" type="parTrans" cxnId="{D253A7DB-B95B-4F52-8501-C7A52480415C}">
      <dgm:prSet/>
      <dgm:spPr/>
      <dgm:t>
        <a:bodyPr/>
        <a:lstStyle/>
        <a:p>
          <a:endParaRPr lang="ru-RU"/>
        </a:p>
      </dgm:t>
    </dgm:pt>
    <dgm:pt modelId="{9DB6B2D1-1F77-4854-B326-FD88A0676735}" type="sibTrans" cxnId="{D253A7DB-B95B-4F52-8501-C7A52480415C}">
      <dgm:prSet/>
      <dgm:spPr/>
      <dgm:t>
        <a:bodyPr/>
        <a:lstStyle/>
        <a:p>
          <a:endParaRPr lang="ru-RU"/>
        </a:p>
      </dgm:t>
    </dgm:pt>
    <dgm:pt modelId="{868A870A-78F6-443E-8121-3D107B0DFF3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жамоада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A6B6E8D-963E-4A62-9B33-5796802F1776}" type="parTrans" cxnId="{C4C265D2-24FC-4463-926C-A5C5E69F865E}">
      <dgm:prSet/>
      <dgm:spPr/>
      <dgm:t>
        <a:bodyPr/>
        <a:lstStyle/>
        <a:p>
          <a:endParaRPr lang="ru-RU"/>
        </a:p>
      </dgm:t>
    </dgm:pt>
    <dgm:pt modelId="{EB59E98D-7487-4220-AD2F-82A181495F61}" type="sibTrans" cxnId="{C4C265D2-24FC-4463-926C-A5C5E69F865E}">
      <dgm:prSet/>
      <dgm:spPr/>
      <dgm:t>
        <a:bodyPr/>
        <a:lstStyle/>
        <a:p>
          <a:endParaRPr lang="ru-RU"/>
        </a:p>
      </dgm:t>
    </dgm:pt>
    <dgm:pt modelId="{9689B557-1189-4BB5-99A9-D5F90EB4C2A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ўрганишга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ички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мотивацияни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15700A3-2784-46E5-8E92-598DED6D4060}" type="parTrans" cxnId="{BC1469BC-6333-4170-9B10-D0EA0DAE76F7}">
      <dgm:prSet/>
      <dgm:spPr/>
      <dgm:t>
        <a:bodyPr/>
        <a:lstStyle/>
        <a:p>
          <a:endParaRPr lang="ru-RU"/>
        </a:p>
      </dgm:t>
    </dgm:pt>
    <dgm:pt modelId="{ED59EB2E-98A2-4D42-AEF6-3B5D17931B8B}" type="sibTrans" cxnId="{BC1469BC-6333-4170-9B10-D0EA0DAE76F7}">
      <dgm:prSet/>
      <dgm:spPr/>
      <dgm:t>
        <a:bodyPr/>
        <a:lstStyle/>
        <a:p>
          <a:endParaRPr lang="ru-RU"/>
        </a:p>
      </dgm:t>
    </dgm:pt>
    <dgm:pt modelId="{3CF4F783-645C-44A8-B8E7-CDA0D53A655D}">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ижодкорликни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12A0549-6DF0-44EC-B42C-73479B5BEEB1}" type="parTrans" cxnId="{F69088F6-12F7-47B5-9C31-2DB98EC6A9BC}">
      <dgm:prSet/>
      <dgm:spPr/>
      <dgm:t>
        <a:bodyPr/>
        <a:lstStyle/>
        <a:p>
          <a:endParaRPr lang="ru-RU"/>
        </a:p>
      </dgm:t>
    </dgm:pt>
    <dgm:pt modelId="{D960633A-A9DA-4A90-A971-1575154D7A9A}" type="sibTrans" cxnId="{F69088F6-12F7-47B5-9C31-2DB98EC6A9BC}">
      <dgm:prSet/>
      <dgm:spPr/>
      <dgm:t>
        <a:bodyPr/>
        <a:lstStyle/>
        <a:p>
          <a:endParaRPr lang="ru-RU"/>
        </a:p>
      </dgm:t>
    </dgm:pt>
    <dgm:pt modelId="{EC20A36D-3B64-433E-A45D-FB32F122AA10}" type="pres">
      <dgm:prSet presAssocID="{0104276C-1BA7-444F-B89C-29D38553ADE5}" presName="linear" presStyleCnt="0">
        <dgm:presLayoutVars>
          <dgm:animLvl val="lvl"/>
          <dgm:resizeHandles val="exact"/>
        </dgm:presLayoutVars>
      </dgm:prSet>
      <dgm:spPr/>
      <dgm:t>
        <a:bodyPr/>
        <a:lstStyle/>
        <a:p>
          <a:endParaRPr lang="ru-RU"/>
        </a:p>
      </dgm:t>
    </dgm:pt>
    <dgm:pt modelId="{2313FE22-B2F7-4A6A-8456-42EC296156E3}" type="pres">
      <dgm:prSet presAssocID="{8301A275-1686-4651-9217-DDDDAF0D0EAE}" presName="parentText" presStyleLbl="node1" presStyleIdx="0" presStyleCnt="1">
        <dgm:presLayoutVars>
          <dgm:chMax val="0"/>
          <dgm:bulletEnabled val="1"/>
        </dgm:presLayoutVars>
      </dgm:prSet>
      <dgm:spPr/>
      <dgm:t>
        <a:bodyPr/>
        <a:lstStyle/>
        <a:p>
          <a:endParaRPr lang="ru-RU"/>
        </a:p>
      </dgm:t>
    </dgm:pt>
    <dgm:pt modelId="{6884D878-9B45-407B-B6ED-45966B90CB61}" type="pres">
      <dgm:prSet presAssocID="{8301A275-1686-4651-9217-DDDDAF0D0EAE}" presName="childText" presStyleLbl="revTx" presStyleIdx="0" presStyleCnt="1">
        <dgm:presLayoutVars>
          <dgm:bulletEnabled val="1"/>
        </dgm:presLayoutVars>
      </dgm:prSet>
      <dgm:spPr/>
      <dgm:t>
        <a:bodyPr/>
        <a:lstStyle/>
        <a:p>
          <a:endParaRPr lang="ru-RU"/>
        </a:p>
      </dgm:t>
    </dgm:pt>
  </dgm:ptLst>
  <dgm:cxnLst>
    <dgm:cxn modelId="{9068130D-332A-48F7-AF13-8C538051648D}" type="presOf" srcId="{0104276C-1BA7-444F-B89C-29D38553ADE5}" destId="{EC20A36D-3B64-433E-A45D-FB32F122AA10}" srcOrd="0" destOrd="0" presId="urn:microsoft.com/office/officeart/2005/8/layout/vList2"/>
    <dgm:cxn modelId="{D253A7DB-B95B-4F52-8501-C7A52480415C}" srcId="{8301A275-1686-4651-9217-DDDDAF0D0EAE}" destId="{6ED298D3-0C82-4086-B95E-ADD247A36A7C}" srcOrd="1" destOrd="0" parTransId="{FCB5DFB5-FB1C-4F23-BF4A-4BC0D05DD02F}" sibTransId="{9DB6B2D1-1F77-4854-B326-FD88A0676735}"/>
    <dgm:cxn modelId="{A801675D-DD7F-4C77-8BD1-38F6F95D69D0}" type="presOf" srcId="{3CF4F783-645C-44A8-B8E7-CDA0D53A655D}" destId="{6884D878-9B45-407B-B6ED-45966B90CB61}" srcOrd="0" destOrd="4" presId="urn:microsoft.com/office/officeart/2005/8/layout/vList2"/>
    <dgm:cxn modelId="{C4C265D2-24FC-4463-926C-A5C5E69F865E}" srcId="{8301A275-1686-4651-9217-DDDDAF0D0EAE}" destId="{868A870A-78F6-443E-8121-3D107B0DFF37}" srcOrd="2" destOrd="0" parTransId="{EA6B6E8D-963E-4A62-9B33-5796802F1776}" sibTransId="{EB59E98D-7487-4220-AD2F-82A181495F61}"/>
    <dgm:cxn modelId="{BC1469BC-6333-4170-9B10-D0EA0DAE76F7}" srcId="{8301A275-1686-4651-9217-DDDDAF0D0EAE}" destId="{9689B557-1189-4BB5-99A9-D5F90EB4C2AE}" srcOrd="3" destOrd="0" parTransId="{F15700A3-2784-46E5-8E92-598DED6D4060}" sibTransId="{ED59EB2E-98A2-4D42-AEF6-3B5D17931B8B}"/>
    <dgm:cxn modelId="{47F4F4ED-C393-4FB1-977C-F240C6CF8146}" type="presOf" srcId="{5D269EAB-7807-4296-A156-0F19AA4CDBD4}" destId="{6884D878-9B45-407B-B6ED-45966B90CB61}" srcOrd="0" destOrd="0" presId="urn:microsoft.com/office/officeart/2005/8/layout/vList2"/>
    <dgm:cxn modelId="{00CB58DF-21F6-4D00-ACFD-8ECEE8997D64}" type="presOf" srcId="{6ED298D3-0C82-4086-B95E-ADD247A36A7C}" destId="{6884D878-9B45-407B-B6ED-45966B90CB61}" srcOrd="0" destOrd="1" presId="urn:microsoft.com/office/officeart/2005/8/layout/vList2"/>
    <dgm:cxn modelId="{93E091EB-DA95-4DF1-BF2F-03B499D1A228}" type="presOf" srcId="{868A870A-78F6-443E-8121-3D107B0DFF37}" destId="{6884D878-9B45-407B-B6ED-45966B90CB61}" srcOrd="0" destOrd="2" presId="urn:microsoft.com/office/officeart/2005/8/layout/vList2"/>
    <dgm:cxn modelId="{2B5A352C-8CB0-4150-8A7C-220B4C7DC731}" srcId="{0104276C-1BA7-444F-B89C-29D38553ADE5}" destId="{8301A275-1686-4651-9217-DDDDAF0D0EAE}" srcOrd="0" destOrd="0" parTransId="{46544BA9-7AD5-4566-95C1-ADA894E0866E}" sibTransId="{25C8C8C2-D419-4BB9-B064-62FC257CEB23}"/>
    <dgm:cxn modelId="{0BBFE590-960C-4116-9AF1-5DFFFBE8BB80}" type="presOf" srcId="{8301A275-1686-4651-9217-DDDDAF0D0EAE}" destId="{2313FE22-B2F7-4A6A-8456-42EC296156E3}" srcOrd="0" destOrd="0" presId="urn:microsoft.com/office/officeart/2005/8/layout/vList2"/>
    <dgm:cxn modelId="{35954CC8-450C-440C-89B6-23C707D1C9A9}" type="presOf" srcId="{9689B557-1189-4BB5-99A9-D5F90EB4C2AE}" destId="{6884D878-9B45-407B-B6ED-45966B90CB61}" srcOrd="0" destOrd="3" presId="urn:microsoft.com/office/officeart/2005/8/layout/vList2"/>
    <dgm:cxn modelId="{0FA52220-EA62-41C4-9BEA-F1A7B15BE626}" srcId="{8301A275-1686-4651-9217-DDDDAF0D0EAE}" destId="{5D269EAB-7807-4296-A156-0F19AA4CDBD4}" srcOrd="0" destOrd="0" parTransId="{5B54E639-2689-4B20-903E-568CEB306724}" sibTransId="{00B99FFB-8941-4492-99D8-D31902B89691}"/>
    <dgm:cxn modelId="{F69088F6-12F7-47B5-9C31-2DB98EC6A9BC}" srcId="{8301A275-1686-4651-9217-DDDDAF0D0EAE}" destId="{3CF4F783-645C-44A8-B8E7-CDA0D53A655D}" srcOrd="4" destOrd="0" parTransId="{212A0549-6DF0-44EC-B42C-73479B5BEEB1}" sibTransId="{D960633A-A9DA-4A90-A971-1575154D7A9A}"/>
    <dgm:cxn modelId="{32D548AC-556D-4FB0-8B0A-E358707CF139}" type="presParOf" srcId="{EC20A36D-3B64-433E-A45D-FB32F122AA10}" destId="{2313FE22-B2F7-4A6A-8456-42EC296156E3}" srcOrd="0" destOrd="0" presId="urn:microsoft.com/office/officeart/2005/8/layout/vList2"/>
    <dgm:cxn modelId="{50B0807C-0875-437B-A90B-BC6B3EDA8D89}" type="presParOf" srcId="{EC20A36D-3B64-433E-A45D-FB32F122AA10}" destId="{6884D878-9B45-407B-B6ED-45966B90CB6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1B95441-C1C5-4B2D-B032-DEE78B41854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EAC2122-7730-4366-95F6-273BCFD203C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C278990-F9EB-4040-B7A1-94151B3A3E30}" type="parTrans" cxnId="{EA2FD2DE-4E5B-4886-90B7-C7B1AAA07E4C}">
      <dgm:prSet/>
      <dgm:spPr/>
      <dgm:t>
        <a:bodyPr/>
        <a:lstStyle/>
        <a:p>
          <a:endParaRPr lang="ru-RU"/>
        </a:p>
      </dgm:t>
    </dgm:pt>
    <dgm:pt modelId="{38E30696-5660-49EF-8328-02E14C1F7B40}" type="sibTrans" cxnId="{EA2FD2DE-4E5B-4886-90B7-C7B1AAA07E4C}">
      <dgm:prSet/>
      <dgm:spPr/>
      <dgm:t>
        <a:bodyPr/>
        <a:lstStyle/>
        <a:p>
          <a:endParaRPr lang="ru-RU"/>
        </a:p>
      </dgm:t>
    </dgm:pt>
    <dgm:pt modelId="{93378463-106A-4671-B125-8CB6CB96F05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Ўқитишнинг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давомида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пассив </a:t>
          </a:r>
          <a:r>
            <a:rPr lang="ru-RU" dirty="0" err="1" smtClean="0">
              <a:latin typeface="Times New Roman" panose="02020603050405020304" pitchFamily="18" charset="0"/>
              <a:cs typeface="Times New Roman" panose="02020603050405020304" pitchFamily="18" charset="0"/>
            </a:rPr>
            <a:t>ролни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тўхтатадилар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шуғулланадилар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8D3A431-B3A2-4420-B764-B160B9170745}" type="parTrans" cxnId="{D78004C8-5926-4428-A351-0196E2294599}">
      <dgm:prSet/>
      <dgm:spPr/>
      <dgm:t>
        <a:bodyPr/>
        <a:lstStyle/>
        <a:p>
          <a:endParaRPr lang="ru-RU"/>
        </a:p>
      </dgm:t>
    </dgm:pt>
    <dgm:pt modelId="{3E1BEDFC-F7E8-48A6-A2F9-86F7A3D0DA32}" type="sibTrans" cxnId="{D78004C8-5926-4428-A351-0196E2294599}">
      <dgm:prSet/>
      <dgm:spPr/>
      <dgm:t>
        <a:bodyPr/>
        <a:lstStyle/>
        <a:p>
          <a:endParaRPr lang="ru-RU"/>
        </a:p>
      </dgm:t>
    </dgm:pt>
    <dgm:pt modelId="{2F477694-2608-4680-9561-074509266A2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Интерактив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муассасаларида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қизиқарли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самаралироқ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28AF041-2DAD-4C9A-AAD4-0A0C084C12CE}" type="parTrans" cxnId="{7F43C9C3-FC3B-411F-9DEB-5603857450BD}">
      <dgm:prSet/>
      <dgm:spPr/>
      <dgm:t>
        <a:bodyPr/>
        <a:lstStyle/>
        <a:p>
          <a:endParaRPr lang="ru-RU"/>
        </a:p>
      </dgm:t>
    </dgm:pt>
    <dgm:pt modelId="{A5720CF7-5325-4402-ADAA-BC2E37AFD7EF}" type="sibTrans" cxnId="{7F43C9C3-FC3B-411F-9DEB-5603857450BD}">
      <dgm:prSet/>
      <dgm:spPr/>
      <dgm:t>
        <a:bodyPr/>
        <a:lstStyle/>
        <a:p>
          <a:endParaRPr lang="ru-RU"/>
        </a:p>
      </dgm:t>
    </dgm:pt>
    <dgm:pt modelId="{86E1F464-1401-4C08-9E57-FA0455983D75}" type="pres">
      <dgm:prSet presAssocID="{D1B95441-C1C5-4B2D-B032-DEE78B41854A}" presName="linear" presStyleCnt="0">
        <dgm:presLayoutVars>
          <dgm:animLvl val="lvl"/>
          <dgm:resizeHandles val="exact"/>
        </dgm:presLayoutVars>
      </dgm:prSet>
      <dgm:spPr/>
      <dgm:t>
        <a:bodyPr/>
        <a:lstStyle/>
        <a:p>
          <a:endParaRPr lang="ru-RU"/>
        </a:p>
      </dgm:t>
    </dgm:pt>
    <dgm:pt modelId="{0015A833-3BD8-4008-89F0-35061CCDD2E0}" type="pres">
      <dgm:prSet presAssocID="{FEAC2122-7730-4366-95F6-273BCFD203CA}" presName="parentText" presStyleLbl="node1" presStyleIdx="0" presStyleCnt="2">
        <dgm:presLayoutVars>
          <dgm:chMax val="0"/>
          <dgm:bulletEnabled val="1"/>
        </dgm:presLayoutVars>
      </dgm:prSet>
      <dgm:spPr/>
      <dgm:t>
        <a:bodyPr/>
        <a:lstStyle/>
        <a:p>
          <a:endParaRPr lang="ru-RU"/>
        </a:p>
      </dgm:t>
    </dgm:pt>
    <dgm:pt modelId="{71A9454E-658B-49F7-8EEA-80B28D62CE29}" type="pres">
      <dgm:prSet presAssocID="{38E30696-5660-49EF-8328-02E14C1F7B40}" presName="spacer" presStyleCnt="0"/>
      <dgm:spPr/>
    </dgm:pt>
    <dgm:pt modelId="{C2639276-0C9A-4CC1-BC31-E52AD395376B}" type="pres">
      <dgm:prSet presAssocID="{93378463-106A-4671-B125-8CB6CB96F052}" presName="parentText" presStyleLbl="node1" presStyleIdx="1" presStyleCnt="2">
        <dgm:presLayoutVars>
          <dgm:chMax val="0"/>
          <dgm:bulletEnabled val="1"/>
        </dgm:presLayoutVars>
      </dgm:prSet>
      <dgm:spPr/>
      <dgm:t>
        <a:bodyPr/>
        <a:lstStyle/>
        <a:p>
          <a:endParaRPr lang="ru-RU"/>
        </a:p>
      </dgm:t>
    </dgm:pt>
    <dgm:pt modelId="{3983FBA8-63D5-4EA0-BAD4-DA5703E69673}" type="pres">
      <dgm:prSet presAssocID="{93378463-106A-4671-B125-8CB6CB96F052}" presName="childText" presStyleLbl="revTx" presStyleIdx="0" presStyleCnt="1">
        <dgm:presLayoutVars>
          <dgm:bulletEnabled val="1"/>
        </dgm:presLayoutVars>
      </dgm:prSet>
      <dgm:spPr/>
      <dgm:t>
        <a:bodyPr/>
        <a:lstStyle/>
        <a:p>
          <a:endParaRPr lang="ru-RU"/>
        </a:p>
      </dgm:t>
    </dgm:pt>
  </dgm:ptLst>
  <dgm:cxnLst>
    <dgm:cxn modelId="{E28CCAF1-B8C7-4849-8A09-CB65C8873DDC}" type="presOf" srcId="{93378463-106A-4671-B125-8CB6CB96F052}" destId="{C2639276-0C9A-4CC1-BC31-E52AD395376B}" srcOrd="0" destOrd="0" presId="urn:microsoft.com/office/officeart/2005/8/layout/vList2"/>
    <dgm:cxn modelId="{4D4C4B46-30C0-46E5-945F-433C70C81AAF}" type="presOf" srcId="{FEAC2122-7730-4366-95F6-273BCFD203CA}" destId="{0015A833-3BD8-4008-89F0-35061CCDD2E0}" srcOrd="0" destOrd="0" presId="urn:microsoft.com/office/officeart/2005/8/layout/vList2"/>
    <dgm:cxn modelId="{EFDD8A4F-152B-4950-9608-71177FB74BCA}" type="presOf" srcId="{2F477694-2608-4680-9561-074509266A2A}" destId="{3983FBA8-63D5-4EA0-BAD4-DA5703E69673}" srcOrd="0" destOrd="0" presId="urn:microsoft.com/office/officeart/2005/8/layout/vList2"/>
    <dgm:cxn modelId="{EA2FD2DE-4E5B-4886-90B7-C7B1AAA07E4C}" srcId="{D1B95441-C1C5-4B2D-B032-DEE78B41854A}" destId="{FEAC2122-7730-4366-95F6-273BCFD203CA}" srcOrd="0" destOrd="0" parTransId="{8C278990-F9EB-4040-B7A1-94151B3A3E30}" sibTransId="{38E30696-5660-49EF-8328-02E14C1F7B40}"/>
    <dgm:cxn modelId="{7F43C9C3-FC3B-411F-9DEB-5603857450BD}" srcId="{93378463-106A-4671-B125-8CB6CB96F052}" destId="{2F477694-2608-4680-9561-074509266A2A}" srcOrd="0" destOrd="0" parTransId="{D28AF041-2DAD-4C9A-AAD4-0A0C084C12CE}" sibTransId="{A5720CF7-5325-4402-ADAA-BC2E37AFD7EF}"/>
    <dgm:cxn modelId="{69D95E44-D14E-489B-9A44-B10CDC8555FB}" type="presOf" srcId="{D1B95441-C1C5-4B2D-B032-DEE78B41854A}" destId="{86E1F464-1401-4C08-9E57-FA0455983D75}" srcOrd="0" destOrd="0" presId="urn:microsoft.com/office/officeart/2005/8/layout/vList2"/>
    <dgm:cxn modelId="{D78004C8-5926-4428-A351-0196E2294599}" srcId="{D1B95441-C1C5-4B2D-B032-DEE78B41854A}" destId="{93378463-106A-4671-B125-8CB6CB96F052}" srcOrd="1" destOrd="0" parTransId="{78D3A431-B3A2-4420-B764-B160B9170745}" sibTransId="{3E1BEDFC-F7E8-48A6-A2F9-86F7A3D0DA32}"/>
    <dgm:cxn modelId="{FEE7E613-EB96-4E31-95DC-FC07C27B85D2}" type="presParOf" srcId="{86E1F464-1401-4C08-9E57-FA0455983D75}" destId="{0015A833-3BD8-4008-89F0-35061CCDD2E0}" srcOrd="0" destOrd="0" presId="urn:microsoft.com/office/officeart/2005/8/layout/vList2"/>
    <dgm:cxn modelId="{040EA379-6570-47A6-ACBC-7664ACF776CF}" type="presParOf" srcId="{86E1F464-1401-4C08-9E57-FA0455983D75}" destId="{71A9454E-658B-49F7-8EEA-80B28D62CE29}" srcOrd="1" destOrd="0" presId="urn:microsoft.com/office/officeart/2005/8/layout/vList2"/>
    <dgm:cxn modelId="{274470CF-C295-4472-AD77-95CB483B8B39}" type="presParOf" srcId="{86E1F464-1401-4C08-9E57-FA0455983D75}" destId="{C2639276-0C9A-4CC1-BC31-E52AD395376B}" srcOrd="2" destOrd="0" presId="urn:microsoft.com/office/officeart/2005/8/layout/vList2"/>
    <dgm:cxn modelId="{67B8193D-5480-42F7-A4E6-7554701F9F52}" type="presParOf" srcId="{86E1F464-1401-4C08-9E57-FA0455983D75}" destId="{3983FBA8-63D5-4EA0-BAD4-DA5703E69673}"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1B95441-C1C5-4B2D-B032-DEE78B41854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F477694-2608-4680-9561-074509266A2A}">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1980-йилларда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маркази</a:t>
          </a:r>
          <a:r>
            <a:rPr lang="ru-RU" dirty="0" smtClean="0">
              <a:latin typeface="Times New Roman" panose="02020603050405020304" pitchFamily="18" charset="0"/>
              <a:cs typeface="Times New Roman" panose="02020603050405020304" pitchFamily="18" charset="0"/>
            </a:rPr>
            <a:t> (АҚШ, Мериленд </a:t>
          </a:r>
          <a:r>
            <a:rPr lang="ru-RU" dirty="0" err="1" smtClean="0">
              <a:latin typeface="Times New Roman" panose="02020603050405020304" pitchFamily="18" charset="0"/>
              <a:cs typeface="Times New Roman" panose="02020603050405020304" pitchFamily="18" charset="0"/>
            </a:rPr>
            <a:t>штати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пирамидасига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эшитганларининг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атиги</a:t>
          </a:r>
          <a:r>
            <a:rPr lang="ru-RU" dirty="0" smtClean="0">
              <a:latin typeface="Times New Roman" panose="02020603050405020304" pitchFamily="18" charset="0"/>
              <a:cs typeface="Times New Roman" panose="02020603050405020304" pitchFamily="18" charset="0"/>
            </a:rPr>
            <a:t>        5% </a:t>
          </a:r>
          <a:r>
            <a:rPr lang="ru-RU" dirty="0" err="1" smtClean="0">
              <a:latin typeface="Times New Roman" panose="02020603050405020304" pitchFamily="18" charset="0"/>
              <a:cs typeface="Times New Roman" panose="02020603050405020304" pitchFamily="18" charset="0"/>
            </a:rPr>
            <a:t>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эслайди</a:t>
          </a:r>
          <a:r>
            <a:rPr lang="ru-RU" dirty="0" smtClean="0">
              <a:latin typeface="Times New Roman" panose="02020603050405020304" pitchFamily="18" charset="0"/>
              <a:cs typeface="Times New Roman" panose="02020603050405020304" pitchFamily="18" charset="0"/>
            </a:rPr>
            <a:t>, 90% </a:t>
          </a:r>
          <a:r>
            <a:rPr lang="ru-RU" dirty="0" err="1" smtClean="0">
              <a:latin typeface="Times New Roman" panose="02020603050405020304" pitchFamily="18" charset="0"/>
              <a:cs typeface="Times New Roman" panose="02020603050405020304" pitchFamily="18" charset="0"/>
            </a:rPr>
            <a:t>маълумотни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ўргатганда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28AF041-2DAD-4C9A-AAD4-0A0C084C12CE}" type="parTrans" cxnId="{7F43C9C3-FC3B-411F-9DEB-5603857450BD}">
      <dgm:prSet/>
      <dgm:spPr/>
      <dgm:t>
        <a:bodyPr/>
        <a:lstStyle/>
        <a:p>
          <a:endParaRPr lang="ru-RU"/>
        </a:p>
      </dgm:t>
    </dgm:pt>
    <dgm:pt modelId="{A5720CF7-5325-4402-ADAA-BC2E37AFD7EF}" type="sibTrans" cxnId="{7F43C9C3-FC3B-411F-9DEB-5603857450BD}">
      <dgm:prSet/>
      <dgm:spPr/>
      <dgm:t>
        <a:bodyPr/>
        <a:lstStyle/>
        <a:p>
          <a:endParaRPr lang="ru-RU"/>
        </a:p>
      </dgm:t>
    </dgm:pt>
    <dgm:pt modelId="{5DB633FB-31CD-4247-ADA8-BEC3E4E2E3F9}">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иложи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кўпроқ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олсинлар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қилсинлар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DC2E3BB-8FBD-404B-ABCA-005118245888}" type="parTrans" cxnId="{1974E0F9-BCDD-4454-9550-44187A059517}">
      <dgm:prSet/>
      <dgm:spPr/>
      <dgm:t>
        <a:bodyPr/>
        <a:lstStyle/>
        <a:p>
          <a:endParaRPr lang="ru-RU"/>
        </a:p>
      </dgm:t>
    </dgm:pt>
    <dgm:pt modelId="{F426B195-A639-43C9-B2A8-180168B9762A}" type="sibTrans" cxnId="{1974E0F9-BCDD-4454-9550-44187A059517}">
      <dgm:prSet/>
      <dgm:spPr/>
      <dgm:t>
        <a:bodyPr/>
        <a:lstStyle/>
        <a:p>
          <a:endParaRPr lang="ru-RU"/>
        </a:p>
      </dgm:t>
    </dgm:pt>
    <dgm:pt modelId="{86E1F464-1401-4C08-9E57-FA0455983D75}" type="pres">
      <dgm:prSet presAssocID="{D1B95441-C1C5-4B2D-B032-DEE78B41854A}" presName="linear" presStyleCnt="0">
        <dgm:presLayoutVars>
          <dgm:animLvl val="lvl"/>
          <dgm:resizeHandles val="exact"/>
        </dgm:presLayoutVars>
      </dgm:prSet>
      <dgm:spPr/>
      <dgm:t>
        <a:bodyPr/>
        <a:lstStyle/>
        <a:p>
          <a:endParaRPr lang="ru-RU"/>
        </a:p>
      </dgm:t>
    </dgm:pt>
    <dgm:pt modelId="{C2C2AFE0-F4A5-4A0D-91B9-78CBDA3E2655}" type="pres">
      <dgm:prSet presAssocID="{2F477694-2608-4680-9561-074509266A2A}" presName="parentText" presStyleLbl="node1" presStyleIdx="0" presStyleCnt="2">
        <dgm:presLayoutVars>
          <dgm:chMax val="0"/>
          <dgm:bulletEnabled val="1"/>
        </dgm:presLayoutVars>
      </dgm:prSet>
      <dgm:spPr/>
      <dgm:t>
        <a:bodyPr/>
        <a:lstStyle/>
        <a:p>
          <a:endParaRPr lang="ru-RU"/>
        </a:p>
      </dgm:t>
    </dgm:pt>
    <dgm:pt modelId="{993B3E6E-04DC-459F-A4E0-73C35C37EE0D}" type="pres">
      <dgm:prSet presAssocID="{A5720CF7-5325-4402-ADAA-BC2E37AFD7EF}" presName="spacer" presStyleCnt="0"/>
      <dgm:spPr/>
    </dgm:pt>
    <dgm:pt modelId="{557EADBD-4F3D-4852-B5E7-3F10FEC50D25}" type="pres">
      <dgm:prSet presAssocID="{5DB633FB-31CD-4247-ADA8-BEC3E4E2E3F9}" presName="parentText" presStyleLbl="node1" presStyleIdx="1" presStyleCnt="2">
        <dgm:presLayoutVars>
          <dgm:chMax val="0"/>
          <dgm:bulletEnabled val="1"/>
        </dgm:presLayoutVars>
      </dgm:prSet>
      <dgm:spPr/>
      <dgm:t>
        <a:bodyPr/>
        <a:lstStyle/>
        <a:p>
          <a:endParaRPr lang="ru-RU"/>
        </a:p>
      </dgm:t>
    </dgm:pt>
  </dgm:ptLst>
  <dgm:cxnLst>
    <dgm:cxn modelId="{7F43C9C3-FC3B-411F-9DEB-5603857450BD}" srcId="{D1B95441-C1C5-4B2D-B032-DEE78B41854A}" destId="{2F477694-2608-4680-9561-074509266A2A}" srcOrd="0" destOrd="0" parTransId="{D28AF041-2DAD-4C9A-AAD4-0A0C084C12CE}" sibTransId="{A5720CF7-5325-4402-ADAA-BC2E37AFD7EF}"/>
    <dgm:cxn modelId="{1974E0F9-BCDD-4454-9550-44187A059517}" srcId="{D1B95441-C1C5-4B2D-B032-DEE78B41854A}" destId="{5DB633FB-31CD-4247-ADA8-BEC3E4E2E3F9}" srcOrd="1" destOrd="0" parTransId="{EDC2E3BB-8FBD-404B-ABCA-005118245888}" sibTransId="{F426B195-A639-43C9-B2A8-180168B9762A}"/>
    <dgm:cxn modelId="{C32CD923-9AAA-40B2-AC3D-6DB35462DADF}" type="presOf" srcId="{5DB633FB-31CD-4247-ADA8-BEC3E4E2E3F9}" destId="{557EADBD-4F3D-4852-B5E7-3F10FEC50D25}" srcOrd="0" destOrd="0" presId="urn:microsoft.com/office/officeart/2005/8/layout/vList2"/>
    <dgm:cxn modelId="{69D95E44-D14E-489B-9A44-B10CDC8555FB}" type="presOf" srcId="{D1B95441-C1C5-4B2D-B032-DEE78B41854A}" destId="{86E1F464-1401-4C08-9E57-FA0455983D75}" srcOrd="0" destOrd="0" presId="urn:microsoft.com/office/officeart/2005/8/layout/vList2"/>
    <dgm:cxn modelId="{5D808979-3347-489C-AAEF-6D963D3C8B95}" type="presOf" srcId="{2F477694-2608-4680-9561-074509266A2A}" destId="{C2C2AFE0-F4A5-4A0D-91B9-78CBDA3E2655}" srcOrd="0" destOrd="0" presId="urn:microsoft.com/office/officeart/2005/8/layout/vList2"/>
    <dgm:cxn modelId="{B15DC7E8-0972-424A-9F1F-3706A05F241B}" type="presParOf" srcId="{86E1F464-1401-4C08-9E57-FA0455983D75}" destId="{C2C2AFE0-F4A5-4A0D-91B9-78CBDA3E2655}" srcOrd="0" destOrd="0" presId="urn:microsoft.com/office/officeart/2005/8/layout/vList2"/>
    <dgm:cxn modelId="{B74960B5-B5D0-48EF-B406-FA525165E20C}" type="presParOf" srcId="{86E1F464-1401-4C08-9E57-FA0455983D75}" destId="{993B3E6E-04DC-459F-A4E0-73C35C37EE0D}" srcOrd="1" destOrd="0" presId="urn:microsoft.com/office/officeart/2005/8/layout/vList2"/>
    <dgm:cxn modelId="{AB0F0CFE-3983-4B6E-A54D-230A89BCA750}" type="presParOf" srcId="{86E1F464-1401-4C08-9E57-FA0455983D75}" destId="{557EADBD-4F3D-4852-B5E7-3F10FEC50D2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9E19DEB-8DF0-4E40-BC25-7CB355CBA2E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E75A4AC-4EA5-4D4C-8967-93060C0BA8D8}">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Ўқитишнинг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интерфаол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усуллари</a:t>
          </a:r>
          <a:endParaRPr lang="ru-RU" b="1" dirty="0">
            <a:latin typeface="Times New Roman" panose="02020603050405020304" pitchFamily="18" charset="0"/>
            <a:cs typeface="Times New Roman" panose="02020603050405020304" pitchFamily="18" charset="0"/>
          </a:endParaRPr>
        </a:p>
      </dgm:t>
    </dgm:pt>
    <dgm:pt modelId="{A5C7A669-91D6-4A2D-A9AE-3538A5DD4A74}" type="parTrans" cxnId="{5F5ADAD5-DDA7-4421-8042-534D06620DFB}">
      <dgm:prSet/>
      <dgm:spPr/>
      <dgm:t>
        <a:bodyPr/>
        <a:lstStyle/>
        <a:p>
          <a:endParaRPr lang="ru-RU"/>
        </a:p>
      </dgm:t>
    </dgm:pt>
    <dgm:pt modelId="{33FCB993-24DE-4C36-BBA0-94DDE1EF334F}" type="sibTrans" cxnId="{5F5ADAD5-DDA7-4421-8042-534D06620DFB}">
      <dgm:prSet/>
      <dgm:spPr/>
      <dgm:t>
        <a:bodyPr/>
        <a:lstStyle/>
        <a:p>
          <a:endParaRPr lang="ru-RU"/>
        </a:p>
      </dgm:t>
    </dgm:pt>
    <dgm:pt modelId="{63614F72-854D-465C-AF1F-B82A1AE6E134}" type="pres">
      <dgm:prSet presAssocID="{59E19DEB-8DF0-4E40-BC25-7CB355CBA2E8}" presName="linear" presStyleCnt="0">
        <dgm:presLayoutVars>
          <dgm:animLvl val="lvl"/>
          <dgm:resizeHandles val="exact"/>
        </dgm:presLayoutVars>
      </dgm:prSet>
      <dgm:spPr/>
      <dgm:t>
        <a:bodyPr/>
        <a:lstStyle/>
        <a:p>
          <a:endParaRPr lang="ru-RU"/>
        </a:p>
      </dgm:t>
    </dgm:pt>
    <dgm:pt modelId="{139EE6B0-C693-4403-8E37-4FE0B9D98FE1}" type="pres">
      <dgm:prSet presAssocID="{9E75A4AC-4EA5-4D4C-8967-93060C0BA8D8}" presName="parentText" presStyleLbl="node1" presStyleIdx="0" presStyleCnt="1">
        <dgm:presLayoutVars>
          <dgm:chMax val="0"/>
          <dgm:bulletEnabled val="1"/>
        </dgm:presLayoutVars>
      </dgm:prSet>
      <dgm:spPr/>
      <dgm:t>
        <a:bodyPr/>
        <a:lstStyle/>
        <a:p>
          <a:endParaRPr lang="ru-RU"/>
        </a:p>
      </dgm:t>
    </dgm:pt>
  </dgm:ptLst>
  <dgm:cxnLst>
    <dgm:cxn modelId="{5F5ADAD5-DDA7-4421-8042-534D06620DFB}" srcId="{59E19DEB-8DF0-4E40-BC25-7CB355CBA2E8}" destId="{9E75A4AC-4EA5-4D4C-8967-93060C0BA8D8}" srcOrd="0" destOrd="0" parTransId="{A5C7A669-91D6-4A2D-A9AE-3538A5DD4A74}" sibTransId="{33FCB993-24DE-4C36-BBA0-94DDE1EF334F}"/>
    <dgm:cxn modelId="{2E7DD1C2-09D8-4397-9A13-0783F4D14A6C}" type="presOf" srcId="{9E75A4AC-4EA5-4D4C-8967-93060C0BA8D8}" destId="{139EE6B0-C693-4403-8E37-4FE0B9D98FE1}" srcOrd="0" destOrd="0" presId="urn:microsoft.com/office/officeart/2005/8/layout/vList2"/>
    <dgm:cxn modelId="{136B1EAF-4DFB-46BA-908E-D0F6E059C80D}" type="presOf" srcId="{59E19DEB-8DF0-4E40-BC25-7CB355CBA2E8}" destId="{63614F72-854D-465C-AF1F-B82A1AE6E134}" srcOrd="0" destOrd="0" presId="urn:microsoft.com/office/officeart/2005/8/layout/vList2"/>
    <dgm:cxn modelId="{DB581C14-CEE6-4F15-B734-7D24435DDAB3}" type="presParOf" srcId="{63614F72-854D-465C-AF1F-B82A1AE6E134}" destId="{139EE6B0-C693-4403-8E37-4FE0B9D98FE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8DFE0B2-7FC8-486F-9956-B3E2E03EA30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1CE07D8-FDEB-482D-807A-17BC66AD221B}">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Ўқитишнинг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интерфаол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суҳбат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тарзида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820A676-5A42-416C-AD67-7E8EED40B38E}" type="parTrans" cxnId="{55570125-396A-42A0-9506-E3E0B99E1F9F}">
      <dgm:prSet/>
      <dgm:spPr/>
      <dgm:t>
        <a:bodyPr/>
        <a:lstStyle/>
        <a:p>
          <a:endParaRPr lang="ru-RU"/>
        </a:p>
      </dgm:t>
    </dgm:pt>
    <dgm:pt modelId="{62974B60-78E9-4DF8-A8F1-EADE8F74AE78}" type="sibTrans" cxnId="{55570125-396A-42A0-9506-E3E0B99E1F9F}">
      <dgm:prSet/>
      <dgm:spPr/>
      <dgm:t>
        <a:bodyPr/>
        <a:lstStyle/>
        <a:p>
          <a:endParaRPr lang="ru-RU"/>
        </a:p>
      </dgm:t>
    </dgm:pt>
    <dgm:pt modelId="{B40A1DD0-12C9-482E-A0A5-7BB17254B897}">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шундаки</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нафақат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таъсирга</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қаратилган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024D630-0539-4131-B2E2-749DD9252A09}" type="parTrans" cxnId="{71E4FFA4-CC50-4184-8BD9-AD9AA155F687}">
      <dgm:prSet/>
      <dgm:spPr/>
      <dgm:t>
        <a:bodyPr/>
        <a:lstStyle/>
        <a:p>
          <a:endParaRPr lang="ru-RU"/>
        </a:p>
      </dgm:t>
    </dgm:pt>
    <dgm:pt modelId="{0198562D-B7CE-4DD7-B35B-4CD0CFCB2D90}" type="sibTrans" cxnId="{71E4FFA4-CC50-4184-8BD9-AD9AA155F687}">
      <dgm:prSet/>
      <dgm:spPr/>
      <dgm:t>
        <a:bodyPr/>
        <a:lstStyle/>
        <a:p>
          <a:endParaRPr lang="ru-RU"/>
        </a:p>
      </dgm:t>
    </dgm:pt>
    <dgm:pt modelId="{FBDE2BA2-B8AD-462C-BC37-921E5EB2C5CB}" type="pres">
      <dgm:prSet presAssocID="{98DFE0B2-7FC8-486F-9956-B3E2E03EA301}" presName="linear" presStyleCnt="0">
        <dgm:presLayoutVars>
          <dgm:animLvl val="lvl"/>
          <dgm:resizeHandles val="exact"/>
        </dgm:presLayoutVars>
      </dgm:prSet>
      <dgm:spPr/>
      <dgm:t>
        <a:bodyPr/>
        <a:lstStyle/>
        <a:p>
          <a:endParaRPr lang="ru-RU"/>
        </a:p>
      </dgm:t>
    </dgm:pt>
    <dgm:pt modelId="{05875EF4-F269-4C75-B202-2991789686CA}" type="pres">
      <dgm:prSet presAssocID="{A1CE07D8-FDEB-482D-807A-17BC66AD221B}" presName="parentText" presStyleLbl="node1" presStyleIdx="0" presStyleCnt="2">
        <dgm:presLayoutVars>
          <dgm:chMax val="0"/>
          <dgm:bulletEnabled val="1"/>
        </dgm:presLayoutVars>
      </dgm:prSet>
      <dgm:spPr/>
      <dgm:t>
        <a:bodyPr/>
        <a:lstStyle/>
        <a:p>
          <a:endParaRPr lang="ru-RU"/>
        </a:p>
      </dgm:t>
    </dgm:pt>
    <dgm:pt modelId="{3827165B-B452-4862-97DB-C5CFBDFD0E2C}" type="pres">
      <dgm:prSet presAssocID="{62974B60-78E9-4DF8-A8F1-EADE8F74AE78}" presName="spacer" presStyleCnt="0"/>
      <dgm:spPr/>
    </dgm:pt>
    <dgm:pt modelId="{EA646B6B-EE3A-4512-8D86-D4B4D3F5D91D}" type="pres">
      <dgm:prSet presAssocID="{B40A1DD0-12C9-482E-A0A5-7BB17254B897}" presName="parentText" presStyleLbl="node1" presStyleIdx="1" presStyleCnt="2">
        <dgm:presLayoutVars>
          <dgm:chMax val="0"/>
          <dgm:bulletEnabled val="1"/>
        </dgm:presLayoutVars>
      </dgm:prSet>
      <dgm:spPr/>
      <dgm:t>
        <a:bodyPr/>
        <a:lstStyle/>
        <a:p>
          <a:endParaRPr lang="ru-RU"/>
        </a:p>
      </dgm:t>
    </dgm:pt>
  </dgm:ptLst>
  <dgm:cxnLst>
    <dgm:cxn modelId="{C5A0CD9A-9736-4911-B7DA-2E2CEE27846A}" type="presOf" srcId="{98DFE0B2-7FC8-486F-9956-B3E2E03EA301}" destId="{FBDE2BA2-B8AD-462C-BC37-921E5EB2C5CB}" srcOrd="0" destOrd="0" presId="urn:microsoft.com/office/officeart/2005/8/layout/vList2"/>
    <dgm:cxn modelId="{E869C1FB-6532-4418-AC58-A1717B689D25}" type="presOf" srcId="{B40A1DD0-12C9-482E-A0A5-7BB17254B897}" destId="{EA646B6B-EE3A-4512-8D86-D4B4D3F5D91D}" srcOrd="0" destOrd="0" presId="urn:microsoft.com/office/officeart/2005/8/layout/vList2"/>
    <dgm:cxn modelId="{71E4FFA4-CC50-4184-8BD9-AD9AA155F687}" srcId="{98DFE0B2-7FC8-486F-9956-B3E2E03EA301}" destId="{B40A1DD0-12C9-482E-A0A5-7BB17254B897}" srcOrd="1" destOrd="0" parTransId="{8024D630-0539-4131-B2E2-749DD9252A09}" sibTransId="{0198562D-B7CE-4DD7-B35B-4CD0CFCB2D90}"/>
    <dgm:cxn modelId="{C60D49FB-FC78-4BCD-889E-C910EA1F95B8}" type="presOf" srcId="{A1CE07D8-FDEB-482D-807A-17BC66AD221B}" destId="{05875EF4-F269-4C75-B202-2991789686CA}" srcOrd="0" destOrd="0" presId="urn:microsoft.com/office/officeart/2005/8/layout/vList2"/>
    <dgm:cxn modelId="{55570125-396A-42A0-9506-E3E0B99E1F9F}" srcId="{98DFE0B2-7FC8-486F-9956-B3E2E03EA301}" destId="{A1CE07D8-FDEB-482D-807A-17BC66AD221B}" srcOrd="0" destOrd="0" parTransId="{0820A676-5A42-416C-AD67-7E8EED40B38E}" sibTransId="{62974B60-78E9-4DF8-A8F1-EADE8F74AE78}"/>
    <dgm:cxn modelId="{BCF8D9E6-1276-4D47-96A5-036F572BE5B2}" type="presParOf" srcId="{FBDE2BA2-B8AD-462C-BC37-921E5EB2C5CB}" destId="{05875EF4-F269-4C75-B202-2991789686CA}" srcOrd="0" destOrd="0" presId="urn:microsoft.com/office/officeart/2005/8/layout/vList2"/>
    <dgm:cxn modelId="{49708D5C-15BE-49CF-8367-77DA1D7BC6DE}" type="presParOf" srcId="{FBDE2BA2-B8AD-462C-BC37-921E5EB2C5CB}" destId="{3827165B-B452-4862-97DB-C5CFBDFD0E2C}" srcOrd="1" destOrd="0" presId="urn:microsoft.com/office/officeart/2005/8/layout/vList2"/>
    <dgm:cxn modelId="{2BFADB05-B935-45C6-A3E2-3EC2F355B7F7}" type="presParOf" srcId="{FBDE2BA2-B8AD-462C-BC37-921E5EB2C5CB}" destId="{EA646B6B-EE3A-4512-8D86-D4B4D3F5D91D}"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98DFE0B2-7FC8-486F-9956-B3E2E03EA30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B37525A-BDD0-4A6D-9F80-102F21E25368}">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ташқари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режасини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кўпинча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интерактив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машқлар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давомида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ўрганадилар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6B22C5E-0274-4477-9FD0-FC4821BAC1C5}" type="parTrans" cxnId="{82FBE03C-F6E6-4596-8F13-CF80937AED68}">
      <dgm:prSet/>
      <dgm:spPr/>
      <dgm:t>
        <a:bodyPr/>
        <a:lstStyle/>
        <a:p>
          <a:endParaRPr lang="ru-RU"/>
        </a:p>
      </dgm:t>
    </dgm:pt>
    <dgm:pt modelId="{299FD3B6-089D-4479-B1B6-7F214F9ED1E0}" type="sibTrans" cxnId="{82FBE03C-F6E6-4596-8F13-CF80937AED68}">
      <dgm:prSet/>
      <dgm:spPr/>
      <dgm:t>
        <a:bodyPr/>
        <a:lstStyle/>
        <a:p>
          <a:endParaRPr lang="ru-RU"/>
        </a:p>
      </dgm:t>
    </dgm:pt>
    <dgm:pt modelId="{B40A1DD0-12C9-482E-A0A5-7BB17254B897}">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шундаки</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устунлигини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ўқитувчининг</a:t>
          </a:r>
          <a:r>
            <a:rPr lang="ru-RU" dirty="0" smtClean="0">
              <a:latin typeface="Times New Roman" panose="02020603050405020304" pitchFamily="18" charset="0"/>
              <a:cs typeface="Times New Roman" panose="02020603050405020304" pitchFamily="18" charset="0"/>
            </a:rPr>
            <a:t> роли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йўналишига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камаяди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024D630-0539-4131-B2E2-749DD9252A09}" type="parTrans" cxnId="{71E4FFA4-CC50-4184-8BD9-AD9AA155F687}">
      <dgm:prSet/>
      <dgm:spPr/>
      <dgm:t>
        <a:bodyPr/>
        <a:lstStyle/>
        <a:p>
          <a:endParaRPr lang="ru-RU"/>
        </a:p>
      </dgm:t>
    </dgm:pt>
    <dgm:pt modelId="{0198562D-B7CE-4DD7-B35B-4CD0CFCB2D90}" type="sibTrans" cxnId="{71E4FFA4-CC50-4184-8BD9-AD9AA155F687}">
      <dgm:prSet/>
      <dgm:spPr/>
      <dgm:t>
        <a:bodyPr/>
        <a:lstStyle/>
        <a:p>
          <a:endParaRPr lang="ru-RU"/>
        </a:p>
      </dgm:t>
    </dgm:pt>
    <dgm:pt modelId="{FBDE2BA2-B8AD-462C-BC37-921E5EB2C5CB}" type="pres">
      <dgm:prSet presAssocID="{98DFE0B2-7FC8-486F-9956-B3E2E03EA301}" presName="linear" presStyleCnt="0">
        <dgm:presLayoutVars>
          <dgm:animLvl val="lvl"/>
          <dgm:resizeHandles val="exact"/>
        </dgm:presLayoutVars>
      </dgm:prSet>
      <dgm:spPr/>
      <dgm:t>
        <a:bodyPr/>
        <a:lstStyle/>
        <a:p>
          <a:endParaRPr lang="ru-RU"/>
        </a:p>
      </dgm:t>
    </dgm:pt>
    <dgm:pt modelId="{EA646B6B-EE3A-4512-8D86-D4B4D3F5D91D}" type="pres">
      <dgm:prSet presAssocID="{B40A1DD0-12C9-482E-A0A5-7BB17254B897}" presName="parentText" presStyleLbl="node1" presStyleIdx="0" presStyleCnt="2">
        <dgm:presLayoutVars>
          <dgm:chMax val="0"/>
          <dgm:bulletEnabled val="1"/>
        </dgm:presLayoutVars>
      </dgm:prSet>
      <dgm:spPr/>
      <dgm:t>
        <a:bodyPr/>
        <a:lstStyle/>
        <a:p>
          <a:endParaRPr lang="ru-RU"/>
        </a:p>
      </dgm:t>
    </dgm:pt>
    <dgm:pt modelId="{3263494D-631E-425C-AE43-EB377103BF0E}" type="pres">
      <dgm:prSet presAssocID="{0198562D-B7CE-4DD7-B35B-4CD0CFCB2D90}" presName="spacer" presStyleCnt="0"/>
      <dgm:spPr/>
    </dgm:pt>
    <dgm:pt modelId="{49B43A1B-588E-499D-B093-89DB5E3338F3}" type="pres">
      <dgm:prSet presAssocID="{8B37525A-BDD0-4A6D-9F80-102F21E25368}" presName="parentText" presStyleLbl="node1" presStyleIdx="1" presStyleCnt="2">
        <dgm:presLayoutVars>
          <dgm:chMax val="0"/>
          <dgm:bulletEnabled val="1"/>
        </dgm:presLayoutVars>
      </dgm:prSet>
      <dgm:spPr/>
      <dgm:t>
        <a:bodyPr/>
        <a:lstStyle/>
        <a:p>
          <a:endParaRPr lang="ru-RU"/>
        </a:p>
      </dgm:t>
    </dgm:pt>
  </dgm:ptLst>
  <dgm:cxnLst>
    <dgm:cxn modelId="{C5A0CD9A-9736-4911-B7DA-2E2CEE27846A}" type="presOf" srcId="{98DFE0B2-7FC8-486F-9956-B3E2E03EA301}" destId="{FBDE2BA2-B8AD-462C-BC37-921E5EB2C5CB}" srcOrd="0" destOrd="0" presId="urn:microsoft.com/office/officeart/2005/8/layout/vList2"/>
    <dgm:cxn modelId="{B4ECB5EC-004F-42E4-813F-E9FB7F423B4D}" type="presOf" srcId="{8B37525A-BDD0-4A6D-9F80-102F21E25368}" destId="{49B43A1B-588E-499D-B093-89DB5E3338F3}" srcOrd="0" destOrd="0" presId="urn:microsoft.com/office/officeart/2005/8/layout/vList2"/>
    <dgm:cxn modelId="{E869C1FB-6532-4418-AC58-A1717B689D25}" type="presOf" srcId="{B40A1DD0-12C9-482E-A0A5-7BB17254B897}" destId="{EA646B6B-EE3A-4512-8D86-D4B4D3F5D91D}" srcOrd="0" destOrd="0" presId="urn:microsoft.com/office/officeart/2005/8/layout/vList2"/>
    <dgm:cxn modelId="{71E4FFA4-CC50-4184-8BD9-AD9AA155F687}" srcId="{98DFE0B2-7FC8-486F-9956-B3E2E03EA301}" destId="{B40A1DD0-12C9-482E-A0A5-7BB17254B897}" srcOrd="0" destOrd="0" parTransId="{8024D630-0539-4131-B2E2-749DD9252A09}" sibTransId="{0198562D-B7CE-4DD7-B35B-4CD0CFCB2D90}"/>
    <dgm:cxn modelId="{82FBE03C-F6E6-4596-8F13-CF80937AED68}" srcId="{98DFE0B2-7FC8-486F-9956-B3E2E03EA301}" destId="{8B37525A-BDD0-4A6D-9F80-102F21E25368}" srcOrd="1" destOrd="0" parTransId="{B6B22C5E-0274-4477-9FD0-FC4821BAC1C5}" sibTransId="{299FD3B6-089D-4479-B1B6-7F214F9ED1E0}"/>
    <dgm:cxn modelId="{2BFADB05-B935-45C6-A3E2-3EC2F355B7F7}" type="presParOf" srcId="{FBDE2BA2-B8AD-462C-BC37-921E5EB2C5CB}" destId="{EA646B6B-EE3A-4512-8D86-D4B4D3F5D91D}" srcOrd="0" destOrd="0" presId="urn:microsoft.com/office/officeart/2005/8/layout/vList2"/>
    <dgm:cxn modelId="{B9FA4755-8BB6-4245-8A29-BCA788837846}" type="presParOf" srcId="{FBDE2BA2-B8AD-462C-BC37-921E5EB2C5CB}" destId="{3263494D-631E-425C-AE43-EB377103BF0E}" srcOrd="1" destOrd="0" presId="urn:microsoft.com/office/officeart/2005/8/layout/vList2"/>
    <dgm:cxn modelId="{2982FFEF-5BE4-44E7-B577-CF0C09DBE649}" type="presParOf" srcId="{FBDE2BA2-B8AD-462C-BC37-921E5EB2C5CB}" destId="{49B43A1B-588E-499D-B093-89DB5E3338F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57C4D8A6-D3C3-4045-9372-AFC069DCAB4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053A29C-BE48-46CA-BADF-DEE6DF5A98EB}">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Айтиш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мумкинки</a:t>
          </a:r>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интерфаол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режалаштирилган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кўргазмали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CD0B27D-6907-4CFA-883A-2923BFCF12CF}" type="parTrans" cxnId="{6296350B-639C-46CC-8783-FD69B2132511}">
      <dgm:prSet/>
      <dgm:spPr/>
      <dgm:t>
        <a:bodyPr/>
        <a:lstStyle/>
        <a:p>
          <a:endParaRPr lang="ru-RU"/>
        </a:p>
      </dgm:t>
    </dgm:pt>
    <dgm:pt modelId="{2D3BA088-24CA-49B7-836A-5471CD2F7328}" type="sibTrans" cxnId="{6296350B-639C-46CC-8783-FD69B2132511}">
      <dgm:prSet/>
      <dgm:spPr/>
      <dgm:t>
        <a:bodyPr/>
        <a:lstStyle/>
        <a:p>
          <a:endParaRPr lang="ru-RU"/>
        </a:p>
      </dgm:t>
    </dgm:pt>
    <dgm:pt modelId="{44C1326F-F3E7-4348-896C-C462368BA305}">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Интерфаол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усулларнинг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мақсади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муваффақиятли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интеллектуал </a:t>
          </a:r>
          <a:r>
            <a:rPr lang="ru-RU" dirty="0" err="1" smtClean="0">
              <a:latin typeface="Times New Roman" panose="02020603050405020304" pitchFamily="18" charset="0"/>
              <a:cs typeface="Times New Roman" panose="02020603050405020304" pitchFamily="18" charset="0"/>
            </a:rPr>
            <a:t>баркамол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шароитларни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80A73C9-3BBC-4AA8-9650-E944DAFD7054}" type="parTrans" cxnId="{025A2E62-A23F-40BA-9053-F3914604DD18}">
      <dgm:prSet/>
      <dgm:spPr/>
      <dgm:t>
        <a:bodyPr/>
        <a:lstStyle/>
        <a:p>
          <a:endParaRPr lang="ru-RU"/>
        </a:p>
      </dgm:t>
    </dgm:pt>
    <dgm:pt modelId="{135DC041-BE89-4B53-B630-56FB8B0D16B1}" type="sibTrans" cxnId="{025A2E62-A23F-40BA-9053-F3914604DD18}">
      <dgm:prSet/>
      <dgm:spPr/>
      <dgm:t>
        <a:bodyPr/>
        <a:lstStyle/>
        <a:p>
          <a:endParaRPr lang="ru-RU"/>
        </a:p>
      </dgm:t>
    </dgm:pt>
    <dgm:pt modelId="{CBD93E34-B120-4AC4-B793-B0572B871FA3}" type="pres">
      <dgm:prSet presAssocID="{57C4D8A6-D3C3-4045-9372-AFC069DCAB4E}" presName="linear" presStyleCnt="0">
        <dgm:presLayoutVars>
          <dgm:animLvl val="lvl"/>
          <dgm:resizeHandles val="exact"/>
        </dgm:presLayoutVars>
      </dgm:prSet>
      <dgm:spPr/>
      <dgm:t>
        <a:bodyPr/>
        <a:lstStyle/>
        <a:p>
          <a:endParaRPr lang="ru-RU"/>
        </a:p>
      </dgm:t>
    </dgm:pt>
    <dgm:pt modelId="{05138D99-F437-43F3-9287-75E4B586B7F9}" type="pres">
      <dgm:prSet presAssocID="{D053A29C-BE48-46CA-BADF-DEE6DF5A98EB}" presName="parentText" presStyleLbl="node1" presStyleIdx="0" presStyleCnt="2">
        <dgm:presLayoutVars>
          <dgm:chMax val="0"/>
          <dgm:bulletEnabled val="1"/>
        </dgm:presLayoutVars>
      </dgm:prSet>
      <dgm:spPr/>
      <dgm:t>
        <a:bodyPr/>
        <a:lstStyle/>
        <a:p>
          <a:endParaRPr lang="ru-RU"/>
        </a:p>
      </dgm:t>
    </dgm:pt>
    <dgm:pt modelId="{95C0FF4A-376B-4CA4-B44D-F3008E50A948}" type="pres">
      <dgm:prSet presAssocID="{2D3BA088-24CA-49B7-836A-5471CD2F7328}" presName="spacer" presStyleCnt="0"/>
      <dgm:spPr/>
    </dgm:pt>
    <dgm:pt modelId="{5AB87B07-BAFC-4DD4-9016-13CAA18A818F}" type="pres">
      <dgm:prSet presAssocID="{44C1326F-F3E7-4348-896C-C462368BA305}" presName="parentText" presStyleLbl="node1" presStyleIdx="1" presStyleCnt="2">
        <dgm:presLayoutVars>
          <dgm:chMax val="0"/>
          <dgm:bulletEnabled val="1"/>
        </dgm:presLayoutVars>
      </dgm:prSet>
      <dgm:spPr/>
      <dgm:t>
        <a:bodyPr/>
        <a:lstStyle/>
        <a:p>
          <a:endParaRPr lang="ru-RU"/>
        </a:p>
      </dgm:t>
    </dgm:pt>
  </dgm:ptLst>
  <dgm:cxnLst>
    <dgm:cxn modelId="{025A2E62-A23F-40BA-9053-F3914604DD18}" srcId="{57C4D8A6-D3C3-4045-9372-AFC069DCAB4E}" destId="{44C1326F-F3E7-4348-896C-C462368BA305}" srcOrd="1" destOrd="0" parTransId="{C80A73C9-3BBC-4AA8-9650-E944DAFD7054}" sibTransId="{135DC041-BE89-4B53-B630-56FB8B0D16B1}"/>
    <dgm:cxn modelId="{63A21298-3238-4A75-B799-2CB79EF0323D}" type="presOf" srcId="{57C4D8A6-D3C3-4045-9372-AFC069DCAB4E}" destId="{CBD93E34-B120-4AC4-B793-B0572B871FA3}" srcOrd="0" destOrd="0" presId="urn:microsoft.com/office/officeart/2005/8/layout/vList2"/>
    <dgm:cxn modelId="{9346039F-8875-4B7E-A67D-62F37944FACB}" type="presOf" srcId="{D053A29C-BE48-46CA-BADF-DEE6DF5A98EB}" destId="{05138D99-F437-43F3-9287-75E4B586B7F9}" srcOrd="0" destOrd="0" presId="urn:microsoft.com/office/officeart/2005/8/layout/vList2"/>
    <dgm:cxn modelId="{6296350B-639C-46CC-8783-FD69B2132511}" srcId="{57C4D8A6-D3C3-4045-9372-AFC069DCAB4E}" destId="{D053A29C-BE48-46CA-BADF-DEE6DF5A98EB}" srcOrd="0" destOrd="0" parTransId="{ACD0B27D-6907-4CFA-883A-2923BFCF12CF}" sibTransId="{2D3BA088-24CA-49B7-836A-5471CD2F7328}"/>
    <dgm:cxn modelId="{39A2B2DE-C19B-4403-933F-DE4CF2876877}" type="presOf" srcId="{44C1326F-F3E7-4348-896C-C462368BA305}" destId="{5AB87B07-BAFC-4DD4-9016-13CAA18A818F}" srcOrd="0" destOrd="0" presId="urn:microsoft.com/office/officeart/2005/8/layout/vList2"/>
    <dgm:cxn modelId="{06521FCA-5FF9-44AE-B59A-D09F772D6FB5}" type="presParOf" srcId="{CBD93E34-B120-4AC4-B793-B0572B871FA3}" destId="{05138D99-F437-43F3-9287-75E4B586B7F9}" srcOrd="0" destOrd="0" presId="urn:microsoft.com/office/officeart/2005/8/layout/vList2"/>
    <dgm:cxn modelId="{F213A1F7-23A3-4427-A53C-4A01EFC5A734}" type="presParOf" srcId="{CBD93E34-B120-4AC4-B793-B0572B871FA3}" destId="{95C0FF4A-376B-4CA4-B44D-F3008E50A948}" srcOrd="1" destOrd="0" presId="urn:microsoft.com/office/officeart/2005/8/layout/vList2"/>
    <dgm:cxn modelId="{082AEC88-D936-45FF-9473-E1978F05ACB0}" type="presParOf" srcId="{CBD93E34-B120-4AC4-B793-B0572B871FA3}" destId="{5AB87B07-BAFC-4DD4-9016-13CAA18A818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7C4D8A6-D3C3-4045-9372-AFC069DCAB4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4C1326F-F3E7-4348-896C-C462368BA305}">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Ўқитишнинг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шароит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самарадорлигига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психологик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шароитда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эгаллашга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шунингдек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80A73C9-3BBC-4AA8-9650-E944DAFD7054}" type="parTrans" cxnId="{025A2E62-A23F-40BA-9053-F3914604DD18}">
      <dgm:prSet/>
      <dgm:spPr/>
      <dgm:t>
        <a:bodyPr/>
        <a:lstStyle/>
        <a:p>
          <a:endParaRPr lang="ru-RU"/>
        </a:p>
      </dgm:t>
    </dgm:pt>
    <dgm:pt modelId="{135DC041-BE89-4B53-B630-56FB8B0D16B1}" type="sibTrans" cxnId="{025A2E62-A23F-40BA-9053-F3914604DD18}">
      <dgm:prSet/>
      <dgm:spPr/>
      <dgm:t>
        <a:bodyPr/>
        <a:lstStyle/>
        <a:p>
          <a:endParaRPr lang="ru-RU"/>
        </a:p>
      </dgm:t>
    </dgm:pt>
    <dgm:pt modelId="{CBD93E34-B120-4AC4-B793-B0572B871FA3}" type="pres">
      <dgm:prSet presAssocID="{57C4D8A6-D3C3-4045-9372-AFC069DCAB4E}" presName="linear" presStyleCnt="0">
        <dgm:presLayoutVars>
          <dgm:animLvl val="lvl"/>
          <dgm:resizeHandles val="exact"/>
        </dgm:presLayoutVars>
      </dgm:prSet>
      <dgm:spPr/>
      <dgm:t>
        <a:bodyPr/>
        <a:lstStyle/>
        <a:p>
          <a:endParaRPr lang="ru-RU"/>
        </a:p>
      </dgm:t>
    </dgm:pt>
    <dgm:pt modelId="{5AB87B07-BAFC-4DD4-9016-13CAA18A818F}" type="pres">
      <dgm:prSet presAssocID="{44C1326F-F3E7-4348-896C-C462368BA305}" presName="parentText" presStyleLbl="node1" presStyleIdx="0" presStyleCnt="1">
        <dgm:presLayoutVars>
          <dgm:chMax val="0"/>
          <dgm:bulletEnabled val="1"/>
        </dgm:presLayoutVars>
      </dgm:prSet>
      <dgm:spPr/>
      <dgm:t>
        <a:bodyPr/>
        <a:lstStyle/>
        <a:p>
          <a:endParaRPr lang="ru-RU"/>
        </a:p>
      </dgm:t>
    </dgm:pt>
  </dgm:ptLst>
  <dgm:cxnLst>
    <dgm:cxn modelId="{025A2E62-A23F-40BA-9053-F3914604DD18}" srcId="{57C4D8A6-D3C3-4045-9372-AFC069DCAB4E}" destId="{44C1326F-F3E7-4348-896C-C462368BA305}" srcOrd="0" destOrd="0" parTransId="{C80A73C9-3BBC-4AA8-9650-E944DAFD7054}" sibTransId="{135DC041-BE89-4B53-B630-56FB8B0D16B1}"/>
    <dgm:cxn modelId="{63A21298-3238-4A75-B799-2CB79EF0323D}" type="presOf" srcId="{57C4D8A6-D3C3-4045-9372-AFC069DCAB4E}" destId="{CBD93E34-B120-4AC4-B793-B0572B871FA3}" srcOrd="0" destOrd="0" presId="urn:microsoft.com/office/officeart/2005/8/layout/vList2"/>
    <dgm:cxn modelId="{39A2B2DE-C19B-4403-933F-DE4CF2876877}" type="presOf" srcId="{44C1326F-F3E7-4348-896C-C462368BA305}" destId="{5AB87B07-BAFC-4DD4-9016-13CAA18A818F}" srcOrd="0" destOrd="0" presId="urn:microsoft.com/office/officeart/2005/8/layout/vList2"/>
    <dgm:cxn modelId="{082AEC88-D936-45FF-9473-E1978F05ACB0}" type="presParOf" srcId="{CBD93E34-B120-4AC4-B793-B0572B871FA3}" destId="{5AB87B07-BAFC-4DD4-9016-13CAA18A818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5972B89E-3F29-4B0C-8630-62560EB2BD3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F75A4D5-13DE-4750-8E3A-EE23C518EA83}">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Ўқитишнинг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схемаси</a:t>
          </a:r>
          <a:r>
            <a:rPr lang="ru-RU"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ўқитувчи-тингловчи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тингловчи-тингловчи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схемаларига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9F8871C-6932-4CBB-B92D-C363A30397CA}" type="parTrans" cxnId="{A34420FC-1946-4E50-A5C2-3F0AD16ACF17}">
      <dgm:prSet/>
      <dgm:spPr/>
      <dgm:t>
        <a:bodyPr/>
        <a:lstStyle/>
        <a:p>
          <a:endParaRPr lang="ru-RU"/>
        </a:p>
      </dgm:t>
    </dgm:pt>
    <dgm:pt modelId="{F7CE3472-5E57-4B30-950D-107E2C1073AC}" type="sibTrans" cxnId="{A34420FC-1946-4E50-A5C2-3F0AD16ACF17}">
      <dgm:prSet/>
      <dgm:spPr/>
      <dgm:t>
        <a:bodyPr/>
        <a:lstStyle/>
        <a:p>
          <a:endParaRPr lang="ru-RU"/>
        </a:p>
      </dgm:t>
    </dgm:pt>
    <dgm:pt modelId="{CB387A22-A346-4E53-B61B-38E2B73F934E}">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схемалар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B3FAEBB-7F1E-4EB8-B0A2-F06EF79CDF9C}" type="parTrans" cxnId="{00292D40-A536-4CB1-A0DF-1F4B98DC5731}">
      <dgm:prSet/>
      <dgm:spPr/>
      <dgm:t>
        <a:bodyPr/>
        <a:lstStyle/>
        <a:p>
          <a:endParaRPr lang="ru-RU"/>
        </a:p>
      </dgm:t>
    </dgm:pt>
    <dgm:pt modelId="{69290C0E-1D0D-4F28-BA27-726D346A7376}" type="sibTrans" cxnId="{00292D40-A536-4CB1-A0DF-1F4B98DC5731}">
      <dgm:prSet/>
      <dgm:spPr/>
      <dgm:t>
        <a:bodyPr/>
        <a:lstStyle/>
        <a:p>
          <a:endParaRPr lang="ru-RU"/>
        </a:p>
      </dgm:t>
    </dgm:pt>
    <dgm:pt modelId="{D3697572-0AB0-45A9-8068-8F5733EAE9C8}">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мотивациясининг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ташаббуснинг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намоён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3A969C4-497E-4A0E-A5B5-987053362CAD}" type="parTrans" cxnId="{9489A8B7-F417-4B02-A925-CA3A1BB82CCD}">
      <dgm:prSet/>
      <dgm:spPr/>
      <dgm:t>
        <a:bodyPr/>
        <a:lstStyle/>
        <a:p>
          <a:endParaRPr lang="ru-RU"/>
        </a:p>
      </dgm:t>
    </dgm:pt>
    <dgm:pt modelId="{46DDCC21-4FEE-4778-9C36-376B72E95FB7}" type="sibTrans" cxnId="{9489A8B7-F417-4B02-A925-CA3A1BB82CCD}">
      <dgm:prSet/>
      <dgm:spPr/>
      <dgm:t>
        <a:bodyPr/>
        <a:lstStyle/>
        <a:p>
          <a:endParaRPr lang="ru-RU"/>
        </a:p>
      </dgm:t>
    </dgm:pt>
    <dgm:pt modelId="{8E7CADCC-C98E-47C6-A745-C598160008DF}" type="pres">
      <dgm:prSet presAssocID="{5972B89E-3F29-4B0C-8630-62560EB2BD32}" presName="linear" presStyleCnt="0">
        <dgm:presLayoutVars>
          <dgm:animLvl val="lvl"/>
          <dgm:resizeHandles val="exact"/>
        </dgm:presLayoutVars>
      </dgm:prSet>
      <dgm:spPr/>
      <dgm:t>
        <a:bodyPr/>
        <a:lstStyle/>
        <a:p>
          <a:endParaRPr lang="ru-RU"/>
        </a:p>
      </dgm:t>
    </dgm:pt>
    <dgm:pt modelId="{D22EE5DE-2DA9-4471-8443-0C48BC9F3AA6}" type="pres">
      <dgm:prSet presAssocID="{5F75A4D5-13DE-4750-8E3A-EE23C518EA83}" presName="parentText" presStyleLbl="node1" presStyleIdx="0" presStyleCnt="3">
        <dgm:presLayoutVars>
          <dgm:chMax val="0"/>
          <dgm:bulletEnabled val="1"/>
        </dgm:presLayoutVars>
      </dgm:prSet>
      <dgm:spPr/>
      <dgm:t>
        <a:bodyPr/>
        <a:lstStyle/>
        <a:p>
          <a:endParaRPr lang="ru-RU"/>
        </a:p>
      </dgm:t>
    </dgm:pt>
    <dgm:pt modelId="{B2461D57-270F-463C-92C5-0FF403682AA0}" type="pres">
      <dgm:prSet presAssocID="{F7CE3472-5E57-4B30-950D-107E2C1073AC}" presName="spacer" presStyleCnt="0"/>
      <dgm:spPr/>
    </dgm:pt>
    <dgm:pt modelId="{920FF704-5736-4FFE-AD5E-3E87346F8839}" type="pres">
      <dgm:prSet presAssocID="{CB387A22-A346-4E53-B61B-38E2B73F934E}" presName="parentText" presStyleLbl="node1" presStyleIdx="1" presStyleCnt="3">
        <dgm:presLayoutVars>
          <dgm:chMax val="0"/>
          <dgm:bulletEnabled val="1"/>
        </dgm:presLayoutVars>
      </dgm:prSet>
      <dgm:spPr/>
      <dgm:t>
        <a:bodyPr/>
        <a:lstStyle/>
        <a:p>
          <a:endParaRPr lang="ru-RU"/>
        </a:p>
      </dgm:t>
    </dgm:pt>
    <dgm:pt modelId="{45AF0D72-EC5D-473F-9CFE-5B0904558DED}" type="pres">
      <dgm:prSet presAssocID="{69290C0E-1D0D-4F28-BA27-726D346A7376}" presName="spacer" presStyleCnt="0"/>
      <dgm:spPr/>
    </dgm:pt>
    <dgm:pt modelId="{7E1A47E1-0D92-45CE-960B-C5BA33B98895}" type="pres">
      <dgm:prSet presAssocID="{D3697572-0AB0-45A9-8068-8F5733EAE9C8}" presName="parentText" presStyleLbl="node1" presStyleIdx="2" presStyleCnt="3">
        <dgm:presLayoutVars>
          <dgm:chMax val="0"/>
          <dgm:bulletEnabled val="1"/>
        </dgm:presLayoutVars>
      </dgm:prSet>
      <dgm:spPr/>
      <dgm:t>
        <a:bodyPr/>
        <a:lstStyle/>
        <a:p>
          <a:endParaRPr lang="ru-RU"/>
        </a:p>
      </dgm:t>
    </dgm:pt>
  </dgm:ptLst>
  <dgm:cxnLst>
    <dgm:cxn modelId="{A34420FC-1946-4E50-A5C2-3F0AD16ACF17}" srcId="{5972B89E-3F29-4B0C-8630-62560EB2BD32}" destId="{5F75A4D5-13DE-4750-8E3A-EE23C518EA83}" srcOrd="0" destOrd="0" parTransId="{59F8871C-6932-4CBB-B92D-C363A30397CA}" sibTransId="{F7CE3472-5E57-4B30-950D-107E2C1073AC}"/>
    <dgm:cxn modelId="{D6E1FBEE-CAAF-4828-8AA4-1618035E6CFD}" type="presOf" srcId="{D3697572-0AB0-45A9-8068-8F5733EAE9C8}" destId="{7E1A47E1-0D92-45CE-960B-C5BA33B98895}" srcOrd="0" destOrd="0" presId="urn:microsoft.com/office/officeart/2005/8/layout/vList2"/>
    <dgm:cxn modelId="{9489A8B7-F417-4B02-A925-CA3A1BB82CCD}" srcId="{5972B89E-3F29-4B0C-8630-62560EB2BD32}" destId="{D3697572-0AB0-45A9-8068-8F5733EAE9C8}" srcOrd="2" destOrd="0" parTransId="{A3A969C4-497E-4A0E-A5B5-987053362CAD}" sibTransId="{46DDCC21-4FEE-4778-9C36-376B72E95FB7}"/>
    <dgm:cxn modelId="{00292D40-A536-4CB1-A0DF-1F4B98DC5731}" srcId="{5972B89E-3F29-4B0C-8630-62560EB2BD32}" destId="{CB387A22-A346-4E53-B61B-38E2B73F934E}" srcOrd="1" destOrd="0" parTransId="{FB3FAEBB-7F1E-4EB8-B0A2-F06EF79CDF9C}" sibTransId="{69290C0E-1D0D-4F28-BA27-726D346A7376}"/>
    <dgm:cxn modelId="{3EA0C4AD-5105-4DD4-B15C-8F3DF433451E}" type="presOf" srcId="{CB387A22-A346-4E53-B61B-38E2B73F934E}" destId="{920FF704-5736-4FFE-AD5E-3E87346F8839}" srcOrd="0" destOrd="0" presId="urn:microsoft.com/office/officeart/2005/8/layout/vList2"/>
    <dgm:cxn modelId="{67327B8F-A995-4D31-88EB-40683024848D}" type="presOf" srcId="{5F75A4D5-13DE-4750-8E3A-EE23C518EA83}" destId="{D22EE5DE-2DA9-4471-8443-0C48BC9F3AA6}" srcOrd="0" destOrd="0" presId="urn:microsoft.com/office/officeart/2005/8/layout/vList2"/>
    <dgm:cxn modelId="{F7DCCED8-0ADD-4E94-B81B-DCF59B553C44}" type="presOf" srcId="{5972B89E-3F29-4B0C-8630-62560EB2BD32}" destId="{8E7CADCC-C98E-47C6-A745-C598160008DF}" srcOrd="0" destOrd="0" presId="urn:microsoft.com/office/officeart/2005/8/layout/vList2"/>
    <dgm:cxn modelId="{39CB5AF6-3964-4008-85CB-BACFFF821E9C}" type="presParOf" srcId="{8E7CADCC-C98E-47C6-A745-C598160008DF}" destId="{D22EE5DE-2DA9-4471-8443-0C48BC9F3AA6}" srcOrd="0" destOrd="0" presId="urn:microsoft.com/office/officeart/2005/8/layout/vList2"/>
    <dgm:cxn modelId="{A1185D6F-18F1-42E1-B219-3FFCE7415A53}" type="presParOf" srcId="{8E7CADCC-C98E-47C6-A745-C598160008DF}" destId="{B2461D57-270F-463C-92C5-0FF403682AA0}" srcOrd="1" destOrd="0" presId="urn:microsoft.com/office/officeart/2005/8/layout/vList2"/>
    <dgm:cxn modelId="{BE92A409-7936-4D3D-ACB7-9EF4C3D8E9A8}" type="presParOf" srcId="{8E7CADCC-C98E-47C6-A745-C598160008DF}" destId="{920FF704-5736-4FFE-AD5E-3E87346F8839}" srcOrd="2" destOrd="0" presId="urn:microsoft.com/office/officeart/2005/8/layout/vList2"/>
    <dgm:cxn modelId="{4537F396-C391-48F2-B10C-D0DE3841DE03}" type="presParOf" srcId="{8E7CADCC-C98E-47C6-A745-C598160008DF}" destId="{45AF0D72-EC5D-473F-9CFE-5B0904558DED}" srcOrd="3" destOrd="0" presId="urn:microsoft.com/office/officeart/2005/8/layout/vList2"/>
    <dgm:cxn modelId="{3DFA0640-F50E-422F-8B27-C8337E9368D8}" type="presParOf" srcId="{8E7CADCC-C98E-47C6-A745-C598160008DF}" destId="{7E1A47E1-0D92-45CE-960B-C5BA33B9889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E9DEE91-EBFE-4DD3-AFE1-13132058144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EEC4322-1678-444D-8093-BE42D4AD54B2}">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Интерфаол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усулларининг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асосий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вазифалари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63B0FC81-3C6A-48AB-8865-74E8B833161A}" type="parTrans" cxnId="{853BF0EC-3480-4B01-B593-240DD9D6EF7B}">
      <dgm:prSet/>
      <dgm:spPr/>
      <dgm:t>
        <a:bodyPr/>
        <a:lstStyle/>
        <a:p>
          <a:endParaRPr lang="ru-RU"/>
        </a:p>
      </dgm:t>
    </dgm:pt>
    <dgm:pt modelId="{6D2A8216-6D7A-42DB-9649-F0C14975B40B}" type="sibTrans" cxnId="{853BF0EC-3480-4B01-B593-240DD9D6EF7B}">
      <dgm:prSet/>
      <dgm:spPr/>
      <dgm:t>
        <a:bodyPr/>
        <a:lstStyle/>
        <a:p>
          <a:endParaRPr lang="ru-RU"/>
        </a:p>
      </dgm:t>
    </dgm:pt>
    <dgm:pt modelId="{178C5AEA-9422-46BA-8EE0-E3BDE4D9D4A0}" type="pres">
      <dgm:prSet presAssocID="{CE9DEE91-EBFE-4DD3-AFE1-13132058144B}" presName="linear" presStyleCnt="0">
        <dgm:presLayoutVars>
          <dgm:animLvl val="lvl"/>
          <dgm:resizeHandles val="exact"/>
        </dgm:presLayoutVars>
      </dgm:prSet>
      <dgm:spPr/>
      <dgm:t>
        <a:bodyPr/>
        <a:lstStyle/>
        <a:p>
          <a:endParaRPr lang="ru-RU"/>
        </a:p>
      </dgm:t>
    </dgm:pt>
    <dgm:pt modelId="{0189559E-75DA-4B26-ABB5-11F85FC2BAC4}" type="pres">
      <dgm:prSet presAssocID="{DEEC4322-1678-444D-8093-BE42D4AD54B2}" presName="parentText" presStyleLbl="node1" presStyleIdx="0" presStyleCnt="1">
        <dgm:presLayoutVars>
          <dgm:chMax val="0"/>
          <dgm:bulletEnabled val="1"/>
        </dgm:presLayoutVars>
      </dgm:prSet>
      <dgm:spPr/>
      <dgm:t>
        <a:bodyPr/>
        <a:lstStyle/>
        <a:p>
          <a:endParaRPr lang="ru-RU"/>
        </a:p>
      </dgm:t>
    </dgm:pt>
  </dgm:ptLst>
  <dgm:cxnLst>
    <dgm:cxn modelId="{F601D32B-305C-4A9A-9504-FE18078C0622}" type="presOf" srcId="{CE9DEE91-EBFE-4DD3-AFE1-13132058144B}" destId="{178C5AEA-9422-46BA-8EE0-E3BDE4D9D4A0}" srcOrd="0" destOrd="0" presId="urn:microsoft.com/office/officeart/2005/8/layout/vList2"/>
    <dgm:cxn modelId="{853BF0EC-3480-4B01-B593-240DD9D6EF7B}" srcId="{CE9DEE91-EBFE-4DD3-AFE1-13132058144B}" destId="{DEEC4322-1678-444D-8093-BE42D4AD54B2}" srcOrd="0" destOrd="0" parTransId="{63B0FC81-3C6A-48AB-8865-74E8B833161A}" sibTransId="{6D2A8216-6D7A-42DB-9649-F0C14975B40B}"/>
    <dgm:cxn modelId="{E02F8A34-A0C3-4004-8655-33A9F756DB8B}" type="presOf" srcId="{DEEC4322-1678-444D-8093-BE42D4AD54B2}" destId="{0189559E-75DA-4B26-ABB5-11F85FC2BAC4}" srcOrd="0" destOrd="0" presId="urn:microsoft.com/office/officeart/2005/8/layout/vList2"/>
    <dgm:cxn modelId="{7D37452D-BAD3-4A49-B711-0ECB5871D1E0}" type="presParOf" srcId="{178C5AEA-9422-46BA-8EE0-E3BDE4D9D4A0}" destId="{0189559E-75DA-4B26-ABB5-11F85FC2BAC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B501AB99-5B50-47B1-A453-36D914FB64D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88E9AB2-0390-4BA3-A3ED-CCEF5E2730D4}">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1.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рағбатлантириш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6385B30-1FC8-499F-AF0B-30F0B67E4567}" type="parTrans" cxnId="{971E1321-121D-458A-90E5-026E8C0B7639}">
      <dgm:prSet/>
      <dgm:spPr/>
      <dgm:t>
        <a:bodyPr/>
        <a:lstStyle/>
        <a:p>
          <a:endParaRPr lang="ru-RU"/>
        </a:p>
      </dgm:t>
    </dgm:pt>
    <dgm:pt modelId="{A2214C88-977F-4210-9589-EB6EFBC5C731}" type="sibTrans" cxnId="{971E1321-121D-458A-90E5-026E8C0B7639}">
      <dgm:prSet/>
      <dgm:spPr/>
      <dgm:t>
        <a:bodyPr/>
        <a:lstStyle/>
        <a:p>
          <a:endParaRPr lang="ru-RU"/>
        </a:p>
      </dgm:t>
    </dgm:pt>
    <dgm:pt modelId="{DC17A34F-6670-4693-A317-F4B789FBFE29}">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2.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самарадорлигини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F0AB32F-6315-4ECA-BBE1-08C3D07F4DA7}" type="parTrans" cxnId="{22C7D9D7-FB7E-4A6C-A153-4AD47056058A}">
      <dgm:prSet/>
      <dgm:spPr/>
      <dgm:t>
        <a:bodyPr/>
        <a:lstStyle/>
        <a:p>
          <a:endParaRPr lang="ru-RU"/>
        </a:p>
      </dgm:t>
    </dgm:pt>
    <dgm:pt modelId="{8AFA457A-00D0-40A9-8E72-60126608A9B1}" type="sibTrans" cxnId="{22C7D9D7-FB7E-4A6C-A153-4AD47056058A}">
      <dgm:prSet/>
      <dgm:spPr/>
      <dgm:t>
        <a:bodyPr/>
        <a:lstStyle/>
        <a:p>
          <a:endParaRPr lang="ru-RU"/>
        </a:p>
      </dgm:t>
    </dgm:pt>
    <dgm:pt modelId="{1AC974D1-D689-4F7C-9779-513F5ED9F5B1}" type="pres">
      <dgm:prSet presAssocID="{B501AB99-5B50-47B1-A453-36D914FB64D1}" presName="linear" presStyleCnt="0">
        <dgm:presLayoutVars>
          <dgm:animLvl val="lvl"/>
          <dgm:resizeHandles val="exact"/>
        </dgm:presLayoutVars>
      </dgm:prSet>
      <dgm:spPr/>
      <dgm:t>
        <a:bodyPr/>
        <a:lstStyle/>
        <a:p>
          <a:endParaRPr lang="ru-RU"/>
        </a:p>
      </dgm:t>
    </dgm:pt>
    <dgm:pt modelId="{76AE5216-146D-4F08-AAE4-01EB27CD9E98}" type="pres">
      <dgm:prSet presAssocID="{488E9AB2-0390-4BA3-A3ED-CCEF5E2730D4}" presName="parentText" presStyleLbl="node1" presStyleIdx="0" presStyleCnt="2">
        <dgm:presLayoutVars>
          <dgm:chMax val="0"/>
          <dgm:bulletEnabled val="1"/>
        </dgm:presLayoutVars>
      </dgm:prSet>
      <dgm:spPr/>
      <dgm:t>
        <a:bodyPr/>
        <a:lstStyle/>
        <a:p>
          <a:endParaRPr lang="ru-RU"/>
        </a:p>
      </dgm:t>
    </dgm:pt>
    <dgm:pt modelId="{4C87FB47-5754-4B7B-A0C0-DDDF86F074CD}" type="pres">
      <dgm:prSet presAssocID="{A2214C88-977F-4210-9589-EB6EFBC5C731}" presName="spacer" presStyleCnt="0"/>
      <dgm:spPr/>
    </dgm:pt>
    <dgm:pt modelId="{5AE7DD56-6C42-402D-8DE4-E82412C3AA5A}" type="pres">
      <dgm:prSet presAssocID="{DC17A34F-6670-4693-A317-F4B789FBFE29}" presName="parentText" presStyleLbl="node1" presStyleIdx="1" presStyleCnt="2">
        <dgm:presLayoutVars>
          <dgm:chMax val="0"/>
          <dgm:bulletEnabled val="1"/>
        </dgm:presLayoutVars>
      </dgm:prSet>
      <dgm:spPr/>
      <dgm:t>
        <a:bodyPr/>
        <a:lstStyle/>
        <a:p>
          <a:endParaRPr lang="ru-RU"/>
        </a:p>
      </dgm:t>
    </dgm:pt>
  </dgm:ptLst>
  <dgm:cxnLst>
    <dgm:cxn modelId="{22C7D9D7-FB7E-4A6C-A153-4AD47056058A}" srcId="{B501AB99-5B50-47B1-A453-36D914FB64D1}" destId="{DC17A34F-6670-4693-A317-F4B789FBFE29}" srcOrd="1" destOrd="0" parTransId="{5F0AB32F-6315-4ECA-BBE1-08C3D07F4DA7}" sibTransId="{8AFA457A-00D0-40A9-8E72-60126608A9B1}"/>
    <dgm:cxn modelId="{3CDF4316-2281-4B7A-869D-B3FAAEE1FF67}" type="presOf" srcId="{488E9AB2-0390-4BA3-A3ED-CCEF5E2730D4}" destId="{76AE5216-146D-4F08-AAE4-01EB27CD9E98}" srcOrd="0" destOrd="0" presId="urn:microsoft.com/office/officeart/2005/8/layout/vList2"/>
    <dgm:cxn modelId="{57849A20-5668-4A63-9DEE-64F9882CBC80}" type="presOf" srcId="{DC17A34F-6670-4693-A317-F4B789FBFE29}" destId="{5AE7DD56-6C42-402D-8DE4-E82412C3AA5A}" srcOrd="0" destOrd="0" presId="urn:microsoft.com/office/officeart/2005/8/layout/vList2"/>
    <dgm:cxn modelId="{971E1321-121D-458A-90E5-026E8C0B7639}" srcId="{B501AB99-5B50-47B1-A453-36D914FB64D1}" destId="{488E9AB2-0390-4BA3-A3ED-CCEF5E2730D4}" srcOrd="0" destOrd="0" parTransId="{06385B30-1FC8-499F-AF0B-30F0B67E4567}" sibTransId="{A2214C88-977F-4210-9589-EB6EFBC5C731}"/>
    <dgm:cxn modelId="{13321488-5685-46D8-B96E-5E9497B9238B}" type="presOf" srcId="{B501AB99-5B50-47B1-A453-36D914FB64D1}" destId="{1AC974D1-D689-4F7C-9779-513F5ED9F5B1}" srcOrd="0" destOrd="0" presId="urn:microsoft.com/office/officeart/2005/8/layout/vList2"/>
    <dgm:cxn modelId="{3C8B13BE-4E96-4D54-A9C4-F36762A064BD}" type="presParOf" srcId="{1AC974D1-D689-4F7C-9779-513F5ED9F5B1}" destId="{76AE5216-146D-4F08-AAE4-01EB27CD9E98}" srcOrd="0" destOrd="0" presId="urn:microsoft.com/office/officeart/2005/8/layout/vList2"/>
    <dgm:cxn modelId="{E7914828-EACB-483E-AB88-C833903FF4D8}" type="presParOf" srcId="{1AC974D1-D689-4F7C-9779-513F5ED9F5B1}" destId="{4C87FB47-5754-4B7B-A0C0-DDDF86F074CD}" srcOrd="1" destOrd="0" presId="urn:microsoft.com/office/officeart/2005/8/layout/vList2"/>
    <dgm:cxn modelId="{2B14EAA4-12CF-48E0-A007-B3E5A5582411}" type="presParOf" srcId="{1AC974D1-D689-4F7C-9779-513F5ED9F5B1}" destId="{5AE7DD56-6C42-402D-8DE4-E82412C3AA5A}"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B501AB99-5B50-47B1-A453-36D914FB64D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C17A34F-6670-4693-A317-F4B789FBFE29}">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3. </a:t>
          </a:r>
          <a:r>
            <a:rPr lang="ru-RU" dirty="0" err="1" smtClean="0">
              <a:latin typeface="Times New Roman" panose="02020603050405020304" pitchFamily="18" charset="0"/>
              <a:cs typeface="Times New Roman" panose="02020603050405020304" pitchFamily="18" charset="0"/>
            </a:rPr>
            <a:t>Тингловчиларга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вариантлари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F0AB32F-6315-4ECA-BBE1-08C3D07F4DA7}" type="parTrans" cxnId="{22C7D9D7-FB7E-4A6C-A153-4AD47056058A}">
      <dgm:prSet/>
      <dgm:spPr/>
      <dgm:t>
        <a:bodyPr/>
        <a:lstStyle/>
        <a:p>
          <a:endParaRPr lang="ru-RU"/>
        </a:p>
      </dgm:t>
    </dgm:pt>
    <dgm:pt modelId="{8AFA457A-00D0-40A9-8E72-60126608A9B1}" type="sibTrans" cxnId="{22C7D9D7-FB7E-4A6C-A153-4AD47056058A}">
      <dgm:prSet/>
      <dgm:spPr/>
      <dgm:t>
        <a:bodyPr/>
        <a:lstStyle/>
        <a:p>
          <a:endParaRPr lang="ru-RU"/>
        </a:p>
      </dgm:t>
    </dgm:pt>
    <dgm:pt modelId="{E69742E1-D15C-4E88-B454-8EBC156813EB}">
      <dgm:prSet/>
      <dgm:spPr/>
      <dgm:t>
        <a:bodyPr/>
        <a:lstStyle/>
        <a:p>
          <a:pPr marL="0" indent="0" algn="just" rtl="0"/>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вариантини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B5DCB98-2922-4679-9F3A-8CFE3A66A517}" type="parTrans" cxnId="{D8B649D7-8D0A-4429-8584-6679CE02988C}">
      <dgm:prSet/>
      <dgm:spPr/>
      <dgm:t>
        <a:bodyPr/>
        <a:lstStyle/>
        <a:p>
          <a:endParaRPr lang="ru-RU"/>
        </a:p>
      </dgm:t>
    </dgm:pt>
    <dgm:pt modelId="{6BD35F19-5621-4105-A1CD-3466652A8A08}" type="sibTrans" cxnId="{D8B649D7-8D0A-4429-8584-6679CE02988C}">
      <dgm:prSet/>
      <dgm:spPr/>
      <dgm:t>
        <a:bodyPr/>
        <a:lstStyle/>
        <a:p>
          <a:endParaRPr lang="ru-RU"/>
        </a:p>
      </dgm:t>
    </dgm:pt>
    <dgm:pt modelId="{B2759166-8A6C-41CF-B86A-C3BA5C016283}">
      <dgm:prSet/>
      <dgm:spPr/>
      <dgm:t>
        <a:bodyPr/>
        <a:lstStyle/>
        <a:p>
          <a:pPr marL="0" indent="0" algn="just" rtl="0"/>
          <a:r>
            <a:rPr lang="ru-RU" dirty="0" err="1" smtClean="0">
              <a:latin typeface="Times New Roman" panose="02020603050405020304" pitchFamily="18" charset="0"/>
              <a:cs typeface="Times New Roman" panose="02020603050405020304" pitchFamily="18" charset="0"/>
            </a:rPr>
            <a:t>иккинчиси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11FDB30-074D-4BB7-BCA0-0F522ABF1DC4}" type="parTrans" cxnId="{9F616462-903C-4A7F-A01C-ECDEDE2007E9}">
      <dgm:prSet/>
      <dgm:spPr/>
      <dgm:t>
        <a:bodyPr/>
        <a:lstStyle/>
        <a:p>
          <a:endParaRPr lang="ru-RU"/>
        </a:p>
      </dgm:t>
    </dgm:pt>
    <dgm:pt modelId="{7CBF7D7C-0AAF-4B35-A35E-2CAD98243AD6}" type="sibTrans" cxnId="{9F616462-903C-4A7F-A01C-ECDEDE2007E9}">
      <dgm:prSet/>
      <dgm:spPr/>
      <dgm:t>
        <a:bodyPr/>
        <a:lstStyle/>
        <a:p>
          <a:endParaRPr lang="ru-RU"/>
        </a:p>
      </dgm:t>
    </dgm:pt>
    <dgm:pt modelId="{890408A9-C7E5-494E-8008-2DD9CAC8580F}">
      <dgm:prSet/>
      <dgm:spPr/>
      <dgm:t>
        <a:bodyPr/>
        <a:lstStyle/>
        <a:p>
          <a:pPr marL="0" indent="0" algn="just" rtl="0"/>
          <a:r>
            <a:rPr lang="ru-RU" smtClean="0">
              <a:latin typeface="Times New Roman" panose="02020603050405020304" pitchFamily="18" charset="0"/>
              <a:cs typeface="Times New Roman" panose="02020603050405020304" pitchFamily="18" charset="0"/>
            </a:rPr>
            <a:t>биринчиси - тайёр жавоблардан танлаш, </a:t>
          </a:r>
          <a:endParaRPr lang="ru-RU" dirty="0">
            <a:latin typeface="Times New Roman" panose="02020603050405020304" pitchFamily="18" charset="0"/>
            <a:cs typeface="Times New Roman" panose="02020603050405020304" pitchFamily="18" charset="0"/>
          </a:endParaRPr>
        </a:p>
      </dgm:t>
    </dgm:pt>
    <dgm:pt modelId="{06A5E344-6158-46F8-B9AD-7BDD504B6FC6}" type="parTrans" cxnId="{277D0C3A-79C6-469D-BA81-D51B39F2628D}">
      <dgm:prSet/>
      <dgm:spPr/>
      <dgm:t>
        <a:bodyPr/>
        <a:lstStyle/>
        <a:p>
          <a:endParaRPr lang="ru-RU"/>
        </a:p>
      </dgm:t>
    </dgm:pt>
    <dgm:pt modelId="{8B7B4466-FBC3-4D46-B267-5DF0DEB44548}" type="sibTrans" cxnId="{277D0C3A-79C6-469D-BA81-D51B39F2628D}">
      <dgm:prSet/>
      <dgm:spPr/>
      <dgm:t>
        <a:bodyPr/>
        <a:lstStyle/>
        <a:p>
          <a:endParaRPr lang="ru-RU"/>
        </a:p>
      </dgm:t>
    </dgm:pt>
    <dgm:pt modelId="{1AC974D1-D689-4F7C-9779-513F5ED9F5B1}" type="pres">
      <dgm:prSet presAssocID="{B501AB99-5B50-47B1-A453-36D914FB64D1}" presName="linear" presStyleCnt="0">
        <dgm:presLayoutVars>
          <dgm:animLvl val="lvl"/>
          <dgm:resizeHandles val="exact"/>
        </dgm:presLayoutVars>
      </dgm:prSet>
      <dgm:spPr/>
      <dgm:t>
        <a:bodyPr/>
        <a:lstStyle/>
        <a:p>
          <a:endParaRPr lang="ru-RU"/>
        </a:p>
      </dgm:t>
    </dgm:pt>
    <dgm:pt modelId="{5AE7DD56-6C42-402D-8DE4-E82412C3AA5A}" type="pres">
      <dgm:prSet presAssocID="{DC17A34F-6670-4693-A317-F4B789FBFE29}" presName="parentText" presStyleLbl="node1" presStyleIdx="0" presStyleCnt="1">
        <dgm:presLayoutVars>
          <dgm:chMax val="0"/>
          <dgm:bulletEnabled val="1"/>
        </dgm:presLayoutVars>
      </dgm:prSet>
      <dgm:spPr/>
      <dgm:t>
        <a:bodyPr/>
        <a:lstStyle/>
        <a:p>
          <a:endParaRPr lang="ru-RU"/>
        </a:p>
      </dgm:t>
    </dgm:pt>
    <dgm:pt modelId="{049678B7-754F-4EAA-BDCE-B127D8806525}" type="pres">
      <dgm:prSet presAssocID="{DC17A34F-6670-4693-A317-F4B789FBFE29}" presName="childText" presStyleLbl="revTx" presStyleIdx="0" presStyleCnt="1">
        <dgm:presLayoutVars>
          <dgm:bulletEnabled val="1"/>
        </dgm:presLayoutVars>
      </dgm:prSet>
      <dgm:spPr/>
      <dgm:t>
        <a:bodyPr/>
        <a:lstStyle/>
        <a:p>
          <a:endParaRPr lang="ru-RU"/>
        </a:p>
      </dgm:t>
    </dgm:pt>
  </dgm:ptLst>
  <dgm:cxnLst>
    <dgm:cxn modelId="{7E7E6C72-6D7D-4294-82DE-E577C90C5B6C}" type="presOf" srcId="{890408A9-C7E5-494E-8008-2DD9CAC8580F}" destId="{049678B7-754F-4EAA-BDCE-B127D8806525}" srcOrd="0" destOrd="1" presId="urn:microsoft.com/office/officeart/2005/8/layout/vList2"/>
    <dgm:cxn modelId="{D8B649D7-8D0A-4429-8584-6679CE02988C}" srcId="{DC17A34F-6670-4693-A317-F4B789FBFE29}" destId="{E69742E1-D15C-4E88-B454-8EBC156813EB}" srcOrd="0" destOrd="0" parTransId="{8B5DCB98-2922-4679-9F3A-8CFE3A66A517}" sibTransId="{6BD35F19-5621-4105-A1CD-3466652A8A08}"/>
    <dgm:cxn modelId="{22C7D9D7-FB7E-4A6C-A153-4AD47056058A}" srcId="{B501AB99-5B50-47B1-A453-36D914FB64D1}" destId="{DC17A34F-6670-4693-A317-F4B789FBFE29}" srcOrd="0" destOrd="0" parTransId="{5F0AB32F-6315-4ECA-BBE1-08C3D07F4DA7}" sibTransId="{8AFA457A-00D0-40A9-8E72-60126608A9B1}"/>
    <dgm:cxn modelId="{277D0C3A-79C6-469D-BA81-D51B39F2628D}" srcId="{DC17A34F-6670-4693-A317-F4B789FBFE29}" destId="{890408A9-C7E5-494E-8008-2DD9CAC8580F}" srcOrd="1" destOrd="0" parTransId="{06A5E344-6158-46F8-B9AD-7BDD504B6FC6}" sibTransId="{8B7B4466-FBC3-4D46-B267-5DF0DEB44548}"/>
    <dgm:cxn modelId="{9F616462-903C-4A7F-A01C-ECDEDE2007E9}" srcId="{DC17A34F-6670-4693-A317-F4B789FBFE29}" destId="{B2759166-8A6C-41CF-B86A-C3BA5C016283}" srcOrd="2" destOrd="0" parTransId="{011FDB30-074D-4BB7-BCA0-0F522ABF1DC4}" sibTransId="{7CBF7D7C-0AAF-4B35-A35E-2CAD98243AD6}"/>
    <dgm:cxn modelId="{81DEB056-C847-4DCF-8044-BA3D7DD822AB}" type="presOf" srcId="{E69742E1-D15C-4E88-B454-8EBC156813EB}" destId="{049678B7-754F-4EAA-BDCE-B127D8806525}" srcOrd="0" destOrd="0" presId="urn:microsoft.com/office/officeart/2005/8/layout/vList2"/>
    <dgm:cxn modelId="{57849A20-5668-4A63-9DEE-64F9882CBC80}" type="presOf" srcId="{DC17A34F-6670-4693-A317-F4B789FBFE29}" destId="{5AE7DD56-6C42-402D-8DE4-E82412C3AA5A}" srcOrd="0" destOrd="0" presId="urn:microsoft.com/office/officeart/2005/8/layout/vList2"/>
    <dgm:cxn modelId="{8457CB86-B0F1-4984-81AD-5F27FF679C05}" type="presOf" srcId="{B2759166-8A6C-41CF-B86A-C3BA5C016283}" destId="{049678B7-754F-4EAA-BDCE-B127D8806525}" srcOrd="0" destOrd="2" presId="urn:microsoft.com/office/officeart/2005/8/layout/vList2"/>
    <dgm:cxn modelId="{13321488-5685-46D8-B96E-5E9497B9238B}" type="presOf" srcId="{B501AB99-5B50-47B1-A453-36D914FB64D1}" destId="{1AC974D1-D689-4F7C-9779-513F5ED9F5B1}" srcOrd="0" destOrd="0" presId="urn:microsoft.com/office/officeart/2005/8/layout/vList2"/>
    <dgm:cxn modelId="{2B14EAA4-12CF-48E0-A007-B3E5A5582411}" type="presParOf" srcId="{1AC974D1-D689-4F7C-9779-513F5ED9F5B1}" destId="{5AE7DD56-6C42-402D-8DE4-E82412C3AA5A}" srcOrd="0" destOrd="0" presId="urn:microsoft.com/office/officeart/2005/8/layout/vList2"/>
    <dgm:cxn modelId="{B51D4F37-6682-45E8-814A-7D0C87015C6F}" type="presParOf" srcId="{1AC974D1-D689-4F7C-9779-513F5ED9F5B1}" destId="{049678B7-754F-4EAA-BDCE-B127D880652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DA68579E-8FED-4952-8AC2-F3347A26D5A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C2C3081-F549-40E4-BCB3-B9F7B2E5EBA3}">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4.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ўрнатиш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жамоада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жамоа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нуқтаи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ҳурмат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бағрикенглик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эркинлиги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ҳуқуқини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ҳурмат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қадр-қимматини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ҳурмат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FDFAF0A-2459-4B05-9116-AD12670B4367}" type="parTrans" cxnId="{5F8FB1B8-B18F-4C1E-8A23-22975A6FE56F}">
      <dgm:prSet/>
      <dgm:spPr/>
      <dgm:t>
        <a:bodyPr/>
        <a:lstStyle/>
        <a:p>
          <a:endParaRPr lang="ru-RU"/>
        </a:p>
      </dgm:t>
    </dgm:pt>
    <dgm:pt modelId="{FEE6855C-9679-43F9-AB41-B3D5935F8CE4}" type="sibTrans" cxnId="{5F8FB1B8-B18F-4C1E-8A23-22975A6FE56F}">
      <dgm:prSet/>
      <dgm:spPr/>
      <dgm:t>
        <a:bodyPr/>
        <a:lstStyle/>
        <a:p>
          <a:endParaRPr lang="ru-RU"/>
        </a:p>
      </dgm:t>
    </dgm:pt>
    <dgm:pt modelId="{241A3710-5212-4C36-91BF-E7B53CC71350}">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5. </a:t>
          </a:r>
          <a:r>
            <a:rPr lang="ru-RU" dirty="0" err="1" smtClean="0">
              <a:latin typeface="Times New Roman" panose="02020603050405020304" pitchFamily="18" charset="0"/>
              <a:cs typeface="Times New Roman" panose="02020603050405020304" pitchFamily="18" charset="0"/>
            </a:rPr>
            <a:t>Тингловчиларда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ҳимоя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баҳслашиш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256BB8C-1454-47EE-AF5D-0C012E4624B6}" type="parTrans" cxnId="{BE98868D-687F-4F91-9CAD-7097CDFBDA3A}">
      <dgm:prSet/>
      <dgm:spPr/>
      <dgm:t>
        <a:bodyPr/>
        <a:lstStyle/>
        <a:p>
          <a:endParaRPr lang="ru-RU"/>
        </a:p>
      </dgm:t>
    </dgm:pt>
    <dgm:pt modelId="{002ADB54-0D65-4400-8740-BC8BCF19FE3E}" type="sibTrans" cxnId="{BE98868D-687F-4F91-9CAD-7097CDFBDA3A}">
      <dgm:prSet/>
      <dgm:spPr/>
      <dgm:t>
        <a:bodyPr/>
        <a:lstStyle/>
        <a:p>
          <a:endParaRPr lang="ru-RU"/>
        </a:p>
      </dgm:t>
    </dgm:pt>
    <dgm:pt modelId="{3C11A37B-A7D2-42B6-8E66-88B77D801E41}" type="pres">
      <dgm:prSet presAssocID="{DA68579E-8FED-4952-8AC2-F3347A26D5A6}" presName="linear" presStyleCnt="0">
        <dgm:presLayoutVars>
          <dgm:animLvl val="lvl"/>
          <dgm:resizeHandles val="exact"/>
        </dgm:presLayoutVars>
      </dgm:prSet>
      <dgm:spPr/>
      <dgm:t>
        <a:bodyPr/>
        <a:lstStyle/>
        <a:p>
          <a:endParaRPr lang="ru-RU"/>
        </a:p>
      </dgm:t>
    </dgm:pt>
    <dgm:pt modelId="{40678F38-B24B-4D84-BB48-B9AE8055BE3B}" type="pres">
      <dgm:prSet presAssocID="{BC2C3081-F549-40E4-BCB3-B9F7B2E5EBA3}" presName="parentText" presStyleLbl="node1" presStyleIdx="0" presStyleCnt="2">
        <dgm:presLayoutVars>
          <dgm:chMax val="0"/>
          <dgm:bulletEnabled val="1"/>
        </dgm:presLayoutVars>
      </dgm:prSet>
      <dgm:spPr/>
      <dgm:t>
        <a:bodyPr/>
        <a:lstStyle/>
        <a:p>
          <a:endParaRPr lang="ru-RU"/>
        </a:p>
      </dgm:t>
    </dgm:pt>
    <dgm:pt modelId="{310D118F-3AB3-4B77-B53E-FB6253D1B476}" type="pres">
      <dgm:prSet presAssocID="{FEE6855C-9679-43F9-AB41-B3D5935F8CE4}" presName="spacer" presStyleCnt="0"/>
      <dgm:spPr/>
    </dgm:pt>
    <dgm:pt modelId="{26E536F8-03EA-4896-AC87-BA2DB2E3C10C}" type="pres">
      <dgm:prSet presAssocID="{241A3710-5212-4C36-91BF-E7B53CC71350}" presName="parentText" presStyleLbl="node1" presStyleIdx="1" presStyleCnt="2">
        <dgm:presLayoutVars>
          <dgm:chMax val="0"/>
          <dgm:bulletEnabled val="1"/>
        </dgm:presLayoutVars>
      </dgm:prSet>
      <dgm:spPr/>
      <dgm:t>
        <a:bodyPr/>
        <a:lstStyle/>
        <a:p>
          <a:endParaRPr lang="ru-RU"/>
        </a:p>
      </dgm:t>
    </dgm:pt>
  </dgm:ptLst>
  <dgm:cxnLst>
    <dgm:cxn modelId="{210B4B72-632D-4661-9B8F-010528FCAF99}" type="presOf" srcId="{BC2C3081-F549-40E4-BCB3-B9F7B2E5EBA3}" destId="{40678F38-B24B-4D84-BB48-B9AE8055BE3B}" srcOrd="0" destOrd="0" presId="urn:microsoft.com/office/officeart/2005/8/layout/vList2"/>
    <dgm:cxn modelId="{EE676EE6-AB76-467F-A18E-9C841048A9A4}" type="presOf" srcId="{241A3710-5212-4C36-91BF-E7B53CC71350}" destId="{26E536F8-03EA-4896-AC87-BA2DB2E3C10C}" srcOrd="0" destOrd="0" presId="urn:microsoft.com/office/officeart/2005/8/layout/vList2"/>
    <dgm:cxn modelId="{BE98868D-687F-4F91-9CAD-7097CDFBDA3A}" srcId="{DA68579E-8FED-4952-8AC2-F3347A26D5A6}" destId="{241A3710-5212-4C36-91BF-E7B53CC71350}" srcOrd="1" destOrd="0" parTransId="{2256BB8C-1454-47EE-AF5D-0C012E4624B6}" sibTransId="{002ADB54-0D65-4400-8740-BC8BCF19FE3E}"/>
    <dgm:cxn modelId="{A3CDCC8C-8EA0-4250-B076-BEA2E6869F59}" type="presOf" srcId="{DA68579E-8FED-4952-8AC2-F3347A26D5A6}" destId="{3C11A37B-A7D2-42B6-8E66-88B77D801E41}" srcOrd="0" destOrd="0" presId="urn:microsoft.com/office/officeart/2005/8/layout/vList2"/>
    <dgm:cxn modelId="{5F8FB1B8-B18F-4C1E-8A23-22975A6FE56F}" srcId="{DA68579E-8FED-4952-8AC2-F3347A26D5A6}" destId="{BC2C3081-F549-40E4-BCB3-B9F7B2E5EBA3}" srcOrd="0" destOrd="0" parTransId="{CFDFAF0A-2459-4B05-9116-AD12670B4367}" sibTransId="{FEE6855C-9679-43F9-AB41-B3D5935F8CE4}"/>
    <dgm:cxn modelId="{3B662883-87AE-4343-9BF5-9D6505151CA0}" type="presParOf" srcId="{3C11A37B-A7D2-42B6-8E66-88B77D801E41}" destId="{40678F38-B24B-4D84-BB48-B9AE8055BE3B}" srcOrd="0" destOrd="0" presId="urn:microsoft.com/office/officeart/2005/8/layout/vList2"/>
    <dgm:cxn modelId="{3F7F0247-6922-4461-A058-E85A0E01D76D}" type="presParOf" srcId="{3C11A37B-A7D2-42B6-8E66-88B77D801E41}" destId="{310D118F-3AB3-4B77-B53E-FB6253D1B476}" srcOrd="1" destOrd="0" presId="urn:microsoft.com/office/officeart/2005/8/layout/vList2"/>
    <dgm:cxn modelId="{B31F7F67-F106-4892-BDEB-79BC18AA6D88}" type="presParOf" srcId="{3C11A37B-A7D2-42B6-8E66-88B77D801E41}" destId="{26E536F8-03EA-4896-AC87-BA2DB2E3C10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DA68579E-8FED-4952-8AC2-F3347A26D5A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C2C3081-F549-40E4-BCB3-B9F7B2E5EBA3}">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6.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ҳаётий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FDFAF0A-2459-4B05-9116-AD12670B4367}" type="parTrans" cxnId="{5F8FB1B8-B18F-4C1E-8A23-22975A6FE56F}">
      <dgm:prSet/>
      <dgm:spPr/>
      <dgm:t>
        <a:bodyPr/>
        <a:lstStyle/>
        <a:p>
          <a:endParaRPr lang="ru-RU"/>
        </a:p>
      </dgm:t>
    </dgm:pt>
    <dgm:pt modelId="{FEE6855C-9679-43F9-AB41-B3D5935F8CE4}" type="sibTrans" cxnId="{5F8FB1B8-B18F-4C1E-8A23-22975A6FE56F}">
      <dgm:prSet/>
      <dgm:spPr/>
      <dgm:t>
        <a:bodyPr/>
        <a:lstStyle/>
        <a:p>
          <a:endParaRPr lang="ru-RU"/>
        </a:p>
      </dgm:t>
    </dgm:pt>
    <dgm:pt modelId="{8300B4F7-8440-4590-8A06-652DD18FC7B7}">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7.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онгли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компетенциясини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CB3D020-C4ED-4001-8CC6-6658F3F728FB}" type="parTrans" cxnId="{B6729E44-5915-486F-A622-C6793BA6BB37}">
      <dgm:prSet/>
      <dgm:spPr/>
      <dgm:t>
        <a:bodyPr/>
        <a:lstStyle/>
        <a:p>
          <a:endParaRPr lang="ru-RU"/>
        </a:p>
      </dgm:t>
    </dgm:pt>
    <dgm:pt modelId="{99C739AC-C1EB-4BEF-B864-D02DB781FA34}" type="sibTrans" cxnId="{B6729E44-5915-486F-A622-C6793BA6BB37}">
      <dgm:prSet/>
      <dgm:spPr/>
      <dgm:t>
        <a:bodyPr/>
        <a:lstStyle/>
        <a:p>
          <a:endParaRPr lang="ru-RU"/>
        </a:p>
      </dgm:t>
    </dgm:pt>
    <dgm:pt modelId="{3C11A37B-A7D2-42B6-8E66-88B77D801E41}" type="pres">
      <dgm:prSet presAssocID="{DA68579E-8FED-4952-8AC2-F3347A26D5A6}" presName="linear" presStyleCnt="0">
        <dgm:presLayoutVars>
          <dgm:animLvl val="lvl"/>
          <dgm:resizeHandles val="exact"/>
        </dgm:presLayoutVars>
      </dgm:prSet>
      <dgm:spPr/>
      <dgm:t>
        <a:bodyPr/>
        <a:lstStyle/>
        <a:p>
          <a:endParaRPr lang="ru-RU"/>
        </a:p>
      </dgm:t>
    </dgm:pt>
    <dgm:pt modelId="{40678F38-B24B-4D84-BB48-B9AE8055BE3B}" type="pres">
      <dgm:prSet presAssocID="{BC2C3081-F549-40E4-BCB3-B9F7B2E5EBA3}" presName="parentText" presStyleLbl="node1" presStyleIdx="0" presStyleCnt="2">
        <dgm:presLayoutVars>
          <dgm:chMax val="0"/>
          <dgm:bulletEnabled val="1"/>
        </dgm:presLayoutVars>
      </dgm:prSet>
      <dgm:spPr/>
      <dgm:t>
        <a:bodyPr/>
        <a:lstStyle/>
        <a:p>
          <a:endParaRPr lang="ru-RU"/>
        </a:p>
      </dgm:t>
    </dgm:pt>
    <dgm:pt modelId="{310D118F-3AB3-4B77-B53E-FB6253D1B476}" type="pres">
      <dgm:prSet presAssocID="{FEE6855C-9679-43F9-AB41-B3D5935F8CE4}" presName="spacer" presStyleCnt="0"/>
      <dgm:spPr/>
    </dgm:pt>
    <dgm:pt modelId="{DE524D87-69B0-4746-97BA-DD3A8D713026}" type="pres">
      <dgm:prSet presAssocID="{8300B4F7-8440-4590-8A06-652DD18FC7B7}" presName="parentText" presStyleLbl="node1" presStyleIdx="1" presStyleCnt="2">
        <dgm:presLayoutVars>
          <dgm:chMax val="0"/>
          <dgm:bulletEnabled val="1"/>
        </dgm:presLayoutVars>
      </dgm:prSet>
      <dgm:spPr/>
      <dgm:t>
        <a:bodyPr/>
        <a:lstStyle/>
        <a:p>
          <a:endParaRPr lang="ru-RU"/>
        </a:p>
      </dgm:t>
    </dgm:pt>
  </dgm:ptLst>
  <dgm:cxnLst>
    <dgm:cxn modelId="{210B4B72-632D-4661-9B8F-010528FCAF99}" type="presOf" srcId="{BC2C3081-F549-40E4-BCB3-B9F7B2E5EBA3}" destId="{40678F38-B24B-4D84-BB48-B9AE8055BE3B}" srcOrd="0" destOrd="0" presId="urn:microsoft.com/office/officeart/2005/8/layout/vList2"/>
    <dgm:cxn modelId="{A3CDCC8C-8EA0-4250-B076-BEA2E6869F59}" type="presOf" srcId="{DA68579E-8FED-4952-8AC2-F3347A26D5A6}" destId="{3C11A37B-A7D2-42B6-8E66-88B77D801E41}" srcOrd="0" destOrd="0" presId="urn:microsoft.com/office/officeart/2005/8/layout/vList2"/>
    <dgm:cxn modelId="{B6729E44-5915-486F-A622-C6793BA6BB37}" srcId="{DA68579E-8FED-4952-8AC2-F3347A26D5A6}" destId="{8300B4F7-8440-4590-8A06-652DD18FC7B7}" srcOrd="1" destOrd="0" parTransId="{FCB3D020-C4ED-4001-8CC6-6658F3F728FB}" sibTransId="{99C739AC-C1EB-4BEF-B864-D02DB781FA34}"/>
    <dgm:cxn modelId="{5F8FB1B8-B18F-4C1E-8A23-22975A6FE56F}" srcId="{DA68579E-8FED-4952-8AC2-F3347A26D5A6}" destId="{BC2C3081-F549-40E4-BCB3-B9F7B2E5EBA3}" srcOrd="0" destOrd="0" parTransId="{CFDFAF0A-2459-4B05-9116-AD12670B4367}" sibTransId="{FEE6855C-9679-43F9-AB41-B3D5935F8CE4}"/>
    <dgm:cxn modelId="{788CFD24-D779-49D5-A250-F2C04BFE60CF}" type="presOf" srcId="{8300B4F7-8440-4590-8A06-652DD18FC7B7}" destId="{DE524D87-69B0-4746-97BA-DD3A8D713026}" srcOrd="0" destOrd="0" presId="urn:microsoft.com/office/officeart/2005/8/layout/vList2"/>
    <dgm:cxn modelId="{3B662883-87AE-4343-9BF5-9D6505151CA0}" type="presParOf" srcId="{3C11A37B-A7D2-42B6-8E66-88B77D801E41}" destId="{40678F38-B24B-4D84-BB48-B9AE8055BE3B}" srcOrd="0" destOrd="0" presId="urn:microsoft.com/office/officeart/2005/8/layout/vList2"/>
    <dgm:cxn modelId="{3F7F0247-6922-4461-A058-E85A0E01D76D}" type="presParOf" srcId="{3C11A37B-A7D2-42B6-8E66-88B77D801E41}" destId="{310D118F-3AB3-4B77-B53E-FB6253D1B476}" srcOrd="1" destOrd="0" presId="urn:microsoft.com/office/officeart/2005/8/layout/vList2"/>
    <dgm:cxn modelId="{C547E685-E426-4851-A1BB-FEB597B13339}" type="presParOf" srcId="{3C11A37B-A7D2-42B6-8E66-88B77D801E41}" destId="{DE524D87-69B0-4746-97BA-DD3A8D71302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7DAF4EF8-FB0C-45BA-B3D0-5ACBA04CDDA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F72A7FF-65A5-461C-8121-68BA67075B54}">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Ўқитишнинг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ролини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сезиларли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ўзгартиради</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марказий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тўхтатади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лекин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солувчига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4EE1722-769F-4498-BFA7-4387827EF308}" type="parTrans" cxnId="{417B33C1-C0AC-4635-B48F-A20386F20A86}">
      <dgm:prSet/>
      <dgm:spPr/>
      <dgm:t>
        <a:bodyPr/>
        <a:lstStyle/>
        <a:p>
          <a:endParaRPr lang="ru-RU"/>
        </a:p>
      </dgm:t>
    </dgm:pt>
    <dgm:pt modelId="{39534C0B-50DB-410A-B3FC-05178EE3748F}" type="sibTrans" cxnId="{417B33C1-C0AC-4635-B48F-A20386F20A86}">
      <dgm:prSet/>
      <dgm:spPr/>
      <dgm:t>
        <a:bodyPr/>
        <a:lstStyle/>
        <a:p>
          <a:endParaRPr lang="ru-RU"/>
        </a:p>
      </dgm:t>
    </dgm:pt>
    <dgm:pt modelId="{2A568281-C8AF-4CF3-8EC8-2A6553CAFC2C}">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Ўқитувчининг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вазифаси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интерактив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топшириқларини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саволлар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мавзуларни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маслаҳатлашувлар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ўтказиш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режалаштирилган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бажарилишини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97CB0AB-9C28-4887-9872-24E5F723575A}" type="parTrans" cxnId="{11204CB3-5A78-4CC6-8612-4926AFDC6E41}">
      <dgm:prSet/>
      <dgm:spPr/>
      <dgm:t>
        <a:bodyPr/>
        <a:lstStyle/>
        <a:p>
          <a:endParaRPr lang="ru-RU"/>
        </a:p>
      </dgm:t>
    </dgm:pt>
    <dgm:pt modelId="{7D985110-1F4C-468B-A871-BC5009070A58}" type="sibTrans" cxnId="{11204CB3-5A78-4CC6-8612-4926AFDC6E41}">
      <dgm:prSet/>
      <dgm:spPr/>
      <dgm:t>
        <a:bodyPr/>
        <a:lstStyle/>
        <a:p>
          <a:endParaRPr lang="ru-RU"/>
        </a:p>
      </dgm:t>
    </dgm:pt>
    <dgm:pt modelId="{A00BA022-AD13-47CE-9096-ECFBBE1C331A}" type="pres">
      <dgm:prSet presAssocID="{7DAF4EF8-FB0C-45BA-B3D0-5ACBA04CDDAA}" presName="linear" presStyleCnt="0">
        <dgm:presLayoutVars>
          <dgm:animLvl val="lvl"/>
          <dgm:resizeHandles val="exact"/>
        </dgm:presLayoutVars>
      </dgm:prSet>
      <dgm:spPr/>
      <dgm:t>
        <a:bodyPr/>
        <a:lstStyle/>
        <a:p>
          <a:endParaRPr lang="ru-RU"/>
        </a:p>
      </dgm:t>
    </dgm:pt>
    <dgm:pt modelId="{841C1F0A-6505-42DE-AE37-0016F30FD455}" type="pres">
      <dgm:prSet presAssocID="{5F72A7FF-65A5-461C-8121-68BA67075B54}" presName="parentText" presStyleLbl="node1" presStyleIdx="0" presStyleCnt="2">
        <dgm:presLayoutVars>
          <dgm:chMax val="0"/>
          <dgm:bulletEnabled val="1"/>
        </dgm:presLayoutVars>
      </dgm:prSet>
      <dgm:spPr/>
      <dgm:t>
        <a:bodyPr/>
        <a:lstStyle/>
        <a:p>
          <a:endParaRPr lang="ru-RU"/>
        </a:p>
      </dgm:t>
    </dgm:pt>
    <dgm:pt modelId="{645B531D-F418-4575-AAB5-1319A3C4E78F}" type="pres">
      <dgm:prSet presAssocID="{39534C0B-50DB-410A-B3FC-05178EE3748F}" presName="spacer" presStyleCnt="0"/>
      <dgm:spPr/>
    </dgm:pt>
    <dgm:pt modelId="{64F352C8-B4BF-441E-A82D-498E8B6AEC38}" type="pres">
      <dgm:prSet presAssocID="{2A568281-C8AF-4CF3-8EC8-2A6553CAFC2C}" presName="parentText" presStyleLbl="node1" presStyleIdx="1" presStyleCnt="2">
        <dgm:presLayoutVars>
          <dgm:chMax val="0"/>
          <dgm:bulletEnabled val="1"/>
        </dgm:presLayoutVars>
      </dgm:prSet>
      <dgm:spPr/>
      <dgm:t>
        <a:bodyPr/>
        <a:lstStyle/>
        <a:p>
          <a:endParaRPr lang="ru-RU"/>
        </a:p>
      </dgm:t>
    </dgm:pt>
  </dgm:ptLst>
  <dgm:cxnLst>
    <dgm:cxn modelId="{417B33C1-C0AC-4635-B48F-A20386F20A86}" srcId="{7DAF4EF8-FB0C-45BA-B3D0-5ACBA04CDDAA}" destId="{5F72A7FF-65A5-461C-8121-68BA67075B54}" srcOrd="0" destOrd="0" parTransId="{34EE1722-769F-4498-BFA7-4387827EF308}" sibTransId="{39534C0B-50DB-410A-B3FC-05178EE3748F}"/>
    <dgm:cxn modelId="{11204CB3-5A78-4CC6-8612-4926AFDC6E41}" srcId="{7DAF4EF8-FB0C-45BA-B3D0-5ACBA04CDDAA}" destId="{2A568281-C8AF-4CF3-8EC8-2A6553CAFC2C}" srcOrd="1" destOrd="0" parTransId="{697CB0AB-9C28-4887-9872-24E5F723575A}" sibTransId="{7D985110-1F4C-468B-A871-BC5009070A58}"/>
    <dgm:cxn modelId="{51A254ED-D3A8-4BD1-B468-E1ED8CC07D5C}" type="presOf" srcId="{2A568281-C8AF-4CF3-8EC8-2A6553CAFC2C}" destId="{64F352C8-B4BF-441E-A82D-498E8B6AEC38}" srcOrd="0" destOrd="0" presId="urn:microsoft.com/office/officeart/2005/8/layout/vList2"/>
    <dgm:cxn modelId="{5B2F0FBB-6F20-4F4B-9F37-6EBC6E9387BF}" type="presOf" srcId="{5F72A7FF-65A5-461C-8121-68BA67075B54}" destId="{841C1F0A-6505-42DE-AE37-0016F30FD455}" srcOrd="0" destOrd="0" presId="urn:microsoft.com/office/officeart/2005/8/layout/vList2"/>
    <dgm:cxn modelId="{13A3CB89-2A80-4C8D-AEA8-C3B7E92CF295}" type="presOf" srcId="{7DAF4EF8-FB0C-45BA-B3D0-5ACBA04CDDAA}" destId="{A00BA022-AD13-47CE-9096-ECFBBE1C331A}" srcOrd="0" destOrd="0" presId="urn:microsoft.com/office/officeart/2005/8/layout/vList2"/>
    <dgm:cxn modelId="{1ECC4BAF-2AFD-402A-8F5C-CC34BEFFB52D}" type="presParOf" srcId="{A00BA022-AD13-47CE-9096-ECFBBE1C331A}" destId="{841C1F0A-6505-42DE-AE37-0016F30FD455}" srcOrd="0" destOrd="0" presId="urn:microsoft.com/office/officeart/2005/8/layout/vList2"/>
    <dgm:cxn modelId="{1F976528-C6F7-4219-ABF5-82FAE15F7A5F}" type="presParOf" srcId="{A00BA022-AD13-47CE-9096-ECFBBE1C331A}" destId="{645B531D-F418-4575-AAB5-1319A3C4E78F}" srcOrd="1" destOrd="0" presId="urn:microsoft.com/office/officeart/2005/8/layout/vList2"/>
    <dgm:cxn modelId="{D6B0F33F-FAE8-42B4-8885-EF6B352F026F}" type="presParOf" srcId="{A00BA022-AD13-47CE-9096-ECFBBE1C331A}" destId="{64F352C8-B4BF-441E-A82D-498E8B6AEC3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7DAF4EF8-FB0C-45BA-B3D0-5ACBA04CDDA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A568281-C8AF-4CF3-8EC8-2A6553CAFC2C}">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киришадилар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низоларни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бартараф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алоқа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нуқталарини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муросага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келадилар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97CB0AB-9C28-4887-9872-24E5F723575A}" type="parTrans" cxnId="{11204CB3-5A78-4CC6-8612-4926AFDC6E41}">
      <dgm:prSet/>
      <dgm:spPr/>
      <dgm:t>
        <a:bodyPr/>
        <a:lstStyle/>
        <a:p>
          <a:endParaRPr lang="ru-RU"/>
        </a:p>
      </dgm:t>
    </dgm:pt>
    <dgm:pt modelId="{7D985110-1F4C-468B-A871-BC5009070A58}" type="sibTrans" cxnId="{11204CB3-5A78-4CC6-8612-4926AFDC6E41}">
      <dgm:prSet/>
      <dgm:spPr/>
      <dgm:t>
        <a:bodyPr/>
        <a:lstStyle/>
        <a:p>
          <a:endParaRPr lang="ru-RU"/>
        </a:p>
      </dgm:t>
    </dgm:pt>
    <dgm:pt modelId="{84E616E0-F068-423B-B107-EDBA26B9D5CA}">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интерактив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9CEF951-BD46-4310-B94A-D46687E8F3E2}" type="parTrans" cxnId="{D20AC5B3-82D8-4DD2-9DF8-F55F45F8E0C5}">
      <dgm:prSet/>
      <dgm:spPr/>
      <dgm:t>
        <a:bodyPr/>
        <a:lstStyle/>
        <a:p>
          <a:endParaRPr lang="ru-RU"/>
        </a:p>
      </dgm:t>
    </dgm:pt>
    <dgm:pt modelId="{275F50B3-6E84-4B36-8F81-70F1414A39F9}" type="sibTrans" cxnId="{D20AC5B3-82D8-4DD2-9DF8-F55F45F8E0C5}">
      <dgm:prSet/>
      <dgm:spPr/>
      <dgm:t>
        <a:bodyPr/>
        <a:lstStyle/>
        <a:p>
          <a:endParaRPr lang="ru-RU"/>
        </a:p>
      </dgm:t>
    </dgm:pt>
    <dgm:pt modelId="{A00BA022-AD13-47CE-9096-ECFBBE1C331A}" type="pres">
      <dgm:prSet presAssocID="{7DAF4EF8-FB0C-45BA-B3D0-5ACBA04CDDAA}" presName="linear" presStyleCnt="0">
        <dgm:presLayoutVars>
          <dgm:animLvl val="lvl"/>
          <dgm:resizeHandles val="exact"/>
        </dgm:presLayoutVars>
      </dgm:prSet>
      <dgm:spPr/>
      <dgm:t>
        <a:bodyPr/>
        <a:lstStyle/>
        <a:p>
          <a:endParaRPr lang="ru-RU"/>
        </a:p>
      </dgm:t>
    </dgm:pt>
    <dgm:pt modelId="{64F352C8-B4BF-441E-A82D-498E8B6AEC38}" type="pres">
      <dgm:prSet presAssocID="{2A568281-C8AF-4CF3-8EC8-2A6553CAFC2C}" presName="parentText" presStyleLbl="node1" presStyleIdx="0" presStyleCnt="2">
        <dgm:presLayoutVars>
          <dgm:chMax val="0"/>
          <dgm:bulletEnabled val="1"/>
        </dgm:presLayoutVars>
      </dgm:prSet>
      <dgm:spPr/>
      <dgm:t>
        <a:bodyPr/>
        <a:lstStyle/>
        <a:p>
          <a:endParaRPr lang="ru-RU"/>
        </a:p>
      </dgm:t>
    </dgm:pt>
    <dgm:pt modelId="{C98CC7C2-851A-4325-9212-3AD90BE3F16D}" type="pres">
      <dgm:prSet presAssocID="{7D985110-1F4C-468B-A871-BC5009070A58}" presName="spacer" presStyleCnt="0"/>
      <dgm:spPr/>
    </dgm:pt>
    <dgm:pt modelId="{501BCCB6-910C-453E-A31F-98453AEA64E9}" type="pres">
      <dgm:prSet presAssocID="{84E616E0-F068-423B-B107-EDBA26B9D5CA}" presName="parentText" presStyleLbl="node1" presStyleIdx="1" presStyleCnt="2">
        <dgm:presLayoutVars>
          <dgm:chMax val="0"/>
          <dgm:bulletEnabled val="1"/>
        </dgm:presLayoutVars>
      </dgm:prSet>
      <dgm:spPr/>
      <dgm:t>
        <a:bodyPr/>
        <a:lstStyle/>
        <a:p>
          <a:endParaRPr lang="ru-RU"/>
        </a:p>
      </dgm:t>
    </dgm:pt>
  </dgm:ptLst>
  <dgm:cxnLst>
    <dgm:cxn modelId="{D20AC5B3-82D8-4DD2-9DF8-F55F45F8E0C5}" srcId="{7DAF4EF8-FB0C-45BA-B3D0-5ACBA04CDDAA}" destId="{84E616E0-F068-423B-B107-EDBA26B9D5CA}" srcOrd="1" destOrd="0" parTransId="{29CEF951-BD46-4310-B94A-D46687E8F3E2}" sibTransId="{275F50B3-6E84-4B36-8F81-70F1414A39F9}"/>
    <dgm:cxn modelId="{BE74392E-EC2B-47A1-9CF8-31D4B1A9FA67}" type="presOf" srcId="{84E616E0-F068-423B-B107-EDBA26B9D5CA}" destId="{501BCCB6-910C-453E-A31F-98453AEA64E9}" srcOrd="0" destOrd="0" presId="urn:microsoft.com/office/officeart/2005/8/layout/vList2"/>
    <dgm:cxn modelId="{11204CB3-5A78-4CC6-8612-4926AFDC6E41}" srcId="{7DAF4EF8-FB0C-45BA-B3D0-5ACBA04CDDAA}" destId="{2A568281-C8AF-4CF3-8EC8-2A6553CAFC2C}" srcOrd="0" destOrd="0" parTransId="{697CB0AB-9C28-4887-9872-24E5F723575A}" sibTransId="{7D985110-1F4C-468B-A871-BC5009070A58}"/>
    <dgm:cxn modelId="{51A254ED-D3A8-4BD1-B468-E1ED8CC07D5C}" type="presOf" srcId="{2A568281-C8AF-4CF3-8EC8-2A6553CAFC2C}" destId="{64F352C8-B4BF-441E-A82D-498E8B6AEC38}" srcOrd="0" destOrd="0" presId="urn:microsoft.com/office/officeart/2005/8/layout/vList2"/>
    <dgm:cxn modelId="{13A3CB89-2A80-4C8D-AEA8-C3B7E92CF295}" type="presOf" srcId="{7DAF4EF8-FB0C-45BA-B3D0-5ACBA04CDDAA}" destId="{A00BA022-AD13-47CE-9096-ECFBBE1C331A}" srcOrd="0" destOrd="0" presId="urn:microsoft.com/office/officeart/2005/8/layout/vList2"/>
    <dgm:cxn modelId="{D6B0F33F-FAE8-42B4-8885-EF6B352F026F}" type="presParOf" srcId="{A00BA022-AD13-47CE-9096-ECFBBE1C331A}" destId="{64F352C8-B4BF-441E-A82D-498E8B6AEC38}" srcOrd="0" destOrd="0" presId="urn:microsoft.com/office/officeart/2005/8/layout/vList2"/>
    <dgm:cxn modelId="{3E269AEC-D996-4CCA-A447-8A9F97C5A55A}" type="presParOf" srcId="{A00BA022-AD13-47CE-9096-ECFBBE1C331A}" destId="{C98CC7C2-851A-4325-9212-3AD90BE3F16D}" srcOrd="1" destOrd="0" presId="urn:microsoft.com/office/officeart/2005/8/layout/vList2"/>
    <dgm:cxn modelId="{564ABA13-989F-454C-B572-885A4735966D}" type="presParOf" srcId="{A00BA022-AD13-47CE-9096-ECFBBE1C331A}" destId="{501BCCB6-910C-453E-A31F-98453AEA64E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07C99E89-9191-4F87-8BE8-67A09651489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9805C0A-3545-47A2-8BB3-AEF7B0729BD4}">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Ўқитишнинг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интерфаол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усулларининг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турлари</a:t>
          </a:r>
          <a:endParaRPr lang="ru-RU" b="1" dirty="0">
            <a:latin typeface="Times New Roman" panose="02020603050405020304" pitchFamily="18" charset="0"/>
            <a:cs typeface="Times New Roman" panose="02020603050405020304" pitchFamily="18" charset="0"/>
          </a:endParaRPr>
        </a:p>
      </dgm:t>
    </dgm:pt>
    <dgm:pt modelId="{76105488-566B-462C-990D-F32588E9CB9F}" type="parTrans" cxnId="{B269A6F6-03A0-4929-942D-592E1A0F92A0}">
      <dgm:prSet/>
      <dgm:spPr/>
      <dgm:t>
        <a:bodyPr/>
        <a:lstStyle/>
        <a:p>
          <a:endParaRPr lang="ru-RU"/>
        </a:p>
      </dgm:t>
    </dgm:pt>
    <dgm:pt modelId="{DAF2B7D7-E0D0-4902-8684-6A8774488E94}" type="sibTrans" cxnId="{B269A6F6-03A0-4929-942D-592E1A0F92A0}">
      <dgm:prSet/>
      <dgm:spPr/>
      <dgm:t>
        <a:bodyPr/>
        <a:lstStyle/>
        <a:p>
          <a:endParaRPr lang="ru-RU"/>
        </a:p>
      </dgm:t>
    </dgm:pt>
    <dgm:pt modelId="{77AF7113-C9BE-4A15-8456-F81AB40A0CB9}" type="pres">
      <dgm:prSet presAssocID="{07C99E89-9191-4F87-8BE8-67A096514891}" presName="linear" presStyleCnt="0">
        <dgm:presLayoutVars>
          <dgm:animLvl val="lvl"/>
          <dgm:resizeHandles val="exact"/>
        </dgm:presLayoutVars>
      </dgm:prSet>
      <dgm:spPr/>
      <dgm:t>
        <a:bodyPr/>
        <a:lstStyle/>
        <a:p>
          <a:endParaRPr lang="ru-RU"/>
        </a:p>
      </dgm:t>
    </dgm:pt>
    <dgm:pt modelId="{4115B249-B7F1-407F-9382-7D211DD062D5}" type="pres">
      <dgm:prSet presAssocID="{09805C0A-3545-47A2-8BB3-AEF7B0729BD4}" presName="parentText" presStyleLbl="node1" presStyleIdx="0" presStyleCnt="1">
        <dgm:presLayoutVars>
          <dgm:chMax val="0"/>
          <dgm:bulletEnabled val="1"/>
        </dgm:presLayoutVars>
      </dgm:prSet>
      <dgm:spPr/>
      <dgm:t>
        <a:bodyPr/>
        <a:lstStyle/>
        <a:p>
          <a:endParaRPr lang="ru-RU"/>
        </a:p>
      </dgm:t>
    </dgm:pt>
  </dgm:ptLst>
  <dgm:cxnLst>
    <dgm:cxn modelId="{08B116D1-FDE3-4EB4-92BD-58B729A7AB44}" type="presOf" srcId="{09805C0A-3545-47A2-8BB3-AEF7B0729BD4}" destId="{4115B249-B7F1-407F-9382-7D211DD062D5}" srcOrd="0" destOrd="0" presId="urn:microsoft.com/office/officeart/2005/8/layout/vList2"/>
    <dgm:cxn modelId="{B269A6F6-03A0-4929-942D-592E1A0F92A0}" srcId="{07C99E89-9191-4F87-8BE8-67A096514891}" destId="{09805C0A-3545-47A2-8BB3-AEF7B0729BD4}" srcOrd="0" destOrd="0" parTransId="{76105488-566B-462C-990D-F32588E9CB9F}" sibTransId="{DAF2B7D7-E0D0-4902-8684-6A8774488E94}"/>
    <dgm:cxn modelId="{C8009DD5-BB1E-4CB1-9749-1B360F695D63}" type="presOf" srcId="{07C99E89-9191-4F87-8BE8-67A096514891}" destId="{77AF7113-C9BE-4A15-8456-F81AB40A0CB9}" srcOrd="0" destOrd="0" presId="urn:microsoft.com/office/officeart/2005/8/layout/vList2"/>
    <dgm:cxn modelId="{D5770477-FE2D-45F9-8942-61E764B40D94}" type="presParOf" srcId="{77AF7113-C9BE-4A15-8456-F81AB40A0CB9}" destId="{4115B249-B7F1-407F-9382-7D211DD062D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D1988975-49BA-4800-AA10-B80D7366C3F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6D59B1A-06E2-49D3-9938-C9EDBFFBDAC5}">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қуйидаги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6D9F4C4-D722-442D-A629-7B2B35205E13}" type="parTrans" cxnId="{5D5AEA4F-18B1-4864-845C-23AF1056BDCC}">
      <dgm:prSet/>
      <dgm:spPr/>
      <dgm:t>
        <a:bodyPr/>
        <a:lstStyle/>
        <a:p>
          <a:endParaRPr lang="ru-RU"/>
        </a:p>
      </dgm:t>
    </dgm:pt>
    <dgm:pt modelId="{06F78D44-800B-4415-B000-B7E00E8A9506}" type="sibTrans" cxnId="{5D5AEA4F-18B1-4864-845C-23AF1056BDCC}">
      <dgm:prSet/>
      <dgm:spPr/>
      <dgm:t>
        <a:bodyPr/>
        <a:lstStyle/>
        <a:p>
          <a:endParaRPr lang="ru-RU"/>
        </a:p>
      </dgm:t>
    </dgm:pt>
    <dgm:pt modelId="{9773DEAB-ED3A-470C-BD4A-801AAA9943AA}">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Ақлий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ҳужум</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тингловчиларга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савол-жавоблар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оқими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мавзу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82A1FE4-17C3-4475-9995-8A32CC6719EA}" type="parTrans" cxnId="{FB720E62-8D94-42F8-A48F-9E6D229B00CB}">
      <dgm:prSet/>
      <dgm:spPr/>
      <dgm:t>
        <a:bodyPr/>
        <a:lstStyle/>
        <a:p>
          <a:endParaRPr lang="ru-RU"/>
        </a:p>
      </dgm:t>
    </dgm:pt>
    <dgm:pt modelId="{7CE209FC-2638-4E04-AD14-C962E12C92F3}" type="sibTrans" cxnId="{FB720E62-8D94-42F8-A48F-9E6D229B00CB}">
      <dgm:prSet/>
      <dgm:spPr/>
      <dgm:t>
        <a:bodyPr/>
        <a:lstStyle/>
        <a:p>
          <a:endParaRPr lang="ru-RU"/>
        </a:p>
      </dgm:t>
    </dgm:pt>
    <dgm:pt modelId="{FB61A60C-5952-4A0B-B23B-19EA564CEDD3}">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Таклифлар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нотўғрилиги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ақлий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ҳужумдан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кейин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30A3EB8-9A3C-4D3A-BB01-F774FE5D5395}" type="parTrans" cxnId="{96FEA576-D754-45A2-A604-117A0B77DC92}">
      <dgm:prSet/>
      <dgm:spPr/>
      <dgm:t>
        <a:bodyPr/>
        <a:lstStyle/>
        <a:p>
          <a:endParaRPr lang="ru-RU"/>
        </a:p>
      </dgm:t>
    </dgm:pt>
    <dgm:pt modelId="{E241AB0D-DDA5-4C52-BE5F-C000FDBC0751}" type="sibTrans" cxnId="{96FEA576-D754-45A2-A604-117A0B77DC92}">
      <dgm:prSet/>
      <dgm:spPr/>
      <dgm:t>
        <a:bodyPr/>
        <a:lstStyle/>
        <a:p>
          <a:endParaRPr lang="ru-RU"/>
        </a:p>
      </dgm:t>
    </dgm:pt>
    <dgm:pt modelId="{795A4AC5-EF95-4757-BE7D-871AF7DB2C39}">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Таҳлилга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жалб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тузатади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E870E9B-E551-4CC1-B2E6-563A6D18F393}" type="parTrans" cxnId="{E9CB3C1E-8897-4A3B-B869-32722321C87B}">
      <dgm:prSet/>
      <dgm:spPr/>
      <dgm:t>
        <a:bodyPr/>
        <a:lstStyle/>
        <a:p>
          <a:endParaRPr lang="ru-RU"/>
        </a:p>
      </dgm:t>
    </dgm:pt>
    <dgm:pt modelId="{3D1B8DC5-FD3C-4CBD-8310-494072CA6C26}" type="sibTrans" cxnId="{E9CB3C1E-8897-4A3B-B869-32722321C87B}">
      <dgm:prSet/>
      <dgm:spPr/>
      <dgm:t>
        <a:bodyPr/>
        <a:lstStyle/>
        <a:p>
          <a:endParaRPr lang="ru-RU"/>
        </a:p>
      </dgm:t>
    </dgm:pt>
    <dgm:pt modelId="{DF652FFA-0757-4FE1-B82A-DF72D38E637A}" type="pres">
      <dgm:prSet presAssocID="{D1988975-49BA-4800-AA10-B80D7366C3FF}" presName="linear" presStyleCnt="0">
        <dgm:presLayoutVars>
          <dgm:animLvl val="lvl"/>
          <dgm:resizeHandles val="exact"/>
        </dgm:presLayoutVars>
      </dgm:prSet>
      <dgm:spPr/>
      <dgm:t>
        <a:bodyPr/>
        <a:lstStyle/>
        <a:p>
          <a:endParaRPr lang="ru-RU"/>
        </a:p>
      </dgm:t>
    </dgm:pt>
    <dgm:pt modelId="{402BCC0B-CE7C-4C38-B0C0-8E07CD70AB9C}" type="pres">
      <dgm:prSet presAssocID="{76D59B1A-06E2-49D3-9938-C9EDBFFBDAC5}" presName="parentText" presStyleLbl="node1" presStyleIdx="0" presStyleCnt="2">
        <dgm:presLayoutVars>
          <dgm:chMax val="0"/>
          <dgm:bulletEnabled val="1"/>
        </dgm:presLayoutVars>
      </dgm:prSet>
      <dgm:spPr/>
      <dgm:t>
        <a:bodyPr/>
        <a:lstStyle/>
        <a:p>
          <a:endParaRPr lang="ru-RU"/>
        </a:p>
      </dgm:t>
    </dgm:pt>
    <dgm:pt modelId="{B929A752-287F-4FFB-82B0-3CD1895393C1}" type="pres">
      <dgm:prSet presAssocID="{06F78D44-800B-4415-B000-B7E00E8A9506}" presName="spacer" presStyleCnt="0"/>
      <dgm:spPr/>
    </dgm:pt>
    <dgm:pt modelId="{8ECDAE67-ED6A-4A5B-93D5-A1BE7E72A201}" type="pres">
      <dgm:prSet presAssocID="{9773DEAB-ED3A-470C-BD4A-801AAA9943AA}" presName="parentText" presStyleLbl="node1" presStyleIdx="1" presStyleCnt="2">
        <dgm:presLayoutVars>
          <dgm:chMax val="0"/>
          <dgm:bulletEnabled val="1"/>
        </dgm:presLayoutVars>
      </dgm:prSet>
      <dgm:spPr/>
      <dgm:t>
        <a:bodyPr/>
        <a:lstStyle/>
        <a:p>
          <a:endParaRPr lang="ru-RU"/>
        </a:p>
      </dgm:t>
    </dgm:pt>
    <dgm:pt modelId="{4A76AC31-5FE4-4C0D-BD16-1F1FE0C44F43}" type="pres">
      <dgm:prSet presAssocID="{9773DEAB-ED3A-470C-BD4A-801AAA9943AA}" presName="childText" presStyleLbl="revTx" presStyleIdx="0" presStyleCnt="1">
        <dgm:presLayoutVars>
          <dgm:bulletEnabled val="1"/>
        </dgm:presLayoutVars>
      </dgm:prSet>
      <dgm:spPr/>
      <dgm:t>
        <a:bodyPr/>
        <a:lstStyle/>
        <a:p>
          <a:endParaRPr lang="ru-RU"/>
        </a:p>
      </dgm:t>
    </dgm:pt>
  </dgm:ptLst>
  <dgm:cxnLst>
    <dgm:cxn modelId="{96FEA576-D754-45A2-A604-117A0B77DC92}" srcId="{9773DEAB-ED3A-470C-BD4A-801AAA9943AA}" destId="{FB61A60C-5952-4A0B-B23B-19EA564CEDD3}" srcOrd="0" destOrd="0" parTransId="{530A3EB8-9A3C-4D3A-BB01-F774FE5D5395}" sibTransId="{E241AB0D-DDA5-4C52-BE5F-C000FDBC0751}"/>
    <dgm:cxn modelId="{5D5AEA4F-18B1-4864-845C-23AF1056BDCC}" srcId="{D1988975-49BA-4800-AA10-B80D7366C3FF}" destId="{76D59B1A-06E2-49D3-9938-C9EDBFFBDAC5}" srcOrd="0" destOrd="0" parTransId="{A6D9F4C4-D722-442D-A629-7B2B35205E13}" sibTransId="{06F78D44-800B-4415-B000-B7E00E8A9506}"/>
    <dgm:cxn modelId="{2A6C68E7-F898-4F00-BF1B-FF988D176198}" type="presOf" srcId="{FB61A60C-5952-4A0B-B23B-19EA564CEDD3}" destId="{4A76AC31-5FE4-4C0D-BD16-1F1FE0C44F43}" srcOrd="0" destOrd="0" presId="urn:microsoft.com/office/officeart/2005/8/layout/vList2"/>
    <dgm:cxn modelId="{6687D889-C85A-47C7-B06F-9B2F01513947}" type="presOf" srcId="{76D59B1A-06E2-49D3-9938-C9EDBFFBDAC5}" destId="{402BCC0B-CE7C-4C38-B0C0-8E07CD70AB9C}" srcOrd="0" destOrd="0" presId="urn:microsoft.com/office/officeart/2005/8/layout/vList2"/>
    <dgm:cxn modelId="{FB720E62-8D94-42F8-A48F-9E6D229B00CB}" srcId="{D1988975-49BA-4800-AA10-B80D7366C3FF}" destId="{9773DEAB-ED3A-470C-BD4A-801AAA9943AA}" srcOrd="1" destOrd="0" parTransId="{182A1FE4-17C3-4475-9995-8A32CC6719EA}" sibTransId="{7CE209FC-2638-4E04-AD14-C962E12C92F3}"/>
    <dgm:cxn modelId="{E9CB3C1E-8897-4A3B-B869-32722321C87B}" srcId="{9773DEAB-ED3A-470C-BD4A-801AAA9943AA}" destId="{795A4AC5-EF95-4757-BE7D-871AF7DB2C39}" srcOrd="1" destOrd="0" parTransId="{BE870E9B-E551-4CC1-B2E6-563A6D18F393}" sibTransId="{3D1B8DC5-FD3C-4CBD-8310-494072CA6C26}"/>
    <dgm:cxn modelId="{D25EA1D4-2C5C-46A9-B532-68DD27C84E09}" type="presOf" srcId="{795A4AC5-EF95-4757-BE7D-871AF7DB2C39}" destId="{4A76AC31-5FE4-4C0D-BD16-1F1FE0C44F43}" srcOrd="0" destOrd="1" presId="urn:microsoft.com/office/officeart/2005/8/layout/vList2"/>
    <dgm:cxn modelId="{65379149-4E77-457A-BE20-D124227AD9A4}" type="presOf" srcId="{9773DEAB-ED3A-470C-BD4A-801AAA9943AA}" destId="{8ECDAE67-ED6A-4A5B-93D5-A1BE7E72A201}" srcOrd="0" destOrd="0" presId="urn:microsoft.com/office/officeart/2005/8/layout/vList2"/>
    <dgm:cxn modelId="{37D636FB-E830-4059-8333-FD87C69357D2}" type="presOf" srcId="{D1988975-49BA-4800-AA10-B80D7366C3FF}" destId="{DF652FFA-0757-4FE1-B82A-DF72D38E637A}" srcOrd="0" destOrd="0" presId="urn:microsoft.com/office/officeart/2005/8/layout/vList2"/>
    <dgm:cxn modelId="{E1F06F4E-D67A-4A03-B921-43725B6BE51F}" type="presParOf" srcId="{DF652FFA-0757-4FE1-B82A-DF72D38E637A}" destId="{402BCC0B-CE7C-4C38-B0C0-8E07CD70AB9C}" srcOrd="0" destOrd="0" presId="urn:microsoft.com/office/officeart/2005/8/layout/vList2"/>
    <dgm:cxn modelId="{0881E13E-0840-4C7D-834D-1D90841C3597}" type="presParOf" srcId="{DF652FFA-0757-4FE1-B82A-DF72D38E637A}" destId="{B929A752-287F-4FFB-82B0-3CD1895393C1}" srcOrd="1" destOrd="0" presId="urn:microsoft.com/office/officeart/2005/8/layout/vList2"/>
    <dgm:cxn modelId="{7AF9C01B-2B7F-4E00-94EC-4FF80FDA9160}" type="presParOf" srcId="{DF652FFA-0757-4FE1-B82A-DF72D38E637A}" destId="{8ECDAE67-ED6A-4A5B-93D5-A1BE7E72A201}" srcOrd="2" destOrd="0" presId="urn:microsoft.com/office/officeart/2005/8/layout/vList2"/>
    <dgm:cxn modelId="{9F7CDC9B-4BE7-466F-B2F7-83CDE242D945}" type="presParOf" srcId="{DF652FFA-0757-4FE1-B82A-DF72D38E637A}" destId="{4A76AC31-5FE4-4C0D-BD16-1F1FE0C44F43}" srcOrd="3"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D1988975-49BA-4800-AA10-B80D7366C3F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95A4AC5-EF95-4757-BE7D-871AF7DB2C39}">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Қиёсий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диаграммалар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кластерлар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жумбоқлар</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иборатки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мавзулар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излайдилар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E870E9B-E551-4CC1-B2E6-563A6D18F393}" type="parTrans" cxnId="{E9CB3C1E-8897-4A3B-B869-32722321C87B}">
      <dgm:prSet/>
      <dgm:spPr/>
      <dgm:t>
        <a:bodyPr/>
        <a:lstStyle/>
        <a:p>
          <a:endParaRPr lang="ru-RU"/>
        </a:p>
      </dgm:t>
    </dgm:pt>
    <dgm:pt modelId="{3D1B8DC5-FD3C-4CBD-8310-494072CA6C26}" type="sibTrans" cxnId="{E9CB3C1E-8897-4A3B-B869-32722321C87B}">
      <dgm:prSet/>
      <dgm:spPr/>
      <dgm:t>
        <a:bodyPr/>
        <a:lstStyle/>
        <a:p>
          <a:endParaRPr lang="ru-RU"/>
        </a:p>
      </dgm:t>
    </dgm:pt>
    <dgm:pt modelId="{A569FC5D-AD03-48E7-B02C-2E137A948E15}">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АКТ (аудио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видео </a:t>
          </a:r>
          <a:r>
            <a:rPr lang="ru-RU" b="1" dirty="0" err="1" smtClean="0">
              <a:latin typeface="Times New Roman" panose="02020603050405020304" pitchFamily="18" charset="0"/>
              <a:cs typeface="Times New Roman" panose="02020603050405020304" pitchFamily="18" charset="0"/>
            </a:rPr>
            <a:t>материаллар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ёрдамида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интерфаол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дарс</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интернетда</a:t>
          </a:r>
          <a:r>
            <a:rPr lang="ru-RU" dirty="0" smtClean="0">
              <a:latin typeface="Times New Roman" panose="02020603050405020304" pitchFamily="18" charset="0"/>
              <a:cs typeface="Times New Roman" panose="02020603050405020304" pitchFamily="18" charset="0"/>
            </a:rPr>
            <a:t> тест </a:t>
          </a:r>
          <a:r>
            <a:rPr lang="ru-RU" dirty="0" err="1" smtClean="0">
              <a:latin typeface="Times New Roman" panose="02020603050405020304" pitchFamily="18" charset="0"/>
              <a:cs typeface="Times New Roman" panose="02020603050405020304" pitchFamily="18" charset="0"/>
            </a:rPr>
            <a:t>топшириқларини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танлайди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тузади</a:t>
          </a:r>
          <a:r>
            <a:rPr lang="ru-RU" dirty="0" smtClean="0">
              <a:latin typeface="Times New Roman" panose="02020603050405020304" pitchFamily="18" charset="0"/>
              <a:cs typeface="Times New Roman" panose="02020603050405020304" pitchFamily="18" charset="0"/>
            </a:rPr>
            <a:t>, электрон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веб-</a:t>
          </a:r>
          <a:r>
            <a:rPr lang="ru-RU" dirty="0" err="1" smtClean="0">
              <a:latin typeface="Times New Roman" panose="02020603050405020304" pitchFamily="18" charset="0"/>
              <a:cs typeface="Times New Roman" panose="02020603050405020304" pitchFamily="18" charset="0"/>
            </a:rPr>
            <a:t>сайтлар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7CE2531-D1EB-47A1-9169-8260FBC32C93}" type="parTrans" cxnId="{D505B00D-FDC8-4917-A225-3D21DCE23DB1}">
      <dgm:prSet/>
      <dgm:spPr/>
      <dgm:t>
        <a:bodyPr/>
        <a:lstStyle/>
        <a:p>
          <a:endParaRPr lang="ru-RU"/>
        </a:p>
      </dgm:t>
    </dgm:pt>
    <dgm:pt modelId="{CEC47730-8AF1-4B80-8C06-DC28A0650EE9}" type="sibTrans" cxnId="{D505B00D-FDC8-4917-A225-3D21DCE23DB1}">
      <dgm:prSet/>
      <dgm:spPr/>
      <dgm:t>
        <a:bodyPr/>
        <a:lstStyle/>
        <a:p>
          <a:endParaRPr lang="ru-RU"/>
        </a:p>
      </dgm:t>
    </dgm:pt>
    <dgm:pt modelId="{DF652FFA-0757-4FE1-B82A-DF72D38E637A}" type="pres">
      <dgm:prSet presAssocID="{D1988975-49BA-4800-AA10-B80D7366C3FF}" presName="linear" presStyleCnt="0">
        <dgm:presLayoutVars>
          <dgm:animLvl val="lvl"/>
          <dgm:resizeHandles val="exact"/>
        </dgm:presLayoutVars>
      </dgm:prSet>
      <dgm:spPr/>
      <dgm:t>
        <a:bodyPr/>
        <a:lstStyle/>
        <a:p>
          <a:endParaRPr lang="ru-RU"/>
        </a:p>
      </dgm:t>
    </dgm:pt>
    <dgm:pt modelId="{EF7DE5D9-4DFC-4064-AC6D-99E143599BF4}" type="pres">
      <dgm:prSet presAssocID="{795A4AC5-EF95-4757-BE7D-871AF7DB2C39}" presName="parentText" presStyleLbl="node1" presStyleIdx="0" presStyleCnt="2">
        <dgm:presLayoutVars>
          <dgm:chMax val="0"/>
          <dgm:bulletEnabled val="1"/>
        </dgm:presLayoutVars>
      </dgm:prSet>
      <dgm:spPr/>
      <dgm:t>
        <a:bodyPr/>
        <a:lstStyle/>
        <a:p>
          <a:endParaRPr lang="ru-RU"/>
        </a:p>
      </dgm:t>
    </dgm:pt>
    <dgm:pt modelId="{A36BA97D-648C-40FF-AE1C-42FF2D9B2C34}" type="pres">
      <dgm:prSet presAssocID="{3D1B8DC5-FD3C-4CBD-8310-494072CA6C26}" presName="spacer" presStyleCnt="0"/>
      <dgm:spPr/>
    </dgm:pt>
    <dgm:pt modelId="{108857DA-A1E7-4B64-978F-7D7A2FA74D0C}" type="pres">
      <dgm:prSet presAssocID="{A569FC5D-AD03-48E7-B02C-2E137A948E15}" presName="parentText" presStyleLbl="node1" presStyleIdx="1" presStyleCnt="2">
        <dgm:presLayoutVars>
          <dgm:chMax val="0"/>
          <dgm:bulletEnabled val="1"/>
        </dgm:presLayoutVars>
      </dgm:prSet>
      <dgm:spPr/>
      <dgm:t>
        <a:bodyPr/>
        <a:lstStyle/>
        <a:p>
          <a:endParaRPr lang="ru-RU"/>
        </a:p>
      </dgm:t>
    </dgm:pt>
  </dgm:ptLst>
  <dgm:cxnLst>
    <dgm:cxn modelId="{5DBA932E-1F27-408A-8EF9-BBBC8DB0D289}" type="presOf" srcId="{795A4AC5-EF95-4757-BE7D-871AF7DB2C39}" destId="{EF7DE5D9-4DFC-4064-AC6D-99E143599BF4}" srcOrd="0" destOrd="0" presId="urn:microsoft.com/office/officeart/2005/8/layout/vList2"/>
    <dgm:cxn modelId="{D505B00D-FDC8-4917-A225-3D21DCE23DB1}" srcId="{D1988975-49BA-4800-AA10-B80D7366C3FF}" destId="{A569FC5D-AD03-48E7-B02C-2E137A948E15}" srcOrd="1" destOrd="0" parTransId="{67CE2531-D1EB-47A1-9169-8260FBC32C93}" sibTransId="{CEC47730-8AF1-4B80-8C06-DC28A0650EE9}"/>
    <dgm:cxn modelId="{912FF5E8-DC9D-465B-8A59-2DDBC96E4F0E}" type="presOf" srcId="{A569FC5D-AD03-48E7-B02C-2E137A948E15}" destId="{108857DA-A1E7-4B64-978F-7D7A2FA74D0C}" srcOrd="0" destOrd="0" presId="urn:microsoft.com/office/officeart/2005/8/layout/vList2"/>
    <dgm:cxn modelId="{37D636FB-E830-4059-8333-FD87C69357D2}" type="presOf" srcId="{D1988975-49BA-4800-AA10-B80D7366C3FF}" destId="{DF652FFA-0757-4FE1-B82A-DF72D38E637A}" srcOrd="0" destOrd="0" presId="urn:microsoft.com/office/officeart/2005/8/layout/vList2"/>
    <dgm:cxn modelId="{E9CB3C1E-8897-4A3B-B869-32722321C87B}" srcId="{D1988975-49BA-4800-AA10-B80D7366C3FF}" destId="{795A4AC5-EF95-4757-BE7D-871AF7DB2C39}" srcOrd="0" destOrd="0" parTransId="{BE870E9B-E551-4CC1-B2E6-563A6D18F393}" sibTransId="{3D1B8DC5-FD3C-4CBD-8310-494072CA6C26}"/>
    <dgm:cxn modelId="{92EF0486-0001-483F-BFF7-9C37EC330225}" type="presParOf" srcId="{DF652FFA-0757-4FE1-B82A-DF72D38E637A}" destId="{EF7DE5D9-4DFC-4064-AC6D-99E143599BF4}" srcOrd="0" destOrd="0" presId="urn:microsoft.com/office/officeart/2005/8/layout/vList2"/>
    <dgm:cxn modelId="{0956E8E8-8541-44DD-A9AA-710B3C095C7F}" type="presParOf" srcId="{DF652FFA-0757-4FE1-B82A-DF72D38E637A}" destId="{A36BA97D-648C-40FF-AE1C-42FF2D9B2C34}" srcOrd="1" destOrd="0" presId="urn:microsoft.com/office/officeart/2005/8/layout/vList2"/>
    <dgm:cxn modelId="{7DB7ED31-939A-4AED-8C84-57B8AE5F49D9}" type="presParOf" srcId="{DF652FFA-0757-4FE1-B82A-DF72D38E637A}" destId="{108857DA-A1E7-4B64-978F-7D7A2FA74D0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6323EB5D-5D74-404D-B50F-7BCA0D91953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3F6B486-E8E8-4A73-B42F-849A3FA220E2}">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Мунозара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ёки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мунозара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тарзида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ўтказилувчи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давра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суҳбати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жамоавий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қидиришни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гуруҳий</a:t>
          </a:r>
          <a:r>
            <a:rPr lang="ru-RU" dirty="0" smtClean="0">
              <a:latin typeface="Times New Roman" panose="02020603050405020304" pitchFamily="18" charset="0"/>
              <a:cs typeface="Times New Roman" panose="02020603050405020304" pitchFamily="18" charset="0"/>
            </a:rPr>
            <a:t> тури. </a:t>
          </a:r>
          <a:endParaRPr lang="ru-RU" dirty="0">
            <a:latin typeface="Times New Roman" panose="02020603050405020304" pitchFamily="18" charset="0"/>
            <a:cs typeface="Times New Roman" panose="02020603050405020304" pitchFamily="18" charset="0"/>
          </a:endParaRPr>
        </a:p>
      </dgm:t>
    </dgm:pt>
    <dgm:pt modelId="{C0B7B12B-678B-4B6C-8178-B1FCBD5C7DA5}" type="parTrans" cxnId="{AF743815-2A88-4F15-BF2D-546D6003B99D}">
      <dgm:prSet/>
      <dgm:spPr/>
      <dgm:t>
        <a:bodyPr/>
        <a:lstStyle/>
        <a:p>
          <a:endParaRPr lang="ru-RU"/>
        </a:p>
      </dgm:t>
    </dgm:pt>
    <dgm:pt modelId="{DC62014F-879D-4474-8D78-76E530CBD02E}" type="sibTrans" cxnId="{AF743815-2A88-4F15-BF2D-546D6003B99D}">
      <dgm:prSet/>
      <dgm:spPr/>
      <dgm:t>
        <a:bodyPr/>
        <a:lstStyle/>
        <a:p>
          <a:endParaRPr lang="ru-RU"/>
        </a:p>
      </dgm:t>
    </dgm:pt>
    <dgm:pt modelId="{1466ECA5-254A-4FB1-A87E-ED4801CBFBFC}">
      <dgm:prSet/>
      <dgm:spPr/>
      <dgm:t>
        <a:bodyPr/>
        <a:lstStyle/>
        <a:p>
          <a:pPr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қарашлар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тахминларни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орқали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9ECDD5C-A41D-42D3-BC38-BA0676C02598}" type="parTrans" cxnId="{02E1C1D0-D1C3-4239-B5B1-775038692CE4}">
      <dgm:prSet/>
      <dgm:spPr/>
      <dgm:t>
        <a:bodyPr/>
        <a:lstStyle/>
        <a:p>
          <a:endParaRPr lang="ru-RU"/>
        </a:p>
      </dgm:t>
    </dgm:pt>
    <dgm:pt modelId="{E26381E7-6187-4F46-B442-8EB8DEF56B5F}" type="sibTrans" cxnId="{02E1C1D0-D1C3-4239-B5B1-775038692CE4}">
      <dgm:prSet/>
      <dgm:spPr/>
      <dgm:t>
        <a:bodyPr/>
        <a:lstStyle/>
        <a:p>
          <a:endParaRPr lang="ru-RU"/>
        </a:p>
      </dgm:t>
    </dgm:pt>
    <dgm:pt modelId="{675CFC20-9455-4AEB-9780-70FF3FDF3D33}" type="pres">
      <dgm:prSet presAssocID="{6323EB5D-5D74-404D-B50F-7BCA0D919539}" presName="linear" presStyleCnt="0">
        <dgm:presLayoutVars>
          <dgm:animLvl val="lvl"/>
          <dgm:resizeHandles val="exact"/>
        </dgm:presLayoutVars>
      </dgm:prSet>
      <dgm:spPr/>
      <dgm:t>
        <a:bodyPr/>
        <a:lstStyle/>
        <a:p>
          <a:endParaRPr lang="ru-RU"/>
        </a:p>
      </dgm:t>
    </dgm:pt>
    <dgm:pt modelId="{8CB17EEB-76A5-449F-8E01-E5C62AE75DC9}" type="pres">
      <dgm:prSet presAssocID="{C3F6B486-E8E8-4A73-B42F-849A3FA220E2}" presName="parentText" presStyleLbl="node1" presStyleIdx="0" presStyleCnt="1">
        <dgm:presLayoutVars>
          <dgm:chMax val="0"/>
          <dgm:bulletEnabled val="1"/>
        </dgm:presLayoutVars>
      </dgm:prSet>
      <dgm:spPr/>
      <dgm:t>
        <a:bodyPr/>
        <a:lstStyle/>
        <a:p>
          <a:endParaRPr lang="ru-RU"/>
        </a:p>
      </dgm:t>
    </dgm:pt>
    <dgm:pt modelId="{3713DF5E-7784-45AA-9D5A-3A53D9D0D663}" type="pres">
      <dgm:prSet presAssocID="{C3F6B486-E8E8-4A73-B42F-849A3FA220E2}" presName="childText" presStyleLbl="revTx" presStyleIdx="0" presStyleCnt="1">
        <dgm:presLayoutVars>
          <dgm:bulletEnabled val="1"/>
        </dgm:presLayoutVars>
      </dgm:prSet>
      <dgm:spPr/>
      <dgm:t>
        <a:bodyPr/>
        <a:lstStyle/>
        <a:p>
          <a:endParaRPr lang="ru-RU"/>
        </a:p>
      </dgm:t>
    </dgm:pt>
  </dgm:ptLst>
  <dgm:cxnLst>
    <dgm:cxn modelId="{5A65DC04-4FB9-4F9E-94CF-DFDCC9A617B5}" type="presOf" srcId="{1466ECA5-254A-4FB1-A87E-ED4801CBFBFC}" destId="{3713DF5E-7784-45AA-9D5A-3A53D9D0D663}" srcOrd="0" destOrd="0" presId="urn:microsoft.com/office/officeart/2005/8/layout/vList2"/>
    <dgm:cxn modelId="{AF743815-2A88-4F15-BF2D-546D6003B99D}" srcId="{6323EB5D-5D74-404D-B50F-7BCA0D919539}" destId="{C3F6B486-E8E8-4A73-B42F-849A3FA220E2}" srcOrd="0" destOrd="0" parTransId="{C0B7B12B-678B-4B6C-8178-B1FCBD5C7DA5}" sibTransId="{DC62014F-879D-4474-8D78-76E530CBD02E}"/>
    <dgm:cxn modelId="{0574B5C5-86AD-4241-9FE1-E55080BD4C30}" type="presOf" srcId="{6323EB5D-5D74-404D-B50F-7BCA0D919539}" destId="{675CFC20-9455-4AEB-9780-70FF3FDF3D33}" srcOrd="0" destOrd="0" presId="urn:microsoft.com/office/officeart/2005/8/layout/vList2"/>
    <dgm:cxn modelId="{F1AF38C4-CB10-428E-B07C-3ACFEF78A14C}" type="presOf" srcId="{C3F6B486-E8E8-4A73-B42F-849A3FA220E2}" destId="{8CB17EEB-76A5-449F-8E01-E5C62AE75DC9}" srcOrd="0" destOrd="0" presId="urn:microsoft.com/office/officeart/2005/8/layout/vList2"/>
    <dgm:cxn modelId="{02E1C1D0-D1C3-4239-B5B1-775038692CE4}" srcId="{C3F6B486-E8E8-4A73-B42F-849A3FA220E2}" destId="{1466ECA5-254A-4FB1-A87E-ED4801CBFBFC}" srcOrd="0" destOrd="0" parTransId="{F9ECDD5C-A41D-42D3-BC38-BA0676C02598}" sibTransId="{E26381E7-6187-4F46-B442-8EB8DEF56B5F}"/>
    <dgm:cxn modelId="{0682874D-098A-4486-99A1-818AD26266D3}" type="presParOf" srcId="{675CFC20-9455-4AEB-9780-70FF3FDF3D33}" destId="{8CB17EEB-76A5-449F-8E01-E5C62AE75DC9}" srcOrd="0" destOrd="0" presId="urn:microsoft.com/office/officeart/2005/8/layout/vList2"/>
    <dgm:cxn modelId="{815DA15B-DD86-4B5D-977C-A0C9E16A3412}" type="presParOf" srcId="{675CFC20-9455-4AEB-9780-70FF3FDF3D33}" destId="{3713DF5E-7784-45AA-9D5A-3A53D9D0D66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6323EB5D-5D74-404D-B50F-7BCA0D91953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466ECA5-254A-4FB1-A87E-ED4801CBFBFC}">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Бизнес </a:t>
          </a:r>
          <a:r>
            <a:rPr lang="ru-RU" b="1" dirty="0" err="1" smtClean="0">
              <a:latin typeface="Times New Roman" panose="02020603050405020304" pitchFamily="18" charset="0"/>
              <a:cs typeface="Times New Roman" panose="02020603050405020304" pitchFamily="18" charset="0"/>
            </a:rPr>
            <a:t>ўйинлари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тақлид</a:t>
          </a:r>
          <a:r>
            <a:rPr lang="ru-RU" b="1" dirty="0" smtClean="0">
              <a:latin typeface="Times New Roman" panose="02020603050405020304" pitchFamily="18" charset="0"/>
              <a:cs typeface="Times New Roman" panose="02020603050405020304" pitchFamily="18" charset="0"/>
            </a:rPr>
            <a:t>, роль) - </a:t>
          </a:r>
          <a:r>
            <a:rPr lang="ru-RU" b="0" dirty="0" err="1" smtClean="0">
              <a:latin typeface="Times New Roman" panose="02020603050405020304" pitchFamily="18" charset="0"/>
              <a:cs typeface="Times New Roman" panose="02020603050405020304" pitchFamily="18" charset="0"/>
            </a:rPr>
            <a:t>и</a:t>
          </a:r>
          <a:r>
            <a:rPr lang="ru-RU" dirty="0" err="1" smtClean="0">
              <a:latin typeface="Times New Roman" panose="02020603050405020304" pitchFamily="18" charset="0"/>
              <a:cs typeface="Times New Roman" panose="02020603050405020304" pitchFamily="18" charset="0"/>
            </a:rPr>
            <a:t>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машҳур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9ECDD5C-A41D-42D3-BC38-BA0676C02598}" type="parTrans" cxnId="{02E1C1D0-D1C3-4239-B5B1-775038692CE4}">
      <dgm:prSet/>
      <dgm:spPr/>
      <dgm:t>
        <a:bodyPr/>
        <a:lstStyle/>
        <a:p>
          <a:endParaRPr lang="ru-RU"/>
        </a:p>
      </dgm:t>
    </dgm:pt>
    <dgm:pt modelId="{E26381E7-6187-4F46-B442-8EB8DEF56B5F}" type="sibTrans" cxnId="{02E1C1D0-D1C3-4239-B5B1-775038692CE4}">
      <dgm:prSet/>
      <dgm:spPr/>
      <dgm:t>
        <a:bodyPr/>
        <a:lstStyle/>
        <a:p>
          <a:endParaRPr lang="ru-RU"/>
        </a:p>
      </dgm:t>
    </dgm:pt>
    <dgm:pt modelId="{3C7BC40C-D05E-4344-8AB1-B0C5EE48097E}">
      <dgm:prSet/>
      <dgm:spPr/>
      <dgm:t>
        <a:bodyPr/>
        <a:lstStyle/>
        <a:p>
          <a:pPr algn="just" rtl="0"/>
          <a:r>
            <a:rPr lang="ru-RU" dirty="0" err="1" smtClean="0">
              <a:latin typeface="Times New Roman" panose="02020603050405020304" pitchFamily="18" charset="0"/>
              <a:cs typeface="Times New Roman" panose="02020603050405020304" pitchFamily="18" charset="0"/>
            </a:rPr>
            <a:t>Ўйин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давомида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ролларни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AE4D9C4-14CA-4DD1-A9E8-7320CFC4F464}" type="parTrans" cxnId="{476324BF-776E-4252-A752-3CF16F5C65F1}">
      <dgm:prSet/>
      <dgm:spPr/>
      <dgm:t>
        <a:bodyPr/>
        <a:lstStyle/>
        <a:p>
          <a:endParaRPr lang="ru-RU"/>
        </a:p>
      </dgm:t>
    </dgm:pt>
    <dgm:pt modelId="{D1F58F9C-4FEB-4382-AB91-4B26B461A14A}" type="sibTrans" cxnId="{476324BF-776E-4252-A752-3CF16F5C65F1}">
      <dgm:prSet/>
      <dgm:spPr/>
      <dgm:t>
        <a:bodyPr/>
        <a:lstStyle/>
        <a:p>
          <a:endParaRPr lang="ru-RU"/>
        </a:p>
      </dgm:t>
    </dgm:pt>
    <dgm:pt modelId="{675CFC20-9455-4AEB-9780-70FF3FDF3D33}" type="pres">
      <dgm:prSet presAssocID="{6323EB5D-5D74-404D-B50F-7BCA0D919539}" presName="linear" presStyleCnt="0">
        <dgm:presLayoutVars>
          <dgm:animLvl val="lvl"/>
          <dgm:resizeHandles val="exact"/>
        </dgm:presLayoutVars>
      </dgm:prSet>
      <dgm:spPr/>
      <dgm:t>
        <a:bodyPr/>
        <a:lstStyle/>
        <a:p>
          <a:endParaRPr lang="ru-RU"/>
        </a:p>
      </dgm:t>
    </dgm:pt>
    <dgm:pt modelId="{53FD3A24-439B-492B-B806-FEDC4DCD3097}" type="pres">
      <dgm:prSet presAssocID="{1466ECA5-254A-4FB1-A87E-ED4801CBFBFC}" presName="parentText" presStyleLbl="node1" presStyleIdx="0" presStyleCnt="1">
        <dgm:presLayoutVars>
          <dgm:chMax val="0"/>
          <dgm:bulletEnabled val="1"/>
        </dgm:presLayoutVars>
      </dgm:prSet>
      <dgm:spPr/>
      <dgm:t>
        <a:bodyPr/>
        <a:lstStyle/>
        <a:p>
          <a:endParaRPr lang="ru-RU"/>
        </a:p>
      </dgm:t>
    </dgm:pt>
    <dgm:pt modelId="{399CEA89-3F2D-4FE1-8DF3-6CCC20D10BD7}" type="pres">
      <dgm:prSet presAssocID="{1466ECA5-254A-4FB1-A87E-ED4801CBFBFC}" presName="childText" presStyleLbl="revTx" presStyleIdx="0" presStyleCnt="1">
        <dgm:presLayoutVars>
          <dgm:bulletEnabled val="1"/>
        </dgm:presLayoutVars>
      </dgm:prSet>
      <dgm:spPr/>
      <dgm:t>
        <a:bodyPr/>
        <a:lstStyle/>
        <a:p>
          <a:endParaRPr lang="ru-RU"/>
        </a:p>
      </dgm:t>
    </dgm:pt>
  </dgm:ptLst>
  <dgm:cxnLst>
    <dgm:cxn modelId="{E5F97A11-2093-4C7C-BFBD-2F609B5D5774}" type="presOf" srcId="{1466ECA5-254A-4FB1-A87E-ED4801CBFBFC}" destId="{53FD3A24-439B-492B-B806-FEDC4DCD3097}" srcOrd="0" destOrd="0" presId="urn:microsoft.com/office/officeart/2005/8/layout/vList2"/>
    <dgm:cxn modelId="{476324BF-776E-4252-A752-3CF16F5C65F1}" srcId="{1466ECA5-254A-4FB1-A87E-ED4801CBFBFC}" destId="{3C7BC40C-D05E-4344-8AB1-B0C5EE48097E}" srcOrd="0" destOrd="0" parTransId="{2AE4D9C4-14CA-4DD1-A9E8-7320CFC4F464}" sibTransId="{D1F58F9C-4FEB-4382-AB91-4B26B461A14A}"/>
    <dgm:cxn modelId="{0574B5C5-86AD-4241-9FE1-E55080BD4C30}" type="presOf" srcId="{6323EB5D-5D74-404D-B50F-7BCA0D919539}" destId="{675CFC20-9455-4AEB-9780-70FF3FDF3D33}" srcOrd="0" destOrd="0" presId="urn:microsoft.com/office/officeart/2005/8/layout/vList2"/>
    <dgm:cxn modelId="{DCF82913-A5F7-4C9C-988A-7EDEFAC8C1B6}" type="presOf" srcId="{3C7BC40C-D05E-4344-8AB1-B0C5EE48097E}" destId="{399CEA89-3F2D-4FE1-8DF3-6CCC20D10BD7}" srcOrd="0" destOrd="0" presId="urn:microsoft.com/office/officeart/2005/8/layout/vList2"/>
    <dgm:cxn modelId="{02E1C1D0-D1C3-4239-B5B1-775038692CE4}" srcId="{6323EB5D-5D74-404D-B50F-7BCA0D919539}" destId="{1466ECA5-254A-4FB1-A87E-ED4801CBFBFC}" srcOrd="0" destOrd="0" parTransId="{F9ECDD5C-A41D-42D3-BC38-BA0676C02598}" sibTransId="{E26381E7-6187-4F46-B442-8EB8DEF56B5F}"/>
    <dgm:cxn modelId="{1A1277A6-432A-4A59-875F-99E5CD77F4FE}" type="presParOf" srcId="{675CFC20-9455-4AEB-9780-70FF3FDF3D33}" destId="{53FD3A24-439B-492B-B806-FEDC4DCD3097}" srcOrd="0" destOrd="0" presId="urn:microsoft.com/office/officeart/2005/8/layout/vList2"/>
    <dgm:cxn modelId="{4EE88F22-87B8-41AB-9A75-6ED322E1E657}" type="presParOf" srcId="{675CFC20-9455-4AEB-9780-70FF3FDF3D33}" destId="{399CEA89-3F2D-4FE1-8DF3-6CCC20D10BD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A7CE8BF3-7CA0-44DF-83A8-DC2CA77277F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CEC5CE3-AC68-4040-B71F-B312DA033929}">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Аквариум</a:t>
          </a:r>
          <a:r>
            <a:rPr lang="ru-RU" dirty="0" smtClean="0">
              <a:latin typeface="Times New Roman" panose="02020603050405020304" pitchFamily="18" charset="0"/>
              <a:cs typeface="Times New Roman" panose="02020603050405020304" pitchFamily="18" charset="0"/>
            </a:rPr>
            <a:t> - бизнес </a:t>
          </a:r>
          <a:r>
            <a:rPr lang="ru-RU" dirty="0" err="1" smtClean="0">
              <a:latin typeface="Times New Roman" panose="02020603050405020304" pitchFamily="18" charset="0"/>
              <a:cs typeface="Times New Roman" panose="02020603050405020304" pitchFamily="18" charset="0"/>
            </a:rPr>
            <a:t>ўйинларининг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7156510-1C9E-4B01-8546-A64E87132498}" type="parTrans" cxnId="{D50769E9-2C82-4E20-83E6-193F0BCE0268}">
      <dgm:prSet/>
      <dgm:spPr/>
      <dgm:t>
        <a:bodyPr/>
        <a:lstStyle/>
        <a:p>
          <a:endParaRPr lang="ru-RU"/>
        </a:p>
      </dgm:t>
    </dgm:pt>
    <dgm:pt modelId="{E488211F-5815-4E24-BC49-0C666EEB1E63}" type="sibTrans" cxnId="{D50769E9-2C82-4E20-83E6-193F0BCE0268}">
      <dgm:prSet/>
      <dgm:spPr/>
      <dgm:t>
        <a:bodyPr/>
        <a:lstStyle/>
        <a:p>
          <a:endParaRPr lang="ru-RU"/>
        </a:p>
      </dgm:t>
    </dgm:pt>
    <dgm:pt modelId="{176389AA-FCA5-4CE8-BAE7-F2D81DB71168}">
      <dgm:prSet/>
      <dgm:spPr/>
      <dgm:t>
        <a:bodyPr/>
        <a:lstStyle/>
        <a:p>
          <a:pPr algn="just" rtl="0"/>
          <a:r>
            <a:rPr lang="ru-RU" dirty="0" err="1" smtClean="0">
              <a:latin typeface="Times New Roman" panose="02020603050405020304" pitchFamily="18" charset="0"/>
              <a:cs typeface="Times New Roman" panose="02020603050405020304" pitchFamily="18" charset="0"/>
            </a:rPr>
            <a:t>Таркиби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хулқ-атвори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жиҳатидан</a:t>
          </a:r>
          <a:r>
            <a:rPr lang="ru-RU" dirty="0" smtClean="0">
              <a:latin typeface="Times New Roman" panose="02020603050405020304" pitchFamily="18" charset="0"/>
              <a:cs typeface="Times New Roman" panose="02020603050405020304" pitchFamily="18" charset="0"/>
            </a:rPr>
            <a:t> у реалити-</a:t>
          </a:r>
          <a:r>
            <a:rPr lang="ru-RU" dirty="0" err="1" smtClean="0">
              <a:latin typeface="Times New Roman" panose="02020603050405020304" pitchFamily="18" charset="0"/>
              <a:cs typeface="Times New Roman" panose="02020603050405020304" pitchFamily="18" charset="0"/>
            </a:rPr>
            <a:t>шоуга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ўхшайди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0987798-6F11-49F6-AC0B-4FE1C003D817}" type="parTrans" cxnId="{4E48901B-4CE4-4038-A676-F57D005ED025}">
      <dgm:prSet/>
      <dgm:spPr/>
      <dgm:t>
        <a:bodyPr/>
        <a:lstStyle/>
        <a:p>
          <a:endParaRPr lang="ru-RU"/>
        </a:p>
      </dgm:t>
    </dgm:pt>
    <dgm:pt modelId="{0998F7DD-66E4-42A2-9A3A-CC2A1857BB91}" type="sibTrans" cxnId="{4E48901B-4CE4-4038-A676-F57D005ED025}">
      <dgm:prSet/>
      <dgm:spPr/>
      <dgm:t>
        <a:bodyPr/>
        <a:lstStyle/>
        <a:p>
          <a:endParaRPr lang="ru-RU"/>
        </a:p>
      </dgm:t>
    </dgm:pt>
    <dgm:pt modelId="{327C78D5-A859-4228-9FF8-F5FE7996081F}">
      <dgm:prSet/>
      <dgm:spPr/>
      <dgm:t>
        <a:bodyPr/>
        <a:lstStyle/>
        <a:p>
          <a:pPr algn="just" rtl="0"/>
          <a:r>
            <a:rPr lang="ru-RU" dirty="0" err="1" smtClean="0">
              <a:latin typeface="Times New Roman" panose="02020603050405020304" pitchFamily="18" charset="0"/>
              <a:cs typeface="Times New Roman" panose="02020603050405020304" pitchFamily="18" charset="0"/>
            </a:rPr>
            <a:t>Нафақат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ҳаракатлар</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вариантлар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F41B81C-085F-4BF3-A500-0939E198A7AD}" type="parTrans" cxnId="{CBEA0565-4893-45DA-B9A8-ACF55DC13A9E}">
      <dgm:prSet/>
      <dgm:spPr/>
      <dgm:t>
        <a:bodyPr/>
        <a:lstStyle/>
        <a:p>
          <a:endParaRPr lang="ru-RU"/>
        </a:p>
      </dgm:t>
    </dgm:pt>
    <dgm:pt modelId="{81848FC4-7BF5-406B-8ABC-BD3CEAE3428A}" type="sibTrans" cxnId="{CBEA0565-4893-45DA-B9A8-ACF55DC13A9E}">
      <dgm:prSet/>
      <dgm:spPr/>
      <dgm:t>
        <a:bodyPr/>
        <a:lstStyle/>
        <a:p>
          <a:endParaRPr lang="ru-RU"/>
        </a:p>
      </dgm:t>
    </dgm:pt>
    <dgm:pt modelId="{CAFCD726-654F-4502-B38A-EB955C6F65ED}">
      <dgm:prSet/>
      <dgm:spPr/>
      <dgm:t>
        <a:bodyPr/>
        <a:lstStyle/>
        <a:p>
          <a:pPr algn="just" rtl="0"/>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қўяди</a:t>
          </a:r>
          <a:r>
            <a:rPr lang="ru-RU" dirty="0" smtClean="0">
              <a:latin typeface="Times New Roman" panose="02020603050405020304" pitchFamily="18" charset="0"/>
              <a:cs typeface="Times New Roman" panose="02020603050405020304" pitchFamily="18" charset="0"/>
            </a:rPr>
            <a:t>, 2-3 </a:t>
          </a:r>
          <a:r>
            <a:rPr lang="ru-RU" dirty="0" err="1" smtClean="0">
              <a:latin typeface="Times New Roman" panose="02020603050405020304" pitchFamily="18" charset="0"/>
              <a:cs typeface="Times New Roman" panose="02020603050405020304" pitchFamily="18" charset="0"/>
            </a:rPr>
            <a:t>иштирокчи</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шуғулланади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қолганлари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кузатади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010BAEC-A95C-430F-9C99-CD11B97AF24C}" type="parTrans" cxnId="{51351F39-B486-4576-A702-256A425D1728}">
      <dgm:prSet/>
      <dgm:spPr/>
      <dgm:t>
        <a:bodyPr/>
        <a:lstStyle/>
        <a:p>
          <a:endParaRPr lang="ru-RU"/>
        </a:p>
      </dgm:t>
    </dgm:pt>
    <dgm:pt modelId="{03DE3AA9-34A8-405E-8A06-6A17F7EA3439}" type="sibTrans" cxnId="{51351F39-B486-4576-A702-256A425D1728}">
      <dgm:prSet/>
      <dgm:spPr/>
      <dgm:t>
        <a:bodyPr/>
        <a:lstStyle/>
        <a:p>
          <a:endParaRPr lang="ru-RU"/>
        </a:p>
      </dgm:t>
    </dgm:pt>
    <dgm:pt modelId="{C2D76AC3-E5D6-462F-A07D-7D4523063B8F}" type="pres">
      <dgm:prSet presAssocID="{A7CE8BF3-7CA0-44DF-83A8-DC2CA77277FC}" presName="linear" presStyleCnt="0">
        <dgm:presLayoutVars>
          <dgm:animLvl val="lvl"/>
          <dgm:resizeHandles val="exact"/>
        </dgm:presLayoutVars>
      </dgm:prSet>
      <dgm:spPr/>
      <dgm:t>
        <a:bodyPr/>
        <a:lstStyle/>
        <a:p>
          <a:endParaRPr lang="ru-RU"/>
        </a:p>
      </dgm:t>
    </dgm:pt>
    <dgm:pt modelId="{FAF8C674-A62B-4484-9A90-F0D73B2A1F35}" type="pres">
      <dgm:prSet presAssocID="{5CEC5CE3-AC68-4040-B71F-B312DA033929}" presName="parentText" presStyleLbl="node1" presStyleIdx="0" presStyleCnt="1">
        <dgm:presLayoutVars>
          <dgm:chMax val="0"/>
          <dgm:bulletEnabled val="1"/>
        </dgm:presLayoutVars>
      </dgm:prSet>
      <dgm:spPr/>
      <dgm:t>
        <a:bodyPr/>
        <a:lstStyle/>
        <a:p>
          <a:endParaRPr lang="ru-RU"/>
        </a:p>
      </dgm:t>
    </dgm:pt>
    <dgm:pt modelId="{555339FD-1BB5-4BAB-83FB-4AA252241B90}" type="pres">
      <dgm:prSet presAssocID="{5CEC5CE3-AC68-4040-B71F-B312DA033929}" presName="childText" presStyleLbl="revTx" presStyleIdx="0" presStyleCnt="1">
        <dgm:presLayoutVars>
          <dgm:bulletEnabled val="1"/>
        </dgm:presLayoutVars>
      </dgm:prSet>
      <dgm:spPr/>
      <dgm:t>
        <a:bodyPr/>
        <a:lstStyle/>
        <a:p>
          <a:endParaRPr lang="ru-RU"/>
        </a:p>
      </dgm:t>
    </dgm:pt>
  </dgm:ptLst>
  <dgm:cxnLst>
    <dgm:cxn modelId="{909B7A82-54CA-4A72-84A2-FD1212F3A70B}" type="presOf" srcId="{327C78D5-A859-4228-9FF8-F5FE7996081F}" destId="{555339FD-1BB5-4BAB-83FB-4AA252241B90}" srcOrd="0" destOrd="2" presId="urn:microsoft.com/office/officeart/2005/8/layout/vList2"/>
    <dgm:cxn modelId="{CBEA0565-4893-45DA-B9A8-ACF55DC13A9E}" srcId="{5CEC5CE3-AC68-4040-B71F-B312DA033929}" destId="{327C78D5-A859-4228-9FF8-F5FE7996081F}" srcOrd="2" destOrd="0" parTransId="{AF41B81C-085F-4BF3-A500-0939E198A7AD}" sibTransId="{81848FC4-7BF5-406B-8ABC-BD3CEAE3428A}"/>
    <dgm:cxn modelId="{36C3A70A-E569-4F11-BE42-B6B11B5459D3}" type="presOf" srcId="{176389AA-FCA5-4CE8-BAE7-F2D81DB71168}" destId="{555339FD-1BB5-4BAB-83FB-4AA252241B90}" srcOrd="0" destOrd="0" presId="urn:microsoft.com/office/officeart/2005/8/layout/vList2"/>
    <dgm:cxn modelId="{D32A8F20-C626-4B38-8699-EE50E493CB45}" type="presOf" srcId="{CAFCD726-654F-4502-B38A-EB955C6F65ED}" destId="{555339FD-1BB5-4BAB-83FB-4AA252241B90}" srcOrd="0" destOrd="1" presId="urn:microsoft.com/office/officeart/2005/8/layout/vList2"/>
    <dgm:cxn modelId="{51351F39-B486-4576-A702-256A425D1728}" srcId="{5CEC5CE3-AC68-4040-B71F-B312DA033929}" destId="{CAFCD726-654F-4502-B38A-EB955C6F65ED}" srcOrd="1" destOrd="0" parTransId="{5010BAEC-A95C-430F-9C99-CD11B97AF24C}" sibTransId="{03DE3AA9-34A8-405E-8A06-6A17F7EA3439}"/>
    <dgm:cxn modelId="{3C133A12-7B7F-4DCB-897C-C8340FEB0BD2}" type="presOf" srcId="{5CEC5CE3-AC68-4040-B71F-B312DA033929}" destId="{FAF8C674-A62B-4484-9A90-F0D73B2A1F35}" srcOrd="0" destOrd="0" presId="urn:microsoft.com/office/officeart/2005/8/layout/vList2"/>
    <dgm:cxn modelId="{D50769E9-2C82-4E20-83E6-193F0BCE0268}" srcId="{A7CE8BF3-7CA0-44DF-83A8-DC2CA77277FC}" destId="{5CEC5CE3-AC68-4040-B71F-B312DA033929}" srcOrd="0" destOrd="0" parTransId="{C7156510-1C9E-4B01-8546-A64E87132498}" sibTransId="{E488211F-5815-4E24-BC49-0C666EEB1E63}"/>
    <dgm:cxn modelId="{9BF2D178-BCC0-417B-96D3-3E615E43AFA7}" type="presOf" srcId="{A7CE8BF3-7CA0-44DF-83A8-DC2CA77277FC}" destId="{C2D76AC3-E5D6-462F-A07D-7D4523063B8F}" srcOrd="0" destOrd="0" presId="urn:microsoft.com/office/officeart/2005/8/layout/vList2"/>
    <dgm:cxn modelId="{4E48901B-4CE4-4038-A676-F57D005ED025}" srcId="{5CEC5CE3-AC68-4040-B71F-B312DA033929}" destId="{176389AA-FCA5-4CE8-BAE7-F2D81DB71168}" srcOrd="0" destOrd="0" parTransId="{D0987798-6F11-49F6-AC0B-4FE1C003D817}" sibTransId="{0998F7DD-66E4-42A2-9A3A-CC2A1857BB91}"/>
    <dgm:cxn modelId="{17387D56-2E00-4047-8B31-3CCD873EFC78}" type="presParOf" srcId="{C2D76AC3-E5D6-462F-A07D-7D4523063B8F}" destId="{FAF8C674-A62B-4484-9A90-F0D73B2A1F35}" srcOrd="0" destOrd="0" presId="urn:microsoft.com/office/officeart/2005/8/layout/vList2"/>
    <dgm:cxn modelId="{CE07E02A-897E-4098-A317-D2B477C8FC01}" type="presParOf" srcId="{C2D76AC3-E5D6-462F-A07D-7D4523063B8F}" destId="{555339FD-1BB5-4BAB-83FB-4AA252241B9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A7CE8BF3-7CA0-44DF-83A8-DC2CA77277F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27C78D5-A859-4228-9FF8-F5FE7996081F}">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Лойиҳалар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мавзу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лойиҳани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кейинчалик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ҳимоя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ичига </a:t>
          </a:r>
          <a:r>
            <a:rPr lang="ru-RU" dirty="0" err="1" smtClean="0">
              <a:latin typeface="Times New Roman" panose="02020603050405020304" pitchFamily="18" charset="0"/>
              <a:cs typeface="Times New Roman" panose="02020603050405020304" pitchFamily="18" charset="0"/>
            </a:rPr>
            <a:t>олади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F41B81C-085F-4BF3-A500-0939E198A7AD}" type="parTrans" cxnId="{CBEA0565-4893-45DA-B9A8-ACF55DC13A9E}">
      <dgm:prSet/>
      <dgm:spPr/>
      <dgm:t>
        <a:bodyPr/>
        <a:lstStyle/>
        <a:p>
          <a:endParaRPr lang="ru-RU"/>
        </a:p>
      </dgm:t>
    </dgm:pt>
    <dgm:pt modelId="{81848FC4-7BF5-406B-8ABC-BD3CEAE3428A}" type="sibTrans" cxnId="{CBEA0565-4893-45DA-B9A8-ACF55DC13A9E}">
      <dgm:prSet/>
      <dgm:spPr/>
      <dgm:t>
        <a:bodyPr/>
        <a:lstStyle/>
        <a:p>
          <a:endParaRPr lang="ru-RU"/>
        </a:p>
      </dgm:t>
    </dgm:pt>
    <dgm:pt modelId="{C2D76AC3-E5D6-462F-A07D-7D4523063B8F}" type="pres">
      <dgm:prSet presAssocID="{A7CE8BF3-7CA0-44DF-83A8-DC2CA77277FC}" presName="linear" presStyleCnt="0">
        <dgm:presLayoutVars>
          <dgm:animLvl val="lvl"/>
          <dgm:resizeHandles val="exact"/>
        </dgm:presLayoutVars>
      </dgm:prSet>
      <dgm:spPr/>
      <dgm:t>
        <a:bodyPr/>
        <a:lstStyle/>
        <a:p>
          <a:endParaRPr lang="ru-RU"/>
        </a:p>
      </dgm:t>
    </dgm:pt>
    <dgm:pt modelId="{C3D83D50-4F5A-4A59-B8D3-F94E3AA744B3}" type="pres">
      <dgm:prSet presAssocID="{327C78D5-A859-4228-9FF8-F5FE7996081F}" presName="parentText" presStyleLbl="node1" presStyleIdx="0" presStyleCnt="1">
        <dgm:presLayoutVars>
          <dgm:chMax val="0"/>
          <dgm:bulletEnabled val="1"/>
        </dgm:presLayoutVars>
      </dgm:prSet>
      <dgm:spPr/>
      <dgm:t>
        <a:bodyPr/>
        <a:lstStyle/>
        <a:p>
          <a:endParaRPr lang="ru-RU"/>
        </a:p>
      </dgm:t>
    </dgm:pt>
  </dgm:ptLst>
  <dgm:cxnLst>
    <dgm:cxn modelId="{5598628F-5498-44CB-92F5-E42CEFE9504C}" type="presOf" srcId="{327C78D5-A859-4228-9FF8-F5FE7996081F}" destId="{C3D83D50-4F5A-4A59-B8D3-F94E3AA744B3}" srcOrd="0" destOrd="0" presId="urn:microsoft.com/office/officeart/2005/8/layout/vList2"/>
    <dgm:cxn modelId="{CBEA0565-4893-45DA-B9A8-ACF55DC13A9E}" srcId="{A7CE8BF3-7CA0-44DF-83A8-DC2CA77277FC}" destId="{327C78D5-A859-4228-9FF8-F5FE7996081F}" srcOrd="0" destOrd="0" parTransId="{AF41B81C-085F-4BF3-A500-0939E198A7AD}" sibTransId="{81848FC4-7BF5-406B-8ABC-BD3CEAE3428A}"/>
    <dgm:cxn modelId="{9BF2D178-BCC0-417B-96D3-3E615E43AFA7}" type="presOf" srcId="{A7CE8BF3-7CA0-44DF-83A8-DC2CA77277FC}" destId="{C2D76AC3-E5D6-462F-A07D-7D4523063B8F}" srcOrd="0" destOrd="0" presId="urn:microsoft.com/office/officeart/2005/8/layout/vList2"/>
    <dgm:cxn modelId="{9154C848-055A-4298-8FB2-C0625C538A7E}" type="presParOf" srcId="{C2D76AC3-E5D6-462F-A07D-7D4523063B8F}" destId="{C3D83D50-4F5A-4A59-B8D3-F94E3AA744B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07E1D891-2C19-4E38-A900-C9CCE11675D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CFD0892-CCAE-43A0-B88E-1E7BA31E7CDE}">
      <dgm:prSet/>
      <dgm:spPr/>
      <dgm:t>
        <a:bodyPr/>
        <a:lstStyle/>
        <a:p>
          <a:pPr marL="0" indent="363538" algn="just" rtl="0"/>
          <a:r>
            <a:rPr lang="en-US" b="1" dirty="0" err="1" smtClean="0">
              <a:latin typeface="Times New Roman" panose="02020603050405020304" pitchFamily="18" charset="0"/>
              <a:cs typeface="Times New Roman" panose="02020603050405020304" pitchFamily="18" charset="0"/>
            </a:rPr>
            <a:t>BarCamp</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ёки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антиконференция</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a:t>
          </a:r>
          <a:r>
            <a:rPr lang="ru-RU" dirty="0" smtClean="0">
              <a:latin typeface="Times New Roman" panose="02020603050405020304" pitchFamily="18" charset="0"/>
              <a:cs typeface="Times New Roman" panose="02020603050405020304" pitchFamily="18" charset="0"/>
            </a:rPr>
            <a:t> веб-мастер Тим </a:t>
          </a:r>
          <a:r>
            <a:rPr lang="ru-RU" dirty="0" err="1" smtClean="0">
              <a:latin typeface="Times New Roman" panose="02020603050405020304" pitchFamily="18" charset="0"/>
              <a:cs typeface="Times New Roman" panose="02020603050405020304" pitchFamily="18" charset="0"/>
            </a:rPr>
            <a:t>Рейли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EC571CC-CA2E-4130-8246-756BA5C532F6}" type="parTrans" cxnId="{982D639A-8F1A-4781-905C-E90E0576E331}">
      <dgm:prSet/>
      <dgm:spPr/>
      <dgm:t>
        <a:bodyPr/>
        <a:lstStyle/>
        <a:p>
          <a:endParaRPr lang="ru-RU"/>
        </a:p>
      </dgm:t>
    </dgm:pt>
    <dgm:pt modelId="{80D540B7-A3F0-45F1-A5AF-88CB2453EB62}" type="sibTrans" cxnId="{982D639A-8F1A-4781-905C-E90E0576E331}">
      <dgm:prSet/>
      <dgm:spPr/>
      <dgm:t>
        <a:bodyPr/>
        <a:lstStyle/>
        <a:p>
          <a:endParaRPr lang="ru-RU"/>
        </a:p>
      </dgm:t>
    </dgm:pt>
    <dgm:pt modelId="{86899587-F2C8-4E43-8523-8539ECB96F81}">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шундаки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конференциянинг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иштирокчиси</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ташкилотчиси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DFEBC37-71FD-4CA5-A21A-4B9B608A4796}" type="parTrans" cxnId="{D3861507-26CC-468D-A737-062AE67FDC2A}">
      <dgm:prSet/>
      <dgm:spPr/>
      <dgm:t>
        <a:bodyPr/>
        <a:lstStyle/>
        <a:p>
          <a:endParaRPr lang="ru-RU"/>
        </a:p>
      </dgm:t>
    </dgm:pt>
    <dgm:pt modelId="{2C553441-4C63-419B-AC6B-750ABE18A8B4}" type="sibTrans" cxnId="{D3861507-26CC-468D-A737-062AE67FDC2A}">
      <dgm:prSet/>
      <dgm:spPr/>
      <dgm:t>
        <a:bodyPr/>
        <a:lstStyle/>
        <a:p>
          <a:endParaRPr lang="ru-RU"/>
        </a:p>
      </dgm:t>
    </dgm:pt>
    <dgm:pt modelId="{5C4D09B8-A959-4DC8-AC33-718CB869F296}">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мавзу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ғоялар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тақдимотлар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чиқадилар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DCED567-6BED-4419-A088-B10AFECF68EB}" type="parTrans" cxnId="{0811C92B-9A64-42F1-95EA-CF67632E022A}">
      <dgm:prSet/>
      <dgm:spPr/>
      <dgm:t>
        <a:bodyPr/>
        <a:lstStyle/>
        <a:p>
          <a:endParaRPr lang="ru-RU"/>
        </a:p>
      </dgm:t>
    </dgm:pt>
    <dgm:pt modelId="{F3136DE2-7DAF-4546-A3D8-64C918480916}" type="sibTrans" cxnId="{0811C92B-9A64-42F1-95EA-CF67632E022A}">
      <dgm:prSet/>
      <dgm:spPr/>
      <dgm:t>
        <a:bodyPr/>
        <a:lstStyle/>
        <a:p>
          <a:endParaRPr lang="ru-RU"/>
        </a:p>
      </dgm:t>
    </dgm:pt>
    <dgm:pt modelId="{BFF3A127-F4FA-4395-8B87-73B315532ED4}">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ташқари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қизиқарли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ғояларни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89CCAC3-DB7A-411E-86EF-877DFD591AF7}" type="parTrans" cxnId="{0E9124EE-C702-4173-8838-1FECBA5C687A}">
      <dgm:prSet/>
      <dgm:spPr/>
      <dgm:t>
        <a:bodyPr/>
        <a:lstStyle/>
        <a:p>
          <a:endParaRPr lang="ru-RU"/>
        </a:p>
      </dgm:t>
    </dgm:pt>
    <dgm:pt modelId="{BB03EC82-A039-41FB-AD0A-084D8D46ED19}" type="sibTrans" cxnId="{0E9124EE-C702-4173-8838-1FECBA5C687A}">
      <dgm:prSet/>
      <dgm:spPr/>
      <dgm:t>
        <a:bodyPr/>
        <a:lstStyle/>
        <a:p>
          <a:endParaRPr lang="ru-RU"/>
        </a:p>
      </dgm:t>
    </dgm:pt>
    <dgm:pt modelId="{6E631A27-3E27-461E-9C2B-1D70C2FE5F50}" type="pres">
      <dgm:prSet presAssocID="{07E1D891-2C19-4E38-A900-C9CCE11675D1}" presName="linear" presStyleCnt="0">
        <dgm:presLayoutVars>
          <dgm:animLvl val="lvl"/>
          <dgm:resizeHandles val="exact"/>
        </dgm:presLayoutVars>
      </dgm:prSet>
      <dgm:spPr/>
      <dgm:t>
        <a:bodyPr/>
        <a:lstStyle/>
        <a:p>
          <a:endParaRPr lang="ru-RU"/>
        </a:p>
      </dgm:t>
    </dgm:pt>
    <dgm:pt modelId="{CF1570A2-31C0-4DF6-952F-300962C8430C}" type="pres">
      <dgm:prSet presAssocID="{9CFD0892-CCAE-43A0-B88E-1E7BA31E7CDE}" presName="parentText" presStyleLbl="node1" presStyleIdx="0" presStyleCnt="2">
        <dgm:presLayoutVars>
          <dgm:chMax val="0"/>
          <dgm:bulletEnabled val="1"/>
        </dgm:presLayoutVars>
      </dgm:prSet>
      <dgm:spPr/>
      <dgm:t>
        <a:bodyPr/>
        <a:lstStyle/>
        <a:p>
          <a:endParaRPr lang="ru-RU"/>
        </a:p>
      </dgm:t>
    </dgm:pt>
    <dgm:pt modelId="{2CB62FC1-0D43-43FF-8601-5663C92080DE}" type="pres">
      <dgm:prSet presAssocID="{80D540B7-A3F0-45F1-A5AF-88CB2453EB62}" presName="spacer" presStyleCnt="0"/>
      <dgm:spPr/>
    </dgm:pt>
    <dgm:pt modelId="{F799C28C-9AB2-46FB-858C-B80301D9EF10}" type="pres">
      <dgm:prSet presAssocID="{86899587-F2C8-4E43-8523-8539ECB96F81}" presName="parentText" presStyleLbl="node1" presStyleIdx="1" presStyleCnt="2">
        <dgm:presLayoutVars>
          <dgm:chMax val="0"/>
          <dgm:bulletEnabled val="1"/>
        </dgm:presLayoutVars>
      </dgm:prSet>
      <dgm:spPr/>
      <dgm:t>
        <a:bodyPr/>
        <a:lstStyle/>
        <a:p>
          <a:endParaRPr lang="ru-RU"/>
        </a:p>
      </dgm:t>
    </dgm:pt>
    <dgm:pt modelId="{39C01E4D-699E-487A-8BCE-6D44AF86CEF1}" type="pres">
      <dgm:prSet presAssocID="{86899587-F2C8-4E43-8523-8539ECB96F81}" presName="childText" presStyleLbl="revTx" presStyleIdx="0" presStyleCnt="1">
        <dgm:presLayoutVars>
          <dgm:bulletEnabled val="1"/>
        </dgm:presLayoutVars>
      </dgm:prSet>
      <dgm:spPr/>
      <dgm:t>
        <a:bodyPr/>
        <a:lstStyle/>
        <a:p>
          <a:endParaRPr lang="ru-RU"/>
        </a:p>
      </dgm:t>
    </dgm:pt>
  </dgm:ptLst>
  <dgm:cxnLst>
    <dgm:cxn modelId="{0811C92B-9A64-42F1-95EA-CF67632E022A}" srcId="{86899587-F2C8-4E43-8523-8539ECB96F81}" destId="{5C4D09B8-A959-4DC8-AC33-718CB869F296}" srcOrd="0" destOrd="0" parTransId="{2DCED567-6BED-4419-A088-B10AFECF68EB}" sibTransId="{F3136DE2-7DAF-4546-A3D8-64C918480916}"/>
    <dgm:cxn modelId="{EAA6A2DE-058C-4ACC-8545-840CA8F29B5D}" type="presOf" srcId="{9CFD0892-CCAE-43A0-B88E-1E7BA31E7CDE}" destId="{CF1570A2-31C0-4DF6-952F-300962C8430C}" srcOrd="0" destOrd="0" presId="urn:microsoft.com/office/officeart/2005/8/layout/vList2"/>
    <dgm:cxn modelId="{04400E94-8CC3-416D-9C63-C0A4E7205411}" type="presOf" srcId="{86899587-F2C8-4E43-8523-8539ECB96F81}" destId="{F799C28C-9AB2-46FB-858C-B80301D9EF10}" srcOrd="0" destOrd="0" presId="urn:microsoft.com/office/officeart/2005/8/layout/vList2"/>
    <dgm:cxn modelId="{0E9124EE-C702-4173-8838-1FECBA5C687A}" srcId="{86899587-F2C8-4E43-8523-8539ECB96F81}" destId="{BFF3A127-F4FA-4395-8B87-73B315532ED4}" srcOrd="1" destOrd="0" parTransId="{689CCAC3-DB7A-411E-86EF-877DFD591AF7}" sibTransId="{BB03EC82-A039-41FB-AD0A-084D8D46ED19}"/>
    <dgm:cxn modelId="{D3861507-26CC-468D-A737-062AE67FDC2A}" srcId="{07E1D891-2C19-4E38-A900-C9CCE11675D1}" destId="{86899587-F2C8-4E43-8523-8539ECB96F81}" srcOrd="1" destOrd="0" parTransId="{7DFEBC37-71FD-4CA5-A21A-4B9B608A4796}" sibTransId="{2C553441-4C63-419B-AC6B-750ABE18A8B4}"/>
    <dgm:cxn modelId="{78BDE5BE-1EAC-4F56-AF48-5020C338D859}" type="presOf" srcId="{5C4D09B8-A959-4DC8-AC33-718CB869F296}" destId="{39C01E4D-699E-487A-8BCE-6D44AF86CEF1}" srcOrd="0" destOrd="0" presId="urn:microsoft.com/office/officeart/2005/8/layout/vList2"/>
    <dgm:cxn modelId="{982D639A-8F1A-4781-905C-E90E0576E331}" srcId="{07E1D891-2C19-4E38-A900-C9CCE11675D1}" destId="{9CFD0892-CCAE-43A0-B88E-1E7BA31E7CDE}" srcOrd="0" destOrd="0" parTransId="{3EC571CC-CA2E-4130-8246-756BA5C532F6}" sibTransId="{80D540B7-A3F0-45F1-A5AF-88CB2453EB62}"/>
    <dgm:cxn modelId="{BDB563F8-C95B-4E97-9BD1-008B3409DD00}" type="presOf" srcId="{BFF3A127-F4FA-4395-8B87-73B315532ED4}" destId="{39C01E4D-699E-487A-8BCE-6D44AF86CEF1}" srcOrd="0" destOrd="1" presId="urn:microsoft.com/office/officeart/2005/8/layout/vList2"/>
    <dgm:cxn modelId="{955BF555-B476-4C86-94F9-D01043109F00}" type="presOf" srcId="{07E1D891-2C19-4E38-A900-C9CCE11675D1}" destId="{6E631A27-3E27-461E-9C2B-1D70C2FE5F50}" srcOrd="0" destOrd="0" presId="urn:microsoft.com/office/officeart/2005/8/layout/vList2"/>
    <dgm:cxn modelId="{836D857B-5987-4CF6-AA81-A7644FC7A2F2}" type="presParOf" srcId="{6E631A27-3E27-461E-9C2B-1D70C2FE5F50}" destId="{CF1570A2-31C0-4DF6-952F-300962C8430C}" srcOrd="0" destOrd="0" presId="urn:microsoft.com/office/officeart/2005/8/layout/vList2"/>
    <dgm:cxn modelId="{43A3207F-171E-4A02-8E10-518C437871CB}" type="presParOf" srcId="{6E631A27-3E27-461E-9C2B-1D70C2FE5F50}" destId="{2CB62FC1-0D43-43FF-8601-5663C92080DE}" srcOrd="1" destOrd="0" presId="urn:microsoft.com/office/officeart/2005/8/layout/vList2"/>
    <dgm:cxn modelId="{56781A70-8784-4E97-80EB-CEDCBB9DB338}" type="presParOf" srcId="{6E631A27-3E27-461E-9C2B-1D70C2FE5F50}" destId="{F799C28C-9AB2-46FB-858C-B80301D9EF10}" srcOrd="2" destOrd="0" presId="urn:microsoft.com/office/officeart/2005/8/layout/vList2"/>
    <dgm:cxn modelId="{EC95DE7F-9F8C-4D12-9A36-6B422BB4E224}" type="presParOf" srcId="{6E631A27-3E27-461E-9C2B-1D70C2FE5F50}" destId="{39C01E4D-699E-487A-8BCE-6D44AF86CEF1}"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07E1D891-2C19-4E38-A900-C9CCE11675D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FF3A127-F4FA-4395-8B87-73B315532ED4}">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Дарсда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усулларига</a:t>
          </a:r>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маҳорат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дарслари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фикрлар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мактабини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қуриш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қарорлар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дарахти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89CCAC3-DB7A-411E-86EF-877DFD591AF7}" type="parTrans" cxnId="{0E9124EE-C702-4173-8838-1FECBA5C687A}">
      <dgm:prSet/>
      <dgm:spPr/>
      <dgm:t>
        <a:bodyPr/>
        <a:lstStyle/>
        <a:p>
          <a:endParaRPr lang="ru-RU"/>
        </a:p>
      </dgm:t>
    </dgm:pt>
    <dgm:pt modelId="{BB03EC82-A039-41FB-AD0A-084D8D46ED19}" type="sibTrans" cxnId="{0E9124EE-C702-4173-8838-1FECBA5C687A}">
      <dgm:prSet/>
      <dgm:spPr/>
      <dgm:t>
        <a:bodyPr/>
        <a:lstStyle/>
        <a:p>
          <a:endParaRPr lang="ru-RU"/>
        </a:p>
      </dgm:t>
    </dgm:pt>
    <dgm:pt modelId="{14E37506-9137-46A8-B17E-525D1C273D47}">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Ўқитишнинг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Давлат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таълим</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стандартлари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тингловчиларни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мўлжалланган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81EBCFB-C6E1-428F-96A2-CA15E13DAF54}" type="parTrans" cxnId="{AAA7103F-20CF-4E73-93FB-7C8632A5F542}">
      <dgm:prSet/>
      <dgm:spPr/>
      <dgm:t>
        <a:bodyPr/>
        <a:lstStyle/>
        <a:p>
          <a:endParaRPr lang="ru-RU"/>
        </a:p>
      </dgm:t>
    </dgm:pt>
    <dgm:pt modelId="{7C6D85D6-B9FC-48A3-BF74-743A5D18C789}" type="sibTrans" cxnId="{AAA7103F-20CF-4E73-93FB-7C8632A5F542}">
      <dgm:prSet/>
      <dgm:spPr/>
      <dgm:t>
        <a:bodyPr/>
        <a:lstStyle/>
        <a:p>
          <a:endParaRPr lang="ru-RU"/>
        </a:p>
      </dgm:t>
    </dgm:pt>
    <dgm:pt modelId="{6E631A27-3E27-461E-9C2B-1D70C2FE5F50}" type="pres">
      <dgm:prSet presAssocID="{07E1D891-2C19-4E38-A900-C9CCE11675D1}" presName="linear" presStyleCnt="0">
        <dgm:presLayoutVars>
          <dgm:animLvl val="lvl"/>
          <dgm:resizeHandles val="exact"/>
        </dgm:presLayoutVars>
      </dgm:prSet>
      <dgm:spPr/>
      <dgm:t>
        <a:bodyPr/>
        <a:lstStyle/>
        <a:p>
          <a:endParaRPr lang="ru-RU"/>
        </a:p>
      </dgm:t>
    </dgm:pt>
    <dgm:pt modelId="{CC8DAD73-1185-4E7D-97A6-2E726C92C252}" type="pres">
      <dgm:prSet presAssocID="{BFF3A127-F4FA-4395-8B87-73B315532ED4}" presName="parentText" presStyleLbl="node1" presStyleIdx="0" presStyleCnt="2">
        <dgm:presLayoutVars>
          <dgm:chMax val="0"/>
          <dgm:bulletEnabled val="1"/>
        </dgm:presLayoutVars>
      </dgm:prSet>
      <dgm:spPr/>
      <dgm:t>
        <a:bodyPr/>
        <a:lstStyle/>
        <a:p>
          <a:endParaRPr lang="ru-RU"/>
        </a:p>
      </dgm:t>
    </dgm:pt>
    <dgm:pt modelId="{7A6F2371-8FB5-4D11-AF48-A621CFCCD1BA}" type="pres">
      <dgm:prSet presAssocID="{BB03EC82-A039-41FB-AD0A-084D8D46ED19}" presName="spacer" presStyleCnt="0"/>
      <dgm:spPr/>
    </dgm:pt>
    <dgm:pt modelId="{A34039D6-DACA-419A-8281-A6E3823AAA03}" type="pres">
      <dgm:prSet presAssocID="{14E37506-9137-46A8-B17E-525D1C273D47}" presName="parentText" presStyleLbl="node1" presStyleIdx="1" presStyleCnt="2">
        <dgm:presLayoutVars>
          <dgm:chMax val="0"/>
          <dgm:bulletEnabled val="1"/>
        </dgm:presLayoutVars>
      </dgm:prSet>
      <dgm:spPr/>
      <dgm:t>
        <a:bodyPr/>
        <a:lstStyle/>
        <a:p>
          <a:endParaRPr lang="ru-RU"/>
        </a:p>
      </dgm:t>
    </dgm:pt>
  </dgm:ptLst>
  <dgm:cxnLst>
    <dgm:cxn modelId="{2D65FDBE-8D9B-49CA-B57E-097DFA23380F}" type="presOf" srcId="{14E37506-9137-46A8-B17E-525D1C273D47}" destId="{A34039D6-DACA-419A-8281-A6E3823AAA03}" srcOrd="0" destOrd="0" presId="urn:microsoft.com/office/officeart/2005/8/layout/vList2"/>
    <dgm:cxn modelId="{0E9124EE-C702-4173-8838-1FECBA5C687A}" srcId="{07E1D891-2C19-4E38-A900-C9CCE11675D1}" destId="{BFF3A127-F4FA-4395-8B87-73B315532ED4}" srcOrd="0" destOrd="0" parTransId="{689CCAC3-DB7A-411E-86EF-877DFD591AF7}" sibTransId="{BB03EC82-A039-41FB-AD0A-084D8D46ED19}"/>
    <dgm:cxn modelId="{AAA7103F-20CF-4E73-93FB-7C8632A5F542}" srcId="{07E1D891-2C19-4E38-A900-C9CCE11675D1}" destId="{14E37506-9137-46A8-B17E-525D1C273D47}" srcOrd="1" destOrd="0" parTransId="{381EBCFB-C6E1-428F-96A2-CA15E13DAF54}" sibTransId="{7C6D85D6-B9FC-48A3-BF74-743A5D18C789}"/>
    <dgm:cxn modelId="{955BF555-B476-4C86-94F9-D01043109F00}" type="presOf" srcId="{07E1D891-2C19-4E38-A900-C9CCE11675D1}" destId="{6E631A27-3E27-461E-9C2B-1D70C2FE5F50}" srcOrd="0" destOrd="0" presId="urn:microsoft.com/office/officeart/2005/8/layout/vList2"/>
    <dgm:cxn modelId="{9E379F9F-EBA8-488E-BE14-2FE201B99F24}" type="presOf" srcId="{BFF3A127-F4FA-4395-8B87-73B315532ED4}" destId="{CC8DAD73-1185-4E7D-97A6-2E726C92C252}" srcOrd="0" destOrd="0" presId="urn:microsoft.com/office/officeart/2005/8/layout/vList2"/>
    <dgm:cxn modelId="{B21E5BCA-B415-4F6D-A7B7-182B4682F4A9}" type="presParOf" srcId="{6E631A27-3E27-461E-9C2B-1D70C2FE5F50}" destId="{CC8DAD73-1185-4E7D-97A6-2E726C92C252}" srcOrd="0" destOrd="0" presId="urn:microsoft.com/office/officeart/2005/8/layout/vList2"/>
    <dgm:cxn modelId="{1CC66A2F-7122-4FBA-A1E4-40D0D7BF5A9E}" type="presParOf" srcId="{6E631A27-3E27-461E-9C2B-1D70C2FE5F50}" destId="{7A6F2371-8FB5-4D11-AF48-A621CFCCD1BA}" srcOrd="1" destOrd="0" presId="urn:microsoft.com/office/officeart/2005/8/layout/vList2"/>
    <dgm:cxn modelId="{F052F587-D6A3-4E33-AB36-B384A0CC695F}" type="presParOf" srcId="{6E631A27-3E27-461E-9C2B-1D70C2FE5F50}" destId="{A34039D6-DACA-419A-8281-A6E3823AAA0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07E1D891-2C19-4E38-A900-C9CCE11675D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4E37506-9137-46A8-B17E-525D1C273D47}">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тақдим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этилмаслиги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81EBCFB-C6E1-428F-96A2-CA15E13DAF54}" type="parTrans" cxnId="{AAA7103F-20CF-4E73-93FB-7C8632A5F542}">
      <dgm:prSet/>
      <dgm:spPr/>
      <dgm:t>
        <a:bodyPr/>
        <a:lstStyle/>
        <a:p>
          <a:endParaRPr lang="ru-RU"/>
        </a:p>
      </dgm:t>
    </dgm:pt>
    <dgm:pt modelId="{7C6D85D6-B9FC-48A3-BF74-743A5D18C789}" type="sibTrans" cxnId="{AAA7103F-20CF-4E73-93FB-7C8632A5F542}">
      <dgm:prSet/>
      <dgm:spPr/>
      <dgm:t>
        <a:bodyPr/>
        <a:lstStyle/>
        <a:p>
          <a:endParaRPr lang="ru-RU"/>
        </a:p>
      </dgm:t>
    </dgm:pt>
    <dgm:pt modelId="{71EE5050-CDBC-4721-A710-3A9C55A3FC1E}">
      <dgm:prSet/>
      <dgm:spPr/>
      <dgm:t>
        <a:bodyPr/>
        <a:lstStyle/>
        <a:p>
          <a:pPr marL="0" indent="363538" algn="just" rtl="0"/>
          <a:r>
            <a:rPr lang="ru-RU" smtClean="0">
              <a:latin typeface="Times New Roman" panose="02020603050405020304" pitchFamily="18" charset="0"/>
              <a:cs typeface="Times New Roman" panose="02020603050405020304" pitchFamily="18" charset="0"/>
            </a:rPr>
            <a:t>Вазиятни таҳлил қилиш, маълумотларни мустақил излаш, занжир яратиш, мувозанатли ва асосли қарор қабул қилиш асосида танқидий фикрлашни ривожлантириш муҳим аҳамиятга эга.</a:t>
          </a:r>
          <a:endParaRPr lang="ru-RU" dirty="0">
            <a:latin typeface="Times New Roman" panose="02020603050405020304" pitchFamily="18" charset="0"/>
            <a:cs typeface="Times New Roman" panose="02020603050405020304" pitchFamily="18" charset="0"/>
          </a:endParaRPr>
        </a:p>
      </dgm:t>
    </dgm:pt>
    <dgm:pt modelId="{48A9F0BF-4DE0-48E3-B7E1-54F92E3200C9}" type="parTrans" cxnId="{043D8FC1-D807-47B7-BF65-D2CCBD3228E5}">
      <dgm:prSet/>
      <dgm:spPr/>
      <dgm:t>
        <a:bodyPr/>
        <a:lstStyle/>
        <a:p>
          <a:endParaRPr lang="ru-RU"/>
        </a:p>
      </dgm:t>
    </dgm:pt>
    <dgm:pt modelId="{C9FCC82A-7771-468F-85E3-B7DD63B0164D}" type="sibTrans" cxnId="{043D8FC1-D807-47B7-BF65-D2CCBD3228E5}">
      <dgm:prSet/>
      <dgm:spPr/>
      <dgm:t>
        <a:bodyPr/>
        <a:lstStyle/>
        <a:p>
          <a:endParaRPr lang="ru-RU"/>
        </a:p>
      </dgm:t>
    </dgm:pt>
    <dgm:pt modelId="{6E631A27-3E27-461E-9C2B-1D70C2FE5F50}" type="pres">
      <dgm:prSet presAssocID="{07E1D891-2C19-4E38-A900-C9CCE11675D1}" presName="linear" presStyleCnt="0">
        <dgm:presLayoutVars>
          <dgm:animLvl val="lvl"/>
          <dgm:resizeHandles val="exact"/>
        </dgm:presLayoutVars>
      </dgm:prSet>
      <dgm:spPr/>
      <dgm:t>
        <a:bodyPr/>
        <a:lstStyle/>
        <a:p>
          <a:endParaRPr lang="ru-RU"/>
        </a:p>
      </dgm:t>
    </dgm:pt>
    <dgm:pt modelId="{A34039D6-DACA-419A-8281-A6E3823AAA03}" type="pres">
      <dgm:prSet presAssocID="{14E37506-9137-46A8-B17E-525D1C273D47}" presName="parentText" presStyleLbl="node1" presStyleIdx="0" presStyleCnt="2">
        <dgm:presLayoutVars>
          <dgm:chMax val="0"/>
          <dgm:bulletEnabled val="1"/>
        </dgm:presLayoutVars>
      </dgm:prSet>
      <dgm:spPr/>
      <dgm:t>
        <a:bodyPr/>
        <a:lstStyle/>
        <a:p>
          <a:endParaRPr lang="ru-RU"/>
        </a:p>
      </dgm:t>
    </dgm:pt>
    <dgm:pt modelId="{80997863-6211-4ADB-A519-62B9364C7B9E}" type="pres">
      <dgm:prSet presAssocID="{7C6D85D6-B9FC-48A3-BF74-743A5D18C789}" presName="spacer" presStyleCnt="0"/>
      <dgm:spPr/>
    </dgm:pt>
    <dgm:pt modelId="{6872973A-891F-4685-9BF7-F7D5E3A0B364}" type="pres">
      <dgm:prSet presAssocID="{71EE5050-CDBC-4721-A710-3A9C55A3FC1E}" presName="parentText" presStyleLbl="node1" presStyleIdx="1" presStyleCnt="2">
        <dgm:presLayoutVars>
          <dgm:chMax val="0"/>
          <dgm:bulletEnabled val="1"/>
        </dgm:presLayoutVars>
      </dgm:prSet>
      <dgm:spPr/>
      <dgm:t>
        <a:bodyPr/>
        <a:lstStyle/>
        <a:p>
          <a:endParaRPr lang="ru-RU"/>
        </a:p>
      </dgm:t>
    </dgm:pt>
  </dgm:ptLst>
  <dgm:cxnLst>
    <dgm:cxn modelId="{2D65FDBE-8D9B-49CA-B57E-097DFA23380F}" type="presOf" srcId="{14E37506-9137-46A8-B17E-525D1C273D47}" destId="{A34039D6-DACA-419A-8281-A6E3823AAA03}" srcOrd="0" destOrd="0" presId="urn:microsoft.com/office/officeart/2005/8/layout/vList2"/>
    <dgm:cxn modelId="{AAA7103F-20CF-4E73-93FB-7C8632A5F542}" srcId="{07E1D891-2C19-4E38-A900-C9CCE11675D1}" destId="{14E37506-9137-46A8-B17E-525D1C273D47}" srcOrd="0" destOrd="0" parTransId="{381EBCFB-C6E1-428F-96A2-CA15E13DAF54}" sibTransId="{7C6D85D6-B9FC-48A3-BF74-743A5D18C789}"/>
    <dgm:cxn modelId="{043D8FC1-D807-47B7-BF65-D2CCBD3228E5}" srcId="{07E1D891-2C19-4E38-A900-C9CCE11675D1}" destId="{71EE5050-CDBC-4721-A710-3A9C55A3FC1E}" srcOrd="1" destOrd="0" parTransId="{48A9F0BF-4DE0-48E3-B7E1-54F92E3200C9}" sibTransId="{C9FCC82A-7771-468F-85E3-B7DD63B0164D}"/>
    <dgm:cxn modelId="{955BF555-B476-4C86-94F9-D01043109F00}" type="presOf" srcId="{07E1D891-2C19-4E38-A900-C9CCE11675D1}" destId="{6E631A27-3E27-461E-9C2B-1D70C2FE5F50}" srcOrd="0" destOrd="0" presId="urn:microsoft.com/office/officeart/2005/8/layout/vList2"/>
    <dgm:cxn modelId="{2FD9AD87-99CE-4BDE-93E9-FA663BADFC41}" type="presOf" srcId="{71EE5050-CDBC-4721-A710-3A9C55A3FC1E}" destId="{6872973A-891F-4685-9BF7-F7D5E3A0B364}" srcOrd="0" destOrd="0" presId="urn:microsoft.com/office/officeart/2005/8/layout/vList2"/>
    <dgm:cxn modelId="{F052F587-D6A3-4E33-AB36-B384A0CC695F}" type="presParOf" srcId="{6E631A27-3E27-461E-9C2B-1D70C2FE5F50}" destId="{A34039D6-DACA-419A-8281-A6E3823AAA03}" srcOrd="0" destOrd="0" presId="urn:microsoft.com/office/officeart/2005/8/layout/vList2"/>
    <dgm:cxn modelId="{59C853AC-F663-4F12-91FB-890FE3648C31}" type="presParOf" srcId="{6E631A27-3E27-461E-9C2B-1D70C2FE5F50}" destId="{80997863-6211-4ADB-A519-62B9364C7B9E}" srcOrd="1" destOrd="0" presId="urn:microsoft.com/office/officeart/2005/8/layout/vList2"/>
    <dgm:cxn modelId="{D085CC37-C3BA-408C-B899-EAAFE3820D51}" type="presParOf" srcId="{6E631A27-3E27-461E-9C2B-1D70C2FE5F50}" destId="{6872973A-891F-4685-9BF7-F7D5E3A0B36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FA79B60E-B78E-43E5-BE39-3A492DB0939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77A556E-9F8F-41FC-AEAB-C2630B647EA2}">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Қўллаш тартиби бўйича:</a:t>
          </a:r>
          <a:endParaRPr lang="ru-RU" b="1" dirty="0">
            <a:latin typeface="Times New Roman" panose="02020603050405020304" pitchFamily="18" charset="0"/>
            <a:cs typeface="Times New Roman" panose="02020603050405020304" pitchFamily="18" charset="0"/>
          </a:endParaRPr>
        </a:p>
      </dgm:t>
    </dgm:pt>
    <dgm:pt modelId="{6629AFB2-57C2-4BF4-B70F-4F93F6804CEA}" type="parTrans" cxnId="{4EB7A039-D143-42A6-9FAE-99F770CBCAF9}">
      <dgm:prSet/>
      <dgm:spPr/>
      <dgm:t>
        <a:bodyPr/>
        <a:lstStyle/>
        <a:p>
          <a:endParaRPr lang="ru-RU"/>
        </a:p>
      </dgm:t>
    </dgm:pt>
    <dgm:pt modelId="{FDAD180D-B620-434D-8765-66D3941C65B1}" type="sibTrans" cxnId="{4EB7A039-D143-42A6-9FAE-99F770CBCAF9}">
      <dgm:prSet/>
      <dgm:spPr/>
      <dgm:t>
        <a:bodyPr/>
        <a:lstStyle/>
        <a:p>
          <a:endParaRPr lang="ru-RU"/>
        </a:p>
      </dgm:t>
    </dgm:pt>
    <dgm:pt modelId="{2FE218AA-0E55-46B3-A896-48CA5A40EC3E}">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Интерфаол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усулларнинг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кўплаб</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таснифи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мавжуд</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улардан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баъзиларини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кўриб</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чиқамиз</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EE401128-F00F-4F9D-A370-633F41EFE260}" type="parTrans" cxnId="{F9DABBBD-878A-4E9B-871D-6EB5D46F39AC}">
      <dgm:prSet/>
      <dgm:spPr/>
      <dgm:t>
        <a:bodyPr/>
        <a:lstStyle/>
        <a:p>
          <a:endParaRPr lang="ru-RU"/>
        </a:p>
      </dgm:t>
    </dgm:pt>
    <dgm:pt modelId="{234985BD-894E-4924-8294-4767E94560F4}" type="sibTrans" cxnId="{F9DABBBD-878A-4E9B-871D-6EB5D46F39AC}">
      <dgm:prSet/>
      <dgm:spPr/>
      <dgm:t>
        <a:bodyPr/>
        <a:lstStyle/>
        <a:p>
          <a:endParaRPr lang="ru-RU"/>
        </a:p>
      </dgm:t>
    </dgm:pt>
    <dgm:pt modelId="{7B950B15-8E9C-4B24-8E96-EB883573FBA1}" type="pres">
      <dgm:prSet presAssocID="{FA79B60E-B78E-43E5-BE39-3A492DB0939C}" presName="linear" presStyleCnt="0">
        <dgm:presLayoutVars>
          <dgm:animLvl val="lvl"/>
          <dgm:resizeHandles val="exact"/>
        </dgm:presLayoutVars>
      </dgm:prSet>
      <dgm:spPr/>
      <dgm:t>
        <a:bodyPr/>
        <a:lstStyle/>
        <a:p>
          <a:endParaRPr lang="ru-RU"/>
        </a:p>
      </dgm:t>
    </dgm:pt>
    <dgm:pt modelId="{9F161C68-4FD0-4E74-88C6-D2E9845CC443}" type="pres">
      <dgm:prSet presAssocID="{2FE218AA-0E55-46B3-A896-48CA5A40EC3E}" presName="parentText" presStyleLbl="node1" presStyleIdx="0" presStyleCnt="2">
        <dgm:presLayoutVars>
          <dgm:chMax val="0"/>
          <dgm:bulletEnabled val="1"/>
        </dgm:presLayoutVars>
      </dgm:prSet>
      <dgm:spPr/>
      <dgm:t>
        <a:bodyPr/>
        <a:lstStyle/>
        <a:p>
          <a:endParaRPr lang="ru-RU"/>
        </a:p>
      </dgm:t>
    </dgm:pt>
    <dgm:pt modelId="{AA9A888E-6039-4E90-9FA5-B7FF06CC1E74}" type="pres">
      <dgm:prSet presAssocID="{234985BD-894E-4924-8294-4767E94560F4}" presName="spacer" presStyleCnt="0"/>
      <dgm:spPr/>
    </dgm:pt>
    <dgm:pt modelId="{216DD481-4A84-4C9B-824B-034CFD555878}" type="pres">
      <dgm:prSet presAssocID="{077A556E-9F8F-41FC-AEAB-C2630B647EA2}" presName="parentText" presStyleLbl="node1" presStyleIdx="1" presStyleCnt="2">
        <dgm:presLayoutVars>
          <dgm:chMax val="0"/>
          <dgm:bulletEnabled val="1"/>
        </dgm:presLayoutVars>
      </dgm:prSet>
      <dgm:spPr/>
      <dgm:t>
        <a:bodyPr/>
        <a:lstStyle/>
        <a:p>
          <a:endParaRPr lang="ru-RU"/>
        </a:p>
      </dgm:t>
    </dgm:pt>
  </dgm:ptLst>
  <dgm:cxnLst>
    <dgm:cxn modelId="{4EB7A039-D143-42A6-9FAE-99F770CBCAF9}" srcId="{FA79B60E-B78E-43E5-BE39-3A492DB0939C}" destId="{077A556E-9F8F-41FC-AEAB-C2630B647EA2}" srcOrd="1" destOrd="0" parTransId="{6629AFB2-57C2-4BF4-B70F-4F93F6804CEA}" sibTransId="{FDAD180D-B620-434D-8765-66D3941C65B1}"/>
    <dgm:cxn modelId="{B5BDE867-F2AE-451E-A29B-2711C2849681}" type="presOf" srcId="{2FE218AA-0E55-46B3-A896-48CA5A40EC3E}" destId="{9F161C68-4FD0-4E74-88C6-D2E9845CC443}" srcOrd="0" destOrd="0" presId="urn:microsoft.com/office/officeart/2005/8/layout/vList2"/>
    <dgm:cxn modelId="{2E88638F-E25C-473B-8E31-2BC18ACB94DD}" type="presOf" srcId="{FA79B60E-B78E-43E5-BE39-3A492DB0939C}" destId="{7B950B15-8E9C-4B24-8E96-EB883573FBA1}" srcOrd="0" destOrd="0" presId="urn:microsoft.com/office/officeart/2005/8/layout/vList2"/>
    <dgm:cxn modelId="{12031F50-6984-4FD7-B33E-2BC4EF7B7330}" type="presOf" srcId="{077A556E-9F8F-41FC-AEAB-C2630B647EA2}" destId="{216DD481-4A84-4C9B-824B-034CFD555878}" srcOrd="0" destOrd="0" presId="urn:microsoft.com/office/officeart/2005/8/layout/vList2"/>
    <dgm:cxn modelId="{F9DABBBD-878A-4E9B-871D-6EB5D46F39AC}" srcId="{FA79B60E-B78E-43E5-BE39-3A492DB0939C}" destId="{2FE218AA-0E55-46B3-A896-48CA5A40EC3E}" srcOrd="0" destOrd="0" parTransId="{EE401128-F00F-4F9D-A370-633F41EFE260}" sibTransId="{234985BD-894E-4924-8294-4767E94560F4}"/>
    <dgm:cxn modelId="{DC71C6C6-B4F9-43A5-BE85-2460E0E7B2EB}" type="presParOf" srcId="{7B950B15-8E9C-4B24-8E96-EB883573FBA1}" destId="{9F161C68-4FD0-4E74-88C6-D2E9845CC443}" srcOrd="0" destOrd="0" presId="urn:microsoft.com/office/officeart/2005/8/layout/vList2"/>
    <dgm:cxn modelId="{82303A97-D7DA-4409-8887-F30C58DC5181}" type="presParOf" srcId="{7B950B15-8E9C-4B24-8E96-EB883573FBA1}" destId="{AA9A888E-6039-4E90-9FA5-B7FF06CC1E74}" srcOrd="1" destOrd="0" presId="urn:microsoft.com/office/officeart/2005/8/layout/vList2"/>
    <dgm:cxn modelId="{89E55C6E-101B-4C4C-AFE7-F313D479E850}" type="presParOf" srcId="{7B950B15-8E9C-4B24-8E96-EB883573FBA1}" destId="{216DD481-4A84-4C9B-824B-034CFD55587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5A7F540C-BDE3-4148-8514-D85FDB39065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6923D62-A592-4ABF-88B3-6960F6213FE3}">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Кириш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дўстона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мавзу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таништиришга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AAEB36D-215B-4841-B515-4592DC48B3E4}" type="parTrans" cxnId="{B04E217B-1851-4E2C-BE76-F63BBC7295CF}">
      <dgm:prSet/>
      <dgm:spPr/>
      <dgm:t>
        <a:bodyPr/>
        <a:lstStyle/>
        <a:p>
          <a:endParaRPr lang="ru-RU"/>
        </a:p>
      </dgm:t>
    </dgm:pt>
    <dgm:pt modelId="{3804A870-8F05-48F3-AFB4-82AB895F445B}" type="sibTrans" cxnId="{B04E217B-1851-4E2C-BE76-F63BBC7295CF}">
      <dgm:prSet/>
      <dgm:spPr/>
      <dgm:t>
        <a:bodyPr/>
        <a:lstStyle/>
        <a:p>
          <a:endParaRPr lang="ru-RU"/>
        </a:p>
      </dgm:t>
    </dgm:pt>
    <dgm:pt modelId="{3BFD3CFE-662D-4CA3-A595-CC7F45143E64}">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Якунловчи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мақсад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истакларни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рағбатлантириш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хулоса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BF9E4C9-E3C7-41EE-AD18-78988BB9D78A}" type="parTrans" cxnId="{7DCCF994-DBB4-4E9E-9FB0-785378EE37F0}">
      <dgm:prSet/>
      <dgm:spPr/>
      <dgm:t>
        <a:bodyPr/>
        <a:lstStyle/>
        <a:p>
          <a:endParaRPr lang="ru-RU"/>
        </a:p>
      </dgm:t>
    </dgm:pt>
    <dgm:pt modelId="{6B237B3B-6BD1-41EB-8EE7-978075761172}" type="sibTrans" cxnId="{7DCCF994-DBB4-4E9E-9FB0-785378EE37F0}">
      <dgm:prSet/>
      <dgm:spPr/>
      <dgm:t>
        <a:bodyPr/>
        <a:lstStyle/>
        <a:p>
          <a:endParaRPr lang="ru-RU"/>
        </a:p>
      </dgm:t>
    </dgm:pt>
    <dgm:pt modelId="{51C0D1A5-0F20-45E8-A495-B016851D8656}">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Ёрдамчи</a:t>
          </a:r>
          <a:r>
            <a:rPr lang="ru-RU" b="1"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ишлатилувчи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жумладан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стрессни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енгиллаштириш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ўзгартиришга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7BFF00D-BA03-4623-9FB3-8E7E1C9E5DAF}" type="parTrans" cxnId="{2025275A-2D36-45AE-AA82-7217E6F132B4}">
      <dgm:prSet/>
      <dgm:spPr/>
      <dgm:t>
        <a:bodyPr/>
        <a:lstStyle/>
        <a:p>
          <a:endParaRPr lang="ru-RU"/>
        </a:p>
      </dgm:t>
    </dgm:pt>
    <dgm:pt modelId="{76DED7DF-AEF2-495F-BE5F-CEC6BF7FAF63}" type="sibTrans" cxnId="{2025275A-2D36-45AE-AA82-7217E6F132B4}">
      <dgm:prSet/>
      <dgm:spPr/>
      <dgm:t>
        <a:bodyPr/>
        <a:lstStyle/>
        <a:p>
          <a:endParaRPr lang="ru-RU"/>
        </a:p>
      </dgm:t>
    </dgm:pt>
    <dgm:pt modelId="{242B4BC2-AE22-4165-B801-CB6891F30B70}">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B544515-E77C-4D16-9BA7-65410C90AD29}" type="parTrans" cxnId="{85CD08DE-750C-4DF4-BF76-736EB26BD707}">
      <dgm:prSet/>
      <dgm:spPr/>
      <dgm:t>
        <a:bodyPr/>
        <a:lstStyle/>
        <a:p>
          <a:endParaRPr lang="ru-RU"/>
        </a:p>
      </dgm:t>
    </dgm:pt>
    <dgm:pt modelId="{AEC5527C-7487-4D89-9284-038D7EFD731C}" type="sibTrans" cxnId="{85CD08DE-750C-4DF4-BF76-736EB26BD707}">
      <dgm:prSet/>
      <dgm:spPr/>
      <dgm:t>
        <a:bodyPr/>
        <a:lstStyle/>
        <a:p>
          <a:endParaRPr lang="ru-RU"/>
        </a:p>
      </dgm:t>
    </dgm:pt>
    <dgm:pt modelId="{1330335F-6600-49BC-BC6B-A73C88DD28BD}" type="pres">
      <dgm:prSet presAssocID="{5A7F540C-BDE3-4148-8514-D85FDB39065D}" presName="linear" presStyleCnt="0">
        <dgm:presLayoutVars>
          <dgm:animLvl val="lvl"/>
          <dgm:resizeHandles val="exact"/>
        </dgm:presLayoutVars>
      </dgm:prSet>
      <dgm:spPr/>
      <dgm:t>
        <a:bodyPr/>
        <a:lstStyle/>
        <a:p>
          <a:endParaRPr lang="ru-RU"/>
        </a:p>
      </dgm:t>
    </dgm:pt>
    <dgm:pt modelId="{C1D539EA-5289-4F62-AF4D-9500C7B51E84}" type="pres">
      <dgm:prSet presAssocID="{B6923D62-A592-4ABF-88B3-6960F6213FE3}" presName="parentText" presStyleLbl="node1" presStyleIdx="0" presStyleCnt="4">
        <dgm:presLayoutVars>
          <dgm:chMax val="0"/>
          <dgm:bulletEnabled val="1"/>
        </dgm:presLayoutVars>
      </dgm:prSet>
      <dgm:spPr/>
      <dgm:t>
        <a:bodyPr/>
        <a:lstStyle/>
        <a:p>
          <a:endParaRPr lang="ru-RU"/>
        </a:p>
      </dgm:t>
    </dgm:pt>
    <dgm:pt modelId="{3736267C-2B00-4990-9536-F1A17422F8FB}" type="pres">
      <dgm:prSet presAssocID="{3804A870-8F05-48F3-AFB4-82AB895F445B}" presName="spacer" presStyleCnt="0"/>
      <dgm:spPr/>
    </dgm:pt>
    <dgm:pt modelId="{20B58BEF-0053-4E45-8D0D-FD6284940B51}" type="pres">
      <dgm:prSet presAssocID="{242B4BC2-AE22-4165-B801-CB6891F30B70}" presName="parentText" presStyleLbl="node1" presStyleIdx="1" presStyleCnt="4">
        <dgm:presLayoutVars>
          <dgm:chMax val="0"/>
          <dgm:bulletEnabled val="1"/>
        </dgm:presLayoutVars>
      </dgm:prSet>
      <dgm:spPr/>
      <dgm:t>
        <a:bodyPr/>
        <a:lstStyle/>
        <a:p>
          <a:endParaRPr lang="ru-RU"/>
        </a:p>
      </dgm:t>
    </dgm:pt>
    <dgm:pt modelId="{A2B7D73C-BCF5-417B-BE45-D42058CDB5ED}" type="pres">
      <dgm:prSet presAssocID="{AEC5527C-7487-4D89-9284-038D7EFD731C}" presName="spacer" presStyleCnt="0"/>
      <dgm:spPr/>
    </dgm:pt>
    <dgm:pt modelId="{687C74B3-8D6C-449F-91FD-AD818F9143CD}" type="pres">
      <dgm:prSet presAssocID="{3BFD3CFE-662D-4CA3-A595-CC7F45143E64}" presName="parentText" presStyleLbl="node1" presStyleIdx="2" presStyleCnt="4">
        <dgm:presLayoutVars>
          <dgm:chMax val="0"/>
          <dgm:bulletEnabled val="1"/>
        </dgm:presLayoutVars>
      </dgm:prSet>
      <dgm:spPr/>
      <dgm:t>
        <a:bodyPr/>
        <a:lstStyle/>
        <a:p>
          <a:endParaRPr lang="ru-RU"/>
        </a:p>
      </dgm:t>
    </dgm:pt>
    <dgm:pt modelId="{43765011-221C-4B0E-94E1-2C3807D37778}" type="pres">
      <dgm:prSet presAssocID="{6B237B3B-6BD1-41EB-8EE7-978075761172}" presName="spacer" presStyleCnt="0"/>
      <dgm:spPr/>
    </dgm:pt>
    <dgm:pt modelId="{95047208-D683-4F8A-B49A-F2058FA0A9B0}" type="pres">
      <dgm:prSet presAssocID="{51C0D1A5-0F20-45E8-A495-B016851D8656}" presName="parentText" presStyleLbl="node1" presStyleIdx="3" presStyleCnt="4">
        <dgm:presLayoutVars>
          <dgm:chMax val="0"/>
          <dgm:bulletEnabled val="1"/>
        </dgm:presLayoutVars>
      </dgm:prSet>
      <dgm:spPr/>
      <dgm:t>
        <a:bodyPr/>
        <a:lstStyle/>
        <a:p>
          <a:endParaRPr lang="ru-RU"/>
        </a:p>
      </dgm:t>
    </dgm:pt>
  </dgm:ptLst>
  <dgm:cxnLst>
    <dgm:cxn modelId="{D155E620-C032-48AE-B116-DCC58D261875}" type="presOf" srcId="{51C0D1A5-0F20-45E8-A495-B016851D8656}" destId="{95047208-D683-4F8A-B49A-F2058FA0A9B0}" srcOrd="0" destOrd="0" presId="urn:microsoft.com/office/officeart/2005/8/layout/vList2"/>
    <dgm:cxn modelId="{960D46AE-80C6-428F-8894-179F954B63B4}" type="presOf" srcId="{B6923D62-A592-4ABF-88B3-6960F6213FE3}" destId="{C1D539EA-5289-4F62-AF4D-9500C7B51E84}" srcOrd="0" destOrd="0" presId="urn:microsoft.com/office/officeart/2005/8/layout/vList2"/>
    <dgm:cxn modelId="{85CD08DE-750C-4DF4-BF76-736EB26BD707}" srcId="{5A7F540C-BDE3-4148-8514-D85FDB39065D}" destId="{242B4BC2-AE22-4165-B801-CB6891F30B70}" srcOrd="1" destOrd="0" parTransId="{8B544515-E77C-4D16-9BA7-65410C90AD29}" sibTransId="{AEC5527C-7487-4D89-9284-038D7EFD731C}"/>
    <dgm:cxn modelId="{25C96FFB-1154-4340-B6AF-F7CD35345DC7}" type="presOf" srcId="{242B4BC2-AE22-4165-B801-CB6891F30B70}" destId="{20B58BEF-0053-4E45-8D0D-FD6284940B51}" srcOrd="0" destOrd="0" presId="urn:microsoft.com/office/officeart/2005/8/layout/vList2"/>
    <dgm:cxn modelId="{7DCCF994-DBB4-4E9E-9FB0-785378EE37F0}" srcId="{5A7F540C-BDE3-4148-8514-D85FDB39065D}" destId="{3BFD3CFE-662D-4CA3-A595-CC7F45143E64}" srcOrd="2" destOrd="0" parTransId="{BBF9E4C9-E3C7-41EE-AD18-78988BB9D78A}" sibTransId="{6B237B3B-6BD1-41EB-8EE7-978075761172}"/>
    <dgm:cxn modelId="{AAF4F704-A34F-4179-BA88-76D57EFF5095}" type="presOf" srcId="{3BFD3CFE-662D-4CA3-A595-CC7F45143E64}" destId="{687C74B3-8D6C-449F-91FD-AD818F9143CD}" srcOrd="0" destOrd="0" presId="urn:microsoft.com/office/officeart/2005/8/layout/vList2"/>
    <dgm:cxn modelId="{2025275A-2D36-45AE-AA82-7217E6F132B4}" srcId="{5A7F540C-BDE3-4148-8514-D85FDB39065D}" destId="{51C0D1A5-0F20-45E8-A495-B016851D8656}" srcOrd="3" destOrd="0" parTransId="{47BFF00D-BA03-4623-9FB3-8E7E1C9E5DAF}" sibTransId="{76DED7DF-AEF2-495F-BE5F-CEC6BF7FAF63}"/>
    <dgm:cxn modelId="{2FB922FF-9792-4F72-8962-AD7FA5C3B49B}" type="presOf" srcId="{5A7F540C-BDE3-4148-8514-D85FDB39065D}" destId="{1330335F-6600-49BC-BC6B-A73C88DD28BD}" srcOrd="0" destOrd="0" presId="urn:microsoft.com/office/officeart/2005/8/layout/vList2"/>
    <dgm:cxn modelId="{B04E217B-1851-4E2C-BE76-F63BBC7295CF}" srcId="{5A7F540C-BDE3-4148-8514-D85FDB39065D}" destId="{B6923D62-A592-4ABF-88B3-6960F6213FE3}" srcOrd="0" destOrd="0" parTransId="{BAAEB36D-215B-4841-B515-4592DC48B3E4}" sibTransId="{3804A870-8F05-48F3-AFB4-82AB895F445B}"/>
    <dgm:cxn modelId="{308FCF03-B0D2-4159-929F-99BC62DE16C2}" type="presParOf" srcId="{1330335F-6600-49BC-BC6B-A73C88DD28BD}" destId="{C1D539EA-5289-4F62-AF4D-9500C7B51E84}" srcOrd="0" destOrd="0" presId="urn:microsoft.com/office/officeart/2005/8/layout/vList2"/>
    <dgm:cxn modelId="{7203F30E-7D07-4760-AC60-1E8D29818B3D}" type="presParOf" srcId="{1330335F-6600-49BC-BC6B-A73C88DD28BD}" destId="{3736267C-2B00-4990-9536-F1A17422F8FB}" srcOrd="1" destOrd="0" presId="urn:microsoft.com/office/officeart/2005/8/layout/vList2"/>
    <dgm:cxn modelId="{60BFADCF-F159-45F3-953F-D6DDFCBA5A43}" type="presParOf" srcId="{1330335F-6600-49BC-BC6B-A73C88DD28BD}" destId="{20B58BEF-0053-4E45-8D0D-FD6284940B51}" srcOrd="2" destOrd="0" presId="urn:microsoft.com/office/officeart/2005/8/layout/vList2"/>
    <dgm:cxn modelId="{2FB4F8E1-895B-4F43-A608-B67C9397B180}" type="presParOf" srcId="{1330335F-6600-49BC-BC6B-A73C88DD28BD}" destId="{A2B7D73C-BCF5-417B-BE45-D42058CDB5ED}" srcOrd="3" destOrd="0" presId="urn:microsoft.com/office/officeart/2005/8/layout/vList2"/>
    <dgm:cxn modelId="{18B6526C-EF1A-4ECD-843E-B71555665B35}" type="presParOf" srcId="{1330335F-6600-49BC-BC6B-A73C88DD28BD}" destId="{687C74B3-8D6C-449F-91FD-AD818F9143CD}" srcOrd="4" destOrd="0" presId="urn:microsoft.com/office/officeart/2005/8/layout/vList2"/>
    <dgm:cxn modelId="{23F9658B-F3A0-4DCA-87FB-E1DB9B8B43E4}" type="presParOf" srcId="{1330335F-6600-49BC-BC6B-A73C88DD28BD}" destId="{43765011-221C-4B0E-94E1-2C3807D37778}" srcOrd="5" destOrd="0" presId="urn:microsoft.com/office/officeart/2005/8/layout/vList2"/>
    <dgm:cxn modelId="{C2F2FB8B-B2C1-49DF-AAAE-22ACBF738CDC}" type="presParOf" srcId="{1330335F-6600-49BC-BC6B-A73C88DD28BD}" destId="{95047208-D683-4F8A-B49A-F2058FA0A9B0}"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A0F9FDBF-8AAA-400E-87DF-DC61F2CE0DD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E613269-9430-42E6-95DC-A3579465758F}">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Фаоллик</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тамойили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бўйича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М.В.Кларин</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9E7BD3BF-5CE4-44D2-8966-389CBD4A8D5D}" type="parTrans" cxnId="{1A2C4D4D-F7B7-43F6-AC51-D3C62EC997C4}">
      <dgm:prSet/>
      <dgm:spPr/>
      <dgm:t>
        <a:bodyPr/>
        <a:lstStyle/>
        <a:p>
          <a:endParaRPr lang="ru-RU"/>
        </a:p>
      </dgm:t>
    </dgm:pt>
    <dgm:pt modelId="{03FE2421-A25D-4C5E-A653-D63195890F8A}" type="sibTrans" cxnId="{1A2C4D4D-F7B7-43F6-AC51-D3C62EC997C4}">
      <dgm:prSet/>
      <dgm:spPr/>
      <dgm:t>
        <a:bodyPr/>
        <a:lstStyle/>
        <a:p>
          <a:endParaRPr lang="ru-RU"/>
        </a:p>
      </dgm:t>
    </dgm:pt>
    <dgm:pt modelId="{97BF51C3-88F7-489A-B320-505ACD941674}" type="pres">
      <dgm:prSet presAssocID="{A0F9FDBF-8AAA-400E-87DF-DC61F2CE0DDF}" presName="linear" presStyleCnt="0">
        <dgm:presLayoutVars>
          <dgm:animLvl val="lvl"/>
          <dgm:resizeHandles val="exact"/>
        </dgm:presLayoutVars>
      </dgm:prSet>
      <dgm:spPr/>
      <dgm:t>
        <a:bodyPr/>
        <a:lstStyle/>
        <a:p>
          <a:endParaRPr lang="ru-RU"/>
        </a:p>
      </dgm:t>
    </dgm:pt>
    <dgm:pt modelId="{3387EDAF-7C7E-478B-B88B-9713803E7A1B}" type="pres">
      <dgm:prSet presAssocID="{0E613269-9430-42E6-95DC-A3579465758F}" presName="parentText" presStyleLbl="node1" presStyleIdx="0" presStyleCnt="1">
        <dgm:presLayoutVars>
          <dgm:chMax val="0"/>
          <dgm:bulletEnabled val="1"/>
        </dgm:presLayoutVars>
      </dgm:prSet>
      <dgm:spPr/>
      <dgm:t>
        <a:bodyPr/>
        <a:lstStyle/>
        <a:p>
          <a:endParaRPr lang="ru-RU"/>
        </a:p>
      </dgm:t>
    </dgm:pt>
  </dgm:ptLst>
  <dgm:cxnLst>
    <dgm:cxn modelId="{1A2C4D4D-F7B7-43F6-AC51-D3C62EC997C4}" srcId="{A0F9FDBF-8AAA-400E-87DF-DC61F2CE0DDF}" destId="{0E613269-9430-42E6-95DC-A3579465758F}" srcOrd="0" destOrd="0" parTransId="{9E7BD3BF-5CE4-44D2-8966-389CBD4A8D5D}" sibTransId="{03FE2421-A25D-4C5E-A653-D63195890F8A}"/>
    <dgm:cxn modelId="{9C9BB910-D967-4DAA-9F8E-3C122EEB3A19}" type="presOf" srcId="{0E613269-9430-42E6-95DC-A3579465758F}" destId="{3387EDAF-7C7E-478B-B88B-9713803E7A1B}" srcOrd="0" destOrd="0" presId="urn:microsoft.com/office/officeart/2005/8/layout/vList2"/>
    <dgm:cxn modelId="{16D36E42-6BB9-47AF-A71A-EDD7610C5088}" type="presOf" srcId="{A0F9FDBF-8AAA-400E-87DF-DC61F2CE0DDF}" destId="{97BF51C3-88F7-489A-B320-505ACD941674}" srcOrd="0" destOrd="0" presId="urn:microsoft.com/office/officeart/2005/8/layout/vList2"/>
    <dgm:cxn modelId="{B90FAF27-7D91-44D9-A38D-2AE17EB35048}" type="presParOf" srcId="{97BF51C3-88F7-489A-B320-505ACD941674}" destId="{3387EDAF-7C7E-478B-B88B-9713803E7A1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76477C84-6183-485E-8FF5-42D28D42B0F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C958245-5CED-4CD3-8CE6-180A50709D01}">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Жисмоний</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ўзгартириш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расм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кўргазмали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C423747-47E6-4DFA-AB88-EDC47548292F}" type="parTrans" cxnId="{6BBDF8E2-B902-41D0-9095-91D5DE35EBDA}">
      <dgm:prSet/>
      <dgm:spPr/>
      <dgm:t>
        <a:bodyPr/>
        <a:lstStyle/>
        <a:p>
          <a:endParaRPr lang="ru-RU"/>
        </a:p>
      </dgm:t>
    </dgm:pt>
    <dgm:pt modelId="{30DFA942-779B-4DBF-893E-465281C73E59}" type="sibTrans" cxnId="{6BBDF8E2-B902-41D0-9095-91D5DE35EBDA}">
      <dgm:prSet/>
      <dgm:spPr/>
      <dgm:t>
        <a:bodyPr/>
        <a:lstStyle/>
        <a:p>
          <a:endParaRPr lang="ru-RU"/>
        </a:p>
      </dgm:t>
    </dgm:pt>
    <dgm:pt modelId="{4D286529-9501-4B4A-9E95-B1FA702736FC}">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саволлар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далилларни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9C99307-04F6-47CA-BE95-176D42801203}" type="parTrans" cxnId="{DA2DB929-CE65-4EC0-A64E-7D7C160A1A88}">
      <dgm:prSet/>
      <dgm:spPr/>
      <dgm:t>
        <a:bodyPr/>
        <a:lstStyle/>
        <a:p>
          <a:endParaRPr lang="ru-RU"/>
        </a:p>
      </dgm:t>
    </dgm:pt>
    <dgm:pt modelId="{8FDFCDD3-0910-4CBE-ADBC-C30795DDCCAF}" type="sibTrans" cxnId="{DA2DB929-CE65-4EC0-A64E-7D7C160A1A88}">
      <dgm:prSet/>
      <dgm:spPr/>
      <dgm:t>
        <a:bodyPr/>
        <a:lstStyle/>
        <a:p>
          <a:endParaRPr lang="ru-RU"/>
        </a:p>
      </dgm:t>
    </dgm:pt>
    <dgm:pt modelId="{BC416FE4-BA51-4926-AD9C-0F4044420595}">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Ўрганувчи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нутқлар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қўшимчалар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шарҳлар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танлаш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75F33AC-CB57-4D61-9193-DD74F8401707}" type="parTrans" cxnId="{44F1224E-DE33-4B92-8318-81477944EE5C}">
      <dgm:prSet/>
      <dgm:spPr/>
      <dgm:t>
        <a:bodyPr/>
        <a:lstStyle/>
        <a:p>
          <a:endParaRPr lang="ru-RU"/>
        </a:p>
      </dgm:t>
    </dgm:pt>
    <dgm:pt modelId="{785B5624-8DB8-4015-92AF-A78762234D03}" type="sibTrans" cxnId="{44F1224E-DE33-4B92-8318-81477944EE5C}">
      <dgm:prSet/>
      <dgm:spPr/>
      <dgm:t>
        <a:bodyPr/>
        <a:lstStyle/>
        <a:p>
          <a:endParaRPr lang="ru-RU"/>
        </a:p>
      </dgm:t>
    </dgm:pt>
    <dgm:pt modelId="{6888B24B-AE68-4D28-819B-1341B322F6EA}" type="pres">
      <dgm:prSet presAssocID="{76477C84-6183-485E-8FF5-42D28D42B0FC}" presName="linear" presStyleCnt="0">
        <dgm:presLayoutVars>
          <dgm:animLvl val="lvl"/>
          <dgm:resizeHandles val="exact"/>
        </dgm:presLayoutVars>
      </dgm:prSet>
      <dgm:spPr/>
      <dgm:t>
        <a:bodyPr/>
        <a:lstStyle/>
        <a:p>
          <a:endParaRPr lang="ru-RU"/>
        </a:p>
      </dgm:t>
    </dgm:pt>
    <dgm:pt modelId="{92CA52CF-6859-4C2F-B1AD-CC60F785101E}" type="pres">
      <dgm:prSet presAssocID="{4C958245-5CED-4CD3-8CE6-180A50709D01}" presName="parentText" presStyleLbl="node1" presStyleIdx="0" presStyleCnt="3">
        <dgm:presLayoutVars>
          <dgm:chMax val="0"/>
          <dgm:bulletEnabled val="1"/>
        </dgm:presLayoutVars>
      </dgm:prSet>
      <dgm:spPr/>
      <dgm:t>
        <a:bodyPr/>
        <a:lstStyle/>
        <a:p>
          <a:endParaRPr lang="ru-RU"/>
        </a:p>
      </dgm:t>
    </dgm:pt>
    <dgm:pt modelId="{2EF6C8B0-0327-4A1F-ABAC-4059D38F9ABF}" type="pres">
      <dgm:prSet presAssocID="{30DFA942-779B-4DBF-893E-465281C73E59}" presName="spacer" presStyleCnt="0"/>
      <dgm:spPr/>
    </dgm:pt>
    <dgm:pt modelId="{91307F97-20E7-4E00-830F-9ACB80425052}" type="pres">
      <dgm:prSet presAssocID="{4D286529-9501-4B4A-9E95-B1FA702736FC}" presName="parentText" presStyleLbl="node1" presStyleIdx="1" presStyleCnt="3">
        <dgm:presLayoutVars>
          <dgm:chMax val="0"/>
          <dgm:bulletEnabled val="1"/>
        </dgm:presLayoutVars>
      </dgm:prSet>
      <dgm:spPr/>
      <dgm:t>
        <a:bodyPr/>
        <a:lstStyle/>
        <a:p>
          <a:endParaRPr lang="ru-RU"/>
        </a:p>
      </dgm:t>
    </dgm:pt>
    <dgm:pt modelId="{89DE3549-37BC-45AC-AAAF-8BBFBFADC6F5}" type="pres">
      <dgm:prSet presAssocID="{8FDFCDD3-0910-4CBE-ADBC-C30795DDCCAF}" presName="spacer" presStyleCnt="0"/>
      <dgm:spPr/>
    </dgm:pt>
    <dgm:pt modelId="{D479FB3A-380D-4524-8FEB-F0394893A6E4}" type="pres">
      <dgm:prSet presAssocID="{BC416FE4-BA51-4926-AD9C-0F4044420595}" presName="parentText" presStyleLbl="node1" presStyleIdx="2" presStyleCnt="3">
        <dgm:presLayoutVars>
          <dgm:chMax val="0"/>
          <dgm:bulletEnabled val="1"/>
        </dgm:presLayoutVars>
      </dgm:prSet>
      <dgm:spPr/>
      <dgm:t>
        <a:bodyPr/>
        <a:lstStyle/>
        <a:p>
          <a:endParaRPr lang="ru-RU"/>
        </a:p>
      </dgm:t>
    </dgm:pt>
  </dgm:ptLst>
  <dgm:cxnLst>
    <dgm:cxn modelId="{5C00AB95-F144-408C-B50B-CB76C1691E2E}" type="presOf" srcId="{76477C84-6183-485E-8FF5-42D28D42B0FC}" destId="{6888B24B-AE68-4D28-819B-1341B322F6EA}" srcOrd="0" destOrd="0" presId="urn:microsoft.com/office/officeart/2005/8/layout/vList2"/>
    <dgm:cxn modelId="{FE125455-8CFA-4BFE-8940-E52185A7A622}" type="presOf" srcId="{4C958245-5CED-4CD3-8CE6-180A50709D01}" destId="{92CA52CF-6859-4C2F-B1AD-CC60F785101E}" srcOrd="0" destOrd="0" presId="urn:microsoft.com/office/officeart/2005/8/layout/vList2"/>
    <dgm:cxn modelId="{44F1224E-DE33-4B92-8318-81477944EE5C}" srcId="{76477C84-6183-485E-8FF5-42D28D42B0FC}" destId="{BC416FE4-BA51-4926-AD9C-0F4044420595}" srcOrd="2" destOrd="0" parTransId="{575F33AC-CB57-4D61-9193-DD74F8401707}" sibTransId="{785B5624-8DB8-4015-92AF-A78762234D03}"/>
    <dgm:cxn modelId="{DA2DB929-CE65-4EC0-A64E-7D7C160A1A88}" srcId="{76477C84-6183-485E-8FF5-42D28D42B0FC}" destId="{4D286529-9501-4B4A-9E95-B1FA702736FC}" srcOrd="1" destOrd="0" parTransId="{F9C99307-04F6-47CA-BE95-176D42801203}" sibTransId="{8FDFCDD3-0910-4CBE-ADBC-C30795DDCCAF}"/>
    <dgm:cxn modelId="{6BBDF8E2-B902-41D0-9095-91D5DE35EBDA}" srcId="{76477C84-6183-485E-8FF5-42D28D42B0FC}" destId="{4C958245-5CED-4CD3-8CE6-180A50709D01}" srcOrd="0" destOrd="0" parTransId="{3C423747-47E6-4DFA-AB88-EDC47548292F}" sibTransId="{30DFA942-779B-4DBF-893E-465281C73E59}"/>
    <dgm:cxn modelId="{55C82A74-CFFE-48BA-8392-21FFA25364CC}" type="presOf" srcId="{4D286529-9501-4B4A-9E95-B1FA702736FC}" destId="{91307F97-20E7-4E00-830F-9ACB80425052}" srcOrd="0" destOrd="0" presId="urn:microsoft.com/office/officeart/2005/8/layout/vList2"/>
    <dgm:cxn modelId="{F3F8C6A2-270A-4BC1-A6A8-F00921DBE453}" type="presOf" srcId="{BC416FE4-BA51-4926-AD9C-0F4044420595}" destId="{D479FB3A-380D-4524-8FEB-F0394893A6E4}" srcOrd="0" destOrd="0" presId="urn:microsoft.com/office/officeart/2005/8/layout/vList2"/>
    <dgm:cxn modelId="{4DADBF6D-04F0-43A5-9D8A-8B674945E631}" type="presParOf" srcId="{6888B24B-AE68-4D28-819B-1341B322F6EA}" destId="{92CA52CF-6859-4C2F-B1AD-CC60F785101E}" srcOrd="0" destOrd="0" presId="urn:microsoft.com/office/officeart/2005/8/layout/vList2"/>
    <dgm:cxn modelId="{E13D8499-F7CD-4A78-83E2-8426B55E8AA8}" type="presParOf" srcId="{6888B24B-AE68-4D28-819B-1341B322F6EA}" destId="{2EF6C8B0-0327-4A1F-ABAC-4059D38F9ABF}" srcOrd="1" destOrd="0" presId="urn:microsoft.com/office/officeart/2005/8/layout/vList2"/>
    <dgm:cxn modelId="{0CC5A622-2E4E-4076-8EE3-037FCDBD2E61}" type="presParOf" srcId="{6888B24B-AE68-4D28-819B-1341B322F6EA}" destId="{91307F97-20E7-4E00-830F-9ACB80425052}" srcOrd="2" destOrd="0" presId="urn:microsoft.com/office/officeart/2005/8/layout/vList2"/>
    <dgm:cxn modelId="{49B42924-DECD-46C7-ABA6-90FC7CC0E8CB}" type="presParOf" srcId="{6888B24B-AE68-4D28-819B-1341B322F6EA}" destId="{89DE3549-37BC-45AC-AAAF-8BBFBFADC6F5}" srcOrd="3" destOrd="0" presId="urn:microsoft.com/office/officeart/2005/8/layout/vList2"/>
    <dgm:cxn modelId="{F9F0887E-583E-405C-A316-1A85B37217A8}" type="presParOf" srcId="{6888B24B-AE68-4D28-819B-1341B322F6EA}" destId="{D479FB3A-380D-4524-8FEB-F0394893A6E4}"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C03F2639-FC19-488D-B501-7507DE81B29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E28F8FB-D0B4-44D5-9F32-2AACE0C5FDE5}">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Пометун</a:t>
          </a:r>
          <a:r>
            <a:rPr lang="ru-RU" b="1" dirty="0" smtClean="0">
              <a:latin typeface="Times New Roman" panose="02020603050405020304" pitchFamily="18" charset="0"/>
              <a:cs typeface="Times New Roman" panose="02020603050405020304" pitchFamily="18" charset="0"/>
            </a:rPr>
            <a:t> Е.И. и Пироженко Л. </a:t>
          </a:r>
          <a:r>
            <a:rPr lang="ru-RU" b="1" dirty="0" err="1" smtClean="0">
              <a:latin typeface="Times New Roman" panose="02020603050405020304" pitchFamily="18" charset="0"/>
              <a:cs typeface="Times New Roman" panose="02020603050405020304" pitchFamily="18" charset="0"/>
            </a:rPr>
            <a:t>В.лар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интерфаол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таълим</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шаклларини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илгари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сурадилар</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564E090B-15DE-40A9-AAB2-215528D7E3E6}" type="parTrans" cxnId="{20287467-4F50-4CFF-8C30-735024E17AF2}">
      <dgm:prSet/>
      <dgm:spPr/>
      <dgm:t>
        <a:bodyPr/>
        <a:lstStyle/>
        <a:p>
          <a:endParaRPr lang="ru-RU"/>
        </a:p>
      </dgm:t>
    </dgm:pt>
    <dgm:pt modelId="{B6295B5B-F59D-4402-B515-FA31F2BC10E3}" type="sibTrans" cxnId="{20287467-4F50-4CFF-8C30-735024E17AF2}">
      <dgm:prSet/>
      <dgm:spPr/>
      <dgm:t>
        <a:bodyPr/>
        <a:lstStyle/>
        <a:p>
          <a:endParaRPr lang="ru-RU"/>
        </a:p>
      </dgm:t>
    </dgm:pt>
    <dgm:pt modelId="{3A2D6A3C-6F13-442E-9D61-2ACC4F893D74}" type="pres">
      <dgm:prSet presAssocID="{C03F2639-FC19-488D-B501-7507DE81B296}" presName="linear" presStyleCnt="0">
        <dgm:presLayoutVars>
          <dgm:animLvl val="lvl"/>
          <dgm:resizeHandles val="exact"/>
        </dgm:presLayoutVars>
      </dgm:prSet>
      <dgm:spPr/>
      <dgm:t>
        <a:bodyPr/>
        <a:lstStyle/>
        <a:p>
          <a:endParaRPr lang="ru-RU"/>
        </a:p>
      </dgm:t>
    </dgm:pt>
    <dgm:pt modelId="{71C9804D-0EF5-4AFA-8413-27452AA7422C}" type="pres">
      <dgm:prSet presAssocID="{CE28F8FB-D0B4-44D5-9F32-2AACE0C5FDE5}" presName="parentText" presStyleLbl="node1" presStyleIdx="0" presStyleCnt="1">
        <dgm:presLayoutVars>
          <dgm:chMax val="0"/>
          <dgm:bulletEnabled val="1"/>
        </dgm:presLayoutVars>
      </dgm:prSet>
      <dgm:spPr/>
      <dgm:t>
        <a:bodyPr/>
        <a:lstStyle/>
        <a:p>
          <a:endParaRPr lang="ru-RU"/>
        </a:p>
      </dgm:t>
    </dgm:pt>
  </dgm:ptLst>
  <dgm:cxnLst>
    <dgm:cxn modelId="{20287467-4F50-4CFF-8C30-735024E17AF2}" srcId="{C03F2639-FC19-488D-B501-7507DE81B296}" destId="{CE28F8FB-D0B4-44D5-9F32-2AACE0C5FDE5}" srcOrd="0" destOrd="0" parTransId="{564E090B-15DE-40A9-AAB2-215528D7E3E6}" sibTransId="{B6295B5B-F59D-4402-B515-FA31F2BC10E3}"/>
    <dgm:cxn modelId="{A14BAB03-950C-42A5-98DB-386FD9F72EB6}" type="presOf" srcId="{CE28F8FB-D0B4-44D5-9F32-2AACE0C5FDE5}" destId="{71C9804D-0EF5-4AFA-8413-27452AA7422C}" srcOrd="0" destOrd="0" presId="urn:microsoft.com/office/officeart/2005/8/layout/vList2"/>
    <dgm:cxn modelId="{979F5914-C004-42E6-8C17-0C4FDBF6CB1B}" type="presOf" srcId="{C03F2639-FC19-488D-B501-7507DE81B296}" destId="{3A2D6A3C-6F13-442E-9D61-2ACC4F893D74}" srcOrd="0" destOrd="0" presId="urn:microsoft.com/office/officeart/2005/8/layout/vList2"/>
    <dgm:cxn modelId="{2883CAF5-7CAC-4B88-88F2-43F107D492C6}" type="presParOf" srcId="{3A2D6A3C-6F13-442E-9D61-2ACC4F893D74}" destId="{71C9804D-0EF5-4AFA-8413-27452AA7422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76939255-4792-4C4F-AA9D-44BABC35B5F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DD4B8B0-BFBE-45BA-BF59-0380F1B74413}">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Ҳамкорлик</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жуфтлик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кичик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4C95147-4C89-438E-9C1E-426180F1EE03}" type="parTrans" cxnId="{656122C9-AC6C-46E1-8259-C08CF9F1A971}">
      <dgm:prSet/>
      <dgm:spPr/>
      <dgm:t>
        <a:bodyPr/>
        <a:lstStyle/>
        <a:p>
          <a:endParaRPr lang="ru-RU"/>
        </a:p>
      </dgm:t>
    </dgm:pt>
    <dgm:pt modelId="{77F15776-41C4-437F-98A8-448680F34BB4}" type="sibTrans" cxnId="{656122C9-AC6C-46E1-8259-C08CF9F1A971}">
      <dgm:prSet/>
      <dgm:spPr/>
      <dgm:t>
        <a:bodyPr/>
        <a:lstStyle/>
        <a:p>
          <a:endParaRPr lang="ru-RU"/>
        </a:p>
      </dgm:t>
    </dgm:pt>
    <dgm:pt modelId="{348B5702-675E-491E-9457-DAA983D0EF26}">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Коллектив-</a:t>
          </a:r>
          <a:r>
            <a:rPr lang="ru-RU" b="1" dirty="0" err="1" smtClean="0">
              <a:latin typeface="Times New Roman" panose="02020603050405020304" pitchFamily="18" charset="0"/>
              <a:cs typeface="Times New Roman" panose="02020603050405020304" pitchFamily="18" charset="0"/>
            </a:rPr>
            <a:t>гуруҳий</a:t>
          </a:r>
          <a:r>
            <a:rPr lang="ru-RU" dirty="0" smtClean="0">
              <a:latin typeface="Times New Roman" panose="02020603050405020304" pitchFamily="18" charset="0"/>
              <a:cs typeface="Times New Roman" panose="02020603050405020304" pitchFamily="18" charset="0"/>
            </a:rPr>
            <a:t> – «Микрофон», «</a:t>
          </a:r>
          <a:r>
            <a:rPr lang="ru-RU" dirty="0" err="1" smtClean="0">
              <a:latin typeface="Times New Roman" panose="02020603050405020304" pitchFamily="18" charset="0"/>
              <a:cs typeface="Times New Roman" panose="02020603050405020304" pitchFamily="18" charset="0"/>
            </a:rPr>
            <a:t>Ақлий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ҳужум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045C461-E91B-4F67-B543-2E7638A1685F}" type="parTrans" cxnId="{9323922E-B04D-41A4-9770-D8690AAC77C2}">
      <dgm:prSet/>
      <dgm:spPr/>
      <dgm:t>
        <a:bodyPr/>
        <a:lstStyle/>
        <a:p>
          <a:endParaRPr lang="ru-RU"/>
        </a:p>
      </dgm:t>
    </dgm:pt>
    <dgm:pt modelId="{F0D42147-6C76-4762-B1D1-665045329BF2}" type="sibTrans" cxnId="{9323922E-B04D-41A4-9770-D8690AAC77C2}">
      <dgm:prSet/>
      <dgm:spPr/>
      <dgm:t>
        <a:bodyPr/>
        <a:lstStyle/>
        <a:p>
          <a:endParaRPr lang="ru-RU"/>
        </a:p>
      </dgm:t>
    </dgm:pt>
    <dgm:pt modelId="{DB174381-DF6C-49B7-AEFE-30ED85ADDE46}">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Вазиятли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моделлаштириш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ролли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ўйинлар</a:t>
          </a:r>
          <a:r>
            <a:rPr lang="ru-RU" dirty="0" smtClean="0">
              <a:latin typeface="Times New Roman" panose="02020603050405020304" pitchFamily="18" charset="0"/>
              <a:cs typeface="Times New Roman" panose="02020603050405020304" pitchFamily="18" charset="0"/>
            </a:rPr>
            <a:t>, драматизация, </a:t>
          </a:r>
          <a:r>
            <a:rPr lang="ru-RU" dirty="0" err="1" smtClean="0">
              <a:latin typeface="Times New Roman" panose="02020603050405020304" pitchFamily="18" charset="0"/>
              <a:cs typeface="Times New Roman" panose="02020603050405020304" pitchFamily="18" charset="0"/>
            </a:rPr>
            <a:t>драматик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эскизлар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FF0B1B3-2845-43F4-9936-2F9BAD49A556}" type="parTrans" cxnId="{02F37A85-A4F2-4858-B043-14CA3556DE5C}">
      <dgm:prSet/>
      <dgm:spPr/>
      <dgm:t>
        <a:bodyPr/>
        <a:lstStyle/>
        <a:p>
          <a:endParaRPr lang="ru-RU"/>
        </a:p>
      </dgm:t>
    </dgm:pt>
    <dgm:pt modelId="{C57B1191-4605-46F0-8B8F-A843BC85B4C6}" type="sibTrans" cxnId="{02F37A85-A4F2-4858-B043-14CA3556DE5C}">
      <dgm:prSet/>
      <dgm:spPr/>
      <dgm:t>
        <a:bodyPr/>
        <a:lstStyle/>
        <a:p>
          <a:endParaRPr lang="ru-RU"/>
        </a:p>
      </dgm:t>
    </dgm:pt>
    <dgm:pt modelId="{0F2C8500-DC2A-491F-801C-B6976A7D56A3}">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Мунозарани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саволлар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мунозара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Матбуот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Позицияни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эгаллаш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1994A90-6F05-4E8B-A0A2-7646324F4BF6}" type="parTrans" cxnId="{3CF0B581-CE46-4034-8C3B-0B9AA045F2DE}">
      <dgm:prSet/>
      <dgm:spPr/>
      <dgm:t>
        <a:bodyPr/>
        <a:lstStyle/>
        <a:p>
          <a:endParaRPr lang="ru-RU"/>
        </a:p>
      </dgm:t>
    </dgm:pt>
    <dgm:pt modelId="{D20E5186-59BC-4281-924C-85A4C0C1E923}" type="sibTrans" cxnId="{3CF0B581-CE46-4034-8C3B-0B9AA045F2DE}">
      <dgm:prSet/>
      <dgm:spPr/>
      <dgm:t>
        <a:bodyPr/>
        <a:lstStyle/>
        <a:p>
          <a:endParaRPr lang="ru-RU"/>
        </a:p>
      </dgm:t>
    </dgm:pt>
    <dgm:pt modelId="{10ECFA3D-83FC-40C1-926F-608E414E5F2C}" type="pres">
      <dgm:prSet presAssocID="{76939255-4792-4C4F-AA9D-44BABC35B5F6}" presName="linear" presStyleCnt="0">
        <dgm:presLayoutVars>
          <dgm:animLvl val="lvl"/>
          <dgm:resizeHandles val="exact"/>
        </dgm:presLayoutVars>
      </dgm:prSet>
      <dgm:spPr/>
      <dgm:t>
        <a:bodyPr/>
        <a:lstStyle/>
        <a:p>
          <a:endParaRPr lang="ru-RU"/>
        </a:p>
      </dgm:t>
    </dgm:pt>
    <dgm:pt modelId="{1881048A-BB37-48BF-A03B-7D2F1835872F}" type="pres">
      <dgm:prSet presAssocID="{3DD4B8B0-BFBE-45BA-BF59-0380F1B74413}" presName="parentText" presStyleLbl="node1" presStyleIdx="0" presStyleCnt="4">
        <dgm:presLayoutVars>
          <dgm:chMax val="0"/>
          <dgm:bulletEnabled val="1"/>
        </dgm:presLayoutVars>
      </dgm:prSet>
      <dgm:spPr/>
      <dgm:t>
        <a:bodyPr/>
        <a:lstStyle/>
        <a:p>
          <a:endParaRPr lang="ru-RU"/>
        </a:p>
      </dgm:t>
    </dgm:pt>
    <dgm:pt modelId="{E947EFF5-E72A-4FDB-8B4B-C986EF5AB00A}" type="pres">
      <dgm:prSet presAssocID="{77F15776-41C4-437F-98A8-448680F34BB4}" presName="spacer" presStyleCnt="0"/>
      <dgm:spPr/>
    </dgm:pt>
    <dgm:pt modelId="{693A99FF-F2AE-4C17-B365-C52A34C2DA29}" type="pres">
      <dgm:prSet presAssocID="{348B5702-675E-491E-9457-DAA983D0EF26}" presName="parentText" presStyleLbl="node1" presStyleIdx="1" presStyleCnt="4">
        <dgm:presLayoutVars>
          <dgm:chMax val="0"/>
          <dgm:bulletEnabled val="1"/>
        </dgm:presLayoutVars>
      </dgm:prSet>
      <dgm:spPr/>
      <dgm:t>
        <a:bodyPr/>
        <a:lstStyle/>
        <a:p>
          <a:endParaRPr lang="ru-RU"/>
        </a:p>
      </dgm:t>
    </dgm:pt>
    <dgm:pt modelId="{8AC88C92-D0FC-4D0E-A2E2-9942A3BBC972}" type="pres">
      <dgm:prSet presAssocID="{F0D42147-6C76-4762-B1D1-665045329BF2}" presName="spacer" presStyleCnt="0"/>
      <dgm:spPr/>
    </dgm:pt>
    <dgm:pt modelId="{F4D81CCD-34EB-452A-9BC3-6631DFC76385}" type="pres">
      <dgm:prSet presAssocID="{DB174381-DF6C-49B7-AEFE-30ED85ADDE46}" presName="parentText" presStyleLbl="node1" presStyleIdx="2" presStyleCnt="4">
        <dgm:presLayoutVars>
          <dgm:chMax val="0"/>
          <dgm:bulletEnabled val="1"/>
        </dgm:presLayoutVars>
      </dgm:prSet>
      <dgm:spPr/>
      <dgm:t>
        <a:bodyPr/>
        <a:lstStyle/>
        <a:p>
          <a:endParaRPr lang="ru-RU"/>
        </a:p>
      </dgm:t>
    </dgm:pt>
    <dgm:pt modelId="{A01D74AF-9B4B-48F9-B01F-D32622247F0E}" type="pres">
      <dgm:prSet presAssocID="{C57B1191-4605-46F0-8B8F-A843BC85B4C6}" presName="spacer" presStyleCnt="0"/>
      <dgm:spPr/>
    </dgm:pt>
    <dgm:pt modelId="{5B642022-5FA3-4147-98EB-12EC0C718991}" type="pres">
      <dgm:prSet presAssocID="{0F2C8500-DC2A-491F-801C-B6976A7D56A3}" presName="parentText" presStyleLbl="node1" presStyleIdx="3" presStyleCnt="4">
        <dgm:presLayoutVars>
          <dgm:chMax val="0"/>
          <dgm:bulletEnabled val="1"/>
        </dgm:presLayoutVars>
      </dgm:prSet>
      <dgm:spPr/>
      <dgm:t>
        <a:bodyPr/>
        <a:lstStyle/>
        <a:p>
          <a:endParaRPr lang="ru-RU"/>
        </a:p>
      </dgm:t>
    </dgm:pt>
  </dgm:ptLst>
  <dgm:cxnLst>
    <dgm:cxn modelId="{2911A464-9F41-4C5A-BFE5-D383CD5CBDD3}" type="presOf" srcId="{3DD4B8B0-BFBE-45BA-BF59-0380F1B74413}" destId="{1881048A-BB37-48BF-A03B-7D2F1835872F}" srcOrd="0" destOrd="0" presId="urn:microsoft.com/office/officeart/2005/8/layout/vList2"/>
    <dgm:cxn modelId="{02159116-D2FE-4AEA-84AE-712E63DE98B6}" type="presOf" srcId="{348B5702-675E-491E-9457-DAA983D0EF26}" destId="{693A99FF-F2AE-4C17-B365-C52A34C2DA29}" srcOrd="0" destOrd="0" presId="urn:microsoft.com/office/officeart/2005/8/layout/vList2"/>
    <dgm:cxn modelId="{656122C9-AC6C-46E1-8259-C08CF9F1A971}" srcId="{76939255-4792-4C4F-AA9D-44BABC35B5F6}" destId="{3DD4B8B0-BFBE-45BA-BF59-0380F1B74413}" srcOrd="0" destOrd="0" parTransId="{24C95147-4C89-438E-9C1E-426180F1EE03}" sibTransId="{77F15776-41C4-437F-98A8-448680F34BB4}"/>
    <dgm:cxn modelId="{02F37A85-A4F2-4858-B043-14CA3556DE5C}" srcId="{76939255-4792-4C4F-AA9D-44BABC35B5F6}" destId="{DB174381-DF6C-49B7-AEFE-30ED85ADDE46}" srcOrd="2" destOrd="0" parTransId="{EFF0B1B3-2845-43F4-9936-2F9BAD49A556}" sibTransId="{C57B1191-4605-46F0-8B8F-A843BC85B4C6}"/>
    <dgm:cxn modelId="{3CF0B581-CE46-4034-8C3B-0B9AA045F2DE}" srcId="{76939255-4792-4C4F-AA9D-44BABC35B5F6}" destId="{0F2C8500-DC2A-491F-801C-B6976A7D56A3}" srcOrd="3" destOrd="0" parTransId="{21994A90-6F05-4E8B-A0A2-7646324F4BF6}" sibTransId="{D20E5186-59BC-4281-924C-85A4C0C1E923}"/>
    <dgm:cxn modelId="{14935A88-C04C-4B6D-81D1-489772054490}" type="presOf" srcId="{76939255-4792-4C4F-AA9D-44BABC35B5F6}" destId="{10ECFA3D-83FC-40C1-926F-608E414E5F2C}" srcOrd="0" destOrd="0" presId="urn:microsoft.com/office/officeart/2005/8/layout/vList2"/>
    <dgm:cxn modelId="{E2A535E5-1E3C-4BDE-8938-3E61767B5F62}" type="presOf" srcId="{DB174381-DF6C-49B7-AEFE-30ED85ADDE46}" destId="{F4D81CCD-34EB-452A-9BC3-6631DFC76385}" srcOrd="0" destOrd="0" presId="urn:microsoft.com/office/officeart/2005/8/layout/vList2"/>
    <dgm:cxn modelId="{2ECA01D0-E8F0-4622-B33E-87798806BF63}" type="presOf" srcId="{0F2C8500-DC2A-491F-801C-B6976A7D56A3}" destId="{5B642022-5FA3-4147-98EB-12EC0C718991}" srcOrd="0" destOrd="0" presId="urn:microsoft.com/office/officeart/2005/8/layout/vList2"/>
    <dgm:cxn modelId="{9323922E-B04D-41A4-9770-D8690AAC77C2}" srcId="{76939255-4792-4C4F-AA9D-44BABC35B5F6}" destId="{348B5702-675E-491E-9457-DAA983D0EF26}" srcOrd="1" destOrd="0" parTransId="{7045C461-E91B-4F67-B543-2E7638A1685F}" sibTransId="{F0D42147-6C76-4762-B1D1-665045329BF2}"/>
    <dgm:cxn modelId="{99B23A42-F13C-4BF0-BDB9-BD13CAA18CC5}" type="presParOf" srcId="{10ECFA3D-83FC-40C1-926F-608E414E5F2C}" destId="{1881048A-BB37-48BF-A03B-7D2F1835872F}" srcOrd="0" destOrd="0" presId="urn:microsoft.com/office/officeart/2005/8/layout/vList2"/>
    <dgm:cxn modelId="{A72EB30E-7A3F-47F3-B32A-48B0F2FA884C}" type="presParOf" srcId="{10ECFA3D-83FC-40C1-926F-608E414E5F2C}" destId="{E947EFF5-E72A-4FDB-8B4B-C986EF5AB00A}" srcOrd="1" destOrd="0" presId="urn:microsoft.com/office/officeart/2005/8/layout/vList2"/>
    <dgm:cxn modelId="{41B29C57-4535-4691-821C-B75712124F0F}" type="presParOf" srcId="{10ECFA3D-83FC-40C1-926F-608E414E5F2C}" destId="{693A99FF-F2AE-4C17-B365-C52A34C2DA29}" srcOrd="2" destOrd="0" presId="urn:microsoft.com/office/officeart/2005/8/layout/vList2"/>
    <dgm:cxn modelId="{0CDD80B4-845C-4C92-A5C4-579137766FCE}" type="presParOf" srcId="{10ECFA3D-83FC-40C1-926F-608E414E5F2C}" destId="{8AC88C92-D0FC-4D0E-A2E2-9942A3BBC972}" srcOrd="3" destOrd="0" presId="urn:microsoft.com/office/officeart/2005/8/layout/vList2"/>
    <dgm:cxn modelId="{E4FCBE19-39D7-4FCD-BB31-4BE2F7166380}" type="presParOf" srcId="{10ECFA3D-83FC-40C1-926F-608E414E5F2C}" destId="{F4D81CCD-34EB-452A-9BC3-6631DFC76385}" srcOrd="4" destOrd="0" presId="urn:microsoft.com/office/officeart/2005/8/layout/vList2"/>
    <dgm:cxn modelId="{C928925D-C3F8-49F8-A925-584E2F81BC28}" type="presParOf" srcId="{10ECFA3D-83FC-40C1-926F-608E414E5F2C}" destId="{A01D74AF-9B4B-48F9-B01F-D32622247F0E}" srcOrd="5" destOrd="0" presId="urn:microsoft.com/office/officeart/2005/8/layout/vList2"/>
    <dgm:cxn modelId="{ABC64637-E7E9-424F-84CB-F0A9104D342E}" type="presParOf" srcId="{10ECFA3D-83FC-40C1-926F-608E414E5F2C}" destId="{5B642022-5FA3-4147-98EB-12EC0C718991}"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84A1BB82-152F-4351-BB9D-CA24F1A6B6D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F463CB9-8523-4C68-89F9-2378F61D4EC6}">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Аудиторияда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интерактив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FFE58EB-EC60-418A-92AF-64306CBF65C4}" type="parTrans" cxnId="{DEF7BF64-3DEC-4F0A-B89D-811612BB9ACB}">
      <dgm:prSet/>
      <dgm:spPr/>
      <dgm:t>
        <a:bodyPr/>
        <a:lstStyle/>
        <a:p>
          <a:endParaRPr lang="ru-RU"/>
        </a:p>
      </dgm:t>
    </dgm:pt>
    <dgm:pt modelId="{D93BA7AF-293A-4AA6-BA09-FE22BE56EA8A}" type="sibTrans" cxnId="{DEF7BF64-3DEC-4F0A-B89D-811612BB9ACB}">
      <dgm:prSet/>
      <dgm:spPr/>
      <dgm:t>
        <a:bodyPr/>
        <a:lstStyle/>
        <a:p>
          <a:endParaRPr lang="ru-RU"/>
        </a:p>
      </dgm:t>
    </dgm:pt>
    <dgm:pt modelId="{15AD6D22-454B-4A78-97F6-CA5462933E15}">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индивидуал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инобатга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топшириқ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истисносиз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жалб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86B960A-11CF-4B1B-9145-BC36935F5D44}" type="parTrans" cxnId="{A9DE07A1-BE9A-4797-9113-45DF4838C5EE}">
      <dgm:prSet/>
      <dgm:spPr/>
      <dgm:t>
        <a:bodyPr/>
        <a:lstStyle/>
        <a:p>
          <a:endParaRPr lang="ru-RU"/>
        </a:p>
      </dgm:t>
    </dgm:pt>
    <dgm:pt modelId="{72C49EA4-9DB5-4077-BFE7-F19EB3E18EA4}" type="sibTrans" cxnId="{A9DE07A1-BE9A-4797-9113-45DF4838C5EE}">
      <dgm:prSet/>
      <dgm:spPr/>
      <dgm:t>
        <a:bodyPr/>
        <a:lstStyle/>
        <a:p>
          <a:endParaRPr lang="ru-RU"/>
        </a:p>
      </dgm:t>
    </dgm:pt>
    <dgm:pt modelId="{00B07E1D-7AD5-4B10-B41D-0C47F9BDAF54}">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психологик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тайёргарлиги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ғамхўрлик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8631EE8-887E-4F5E-B211-E2CD8996ECE5}" type="parTrans" cxnId="{FB4B5175-2696-4BB2-A8E4-513CFA2A3DA1}">
      <dgm:prSet/>
      <dgm:spPr/>
      <dgm:t>
        <a:bodyPr/>
        <a:lstStyle/>
        <a:p>
          <a:endParaRPr lang="ru-RU"/>
        </a:p>
      </dgm:t>
    </dgm:pt>
    <dgm:pt modelId="{ABCAB348-DA7D-43C3-A68B-58AFC395AAE4}" type="sibTrans" cxnId="{FB4B5175-2696-4BB2-A8E4-513CFA2A3DA1}">
      <dgm:prSet/>
      <dgm:spPr/>
      <dgm:t>
        <a:bodyPr/>
        <a:lstStyle/>
        <a:p>
          <a:endParaRPr lang="ru-RU"/>
        </a:p>
      </dgm:t>
    </dgm:pt>
    <dgm:pt modelId="{B2D5749B-9293-44F4-A8F1-E4FA70278FF2}">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дўстона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орқали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377B520-7175-4327-A6D9-DDFD9CD3A7A3}" type="parTrans" cxnId="{DC05EDB1-C0EC-42D5-9C88-2ACA56E4A510}">
      <dgm:prSet/>
      <dgm:spPr/>
      <dgm:t>
        <a:bodyPr/>
        <a:lstStyle/>
        <a:p>
          <a:endParaRPr lang="ru-RU"/>
        </a:p>
      </dgm:t>
    </dgm:pt>
    <dgm:pt modelId="{9C4A72C3-0263-4441-BD23-31ED737E577B}" type="sibTrans" cxnId="{DC05EDB1-C0EC-42D5-9C88-2ACA56E4A510}">
      <dgm:prSet/>
      <dgm:spPr/>
      <dgm:t>
        <a:bodyPr/>
        <a:lstStyle/>
        <a:p>
          <a:endParaRPr lang="ru-RU"/>
        </a:p>
      </dgm:t>
    </dgm:pt>
    <dgm:pt modelId="{88F9D5AC-A642-4740-A5E0-D23D23F8E897}">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ҳаракатланишини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хонани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E960429-C387-4B6A-B7BF-3AA917CED40D}" type="parTrans" cxnId="{820B766B-EE02-49CC-8B18-D448DA78566C}">
      <dgm:prSet/>
      <dgm:spPr/>
      <dgm:t>
        <a:bodyPr/>
        <a:lstStyle/>
        <a:p>
          <a:endParaRPr lang="ru-RU"/>
        </a:p>
      </dgm:t>
    </dgm:pt>
    <dgm:pt modelId="{00BFBD8B-828D-4A41-B6B5-A032D705ED43}" type="sibTrans" cxnId="{820B766B-EE02-49CC-8B18-D448DA78566C}">
      <dgm:prSet/>
      <dgm:spPr/>
      <dgm:t>
        <a:bodyPr/>
        <a:lstStyle/>
        <a:p>
          <a:endParaRPr lang="ru-RU"/>
        </a:p>
      </dgm:t>
    </dgm:pt>
    <dgm:pt modelId="{99CA2030-1944-407F-85E5-6B0C64DF7DDF}" type="pres">
      <dgm:prSet presAssocID="{84A1BB82-152F-4351-BB9D-CA24F1A6B6DF}" presName="linear" presStyleCnt="0">
        <dgm:presLayoutVars>
          <dgm:animLvl val="lvl"/>
          <dgm:resizeHandles val="exact"/>
        </dgm:presLayoutVars>
      </dgm:prSet>
      <dgm:spPr/>
      <dgm:t>
        <a:bodyPr/>
        <a:lstStyle/>
        <a:p>
          <a:endParaRPr lang="ru-RU"/>
        </a:p>
      </dgm:t>
    </dgm:pt>
    <dgm:pt modelId="{EF93855B-9492-48AA-BCC0-28655F2E6097}" type="pres">
      <dgm:prSet presAssocID="{BF463CB9-8523-4C68-89F9-2378F61D4EC6}" presName="parentText" presStyleLbl="node1" presStyleIdx="0" presStyleCnt="1">
        <dgm:presLayoutVars>
          <dgm:chMax val="0"/>
          <dgm:bulletEnabled val="1"/>
        </dgm:presLayoutVars>
      </dgm:prSet>
      <dgm:spPr/>
      <dgm:t>
        <a:bodyPr/>
        <a:lstStyle/>
        <a:p>
          <a:endParaRPr lang="ru-RU"/>
        </a:p>
      </dgm:t>
    </dgm:pt>
    <dgm:pt modelId="{FE645D41-414F-4E5D-B2D8-6A92384D5ED1}" type="pres">
      <dgm:prSet presAssocID="{BF463CB9-8523-4C68-89F9-2378F61D4EC6}" presName="childText" presStyleLbl="revTx" presStyleIdx="0" presStyleCnt="1">
        <dgm:presLayoutVars>
          <dgm:bulletEnabled val="1"/>
        </dgm:presLayoutVars>
      </dgm:prSet>
      <dgm:spPr/>
      <dgm:t>
        <a:bodyPr/>
        <a:lstStyle/>
        <a:p>
          <a:endParaRPr lang="ru-RU"/>
        </a:p>
      </dgm:t>
    </dgm:pt>
  </dgm:ptLst>
  <dgm:cxnLst>
    <dgm:cxn modelId="{72082746-C25D-4ABB-8407-D4AAFD1F5EC5}" type="presOf" srcId="{B2D5749B-9293-44F4-A8F1-E4FA70278FF2}" destId="{FE645D41-414F-4E5D-B2D8-6A92384D5ED1}" srcOrd="0" destOrd="2" presId="urn:microsoft.com/office/officeart/2005/8/layout/vList2"/>
    <dgm:cxn modelId="{DC05EDB1-C0EC-42D5-9C88-2ACA56E4A510}" srcId="{BF463CB9-8523-4C68-89F9-2378F61D4EC6}" destId="{B2D5749B-9293-44F4-A8F1-E4FA70278FF2}" srcOrd="2" destOrd="0" parTransId="{9377B520-7175-4327-A6D9-DDFD9CD3A7A3}" sibTransId="{9C4A72C3-0263-4441-BD23-31ED737E577B}"/>
    <dgm:cxn modelId="{A9DE07A1-BE9A-4797-9113-45DF4838C5EE}" srcId="{BF463CB9-8523-4C68-89F9-2378F61D4EC6}" destId="{15AD6D22-454B-4A78-97F6-CA5462933E15}" srcOrd="0" destOrd="0" parTransId="{086B960A-11CF-4B1B-9145-BC36935F5D44}" sibTransId="{72C49EA4-9DB5-4077-BFE7-F19EB3E18EA4}"/>
    <dgm:cxn modelId="{1E8E532E-9766-4A8C-B35E-AA18A9812F92}" type="presOf" srcId="{88F9D5AC-A642-4740-A5E0-D23D23F8E897}" destId="{FE645D41-414F-4E5D-B2D8-6A92384D5ED1}" srcOrd="0" destOrd="3" presId="urn:microsoft.com/office/officeart/2005/8/layout/vList2"/>
    <dgm:cxn modelId="{8BE2E2E0-4F7B-4C90-A17A-C26A54CD171C}" type="presOf" srcId="{BF463CB9-8523-4C68-89F9-2378F61D4EC6}" destId="{EF93855B-9492-48AA-BCC0-28655F2E6097}" srcOrd="0" destOrd="0" presId="urn:microsoft.com/office/officeart/2005/8/layout/vList2"/>
    <dgm:cxn modelId="{820B766B-EE02-49CC-8B18-D448DA78566C}" srcId="{BF463CB9-8523-4C68-89F9-2378F61D4EC6}" destId="{88F9D5AC-A642-4740-A5E0-D23D23F8E897}" srcOrd="3" destOrd="0" parTransId="{3E960429-C387-4B6A-B7BF-3AA917CED40D}" sibTransId="{00BFBD8B-828D-4A41-B6B5-A032D705ED43}"/>
    <dgm:cxn modelId="{DEF7BF64-3DEC-4F0A-B89D-811612BB9ACB}" srcId="{84A1BB82-152F-4351-BB9D-CA24F1A6B6DF}" destId="{BF463CB9-8523-4C68-89F9-2378F61D4EC6}" srcOrd="0" destOrd="0" parTransId="{6FFE58EB-EC60-418A-92AF-64306CBF65C4}" sibTransId="{D93BA7AF-293A-4AA6-BA09-FE22BE56EA8A}"/>
    <dgm:cxn modelId="{B46C1E4A-52E8-47ED-A22F-AB83C7E434D4}" type="presOf" srcId="{84A1BB82-152F-4351-BB9D-CA24F1A6B6DF}" destId="{99CA2030-1944-407F-85E5-6B0C64DF7DDF}" srcOrd="0" destOrd="0" presId="urn:microsoft.com/office/officeart/2005/8/layout/vList2"/>
    <dgm:cxn modelId="{6B132C96-922D-4071-AC11-44D59DA76E47}" type="presOf" srcId="{15AD6D22-454B-4A78-97F6-CA5462933E15}" destId="{FE645D41-414F-4E5D-B2D8-6A92384D5ED1}" srcOrd="0" destOrd="0" presId="urn:microsoft.com/office/officeart/2005/8/layout/vList2"/>
    <dgm:cxn modelId="{FB4B5175-2696-4BB2-A8E4-513CFA2A3DA1}" srcId="{BF463CB9-8523-4C68-89F9-2378F61D4EC6}" destId="{00B07E1D-7AD5-4B10-B41D-0C47F9BDAF54}" srcOrd="1" destOrd="0" parTransId="{48631EE8-887E-4F5E-B211-E2CD8996ECE5}" sibTransId="{ABCAB348-DA7D-43C3-A68B-58AFC395AAE4}"/>
    <dgm:cxn modelId="{1E927AB9-E2BB-4EF0-9088-5551AE3FB5B9}" type="presOf" srcId="{00B07E1D-7AD5-4B10-B41D-0C47F9BDAF54}" destId="{FE645D41-414F-4E5D-B2D8-6A92384D5ED1}" srcOrd="0" destOrd="1" presId="urn:microsoft.com/office/officeart/2005/8/layout/vList2"/>
    <dgm:cxn modelId="{9ED8F0E9-349B-45C6-B250-21ADC6E39D25}" type="presParOf" srcId="{99CA2030-1944-407F-85E5-6B0C64DF7DDF}" destId="{EF93855B-9492-48AA-BCC0-28655F2E6097}" srcOrd="0" destOrd="0" presId="urn:microsoft.com/office/officeart/2005/8/layout/vList2"/>
    <dgm:cxn modelId="{7B601C1A-2FDC-4D3B-883A-5A749297F0E5}" type="presParOf" srcId="{99CA2030-1944-407F-85E5-6B0C64DF7DDF}" destId="{FE645D41-414F-4E5D-B2D8-6A92384D5ED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84A1BB82-152F-4351-BB9D-CA24F1A6B6D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8F9D5AC-A642-4740-A5E0-D23D23F8E897}">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бағрикенглик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E960429-C387-4B6A-B7BF-3AA917CED40D}" type="parTrans" cxnId="{820B766B-EE02-49CC-8B18-D448DA78566C}">
      <dgm:prSet/>
      <dgm:spPr/>
      <dgm:t>
        <a:bodyPr/>
        <a:lstStyle/>
        <a:p>
          <a:endParaRPr lang="ru-RU"/>
        </a:p>
      </dgm:t>
    </dgm:pt>
    <dgm:pt modelId="{00BFBD8B-828D-4A41-B6B5-A032D705ED43}" type="sibTrans" cxnId="{820B766B-EE02-49CC-8B18-D448DA78566C}">
      <dgm:prSet/>
      <dgm:spPr/>
      <dgm:t>
        <a:bodyPr/>
        <a:lstStyle/>
        <a:p>
          <a:endParaRPr lang="ru-RU"/>
        </a:p>
      </dgm:t>
    </dgm:pt>
    <dgm:pt modelId="{A9E5E248-95E3-4899-A353-B771CD1C3978}">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нуқтаи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ҳурмат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5F2502B-EC41-47CF-B4A6-2FD13319CCA5}" type="parTrans" cxnId="{8E4DA8FC-14B2-4E95-A043-EC8ED538A89F}">
      <dgm:prSet/>
      <dgm:spPr/>
      <dgm:t>
        <a:bodyPr/>
        <a:lstStyle/>
        <a:p>
          <a:endParaRPr lang="ru-RU"/>
        </a:p>
      </dgm:t>
    </dgm:pt>
    <dgm:pt modelId="{4DD19348-FEAF-4B7B-931A-5F999129D9B4}" type="sibTrans" cxnId="{8E4DA8FC-14B2-4E95-A043-EC8ED538A89F}">
      <dgm:prSet/>
      <dgm:spPr/>
      <dgm:t>
        <a:bodyPr/>
        <a:lstStyle/>
        <a:p>
          <a:endParaRPr lang="ru-RU"/>
        </a:p>
      </dgm:t>
    </dgm:pt>
    <dgm:pt modelId="{23CCE3D0-257D-4AD1-BA11-11BD6FA2877C}">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хоҳишларига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диққатли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11D3123-F465-4A10-9BDA-243485BFFCE1}" type="parTrans" cxnId="{70E224B2-A606-44B6-BD1B-47C71987ACA0}">
      <dgm:prSet/>
      <dgm:spPr/>
      <dgm:t>
        <a:bodyPr/>
        <a:lstStyle/>
        <a:p>
          <a:endParaRPr lang="ru-RU"/>
        </a:p>
      </dgm:t>
    </dgm:pt>
    <dgm:pt modelId="{FA9058CA-7D5F-4D1F-BAF5-ABDD2405FD59}" type="sibTrans" cxnId="{70E224B2-A606-44B6-BD1B-47C71987ACA0}">
      <dgm:prSet/>
      <dgm:spPr/>
      <dgm:t>
        <a:bodyPr/>
        <a:lstStyle/>
        <a:p>
          <a:endParaRPr lang="ru-RU"/>
        </a:p>
      </dgm:t>
    </dgm:pt>
    <dgm:pt modelId="{EE27B750-0130-4FF2-8FB4-A95435557A30}">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ортиқ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интерактив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машқлардан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фойдаланмаслик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52344CB-2BCB-4837-B0F6-E1D55077B4F0}" type="parTrans" cxnId="{54284293-B412-4313-A4B7-FED3A2BB3B76}">
      <dgm:prSet/>
      <dgm:spPr/>
      <dgm:t>
        <a:bodyPr/>
        <a:lstStyle/>
        <a:p>
          <a:endParaRPr lang="ru-RU"/>
        </a:p>
      </dgm:t>
    </dgm:pt>
    <dgm:pt modelId="{BDCF0999-FA44-4538-AA27-2D45702947DC}" type="sibTrans" cxnId="{54284293-B412-4313-A4B7-FED3A2BB3B76}">
      <dgm:prSet/>
      <dgm:spPr/>
      <dgm:t>
        <a:bodyPr/>
        <a:lstStyle/>
        <a:p>
          <a:endParaRPr lang="ru-RU"/>
        </a:p>
      </dgm:t>
    </dgm:pt>
    <dgm:pt modelId="{99CA2030-1944-407F-85E5-6B0C64DF7DDF}" type="pres">
      <dgm:prSet presAssocID="{84A1BB82-152F-4351-BB9D-CA24F1A6B6DF}" presName="linear" presStyleCnt="0">
        <dgm:presLayoutVars>
          <dgm:animLvl val="lvl"/>
          <dgm:resizeHandles val="exact"/>
        </dgm:presLayoutVars>
      </dgm:prSet>
      <dgm:spPr/>
      <dgm:t>
        <a:bodyPr/>
        <a:lstStyle/>
        <a:p>
          <a:endParaRPr lang="ru-RU"/>
        </a:p>
      </dgm:t>
    </dgm:pt>
    <dgm:pt modelId="{ECF1AE3D-FA48-4D36-BF05-029708FF56B5}" type="pres">
      <dgm:prSet presAssocID="{88F9D5AC-A642-4740-A5E0-D23D23F8E897}" presName="parentText" presStyleLbl="node1" presStyleIdx="0" presStyleCnt="4">
        <dgm:presLayoutVars>
          <dgm:chMax val="0"/>
          <dgm:bulletEnabled val="1"/>
        </dgm:presLayoutVars>
      </dgm:prSet>
      <dgm:spPr/>
      <dgm:t>
        <a:bodyPr/>
        <a:lstStyle/>
        <a:p>
          <a:endParaRPr lang="ru-RU"/>
        </a:p>
      </dgm:t>
    </dgm:pt>
    <dgm:pt modelId="{4D2A8C37-55F1-474C-AA85-A9DAFCBF1531}" type="pres">
      <dgm:prSet presAssocID="{00BFBD8B-828D-4A41-B6B5-A032D705ED43}" presName="spacer" presStyleCnt="0"/>
      <dgm:spPr/>
    </dgm:pt>
    <dgm:pt modelId="{5281921C-8697-4D64-808A-1E1CBEE46145}" type="pres">
      <dgm:prSet presAssocID="{A9E5E248-95E3-4899-A353-B771CD1C3978}" presName="parentText" presStyleLbl="node1" presStyleIdx="1" presStyleCnt="4">
        <dgm:presLayoutVars>
          <dgm:chMax val="0"/>
          <dgm:bulletEnabled val="1"/>
        </dgm:presLayoutVars>
      </dgm:prSet>
      <dgm:spPr/>
      <dgm:t>
        <a:bodyPr/>
        <a:lstStyle/>
        <a:p>
          <a:endParaRPr lang="ru-RU"/>
        </a:p>
      </dgm:t>
    </dgm:pt>
    <dgm:pt modelId="{690511EE-ACB1-45AB-8189-A4507AABD454}" type="pres">
      <dgm:prSet presAssocID="{4DD19348-FEAF-4B7B-931A-5F999129D9B4}" presName="spacer" presStyleCnt="0"/>
      <dgm:spPr/>
    </dgm:pt>
    <dgm:pt modelId="{62B159C7-2CD4-48BF-BDF3-63CB435F6D7E}" type="pres">
      <dgm:prSet presAssocID="{23CCE3D0-257D-4AD1-BA11-11BD6FA2877C}" presName="parentText" presStyleLbl="node1" presStyleIdx="2" presStyleCnt="4">
        <dgm:presLayoutVars>
          <dgm:chMax val="0"/>
          <dgm:bulletEnabled val="1"/>
        </dgm:presLayoutVars>
      </dgm:prSet>
      <dgm:spPr/>
      <dgm:t>
        <a:bodyPr/>
        <a:lstStyle/>
        <a:p>
          <a:endParaRPr lang="ru-RU"/>
        </a:p>
      </dgm:t>
    </dgm:pt>
    <dgm:pt modelId="{D780CD2A-A51A-413C-90B3-16271D342DE4}" type="pres">
      <dgm:prSet presAssocID="{FA9058CA-7D5F-4D1F-BAF5-ABDD2405FD59}" presName="spacer" presStyleCnt="0"/>
      <dgm:spPr/>
    </dgm:pt>
    <dgm:pt modelId="{93AE0AB7-C8A6-4ED4-A462-EF9C558B5AA7}" type="pres">
      <dgm:prSet presAssocID="{EE27B750-0130-4FF2-8FB4-A95435557A30}" presName="parentText" presStyleLbl="node1" presStyleIdx="3" presStyleCnt="4">
        <dgm:presLayoutVars>
          <dgm:chMax val="0"/>
          <dgm:bulletEnabled val="1"/>
        </dgm:presLayoutVars>
      </dgm:prSet>
      <dgm:spPr/>
      <dgm:t>
        <a:bodyPr/>
        <a:lstStyle/>
        <a:p>
          <a:endParaRPr lang="ru-RU"/>
        </a:p>
      </dgm:t>
    </dgm:pt>
  </dgm:ptLst>
  <dgm:cxnLst>
    <dgm:cxn modelId="{14007257-E8F7-418E-9F8D-9981A4D0B140}" type="presOf" srcId="{EE27B750-0130-4FF2-8FB4-A95435557A30}" destId="{93AE0AB7-C8A6-4ED4-A462-EF9C558B5AA7}" srcOrd="0" destOrd="0" presId="urn:microsoft.com/office/officeart/2005/8/layout/vList2"/>
    <dgm:cxn modelId="{0BCEABD8-F164-44C5-92A2-349FB8562C55}" type="presOf" srcId="{A9E5E248-95E3-4899-A353-B771CD1C3978}" destId="{5281921C-8697-4D64-808A-1E1CBEE46145}" srcOrd="0" destOrd="0" presId="urn:microsoft.com/office/officeart/2005/8/layout/vList2"/>
    <dgm:cxn modelId="{54284293-B412-4313-A4B7-FED3A2BB3B76}" srcId="{84A1BB82-152F-4351-BB9D-CA24F1A6B6DF}" destId="{EE27B750-0130-4FF2-8FB4-A95435557A30}" srcOrd="3" destOrd="0" parTransId="{D52344CB-2BCB-4837-B0F6-E1D55077B4F0}" sibTransId="{BDCF0999-FA44-4538-AA27-2D45702947DC}"/>
    <dgm:cxn modelId="{70E224B2-A606-44B6-BD1B-47C71987ACA0}" srcId="{84A1BB82-152F-4351-BB9D-CA24F1A6B6DF}" destId="{23CCE3D0-257D-4AD1-BA11-11BD6FA2877C}" srcOrd="2" destOrd="0" parTransId="{C11D3123-F465-4A10-9BDA-243485BFFCE1}" sibTransId="{FA9058CA-7D5F-4D1F-BAF5-ABDD2405FD59}"/>
    <dgm:cxn modelId="{8E4DA8FC-14B2-4E95-A043-EC8ED538A89F}" srcId="{84A1BB82-152F-4351-BB9D-CA24F1A6B6DF}" destId="{A9E5E248-95E3-4899-A353-B771CD1C3978}" srcOrd="1" destOrd="0" parTransId="{B5F2502B-EC41-47CF-B4A6-2FD13319CCA5}" sibTransId="{4DD19348-FEAF-4B7B-931A-5F999129D9B4}"/>
    <dgm:cxn modelId="{81B19FCB-C479-4ED6-91A1-0D02971145BC}" type="presOf" srcId="{23CCE3D0-257D-4AD1-BA11-11BD6FA2877C}" destId="{62B159C7-2CD4-48BF-BDF3-63CB435F6D7E}" srcOrd="0" destOrd="0" presId="urn:microsoft.com/office/officeart/2005/8/layout/vList2"/>
    <dgm:cxn modelId="{820B766B-EE02-49CC-8B18-D448DA78566C}" srcId="{84A1BB82-152F-4351-BB9D-CA24F1A6B6DF}" destId="{88F9D5AC-A642-4740-A5E0-D23D23F8E897}" srcOrd="0" destOrd="0" parTransId="{3E960429-C387-4B6A-B7BF-3AA917CED40D}" sibTransId="{00BFBD8B-828D-4A41-B6B5-A032D705ED43}"/>
    <dgm:cxn modelId="{B46C1E4A-52E8-47ED-A22F-AB83C7E434D4}" type="presOf" srcId="{84A1BB82-152F-4351-BB9D-CA24F1A6B6DF}" destId="{99CA2030-1944-407F-85E5-6B0C64DF7DDF}" srcOrd="0" destOrd="0" presId="urn:microsoft.com/office/officeart/2005/8/layout/vList2"/>
    <dgm:cxn modelId="{9A434773-F29F-44FC-A324-EBE61E6AA99E}" type="presOf" srcId="{88F9D5AC-A642-4740-A5E0-D23D23F8E897}" destId="{ECF1AE3D-FA48-4D36-BF05-029708FF56B5}" srcOrd="0" destOrd="0" presId="urn:microsoft.com/office/officeart/2005/8/layout/vList2"/>
    <dgm:cxn modelId="{F1F0CD63-9532-4ACE-BCA0-C35973F0CD5B}" type="presParOf" srcId="{99CA2030-1944-407F-85E5-6B0C64DF7DDF}" destId="{ECF1AE3D-FA48-4D36-BF05-029708FF56B5}" srcOrd="0" destOrd="0" presId="urn:microsoft.com/office/officeart/2005/8/layout/vList2"/>
    <dgm:cxn modelId="{52B1B24C-B08A-44AA-899B-3E5E5E75928A}" type="presParOf" srcId="{99CA2030-1944-407F-85E5-6B0C64DF7DDF}" destId="{4D2A8C37-55F1-474C-AA85-A9DAFCBF1531}" srcOrd="1" destOrd="0" presId="urn:microsoft.com/office/officeart/2005/8/layout/vList2"/>
    <dgm:cxn modelId="{E373677E-2CF0-48B4-A98B-1D5577BC038D}" type="presParOf" srcId="{99CA2030-1944-407F-85E5-6B0C64DF7DDF}" destId="{5281921C-8697-4D64-808A-1E1CBEE46145}" srcOrd="2" destOrd="0" presId="urn:microsoft.com/office/officeart/2005/8/layout/vList2"/>
    <dgm:cxn modelId="{98C49787-D31D-420C-9C10-693B331CF15D}" type="presParOf" srcId="{99CA2030-1944-407F-85E5-6B0C64DF7DDF}" destId="{690511EE-ACB1-45AB-8189-A4507AABD454}" srcOrd="3" destOrd="0" presId="urn:microsoft.com/office/officeart/2005/8/layout/vList2"/>
    <dgm:cxn modelId="{431A2D3F-F76F-45A9-BC76-9AFF261F2220}" type="presParOf" srcId="{99CA2030-1944-407F-85E5-6B0C64DF7DDF}" destId="{62B159C7-2CD4-48BF-BDF3-63CB435F6D7E}" srcOrd="4" destOrd="0" presId="urn:microsoft.com/office/officeart/2005/8/layout/vList2"/>
    <dgm:cxn modelId="{95097CAC-FA32-4C61-80D1-2C89BB1CBFCD}" type="presParOf" srcId="{99CA2030-1944-407F-85E5-6B0C64DF7DDF}" destId="{D780CD2A-A51A-413C-90B3-16271D342DE4}" srcOrd="5" destOrd="0" presId="urn:microsoft.com/office/officeart/2005/8/layout/vList2"/>
    <dgm:cxn modelId="{20DFB896-9D96-43E4-BA30-88281C00206F}" type="presParOf" srcId="{99CA2030-1944-407F-85E5-6B0C64DF7DDF}" destId="{93AE0AB7-C8A6-4ED4-A462-EF9C558B5AA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8EDB32BC-F27B-40DE-B4D5-3CD234AC7F4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32AACB5-B3FF-4508-AD57-F86875CC1E28}">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ишлатишдан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синфда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қоидаларини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450EB4C-DE76-4F5B-A0AB-B5588B1AE02C}" type="parTrans" cxnId="{F71A728D-FF7A-4E14-9746-F451C30605FA}">
      <dgm:prSet/>
      <dgm:spPr/>
      <dgm:t>
        <a:bodyPr/>
        <a:lstStyle/>
        <a:p>
          <a:endParaRPr lang="ru-RU"/>
        </a:p>
      </dgm:t>
    </dgm:pt>
    <dgm:pt modelId="{192E9737-13E6-4281-A794-5F261D85178F}" type="sibTrans" cxnId="{F71A728D-FF7A-4E14-9746-F451C30605FA}">
      <dgm:prSet/>
      <dgm:spPr/>
      <dgm:t>
        <a:bodyPr/>
        <a:lstStyle/>
        <a:p>
          <a:endParaRPr lang="ru-RU"/>
        </a:p>
      </dgm:t>
    </dgm:pt>
    <dgm:pt modelId="{3C18838A-50F7-4892-A9B1-DC649CD71F1F}">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D806547-3357-4F47-98B3-C6057E1C197D}" type="parTrans" cxnId="{ACC430A1-2BC4-4879-9521-C51E07744DAF}">
      <dgm:prSet/>
      <dgm:spPr/>
      <dgm:t>
        <a:bodyPr/>
        <a:lstStyle/>
        <a:p>
          <a:endParaRPr lang="ru-RU"/>
        </a:p>
      </dgm:t>
    </dgm:pt>
    <dgm:pt modelId="{1A8A1E93-9E30-4F36-9D8D-E4DA186AD2E2}" type="sibTrans" cxnId="{ACC430A1-2BC4-4879-9521-C51E07744DAF}">
      <dgm:prSet/>
      <dgm:spPr/>
      <dgm:t>
        <a:bodyPr/>
        <a:lstStyle/>
        <a:p>
          <a:endParaRPr lang="ru-RU"/>
        </a:p>
      </dgm:t>
    </dgm:pt>
    <dgm:pt modelId="{50A93381-4602-4A6D-9B56-F40A12ECA576}">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нотўғри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йўқ</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ED45F52-69C1-4074-822B-E601E936A5EB}" type="parTrans" cxnId="{676EF779-5551-4689-9A47-B7485292A406}">
      <dgm:prSet/>
      <dgm:spPr/>
      <dgm:t>
        <a:bodyPr/>
        <a:lstStyle/>
        <a:p>
          <a:endParaRPr lang="ru-RU"/>
        </a:p>
      </dgm:t>
    </dgm:pt>
    <dgm:pt modelId="{D1911D00-DA9E-4A47-87FF-D3F2AD80623B}" type="sibTrans" cxnId="{676EF779-5551-4689-9A47-B7485292A406}">
      <dgm:prSet/>
      <dgm:spPr/>
      <dgm:t>
        <a:bodyPr/>
        <a:lstStyle/>
        <a:p>
          <a:endParaRPr lang="ru-RU"/>
        </a:p>
      </dgm:t>
    </dgm:pt>
    <dgm:pt modelId="{A03D2328-546C-4CD9-AD95-894312BB200A}">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гапиришдан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қўрқманг</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7E5F761-2A77-480C-BD22-08DCF7E8FA58}" type="parTrans" cxnId="{D01DBFAC-E979-4440-8C17-5153FC734C96}">
      <dgm:prSet/>
      <dgm:spPr/>
      <dgm:t>
        <a:bodyPr/>
        <a:lstStyle/>
        <a:p>
          <a:endParaRPr lang="ru-RU"/>
        </a:p>
      </dgm:t>
    </dgm:pt>
    <dgm:pt modelId="{A8D3DB50-2D1F-4D7C-B02B-D1B513E5779E}" type="sibTrans" cxnId="{D01DBFAC-E979-4440-8C17-5153FC734C96}">
      <dgm:prSet/>
      <dgm:spPr/>
      <dgm:t>
        <a:bodyPr/>
        <a:lstStyle/>
        <a:p>
          <a:endParaRPr lang="ru-RU"/>
        </a:p>
      </dgm:t>
    </dgm:pt>
    <dgm:pt modelId="{5A17AB7E-811E-47CE-8982-F6E0FA7A8C09}">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ҳаммамиз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ҳуқуқли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шериклармиз</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9749255-937E-4520-97D7-5A182D62620A}" type="parTrans" cxnId="{462F5831-1CC9-40A0-8DF4-E7ADA850AF8F}">
      <dgm:prSet/>
      <dgm:spPr/>
      <dgm:t>
        <a:bodyPr/>
        <a:lstStyle/>
        <a:p>
          <a:endParaRPr lang="ru-RU"/>
        </a:p>
      </dgm:t>
    </dgm:pt>
    <dgm:pt modelId="{28265006-884A-463C-A2E7-2DDBCB1425C3}" type="sibTrans" cxnId="{462F5831-1CC9-40A0-8DF4-E7ADA850AF8F}">
      <dgm:prSet/>
      <dgm:spPr/>
      <dgm:t>
        <a:bodyPr/>
        <a:lstStyle/>
        <a:p>
          <a:endParaRPr lang="ru-RU"/>
        </a:p>
      </dgm:t>
    </dgm:pt>
    <dgm:pt modelId="{BE6DF06F-AF8E-4EB0-8599-0595CE45C212}">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инсонларни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D90F8AC-E9F1-4F10-9551-CA58CD3620A9}" type="parTrans" cxnId="{84996B07-5E80-49C2-AE9A-286C3B67BB70}">
      <dgm:prSet/>
      <dgm:spPr/>
      <dgm:t>
        <a:bodyPr/>
        <a:lstStyle/>
        <a:p>
          <a:endParaRPr lang="ru-RU"/>
        </a:p>
      </dgm:t>
    </dgm:pt>
    <dgm:pt modelId="{40D69B94-C996-4DBD-9DEE-0199F11D0592}" type="sibTrans" cxnId="{84996B07-5E80-49C2-AE9A-286C3B67BB70}">
      <dgm:prSet/>
      <dgm:spPr/>
      <dgm:t>
        <a:bodyPr/>
        <a:lstStyle/>
        <a:p>
          <a:endParaRPr lang="ru-RU"/>
        </a:p>
      </dgm:t>
    </dgm:pt>
    <dgm:pt modelId="{AEE22C5E-186B-4E55-8604-808B0AAB0BCC}">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фикримизни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этамиз</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505DD69-1935-409C-9EBA-AD08CACC755A}" type="parTrans" cxnId="{EC98B2A4-1FAD-44F1-B56F-7377DF152BE8}">
      <dgm:prSet/>
      <dgm:spPr/>
      <dgm:t>
        <a:bodyPr/>
        <a:lstStyle/>
        <a:p>
          <a:endParaRPr lang="ru-RU"/>
        </a:p>
      </dgm:t>
    </dgm:pt>
    <dgm:pt modelId="{FF80551D-81B5-4A5E-A15C-8F213C2C7F7B}" type="sibTrans" cxnId="{EC98B2A4-1FAD-44F1-B56F-7377DF152BE8}">
      <dgm:prSet/>
      <dgm:spPr/>
      <dgm:t>
        <a:bodyPr/>
        <a:lstStyle/>
        <a:p>
          <a:endParaRPr lang="ru-RU"/>
        </a:p>
      </dgm:t>
    </dgm:pt>
    <dgm:pt modelId="{68503731-A900-4E03-AEB6-F24BA7F676F2}">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бир-биримизни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тинглаймиз</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42D38D1-6BB8-4396-BD8B-692E45304222}" type="parTrans" cxnId="{02343E3D-258B-4082-BA58-EB9382CFB1E1}">
      <dgm:prSet/>
      <dgm:spPr/>
      <dgm:t>
        <a:bodyPr/>
        <a:lstStyle/>
        <a:p>
          <a:endParaRPr lang="ru-RU"/>
        </a:p>
      </dgm:t>
    </dgm:pt>
    <dgm:pt modelId="{76A97DCD-19A3-403F-A30E-F21431912D24}" type="sibTrans" cxnId="{02343E3D-258B-4082-BA58-EB9382CFB1E1}">
      <dgm:prSet/>
      <dgm:spPr/>
      <dgm:t>
        <a:bodyPr/>
        <a:lstStyle/>
        <a:p>
          <a:endParaRPr lang="ru-RU"/>
        </a:p>
      </dgm:t>
    </dgm:pt>
    <dgm:pt modelId="{EC2CCB38-8AD5-471A-8AE8-821D8760A25B}">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оқилона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далилларни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айтамиз</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8B444CB-A6C9-484B-8CE1-EDDDF73BE257}" type="parTrans" cxnId="{ED4A7625-6370-48F0-B397-67F290A5E20B}">
      <dgm:prSet/>
      <dgm:spPr/>
      <dgm:t>
        <a:bodyPr/>
        <a:lstStyle/>
        <a:p>
          <a:endParaRPr lang="ru-RU"/>
        </a:p>
      </dgm:t>
    </dgm:pt>
    <dgm:pt modelId="{19638EA5-F853-450D-91DB-E7E192799FE8}" type="sibTrans" cxnId="{ED4A7625-6370-48F0-B397-67F290A5E20B}">
      <dgm:prSet/>
      <dgm:spPr/>
      <dgm:t>
        <a:bodyPr/>
        <a:lstStyle/>
        <a:p>
          <a:endParaRPr lang="ru-RU"/>
        </a:p>
      </dgm:t>
    </dgm:pt>
    <dgm:pt modelId="{F5BE45BB-D1B9-4B06-9ADF-CD03F7762D67}" type="pres">
      <dgm:prSet presAssocID="{8EDB32BC-F27B-40DE-B4D5-3CD234AC7F46}" presName="linear" presStyleCnt="0">
        <dgm:presLayoutVars>
          <dgm:animLvl val="lvl"/>
          <dgm:resizeHandles val="exact"/>
        </dgm:presLayoutVars>
      </dgm:prSet>
      <dgm:spPr/>
      <dgm:t>
        <a:bodyPr/>
        <a:lstStyle/>
        <a:p>
          <a:endParaRPr lang="ru-RU"/>
        </a:p>
      </dgm:t>
    </dgm:pt>
    <dgm:pt modelId="{CC63C65A-B536-458F-BBEC-BB6FE81BEAD8}" type="pres">
      <dgm:prSet presAssocID="{F32AACB5-B3FF-4508-AD57-F86875CC1E28}" presName="parentText" presStyleLbl="node1" presStyleIdx="0" presStyleCnt="1">
        <dgm:presLayoutVars>
          <dgm:chMax val="0"/>
          <dgm:bulletEnabled val="1"/>
        </dgm:presLayoutVars>
      </dgm:prSet>
      <dgm:spPr/>
      <dgm:t>
        <a:bodyPr/>
        <a:lstStyle/>
        <a:p>
          <a:endParaRPr lang="ru-RU"/>
        </a:p>
      </dgm:t>
    </dgm:pt>
    <dgm:pt modelId="{94637494-BE5C-4F6F-9E98-469E510019FA}" type="pres">
      <dgm:prSet presAssocID="{F32AACB5-B3FF-4508-AD57-F86875CC1E28}" presName="childText" presStyleLbl="revTx" presStyleIdx="0" presStyleCnt="1">
        <dgm:presLayoutVars>
          <dgm:bulletEnabled val="1"/>
        </dgm:presLayoutVars>
      </dgm:prSet>
      <dgm:spPr/>
      <dgm:t>
        <a:bodyPr/>
        <a:lstStyle/>
        <a:p>
          <a:endParaRPr lang="ru-RU"/>
        </a:p>
      </dgm:t>
    </dgm:pt>
  </dgm:ptLst>
  <dgm:cxnLst>
    <dgm:cxn modelId="{02343E3D-258B-4082-BA58-EB9382CFB1E1}" srcId="{F32AACB5-B3FF-4508-AD57-F86875CC1E28}" destId="{68503731-A900-4E03-AEB6-F24BA7F676F2}" srcOrd="6" destOrd="0" parTransId="{942D38D1-6BB8-4396-BD8B-692E45304222}" sibTransId="{76A97DCD-19A3-403F-A30E-F21431912D24}"/>
    <dgm:cxn modelId="{7F0A095F-AD59-477D-AEF4-87E389A82C15}" type="presOf" srcId="{5A17AB7E-811E-47CE-8982-F6E0FA7A8C09}" destId="{94637494-BE5C-4F6F-9E98-469E510019FA}" srcOrd="0" destOrd="3" presId="urn:microsoft.com/office/officeart/2005/8/layout/vList2"/>
    <dgm:cxn modelId="{D01DBFAC-E979-4440-8C17-5153FC734C96}" srcId="{F32AACB5-B3FF-4508-AD57-F86875CC1E28}" destId="{A03D2328-546C-4CD9-AD95-894312BB200A}" srcOrd="2" destOrd="0" parTransId="{F7E5F761-2A77-480C-BD22-08DCF7E8FA58}" sibTransId="{A8D3DB50-2D1F-4D7C-B02B-D1B513E5779E}"/>
    <dgm:cxn modelId="{ED4A7625-6370-48F0-B397-67F290A5E20B}" srcId="{F32AACB5-B3FF-4508-AD57-F86875CC1E28}" destId="{EC2CCB38-8AD5-471A-8AE8-821D8760A25B}" srcOrd="7" destOrd="0" parTransId="{D8B444CB-A6C9-484B-8CE1-EDDDF73BE257}" sibTransId="{19638EA5-F853-450D-91DB-E7E192799FE8}"/>
    <dgm:cxn modelId="{F0B1F957-924A-4792-A1A3-0BB94C08978F}" type="presOf" srcId="{3C18838A-50F7-4892-A9B1-DC649CD71F1F}" destId="{94637494-BE5C-4F6F-9E98-469E510019FA}" srcOrd="0" destOrd="0" presId="urn:microsoft.com/office/officeart/2005/8/layout/vList2"/>
    <dgm:cxn modelId="{3B00C0E1-7694-442B-86B3-B4B265591FFE}" type="presOf" srcId="{EC2CCB38-8AD5-471A-8AE8-821D8760A25B}" destId="{94637494-BE5C-4F6F-9E98-469E510019FA}" srcOrd="0" destOrd="7" presId="urn:microsoft.com/office/officeart/2005/8/layout/vList2"/>
    <dgm:cxn modelId="{5CF1F91C-5562-4311-9245-9D710E734FB1}" type="presOf" srcId="{BE6DF06F-AF8E-4EB0-8599-0595CE45C212}" destId="{94637494-BE5C-4F6F-9E98-469E510019FA}" srcOrd="0" destOrd="4" presId="urn:microsoft.com/office/officeart/2005/8/layout/vList2"/>
    <dgm:cxn modelId="{462F5831-1CC9-40A0-8DF4-E7ADA850AF8F}" srcId="{F32AACB5-B3FF-4508-AD57-F86875CC1E28}" destId="{5A17AB7E-811E-47CE-8982-F6E0FA7A8C09}" srcOrd="3" destOrd="0" parTransId="{39749255-937E-4520-97D7-5A182D62620A}" sibTransId="{28265006-884A-463C-A2E7-2DDBCB1425C3}"/>
    <dgm:cxn modelId="{676EF779-5551-4689-9A47-B7485292A406}" srcId="{F32AACB5-B3FF-4508-AD57-F86875CC1E28}" destId="{50A93381-4602-4A6D-9B56-F40A12ECA576}" srcOrd="1" destOrd="0" parTransId="{CED45F52-69C1-4074-822B-E601E936A5EB}" sibTransId="{D1911D00-DA9E-4A47-87FF-D3F2AD80623B}"/>
    <dgm:cxn modelId="{F71A728D-FF7A-4E14-9746-F451C30605FA}" srcId="{8EDB32BC-F27B-40DE-B4D5-3CD234AC7F46}" destId="{F32AACB5-B3FF-4508-AD57-F86875CC1E28}" srcOrd="0" destOrd="0" parTransId="{6450EB4C-DE76-4F5B-A0AB-B5588B1AE02C}" sibTransId="{192E9737-13E6-4281-A794-5F261D85178F}"/>
    <dgm:cxn modelId="{E736806E-8056-4D64-A973-871C7AB55DD5}" type="presOf" srcId="{AEE22C5E-186B-4E55-8604-808B0AAB0BCC}" destId="{94637494-BE5C-4F6F-9E98-469E510019FA}" srcOrd="0" destOrd="5" presId="urn:microsoft.com/office/officeart/2005/8/layout/vList2"/>
    <dgm:cxn modelId="{ACC430A1-2BC4-4879-9521-C51E07744DAF}" srcId="{F32AACB5-B3FF-4508-AD57-F86875CC1E28}" destId="{3C18838A-50F7-4892-A9B1-DC649CD71F1F}" srcOrd="0" destOrd="0" parTransId="{ED806547-3357-4F47-98B3-C6057E1C197D}" sibTransId="{1A8A1E93-9E30-4F36-9D8D-E4DA186AD2E2}"/>
    <dgm:cxn modelId="{FB0D1BC2-143E-4BBD-879B-42D12D6BD2FF}" type="presOf" srcId="{68503731-A900-4E03-AEB6-F24BA7F676F2}" destId="{94637494-BE5C-4F6F-9E98-469E510019FA}" srcOrd="0" destOrd="6" presId="urn:microsoft.com/office/officeart/2005/8/layout/vList2"/>
    <dgm:cxn modelId="{EC98B2A4-1FAD-44F1-B56F-7377DF152BE8}" srcId="{F32AACB5-B3FF-4508-AD57-F86875CC1E28}" destId="{AEE22C5E-186B-4E55-8604-808B0AAB0BCC}" srcOrd="5" destOrd="0" parTransId="{2505DD69-1935-409C-9EBA-AD08CACC755A}" sibTransId="{FF80551D-81B5-4A5E-A15C-8F213C2C7F7B}"/>
    <dgm:cxn modelId="{84996B07-5E80-49C2-AE9A-286C3B67BB70}" srcId="{F32AACB5-B3FF-4508-AD57-F86875CC1E28}" destId="{BE6DF06F-AF8E-4EB0-8599-0595CE45C212}" srcOrd="4" destOrd="0" parTransId="{1D90F8AC-E9F1-4F10-9551-CA58CD3620A9}" sibTransId="{40D69B94-C996-4DBD-9DEE-0199F11D0592}"/>
    <dgm:cxn modelId="{77EDB63F-C12B-4911-B5F9-D4150D98C127}" type="presOf" srcId="{F32AACB5-B3FF-4508-AD57-F86875CC1E28}" destId="{CC63C65A-B536-458F-BBEC-BB6FE81BEAD8}" srcOrd="0" destOrd="0" presId="urn:microsoft.com/office/officeart/2005/8/layout/vList2"/>
    <dgm:cxn modelId="{E1AF2FF4-FF6D-41EF-89BE-4D35E24553F7}" type="presOf" srcId="{50A93381-4602-4A6D-9B56-F40A12ECA576}" destId="{94637494-BE5C-4F6F-9E98-469E510019FA}" srcOrd="0" destOrd="1" presId="urn:microsoft.com/office/officeart/2005/8/layout/vList2"/>
    <dgm:cxn modelId="{69F72D6F-FE0A-41FD-A496-E4291DD8ECD0}" type="presOf" srcId="{8EDB32BC-F27B-40DE-B4D5-3CD234AC7F46}" destId="{F5BE45BB-D1B9-4B06-9ADF-CD03F7762D67}" srcOrd="0" destOrd="0" presId="urn:microsoft.com/office/officeart/2005/8/layout/vList2"/>
    <dgm:cxn modelId="{D89F02BF-C424-4F9F-9FE6-0D3705A68F06}" type="presOf" srcId="{A03D2328-546C-4CD9-AD95-894312BB200A}" destId="{94637494-BE5C-4F6F-9E98-469E510019FA}" srcOrd="0" destOrd="2" presId="urn:microsoft.com/office/officeart/2005/8/layout/vList2"/>
    <dgm:cxn modelId="{1702D888-E798-4CD4-B50D-1B5B394AF573}" type="presParOf" srcId="{F5BE45BB-D1B9-4B06-9ADF-CD03F7762D67}" destId="{CC63C65A-B536-458F-BBEC-BB6FE81BEAD8}" srcOrd="0" destOrd="0" presId="urn:microsoft.com/office/officeart/2005/8/layout/vList2"/>
    <dgm:cxn modelId="{C645ADDE-5820-47FE-84E1-7D8F1743F00F}" type="presParOf" srcId="{F5BE45BB-D1B9-4B06-9ADF-CD03F7762D67}" destId="{94637494-BE5C-4F6F-9E98-469E510019F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D0D1835B-E56E-4999-87F4-DF58750DDFE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EDEF1CF-A2B3-4A92-B78F-57AF660B0212}">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муассасаларида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муваффақияти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шартдир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762B9A4-506C-4569-AB82-48E6D011D1C2}" type="parTrans" cxnId="{0E92AC5B-DE28-4365-86A8-B55F6D7330AF}">
      <dgm:prSet/>
      <dgm:spPr/>
      <dgm:t>
        <a:bodyPr/>
        <a:lstStyle/>
        <a:p>
          <a:endParaRPr lang="ru-RU"/>
        </a:p>
      </dgm:t>
    </dgm:pt>
    <dgm:pt modelId="{5EA71DB2-B40F-489A-913E-5577C763C652}" type="sibTrans" cxnId="{0E92AC5B-DE28-4365-86A8-B55F6D7330AF}">
      <dgm:prSet/>
      <dgm:spPr/>
      <dgm:t>
        <a:bodyPr/>
        <a:lstStyle/>
        <a:p>
          <a:endParaRPr lang="ru-RU"/>
        </a:p>
      </dgm:t>
    </dgm:pt>
    <dgm:pt modelId="{C469D725-CB47-4FBE-A78C-B39A059BC860}" type="pres">
      <dgm:prSet presAssocID="{D0D1835B-E56E-4999-87F4-DF58750DDFE5}" presName="linear" presStyleCnt="0">
        <dgm:presLayoutVars>
          <dgm:animLvl val="lvl"/>
          <dgm:resizeHandles val="exact"/>
        </dgm:presLayoutVars>
      </dgm:prSet>
      <dgm:spPr/>
      <dgm:t>
        <a:bodyPr/>
        <a:lstStyle/>
        <a:p>
          <a:endParaRPr lang="ru-RU"/>
        </a:p>
      </dgm:t>
    </dgm:pt>
    <dgm:pt modelId="{77BB6CF6-8B90-4F94-9BD0-6734184A5CBE}" type="pres">
      <dgm:prSet presAssocID="{CEDEF1CF-A2B3-4A92-B78F-57AF660B0212}" presName="parentText" presStyleLbl="node1" presStyleIdx="0" presStyleCnt="1">
        <dgm:presLayoutVars>
          <dgm:chMax val="0"/>
          <dgm:bulletEnabled val="1"/>
        </dgm:presLayoutVars>
      </dgm:prSet>
      <dgm:spPr/>
      <dgm:t>
        <a:bodyPr/>
        <a:lstStyle/>
        <a:p>
          <a:endParaRPr lang="ru-RU"/>
        </a:p>
      </dgm:t>
    </dgm:pt>
  </dgm:ptLst>
  <dgm:cxnLst>
    <dgm:cxn modelId="{0E92AC5B-DE28-4365-86A8-B55F6D7330AF}" srcId="{D0D1835B-E56E-4999-87F4-DF58750DDFE5}" destId="{CEDEF1CF-A2B3-4A92-B78F-57AF660B0212}" srcOrd="0" destOrd="0" parTransId="{8762B9A4-506C-4569-AB82-48E6D011D1C2}" sibTransId="{5EA71DB2-B40F-489A-913E-5577C763C652}"/>
    <dgm:cxn modelId="{10A2D11A-D90A-4F86-9352-8EBB80915295}" type="presOf" srcId="{D0D1835B-E56E-4999-87F4-DF58750DDFE5}" destId="{C469D725-CB47-4FBE-A78C-B39A059BC860}" srcOrd="0" destOrd="0" presId="urn:microsoft.com/office/officeart/2005/8/layout/vList2"/>
    <dgm:cxn modelId="{E69DDD36-E403-4146-8327-2D7D62EC155B}" type="presOf" srcId="{CEDEF1CF-A2B3-4A92-B78F-57AF660B0212}" destId="{77BB6CF6-8B90-4F94-9BD0-6734184A5CBE}" srcOrd="0" destOrd="0" presId="urn:microsoft.com/office/officeart/2005/8/layout/vList2"/>
    <dgm:cxn modelId="{D67EE273-0F86-4E1F-A7F2-7EB1158316AB}" type="presParOf" srcId="{C469D725-CB47-4FBE-A78C-B39A059BC860}" destId="{77BB6CF6-8B90-4F94-9BD0-6734184A5CB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D0D1835B-E56E-4999-87F4-DF58750DDFE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EDEF1CF-A2B3-4A92-B78F-57AF660B0212}">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762B9A4-506C-4569-AB82-48E6D011D1C2}" type="parTrans" cxnId="{0E92AC5B-DE28-4365-86A8-B55F6D7330AF}">
      <dgm:prSet/>
      <dgm:spPr/>
      <dgm:t>
        <a:bodyPr/>
        <a:lstStyle/>
        <a:p>
          <a:endParaRPr lang="ru-RU"/>
        </a:p>
      </dgm:t>
    </dgm:pt>
    <dgm:pt modelId="{5EA71DB2-B40F-489A-913E-5577C763C652}" type="sibTrans" cxnId="{0E92AC5B-DE28-4365-86A8-B55F6D7330AF}">
      <dgm:prSet/>
      <dgm:spPr/>
      <dgm:t>
        <a:bodyPr/>
        <a:lstStyle/>
        <a:p>
          <a:endParaRPr lang="ru-RU"/>
        </a:p>
      </dgm:t>
    </dgm:pt>
    <dgm:pt modelId="{33DF3797-7552-4FA9-ACD2-6A4FCD4B53E5}">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ишончни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кўмаклашади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9EB7A4D-81C1-4338-A968-C86CBC1152F4}" type="parTrans" cxnId="{06E7F426-94E4-4D42-9C2C-EC3B1AD99CED}">
      <dgm:prSet/>
      <dgm:spPr/>
      <dgm:t>
        <a:bodyPr/>
        <a:lstStyle/>
        <a:p>
          <a:endParaRPr lang="ru-RU"/>
        </a:p>
      </dgm:t>
    </dgm:pt>
    <dgm:pt modelId="{4F0EFE7C-B294-4611-BF22-C1FA280487E2}" type="sibTrans" cxnId="{06E7F426-94E4-4D42-9C2C-EC3B1AD99CED}">
      <dgm:prSet/>
      <dgm:spPr/>
      <dgm:t>
        <a:bodyPr/>
        <a:lstStyle/>
        <a:p>
          <a:endParaRPr lang="ru-RU"/>
        </a:p>
      </dgm:t>
    </dgm:pt>
    <dgm:pt modelId="{55B73555-D36B-4860-AD20-CA5689EEE2F4}">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қизиқувчан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истагини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уйғотади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28FC7AB-7B11-412F-AD58-9455A8905A61}" type="parTrans" cxnId="{933577B9-F346-4B2B-878A-83CE6E472E34}">
      <dgm:prSet/>
      <dgm:spPr/>
      <dgm:t>
        <a:bodyPr/>
        <a:lstStyle/>
        <a:p>
          <a:endParaRPr lang="ru-RU"/>
        </a:p>
      </dgm:t>
    </dgm:pt>
    <dgm:pt modelId="{19FEEE90-6D3C-43FF-97B4-9991136150E3}" type="sibTrans" cxnId="{933577B9-F346-4B2B-878A-83CE6E472E34}">
      <dgm:prSet/>
      <dgm:spPr/>
      <dgm:t>
        <a:bodyPr/>
        <a:lstStyle/>
        <a:p>
          <a:endParaRPr lang="ru-RU"/>
        </a:p>
      </dgm:t>
    </dgm:pt>
    <dgm:pt modelId="{FF7D8B52-FD27-4627-9004-47829863ADAD}">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тасаввур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тасаввурни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64B516B-095E-4BFE-9F5B-72E5C4AE7060}" type="parTrans" cxnId="{8219C236-C3D8-49C5-B6D5-9D28B6FB25C4}">
      <dgm:prSet/>
      <dgm:spPr/>
      <dgm:t>
        <a:bodyPr/>
        <a:lstStyle/>
        <a:p>
          <a:endParaRPr lang="ru-RU"/>
        </a:p>
      </dgm:t>
    </dgm:pt>
    <dgm:pt modelId="{50F3A34C-306D-41CC-BB0E-060A0B7DF572}" type="sibTrans" cxnId="{8219C236-C3D8-49C5-B6D5-9D28B6FB25C4}">
      <dgm:prSet/>
      <dgm:spPr/>
      <dgm:t>
        <a:bodyPr/>
        <a:lstStyle/>
        <a:p>
          <a:endParaRPr lang="ru-RU"/>
        </a:p>
      </dgm:t>
    </dgm:pt>
    <dgm:pt modelId="{C22333FD-AA39-4AF4-9375-D061EC120171}">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ақлни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мустаҳкамлайди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954E23B-3DEB-4B56-B76D-4C3835ED234C}" type="parTrans" cxnId="{298C9E31-17AE-491B-BAFF-5F4C382B1F86}">
      <dgm:prSet/>
      <dgm:spPr/>
      <dgm:t>
        <a:bodyPr/>
        <a:lstStyle/>
        <a:p>
          <a:endParaRPr lang="ru-RU"/>
        </a:p>
      </dgm:t>
    </dgm:pt>
    <dgm:pt modelId="{377C604F-BD8C-4F3D-B73A-23BE47915FCF}" type="sibTrans" cxnId="{298C9E31-17AE-491B-BAFF-5F4C382B1F86}">
      <dgm:prSet/>
      <dgm:spPr/>
      <dgm:t>
        <a:bodyPr/>
        <a:lstStyle/>
        <a:p>
          <a:endParaRPr lang="ru-RU"/>
        </a:p>
      </dgm:t>
    </dgm:pt>
    <dgm:pt modelId="{202E0D4F-7B83-48A3-A70B-A29779D437FC}">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фазилатларни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ривожлантиради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жасорат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исботлаш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далилларни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2AC6A26-C8B3-4DE5-B5EB-1C771953B45A}" type="parTrans" cxnId="{33CE36C9-D3FC-4540-A067-A39CA22F7A9C}">
      <dgm:prSet/>
      <dgm:spPr/>
      <dgm:t>
        <a:bodyPr/>
        <a:lstStyle/>
        <a:p>
          <a:endParaRPr lang="ru-RU"/>
        </a:p>
      </dgm:t>
    </dgm:pt>
    <dgm:pt modelId="{9184B184-E91E-4B7C-BAF1-B93CDB9FFCB0}" type="sibTrans" cxnId="{33CE36C9-D3FC-4540-A067-A39CA22F7A9C}">
      <dgm:prSet/>
      <dgm:spPr/>
      <dgm:t>
        <a:bodyPr/>
        <a:lstStyle/>
        <a:p>
          <a:endParaRPr lang="ru-RU"/>
        </a:p>
      </dgm:t>
    </dgm:pt>
    <dgm:pt modelId="{C469D725-CB47-4FBE-A78C-B39A059BC860}" type="pres">
      <dgm:prSet presAssocID="{D0D1835B-E56E-4999-87F4-DF58750DDFE5}" presName="linear" presStyleCnt="0">
        <dgm:presLayoutVars>
          <dgm:animLvl val="lvl"/>
          <dgm:resizeHandles val="exact"/>
        </dgm:presLayoutVars>
      </dgm:prSet>
      <dgm:spPr/>
      <dgm:t>
        <a:bodyPr/>
        <a:lstStyle/>
        <a:p>
          <a:endParaRPr lang="ru-RU"/>
        </a:p>
      </dgm:t>
    </dgm:pt>
    <dgm:pt modelId="{77BB6CF6-8B90-4F94-9BD0-6734184A5CBE}" type="pres">
      <dgm:prSet presAssocID="{CEDEF1CF-A2B3-4A92-B78F-57AF660B0212}" presName="parentText" presStyleLbl="node1" presStyleIdx="0" presStyleCnt="1">
        <dgm:presLayoutVars>
          <dgm:chMax val="0"/>
          <dgm:bulletEnabled val="1"/>
        </dgm:presLayoutVars>
      </dgm:prSet>
      <dgm:spPr/>
      <dgm:t>
        <a:bodyPr/>
        <a:lstStyle/>
        <a:p>
          <a:endParaRPr lang="ru-RU"/>
        </a:p>
      </dgm:t>
    </dgm:pt>
    <dgm:pt modelId="{3C514ED9-B3E1-4C1D-B26B-18331624EE46}" type="pres">
      <dgm:prSet presAssocID="{CEDEF1CF-A2B3-4A92-B78F-57AF660B0212}" presName="childText" presStyleLbl="revTx" presStyleIdx="0" presStyleCnt="1">
        <dgm:presLayoutVars>
          <dgm:bulletEnabled val="1"/>
        </dgm:presLayoutVars>
      </dgm:prSet>
      <dgm:spPr/>
      <dgm:t>
        <a:bodyPr/>
        <a:lstStyle/>
        <a:p>
          <a:endParaRPr lang="ru-RU"/>
        </a:p>
      </dgm:t>
    </dgm:pt>
  </dgm:ptLst>
  <dgm:cxnLst>
    <dgm:cxn modelId="{FCC077EE-39F6-4C6B-83B4-D58D2E0FF1BD}" type="presOf" srcId="{C22333FD-AA39-4AF4-9375-D061EC120171}" destId="{3C514ED9-B3E1-4C1D-B26B-18331624EE46}" srcOrd="0" destOrd="3" presId="urn:microsoft.com/office/officeart/2005/8/layout/vList2"/>
    <dgm:cxn modelId="{0E92AC5B-DE28-4365-86A8-B55F6D7330AF}" srcId="{D0D1835B-E56E-4999-87F4-DF58750DDFE5}" destId="{CEDEF1CF-A2B3-4A92-B78F-57AF660B0212}" srcOrd="0" destOrd="0" parTransId="{8762B9A4-506C-4569-AB82-48E6D011D1C2}" sibTransId="{5EA71DB2-B40F-489A-913E-5577C763C652}"/>
    <dgm:cxn modelId="{BDDC4DB8-C4F3-450C-8796-A286311FD532}" type="presOf" srcId="{202E0D4F-7B83-48A3-A70B-A29779D437FC}" destId="{3C514ED9-B3E1-4C1D-B26B-18331624EE46}" srcOrd="0" destOrd="4" presId="urn:microsoft.com/office/officeart/2005/8/layout/vList2"/>
    <dgm:cxn modelId="{2E8145B3-3FDA-4C23-AFC1-DD711472F246}" type="presOf" srcId="{33DF3797-7552-4FA9-ACD2-6A4FCD4B53E5}" destId="{3C514ED9-B3E1-4C1D-B26B-18331624EE46}" srcOrd="0" destOrd="0" presId="urn:microsoft.com/office/officeart/2005/8/layout/vList2"/>
    <dgm:cxn modelId="{33CE36C9-D3FC-4540-A067-A39CA22F7A9C}" srcId="{CEDEF1CF-A2B3-4A92-B78F-57AF660B0212}" destId="{202E0D4F-7B83-48A3-A70B-A29779D437FC}" srcOrd="4" destOrd="0" parTransId="{02AC6A26-C8B3-4DE5-B5EB-1C771953B45A}" sibTransId="{9184B184-E91E-4B7C-BAF1-B93CDB9FFCB0}"/>
    <dgm:cxn modelId="{298C9E31-17AE-491B-BAFF-5F4C382B1F86}" srcId="{CEDEF1CF-A2B3-4A92-B78F-57AF660B0212}" destId="{C22333FD-AA39-4AF4-9375-D061EC120171}" srcOrd="3" destOrd="0" parTransId="{B954E23B-3DEB-4B56-B76D-4C3835ED234C}" sibTransId="{377C604F-BD8C-4F3D-B73A-23BE47915FCF}"/>
    <dgm:cxn modelId="{6ED0FD1A-F367-43A9-A280-414AD2CBC48F}" type="presOf" srcId="{55B73555-D36B-4860-AD20-CA5689EEE2F4}" destId="{3C514ED9-B3E1-4C1D-B26B-18331624EE46}" srcOrd="0" destOrd="1" presId="urn:microsoft.com/office/officeart/2005/8/layout/vList2"/>
    <dgm:cxn modelId="{06E7F426-94E4-4D42-9C2C-EC3B1AD99CED}" srcId="{CEDEF1CF-A2B3-4A92-B78F-57AF660B0212}" destId="{33DF3797-7552-4FA9-ACD2-6A4FCD4B53E5}" srcOrd="0" destOrd="0" parTransId="{A9EB7A4D-81C1-4338-A968-C86CBC1152F4}" sibTransId="{4F0EFE7C-B294-4611-BF22-C1FA280487E2}"/>
    <dgm:cxn modelId="{10A2D11A-D90A-4F86-9352-8EBB80915295}" type="presOf" srcId="{D0D1835B-E56E-4999-87F4-DF58750DDFE5}" destId="{C469D725-CB47-4FBE-A78C-B39A059BC860}" srcOrd="0" destOrd="0" presId="urn:microsoft.com/office/officeart/2005/8/layout/vList2"/>
    <dgm:cxn modelId="{8219C236-C3D8-49C5-B6D5-9D28B6FB25C4}" srcId="{CEDEF1CF-A2B3-4A92-B78F-57AF660B0212}" destId="{FF7D8B52-FD27-4627-9004-47829863ADAD}" srcOrd="2" destOrd="0" parTransId="{864B516B-095E-4BFE-9F5B-72E5C4AE7060}" sibTransId="{50F3A34C-306D-41CC-BB0E-060A0B7DF572}"/>
    <dgm:cxn modelId="{E69DDD36-E403-4146-8327-2D7D62EC155B}" type="presOf" srcId="{CEDEF1CF-A2B3-4A92-B78F-57AF660B0212}" destId="{77BB6CF6-8B90-4F94-9BD0-6734184A5CBE}" srcOrd="0" destOrd="0" presId="urn:microsoft.com/office/officeart/2005/8/layout/vList2"/>
    <dgm:cxn modelId="{2CCAB961-BB8D-4274-9EAB-0DA92AAFAE96}" type="presOf" srcId="{FF7D8B52-FD27-4627-9004-47829863ADAD}" destId="{3C514ED9-B3E1-4C1D-B26B-18331624EE46}" srcOrd="0" destOrd="2" presId="urn:microsoft.com/office/officeart/2005/8/layout/vList2"/>
    <dgm:cxn modelId="{933577B9-F346-4B2B-878A-83CE6E472E34}" srcId="{CEDEF1CF-A2B3-4A92-B78F-57AF660B0212}" destId="{55B73555-D36B-4860-AD20-CA5689EEE2F4}" srcOrd="1" destOrd="0" parTransId="{F28FC7AB-7B11-412F-AD58-9455A8905A61}" sibTransId="{19FEEE90-6D3C-43FF-97B4-9991136150E3}"/>
    <dgm:cxn modelId="{D67EE273-0F86-4E1F-A7F2-7EB1158316AB}" type="presParOf" srcId="{C469D725-CB47-4FBE-A78C-B39A059BC860}" destId="{77BB6CF6-8B90-4F94-9BD0-6734184A5CBE}" srcOrd="0" destOrd="0" presId="urn:microsoft.com/office/officeart/2005/8/layout/vList2"/>
    <dgm:cxn modelId="{2B567CE6-F7B3-4A87-BC6F-3F2FBA342CD8}" type="presParOf" srcId="{C469D725-CB47-4FBE-A78C-B39A059BC860}" destId="{3C514ED9-B3E1-4C1D-B26B-18331624EE4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868D5CE6-9468-484D-B710-E4D544BB8B8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842BA45-82BB-4C87-9EAB-2D4E684CE96D}">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Микрофон </a:t>
          </a:r>
          <a:r>
            <a:rPr lang="ru-RU" b="1" dirty="0" err="1" smtClean="0">
              <a:latin typeface="Times New Roman" panose="02020603050405020304" pitchFamily="18" charset="0"/>
              <a:cs typeface="Times New Roman" panose="02020603050405020304" pitchFamily="18" charset="0"/>
            </a:rPr>
            <a:t>усули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саволлар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билдиради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07BF4E9-BDD3-4A99-A156-53A83F02A726}" type="parTrans" cxnId="{709D936F-EB90-4FAB-873B-F48FB5C504EA}">
      <dgm:prSet/>
      <dgm:spPr/>
      <dgm:t>
        <a:bodyPr/>
        <a:lstStyle/>
        <a:p>
          <a:endParaRPr lang="ru-RU"/>
        </a:p>
      </dgm:t>
    </dgm:pt>
    <dgm:pt modelId="{5FBF7335-DE97-4278-855C-89E71254B4A0}" type="sibTrans" cxnId="{709D936F-EB90-4FAB-873B-F48FB5C504EA}">
      <dgm:prSet/>
      <dgm:spPr/>
      <dgm:t>
        <a:bodyPr/>
        <a:lstStyle/>
        <a:p>
          <a:endParaRPr lang="ru-RU"/>
        </a:p>
      </dgm:t>
    </dgm:pt>
    <dgm:pt modelId="{D093543C-D3A2-459F-9A9A-B6DD15AE3786}">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Қоидалар</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микрофонга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гапиради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навбатида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гапиради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изоҳланмайди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3A7678A-DE9F-4A30-8A34-B2E0C901A7B3}" type="parTrans" cxnId="{A9CF4569-33A9-4B53-8B14-AC44EF193B3A}">
      <dgm:prSet/>
      <dgm:spPr/>
      <dgm:t>
        <a:bodyPr/>
        <a:lstStyle/>
        <a:p>
          <a:endParaRPr lang="ru-RU"/>
        </a:p>
      </dgm:t>
    </dgm:pt>
    <dgm:pt modelId="{F1FE8EAD-1B15-4326-A449-E1A82829661F}" type="sibTrans" cxnId="{A9CF4569-33A9-4B53-8B14-AC44EF193B3A}">
      <dgm:prSet/>
      <dgm:spPr/>
      <dgm:t>
        <a:bodyPr/>
        <a:lstStyle/>
        <a:p>
          <a:endParaRPr lang="ru-RU"/>
        </a:p>
      </dgm:t>
    </dgm:pt>
    <dgm:pt modelId="{6EF4ACF0-E069-46F3-BEC7-F6FA5E6BDD07}" type="pres">
      <dgm:prSet presAssocID="{868D5CE6-9468-484D-B710-E4D544BB8B86}" presName="linear" presStyleCnt="0">
        <dgm:presLayoutVars>
          <dgm:animLvl val="lvl"/>
          <dgm:resizeHandles val="exact"/>
        </dgm:presLayoutVars>
      </dgm:prSet>
      <dgm:spPr/>
      <dgm:t>
        <a:bodyPr/>
        <a:lstStyle/>
        <a:p>
          <a:endParaRPr lang="ru-RU"/>
        </a:p>
      </dgm:t>
    </dgm:pt>
    <dgm:pt modelId="{AF758C2F-822D-4888-A2ED-C2F7C4D00E88}" type="pres">
      <dgm:prSet presAssocID="{2842BA45-82BB-4C87-9EAB-2D4E684CE96D}" presName="parentText" presStyleLbl="node1" presStyleIdx="0" presStyleCnt="2">
        <dgm:presLayoutVars>
          <dgm:chMax val="0"/>
          <dgm:bulletEnabled val="1"/>
        </dgm:presLayoutVars>
      </dgm:prSet>
      <dgm:spPr/>
      <dgm:t>
        <a:bodyPr/>
        <a:lstStyle/>
        <a:p>
          <a:endParaRPr lang="ru-RU"/>
        </a:p>
      </dgm:t>
    </dgm:pt>
    <dgm:pt modelId="{A600B73A-A8E7-4885-9CA6-11F63921AC6A}" type="pres">
      <dgm:prSet presAssocID="{5FBF7335-DE97-4278-855C-89E71254B4A0}" presName="spacer" presStyleCnt="0"/>
      <dgm:spPr/>
    </dgm:pt>
    <dgm:pt modelId="{7EFEBEC8-4716-4B4A-BF6A-C7CA9DC10418}" type="pres">
      <dgm:prSet presAssocID="{D093543C-D3A2-459F-9A9A-B6DD15AE3786}" presName="parentText" presStyleLbl="node1" presStyleIdx="1" presStyleCnt="2">
        <dgm:presLayoutVars>
          <dgm:chMax val="0"/>
          <dgm:bulletEnabled val="1"/>
        </dgm:presLayoutVars>
      </dgm:prSet>
      <dgm:spPr/>
      <dgm:t>
        <a:bodyPr/>
        <a:lstStyle/>
        <a:p>
          <a:endParaRPr lang="ru-RU"/>
        </a:p>
      </dgm:t>
    </dgm:pt>
  </dgm:ptLst>
  <dgm:cxnLst>
    <dgm:cxn modelId="{1D7562C7-CD9B-4640-90B3-2D17BECC445D}" type="presOf" srcId="{868D5CE6-9468-484D-B710-E4D544BB8B86}" destId="{6EF4ACF0-E069-46F3-BEC7-F6FA5E6BDD07}" srcOrd="0" destOrd="0" presId="urn:microsoft.com/office/officeart/2005/8/layout/vList2"/>
    <dgm:cxn modelId="{64A3241B-FD73-491D-807E-FF69B2F7E766}" type="presOf" srcId="{2842BA45-82BB-4C87-9EAB-2D4E684CE96D}" destId="{AF758C2F-822D-4888-A2ED-C2F7C4D00E88}" srcOrd="0" destOrd="0" presId="urn:microsoft.com/office/officeart/2005/8/layout/vList2"/>
    <dgm:cxn modelId="{709D936F-EB90-4FAB-873B-F48FB5C504EA}" srcId="{868D5CE6-9468-484D-B710-E4D544BB8B86}" destId="{2842BA45-82BB-4C87-9EAB-2D4E684CE96D}" srcOrd="0" destOrd="0" parTransId="{107BF4E9-BDD3-4A99-A156-53A83F02A726}" sibTransId="{5FBF7335-DE97-4278-855C-89E71254B4A0}"/>
    <dgm:cxn modelId="{A9CF4569-33A9-4B53-8B14-AC44EF193B3A}" srcId="{868D5CE6-9468-484D-B710-E4D544BB8B86}" destId="{D093543C-D3A2-459F-9A9A-B6DD15AE3786}" srcOrd="1" destOrd="0" parTransId="{83A7678A-DE9F-4A30-8A34-B2E0C901A7B3}" sibTransId="{F1FE8EAD-1B15-4326-A449-E1A82829661F}"/>
    <dgm:cxn modelId="{C91B2E86-1BFF-4000-95BA-587448533D61}" type="presOf" srcId="{D093543C-D3A2-459F-9A9A-B6DD15AE3786}" destId="{7EFEBEC8-4716-4B4A-BF6A-C7CA9DC10418}" srcOrd="0" destOrd="0" presId="urn:microsoft.com/office/officeart/2005/8/layout/vList2"/>
    <dgm:cxn modelId="{CC08357E-4A09-4971-A47F-3FE6D6B6822D}" type="presParOf" srcId="{6EF4ACF0-E069-46F3-BEC7-F6FA5E6BDD07}" destId="{AF758C2F-822D-4888-A2ED-C2F7C4D00E88}" srcOrd="0" destOrd="0" presId="urn:microsoft.com/office/officeart/2005/8/layout/vList2"/>
    <dgm:cxn modelId="{D52AE92F-35A9-4B74-8473-6F661EE8D385}" type="presParOf" srcId="{6EF4ACF0-E069-46F3-BEC7-F6FA5E6BDD07}" destId="{A600B73A-A8E7-4885-9CA6-11F63921AC6A}" srcOrd="1" destOrd="0" presId="urn:microsoft.com/office/officeart/2005/8/layout/vList2"/>
    <dgm:cxn modelId="{F871188E-7217-437F-B5D7-B56ECC9B7EAA}" type="presParOf" srcId="{6EF4ACF0-E069-46F3-BEC7-F6FA5E6BDD07}" destId="{7EFEBEC8-4716-4B4A-BF6A-C7CA9DC1041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8A7AFEF4-552A-45F9-B719-E2522E18431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EBB2FCB-3EB6-42E4-9F8D-88E59250A295}">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Мунозара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ишлатилади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93D2F0D-1D82-4D35-8269-745D04500498}" type="parTrans" cxnId="{FD963B8F-9444-479F-B6C5-CFEA85165F2A}">
      <dgm:prSet/>
      <dgm:spPr/>
      <dgm:t>
        <a:bodyPr/>
        <a:lstStyle/>
        <a:p>
          <a:endParaRPr lang="ru-RU"/>
        </a:p>
      </dgm:t>
    </dgm:pt>
    <dgm:pt modelId="{48B0AA98-D2CD-466D-8049-3EC69A1F44DE}" type="sibTrans" cxnId="{FD963B8F-9444-479F-B6C5-CFEA85165F2A}">
      <dgm:prSet/>
      <dgm:spPr/>
      <dgm:t>
        <a:bodyPr/>
        <a:lstStyle/>
        <a:p>
          <a:endParaRPr lang="ru-RU"/>
        </a:p>
      </dgm:t>
    </dgm:pt>
    <dgm:pt modelId="{1AF02177-26D2-4009-A3AE-2F8C2E9E06CE}">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Қоидалар</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далиллар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исботлаш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ўйлаётганлигини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мунозаралар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ғоялар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пайдо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бўлгунча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давом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FDC71A4-40D8-4DFB-870F-31347DAC6455}" type="parTrans" cxnId="{8FACA22B-A13D-44C9-98FB-CA3D2053EC7F}">
      <dgm:prSet/>
      <dgm:spPr/>
      <dgm:t>
        <a:bodyPr/>
        <a:lstStyle/>
        <a:p>
          <a:endParaRPr lang="ru-RU"/>
        </a:p>
      </dgm:t>
    </dgm:pt>
    <dgm:pt modelId="{56B58BD2-048F-41C4-AF96-FC7F8C2ED682}" type="sibTrans" cxnId="{8FACA22B-A13D-44C9-98FB-CA3D2053EC7F}">
      <dgm:prSet/>
      <dgm:spPr/>
      <dgm:t>
        <a:bodyPr/>
        <a:lstStyle/>
        <a:p>
          <a:endParaRPr lang="ru-RU"/>
        </a:p>
      </dgm:t>
    </dgm:pt>
    <dgm:pt modelId="{5488FC07-EDDA-4607-9817-9C1F9A171A2E}" type="pres">
      <dgm:prSet presAssocID="{8A7AFEF4-552A-45F9-B719-E2522E18431A}" presName="linear" presStyleCnt="0">
        <dgm:presLayoutVars>
          <dgm:animLvl val="lvl"/>
          <dgm:resizeHandles val="exact"/>
        </dgm:presLayoutVars>
      </dgm:prSet>
      <dgm:spPr/>
      <dgm:t>
        <a:bodyPr/>
        <a:lstStyle/>
        <a:p>
          <a:endParaRPr lang="ru-RU"/>
        </a:p>
      </dgm:t>
    </dgm:pt>
    <dgm:pt modelId="{C4C5A21C-C5DD-40D7-AF3F-813EA9B8293A}" type="pres">
      <dgm:prSet presAssocID="{3EBB2FCB-3EB6-42E4-9F8D-88E59250A295}" presName="parentText" presStyleLbl="node1" presStyleIdx="0" presStyleCnt="2">
        <dgm:presLayoutVars>
          <dgm:chMax val="0"/>
          <dgm:bulletEnabled val="1"/>
        </dgm:presLayoutVars>
      </dgm:prSet>
      <dgm:spPr/>
      <dgm:t>
        <a:bodyPr/>
        <a:lstStyle/>
        <a:p>
          <a:endParaRPr lang="ru-RU"/>
        </a:p>
      </dgm:t>
    </dgm:pt>
    <dgm:pt modelId="{08ADCA35-43E5-4C89-B318-C0F03029563A}" type="pres">
      <dgm:prSet presAssocID="{48B0AA98-D2CD-466D-8049-3EC69A1F44DE}" presName="spacer" presStyleCnt="0"/>
      <dgm:spPr/>
    </dgm:pt>
    <dgm:pt modelId="{C51870B3-8C5A-4C3A-82CB-73DE2B657E23}" type="pres">
      <dgm:prSet presAssocID="{1AF02177-26D2-4009-A3AE-2F8C2E9E06CE}" presName="parentText" presStyleLbl="node1" presStyleIdx="1" presStyleCnt="2">
        <dgm:presLayoutVars>
          <dgm:chMax val="0"/>
          <dgm:bulletEnabled val="1"/>
        </dgm:presLayoutVars>
      </dgm:prSet>
      <dgm:spPr/>
      <dgm:t>
        <a:bodyPr/>
        <a:lstStyle/>
        <a:p>
          <a:endParaRPr lang="ru-RU"/>
        </a:p>
      </dgm:t>
    </dgm:pt>
  </dgm:ptLst>
  <dgm:cxnLst>
    <dgm:cxn modelId="{AD20D3F9-C9B2-4981-9E6B-4BCD13A082B8}" type="presOf" srcId="{1AF02177-26D2-4009-A3AE-2F8C2E9E06CE}" destId="{C51870B3-8C5A-4C3A-82CB-73DE2B657E23}" srcOrd="0" destOrd="0" presId="urn:microsoft.com/office/officeart/2005/8/layout/vList2"/>
    <dgm:cxn modelId="{FD963B8F-9444-479F-B6C5-CFEA85165F2A}" srcId="{8A7AFEF4-552A-45F9-B719-E2522E18431A}" destId="{3EBB2FCB-3EB6-42E4-9F8D-88E59250A295}" srcOrd="0" destOrd="0" parTransId="{493D2F0D-1D82-4D35-8269-745D04500498}" sibTransId="{48B0AA98-D2CD-466D-8049-3EC69A1F44DE}"/>
    <dgm:cxn modelId="{9787FACC-0388-40F2-9C88-1007DB5C38D0}" type="presOf" srcId="{3EBB2FCB-3EB6-42E4-9F8D-88E59250A295}" destId="{C4C5A21C-C5DD-40D7-AF3F-813EA9B8293A}" srcOrd="0" destOrd="0" presId="urn:microsoft.com/office/officeart/2005/8/layout/vList2"/>
    <dgm:cxn modelId="{2A67903C-C16C-46DB-9950-117ADFF8DD3C}" type="presOf" srcId="{8A7AFEF4-552A-45F9-B719-E2522E18431A}" destId="{5488FC07-EDDA-4607-9817-9C1F9A171A2E}" srcOrd="0" destOrd="0" presId="urn:microsoft.com/office/officeart/2005/8/layout/vList2"/>
    <dgm:cxn modelId="{8FACA22B-A13D-44C9-98FB-CA3D2053EC7F}" srcId="{8A7AFEF4-552A-45F9-B719-E2522E18431A}" destId="{1AF02177-26D2-4009-A3AE-2F8C2E9E06CE}" srcOrd="1" destOrd="0" parTransId="{2FDC71A4-40D8-4DFB-870F-31347DAC6455}" sibTransId="{56B58BD2-048F-41C4-AF96-FC7F8C2ED682}"/>
    <dgm:cxn modelId="{6DC5AB2D-F997-459E-B92E-C4E46A83CB3D}" type="presParOf" srcId="{5488FC07-EDDA-4607-9817-9C1F9A171A2E}" destId="{C4C5A21C-C5DD-40D7-AF3F-813EA9B8293A}" srcOrd="0" destOrd="0" presId="urn:microsoft.com/office/officeart/2005/8/layout/vList2"/>
    <dgm:cxn modelId="{A29CA7FC-8B03-4282-99BC-A2C69D4AE3AC}" type="presParOf" srcId="{5488FC07-EDDA-4607-9817-9C1F9A171A2E}" destId="{08ADCA35-43E5-4C89-B318-C0F03029563A}" srcOrd="1" destOrd="0" presId="urn:microsoft.com/office/officeart/2005/8/layout/vList2"/>
    <dgm:cxn modelId="{47750D92-1A6E-4216-BD47-4FAD4F3348C9}" type="presParOf" srcId="{5488FC07-EDDA-4607-9817-9C1F9A171A2E}" destId="{C51870B3-8C5A-4C3A-82CB-73DE2B657E2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E4D492CB-113C-411A-86E1-D474208AEF6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99996E2-87F5-434C-81C9-4624195E3452}">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Биргаликда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жуфтлик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ҳосил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6E5D4C2-4E59-409D-A3CD-F2A7199F7CF7}" type="parTrans" cxnId="{123B182F-24DF-4DEE-954F-EEE39E0F21A5}">
      <dgm:prSet/>
      <dgm:spPr/>
      <dgm:t>
        <a:bodyPr/>
        <a:lstStyle/>
        <a:p>
          <a:endParaRPr lang="ru-RU"/>
        </a:p>
      </dgm:t>
    </dgm:pt>
    <dgm:pt modelId="{B567456A-944F-4880-99B4-3B04893E31CB}" type="sibTrans" cxnId="{123B182F-24DF-4DEE-954F-EEE39E0F21A5}">
      <dgm:prSet/>
      <dgm:spPr/>
      <dgm:t>
        <a:bodyPr/>
        <a:lstStyle/>
        <a:p>
          <a:endParaRPr lang="ru-RU"/>
        </a:p>
      </dgm:t>
    </dgm:pt>
    <dgm:pt modelId="{C82ACCC7-54D2-456E-8EE0-1759BC355E61}">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Қоидалар</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шеригига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халақит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бермаслик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эътироз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билдирмаслик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D081FBD-A961-45BE-9507-3DCB812F6C0A}" type="parTrans" cxnId="{086EAAFC-610A-4662-8CA8-EAA44598177A}">
      <dgm:prSet/>
      <dgm:spPr/>
      <dgm:t>
        <a:bodyPr/>
        <a:lstStyle/>
        <a:p>
          <a:endParaRPr lang="ru-RU"/>
        </a:p>
      </dgm:t>
    </dgm:pt>
    <dgm:pt modelId="{AD51F899-062E-4FCD-82BA-D2F69A1F3EE5}" type="sibTrans" cxnId="{086EAAFC-610A-4662-8CA8-EAA44598177A}">
      <dgm:prSet/>
      <dgm:spPr/>
      <dgm:t>
        <a:bodyPr/>
        <a:lstStyle/>
        <a:p>
          <a:endParaRPr lang="ru-RU"/>
        </a:p>
      </dgm:t>
    </dgm:pt>
    <dgm:pt modelId="{FBB5E250-2020-48AE-AE77-13A77C0E9178}" type="pres">
      <dgm:prSet presAssocID="{E4D492CB-113C-411A-86E1-D474208AEF6B}" presName="linear" presStyleCnt="0">
        <dgm:presLayoutVars>
          <dgm:animLvl val="lvl"/>
          <dgm:resizeHandles val="exact"/>
        </dgm:presLayoutVars>
      </dgm:prSet>
      <dgm:spPr/>
      <dgm:t>
        <a:bodyPr/>
        <a:lstStyle/>
        <a:p>
          <a:endParaRPr lang="ru-RU"/>
        </a:p>
      </dgm:t>
    </dgm:pt>
    <dgm:pt modelId="{57320043-A212-43CA-BBA5-72E851BD16E0}" type="pres">
      <dgm:prSet presAssocID="{B99996E2-87F5-434C-81C9-4624195E3452}" presName="parentText" presStyleLbl="node1" presStyleIdx="0" presStyleCnt="2">
        <dgm:presLayoutVars>
          <dgm:chMax val="0"/>
          <dgm:bulletEnabled val="1"/>
        </dgm:presLayoutVars>
      </dgm:prSet>
      <dgm:spPr/>
      <dgm:t>
        <a:bodyPr/>
        <a:lstStyle/>
        <a:p>
          <a:endParaRPr lang="ru-RU"/>
        </a:p>
      </dgm:t>
    </dgm:pt>
    <dgm:pt modelId="{79FC5157-CBC9-4C62-B8B9-DFDDB1103002}" type="pres">
      <dgm:prSet presAssocID="{B567456A-944F-4880-99B4-3B04893E31CB}" presName="spacer" presStyleCnt="0"/>
      <dgm:spPr/>
    </dgm:pt>
    <dgm:pt modelId="{5E4850EE-06DB-4BAA-98DA-75B6D24EF48E}" type="pres">
      <dgm:prSet presAssocID="{C82ACCC7-54D2-456E-8EE0-1759BC355E61}" presName="parentText" presStyleLbl="node1" presStyleIdx="1" presStyleCnt="2">
        <dgm:presLayoutVars>
          <dgm:chMax val="0"/>
          <dgm:bulletEnabled val="1"/>
        </dgm:presLayoutVars>
      </dgm:prSet>
      <dgm:spPr/>
      <dgm:t>
        <a:bodyPr/>
        <a:lstStyle/>
        <a:p>
          <a:endParaRPr lang="ru-RU"/>
        </a:p>
      </dgm:t>
    </dgm:pt>
  </dgm:ptLst>
  <dgm:cxnLst>
    <dgm:cxn modelId="{50ACA785-2F3D-43E7-AE22-D1C39958CD66}" type="presOf" srcId="{B99996E2-87F5-434C-81C9-4624195E3452}" destId="{57320043-A212-43CA-BBA5-72E851BD16E0}" srcOrd="0" destOrd="0" presId="urn:microsoft.com/office/officeart/2005/8/layout/vList2"/>
    <dgm:cxn modelId="{AC618B4F-B936-4D5F-A164-D159ECCE70D7}" type="presOf" srcId="{C82ACCC7-54D2-456E-8EE0-1759BC355E61}" destId="{5E4850EE-06DB-4BAA-98DA-75B6D24EF48E}" srcOrd="0" destOrd="0" presId="urn:microsoft.com/office/officeart/2005/8/layout/vList2"/>
    <dgm:cxn modelId="{43DD1D5A-E5F1-4DA0-9E71-14421E92CB68}" type="presOf" srcId="{E4D492CB-113C-411A-86E1-D474208AEF6B}" destId="{FBB5E250-2020-48AE-AE77-13A77C0E9178}" srcOrd="0" destOrd="0" presId="urn:microsoft.com/office/officeart/2005/8/layout/vList2"/>
    <dgm:cxn modelId="{086EAAFC-610A-4662-8CA8-EAA44598177A}" srcId="{E4D492CB-113C-411A-86E1-D474208AEF6B}" destId="{C82ACCC7-54D2-456E-8EE0-1759BC355E61}" srcOrd="1" destOrd="0" parTransId="{0D081FBD-A961-45BE-9507-3DCB812F6C0A}" sibTransId="{AD51F899-062E-4FCD-82BA-D2F69A1F3EE5}"/>
    <dgm:cxn modelId="{123B182F-24DF-4DEE-954F-EEE39E0F21A5}" srcId="{E4D492CB-113C-411A-86E1-D474208AEF6B}" destId="{B99996E2-87F5-434C-81C9-4624195E3452}" srcOrd="0" destOrd="0" parTransId="{66E5D4C2-4E59-409D-A3CD-F2A7199F7CF7}" sibTransId="{B567456A-944F-4880-99B4-3B04893E31CB}"/>
    <dgm:cxn modelId="{3EB823CE-788C-4EE3-ACCF-E03A81CCF06C}" type="presParOf" srcId="{FBB5E250-2020-48AE-AE77-13A77C0E9178}" destId="{57320043-A212-43CA-BBA5-72E851BD16E0}" srcOrd="0" destOrd="0" presId="urn:microsoft.com/office/officeart/2005/8/layout/vList2"/>
    <dgm:cxn modelId="{1F963154-C1B4-4930-87EC-E26030633A6B}" type="presParOf" srcId="{FBB5E250-2020-48AE-AE77-13A77C0E9178}" destId="{79FC5157-CBC9-4C62-B8B9-DFDDB1103002}" srcOrd="1" destOrd="0" presId="urn:microsoft.com/office/officeart/2005/8/layout/vList2"/>
    <dgm:cxn modelId="{0CB9220A-62A2-4AF7-B548-5F98A4FA819F}" type="presParOf" srcId="{FBB5E250-2020-48AE-AE77-13A77C0E9178}" destId="{5E4850EE-06DB-4BAA-98DA-75B6D24EF48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03C53B3F-419D-4ACB-AF03-2BFCAF63E2A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111283E-4EA9-4E75-8B3C-17FBD023B76A}">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Аудиторияда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баъзи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усуллари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65436EC4-792A-4637-B6B3-679279DA0611}" type="parTrans" cxnId="{0AAA7824-4F5A-404F-B563-DD1066630EFD}">
      <dgm:prSet/>
      <dgm:spPr/>
      <dgm:t>
        <a:bodyPr/>
        <a:lstStyle/>
        <a:p>
          <a:endParaRPr lang="ru-RU"/>
        </a:p>
      </dgm:t>
    </dgm:pt>
    <dgm:pt modelId="{7465CD7C-893A-4C4E-9426-0F5DCD8ED6B8}" type="sibTrans" cxnId="{0AAA7824-4F5A-404F-B563-DD1066630EFD}">
      <dgm:prSet/>
      <dgm:spPr/>
      <dgm:t>
        <a:bodyPr/>
        <a:lstStyle/>
        <a:p>
          <a:endParaRPr lang="ru-RU"/>
        </a:p>
      </dgm:t>
    </dgm:pt>
    <dgm:pt modelId="{9B5E7C4C-3F25-456F-B46F-EAD177A00111}">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«Аквариум»</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Нима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Қаерда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Қачон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ўйинини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эслатади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0C246CE-3B72-4A3E-AF45-91F915A0E931}" type="parTrans" cxnId="{0A0D3BA7-9321-4710-B2F9-4C22B0DEB43B}">
      <dgm:prSet/>
      <dgm:spPr/>
      <dgm:t>
        <a:bodyPr/>
        <a:lstStyle/>
        <a:p>
          <a:endParaRPr lang="ru-RU"/>
        </a:p>
      </dgm:t>
    </dgm:pt>
    <dgm:pt modelId="{7037DECD-28E5-4C49-8276-7EECD4CB525B}" type="sibTrans" cxnId="{0A0D3BA7-9321-4710-B2F9-4C22B0DEB43B}">
      <dgm:prSet/>
      <dgm:spPr/>
      <dgm:t>
        <a:bodyPr/>
        <a:lstStyle/>
        <a:p>
          <a:endParaRPr lang="ru-RU"/>
        </a:p>
      </dgm:t>
    </dgm:pt>
    <dgm:pt modelId="{5D858A27-ED8C-484E-9590-DBED2A7BF149}">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нечта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бирлаштирилган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топшириқлар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DE99AAA-CB45-4046-B7D4-DFAAB885B786}" type="parTrans" cxnId="{6A572238-D5FD-468C-B847-A9C4575372A4}">
      <dgm:prSet/>
      <dgm:spPr/>
      <dgm:t>
        <a:bodyPr/>
        <a:lstStyle/>
        <a:p>
          <a:endParaRPr lang="ru-RU"/>
        </a:p>
      </dgm:t>
    </dgm:pt>
    <dgm:pt modelId="{A59BFFEF-074F-4859-B7DC-041416582E7D}" type="sibTrans" cxnId="{6A572238-D5FD-468C-B847-A9C4575372A4}">
      <dgm:prSet/>
      <dgm:spPr/>
      <dgm:t>
        <a:bodyPr/>
        <a:lstStyle/>
        <a:p>
          <a:endParaRPr lang="ru-RU"/>
        </a:p>
      </dgm:t>
    </dgm:pt>
    <dgm:pt modelId="{DB7AB1B2-F641-417F-B502-14C29B2FCC28}">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навбат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аудитория </a:t>
          </a:r>
          <a:r>
            <a:rPr lang="ru-RU" dirty="0" err="1" smtClean="0">
              <a:latin typeface="Times New Roman" panose="02020603050405020304" pitchFamily="18" charset="0"/>
              <a:cs typeface="Times New Roman" panose="02020603050405020304" pitchFamily="18" charset="0"/>
            </a:rPr>
            <a:t>марказидаги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стулларга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ўтиришади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3-5 </a:t>
          </a:r>
          <a:r>
            <a:rPr lang="ru-RU" dirty="0" err="1" smtClean="0">
              <a:latin typeface="Times New Roman" panose="02020603050405020304" pitchFamily="18" charset="0"/>
              <a:cs typeface="Times New Roman" panose="02020603050405020304" pitchFamily="18" charset="0"/>
            </a:rPr>
            <a:t>дақиқа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давомида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топшириқни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кейин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73A4722-7381-476E-A72B-50537ABB1087}" type="parTrans" cxnId="{74FF1940-6794-41BA-80E9-769B8C70C299}">
      <dgm:prSet/>
      <dgm:spPr/>
      <dgm:t>
        <a:bodyPr/>
        <a:lstStyle/>
        <a:p>
          <a:endParaRPr lang="ru-RU"/>
        </a:p>
      </dgm:t>
    </dgm:pt>
    <dgm:pt modelId="{E270694D-F2BA-4B2F-BC4A-0C25BA04AE64}" type="sibTrans" cxnId="{74FF1940-6794-41BA-80E9-769B8C70C299}">
      <dgm:prSet/>
      <dgm:spPr/>
      <dgm:t>
        <a:bodyPr/>
        <a:lstStyle/>
        <a:p>
          <a:endParaRPr lang="ru-RU"/>
        </a:p>
      </dgm:t>
    </dgm:pt>
    <dgm:pt modelId="{C083C00E-44B3-43E1-A83D-0741457B2E2C}" type="pres">
      <dgm:prSet presAssocID="{03C53B3F-419D-4ACB-AF03-2BFCAF63E2AE}" presName="linear" presStyleCnt="0">
        <dgm:presLayoutVars>
          <dgm:animLvl val="lvl"/>
          <dgm:resizeHandles val="exact"/>
        </dgm:presLayoutVars>
      </dgm:prSet>
      <dgm:spPr/>
      <dgm:t>
        <a:bodyPr/>
        <a:lstStyle/>
        <a:p>
          <a:endParaRPr lang="ru-RU"/>
        </a:p>
      </dgm:t>
    </dgm:pt>
    <dgm:pt modelId="{AFF86195-F433-4315-AFB8-471DDF3E0176}" type="pres">
      <dgm:prSet presAssocID="{9111283E-4EA9-4E75-8B3C-17FBD023B76A}" presName="parentText" presStyleLbl="node1" presStyleIdx="0" presStyleCnt="2">
        <dgm:presLayoutVars>
          <dgm:chMax val="0"/>
          <dgm:bulletEnabled val="1"/>
        </dgm:presLayoutVars>
      </dgm:prSet>
      <dgm:spPr/>
      <dgm:t>
        <a:bodyPr/>
        <a:lstStyle/>
        <a:p>
          <a:endParaRPr lang="ru-RU"/>
        </a:p>
      </dgm:t>
    </dgm:pt>
    <dgm:pt modelId="{F41FA9D5-02F9-4391-9A0A-5957A48ADA17}" type="pres">
      <dgm:prSet presAssocID="{7465CD7C-893A-4C4E-9426-0F5DCD8ED6B8}" presName="spacer" presStyleCnt="0"/>
      <dgm:spPr/>
    </dgm:pt>
    <dgm:pt modelId="{E7E35E07-73CD-48B0-9D7E-E791333DAB5B}" type="pres">
      <dgm:prSet presAssocID="{9B5E7C4C-3F25-456F-B46F-EAD177A00111}" presName="parentText" presStyleLbl="node1" presStyleIdx="1" presStyleCnt="2">
        <dgm:presLayoutVars>
          <dgm:chMax val="0"/>
          <dgm:bulletEnabled val="1"/>
        </dgm:presLayoutVars>
      </dgm:prSet>
      <dgm:spPr/>
      <dgm:t>
        <a:bodyPr/>
        <a:lstStyle/>
        <a:p>
          <a:endParaRPr lang="ru-RU"/>
        </a:p>
      </dgm:t>
    </dgm:pt>
    <dgm:pt modelId="{45A34F02-F0EC-4DA5-9F91-D7889F7C2F52}" type="pres">
      <dgm:prSet presAssocID="{9B5E7C4C-3F25-456F-B46F-EAD177A00111}" presName="childText" presStyleLbl="revTx" presStyleIdx="0" presStyleCnt="1">
        <dgm:presLayoutVars>
          <dgm:bulletEnabled val="1"/>
        </dgm:presLayoutVars>
      </dgm:prSet>
      <dgm:spPr/>
      <dgm:t>
        <a:bodyPr/>
        <a:lstStyle/>
        <a:p>
          <a:endParaRPr lang="ru-RU"/>
        </a:p>
      </dgm:t>
    </dgm:pt>
  </dgm:ptLst>
  <dgm:cxnLst>
    <dgm:cxn modelId="{622142D5-FF5C-4494-9B42-6172B47C0E97}" type="presOf" srcId="{9111283E-4EA9-4E75-8B3C-17FBD023B76A}" destId="{AFF86195-F433-4315-AFB8-471DDF3E0176}" srcOrd="0" destOrd="0" presId="urn:microsoft.com/office/officeart/2005/8/layout/vList2"/>
    <dgm:cxn modelId="{0AAA7824-4F5A-404F-B563-DD1066630EFD}" srcId="{03C53B3F-419D-4ACB-AF03-2BFCAF63E2AE}" destId="{9111283E-4EA9-4E75-8B3C-17FBD023B76A}" srcOrd="0" destOrd="0" parTransId="{65436EC4-792A-4637-B6B3-679279DA0611}" sibTransId="{7465CD7C-893A-4C4E-9426-0F5DCD8ED6B8}"/>
    <dgm:cxn modelId="{179F6F5E-ED44-448E-B696-4F72802CE496}" type="presOf" srcId="{DB7AB1B2-F641-417F-B502-14C29B2FCC28}" destId="{45A34F02-F0EC-4DA5-9F91-D7889F7C2F52}" srcOrd="0" destOrd="1" presId="urn:microsoft.com/office/officeart/2005/8/layout/vList2"/>
    <dgm:cxn modelId="{4FB5FC57-41FC-4DB5-9F10-27B3AFBD2CDC}" type="presOf" srcId="{9B5E7C4C-3F25-456F-B46F-EAD177A00111}" destId="{E7E35E07-73CD-48B0-9D7E-E791333DAB5B}" srcOrd="0" destOrd="0" presId="urn:microsoft.com/office/officeart/2005/8/layout/vList2"/>
    <dgm:cxn modelId="{6A572238-D5FD-468C-B847-A9C4575372A4}" srcId="{9B5E7C4C-3F25-456F-B46F-EAD177A00111}" destId="{5D858A27-ED8C-484E-9590-DBED2A7BF149}" srcOrd="0" destOrd="0" parTransId="{2DE99AAA-CB45-4046-B7D4-DFAAB885B786}" sibTransId="{A59BFFEF-074F-4859-B7DC-041416582E7D}"/>
    <dgm:cxn modelId="{C3DBE3F6-9434-420F-95B2-EF562EADE832}" type="presOf" srcId="{03C53B3F-419D-4ACB-AF03-2BFCAF63E2AE}" destId="{C083C00E-44B3-43E1-A83D-0741457B2E2C}" srcOrd="0" destOrd="0" presId="urn:microsoft.com/office/officeart/2005/8/layout/vList2"/>
    <dgm:cxn modelId="{0A0D3BA7-9321-4710-B2F9-4C22B0DEB43B}" srcId="{03C53B3F-419D-4ACB-AF03-2BFCAF63E2AE}" destId="{9B5E7C4C-3F25-456F-B46F-EAD177A00111}" srcOrd="1" destOrd="0" parTransId="{D0C246CE-3B72-4A3E-AF45-91F915A0E931}" sibTransId="{7037DECD-28E5-4C49-8276-7EECD4CB525B}"/>
    <dgm:cxn modelId="{74FF1940-6794-41BA-80E9-769B8C70C299}" srcId="{9B5E7C4C-3F25-456F-B46F-EAD177A00111}" destId="{DB7AB1B2-F641-417F-B502-14C29B2FCC28}" srcOrd="1" destOrd="0" parTransId="{173A4722-7381-476E-A72B-50537ABB1087}" sibTransId="{E270694D-F2BA-4B2F-BC4A-0C25BA04AE64}"/>
    <dgm:cxn modelId="{B0609874-5FC9-4E1C-8EB0-FAA5F9FAADAA}" type="presOf" srcId="{5D858A27-ED8C-484E-9590-DBED2A7BF149}" destId="{45A34F02-F0EC-4DA5-9F91-D7889F7C2F52}" srcOrd="0" destOrd="0" presId="urn:microsoft.com/office/officeart/2005/8/layout/vList2"/>
    <dgm:cxn modelId="{A747F0E5-05D2-464A-8115-2B81B7ED46C3}" type="presParOf" srcId="{C083C00E-44B3-43E1-A83D-0741457B2E2C}" destId="{AFF86195-F433-4315-AFB8-471DDF3E0176}" srcOrd="0" destOrd="0" presId="urn:microsoft.com/office/officeart/2005/8/layout/vList2"/>
    <dgm:cxn modelId="{451F8558-E17F-4E84-ABCC-21AD4372D604}" type="presParOf" srcId="{C083C00E-44B3-43E1-A83D-0741457B2E2C}" destId="{F41FA9D5-02F9-4391-9A0A-5957A48ADA17}" srcOrd="1" destOrd="0" presId="urn:microsoft.com/office/officeart/2005/8/layout/vList2"/>
    <dgm:cxn modelId="{14FBB784-3240-4448-9329-C1373883D8AB}" type="presParOf" srcId="{C083C00E-44B3-43E1-A83D-0741457B2E2C}" destId="{E7E35E07-73CD-48B0-9D7E-E791333DAB5B}" srcOrd="2" destOrd="0" presId="urn:microsoft.com/office/officeart/2005/8/layout/vList2"/>
    <dgm:cxn modelId="{1CDFBB92-BCF9-4A45-AE26-89F92C6867FA}" type="presParOf" srcId="{C083C00E-44B3-43E1-A83D-0741457B2E2C}" destId="{45A34F02-F0EC-4DA5-9F91-D7889F7C2F52}"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03C53B3F-419D-4ACB-AF03-2BFCAF63E2A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B7AB1B2-F641-417F-B502-14C29B2FCC28}">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Аудиториядаги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мунозара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қоидаларга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мувофиқ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ўтказиладими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йўқлигини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кузатадилар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мунозарага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халақит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бермайдилар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73A4722-7381-476E-A72B-50537ABB1087}" type="parTrans" cxnId="{74FF1940-6794-41BA-80E9-769B8C70C299}">
      <dgm:prSet/>
      <dgm:spPr/>
      <dgm:t>
        <a:bodyPr/>
        <a:lstStyle/>
        <a:p>
          <a:endParaRPr lang="ru-RU"/>
        </a:p>
      </dgm:t>
    </dgm:pt>
    <dgm:pt modelId="{E270694D-F2BA-4B2F-BC4A-0C25BA04AE64}" type="sibTrans" cxnId="{74FF1940-6794-41BA-80E9-769B8C70C299}">
      <dgm:prSet/>
      <dgm:spPr/>
      <dgm:t>
        <a:bodyPr/>
        <a:lstStyle/>
        <a:p>
          <a:endParaRPr lang="ru-RU"/>
        </a:p>
      </dgm:t>
    </dgm:pt>
    <dgm:pt modelId="{5B5672B1-5452-4398-B3B9-963CDF9A97F0}">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Белгиланган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вақтдан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сўнг</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эшитганлари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билдирадилар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саволларга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4AB9191-7E51-4C5E-BB97-1863CBC50F4D}" type="parTrans" cxnId="{DD7D27F9-9BFF-41BD-9AEB-25D4569C5815}">
      <dgm:prSet/>
      <dgm:spPr/>
      <dgm:t>
        <a:bodyPr/>
        <a:lstStyle/>
        <a:p>
          <a:endParaRPr lang="ru-RU"/>
        </a:p>
      </dgm:t>
    </dgm:pt>
    <dgm:pt modelId="{B546DB27-223D-4F25-A453-BE7B18FDAA13}" type="sibTrans" cxnId="{DD7D27F9-9BFF-41BD-9AEB-25D4569C5815}">
      <dgm:prSet/>
      <dgm:spPr/>
      <dgm:t>
        <a:bodyPr/>
        <a:lstStyle/>
        <a:p>
          <a:endParaRPr lang="ru-RU"/>
        </a:p>
      </dgm:t>
    </dgm:pt>
    <dgm:pt modelId="{27860D9D-79C3-436B-A89A-03DA91C93DF7}">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Сиз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қарорига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қўшиласизми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31EAC64-4FC4-4E6B-9FBC-765528671528}" type="parTrans" cxnId="{84A553D9-7B3F-46BF-A88E-A841A6E0367E}">
      <dgm:prSet/>
      <dgm:spPr/>
      <dgm:t>
        <a:bodyPr/>
        <a:lstStyle/>
        <a:p>
          <a:endParaRPr lang="ru-RU"/>
        </a:p>
      </dgm:t>
    </dgm:pt>
    <dgm:pt modelId="{08B592FE-02A0-4766-A77B-4CADD66BED83}" type="sibTrans" cxnId="{84A553D9-7B3F-46BF-A88E-A841A6E0367E}">
      <dgm:prSet/>
      <dgm:spPr/>
      <dgm:t>
        <a:bodyPr/>
        <a:lstStyle/>
        <a:p>
          <a:endParaRPr lang="ru-RU"/>
        </a:p>
      </dgm:t>
    </dgm:pt>
    <dgm:pt modelId="{9E5F3CFF-D728-43F1-B1AF-730C4CD034EF}">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етарли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бўлганми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A209F2E-3565-414F-889D-F705D3DC21DB}" type="parTrans" cxnId="{83BE5E18-24A6-47D7-9638-E088A0B0FDF7}">
      <dgm:prSet/>
      <dgm:spPr/>
      <dgm:t>
        <a:bodyPr/>
        <a:lstStyle/>
        <a:p>
          <a:endParaRPr lang="ru-RU"/>
        </a:p>
      </dgm:t>
    </dgm:pt>
    <dgm:pt modelId="{1BC56147-704B-404D-8749-4DF271871C9B}" type="sibTrans" cxnId="{83BE5E18-24A6-47D7-9638-E088A0B0FDF7}">
      <dgm:prSet/>
      <dgm:spPr/>
      <dgm:t>
        <a:bodyPr/>
        <a:lstStyle/>
        <a:p>
          <a:endParaRPr lang="ru-RU"/>
        </a:p>
      </dgm:t>
    </dgm:pt>
    <dgm:pt modelId="{39BC34C1-C319-4891-B9E2-CDCCEDF83376}">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Сизнингча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қайси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ишончли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6FF54F0-0353-4810-919A-4A518DCF8F4A}" type="parTrans" cxnId="{0794283F-6533-4CE0-8CD1-7039EAC0B90C}">
      <dgm:prSet/>
      <dgm:spPr/>
      <dgm:t>
        <a:bodyPr/>
        <a:lstStyle/>
        <a:p>
          <a:endParaRPr lang="ru-RU"/>
        </a:p>
      </dgm:t>
    </dgm:pt>
    <dgm:pt modelId="{C34BE9B2-B65E-4769-B66D-C242DCA945B5}" type="sibTrans" cxnId="{0794283F-6533-4CE0-8CD1-7039EAC0B90C}">
      <dgm:prSet/>
      <dgm:spPr/>
      <dgm:t>
        <a:bodyPr/>
        <a:lstStyle/>
        <a:p>
          <a:endParaRPr lang="ru-RU"/>
        </a:p>
      </dgm:t>
    </dgm:pt>
    <dgm:pt modelId="{05FC5538-901D-4DFC-B199-9B77BEE24DDD}">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Шундан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150E36A-5A7C-4AF2-92F5-BF269D96B29B}" type="parTrans" cxnId="{26D57B15-503A-47B6-9910-08EFD44B73D5}">
      <dgm:prSet/>
      <dgm:spPr/>
      <dgm:t>
        <a:bodyPr/>
        <a:lstStyle/>
        <a:p>
          <a:endParaRPr lang="ru-RU"/>
        </a:p>
      </dgm:t>
    </dgm:pt>
    <dgm:pt modelId="{99230426-E8C0-4F23-A1EB-E6A68B3B043B}" type="sibTrans" cxnId="{26D57B15-503A-47B6-9910-08EFD44B73D5}">
      <dgm:prSet/>
      <dgm:spPr/>
      <dgm:t>
        <a:bodyPr/>
        <a:lstStyle/>
        <a:p>
          <a:endParaRPr lang="ru-RU"/>
        </a:p>
      </dgm:t>
    </dgm:pt>
    <dgm:pt modelId="{C083C00E-44B3-43E1-A83D-0741457B2E2C}" type="pres">
      <dgm:prSet presAssocID="{03C53B3F-419D-4ACB-AF03-2BFCAF63E2AE}" presName="linear" presStyleCnt="0">
        <dgm:presLayoutVars>
          <dgm:animLvl val="lvl"/>
          <dgm:resizeHandles val="exact"/>
        </dgm:presLayoutVars>
      </dgm:prSet>
      <dgm:spPr/>
      <dgm:t>
        <a:bodyPr/>
        <a:lstStyle/>
        <a:p>
          <a:endParaRPr lang="ru-RU"/>
        </a:p>
      </dgm:t>
    </dgm:pt>
    <dgm:pt modelId="{F8A9E299-E278-4265-B31A-915169951407}" type="pres">
      <dgm:prSet presAssocID="{DB7AB1B2-F641-417F-B502-14C29B2FCC28}" presName="parentText" presStyleLbl="node1" presStyleIdx="0" presStyleCnt="3">
        <dgm:presLayoutVars>
          <dgm:chMax val="0"/>
          <dgm:bulletEnabled val="1"/>
        </dgm:presLayoutVars>
      </dgm:prSet>
      <dgm:spPr/>
      <dgm:t>
        <a:bodyPr/>
        <a:lstStyle/>
        <a:p>
          <a:endParaRPr lang="ru-RU"/>
        </a:p>
      </dgm:t>
    </dgm:pt>
    <dgm:pt modelId="{2A9ED233-550D-4A64-8559-40AF58C04026}" type="pres">
      <dgm:prSet presAssocID="{E270694D-F2BA-4B2F-BC4A-0C25BA04AE64}" presName="spacer" presStyleCnt="0"/>
      <dgm:spPr/>
    </dgm:pt>
    <dgm:pt modelId="{0095D54B-957D-4BCF-BB0E-EDBFC9F20F1B}" type="pres">
      <dgm:prSet presAssocID="{5B5672B1-5452-4398-B3B9-963CDF9A97F0}" presName="parentText" presStyleLbl="node1" presStyleIdx="1" presStyleCnt="3">
        <dgm:presLayoutVars>
          <dgm:chMax val="0"/>
          <dgm:bulletEnabled val="1"/>
        </dgm:presLayoutVars>
      </dgm:prSet>
      <dgm:spPr/>
      <dgm:t>
        <a:bodyPr/>
        <a:lstStyle/>
        <a:p>
          <a:endParaRPr lang="ru-RU"/>
        </a:p>
      </dgm:t>
    </dgm:pt>
    <dgm:pt modelId="{026C4C32-F422-4CA3-B4F1-BA59C54A7EC3}" type="pres">
      <dgm:prSet presAssocID="{5B5672B1-5452-4398-B3B9-963CDF9A97F0}" presName="childText" presStyleLbl="revTx" presStyleIdx="0" presStyleCnt="1">
        <dgm:presLayoutVars>
          <dgm:bulletEnabled val="1"/>
        </dgm:presLayoutVars>
      </dgm:prSet>
      <dgm:spPr/>
      <dgm:t>
        <a:bodyPr/>
        <a:lstStyle/>
        <a:p>
          <a:endParaRPr lang="ru-RU"/>
        </a:p>
      </dgm:t>
    </dgm:pt>
    <dgm:pt modelId="{37A8A310-E39C-4FDE-AD7A-299F231F4151}" type="pres">
      <dgm:prSet presAssocID="{05FC5538-901D-4DFC-B199-9B77BEE24DDD}" presName="parentText" presStyleLbl="node1" presStyleIdx="2" presStyleCnt="3">
        <dgm:presLayoutVars>
          <dgm:chMax val="0"/>
          <dgm:bulletEnabled val="1"/>
        </dgm:presLayoutVars>
      </dgm:prSet>
      <dgm:spPr/>
      <dgm:t>
        <a:bodyPr/>
        <a:lstStyle/>
        <a:p>
          <a:endParaRPr lang="ru-RU"/>
        </a:p>
      </dgm:t>
    </dgm:pt>
  </dgm:ptLst>
  <dgm:cxnLst>
    <dgm:cxn modelId="{DD7D27F9-9BFF-41BD-9AEB-25D4569C5815}" srcId="{03C53B3F-419D-4ACB-AF03-2BFCAF63E2AE}" destId="{5B5672B1-5452-4398-B3B9-963CDF9A97F0}" srcOrd="1" destOrd="0" parTransId="{F4AB9191-7E51-4C5E-BB97-1863CBC50F4D}" sibTransId="{B546DB27-223D-4F25-A453-BE7B18FDAA13}"/>
    <dgm:cxn modelId="{EA19C439-DFF8-4280-BB1E-3DD4D60B36EF}" type="presOf" srcId="{39BC34C1-C319-4891-B9E2-CDCCEDF83376}" destId="{026C4C32-F422-4CA3-B4F1-BA59C54A7EC3}" srcOrd="0" destOrd="2" presId="urn:microsoft.com/office/officeart/2005/8/layout/vList2"/>
    <dgm:cxn modelId="{26D57B15-503A-47B6-9910-08EFD44B73D5}" srcId="{03C53B3F-419D-4ACB-AF03-2BFCAF63E2AE}" destId="{05FC5538-901D-4DFC-B199-9B77BEE24DDD}" srcOrd="2" destOrd="0" parTransId="{C150E36A-5A7C-4AF2-92F5-BF269D96B29B}" sibTransId="{99230426-E8C0-4F23-A1EB-E6A68B3B043B}"/>
    <dgm:cxn modelId="{F991191D-A478-496B-8F4F-8A8E6120ACF6}" type="presOf" srcId="{27860D9D-79C3-436B-A89A-03DA91C93DF7}" destId="{026C4C32-F422-4CA3-B4F1-BA59C54A7EC3}" srcOrd="0" destOrd="0" presId="urn:microsoft.com/office/officeart/2005/8/layout/vList2"/>
    <dgm:cxn modelId="{84A553D9-7B3F-46BF-A88E-A841A6E0367E}" srcId="{5B5672B1-5452-4398-B3B9-963CDF9A97F0}" destId="{27860D9D-79C3-436B-A89A-03DA91C93DF7}" srcOrd="0" destOrd="0" parTransId="{C31EAC64-4FC4-4E6B-9FBC-765528671528}" sibTransId="{08B592FE-02A0-4766-A77B-4CADD66BED83}"/>
    <dgm:cxn modelId="{C3DBE3F6-9434-420F-95B2-EF562EADE832}" type="presOf" srcId="{03C53B3F-419D-4ACB-AF03-2BFCAF63E2AE}" destId="{C083C00E-44B3-43E1-A83D-0741457B2E2C}" srcOrd="0" destOrd="0" presId="urn:microsoft.com/office/officeart/2005/8/layout/vList2"/>
    <dgm:cxn modelId="{0794283F-6533-4CE0-8CD1-7039EAC0B90C}" srcId="{5B5672B1-5452-4398-B3B9-963CDF9A97F0}" destId="{39BC34C1-C319-4891-B9E2-CDCCEDF83376}" srcOrd="2" destOrd="0" parTransId="{76FF54F0-0353-4810-919A-4A518DCF8F4A}" sibTransId="{C34BE9B2-B65E-4769-B66D-C242DCA945B5}"/>
    <dgm:cxn modelId="{74FF1940-6794-41BA-80E9-769B8C70C299}" srcId="{03C53B3F-419D-4ACB-AF03-2BFCAF63E2AE}" destId="{DB7AB1B2-F641-417F-B502-14C29B2FCC28}" srcOrd="0" destOrd="0" parTransId="{173A4722-7381-476E-A72B-50537ABB1087}" sibTransId="{E270694D-F2BA-4B2F-BC4A-0C25BA04AE64}"/>
    <dgm:cxn modelId="{83BE5E18-24A6-47D7-9638-E088A0B0FDF7}" srcId="{5B5672B1-5452-4398-B3B9-963CDF9A97F0}" destId="{9E5F3CFF-D728-43F1-B1AF-730C4CD034EF}" srcOrd="1" destOrd="0" parTransId="{3A209F2E-3565-414F-889D-F705D3DC21DB}" sibTransId="{1BC56147-704B-404D-8749-4DF271871C9B}"/>
    <dgm:cxn modelId="{83BDDF39-EB9A-402E-BDFF-B7AFFE05A262}" type="presOf" srcId="{DB7AB1B2-F641-417F-B502-14C29B2FCC28}" destId="{F8A9E299-E278-4265-B31A-915169951407}" srcOrd="0" destOrd="0" presId="urn:microsoft.com/office/officeart/2005/8/layout/vList2"/>
    <dgm:cxn modelId="{DC11A931-568E-49B3-9227-65CFB4AB6959}" type="presOf" srcId="{9E5F3CFF-D728-43F1-B1AF-730C4CD034EF}" destId="{026C4C32-F422-4CA3-B4F1-BA59C54A7EC3}" srcOrd="0" destOrd="1" presId="urn:microsoft.com/office/officeart/2005/8/layout/vList2"/>
    <dgm:cxn modelId="{5551F037-E013-498E-9461-1CCD575CD2BD}" type="presOf" srcId="{05FC5538-901D-4DFC-B199-9B77BEE24DDD}" destId="{37A8A310-E39C-4FDE-AD7A-299F231F4151}" srcOrd="0" destOrd="0" presId="urn:microsoft.com/office/officeart/2005/8/layout/vList2"/>
    <dgm:cxn modelId="{234F9F3E-AC80-4E69-9B65-6FC4AFB5DB4A}" type="presOf" srcId="{5B5672B1-5452-4398-B3B9-963CDF9A97F0}" destId="{0095D54B-957D-4BCF-BB0E-EDBFC9F20F1B}" srcOrd="0" destOrd="0" presId="urn:microsoft.com/office/officeart/2005/8/layout/vList2"/>
    <dgm:cxn modelId="{56DA6190-5F04-41AA-BA62-9D9A1147A40F}" type="presParOf" srcId="{C083C00E-44B3-43E1-A83D-0741457B2E2C}" destId="{F8A9E299-E278-4265-B31A-915169951407}" srcOrd="0" destOrd="0" presId="urn:microsoft.com/office/officeart/2005/8/layout/vList2"/>
    <dgm:cxn modelId="{5BA28D41-2741-4D49-B3E1-F786E76979DC}" type="presParOf" srcId="{C083C00E-44B3-43E1-A83D-0741457B2E2C}" destId="{2A9ED233-550D-4A64-8559-40AF58C04026}" srcOrd="1" destOrd="0" presId="urn:microsoft.com/office/officeart/2005/8/layout/vList2"/>
    <dgm:cxn modelId="{47C4FDB0-32E2-4508-8D84-B5CDCF2AEE4D}" type="presParOf" srcId="{C083C00E-44B3-43E1-A83D-0741457B2E2C}" destId="{0095D54B-957D-4BCF-BB0E-EDBFC9F20F1B}" srcOrd="2" destOrd="0" presId="urn:microsoft.com/office/officeart/2005/8/layout/vList2"/>
    <dgm:cxn modelId="{9756BE4E-FC58-4EA7-A4A8-69A19CB6844A}" type="presParOf" srcId="{C083C00E-44B3-43E1-A83D-0741457B2E2C}" destId="{026C4C32-F422-4CA3-B4F1-BA59C54A7EC3}" srcOrd="3" destOrd="0" presId="urn:microsoft.com/office/officeart/2005/8/layout/vList2"/>
    <dgm:cxn modelId="{A2DA0B2D-473F-4B1C-B1D0-2A214D499A3B}" type="presParOf" srcId="{C083C00E-44B3-43E1-A83D-0741457B2E2C}" destId="{37A8A310-E39C-4FDE-AD7A-299F231F415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57FC2F72-607C-40B3-979E-AFB7201E0B0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CE2BBC1-C005-4111-B85B-6734E5504223}">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Тугалланмаган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занжир</a:t>
          </a:r>
          <a:r>
            <a:rPr lang="ru-RU" b="1"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юзасидан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мавзусига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қизиқишларини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8113B7E-CB98-4702-9B7D-0392E298A076}" type="parTrans" cxnId="{5BBF1EDF-DB07-46EB-8BF6-138E2ED84010}">
      <dgm:prSet/>
      <dgm:spPr/>
      <dgm:t>
        <a:bodyPr/>
        <a:lstStyle/>
        <a:p>
          <a:endParaRPr lang="ru-RU"/>
        </a:p>
      </dgm:t>
    </dgm:pt>
    <dgm:pt modelId="{535FFAF7-481E-4A4E-81DB-091319CCB02E}" type="sibTrans" cxnId="{5BBF1EDF-DB07-46EB-8BF6-138E2ED84010}">
      <dgm:prSet/>
      <dgm:spPr/>
      <dgm:t>
        <a:bodyPr/>
        <a:lstStyle/>
        <a:p>
          <a:endParaRPr lang="ru-RU"/>
        </a:p>
      </dgm:t>
    </dgm:pt>
    <dgm:pt modelId="{D5A1D92E-F0FA-4130-957A-EA2AEBB89C3F}">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технологик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машқлар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жумлаларнинг</a:t>
          </a:r>
          <a:r>
            <a:rPr lang="ru-RU" dirty="0" smtClean="0">
              <a:latin typeface="Times New Roman" panose="02020603050405020304" pitchFamily="18" charset="0"/>
              <a:cs typeface="Times New Roman" panose="02020603050405020304" pitchFamily="18" charset="0"/>
            </a:rPr>
            <a:t> боши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рўйхат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тўлдиришлари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сўралади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02BC209-F927-426F-82A1-2D075811FC8A}" type="parTrans" cxnId="{0D8C5DA8-4026-4693-849D-98CB85DFF8EB}">
      <dgm:prSet/>
      <dgm:spPr/>
      <dgm:t>
        <a:bodyPr/>
        <a:lstStyle/>
        <a:p>
          <a:endParaRPr lang="ru-RU"/>
        </a:p>
      </dgm:t>
    </dgm:pt>
    <dgm:pt modelId="{F4E784CE-07ED-42B0-85A8-CABA7D62C02C}" type="sibTrans" cxnId="{0D8C5DA8-4026-4693-849D-98CB85DFF8EB}">
      <dgm:prSet/>
      <dgm:spPr/>
      <dgm:t>
        <a:bodyPr/>
        <a:lstStyle/>
        <a:p>
          <a:endParaRPr lang="ru-RU"/>
        </a:p>
      </dgm:t>
    </dgm:pt>
    <dgm:pt modelId="{99E0A112-CF5D-4ABB-9059-E4CDA8EF4218}">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Масалан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мени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ҳақидаги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қизиқтирди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маълумотлардан</a:t>
          </a:r>
          <a:r>
            <a:rPr lang="ru-RU" dirty="0" smtClean="0">
              <a:latin typeface="Times New Roman" panose="02020603050405020304" pitchFamily="18" charset="0"/>
              <a:cs typeface="Times New Roman" panose="02020603050405020304" pitchFamily="18" charset="0"/>
            </a:rPr>
            <a:t> мен </a:t>
          </a:r>
          <a:r>
            <a:rPr lang="ru-RU" dirty="0" err="1" smtClean="0">
              <a:latin typeface="Times New Roman" panose="02020603050405020304" pitchFamily="18" charset="0"/>
              <a:cs typeface="Times New Roman" panose="02020603050405020304" pitchFamily="18" charset="0"/>
            </a:rPr>
            <a:t>шундай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хулосага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келдим</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0BA84E7-3ADB-47A7-BF74-C2D10295DC5A}" type="parTrans" cxnId="{118528AB-C6BC-4E5E-A2E0-2D7DEA59CB64}">
      <dgm:prSet/>
      <dgm:spPr/>
      <dgm:t>
        <a:bodyPr/>
        <a:lstStyle/>
        <a:p>
          <a:endParaRPr lang="ru-RU"/>
        </a:p>
      </dgm:t>
    </dgm:pt>
    <dgm:pt modelId="{656980F9-CBB3-4AF1-AADA-7958225B83FA}" type="sibTrans" cxnId="{118528AB-C6BC-4E5E-A2E0-2D7DEA59CB64}">
      <dgm:prSet/>
      <dgm:spPr/>
      <dgm:t>
        <a:bodyPr/>
        <a:lstStyle/>
        <a:p>
          <a:endParaRPr lang="ru-RU"/>
        </a:p>
      </dgm:t>
    </dgm:pt>
    <dgm:pt modelId="{0B4CD01C-4035-44FB-BF8B-4EB8157E1D0B}" type="pres">
      <dgm:prSet presAssocID="{57FC2F72-607C-40B3-979E-AFB7201E0B07}" presName="linear" presStyleCnt="0">
        <dgm:presLayoutVars>
          <dgm:animLvl val="lvl"/>
          <dgm:resizeHandles val="exact"/>
        </dgm:presLayoutVars>
      </dgm:prSet>
      <dgm:spPr/>
      <dgm:t>
        <a:bodyPr/>
        <a:lstStyle/>
        <a:p>
          <a:endParaRPr lang="ru-RU"/>
        </a:p>
      </dgm:t>
    </dgm:pt>
    <dgm:pt modelId="{C562ADDF-46A3-4294-B7CB-CAA6D7729982}" type="pres">
      <dgm:prSet presAssocID="{7CE2BBC1-C005-4111-B85B-6734E5504223}" presName="parentText" presStyleLbl="node1" presStyleIdx="0" presStyleCnt="2">
        <dgm:presLayoutVars>
          <dgm:chMax val="0"/>
          <dgm:bulletEnabled val="1"/>
        </dgm:presLayoutVars>
      </dgm:prSet>
      <dgm:spPr/>
      <dgm:t>
        <a:bodyPr/>
        <a:lstStyle/>
        <a:p>
          <a:endParaRPr lang="ru-RU"/>
        </a:p>
      </dgm:t>
    </dgm:pt>
    <dgm:pt modelId="{04DE4B34-1CDD-4EAA-B86D-08A50CB34A28}" type="pres">
      <dgm:prSet presAssocID="{535FFAF7-481E-4A4E-81DB-091319CCB02E}" presName="spacer" presStyleCnt="0"/>
      <dgm:spPr/>
    </dgm:pt>
    <dgm:pt modelId="{8FDE798F-8B70-42FF-B3E0-1D14EC263C47}" type="pres">
      <dgm:prSet presAssocID="{D5A1D92E-F0FA-4130-957A-EA2AEBB89C3F}" presName="parentText" presStyleLbl="node1" presStyleIdx="1" presStyleCnt="2">
        <dgm:presLayoutVars>
          <dgm:chMax val="0"/>
          <dgm:bulletEnabled val="1"/>
        </dgm:presLayoutVars>
      </dgm:prSet>
      <dgm:spPr/>
      <dgm:t>
        <a:bodyPr/>
        <a:lstStyle/>
        <a:p>
          <a:endParaRPr lang="ru-RU"/>
        </a:p>
      </dgm:t>
    </dgm:pt>
    <dgm:pt modelId="{E5842593-48F0-4E38-B73A-0D14D7C3379F}" type="pres">
      <dgm:prSet presAssocID="{D5A1D92E-F0FA-4130-957A-EA2AEBB89C3F}" presName="childText" presStyleLbl="revTx" presStyleIdx="0" presStyleCnt="1">
        <dgm:presLayoutVars>
          <dgm:bulletEnabled val="1"/>
        </dgm:presLayoutVars>
      </dgm:prSet>
      <dgm:spPr/>
      <dgm:t>
        <a:bodyPr/>
        <a:lstStyle/>
        <a:p>
          <a:endParaRPr lang="ru-RU"/>
        </a:p>
      </dgm:t>
    </dgm:pt>
  </dgm:ptLst>
  <dgm:cxnLst>
    <dgm:cxn modelId="{0D8C5DA8-4026-4693-849D-98CB85DFF8EB}" srcId="{57FC2F72-607C-40B3-979E-AFB7201E0B07}" destId="{D5A1D92E-F0FA-4130-957A-EA2AEBB89C3F}" srcOrd="1" destOrd="0" parTransId="{202BC209-F927-426F-82A1-2D075811FC8A}" sibTransId="{F4E784CE-07ED-42B0-85A8-CABA7D62C02C}"/>
    <dgm:cxn modelId="{BE4CD278-C77C-4E04-BD34-BB46AD0EEAEE}" type="presOf" srcId="{7CE2BBC1-C005-4111-B85B-6734E5504223}" destId="{C562ADDF-46A3-4294-B7CB-CAA6D7729982}" srcOrd="0" destOrd="0" presId="urn:microsoft.com/office/officeart/2005/8/layout/vList2"/>
    <dgm:cxn modelId="{6D89681E-CE86-468A-9B11-72630E7CF14B}" type="presOf" srcId="{57FC2F72-607C-40B3-979E-AFB7201E0B07}" destId="{0B4CD01C-4035-44FB-BF8B-4EB8157E1D0B}" srcOrd="0" destOrd="0" presId="urn:microsoft.com/office/officeart/2005/8/layout/vList2"/>
    <dgm:cxn modelId="{5BBF1EDF-DB07-46EB-8BF6-138E2ED84010}" srcId="{57FC2F72-607C-40B3-979E-AFB7201E0B07}" destId="{7CE2BBC1-C005-4111-B85B-6734E5504223}" srcOrd="0" destOrd="0" parTransId="{68113B7E-CB98-4702-9B7D-0392E298A076}" sibTransId="{535FFAF7-481E-4A4E-81DB-091319CCB02E}"/>
    <dgm:cxn modelId="{118528AB-C6BC-4E5E-A2E0-2D7DEA59CB64}" srcId="{D5A1D92E-F0FA-4130-957A-EA2AEBB89C3F}" destId="{99E0A112-CF5D-4ABB-9059-E4CDA8EF4218}" srcOrd="0" destOrd="0" parTransId="{E0BA84E7-3ADB-47A7-BF74-C2D10295DC5A}" sibTransId="{656980F9-CBB3-4AF1-AADA-7958225B83FA}"/>
    <dgm:cxn modelId="{65B907DD-8F97-4FAD-AECB-BA89452A69D4}" type="presOf" srcId="{99E0A112-CF5D-4ABB-9059-E4CDA8EF4218}" destId="{E5842593-48F0-4E38-B73A-0D14D7C3379F}" srcOrd="0" destOrd="0" presId="urn:microsoft.com/office/officeart/2005/8/layout/vList2"/>
    <dgm:cxn modelId="{5B9A776F-DE0A-46E5-8B7B-209366D65D5D}" type="presOf" srcId="{D5A1D92E-F0FA-4130-957A-EA2AEBB89C3F}" destId="{8FDE798F-8B70-42FF-B3E0-1D14EC263C47}" srcOrd="0" destOrd="0" presId="urn:microsoft.com/office/officeart/2005/8/layout/vList2"/>
    <dgm:cxn modelId="{9085AB7F-8E8B-4D1E-9C44-CFB848772879}" type="presParOf" srcId="{0B4CD01C-4035-44FB-BF8B-4EB8157E1D0B}" destId="{C562ADDF-46A3-4294-B7CB-CAA6D7729982}" srcOrd="0" destOrd="0" presId="urn:microsoft.com/office/officeart/2005/8/layout/vList2"/>
    <dgm:cxn modelId="{CEB65C5B-A2BA-4737-8C5A-D774F4E4BAC9}" type="presParOf" srcId="{0B4CD01C-4035-44FB-BF8B-4EB8157E1D0B}" destId="{04DE4B34-1CDD-4EAA-B86D-08A50CB34A28}" srcOrd="1" destOrd="0" presId="urn:microsoft.com/office/officeart/2005/8/layout/vList2"/>
    <dgm:cxn modelId="{7930D662-3FAD-4C4B-97CD-6C1045DAD434}" type="presParOf" srcId="{0B4CD01C-4035-44FB-BF8B-4EB8157E1D0B}" destId="{8FDE798F-8B70-42FF-B3E0-1D14EC263C47}" srcOrd="2" destOrd="0" presId="urn:microsoft.com/office/officeart/2005/8/layout/vList2"/>
    <dgm:cxn modelId="{C7FE2937-1354-4D0B-849B-24B9922B6A42}" type="presParOf" srcId="{0B4CD01C-4035-44FB-BF8B-4EB8157E1D0B}" destId="{E5842593-48F0-4E38-B73A-0D14D7C3379F}"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193139F0-33A1-4903-BDA6-110AA7B3C38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5D0C6A9-CA25-4187-95FA-93DFFB2571F6}">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Адабий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лотто</a:t>
          </a:r>
          <a:r>
            <a:rPr lang="ru-RU" b="1"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жуфт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FA86489-0107-421A-8A43-4A4A0F59B73A}" type="parTrans" cxnId="{19B3C9E0-2BF1-4AD6-8130-86E5DFDACC1A}">
      <dgm:prSet/>
      <dgm:spPr/>
      <dgm:t>
        <a:bodyPr/>
        <a:lstStyle/>
        <a:p>
          <a:endParaRPr lang="ru-RU"/>
        </a:p>
      </dgm:t>
    </dgm:pt>
    <dgm:pt modelId="{4466FB9A-08FF-4496-985F-478AE2E819E1}" type="sibTrans" cxnId="{19B3C9E0-2BF1-4AD6-8130-86E5DFDACC1A}">
      <dgm:prSet/>
      <dgm:spPr/>
      <dgm:t>
        <a:bodyPr/>
        <a:lstStyle/>
        <a:p>
          <a:endParaRPr lang="ru-RU"/>
        </a:p>
      </dgm:t>
    </dgm:pt>
    <dgm:pt modelId="{F38BFAEC-676E-4ABE-9AE0-FCBB59693DDA}">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Ўйиннинг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элементларни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яхлит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ўртасида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ёзишмалар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ўрнатиш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C73671A-D0FD-44C1-A2B3-9E14A120529C}" type="parTrans" cxnId="{D58EC73D-F70A-4C73-9BE9-A2CF6F2BD946}">
      <dgm:prSet/>
      <dgm:spPr/>
      <dgm:t>
        <a:bodyPr/>
        <a:lstStyle/>
        <a:p>
          <a:endParaRPr lang="ru-RU"/>
        </a:p>
      </dgm:t>
    </dgm:pt>
    <dgm:pt modelId="{A239D8D3-ABC1-45F3-A736-6B0351EE7413}" type="sibTrans" cxnId="{D58EC73D-F70A-4C73-9BE9-A2CF6F2BD946}">
      <dgm:prSet/>
      <dgm:spPr/>
      <dgm:t>
        <a:bodyPr/>
        <a:lstStyle/>
        <a:p>
          <a:endParaRPr lang="ru-RU"/>
        </a:p>
      </dgm:t>
    </dgm:pt>
    <dgm:pt modelId="{5225DF27-1A8E-48E7-8AEE-F55597A7D2AF}">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адабий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таърифлари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830651F-D5AE-4D73-A207-781D46DF3675}" type="parTrans" cxnId="{1F93E058-5461-4F80-8A71-0CDBE9960BF0}">
      <dgm:prSet/>
      <dgm:spPr/>
      <dgm:t>
        <a:bodyPr/>
        <a:lstStyle/>
        <a:p>
          <a:endParaRPr lang="ru-RU"/>
        </a:p>
      </dgm:t>
    </dgm:pt>
    <dgm:pt modelId="{CA78BD0B-6FD8-4CF5-99AA-F3D74E4B511D}" type="sibTrans" cxnId="{1F93E058-5461-4F80-8A71-0CDBE9960BF0}">
      <dgm:prSet/>
      <dgm:spPr/>
      <dgm:t>
        <a:bodyPr/>
        <a:lstStyle/>
        <a:p>
          <a:endParaRPr lang="ru-RU"/>
        </a:p>
      </dgm:t>
    </dgm:pt>
    <dgm:pt modelId="{4A4F1AC7-9EC8-4BE4-A363-325754ECAAF3}">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асарлар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сарлавҳалари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муаллифларнинг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исмлари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A8B89BA-6006-4037-B37E-EDE6A67D3964}" type="parTrans" cxnId="{D0839951-6D3B-43AF-AB84-A389E97D69F3}">
      <dgm:prSet/>
      <dgm:spPr/>
      <dgm:t>
        <a:bodyPr/>
        <a:lstStyle/>
        <a:p>
          <a:endParaRPr lang="ru-RU"/>
        </a:p>
      </dgm:t>
    </dgm:pt>
    <dgm:pt modelId="{62B06846-DF84-4FD9-AD0A-D2C2058C2D49}" type="sibTrans" cxnId="{D0839951-6D3B-43AF-AB84-A389E97D69F3}">
      <dgm:prSet/>
      <dgm:spPr/>
      <dgm:t>
        <a:bodyPr/>
        <a:lstStyle/>
        <a:p>
          <a:endParaRPr lang="ru-RU"/>
        </a:p>
      </dgm:t>
    </dgm:pt>
    <dgm:pt modelId="{74D70963-F678-4798-9EB8-2F7106EA64A9}">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қаҳрамонларнинг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исмлари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сатрлари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818A7A4-7A97-454D-9D12-F24C9D877FED}" type="parTrans" cxnId="{7366A854-62BE-4A82-BDD4-22204AB21537}">
      <dgm:prSet/>
      <dgm:spPr/>
      <dgm:t>
        <a:bodyPr/>
        <a:lstStyle/>
        <a:p>
          <a:endParaRPr lang="ru-RU"/>
        </a:p>
      </dgm:t>
    </dgm:pt>
    <dgm:pt modelId="{B229E688-CC73-4AB2-BC8D-A35394985723}" type="sibTrans" cxnId="{7366A854-62BE-4A82-BDD4-22204AB21537}">
      <dgm:prSet/>
      <dgm:spPr/>
      <dgm:t>
        <a:bodyPr/>
        <a:lstStyle/>
        <a:p>
          <a:endParaRPr lang="ru-RU"/>
        </a:p>
      </dgm:t>
    </dgm:pt>
    <dgm:pt modelId="{016E1221-BFB9-45DA-A055-04D0EAF4D46F}">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мақоллар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мақоллар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қисмлари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6E6437D-103B-48B4-AC55-C7DA3076D8B0}" type="parTrans" cxnId="{E95DA56F-1E14-4615-949D-AAA5A64CF4BE}">
      <dgm:prSet/>
      <dgm:spPr/>
      <dgm:t>
        <a:bodyPr/>
        <a:lstStyle/>
        <a:p>
          <a:endParaRPr lang="ru-RU"/>
        </a:p>
      </dgm:t>
    </dgm:pt>
    <dgm:pt modelId="{3FB9E99A-8C6D-4430-ADA8-4317DCEBEF9B}" type="sibTrans" cxnId="{E95DA56F-1E14-4615-949D-AAA5A64CF4BE}">
      <dgm:prSet/>
      <dgm:spPr/>
      <dgm:t>
        <a:bodyPr/>
        <a:lstStyle/>
        <a:p>
          <a:endParaRPr lang="ru-RU"/>
        </a:p>
      </dgm:t>
    </dgm:pt>
    <dgm:pt modelId="{CE5D8C37-6CD6-4131-89A4-916F61FBEE85}" type="pres">
      <dgm:prSet presAssocID="{193139F0-33A1-4903-BDA6-110AA7B3C38F}" presName="linear" presStyleCnt="0">
        <dgm:presLayoutVars>
          <dgm:animLvl val="lvl"/>
          <dgm:resizeHandles val="exact"/>
        </dgm:presLayoutVars>
      </dgm:prSet>
      <dgm:spPr/>
      <dgm:t>
        <a:bodyPr/>
        <a:lstStyle/>
        <a:p>
          <a:endParaRPr lang="ru-RU"/>
        </a:p>
      </dgm:t>
    </dgm:pt>
    <dgm:pt modelId="{EF9774A6-55F7-4142-9F1D-8D3B681C17A5}" type="pres">
      <dgm:prSet presAssocID="{55D0C6A9-CA25-4187-95FA-93DFFB2571F6}" presName="parentText" presStyleLbl="node1" presStyleIdx="0" presStyleCnt="2">
        <dgm:presLayoutVars>
          <dgm:chMax val="0"/>
          <dgm:bulletEnabled val="1"/>
        </dgm:presLayoutVars>
      </dgm:prSet>
      <dgm:spPr/>
      <dgm:t>
        <a:bodyPr/>
        <a:lstStyle/>
        <a:p>
          <a:endParaRPr lang="ru-RU"/>
        </a:p>
      </dgm:t>
    </dgm:pt>
    <dgm:pt modelId="{4DF5D13A-7C43-4DAD-955D-6C00E97759B8}" type="pres">
      <dgm:prSet presAssocID="{4466FB9A-08FF-4496-985F-478AE2E819E1}" presName="spacer" presStyleCnt="0"/>
      <dgm:spPr/>
    </dgm:pt>
    <dgm:pt modelId="{EBB1ABED-B2F7-46BD-AE58-23F6F90E6324}" type="pres">
      <dgm:prSet presAssocID="{F38BFAEC-676E-4ABE-9AE0-FCBB59693DDA}" presName="parentText" presStyleLbl="node1" presStyleIdx="1" presStyleCnt="2">
        <dgm:presLayoutVars>
          <dgm:chMax val="0"/>
          <dgm:bulletEnabled val="1"/>
        </dgm:presLayoutVars>
      </dgm:prSet>
      <dgm:spPr/>
      <dgm:t>
        <a:bodyPr/>
        <a:lstStyle/>
        <a:p>
          <a:endParaRPr lang="ru-RU"/>
        </a:p>
      </dgm:t>
    </dgm:pt>
    <dgm:pt modelId="{B83CE889-486F-4CA6-AF4D-FB463999039C}" type="pres">
      <dgm:prSet presAssocID="{F38BFAEC-676E-4ABE-9AE0-FCBB59693DDA}" presName="childText" presStyleLbl="revTx" presStyleIdx="0" presStyleCnt="1">
        <dgm:presLayoutVars>
          <dgm:bulletEnabled val="1"/>
        </dgm:presLayoutVars>
      </dgm:prSet>
      <dgm:spPr/>
      <dgm:t>
        <a:bodyPr/>
        <a:lstStyle/>
        <a:p>
          <a:endParaRPr lang="ru-RU"/>
        </a:p>
      </dgm:t>
    </dgm:pt>
  </dgm:ptLst>
  <dgm:cxnLst>
    <dgm:cxn modelId="{D58EC73D-F70A-4C73-9BE9-A2CF6F2BD946}" srcId="{193139F0-33A1-4903-BDA6-110AA7B3C38F}" destId="{F38BFAEC-676E-4ABE-9AE0-FCBB59693DDA}" srcOrd="1" destOrd="0" parTransId="{5C73671A-D0FD-44C1-A2B3-9E14A120529C}" sibTransId="{A239D8D3-ABC1-45F3-A736-6B0351EE7413}"/>
    <dgm:cxn modelId="{194C5128-B1E8-4626-8E7D-456733EB3B4C}" type="presOf" srcId="{74D70963-F678-4798-9EB8-2F7106EA64A9}" destId="{B83CE889-486F-4CA6-AF4D-FB463999039C}" srcOrd="0" destOrd="2" presId="urn:microsoft.com/office/officeart/2005/8/layout/vList2"/>
    <dgm:cxn modelId="{7366A854-62BE-4A82-BDD4-22204AB21537}" srcId="{F38BFAEC-676E-4ABE-9AE0-FCBB59693DDA}" destId="{74D70963-F678-4798-9EB8-2F7106EA64A9}" srcOrd="2" destOrd="0" parTransId="{3818A7A4-7A97-454D-9D12-F24C9D877FED}" sibTransId="{B229E688-CC73-4AB2-BC8D-A35394985723}"/>
    <dgm:cxn modelId="{E95DA56F-1E14-4615-949D-AAA5A64CF4BE}" srcId="{F38BFAEC-676E-4ABE-9AE0-FCBB59693DDA}" destId="{016E1221-BFB9-45DA-A055-04D0EAF4D46F}" srcOrd="3" destOrd="0" parTransId="{D6E6437D-103B-48B4-AC55-C7DA3076D8B0}" sibTransId="{3FB9E99A-8C6D-4430-ADA8-4317DCEBEF9B}"/>
    <dgm:cxn modelId="{F2EC36D3-196B-4629-88E5-70ECC4FD1318}" type="presOf" srcId="{5225DF27-1A8E-48E7-8AEE-F55597A7D2AF}" destId="{B83CE889-486F-4CA6-AF4D-FB463999039C}" srcOrd="0" destOrd="0" presId="urn:microsoft.com/office/officeart/2005/8/layout/vList2"/>
    <dgm:cxn modelId="{BCE52C3A-B9D9-49BD-B691-5D50738FD471}" type="presOf" srcId="{016E1221-BFB9-45DA-A055-04D0EAF4D46F}" destId="{B83CE889-486F-4CA6-AF4D-FB463999039C}" srcOrd="0" destOrd="3" presId="urn:microsoft.com/office/officeart/2005/8/layout/vList2"/>
    <dgm:cxn modelId="{1F93E058-5461-4F80-8A71-0CDBE9960BF0}" srcId="{F38BFAEC-676E-4ABE-9AE0-FCBB59693DDA}" destId="{5225DF27-1A8E-48E7-8AEE-F55597A7D2AF}" srcOrd="0" destOrd="0" parTransId="{7830651F-D5AE-4D73-A207-781D46DF3675}" sibTransId="{CA78BD0B-6FD8-4CF5-99AA-F3D74E4B511D}"/>
    <dgm:cxn modelId="{09F91BD7-4EA2-4D1A-8CEF-80332F2FD135}" type="presOf" srcId="{193139F0-33A1-4903-BDA6-110AA7B3C38F}" destId="{CE5D8C37-6CD6-4131-89A4-916F61FBEE85}" srcOrd="0" destOrd="0" presId="urn:microsoft.com/office/officeart/2005/8/layout/vList2"/>
    <dgm:cxn modelId="{19B3C9E0-2BF1-4AD6-8130-86E5DFDACC1A}" srcId="{193139F0-33A1-4903-BDA6-110AA7B3C38F}" destId="{55D0C6A9-CA25-4187-95FA-93DFFB2571F6}" srcOrd="0" destOrd="0" parTransId="{AFA86489-0107-421A-8A43-4A4A0F59B73A}" sibTransId="{4466FB9A-08FF-4496-985F-478AE2E819E1}"/>
    <dgm:cxn modelId="{D0839951-6D3B-43AF-AB84-A389E97D69F3}" srcId="{F38BFAEC-676E-4ABE-9AE0-FCBB59693DDA}" destId="{4A4F1AC7-9EC8-4BE4-A363-325754ECAAF3}" srcOrd="1" destOrd="0" parTransId="{7A8B89BA-6006-4037-B37E-EDE6A67D3964}" sibTransId="{62B06846-DF84-4FD9-AD0A-D2C2058C2D49}"/>
    <dgm:cxn modelId="{4B0EF88A-0C8D-49A3-B1AD-0C109525C939}" type="presOf" srcId="{4A4F1AC7-9EC8-4BE4-A363-325754ECAAF3}" destId="{B83CE889-486F-4CA6-AF4D-FB463999039C}" srcOrd="0" destOrd="1" presId="urn:microsoft.com/office/officeart/2005/8/layout/vList2"/>
    <dgm:cxn modelId="{1369C4CD-A9AC-4283-8647-F274D4E48BA0}" type="presOf" srcId="{55D0C6A9-CA25-4187-95FA-93DFFB2571F6}" destId="{EF9774A6-55F7-4142-9F1D-8D3B681C17A5}" srcOrd="0" destOrd="0" presId="urn:microsoft.com/office/officeart/2005/8/layout/vList2"/>
    <dgm:cxn modelId="{0C94EB4C-1B58-4A18-AB16-FE9DFE947ED6}" type="presOf" srcId="{F38BFAEC-676E-4ABE-9AE0-FCBB59693DDA}" destId="{EBB1ABED-B2F7-46BD-AE58-23F6F90E6324}" srcOrd="0" destOrd="0" presId="urn:microsoft.com/office/officeart/2005/8/layout/vList2"/>
    <dgm:cxn modelId="{51F78A56-2792-4551-B660-A0195D483CDF}" type="presParOf" srcId="{CE5D8C37-6CD6-4131-89A4-916F61FBEE85}" destId="{EF9774A6-55F7-4142-9F1D-8D3B681C17A5}" srcOrd="0" destOrd="0" presId="urn:microsoft.com/office/officeart/2005/8/layout/vList2"/>
    <dgm:cxn modelId="{C4A2E174-3472-4038-8105-F12949C273E6}" type="presParOf" srcId="{CE5D8C37-6CD6-4131-89A4-916F61FBEE85}" destId="{4DF5D13A-7C43-4DAD-955D-6C00E97759B8}" srcOrd="1" destOrd="0" presId="urn:microsoft.com/office/officeart/2005/8/layout/vList2"/>
    <dgm:cxn modelId="{A32DDDB2-D809-4147-A1CC-488614FFDB19}" type="presParOf" srcId="{CE5D8C37-6CD6-4131-89A4-916F61FBEE85}" destId="{EBB1ABED-B2F7-46BD-AE58-23F6F90E6324}" srcOrd="2" destOrd="0" presId="urn:microsoft.com/office/officeart/2005/8/layout/vList2"/>
    <dgm:cxn modelId="{A609316A-3A2A-40FB-B0AF-3D611F1638D9}" type="presParOf" srcId="{CE5D8C37-6CD6-4131-89A4-916F61FBEE85}" destId="{B83CE889-486F-4CA6-AF4D-FB463999039C}"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FB2EABAA-6BCF-4692-965B-1B18B097DC0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56B566A-7C9C-4AC8-A382-D32B261270F8}">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Ақлий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ҳужум</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махсус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мунозара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техникаси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биргаликдаги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5ECB3D4-5360-4348-A508-A3539CD66CE1}" type="parTrans" cxnId="{CC001241-DE30-4414-A196-A11CFA4FFC28}">
      <dgm:prSet/>
      <dgm:spPr/>
      <dgm:t>
        <a:bodyPr/>
        <a:lstStyle/>
        <a:p>
          <a:endParaRPr lang="ru-RU"/>
        </a:p>
      </dgm:t>
    </dgm:pt>
    <dgm:pt modelId="{0BE978D5-074E-4E1B-84F6-BC5E8940400D}" type="sibTrans" cxnId="{CC001241-DE30-4414-A196-A11CFA4FFC28}">
      <dgm:prSet/>
      <dgm:spPr/>
      <dgm:t>
        <a:bodyPr/>
        <a:lstStyle/>
        <a:p>
          <a:endParaRPr lang="ru-RU"/>
        </a:p>
      </dgm:t>
    </dgm:pt>
    <dgm:pt modelId="{F3621A3A-3A57-4DCA-ABD7-60C85A7173DD}">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У </a:t>
          </a:r>
          <a:r>
            <a:rPr lang="ru-RU" dirty="0" err="1" smtClean="0">
              <a:latin typeface="Times New Roman" panose="02020603050405020304" pitchFamily="18" charset="0"/>
              <a:cs typeface="Times New Roman" panose="02020603050405020304" pitchFamily="18" charset="0"/>
            </a:rPr>
            <a:t>қуйидаги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босқичларни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F23DA6F-63B2-475A-A4D5-55B7964CDBB5}" type="parTrans" cxnId="{2BD81E6B-7A6A-442E-A393-D2B51197EF96}">
      <dgm:prSet/>
      <dgm:spPr/>
      <dgm:t>
        <a:bodyPr/>
        <a:lstStyle/>
        <a:p>
          <a:endParaRPr lang="ru-RU"/>
        </a:p>
      </dgm:t>
    </dgm:pt>
    <dgm:pt modelId="{9A5C15AB-32A4-48A7-8C50-D99E1AE0417F}" type="sibTrans" cxnId="{2BD81E6B-7A6A-442E-A393-D2B51197EF96}">
      <dgm:prSet/>
      <dgm:spPr/>
      <dgm:t>
        <a:bodyPr/>
        <a:lstStyle/>
        <a:p>
          <a:endParaRPr lang="ru-RU"/>
        </a:p>
      </dgm:t>
    </dgm:pt>
    <dgm:pt modelId="{250CAEE3-661F-41B5-8042-424B67E10F6C}">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ғоялар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2331563-75E5-4548-A66A-3B983257C4A2}" type="parTrans" cxnId="{4F936820-410A-4F0C-8DCA-3C3567A40CA6}">
      <dgm:prSet/>
      <dgm:spPr/>
      <dgm:t>
        <a:bodyPr/>
        <a:lstStyle/>
        <a:p>
          <a:endParaRPr lang="ru-RU"/>
        </a:p>
      </dgm:t>
    </dgm:pt>
    <dgm:pt modelId="{D5160B83-18D8-4960-A8BC-2056AFCA5668}" type="sibTrans" cxnId="{4F936820-410A-4F0C-8DCA-3C3567A40CA6}">
      <dgm:prSet/>
      <dgm:spPr/>
      <dgm:t>
        <a:bodyPr/>
        <a:lstStyle/>
        <a:p>
          <a:endParaRPr lang="ru-RU"/>
        </a:p>
      </dgm:t>
    </dgm:pt>
    <dgm:pt modelId="{D171F247-F5DB-49A7-9E00-0F50D3E7934E}">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яхши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танлаш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6B7B9E9-D82F-4C4C-9655-181EE5D226B0}" type="parTrans" cxnId="{324E8EFC-DD46-4E48-8574-104EE8FCF64A}">
      <dgm:prSet/>
      <dgm:spPr/>
      <dgm:t>
        <a:bodyPr/>
        <a:lstStyle/>
        <a:p>
          <a:endParaRPr lang="ru-RU"/>
        </a:p>
      </dgm:t>
    </dgm:pt>
    <dgm:pt modelId="{22CA183E-932C-48DC-90CF-DA0B5DC71056}" type="sibTrans" cxnId="{324E8EFC-DD46-4E48-8574-104EE8FCF64A}">
      <dgm:prSet/>
      <dgm:spPr/>
      <dgm:t>
        <a:bodyPr/>
        <a:lstStyle/>
        <a:p>
          <a:endParaRPr lang="ru-RU"/>
        </a:p>
      </dgm:t>
    </dgm:pt>
    <dgm:pt modelId="{FA40AE38-DE62-4F01-B65E-240AD22CEF7B}">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яхши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C1D7762-2347-439A-A4DD-422D8FD41B61}" type="parTrans" cxnId="{24F2A7A6-2CF0-46A3-B70C-2F79CD08758F}">
      <dgm:prSet/>
      <dgm:spPr/>
      <dgm:t>
        <a:bodyPr/>
        <a:lstStyle/>
        <a:p>
          <a:endParaRPr lang="ru-RU"/>
        </a:p>
      </dgm:t>
    </dgm:pt>
    <dgm:pt modelId="{78B8718B-1908-467C-A779-FC86B115C5F5}" type="sibTrans" cxnId="{24F2A7A6-2CF0-46A3-B70C-2F79CD08758F}">
      <dgm:prSet/>
      <dgm:spPr/>
      <dgm:t>
        <a:bodyPr/>
        <a:lstStyle/>
        <a:p>
          <a:endParaRPr lang="ru-RU"/>
        </a:p>
      </dgm:t>
    </dgm:pt>
    <dgm:pt modelId="{516C541E-0EB3-4EF0-8ED5-D0C7517E024D}" type="pres">
      <dgm:prSet presAssocID="{FB2EABAA-6BCF-4692-965B-1B18B097DC05}" presName="linear" presStyleCnt="0">
        <dgm:presLayoutVars>
          <dgm:animLvl val="lvl"/>
          <dgm:resizeHandles val="exact"/>
        </dgm:presLayoutVars>
      </dgm:prSet>
      <dgm:spPr/>
      <dgm:t>
        <a:bodyPr/>
        <a:lstStyle/>
        <a:p>
          <a:endParaRPr lang="ru-RU"/>
        </a:p>
      </dgm:t>
    </dgm:pt>
    <dgm:pt modelId="{C063C375-06F1-4088-BBA9-3C51A22365B3}" type="pres">
      <dgm:prSet presAssocID="{156B566A-7C9C-4AC8-A382-D32B261270F8}" presName="parentText" presStyleLbl="node1" presStyleIdx="0" presStyleCnt="2">
        <dgm:presLayoutVars>
          <dgm:chMax val="0"/>
          <dgm:bulletEnabled val="1"/>
        </dgm:presLayoutVars>
      </dgm:prSet>
      <dgm:spPr/>
      <dgm:t>
        <a:bodyPr/>
        <a:lstStyle/>
        <a:p>
          <a:endParaRPr lang="ru-RU"/>
        </a:p>
      </dgm:t>
    </dgm:pt>
    <dgm:pt modelId="{299B6DE6-0C9B-4A8E-B050-475FC4C50885}" type="pres">
      <dgm:prSet presAssocID="{0BE978D5-074E-4E1B-84F6-BC5E8940400D}" presName="spacer" presStyleCnt="0"/>
      <dgm:spPr/>
    </dgm:pt>
    <dgm:pt modelId="{229A8097-575D-4F50-885D-32CAA8C66612}" type="pres">
      <dgm:prSet presAssocID="{F3621A3A-3A57-4DCA-ABD7-60C85A7173DD}" presName="parentText" presStyleLbl="node1" presStyleIdx="1" presStyleCnt="2">
        <dgm:presLayoutVars>
          <dgm:chMax val="0"/>
          <dgm:bulletEnabled val="1"/>
        </dgm:presLayoutVars>
      </dgm:prSet>
      <dgm:spPr/>
      <dgm:t>
        <a:bodyPr/>
        <a:lstStyle/>
        <a:p>
          <a:endParaRPr lang="ru-RU"/>
        </a:p>
      </dgm:t>
    </dgm:pt>
    <dgm:pt modelId="{7052FB49-7558-4CD1-BBB6-5684F09E327D}" type="pres">
      <dgm:prSet presAssocID="{F3621A3A-3A57-4DCA-ABD7-60C85A7173DD}" presName="childText" presStyleLbl="revTx" presStyleIdx="0" presStyleCnt="1">
        <dgm:presLayoutVars>
          <dgm:bulletEnabled val="1"/>
        </dgm:presLayoutVars>
      </dgm:prSet>
      <dgm:spPr/>
      <dgm:t>
        <a:bodyPr/>
        <a:lstStyle/>
        <a:p>
          <a:endParaRPr lang="ru-RU"/>
        </a:p>
      </dgm:t>
    </dgm:pt>
  </dgm:ptLst>
  <dgm:cxnLst>
    <dgm:cxn modelId="{945FB800-9074-4554-A2EB-34DE50FEA8D6}" type="presOf" srcId="{D171F247-F5DB-49A7-9E00-0F50D3E7934E}" destId="{7052FB49-7558-4CD1-BBB6-5684F09E327D}" srcOrd="0" destOrd="1" presId="urn:microsoft.com/office/officeart/2005/8/layout/vList2"/>
    <dgm:cxn modelId="{4F936820-410A-4F0C-8DCA-3C3567A40CA6}" srcId="{F3621A3A-3A57-4DCA-ABD7-60C85A7173DD}" destId="{250CAEE3-661F-41B5-8042-424B67E10F6C}" srcOrd="0" destOrd="0" parTransId="{A2331563-75E5-4548-A66A-3B983257C4A2}" sibTransId="{D5160B83-18D8-4960-A8BC-2056AFCA5668}"/>
    <dgm:cxn modelId="{24F2A7A6-2CF0-46A3-B70C-2F79CD08758F}" srcId="{F3621A3A-3A57-4DCA-ABD7-60C85A7173DD}" destId="{FA40AE38-DE62-4F01-B65E-240AD22CEF7B}" srcOrd="2" destOrd="0" parTransId="{7C1D7762-2347-439A-A4DD-422D8FD41B61}" sibTransId="{78B8718B-1908-467C-A779-FC86B115C5F5}"/>
    <dgm:cxn modelId="{2BD81E6B-7A6A-442E-A393-D2B51197EF96}" srcId="{FB2EABAA-6BCF-4692-965B-1B18B097DC05}" destId="{F3621A3A-3A57-4DCA-ABD7-60C85A7173DD}" srcOrd="1" destOrd="0" parTransId="{9F23DA6F-63B2-475A-A4D5-55B7964CDBB5}" sibTransId="{9A5C15AB-32A4-48A7-8C50-D99E1AE0417F}"/>
    <dgm:cxn modelId="{47D33B6F-5A8A-468E-9373-A6B6DD4DA68D}" type="presOf" srcId="{FA40AE38-DE62-4F01-B65E-240AD22CEF7B}" destId="{7052FB49-7558-4CD1-BBB6-5684F09E327D}" srcOrd="0" destOrd="2" presId="urn:microsoft.com/office/officeart/2005/8/layout/vList2"/>
    <dgm:cxn modelId="{08C66720-8464-49CC-B082-FA65136CCBB0}" type="presOf" srcId="{F3621A3A-3A57-4DCA-ABD7-60C85A7173DD}" destId="{229A8097-575D-4F50-885D-32CAA8C66612}" srcOrd="0" destOrd="0" presId="urn:microsoft.com/office/officeart/2005/8/layout/vList2"/>
    <dgm:cxn modelId="{9832C154-D205-46F6-8AC9-0F0D55AEC67F}" type="presOf" srcId="{156B566A-7C9C-4AC8-A382-D32B261270F8}" destId="{C063C375-06F1-4088-BBA9-3C51A22365B3}" srcOrd="0" destOrd="0" presId="urn:microsoft.com/office/officeart/2005/8/layout/vList2"/>
    <dgm:cxn modelId="{1C3E40C8-8E60-431F-B1A3-405DD4B70C62}" type="presOf" srcId="{250CAEE3-661F-41B5-8042-424B67E10F6C}" destId="{7052FB49-7558-4CD1-BBB6-5684F09E327D}" srcOrd="0" destOrd="0" presId="urn:microsoft.com/office/officeart/2005/8/layout/vList2"/>
    <dgm:cxn modelId="{A5BA9AEC-D352-43CA-B550-8168D0B46107}" type="presOf" srcId="{FB2EABAA-6BCF-4692-965B-1B18B097DC05}" destId="{516C541E-0EB3-4EF0-8ED5-D0C7517E024D}" srcOrd="0" destOrd="0" presId="urn:microsoft.com/office/officeart/2005/8/layout/vList2"/>
    <dgm:cxn modelId="{CC001241-DE30-4414-A196-A11CFA4FFC28}" srcId="{FB2EABAA-6BCF-4692-965B-1B18B097DC05}" destId="{156B566A-7C9C-4AC8-A382-D32B261270F8}" srcOrd="0" destOrd="0" parTransId="{55ECB3D4-5360-4348-A508-A3539CD66CE1}" sibTransId="{0BE978D5-074E-4E1B-84F6-BC5E8940400D}"/>
    <dgm:cxn modelId="{324E8EFC-DD46-4E48-8574-104EE8FCF64A}" srcId="{F3621A3A-3A57-4DCA-ABD7-60C85A7173DD}" destId="{D171F247-F5DB-49A7-9E00-0F50D3E7934E}" srcOrd="1" destOrd="0" parTransId="{D6B7B9E9-D82F-4C4C-9655-181EE5D226B0}" sibTransId="{22CA183E-932C-48DC-90CF-DA0B5DC71056}"/>
    <dgm:cxn modelId="{D7BFE06D-A5F7-42A1-9AC7-BECBDFEA74BC}" type="presParOf" srcId="{516C541E-0EB3-4EF0-8ED5-D0C7517E024D}" destId="{C063C375-06F1-4088-BBA9-3C51A22365B3}" srcOrd="0" destOrd="0" presId="urn:microsoft.com/office/officeart/2005/8/layout/vList2"/>
    <dgm:cxn modelId="{42881CD9-BF8E-4E9B-BD05-5A6FDF943E71}" type="presParOf" srcId="{516C541E-0EB3-4EF0-8ED5-D0C7517E024D}" destId="{299B6DE6-0C9B-4A8E-B050-475FC4C50885}" srcOrd="1" destOrd="0" presId="urn:microsoft.com/office/officeart/2005/8/layout/vList2"/>
    <dgm:cxn modelId="{E1E6205E-2894-4D4F-A273-51A9019EC175}" type="presParOf" srcId="{516C541E-0EB3-4EF0-8ED5-D0C7517E024D}" destId="{229A8097-575D-4F50-885D-32CAA8C66612}" srcOrd="2" destOrd="0" presId="urn:microsoft.com/office/officeart/2005/8/layout/vList2"/>
    <dgm:cxn modelId="{ED497D55-8E5F-4075-AB62-AFB569D47395}" type="presParOf" srcId="{516C541E-0EB3-4EF0-8ED5-D0C7517E024D}" destId="{7052FB49-7558-4CD1-BBB6-5684F09E327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6874C8C3-3A90-419D-8628-F2BC66707CC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77A0DA7-0D86-4FFE-BC01-CA13D5BE075C}">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Интерфаол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усуллари</a:t>
          </a:r>
          <a:endParaRPr lang="ru-RU" b="1" dirty="0">
            <a:latin typeface="Times New Roman" panose="02020603050405020304" pitchFamily="18" charset="0"/>
            <a:cs typeface="Times New Roman" panose="02020603050405020304" pitchFamily="18" charset="0"/>
          </a:endParaRPr>
        </a:p>
      </dgm:t>
    </dgm:pt>
    <dgm:pt modelId="{9E4B6DB0-0473-4DA7-94D7-8791D45C854D}" type="parTrans" cxnId="{F815FD96-CE22-40CA-91BB-002AF75C7EA3}">
      <dgm:prSet/>
      <dgm:spPr/>
      <dgm:t>
        <a:bodyPr/>
        <a:lstStyle/>
        <a:p>
          <a:endParaRPr lang="ru-RU"/>
        </a:p>
      </dgm:t>
    </dgm:pt>
    <dgm:pt modelId="{1D99A8B0-6FB7-441A-A6FF-80F51C9C5186}" type="sibTrans" cxnId="{F815FD96-CE22-40CA-91BB-002AF75C7EA3}">
      <dgm:prSet/>
      <dgm:spPr/>
      <dgm:t>
        <a:bodyPr/>
        <a:lstStyle/>
        <a:p>
          <a:endParaRPr lang="ru-RU"/>
        </a:p>
      </dgm:t>
    </dgm:pt>
    <dgm:pt modelId="{A8AF218A-6E6F-4B6E-A990-2847B93722BA}">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интерактив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қуйидаги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79087D6-E106-4044-81DE-ED1A8742DF29}" type="parTrans" cxnId="{8B522324-21E0-45A1-A2C4-C6EB1EF484B9}">
      <dgm:prSet/>
      <dgm:spPr/>
      <dgm:t>
        <a:bodyPr/>
        <a:lstStyle/>
        <a:p>
          <a:endParaRPr lang="ru-RU"/>
        </a:p>
      </dgm:t>
    </dgm:pt>
    <dgm:pt modelId="{CF3960ED-276B-4064-B6F0-9B19B64BEF29}" type="sibTrans" cxnId="{8B522324-21E0-45A1-A2C4-C6EB1EF484B9}">
      <dgm:prSet/>
      <dgm:spPr/>
      <dgm:t>
        <a:bodyPr/>
        <a:lstStyle/>
        <a:p>
          <a:endParaRPr lang="ru-RU"/>
        </a:p>
      </dgm:t>
    </dgm:pt>
    <dgm:pt modelId="{27EC2AB5-CA5B-4F57-8FEB-A88E24FDF5C2}">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техникаси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5AD2583-A492-4C50-9E28-0E4CFF601592}" type="parTrans" cxnId="{59E0C09C-7FAC-48CD-B7DA-21069E13CAD9}">
      <dgm:prSet/>
      <dgm:spPr/>
      <dgm:t>
        <a:bodyPr/>
        <a:lstStyle/>
        <a:p>
          <a:endParaRPr lang="ru-RU"/>
        </a:p>
      </dgm:t>
    </dgm:pt>
    <dgm:pt modelId="{7EBF5C0B-2A7F-497D-BBF2-D2034D90E617}" type="sibTrans" cxnId="{59E0C09C-7FAC-48CD-B7DA-21069E13CAD9}">
      <dgm:prSet/>
      <dgm:spPr/>
      <dgm:t>
        <a:bodyPr/>
        <a:lstStyle/>
        <a:p>
          <a:endParaRPr lang="ru-RU"/>
        </a:p>
      </dgm:t>
    </dgm:pt>
    <dgm:pt modelId="{0C06D554-F5D4-4071-B63A-359A10762848}">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ишончли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тарзда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мўътадил</a:t>
          </a:r>
          <a:r>
            <a:rPr lang="ru-RU" dirty="0" smtClean="0">
              <a:latin typeface="Times New Roman" panose="02020603050405020304" pitchFamily="18" charset="0"/>
              <a:cs typeface="Times New Roman" panose="02020603050405020304" pitchFamily="18" charset="0"/>
            </a:rPr>
            <a:t> роль </a:t>
          </a:r>
          <a:r>
            <a:rPr lang="ru-RU" dirty="0" err="1" smtClean="0">
              <a:latin typeface="Times New Roman" panose="02020603050405020304" pitchFamily="18" charset="0"/>
              <a:cs typeface="Times New Roman" panose="02020603050405020304" pitchFamily="18" charset="0"/>
            </a:rPr>
            <a:t>ўйинлари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машқлар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8C88BAD-0D34-4991-84AB-A81BB908323D}" type="parTrans" cxnId="{A52AA758-CE84-4CB3-ACB1-25F97EC589C7}">
      <dgm:prSet/>
      <dgm:spPr/>
      <dgm:t>
        <a:bodyPr/>
        <a:lstStyle/>
        <a:p>
          <a:endParaRPr lang="ru-RU"/>
        </a:p>
      </dgm:t>
    </dgm:pt>
    <dgm:pt modelId="{81E47619-1943-4986-AFE0-11A32BE025A1}" type="sibTrans" cxnId="{A52AA758-CE84-4CB3-ACB1-25F97EC589C7}">
      <dgm:prSet/>
      <dgm:spPr/>
      <dgm:t>
        <a:bodyPr/>
        <a:lstStyle/>
        <a:p>
          <a:endParaRPr lang="ru-RU"/>
        </a:p>
      </dgm:t>
    </dgm:pt>
    <dgm:pt modelId="{DD2C962E-9FEE-4035-BFEB-BA253C501E35}">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CD0EC6B-D5B6-4899-B083-EF93C3611AFA}" type="parTrans" cxnId="{06E0E877-5545-46F0-AD96-A31E78D19692}">
      <dgm:prSet/>
      <dgm:spPr/>
      <dgm:t>
        <a:bodyPr/>
        <a:lstStyle/>
        <a:p>
          <a:endParaRPr lang="ru-RU"/>
        </a:p>
      </dgm:t>
    </dgm:pt>
    <dgm:pt modelId="{F9CE276E-4A43-4B3A-AB81-02704BEB99D0}" type="sibTrans" cxnId="{06E0E877-5545-46F0-AD96-A31E78D19692}">
      <dgm:prSet/>
      <dgm:spPr/>
      <dgm:t>
        <a:bodyPr/>
        <a:lstStyle/>
        <a:p>
          <a:endParaRPr lang="ru-RU"/>
        </a:p>
      </dgm:t>
    </dgm:pt>
    <dgm:pt modelId="{BB4B2A81-BA23-461E-9DC9-05E451D22C17}" type="pres">
      <dgm:prSet presAssocID="{6874C8C3-3A90-419D-8628-F2BC66707CCA}" presName="linear" presStyleCnt="0">
        <dgm:presLayoutVars>
          <dgm:animLvl val="lvl"/>
          <dgm:resizeHandles val="exact"/>
        </dgm:presLayoutVars>
      </dgm:prSet>
      <dgm:spPr/>
      <dgm:t>
        <a:bodyPr/>
        <a:lstStyle/>
        <a:p>
          <a:endParaRPr lang="ru-RU"/>
        </a:p>
      </dgm:t>
    </dgm:pt>
    <dgm:pt modelId="{3689E47C-E3E9-4C9D-94B4-026EED7BDAC8}" type="pres">
      <dgm:prSet presAssocID="{077A0DA7-0D86-4FFE-BC01-CA13D5BE075C}" presName="parentText" presStyleLbl="node1" presStyleIdx="0" presStyleCnt="2">
        <dgm:presLayoutVars>
          <dgm:chMax val="0"/>
          <dgm:bulletEnabled val="1"/>
        </dgm:presLayoutVars>
      </dgm:prSet>
      <dgm:spPr/>
      <dgm:t>
        <a:bodyPr/>
        <a:lstStyle/>
        <a:p>
          <a:endParaRPr lang="ru-RU"/>
        </a:p>
      </dgm:t>
    </dgm:pt>
    <dgm:pt modelId="{B21A620D-4748-4B52-8D5A-B9100F22118C}" type="pres">
      <dgm:prSet presAssocID="{1D99A8B0-6FB7-441A-A6FF-80F51C9C5186}" presName="spacer" presStyleCnt="0"/>
      <dgm:spPr/>
    </dgm:pt>
    <dgm:pt modelId="{550E0C82-C220-4F28-97ED-994E3146ADAC}" type="pres">
      <dgm:prSet presAssocID="{A8AF218A-6E6F-4B6E-A990-2847B93722BA}" presName="parentText" presStyleLbl="node1" presStyleIdx="1" presStyleCnt="2">
        <dgm:presLayoutVars>
          <dgm:chMax val="0"/>
          <dgm:bulletEnabled val="1"/>
        </dgm:presLayoutVars>
      </dgm:prSet>
      <dgm:spPr/>
      <dgm:t>
        <a:bodyPr/>
        <a:lstStyle/>
        <a:p>
          <a:endParaRPr lang="ru-RU"/>
        </a:p>
      </dgm:t>
    </dgm:pt>
    <dgm:pt modelId="{02243F9B-9D94-4E2C-834E-040E02551BED}" type="pres">
      <dgm:prSet presAssocID="{A8AF218A-6E6F-4B6E-A990-2847B93722BA}" presName="childText" presStyleLbl="revTx" presStyleIdx="0" presStyleCnt="1">
        <dgm:presLayoutVars>
          <dgm:bulletEnabled val="1"/>
        </dgm:presLayoutVars>
      </dgm:prSet>
      <dgm:spPr/>
      <dgm:t>
        <a:bodyPr/>
        <a:lstStyle/>
        <a:p>
          <a:endParaRPr lang="ru-RU"/>
        </a:p>
      </dgm:t>
    </dgm:pt>
  </dgm:ptLst>
  <dgm:cxnLst>
    <dgm:cxn modelId="{9140EE5E-3356-4245-8BBB-27E41C5F122F}" type="presOf" srcId="{0C06D554-F5D4-4071-B63A-359A10762848}" destId="{02243F9B-9D94-4E2C-834E-040E02551BED}" srcOrd="0" destOrd="1" presId="urn:microsoft.com/office/officeart/2005/8/layout/vList2"/>
    <dgm:cxn modelId="{9569028F-0FA9-4637-96B0-8604D7E328B7}" type="presOf" srcId="{A8AF218A-6E6F-4B6E-A990-2847B93722BA}" destId="{550E0C82-C220-4F28-97ED-994E3146ADAC}" srcOrd="0" destOrd="0" presId="urn:microsoft.com/office/officeart/2005/8/layout/vList2"/>
    <dgm:cxn modelId="{1D23BE69-08A2-4AA6-946E-7E4286B2D128}" type="presOf" srcId="{27EC2AB5-CA5B-4F57-8FEB-A88E24FDF5C2}" destId="{02243F9B-9D94-4E2C-834E-040E02551BED}" srcOrd="0" destOrd="0" presId="urn:microsoft.com/office/officeart/2005/8/layout/vList2"/>
    <dgm:cxn modelId="{BF805E6A-CD4D-439E-A752-A106C054A187}" type="presOf" srcId="{077A0DA7-0D86-4FFE-BC01-CA13D5BE075C}" destId="{3689E47C-E3E9-4C9D-94B4-026EED7BDAC8}" srcOrd="0" destOrd="0" presId="urn:microsoft.com/office/officeart/2005/8/layout/vList2"/>
    <dgm:cxn modelId="{A52AA758-CE84-4CB3-ACB1-25F97EC589C7}" srcId="{A8AF218A-6E6F-4B6E-A990-2847B93722BA}" destId="{0C06D554-F5D4-4071-B63A-359A10762848}" srcOrd="1" destOrd="0" parTransId="{B8C88BAD-0D34-4991-84AB-A81BB908323D}" sibTransId="{81E47619-1943-4986-AFE0-11A32BE025A1}"/>
    <dgm:cxn modelId="{F815FD96-CE22-40CA-91BB-002AF75C7EA3}" srcId="{6874C8C3-3A90-419D-8628-F2BC66707CCA}" destId="{077A0DA7-0D86-4FFE-BC01-CA13D5BE075C}" srcOrd="0" destOrd="0" parTransId="{9E4B6DB0-0473-4DA7-94D7-8791D45C854D}" sibTransId="{1D99A8B0-6FB7-441A-A6FF-80F51C9C5186}"/>
    <dgm:cxn modelId="{0F102A27-E002-4497-810C-D4966B812033}" type="presOf" srcId="{6874C8C3-3A90-419D-8628-F2BC66707CCA}" destId="{BB4B2A81-BA23-461E-9DC9-05E451D22C17}" srcOrd="0" destOrd="0" presId="urn:microsoft.com/office/officeart/2005/8/layout/vList2"/>
    <dgm:cxn modelId="{F2D6CB0A-381D-405B-9D52-836E1A64F4A0}" type="presOf" srcId="{DD2C962E-9FEE-4035-BFEB-BA253C501E35}" destId="{02243F9B-9D94-4E2C-834E-040E02551BED}" srcOrd="0" destOrd="2" presId="urn:microsoft.com/office/officeart/2005/8/layout/vList2"/>
    <dgm:cxn modelId="{06E0E877-5545-46F0-AD96-A31E78D19692}" srcId="{A8AF218A-6E6F-4B6E-A990-2847B93722BA}" destId="{DD2C962E-9FEE-4035-BFEB-BA253C501E35}" srcOrd="2" destOrd="0" parTransId="{ECD0EC6B-D5B6-4899-B083-EF93C3611AFA}" sibTransId="{F9CE276E-4A43-4B3A-AB81-02704BEB99D0}"/>
    <dgm:cxn modelId="{8B522324-21E0-45A1-A2C4-C6EB1EF484B9}" srcId="{6874C8C3-3A90-419D-8628-F2BC66707CCA}" destId="{A8AF218A-6E6F-4B6E-A990-2847B93722BA}" srcOrd="1" destOrd="0" parTransId="{E79087D6-E106-4044-81DE-ED1A8742DF29}" sibTransId="{CF3960ED-276B-4064-B6F0-9B19B64BEF29}"/>
    <dgm:cxn modelId="{59E0C09C-7FAC-48CD-B7DA-21069E13CAD9}" srcId="{A8AF218A-6E6F-4B6E-A990-2847B93722BA}" destId="{27EC2AB5-CA5B-4F57-8FEB-A88E24FDF5C2}" srcOrd="0" destOrd="0" parTransId="{C5AD2583-A492-4C50-9E28-0E4CFF601592}" sibTransId="{7EBF5C0B-2A7F-497D-BBF2-D2034D90E617}"/>
    <dgm:cxn modelId="{89031B04-3350-4A81-919E-7F32BF3F3DA1}" type="presParOf" srcId="{BB4B2A81-BA23-461E-9DC9-05E451D22C17}" destId="{3689E47C-E3E9-4C9D-94B4-026EED7BDAC8}" srcOrd="0" destOrd="0" presId="urn:microsoft.com/office/officeart/2005/8/layout/vList2"/>
    <dgm:cxn modelId="{EB0940BE-5844-4A83-8AA3-AE59F0DC1B32}" type="presParOf" srcId="{BB4B2A81-BA23-461E-9DC9-05E451D22C17}" destId="{B21A620D-4748-4B52-8D5A-B9100F22118C}" srcOrd="1" destOrd="0" presId="urn:microsoft.com/office/officeart/2005/8/layout/vList2"/>
    <dgm:cxn modelId="{F4BB6937-E23A-4950-9706-D62054C49291}" type="presParOf" srcId="{BB4B2A81-BA23-461E-9DC9-05E451D22C17}" destId="{550E0C82-C220-4F28-97ED-994E3146ADAC}" srcOrd="2" destOrd="0" presId="urn:microsoft.com/office/officeart/2005/8/layout/vList2"/>
    <dgm:cxn modelId="{57E3329A-FB1E-402F-98B4-58F5E67BA1F2}" type="presParOf" srcId="{BB4B2A81-BA23-461E-9DC9-05E451D22C17}" destId="{02243F9B-9D94-4E2C-834E-040E02551BE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C5202117-A1DE-4D7B-BFF4-30857352643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F5A9CC4-BAFF-497A-99B2-EFF3627AFD4C}">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Модерация</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усули</a:t>
          </a:r>
          <a:endParaRPr lang="ru-RU" b="1" dirty="0">
            <a:latin typeface="Times New Roman" panose="02020603050405020304" pitchFamily="18" charset="0"/>
            <a:cs typeface="Times New Roman" panose="02020603050405020304" pitchFamily="18" charset="0"/>
          </a:endParaRPr>
        </a:p>
      </dgm:t>
    </dgm:pt>
    <dgm:pt modelId="{184633C0-CA77-410B-8A93-49DE68BC34A2}" type="parTrans" cxnId="{24AB512D-6927-412A-BACE-37B4B6AC83A9}">
      <dgm:prSet/>
      <dgm:spPr/>
      <dgm:t>
        <a:bodyPr/>
        <a:lstStyle/>
        <a:p>
          <a:endParaRPr lang="ru-RU"/>
        </a:p>
      </dgm:t>
    </dgm:pt>
    <dgm:pt modelId="{CA7890BA-C06E-4E41-AEC9-281C35FD73BF}" type="sibTrans" cxnId="{24AB512D-6927-412A-BACE-37B4B6AC83A9}">
      <dgm:prSet/>
      <dgm:spPr/>
      <dgm:t>
        <a:bodyPr/>
        <a:lstStyle/>
        <a:p>
          <a:endParaRPr lang="ru-RU"/>
        </a:p>
      </dgm:t>
    </dgm:pt>
    <dgm:pt modelId="{5BD7E2D7-692C-4D50-B4C3-3B4D1C9BA4AA}">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Модерация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орқали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CFEB828-ABB2-47AA-9D09-CC6E46EBAC2D}" type="parTrans" cxnId="{9052BC5C-473B-48D2-B9FA-837D861D6FE4}">
      <dgm:prSet/>
      <dgm:spPr/>
      <dgm:t>
        <a:bodyPr/>
        <a:lstStyle/>
        <a:p>
          <a:endParaRPr lang="ru-RU"/>
        </a:p>
      </dgm:t>
    </dgm:pt>
    <dgm:pt modelId="{28390A32-9AA8-4578-80BB-1A9F47006225}" type="sibTrans" cxnId="{9052BC5C-473B-48D2-B9FA-837D861D6FE4}">
      <dgm:prSet/>
      <dgm:spPr/>
      <dgm:t>
        <a:bodyPr/>
        <a:lstStyle/>
        <a:p>
          <a:endParaRPr lang="ru-RU"/>
        </a:p>
      </dgm:t>
    </dgm:pt>
    <dgm:pt modelId="{5773B8D9-246B-475D-A9E4-5B51C96043BA}">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Модератор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аъзоларини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жамоага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бирлаштириб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иложи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тезроқ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бирлашган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тарзда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ҳаракат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494B9FC-B70F-4B3D-B12B-F6C4FC112249}" type="parTrans" cxnId="{F042AC2A-1225-4F1F-871C-1DBB0455DA38}">
      <dgm:prSet/>
      <dgm:spPr/>
      <dgm:t>
        <a:bodyPr/>
        <a:lstStyle/>
        <a:p>
          <a:endParaRPr lang="ru-RU"/>
        </a:p>
      </dgm:t>
    </dgm:pt>
    <dgm:pt modelId="{C01CB426-64BB-47BE-8606-3A8AA621D6FE}" type="sibTrans" cxnId="{F042AC2A-1225-4F1F-871C-1DBB0455DA38}">
      <dgm:prSet/>
      <dgm:spPr/>
      <dgm:t>
        <a:bodyPr/>
        <a:lstStyle/>
        <a:p>
          <a:endParaRPr lang="ru-RU"/>
        </a:p>
      </dgm:t>
    </dgm:pt>
    <dgm:pt modelId="{088F4DC6-176C-4EB9-8EE2-614D81012761}">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Модераторнинг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вазифаси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жамоани</a:t>
          </a:r>
          <a:r>
            <a:rPr lang="ru-RU" dirty="0" smtClean="0">
              <a:latin typeface="Times New Roman" panose="02020603050405020304" pitchFamily="18" charset="0"/>
              <a:cs typeface="Times New Roman" panose="02020603050405020304" pitchFamily="18" charset="0"/>
            </a:rPr>
            <a:t> нейтрал </a:t>
          </a:r>
          <a:r>
            <a:rPr lang="ru-RU" dirty="0" err="1" smtClean="0">
              <a:latin typeface="Times New Roman" panose="02020603050405020304" pitchFamily="18" charset="0"/>
              <a:cs typeface="Times New Roman" panose="02020603050405020304" pitchFamily="18" charset="0"/>
            </a:rPr>
            <a:t>позицияни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эгаллаб</a:t>
          </a:r>
          <a:r>
            <a:rPr lang="ru-RU" dirty="0" smtClean="0">
              <a:latin typeface="Times New Roman" panose="02020603050405020304" pitchFamily="18" charset="0"/>
              <a:cs typeface="Times New Roman" panose="02020603050405020304" pitchFamily="18" charset="0"/>
            </a:rPr>
            <a:t>, профессионал </a:t>
          </a:r>
          <a:r>
            <a:rPr lang="ru-RU" dirty="0" err="1" smtClean="0">
              <a:latin typeface="Times New Roman" panose="02020603050405020304" pitchFamily="18" charset="0"/>
              <a:cs typeface="Times New Roman" panose="02020603050405020304" pitchFamily="18" charset="0"/>
            </a:rPr>
            <a:t>малакали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D93B5AF-63A3-4C33-8101-735AD6EBC4EE}" type="parTrans" cxnId="{7E57CCC1-8622-4992-B4B2-4685EB56D0D5}">
      <dgm:prSet/>
      <dgm:spPr/>
      <dgm:t>
        <a:bodyPr/>
        <a:lstStyle/>
        <a:p>
          <a:endParaRPr lang="ru-RU"/>
        </a:p>
      </dgm:t>
    </dgm:pt>
    <dgm:pt modelId="{FD5F49A0-4F32-4B0C-9284-929DCE56647B}" type="sibTrans" cxnId="{7E57CCC1-8622-4992-B4B2-4685EB56D0D5}">
      <dgm:prSet/>
      <dgm:spPr/>
      <dgm:t>
        <a:bodyPr/>
        <a:lstStyle/>
        <a:p>
          <a:endParaRPr lang="ru-RU"/>
        </a:p>
      </dgm:t>
    </dgm:pt>
    <dgm:pt modelId="{0C178AAF-5926-4BB1-B88A-91FE72D6FF7F}" type="pres">
      <dgm:prSet presAssocID="{C5202117-A1DE-4D7B-BFF4-308573526435}" presName="linear" presStyleCnt="0">
        <dgm:presLayoutVars>
          <dgm:animLvl val="lvl"/>
          <dgm:resizeHandles val="exact"/>
        </dgm:presLayoutVars>
      </dgm:prSet>
      <dgm:spPr/>
      <dgm:t>
        <a:bodyPr/>
        <a:lstStyle/>
        <a:p>
          <a:endParaRPr lang="ru-RU"/>
        </a:p>
      </dgm:t>
    </dgm:pt>
    <dgm:pt modelId="{78E03E5A-1DDB-4C80-8360-5BE91BD5E24D}" type="pres">
      <dgm:prSet presAssocID="{7F5A9CC4-BAFF-497A-99B2-EFF3627AFD4C}" presName="parentText" presStyleLbl="node1" presStyleIdx="0" presStyleCnt="3">
        <dgm:presLayoutVars>
          <dgm:chMax val="0"/>
          <dgm:bulletEnabled val="1"/>
        </dgm:presLayoutVars>
      </dgm:prSet>
      <dgm:spPr/>
      <dgm:t>
        <a:bodyPr/>
        <a:lstStyle/>
        <a:p>
          <a:endParaRPr lang="ru-RU"/>
        </a:p>
      </dgm:t>
    </dgm:pt>
    <dgm:pt modelId="{74BCA3C2-8C28-45FB-8B7D-8EF7B8A132DF}" type="pres">
      <dgm:prSet presAssocID="{CA7890BA-C06E-4E41-AEC9-281C35FD73BF}" presName="spacer" presStyleCnt="0"/>
      <dgm:spPr/>
    </dgm:pt>
    <dgm:pt modelId="{373D46C2-0A58-4002-8502-75A37AC01BAC}" type="pres">
      <dgm:prSet presAssocID="{5BD7E2D7-692C-4D50-B4C3-3B4D1C9BA4AA}" presName="parentText" presStyleLbl="node1" presStyleIdx="1" presStyleCnt="3">
        <dgm:presLayoutVars>
          <dgm:chMax val="0"/>
          <dgm:bulletEnabled val="1"/>
        </dgm:presLayoutVars>
      </dgm:prSet>
      <dgm:spPr/>
      <dgm:t>
        <a:bodyPr/>
        <a:lstStyle/>
        <a:p>
          <a:endParaRPr lang="ru-RU"/>
        </a:p>
      </dgm:t>
    </dgm:pt>
    <dgm:pt modelId="{E01F7492-0E80-483F-8D30-57589A2AA4C9}" type="pres">
      <dgm:prSet presAssocID="{28390A32-9AA8-4578-80BB-1A9F47006225}" presName="spacer" presStyleCnt="0"/>
      <dgm:spPr/>
    </dgm:pt>
    <dgm:pt modelId="{1A660686-2006-4D5C-9D6C-7CD7EF479B21}" type="pres">
      <dgm:prSet presAssocID="{5773B8D9-246B-475D-A9E4-5B51C96043BA}" presName="parentText" presStyleLbl="node1" presStyleIdx="2" presStyleCnt="3">
        <dgm:presLayoutVars>
          <dgm:chMax val="0"/>
          <dgm:bulletEnabled val="1"/>
        </dgm:presLayoutVars>
      </dgm:prSet>
      <dgm:spPr/>
      <dgm:t>
        <a:bodyPr/>
        <a:lstStyle/>
        <a:p>
          <a:endParaRPr lang="ru-RU"/>
        </a:p>
      </dgm:t>
    </dgm:pt>
    <dgm:pt modelId="{3763EFF9-A2DB-4FC7-88FA-CE3865B421D5}" type="pres">
      <dgm:prSet presAssocID="{5773B8D9-246B-475D-A9E4-5B51C96043BA}" presName="childText" presStyleLbl="revTx" presStyleIdx="0" presStyleCnt="1">
        <dgm:presLayoutVars>
          <dgm:bulletEnabled val="1"/>
        </dgm:presLayoutVars>
      </dgm:prSet>
      <dgm:spPr/>
      <dgm:t>
        <a:bodyPr/>
        <a:lstStyle/>
        <a:p>
          <a:endParaRPr lang="ru-RU"/>
        </a:p>
      </dgm:t>
    </dgm:pt>
  </dgm:ptLst>
  <dgm:cxnLst>
    <dgm:cxn modelId="{6DA02667-9505-4DB5-8B1D-870F629099DC}" type="presOf" srcId="{088F4DC6-176C-4EB9-8EE2-614D81012761}" destId="{3763EFF9-A2DB-4FC7-88FA-CE3865B421D5}" srcOrd="0" destOrd="0" presId="urn:microsoft.com/office/officeart/2005/8/layout/vList2"/>
    <dgm:cxn modelId="{4E119C68-D39B-4533-AC79-C577CE756583}" type="presOf" srcId="{5773B8D9-246B-475D-A9E4-5B51C96043BA}" destId="{1A660686-2006-4D5C-9D6C-7CD7EF479B21}" srcOrd="0" destOrd="0" presId="urn:microsoft.com/office/officeart/2005/8/layout/vList2"/>
    <dgm:cxn modelId="{7E07989E-E05B-4D95-A577-E2186F9B947B}" type="presOf" srcId="{7F5A9CC4-BAFF-497A-99B2-EFF3627AFD4C}" destId="{78E03E5A-1DDB-4C80-8360-5BE91BD5E24D}" srcOrd="0" destOrd="0" presId="urn:microsoft.com/office/officeart/2005/8/layout/vList2"/>
    <dgm:cxn modelId="{F042AC2A-1225-4F1F-871C-1DBB0455DA38}" srcId="{C5202117-A1DE-4D7B-BFF4-308573526435}" destId="{5773B8D9-246B-475D-A9E4-5B51C96043BA}" srcOrd="2" destOrd="0" parTransId="{3494B9FC-B70F-4B3D-B12B-F6C4FC112249}" sibTransId="{C01CB426-64BB-47BE-8606-3A8AA621D6FE}"/>
    <dgm:cxn modelId="{4EFD3510-F4B1-4F14-9E46-948F8FE19C92}" type="presOf" srcId="{5BD7E2D7-692C-4D50-B4C3-3B4D1C9BA4AA}" destId="{373D46C2-0A58-4002-8502-75A37AC01BAC}" srcOrd="0" destOrd="0" presId="urn:microsoft.com/office/officeart/2005/8/layout/vList2"/>
    <dgm:cxn modelId="{18B3A198-10DF-45F8-A957-BB1B9352D8E7}" type="presOf" srcId="{C5202117-A1DE-4D7B-BFF4-308573526435}" destId="{0C178AAF-5926-4BB1-B88A-91FE72D6FF7F}" srcOrd="0" destOrd="0" presId="urn:microsoft.com/office/officeart/2005/8/layout/vList2"/>
    <dgm:cxn modelId="{7E57CCC1-8622-4992-B4B2-4685EB56D0D5}" srcId="{5773B8D9-246B-475D-A9E4-5B51C96043BA}" destId="{088F4DC6-176C-4EB9-8EE2-614D81012761}" srcOrd="0" destOrd="0" parTransId="{FD93B5AF-63A3-4C33-8101-735AD6EBC4EE}" sibTransId="{FD5F49A0-4F32-4B0C-9284-929DCE56647B}"/>
    <dgm:cxn modelId="{9052BC5C-473B-48D2-B9FA-837D861D6FE4}" srcId="{C5202117-A1DE-4D7B-BFF4-308573526435}" destId="{5BD7E2D7-692C-4D50-B4C3-3B4D1C9BA4AA}" srcOrd="1" destOrd="0" parTransId="{ACFEB828-ABB2-47AA-9D09-CC6E46EBAC2D}" sibTransId="{28390A32-9AA8-4578-80BB-1A9F47006225}"/>
    <dgm:cxn modelId="{24AB512D-6927-412A-BACE-37B4B6AC83A9}" srcId="{C5202117-A1DE-4D7B-BFF4-308573526435}" destId="{7F5A9CC4-BAFF-497A-99B2-EFF3627AFD4C}" srcOrd="0" destOrd="0" parTransId="{184633C0-CA77-410B-8A93-49DE68BC34A2}" sibTransId="{CA7890BA-C06E-4E41-AEC9-281C35FD73BF}"/>
    <dgm:cxn modelId="{A5FE4462-FCCB-4BE4-A31E-E737857C61A7}" type="presParOf" srcId="{0C178AAF-5926-4BB1-B88A-91FE72D6FF7F}" destId="{78E03E5A-1DDB-4C80-8360-5BE91BD5E24D}" srcOrd="0" destOrd="0" presId="urn:microsoft.com/office/officeart/2005/8/layout/vList2"/>
    <dgm:cxn modelId="{1A416C06-7C51-43AC-8367-7D1130C3D8D4}" type="presParOf" srcId="{0C178AAF-5926-4BB1-B88A-91FE72D6FF7F}" destId="{74BCA3C2-8C28-45FB-8B7D-8EF7B8A132DF}" srcOrd="1" destOrd="0" presId="urn:microsoft.com/office/officeart/2005/8/layout/vList2"/>
    <dgm:cxn modelId="{492320BF-6A61-4ABF-B115-AEACC0194315}" type="presParOf" srcId="{0C178AAF-5926-4BB1-B88A-91FE72D6FF7F}" destId="{373D46C2-0A58-4002-8502-75A37AC01BAC}" srcOrd="2" destOrd="0" presId="urn:microsoft.com/office/officeart/2005/8/layout/vList2"/>
    <dgm:cxn modelId="{42B5AC3C-E8E8-4CF2-9BF4-FCD907F31B5C}" type="presParOf" srcId="{0C178AAF-5926-4BB1-B88A-91FE72D6FF7F}" destId="{E01F7492-0E80-483F-8D30-57589A2AA4C9}" srcOrd="3" destOrd="0" presId="urn:microsoft.com/office/officeart/2005/8/layout/vList2"/>
    <dgm:cxn modelId="{DFF9249E-2ED9-4AB0-ABF7-0629279BD611}" type="presParOf" srcId="{0C178AAF-5926-4BB1-B88A-91FE72D6FF7F}" destId="{1A660686-2006-4D5C-9D6C-7CD7EF479B21}" srcOrd="4" destOrd="0" presId="urn:microsoft.com/office/officeart/2005/8/layout/vList2"/>
    <dgm:cxn modelId="{FAF7F308-F2D4-4B5B-AA85-E58B19A63F54}" type="presParOf" srcId="{0C178AAF-5926-4BB1-B88A-91FE72D6FF7F}" destId="{3763EFF9-A2DB-4FC7-88FA-CE3865B421D5}"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C5202117-A1DE-4D7B-BFF4-30857352643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88F4DC6-176C-4EB9-8EE2-614D81012761}">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Кутилаётган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натижага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қараб</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эътиборини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жиҳатларга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D93B5AF-63A3-4C33-8101-735AD6EBC4EE}" type="parTrans" cxnId="{7E57CCC1-8622-4992-B4B2-4685EB56D0D5}">
      <dgm:prSet/>
      <dgm:spPr/>
      <dgm:t>
        <a:bodyPr/>
        <a:lstStyle/>
        <a:p>
          <a:endParaRPr lang="ru-RU"/>
        </a:p>
      </dgm:t>
    </dgm:pt>
    <dgm:pt modelId="{FD5F49A0-4F32-4B0C-9284-929DCE56647B}" type="sibTrans" cxnId="{7E57CCC1-8622-4992-B4B2-4685EB56D0D5}">
      <dgm:prSet/>
      <dgm:spPr/>
      <dgm:t>
        <a:bodyPr/>
        <a:lstStyle/>
        <a:p>
          <a:endParaRPr lang="ru-RU"/>
        </a:p>
      </dgm:t>
    </dgm:pt>
    <dgm:pt modelId="{7FA14290-D8AE-401B-B2BF-073BAA7025FC}">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ҳамкорлик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белгиси</a:t>
          </a:r>
          <a:r>
            <a:rPr lang="ru-RU" dirty="0" smtClean="0">
              <a:latin typeface="Times New Roman" panose="02020603050405020304" pitchFamily="18" charset="0"/>
              <a:cs typeface="Times New Roman" panose="02020603050405020304" pitchFamily="18" charset="0"/>
            </a:rPr>
            <a:t> кооперация; </a:t>
          </a:r>
          <a:endParaRPr lang="ru-RU" dirty="0">
            <a:latin typeface="Times New Roman" panose="02020603050405020304" pitchFamily="18" charset="0"/>
            <a:cs typeface="Times New Roman" panose="02020603050405020304" pitchFamily="18" charset="0"/>
          </a:endParaRPr>
        </a:p>
      </dgm:t>
    </dgm:pt>
    <dgm:pt modelId="{F25F37A5-CFE4-4B2C-9595-1F5FECFE4BED}" type="parTrans" cxnId="{CFEE71C2-BFC9-49DE-A241-A6A32BF5094E}">
      <dgm:prSet/>
      <dgm:spPr/>
      <dgm:t>
        <a:bodyPr/>
        <a:lstStyle/>
        <a:p>
          <a:endParaRPr lang="ru-RU"/>
        </a:p>
      </dgm:t>
    </dgm:pt>
    <dgm:pt modelId="{148D7BE3-0CB2-4416-AB4E-ABD4844F1A5C}" type="sibTrans" cxnId="{CFEE71C2-BFC9-49DE-A241-A6A32BF5094E}">
      <dgm:prSet/>
      <dgm:spPr/>
      <dgm:t>
        <a:bodyPr/>
        <a:lstStyle/>
        <a:p>
          <a:endParaRPr lang="ru-RU"/>
        </a:p>
      </dgm:t>
    </dgm:pt>
    <dgm:pt modelId="{2FA676B1-8CDB-4E36-9E65-0E758F25CABC}">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B785825-6E2E-4EE7-A666-27DF929BD30C}" type="parTrans" cxnId="{78812509-F431-48DE-B3C3-54EAE71DACD5}">
      <dgm:prSet/>
      <dgm:spPr/>
      <dgm:t>
        <a:bodyPr/>
        <a:lstStyle/>
        <a:p>
          <a:endParaRPr lang="ru-RU"/>
        </a:p>
      </dgm:t>
    </dgm:pt>
    <dgm:pt modelId="{B2BFD513-1E1D-489C-84FC-8D9BDDDF07F4}" type="sibTrans" cxnId="{78812509-F431-48DE-B3C3-54EAE71DACD5}">
      <dgm:prSet/>
      <dgm:spPr/>
      <dgm:t>
        <a:bodyPr/>
        <a:lstStyle/>
        <a:p>
          <a:endParaRPr lang="ru-RU"/>
        </a:p>
      </dgm:t>
    </dgm:pt>
    <dgm:pt modelId="{3B424558-B2E1-40FB-9969-27D3A470571A}">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бошқа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ғояларини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78B257E-A028-4F2C-9E06-AC5606EA62EB}" type="parTrans" cxnId="{9D16DA81-F3F8-4CCB-BC73-158C10F6DE62}">
      <dgm:prSet/>
      <dgm:spPr/>
      <dgm:t>
        <a:bodyPr/>
        <a:lstStyle/>
        <a:p>
          <a:endParaRPr lang="ru-RU"/>
        </a:p>
      </dgm:t>
    </dgm:pt>
    <dgm:pt modelId="{AE764BDD-E53A-4784-8E44-A21CE3C9D7DA}" type="sibTrans" cxnId="{9D16DA81-F3F8-4CCB-BC73-158C10F6DE62}">
      <dgm:prSet/>
      <dgm:spPr/>
      <dgm:t>
        <a:bodyPr/>
        <a:lstStyle/>
        <a:p>
          <a:endParaRPr lang="ru-RU"/>
        </a:p>
      </dgm:t>
    </dgm:pt>
    <dgm:pt modelId="{02B8BE8F-A564-485A-BB09-9C629A829DB3}">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рақобат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саъй-ҳаракатлар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ғалаба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қозонишга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жамоа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унумдорлигини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сезиларли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2878204-8436-4135-A9B2-C721E6445BD3}" type="parTrans" cxnId="{69346E85-BC42-4091-B6C8-2541DF30EB3F}">
      <dgm:prSet/>
      <dgm:spPr/>
      <dgm:t>
        <a:bodyPr/>
        <a:lstStyle/>
        <a:p>
          <a:endParaRPr lang="ru-RU"/>
        </a:p>
      </dgm:t>
    </dgm:pt>
    <dgm:pt modelId="{AB058171-3259-4E57-9091-3290879DE909}" type="sibTrans" cxnId="{69346E85-BC42-4091-B6C8-2541DF30EB3F}">
      <dgm:prSet/>
      <dgm:spPr/>
      <dgm:t>
        <a:bodyPr/>
        <a:lstStyle/>
        <a:p>
          <a:endParaRPr lang="ru-RU"/>
        </a:p>
      </dgm:t>
    </dgm:pt>
    <dgm:pt modelId="{0C178AAF-5926-4BB1-B88A-91FE72D6FF7F}" type="pres">
      <dgm:prSet presAssocID="{C5202117-A1DE-4D7B-BFF4-308573526435}" presName="linear" presStyleCnt="0">
        <dgm:presLayoutVars>
          <dgm:animLvl val="lvl"/>
          <dgm:resizeHandles val="exact"/>
        </dgm:presLayoutVars>
      </dgm:prSet>
      <dgm:spPr/>
      <dgm:t>
        <a:bodyPr/>
        <a:lstStyle/>
        <a:p>
          <a:endParaRPr lang="ru-RU"/>
        </a:p>
      </dgm:t>
    </dgm:pt>
    <dgm:pt modelId="{E6A6991C-197E-4A86-B501-2169F222865E}" type="pres">
      <dgm:prSet presAssocID="{088F4DC6-176C-4EB9-8EE2-614D81012761}" presName="parentText" presStyleLbl="node1" presStyleIdx="0" presStyleCnt="1">
        <dgm:presLayoutVars>
          <dgm:chMax val="0"/>
          <dgm:bulletEnabled val="1"/>
        </dgm:presLayoutVars>
      </dgm:prSet>
      <dgm:spPr/>
      <dgm:t>
        <a:bodyPr/>
        <a:lstStyle/>
        <a:p>
          <a:endParaRPr lang="ru-RU"/>
        </a:p>
      </dgm:t>
    </dgm:pt>
    <dgm:pt modelId="{BDF557FF-38B4-4C6E-B4D7-72A0DB5F0D35}" type="pres">
      <dgm:prSet presAssocID="{088F4DC6-176C-4EB9-8EE2-614D81012761}" presName="childText" presStyleLbl="revTx" presStyleIdx="0" presStyleCnt="1">
        <dgm:presLayoutVars>
          <dgm:bulletEnabled val="1"/>
        </dgm:presLayoutVars>
      </dgm:prSet>
      <dgm:spPr/>
      <dgm:t>
        <a:bodyPr/>
        <a:lstStyle/>
        <a:p>
          <a:endParaRPr lang="ru-RU"/>
        </a:p>
      </dgm:t>
    </dgm:pt>
  </dgm:ptLst>
  <dgm:cxnLst>
    <dgm:cxn modelId="{CC8A675A-4D0D-4885-97CE-96694279630E}" type="presOf" srcId="{02B8BE8F-A564-485A-BB09-9C629A829DB3}" destId="{BDF557FF-38B4-4C6E-B4D7-72A0DB5F0D35}" srcOrd="0" destOrd="3" presId="urn:microsoft.com/office/officeart/2005/8/layout/vList2"/>
    <dgm:cxn modelId="{2B69504E-0B4D-4450-AEB6-F12C30C13284}" type="presOf" srcId="{7FA14290-D8AE-401B-B2BF-073BAA7025FC}" destId="{BDF557FF-38B4-4C6E-B4D7-72A0DB5F0D35}" srcOrd="0" destOrd="0" presId="urn:microsoft.com/office/officeart/2005/8/layout/vList2"/>
    <dgm:cxn modelId="{9D16DA81-F3F8-4CCB-BC73-158C10F6DE62}" srcId="{088F4DC6-176C-4EB9-8EE2-614D81012761}" destId="{3B424558-B2E1-40FB-9969-27D3A470571A}" srcOrd="2" destOrd="0" parTransId="{278B257E-A028-4F2C-9E06-AC5606EA62EB}" sibTransId="{AE764BDD-E53A-4784-8E44-A21CE3C9D7DA}"/>
    <dgm:cxn modelId="{CFEE71C2-BFC9-49DE-A241-A6A32BF5094E}" srcId="{088F4DC6-176C-4EB9-8EE2-614D81012761}" destId="{7FA14290-D8AE-401B-B2BF-073BAA7025FC}" srcOrd="0" destOrd="0" parTransId="{F25F37A5-CFE4-4B2C-9595-1F5FECFE4BED}" sibTransId="{148D7BE3-0CB2-4416-AB4E-ABD4844F1A5C}"/>
    <dgm:cxn modelId="{B642E526-9C04-47FE-B812-5C0DF076959B}" type="presOf" srcId="{088F4DC6-176C-4EB9-8EE2-614D81012761}" destId="{E6A6991C-197E-4A86-B501-2169F222865E}" srcOrd="0" destOrd="0" presId="urn:microsoft.com/office/officeart/2005/8/layout/vList2"/>
    <dgm:cxn modelId="{18B3A198-10DF-45F8-A957-BB1B9352D8E7}" type="presOf" srcId="{C5202117-A1DE-4D7B-BFF4-308573526435}" destId="{0C178AAF-5926-4BB1-B88A-91FE72D6FF7F}" srcOrd="0" destOrd="0" presId="urn:microsoft.com/office/officeart/2005/8/layout/vList2"/>
    <dgm:cxn modelId="{7E57CCC1-8622-4992-B4B2-4685EB56D0D5}" srcId="{C5202117-A1DE-4D7B-BFF4-308573526435}" destId="{088F4DC6-176C-4EB9-8EE2-614D81012761}" srcOrd="0" destOrd="0" parTransId="{FD93B5AF-63A3-4C33-8101-735AD6EBC4EE}" sibTransId="{FD5F49A0-4F32-4B0C-9284-929DCE56647B}"/>
    <dgm:cxn modelId="{69346E85-BC42-4091-B6C8-2541DF30EB3F}" srcId="{088F4DC6-176C-4EB9-8EE2-614D81012761}" destId="{02B8BE8F-A564-485A-BB09-9C629A829DB3}" srcOrd="3" destOrd="0" parTransId="{F2878204-8436-4135-A9B2-C721E6445BD3}" sibTransId="{AB058171-3259-4E57-9091-3290879DE909}"/>
    <dgm:cxn modelId="{78812509-F431-48DE-B3C3-54EAE71DACD5}" srcId="{088F4DC6-176C-4EB9-8EE2-614D81012761}" destId="{2FA676B1-8CDB-4E36-9E65-0E758F25CABC}" srcOrd="1" destOrd="0" parTransId="{2B785825-6E2E-4EE7-A666-27DF929BD30C}" sibTransId="{B2BFD513-1E1D-489C-84FC-8D9BDDDF07F4}"/>
    <dgm:cxn modelId="{E3A9E008-8D65-419A-BAA9-5045E7F2C508}" type="presOf" srcId="{2FA676B1-8CDB-4E36-9E65-0E758F25CABC}" destId="{BDF557FF-38B4-4C6E-B4D7-72A0DB5F0D35}" srcOrd="0" destOrd="1" presId="urn:microsoft.com/office/officeart/2005/8/layout/vList2"/>
    <dgm:cxn modelId="{854DE5D4-B8D9-4ECA-8A82-6BA290DA9BC9}" type="presOf" srcId="{3B424558-B2E1-40FB-9969-27D3A470571A}" destId="{BDF557FF-38B4-4C6E-B4D7-72A0DB5F0D35}" srcOrd="0" destOrd="2" presId="urn:microsoft.com/office/officeart/2005/8/layout/vList2"/>
    <dgm:cxn modelId="{92B090A3-18D1-4832-B373-81C8BBC5DD80}" type="presParOf" srcId="{0C178AAF-5926-4BB1-B88A-91FE72D6FF7F}" destId="{E6A6991C-197E-4A86-B501-2169F222865E}" srcOrd="0" destOrd="0" presId="urn:microsoft.com/office/officeart/2005/8/layout/vList2"/>
    <dgm:cxn modelId="{C7BCF295-7D5D-448D-BF1C-31F67F0FB945}" type="presParOf" srcId="{0C178AAF-5926-4BB1-B88A-91FE72D6FF7F}" destId="{BDF557FF-38B4-4C6E-B4D7-72A0DB5F0D3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0DD53626-42D9-4005-98B7-45626B2C623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6355C58-82FB-4146-B844-C54552BE8BF8}">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Кейс </a:t>
          </a:r>
          <a:r>
            <a:rPr lang="ru-RU" b="1" dirty="0" err="1" smtClean="0">
              <a:latin typeface="Times New Roman" panose="02020603050405020304" pitchFamily="18" charset="0"/>
              <a:cs typeface="Times New Roman" panose="02020603050405020304" pitchFamily="18" charset="0"/>
            </a:rPr>
            <a:t>услуби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060A2DD-E932-428A-980B-E43D6945B8E6}" type="parTrans" cxnId="{79DA0A88-D686-48E5-B772-AD64AB1C316D}">
      <dgm:prSet/>
      <dgm:spPr/>
      <dgm:t>
        <a:bodyPr/>
        <a:lstStyle/>
        <a:p>
          <a:endParaRPr lang="ru-RU"/>
        </a:p>
      </dgm:t>
    </dgm:pt>
    <dgm:pt modelId="{D244DCD5-152E-4266-9E96-ECA6E372A39E}" type="sibTrans" cxnId="{79DA0A88-D686-48E5-B772-AD64AB1C316D}">
      <dgm:prSet/>
      <dgm:spPr/>
      <dgm:t>
        <a:bodyPr/>
        <a:lstStyle/>
        <a:p>
          <a:endParaRPr lang="ru-RU"/>
        </a:p>
      </dgm:t>
    </dgm:pt>
    <dgm:pt modelId="{6C152B3A-7BAF-42FE-8B63-3CEA71277CD5}">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Кейс </a:t>
          </a:r>
          <a:r>
            <a:rPr lang="ru-RU" dirty="0" err="1" smtClean="0">
              <a:latin typeface="Times New Roman" panose="02020603050405020304" pitchFamily="18" charset="0"/>
              <a:cs typeface="Times New Roman" panose="02020603050405020304" pitchFamily="18" charset="0"/>
            </a:rPr>
            <a:t>услубини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аташади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B781FC4-6259-4230-856B-7A68093CB12F}" type="parTrans" cxnId="{3A72D7A9-D1BB-411C-95AD-4B02FD47D225}">
      <dgm:prSet/>
      <dgm:spPr/>
      <dgm:t>
        <a:bodyPr/>
        <a:lstStyle/>
        <a:p>
          <a:endParaRPr lang="ru-RU"/>
        </a:p>
      </dgm:t>
    </dgm:pt>
    <dgm:pt modelId="{0D7349E4-2E97-4A2D-9F96-1C363955BC40}" type="sibTrans" cxnId="{3A72D7A9-D1BB-411C-95AD-4B02FD47D225}">
      <dgm:prSet/>
      <dgm:spPr/>
      <dgm:t>
        <a:bodyPr/>
        <a:lstStyle/>
        <a:p>
          <a:endParaRPr lang="ru-RU"/>
        </a:p>
      </dgm:t>
    </dgm:pt>
    <dgm:pt modelId="{575B3A48-4B4D-450B-A1BC-1357D6FACEDD}">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Кейс (</a:t>
          </a:r>
          <a:r>
            <a:rPr lang="ru-RU" b="0" i="0" dirty="0" err="1" smtClean="0">
              <a:latin typeface="Times New Roman" panose="02020603050405020304" pitchFamily="18" charset="0"/>
              <a:cs typeface="Times New Roman" panose="02020603050405020304" pitchFamily="18" charset="0"/>
            </a:rPr>
            <a:t>ингл</a:t>
          </a:r>
          <a:r>
            <a:rPr lang="ru-RU" b="0" i="0" dirty="0" smtClean="0">
              <a:latin typeface="Times New Roman" panose="02020603050405020304" pitchFamily="18" charset="0"/>
              <a:cs typeface="Times New Roman" panose="02020603050405020304" pitchFamily="18" charset="0"/>
            </a:rPr>
            <a:t>. </a:t>
          </a:r>
          <a:r>
            <a:rPr lang="ru-RU" b="0" i="0" dirty="0" err="1" smtClean="0">
              <a:latin typeface="Times New Roman" panose="02020603050405020304" pitchFamily="18" charset="0"/>
              <a:cs typeface="Times New Roman" panose="02020603050405020304" pitchFamily="18" charset="0"/>
            </a:rPr>
            <a:t>case</a:t>
          </a:r>
          <a:r>
            <a:rPr lang="ru-RU" b="0" i="0" dirty="0" smtClean="0">
              <a:latin typeface="Times New Roman" panose="02020603050405020304" pitchFamily="18" charset="0"/>
              <a:cs typeface="Times New Roman" panose="02020603050405020304" pitchFamily="18" charset="0"/>
            </a:rPr>
            <a:t> - </a:t>
          </a:r>
          <a:r>
            <a:rPr lang="ru-RU" b="0" i="0" dirty="0" err="1" smtClean="0">
              <a:latin typeface="Times New Roman" panose="02020603050405020304" pitchFamily="18" charset="0"/>
              <a:cs typeface="Times New Roman" panose="02020603050405020304" pitchFamily="18" charset="0"/>
            </a:rPr>
            <a:t>ҳодиса</a:t>
          </a:r>
          <a:r>
            <a:rPr lang="ru-RU" b="0" i="0" dirty="0" smtClean="0">
              <a:latin typeface="Times New Roman" panose="02020603050405020304" pitchFamily="18" charset="0"/>
              <a:cs typeface="Times New Roman" panose="02020603050405020304" pitchFamily="18" charset="0"/>
            </a:rPr>
            <a:t>, </a:t>
          </a:r>
          <a:r>
            <a:rPr lang="ru-RU" b="0" i="0" dirty="0" err="1" smtClean="0">
              <a:latin typeface="Times New Roman" panose="02020603050405020304" pitchFamily="18" charset="0"/>
              <a:cs typeface="Times New Roman" panose="02020603050405020304" pitchFamily="18" charset="0"/>
            </a:rPr>
            <a:t>вазифа</a:t>
          </a:r>
          <a:r>
            <a:rPr lang="ru-RU" b="0" i="0" dirty="0" smtClean="0">
              <a:latin typeface="Times New Roman" panose="02020603050405020304" pitchFamily="18" charset="0"/>
              <a:cs typeface="Times New Roman" panose="02020603050405020304" pitchFamily="18" charset="0"/>
            </a:rPr>
            <a:t>, </a:t>
          </a:r>
          <a:r>
            <a:rPr lang="ru-RU" b="0" i="0" dirty="0" err="1" smtClean="0">
              <a:latin typeface="Times New Roman" panose="02020603050405020304" pitchFamily="18" charset="0"/>
              <a:cs typeface="Times New Roman" panose="02020603050405020304" pitchFamily="18" charset="0"/>
            </a:rPr>
            <a:t>воқеа</a:t>
          </a:r>
          <a:r>
            <a:rPr lang="ru-RU" b="0" i="0"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батафсил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тавсифи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E42D392-004E-411E-AFC3-9B50AA6777B0}" type="parTrans" cxnId="{DCAF9660-B6DF-40D9-97E8-143D279FE1CC}">
      <dgm:prSet/>
      <dgm:spPr/>
      <dgm:t>
        <a:bodyPr/>
        <a:lstStyle/>
        <a:p>
          <a:endParaRPr lang="ru-RU"/>
        </a:p>
      </dgm:t>
    </dgm:pt>
    <dgm:pt modelId="{29F30CE5-CB98-4130-9387-B12F85C709E2}" type="sibTrans" cxnId="{DCAF9660-B6DF-40D9-97E8-143D279FE1CC}">
      <dgm:prSet/>
      <dgm:spPr/>
      <dgm:t>
        <a:bodyPr/>
        <a:lstStyle/>
        <a:p>
          <a:endParaRPr lang="ru-RU"/>
        </a:p>
      </dgm:t>
    </dgm:pt>
    <dgm:pt modelId="{26973A71-2536-4047-A50E-274E7BE0D79A}" type="pres">
      <dgm:prSet presAssocID="{0DD53626-42D9-4005-98B7-45626B2C623A}" presName="linear" presStyleCnt="0">
        <dgm:presLayoutVars>
          <dgm:animLvl val="lvl"/>
          <dgm:resizeHandles val="exact"/>
        </dgm:presLayoutVars>
      </dgm:prSet>
      <dgm:spPr/>
      <dgm:t>
        <a:bodyPr/>
        <a:lstStyle/>
        <a:p>
          <a:endParaRPr lang="ru-RU"/>
        </a:p>
      </dgm:t>
    </dgm:pt>
    <dgm:pt modelId="{624D65F9-26CA-4BF8-9182-0399DA5806A2}" type="pres">
      <dgm:prSet presAssocID="{46355C58-82FB-4146-B844-C54552BE8BF8}" presName="parentText" presStyleLbl="node1" presStyleIdx="0" presStyleCnt="2">
        <dgm:presLayoutVars>
          <dgm:chMax val="0"/>
          <dgm:bulletEnabled val="1"/>
        </dgm:presLayoutVars>
      </dgm:prSet>
      <dgm:spPr/>
      <dgm:t>
        <a:bodyPr/>
        <a:lstStyle/>
        <a:p>
          <a:endParaRPr lang="ru-RU"/>
        </a:p>
      </dgm:t>
    </dgm:pt>
    <dgm:pt modelId="{1CF3D999-326A-42AB-AF10-1F02A8B52B3B}" type="pres">
      <dgm:prSet presAssocID="{D244DCD5-152E-4266-9E96-ECA6E372A39E}" presName="spacer" presStyleCnt="0"/>
      <dgm:spPr/>
    </dgm:pt>
    <dgm:pt modelId="{650FFA87-E194-4EBB-8821-ADF27C05E31F}" type="pres">
      <dgm:prSet presAssocID="{6C152B3A-7BAF-42FE-8B63-3CEA71277CD5}" presName="parentText" presStyleLbl="node1" presStyleIdx="1" presStyleCnt="2">
        <dgm:presLayoutVars>
          <dgm:chMax val="0"/>
          <dgm:bulletEnabled val="1"/>
        </dgm:presLayoutVars>
      </dgm:prSet>
      <dgm:spPr/>
      <dgm:t>
        <a:bodyPr/>
        <a:lstStyle/>
        <a:p>
          <a:endParaRPr lang="ru-RU"/>
        </a:p>
      </dgm:t>
    </dgm:pt>
    <dgm:pt modelId="{AEF7B27D-6F27-4D5C-BC4C-3C2C3362161F}" type="pres">
      <dgm:prSet presAssocID="{6C152B3A-7BAF-42FE-8B63-3CEA71277CD5}" presName="childText" presStyleLbl="revTx" presStyleIdx="0" presStyleCnt="1">
        <dgm:presLayoutVars>
          <dgm:bulletEnabled val="1"/>
        </dgm:presLayoutVars>
      </dgm:prSet>
      <dgm:spPr/>
      <dgm:t>
        <a:bodyPr/>
        <a:lstStyle/>
        <a:p>
          <a:endParaRPr lang="ru-RU"/>
        </a:p>
      </dgm:t>
    </dgm:pt>
  </dgm:ptLst>
  <dgm:cxnLst>
    <dgm:cxn modelId="{304CEAC4-AF5C-4988-A1F2-36CE4AA3BF81}" type="presOf" srcId="{6C152B3A-7BAF-42FE-8B63-3CEA71277CD5}" destId="{650FFA87-E194-4EBB-8821-ADF27C05E31F}" srcOrd="0" destOrd="0" presId="urn:microsoft.com/office/officeart/2005/8/layout/vList2"/>
    <dgm:cxn modelId="{A1988810-71F1-464B-A84C-77B971B5CC86}" type="presOf" srcId="{46355C58-82FB-4146-B844-C54552BE8BF8}" destId="{624D65F9-26CA-4BF8-9182-0399DA5806A2}" srcOrd="0" destOrd="0" presId="urn:microsoft.com/office/officeart/2005/8/layout/vList2"/>
    <dgm:cxn modelId="{4C7D8069-B38D-48BA-ABC0-E8A623966C06}" type="presOf" srcId="{575B3A48-4B4D-450B-A1BC-1357D6FACEDD}" destId="{AEF7B27D-6F27-4D5C-BC4C-3C2C3362161F}" srcOrd="0" destOrd="0" presId="urn:microsoft.com/office/officeart/2005/8/layout/vList2"/>
    <dgm:cxn modelId="{79DA0A88-D686-48E5-B772-AD64AB1C316D}" srcId="{0DD53626-42D9-4005-98B7-45626B2C623A}" destId="{46355C58-82FB-4146-B844-C54552BE8BF8}" srcOrd="0" destOrd="0" parTransId="{F060A2DD-E932-428A-980B-E43D6945B8E6}" sibTransId="{D244DCD5-152E-4266-9E96-ECA6E372A39E}"/>
    <dgm:cxn modelId="{3A72D7A9-D1BB-411C-95AD-4B02FD47D225}" srcId="{0DD53626-42D9-4005-98B7-45626B2C623A}" destId="{6C152B3A-7BAF-42FE-8B63-3CEA71277CD5}" srcOrd="1" destOrd="0" parTransId="{7B781FC4-6259-4230-856B-7A68093CB12F}" sibTransId="{0D7349E4-2E97-4A2D-9F96-1C363955BC40}"/>
    <dgm:cxn modelId="{847A3C14-3D63-46A7-AB3A-8FD9E36E2B9C}" type="presOf" srcId="{0DD53626-42D9-4005-98B7-45626B2C623A}" destId="{26973A71-2536-4047-A50E-274E7BE0D79A}" srcOrd="0" destOrd="0" presId="urn:microsoft.com/office/officeart/2005/8/layout/vList2"/>
    <dgm:cxn modelId="{DCAF9660-B6DF-40D9-97E8-143D279FE1CC}" srcId="{6C152B3A-7BAF-42FE-8B63-3CEA71277CD5}" destId="{575B3A48-4B4D-450B-A1BC-1357D6FACEDD}" srcOrd="0" destOrd="0" parTransId="{5E42D392-004E-411E-AFC3-9B50AA6777B0}" sibTransId="{29F30CE5-CB98-4130-9387-B12F85C709E2}"/>
    <dgm:cxn modelId="{A0BB8A58-9CA0-448C-94D7-D3406FAFA6A7}" type="presParOf" srcId="{26973A71-2536-4047-A50E-274E7BE0D79A}" destId="{624D65F9-26CA-4BF8-9182-0399DA5806A2}" srcOrd="0" destOrd="0" presId="urn:microsoft.com/office/officeart/2005/8/layout/vList2"/>
    <dgm:cxn modelId="{E9F270CB-0842-409A-9AFE-90C5C2DFD584}" type="presParOf" srcId="{26973A71-2536-4047-A50E-274E7BE0D79A}" destId="{1CF3D999-326A-42AB-AF10-1F02A8B52B3B}" srcOrd="1" destOrd="0" presId="urn:microsoft.com/office/officeart/2005/8/layout/vList2"/>
    <dgm:cxn modelId="{7FFCC4B6-5494-4C57-B421-510F395320B0}" type="presParOf" srcId="{26973A71-2536-4047-A50E-274E7BE0D79A}" destId="{650FFA87-E194-4EBB-8821-ADF27C05E31F}" srcOrd="2" destOrd="0" presId="urn:microsoft.com/office/officeart/2005/8/layout/vList2"/>
    <dgm:cxn modelId="{F5D574E6-A084-4089-B1F3-6DF3EC34F336}" type="presParOf" srcId="{26973A71-2536-4047-A50E-274E7BE0D79A}" destId="{AEF7B27D-6F27-4D5C-BC4C-3C2C3362161F}"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0DD53626-42D9-4005-98B7-45626B2C623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B901C2C-6B4F-4033-A2A1-2837E11092A6}">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қилинмайдиган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DD88040-2366-4AF6-916F-E1401D9B74C1}" type="parTrans" cxnId="{6B274047-7F1D-4868-B083-0A79BBD69B64}">
      <dgm:prSet/>
      <dgm:spPr/>
      <dgm:t>
        <a:bodyPr/>
        <a:lstStyle/>
        <a:p>
          <a:endParaRPr lang="ru-RU"/>
        </a:p>
      </dgm:t>
    </dgm:pt>
    <dgm:pt modelId="{A2288F4C-69B9-4E5E-A245-C76A75B12897}" type="sibTrans" cxnId="{6B274047-7F1D-4868-B083-0A79BBD69B64}">
      <dgm:prSet/>
      <dgm:spPr/>
      <dgm:t>
        <a:bodyPr/>
        <a:lstStyle/>
        <a:p>
          <a:endParaRPr lang="ru-RU"/>
        </a:p>
      </dgm:t>
    </dgm:pt>
    <dgm:pt modelId="{C11D91C9-BD3C-43CE-900C-24A1A5E7CC1E}">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қарорни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танқидий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хулоса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баҳолаш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BA64C6E-5BB4-4EA5-8225-A45A11686B44}" type="parTrans" cxnId="{96D21197-9DF1-41F9-808B-02605FAC9C37}">
      <dgm:prSet/>
      <dgm:spPr/>
      <dgm:t>
        <a:bodyPr/>
        <a:lstStyle/>
        <a:p>
          <a:endParaRPr lang="ru-RU"/>
        </a:p>
      </dgm:t>
    </dgm:pt>
    <dgm:pt modelId="{3BB0DC49-9E71-4836-B75F-C1D9DE332DBE}" type="sibTrans" cxnId="{96D21197-9DF1-41F9-808B-02605FAC9C37}">
      <dgm:prSet/>
      <dgm:spPr/>
      <dgm:t>
        <a:bodyPr/>
        <a:lstStyle/>
        <a:p>
          <a:endParaRPr lang="ru-RU"/>
        </a:p>
      </dgm:t>
    </dgm:pt>
    <dgm:pt modelId="{D87D8E26-D34B-477A-B535-ECA832A02791}">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иллюстрация </a:t>
          </a:r>
          <a:r>
            <a:rPr lang="ru-RU" dirty="0" err="1" smtClean="0">
              <a:latin typeface="Times New Roman" panose="02020603050405020304" pitchFamily="18" charset="0"/>
              <a:cs typeface="Times New Roman" panose="02020603050405020304" pitchFamily="18" charset="0"/>
            </a:rPr>
            <a:t>вазиятни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акс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эттиради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пайдо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сабабларини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тушунтиради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оқилона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рад </a:t>
          </a:r>
          <a:r>
            <a:rPr lang="ru-RU" dirty="0" err="1" smtClean="0">
              <a:latin typeface="Times New Roman" panose="02020603050405020304" pitchFamily="18" charset="0"/>
              <a:cs typeface="Times New Roman" panose="02020603050405020304" pitchFamily="18" charset="0"/>
            </a:rPr>
            <a:t>этилиши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тавсифлайди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E70FD17-4373-4FE6-9BC5-7F4D1C4FDCA7}" type="parTrans" cxnId="{0CF68F96-322E-49EF-8E62-5DA25FC02336}">
      <dgm:prSet/>
      <dgm:spPr/>
      <dgm:t>
        <a:bodyPr/>
        <a:lstStyle/>
        <a:p>
          <a:endParaRPr lang="ru-RU"/>
        </a:p>
      </dgm:t>
    </dgm:pt>
    <dgm:pt modelId="{B749011E-3DBF-4C73-921D-8DBB41EB2B24}" type="sibTrans" cxnId="{0CF68F96-322E-49EF-8E62-5DA25FC02336}">
      <dgm:prSet/>
      <dgm:spPr/>
      <dgm:t>
        <a:bodyPr/>
        <a:lstStyle/>
        <a:p>
          <a:endParaRPr lang="ru-RU"/>
        </a:p>
      </dgm:t>
    </dgm:pt>
    <dgm:pt modelId="{32723740-586D-4D50-A46D-B73DC32D7D7C}">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ишлатиладиган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қарорни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тавсифлайди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36F215E-A2E4-4B9D-ACB1-988784635193}" type="parTrans" cxnId="{5BA30B47-E478-44B1-8844-73193EB12FFA}">
      <dgm:prSet/>
      <dgm:spPr/>
      <dgm:t>
        <a:bodyPr/>
        <a:lstStyle/>
        <a:p>
          <a:endParaRPr lang="ru-RU"/>
        </a:p>
      </dgm:t>
    </dgm:pt>
    <dgm:pt modelId="{5DD74CED-53CA-4F78-8A41-3A8DE6FBB0B9}" type="sibTrans" cxnId="{5BA30B47-E478-44B1-8844-73193EB12FFA}">
      <dgm:prSet/>
      <dgm:spPr/>
      <dgm:t>
        <a:bodyPr/>
        <a:lstStyle/>
        <a:p>
          <a:endParaRPr lang="ru-RU"/>
        </a:p>
      </dgm:t>
    </dgm:pt>
    <dgm:pt modelId="{575B3A48-4B4D-450B-A1BC-1357D6FACEDD}">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Вазиятларнинг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нечта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E42D392-004E-411E-AFC3-9B50AA6777B0}" type="parTrans" cxnId="{DCAF9660-B6DF-40D9-97E8-143D279FE1CC}">
      <dgm:prSet/>
      <dgm:spPr/>
      <dgm:t>
        <a:bodyPr/>
        <a:lstStyle/>
        <a:p>
          <a:endParaRPr lang="ru-RU"/>
        </a:p>
      </dgm:t>
    </dgm:pt>
    <dgm:pt modelId="{29F30CE5-CB98-4130-9387-B12F85C709E2}" type="sibTrans" cxnId="{DCAF9660-B6DF-40D9-97E8-143D279FE1CC}">
      <dgm:prSet/>
      <dgm:spPr/>
      <dgm:t>
        <a:bodyPr/>
        <a:lstStyle/>
        <a:p>
          <a:endParaRPr lang="ru-RU"/>
        </a:p>
      </dgm:t>
    </dgm:pt>
    <dgm:pt modelId="{26973A71-2536-4047-A50E-274E7BE0D79A}" type="pres">
      <dgm:prSet presAssocID="{0DD53626-42D9-4005-98B7-45626B2C623A}" presName="linear" presStyleCnt="0">
        <dgm:presLayoutVars>
          <dgm:animLvl val="lvl"/>
          <dgm:resizeHandles val="exact"/>
        </dgm:presLayoutVars>
      </dgm:prSet>
      <dgm:spPr/>
      <dgm:t>
        <a:bodyPr/>
        <a:lstStyle/>
        <a:p>
          <a:endParaRPr lang="ru-RU"/>
        </a:p>
      </dgm:t>
    </dgm:pt>
    <dgm:pt modelId="{AE7EF051-5E6D-4C32-B605-F2193BBEE74D}" type="pres">
      <dgm:prSet presAssocID="{575B3A48-4B4D-450B-A1BC-1357D6FACEDD}" presName="parentText" presStyleLbl="node1" presStyleIdx="0" presStyleCnt="1">
        <dgm:presLayoutVars>
          <dgm:chMax val="0"/>
          <dgm:bulletEnabled val="1"/>
        </dgm:presLayoutVars>
      </dgm:prSet>
      <dgm:spPr/>
      <dgm:t>
        <a:bodyPr/>
        <a:lstStyle/>
        <a:p>
          <a:endParaRPr lang="ru-RU"/>
        </a:p>
      </dgm:t>
    </dgm:pt>
    <dgm:pt modelId="{81459031-B98C-4709-8C1B-7711C8B2990D}" type="pres">
      <dgm:prSet presAssocID="{575B3A48-4B4D-450B-A1BC-1357D6FACEDD}" presName="childText" presStyleLbl="revTx" presStyleIdx="0" presStyleCnt="1">
        <dgm:presLayoutVars>
          <dgm:bulletEnabled val="1"/>
        </dgm:presLayoutVars>
      </dgm:prSet>
      <dgm:spPr/>
      <dgm:t>
        <a:bodyPr/>
        <a:lstStyle/>
        <a:p>
          <a:endParaRPr lang="ru-RU"/>
        </a:p>
      </dgm:t>
    </dgm:pt>
  </dgm:ptLst>
  <dgm:cxnLst>
    <dgm:cxn modelId="{19C6CEA2-254A-4D26-8E0D-82A77F0C339B}" type="presOf" srcId="{D87D8E26-D34B-477A-B535-ECA832A02791}" destId="{81459031-B98C-4709-8C1B-7711C8B2990D}" srcOrd="0" destOrd="2" presId="urn:microsoft.com/office/officeart/2005/8/layout/vList2"/>
    <dgm:cxn modelId="{B8F63C29-86BB-4523-A1DB-AE7A0205B1EF}" type="presOf" srcId="{575B3A48-4B4D-450B-A1BC-1357D6FACEDD}" destId="{AE7EF051-5E6D-4C32-B605-F2193BBEE74D}" srcOrd="0" destOrd="0" presId="urn:microsoft.com/office/officeart/2005/8/layout/vList2"/>
    <dgm:cxn modelId="{DCAF9660-B6DF-40D9-97E8-143D279FE1CC}" srcId="{0DD53626-42D9-4005-98B7-45626B2C623A}" destId="{575B3A48-4B4D-450B-A1BC-1357D6FACEDD}" srcOrd="0" destOrd="0" parTransId="{5E42D392-004E-411E-AFC3-9B50AA6777B0}" sibTransId="{29F30CE5-CB98-4130-9387-B12F85C709E2}"/>
    <dgm:cxn modelId="{F5C6C66E-5BE7-4FBB-A6B6-1B0200BC64DB}" type="presOf" srcId="{0B901C2C-6B4F-4033-A2A1-2837E11092A6}" destId="{81459031-B98C-4709-8C1B-7711C8B2990D}" srcOrd="0" destOrd="0" presId="urn:microsoft.com/office/officeart/2005/8/layout/vList2"/>
    <dgm:cxn modelId="{9FACC014-43C2-4D06-A7D6-F3F71C6F1D74}" type="presOf" srcId="{32723740-586D-4D50-A46D-B73DC32D7D7C}" destId="{81459031-B98C-4709-8C1B-7711C8B2990D}" srcOrd="0" destOrd="3" presId="urn:microsoft.com/office/officeart/2005/8/layout/vList2"/>
    <dgm:cxn modelId="{847A3C14-3D63-46A7-AB3A-8FD9E36E2B9C}" type="presOf" srcId="{0DD53626-42D9-4005-98B7-45626B2C623A}" destId="{26973A71-2536-4047-A50E-274E7BE0D79A}" srcOrd="0" destOrd="0" presId="urn:microsoft.com/office/officeart/2005/8/layout/vList2"/>
    <dgm:cxn modelId="{2C56FC10-C726-459D-AD2E-76B84080DC03}" type="presOf" srcId="{C11D91C9-BD3C-43CE-900C-24A1A5E7CC1E}" destId="{81459031-B98C-4709-8C1B-7711C8B2990D}" srcOrd="0" destOrd="1" presId="urn:microsoft.com/office/officeart/2005/8/layout/vList2"/>
    <dgm:cxn modelId="{96D21197-9DF1-41F9-808B-02605FAC9C37}" srcId="{575B3A48-4B4D-450B-A1BC-1357D6FACEDD}" destId="{C11D91C9-BD3C-43CE-900C-24A1A5E7CC1E}" srcOrd="1" destOrd="0" parTransId="{DBA64C6E-5BB4-4EA5-8225-A45A11686B44}" sibTransId="{3BB0DC49-9E71-4836-B75F-C1D9DE332DBE}"/>
    <dgm:cxn modelId="{5BA30B47-E478-44B1-8844-73193EB12FFA}" srcId="{575B3A48-4B4D-450B-A1BC-1357D6FACEDD}" destId="{32723740-586D-4D50-A46D-B73DC32D7D7C}" srcOrd="3" destOrd="0" parTransId="{C36F215E-A2E4-4B9D-ACB1-988784635193}" sibTransId="{5DD74CED-53CA-4F78-8A41-3A8DE6FBB0B9}"/>
    <dgm:cxn modelId="{6B274047-7F1D-4868-B083-0A79BBD69B64}" srcId="{575B3A48-4B4D-450B-A1BC-1357D6FACEDD}" destId="{0B901C2C-6B4F-4033-A2A1-2837E11092A6}" srcOrd="0" destOrd="0" parTransId="{9DD88040-2366-4AF6-916F-E1401D9B74C1}" sibTransId="{A2288F4C-69B9-4E5E-A245-C76A75B12897}"/>
    <dgm:cxn modelId="{0CF68F96-322E-49EF-8E62-5DA25FC02336}" srcId="{575B3A48-4B4D-450B-A1BC-1357D6FACEDD}" destId="{D87D8E26-D34B-477A-B535-ECA832A02791}" srcOrd="2" destOrd="0" parTransId="{0E70FD17-4373-4FE6-9BC5-7F4D1C4FDCA7}" sibTransId="{B749011E-3DBF-4C73-921D-8DBB41EB2B24}"/>
    <dgm:cxn modelId="{973AFB51-EA47-467B-9E74-28FE1C19B5BF}" type="presParOf" srcId="{26973A71-2536-4047-A50E-274E7BE0D79A}" destId="{AE7EF051-5E6D-4C32-B605-F2193BBEE74D}" srcOrd="0" destOrd="0" presId="urn:microsoft.com/office/officeart/2005/8/layout/vList2"/>
    <dgm:cxn modelId="{4A15FD0B-B7E9-409F-B197-7BAA6F50B5DD}" type="presParOf" srcId="{26973A71-2536-4047-A50E-274E7BE0D79A}" destId="{81459031-B98C-4709-8C1B-7711C8B2990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F4A5205E-C98E-4614-BEFA-4B9E06CF44A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0B2C76B-377B-45ED-9C92-7A5C3F4C3065}">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Ролли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ишбилармонлик</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ўйинлари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746BC21-2BDA-43FF-8F1A-87F52E4F6D43}" type="parTrans" cxnId="{BA2D093E-147C-44DF-8EB8-424050B1C539}">
      <dgm:prSet/>
      <dgm:spPr/>
      <dgm:t>
        <a:bodyPr/>
        <a:lstStyle/>
        <a:p>
          <a:endParaRPr lang="ru-RU"/>
        </a:p>
      </dgm:t>
    </dgm:pt>
    <dgm:pt modelId="{BD9F8A2A-39B0-4EDA-B857-AF526F31C182}" type="sibTrans" cxnId="{BA2D093E-147C-44DF-8EB8-424050B1C539}">
      <dgm:prSet/>
      <dgm:spPr/>
      <dgm:t>
        <a:bodyPr/>
        <a:lstStyle/>
        <a:p>
          <a:endParaRPr lang="ru-RU"/>
        </a:p>
      </dgm:t>
    </dgm:pt>
    <dgm:pt modelId="{9924BC2D-C267-43D0-AE10-9EE7765E395E}">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Ролли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ўйин</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пайдо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тақлид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интерактив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BC2760C-0456-4FE5-B4FE-603C6135BD09}" type="parTrans" cxnId="{34BA0108-0F47-45A2-AA4A-900CEC2F7B1F}">
      <dgm:prSet/>
      <dgm:spPr/>
      <dgm:t>
        <a:bodyPr/>
        <a:lstStyle/>
        <a:p>
          <a:endParaRPr lang="ru-RU"/>
        </a:p>
      </dgm:t>
    </dgm:pt>
    <dgm:pt modelId="{3756D240-DE4E-4F96-AAD3-9994E372D3A1}" type="sibTrans" cxnId="{34BA0108-0F47-45A2-AA4A-900CEC2F7B1F}">
      <dgm:prSet/>
      <dgm:spPr/>
      <dgm:t>
        <a:bodyPr/>
        <a:lstStyle/>
        <a:p>
          <a:endParaRPr lang="ru-RU"/>
        </a:p>
      </dgm:t>
    </dgm:pt>
    <dgm:pt modelId="{C4307670-E970-4F47-BB43-F2B17C248141}">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Иштирокчиларга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тасвирлаб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роллар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тайинланади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C1A8B5F-C5DE-455A-BFAD-C689F5D736E8}" type="parTrans" cxnId="{AB732BE3-AE32-477E-8D41-969B78A6BE78}">
      <dgm:prSet/>
      <dgm:spPr/>
      <dgm:t>
        <a:bodyPr/>
        <a:lstStyle/>
        <a:p>
          <a:endParaRPr lang="ru-RU"/>
        </a:p>
      </dgm:t>
    </dgm:pt>
    <dgm:pt modelId="{E9FDADCC-3D8B-4BD4-A818-61A0F13EC1B7}" type="sibTrans" cxnId="{AB732BE3-AE32-477E-8D41-969B78A6BE78}">
      <dgm:prSet/>
      <dgm:spPr/>
      <dgm:t>
        <a:bodyPr/>
        <a:lstStyle/>
        <a:p>
          <a:endParaRPr lang="ru-RU"/>
        </a:p>
      </dgm:t>
    </dgm:pt>
    <dgm:pt modelId="{0650A257-9CE3-4B4A-BA2C-5104FAE58E8D}">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Масалан</a:t>
          </a:r>
          <a:r>
            <a:rPr lang="ru-RU" dirty="0" smtClean="0">
              <a:latin typeface="Times New Roman" panose="02020603050405020304" pitchFamily="18" charset="0"/>
              <a:cs typeface="Times New Roman" panose="02020603050405020304" pitchFamily="18" charset="0"/>
            </a:rPr>
            <a:t>, сиз </a:t>
          </a:r>
          <a:r>
            <a:rPr lang="ru-RU" dirty="0" err="1" smtClean="0">
              <a:latin typeface="Times New Roman" panose="02020603050405020304" pitchFamily="18" charset="0"/>
              <a:cs typeface="Times New Roman" panose="02020603050405020304" pitchFamily="18" charset="0"/>
            </a:rPr>
            <a:t>акциядорлар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йиғилишида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этишингиз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CC0498F-6C56-4F33-99F4-9F2F100809C3}" type="parTrans" cxnId="{02BF09F7-19D9-44A5-A381-D8B51FDF931C}">
      <dgm:prSet/>
      <dgm:spPr/>
      <dgm:t>
        <a:bodyPr/>
        <a:lstStyle/>
        <a:p>
          <a:endParaRPr lang="ru-RU"/>
        </a:p>
      </dgm:t>
    </dgm:pt>
    <dgm:pt modelId="{030602AC-45DA-43A9-81FE-82EBD03E32F3}" type="sibTrans" cxnId="{02BF09F7-19D9-44A5-A381-D8B51FDF931C}">
      <dgm:prSet/>
      <dgm:spPr/>
      <dgm:t>
        <a:bodyPr/>
        <a:lstStyle/>
        <a:p>
          <a:endParaRPr lang="ru-RU"/>
        </a:p>
      </dgm:t>
    </dgm:pt>
    <dgm:pt modelId="{0EF2C19C-A280-4167-BAA9-4E9F73A077E8}" type="pres">
      <dgm:prSet presAssocID="{F4A5205E-C98E-4614-BEFA-4B9E06CF44AD}" presName="linear" presStyleCnt="0">
        <dgm:presLayoutVars>
          <dgm:animLvl val="lvl"/>
          <dgm:resizeHandles val="exact"/>
        </dgm:presLayoutVars>
      </dgm:prSet>
      <dgm:spPr/>
      <dgm:t>
        <a:bodyPr/>
        <a:lstStyle/>
        <a:p>
          <a:endParaRPr lang="ru-RU"/>
        </a:p>
      </dgm:t>
    </dgm:pt>
    <dgm:pt modelId="{2A4C7BF1-76F7-4EFC-BDF6-3B0F2DCF09EA}" type="pres">
      <dgm:prSet presAssocID="{E0B2C76B-377B-45ED-9C92-7A5C3F4C3065}" presName="parentText" presStyleLbl="node1" presStyleIdx="0" presStyleCnt="3">
        <dgm:presLayoutVars>
          <dgm:chMax val="0"/>
          <dgm:bulletEnabled val="1"/>
        </dgm:presLayoutVars>
      </dgm:prSet>
      <dgm:spPr/>
      <dgm:t>
        <a:bodyPr/>
        <a:lstStyle/>
        <a:p>
          <a:endParaRPr lang="ru-RU"/>
        </a:p>
      </dgm:t>
    </dgm:pt>
    <dgm:pt modelId="{2F62A83E-C514-4664-9AD1-F8C5C54D81D6}" type="pres">
      <dgm:prSet presAssocID="{BD9F8A2A-39B0-4EDA-B857-AF526F31C182}" presName="spacer" presStyleCnt="0"/>
      <dgm:spPr/>
    </dgm:pt>
    <dgm:pt modelId="{C415AD45-8947-427D-8DD5-F0E2C5BB2892}" type="pres">
      <dgm:prSet presAssocID="{9924BC2D-C267-43D0-AE10-9EE7765E395E}" presName="parentText" presStyleLbl="node1" presStyleIdx="1" presStyleCnt="3">
        <dgm:presLayoutVars>
          <dgm:chMax val="0"/>
          <dgm:bulletEnabled val="1"/>
        </dgm:presLayoutVars>
      </dgm:prSet>
      <dgm:spPr/>
      <dgm:t>
        <a:bodyPr/>
        <a:lstStyle/>
        <a:p>
          <a:endParaRPr lang="ru-RU"/>
        </a:p>
      </dgm:t>
    </dgm:pt>
    <dgm:pt modelId="{FA77F623-2ED7-4180-ACA1-4B4F2445D4BA}" type="pres">
      <dgm:prSet presAssocID="{3756D240-DE4E-4F96-AAD3-9994E372D3A1}" presName="spacer" presStyleCnt="0"/>
      <dgm:spPr/>
    </dgm:pt>
    <dgm:pt modelId="{339CAB3E-D627-49AF-8E15-D4D955C40975}" type="pres">
      <dgm:prSet presAssocID="{C4307670-E970-4F47-BB43-F2B17C248141}" presName="parentText" presStyleLbl="node1" presStyleIdx="2" presStyleCnt="3">
        <dgm:presLayoutVars>
          <dgm:chMax val="0"/>
          <dgm:bulletEnabled val="1"/>
        </dgm:presLayoutVars>
      </dgm:prSet>
      <dgm:spPr/>
      <dgm:t>
        <a:bodyPr/>
        <a:lstStyle/>
        <a:p>
          <a:endParaRPr lang="ru-RU"/>
        </a:p>
      </dgm:t>
    </dgm:pt>
    <dgm:pt modelId="{4A7BE99D-A4E7-482C-97CD-64183C1A0FEA}" type="pres">
      <dgm:prSet presAssocID="{C4307670-E970-4F47-BB43-F2B17C248141}" presName="childText" presStyleLbl="revTx" presStyleIdx="0" presStyleCnt="1">
        <dgm:presLayoutVars>
          <dgm:bulletEnabled val="1"/>
        </dgm:presLayoutVars>
      </dgm:prSet>
      <dgm:spPr/>
      <dgm:t>
        <a:bodyPr/>
        <a:lstStyle/>
        <a:p>
          <a:endParaRPr lang="ru-RU"/>
        </a:p>
      </dgm:t>
    </dgm:pt>
  </dgm:ptLst>
  <dgm:cxnLst>
    <dgm:cxn modelId="{02BF09F7-19D9-44A5-A381-D8B51FDF931C}" srcId="{C4307670-E970-4F47-BB43-F2B17C248141}" destId="{0650A257-9CE3-4B4A-BA2C-5104FAE58E8D}" srcOrd="0" destOrd="0" parTransId="{ACC0498F-6C56-4F33-99F4-9F2F100809C3}" sibTransId="{030602AC-45DA-43A9-81FE-82EBD03E32F3}"/>
    <dgm:cxn modelId="{34BA0108-0F47-45A2-AA4A-900CEC2F7B1F}" srcId="{F4A5205E-C98E-4614-BEFA-4B9E06CF44AD}" destId="{9924BC2D-C267-43D0-AE10-9EE7765E395E}" srcOrd="1" destOrd="0" parTransId="{6BC2760C-0456-4FE5-B4FE-603C6135BD09}" sibTransId="{3756D240-DE4E-4F96-AAD3-9994E372D3A1}"/>
    <dgm:cxn modelId="{90B4329F-44FE-48C3-9E13-C03B1E172539}" type="presOf" srcId="{0650A257-9CE3-4B4A-BA2C-5104FAE58E8D}" destId="{4A7BE99D-A4E7-482C-97CD-64183C1A0FEA}" srcOrd="0" destOrd="0" presId="urn:microsoft.com/office/officeart/2005/8/layout/vList2"/>
    <dgm:cxn modelId="{AB732BE3-AE32-477E-8D41-969B78A6BE78}" srcId="{F4A5205E-C98E-4614-BEFA-4B9E06CF44AD}" destId="{C4307670-E970-4F47-BB43-F2B17C248141}" srcOrd="2" destOrd="0" parTransId="{0C1A8B5F-C5DE-455A-BFAD-C689F5D736E8}" sibTransId="{E9FDADCC-3D8B-4BD4-A818-61A0F13EC1B7}"/>
    <dgm:cxn modelId="{BA2D093E-147C-44DF-8EB8-424050B1C539}" srcId="{F4A5205E-C98E-4614-BEFA-4B9E06CF44AD}" destId="{E0B2C76B-377B-45ED-9C92-7A5C3F4C3065}" srcOrd="0" destOrd="0" parTransId="{B746BC21-2BDA-43FF-8F1A-87F52E4F6D43}" sibTransId="{BD9F8A2A-39B0-4EDA-B857-AF526F31C182}"/>
    <dgm:cxn modelId="{C0ADFDE0-487C-4CAA-8E52-71EA710102DE}" type="presOf" srcId="{9924BC2D-C267-43D0-AE10-9EE7765E395E}" destId="{C415AD45-8947-427D-8DD5-F0E2C5BB2892}" srcOrd="0" destOrd="0" presId="urn:microsoft.com/office/officeart/2005/8/layout/vList2"/>
    <dgm:cxn modelId="{9E252DDE-EC27-4A4A-9778-06449C928CD8}" type="presOf" srcId="{C4307670-E970-4F47-BB43-F2B17C248141}" destId="{339CAB3E-D627-49AF-8E15-D4D955C40975}" srcOrd="0" destOrd="0" presId="urn:microsoft.com/office/officeart/2005/8/layout/vList2"/>
    <dgm:cxn modelId="{F29E3B36-4435-469B-B0B7-525BB853FA36}" type="presOf" srcId="{F4A5205E-C98E-4614-BEFA-4B9E06CF44AD}" destId="{0EF2C19C-A280-4167-BAA9-4E9F73A077E8}" srcOrd="0" destOrd="0" presId="urn:microsoft.com/office/officeart/2005/8/layout/vList2"/>
    <dgm:cxn modelId="{73A6E34E-BE2D-4453-97FA-512F0231B710}" type="presOf" srcId="{E0B2C76B-377B-45ED-9C92-7A5C3F4C3065}" destId="{2A4C7BF1-76F7-4EFC-BDF6-3B0F2DCF09EA}" srcOrd="0" destOrd="0" presId="urn:microsoft.com/office/officeart/2005/8/layout/vList2"/>
    <dgm:cxn modelId="{D3ECF682-A00F-4425-B8A5-F5C9D085EC7C}" type="presParOf" srcId="{0EF2C19C-A280-4167-BAA9-4E9F73A077E8}" destId="{2A4C7BF1-76F7-4EFC-BDF6-3B0F2DCF09EA}" srcOrd="0" destOrd="0" presId="urn:microsoft.com/office/officeart/2005/8/layout/vList2"/>
    <dgm:cxn modelId="{2FEE5F6B-345C-44AB-A27B-1ED6E6A1ACC0}" type="presParOf" srcId="{0EF2C19C-A280-4167-BAA9-4E9F73A077E8}" destId="{2F62A83E-C514-4664-9AD1-F8C5C54D81D6}" srcOrd="1" destOrd="0" presId="urn:microsoft.com/office/officeart/2005/8/layout/vList2"/>
    <dgm:cxn modelId="{A43F51CC-1BC2-4E56-9DB0-9EEFDA4090B0}" type="presParOf" srcId="{0EF2C19C-A280-4167-BAA9-4E9F73A077E8}" destId="{C415AD45-8947-427D-8DD5-F0E2C5BB2892}" srcOrd="2" destOrd="0" presId="urn:microsoft.com/office/officeart/2005/8/layout/vList2"/>
    <dgm:cxn modelId="{625416E7-9E51-4C9C-8158-E223AB245D6B}" type="presParOf" srcId="{0EF2C19C-A280-4167-BAA9-4E9F73A077E8}" destId="{FA77F623-2ED7-4180-ACA1-4B4F2445D4BA}" srcOrd="3" destOrd="0" presId="urn:microsoft.com/office/officeart/2005/8/layout/vList2"/>
    <dgm:cxn modelId="{FD1F2C20-4472-4BEB-8A4C-C07B1D559457}" type="presParOf" srcId="{0EF2C19C-A280-4167-BAA9-4E9F73A077E8}" destId="{339CAB3E-D627-49AF-8E15-D4D955C40975}" srcOrd="4" destOrd="0" presId="urn:microsoft.com/office/officeart/2005/8/layout/vList2"/>
    <dgm:cxn modelId="{A238B04E-B8A6-498B-B2D0-F7FFC920687D}" type="presParOf" srcId="{0EF2C19C-A280-4167-BAA9-4E9F73A077E8}" destId="{4A7BE99D-A4E7-482C-97CD-64183C1A0FEA}"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F4A5205E-C98E-4614-BEFA-4B9E06CF44A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650A257-9CE3-4B4A-BA2C-5104FAE58E8D}">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Одатда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ролли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неча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босқичда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ўтади</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бажарилганда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CC0498F-6C56-4F33-99F4-9F2F100809C3}" type="parTrans" cxnId="{02BF09F7-19D9-44A5-A381-D8B51FDF931C}">
      <dgm:prSet/>
      <dgm:spPr/>
      <dgm:t>
        <a:bodyPr/>
        <a:lstStyle/>
        <a:p>
          <a:endParaRPr lang="ru-RU"/>
        </a:p>
      </dgm:t>
    </dgm:pt>
    <dgm:pt modelId="{030602AC-45DA-43A9-81FE-82EBD03E32F3}" type="sibTrans" cxnId="{02BF09F7-19D9-44A5-A381-D8B51FDF931C}">
      <dgm:prSet/>
      <dgm:spPr/>
      <dgm:t>
        <a:bodyPr/>
        <a:lstStyle/>
        <a:p>
          <a:endParaRPr lang="ru-RU"/>
        </a:p>
      </dgm:t>
    </dgm:pt>
    <dgm:pt modelId="{D6BBABD7-AA9A-4519-8598-02BF1C907139}">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ролига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қўшилиши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қўшилмаслиги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билдириши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F635968-3FF4-4C2D-884C-00AF4801B1A8}" type="parTrans" cxnId="{A2DABAA0-C180-4E74-8E3F-1617A00D3F06}">
      <dgm:prSet/>
      <dgm:spPr/>
      <dgm:t>
        <a:bodyPr/>
        <a:lstStyle/>
        <a:p>
          <a:endParaRPr lang="ru-RU"/>
        </a:p>
      </dgm:t>
    </dgm:pt>
    <dgm:pt modelId="{A21BD3B0-588C-441B-A562-0EFEC04123FF}" type="sibTrans" cxnId="{A2DABAA0-C180-4E74-8E3F-1617A00D3F06}">
      <dgm:prSet/>
      <dgm:spPr/>
      <dgm:t>
        <a:bodyPr/>
        <a:lstStyle/>
        <a:p>
          <a:endParaRPr lang="ru-RU"/>
        </a:p>
      </dgm:t>
    </dgm:pt>
    <dgm:pt modelId="{4ADB5248-3553-48B8-AE15-980940B4A83C}">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тузатиш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тақдимотчи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давомида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бажарилишига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мунозара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ўзгартирувчи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баъзи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етказади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910FD40-C9BD-4B9E-AC98-4078FCBCF1B1}" type="parTrans" cxnId="{6941CFFB-ED52-4BF3-85A3-9D3573ED4099}">
      <dgm:prSet/>
      <dgm:spPr/>
      <dgm:t>
        <a:bodyPr/>
        <a:lstStyle/>
        <a:p>
          <a:endParaRPr lang="ru-RU"/>
        </a:p>
      </dgm:t>
    </dgm:pt>
    <dgm:pt modelId="{993A7FAF-41B9-459E-B016-AD8E1FE38D0A}" type="sibTrans" cxnId="{6941CFFB-ED52-4BF3-85A3-9D3573ED4099}">
      <dgm:prSet/>
      <dgm:spPr/>
      <dgm:t>
        <a:bodyPr/>
        <a:lstStyle/>
        <a:p>
          <a:endParaRPr lang="ru-RU"/>
        </a:p>
      </dgm:t>
    </dgm:pt>
    <dgm:pt modelId="{03A00853-F7DE-4FD0-B047-E29BCA2538FD}">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натижаларини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баҳоланади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умумлаштирилади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0A52B54-0E48-4435-BE63-7D7D10FD4A52}" type="parTrans" cxnId="{F078C2C9-8C4D-4A62-A388-809599FF7C9D}">
      <dgm:prSet/>
      <dgm:spPr/>
      <dgm:t>
        <a:bodyPr/>
        <a:lstStyle/>
        <a:p>
          <a:endParaRPr lang="ru-RU"/>
        </a:p>
      </dgm:t>
    </dgm:pt>
    <dgm:pt modelId="{E868B553-BDB4-49F8-9848-7219DC531C1B}" type="sibTrans" cxnId="{F078C2C9-8C4D-4A62-A388-809599FF7C9D}">
      <dgm:prSet/>
      <dgm:spPr/>
      <dgm:t>
        <a:bodyPr/>
        <a:lstStyle/>
        <a:p>
          <a:endParaRPr lang="ru-RU"/>
        </a:p>
      </dgm:t>
    </dgm:pt>
    <dgm:pt modelId="{0EF2C19C-A280-4167-BAA9-4E9F73A077E8}" type="pres">
      <dgm:prSet presAssocID="{F4A5205E-C98E-4614-BEFA-4B9E06CF44AD}" presName="linear" presStyleCnt="0">
        <dgm:presLayoutVars>
          <dgm:animLvl val="lvl"/>
          <dgm:resizeHandles val="exact"/>
        </dgm:presLayoutVars>
      </dgm:prSet>
      <dgm:spPr/>
      <dgm:t>
        <a:bodyPr/>
        <a:lstStyle/>
        <a:p>
          <a:endParaRPr lang="ru-RU"/>
        </a:p>
      </dgm:t>
    </dgm:pt>
    <dgm:pt modelId="{BAC89D90-1D6A-43F7-BB76-D5A5850C46F1}" type="pres">
      <dgm:prSet presAssocID="{0650A257-9CE3-4B4A-BA2C-5104FAE58E8D}" presName="parentText" presStyleLbl="node1" presStyleIdx="0" presStyleCnt="1">
        <dgm:presLayoutVars>
          <dgm:chMax val="0"/>
          <dgm:bulletEnabled val="1"/>
        </dgm:presLayoutVars>
      </dgm:prSet>
      <dgm:spPr/>
      <dgm:t>
        <a:bodyPr/>
        <a:lstStyle/>
        <a:p>
          <a:endParaRPr lang="ru-RU"/>
        </a:p>
      </dgm:t>
    </dgm:pt>
    <dgm:pt modelId="{1250C226-FEE5-4ED5-BF9D-960C7541D5A8}" type="pres">
      <dgm:prSet presAssocID="{0650A257-9CE3-4B4A-BA2C-5104FAE58E8D}" presName="childText" presStyleLbl="revTx" presStyleIdx="0" presStyleCnt="1">
        <dgm:presLayoutVars>
          <dgm:bulletEnabled val="1"/>
        </dgm:presLayoutVars>
      </dgm:prSet>
      <dgm:spPr/>
      <dgm:t>
        <a:bodyPr/>
        <a:lstStyle/>
        <a:p>
          <a:endParaRPr lang="ru-RU"/>
        </a:p>
      </dgm:t>
    </dgm:pt>
  </dgm:ptLst>
  <dgm:cxnLst>
    <dgm:cxn modelId="{0ED961A5-A28D-4CD6-A686-6002A1706D82}" type="presOf" srcId="{D6BBABD7-AA9A-4519-8598-02BF1C907139}" destId="{1250C226-FEE5-4ED5-BF9D-960C7541D5A8}" srcOrd="0" destOrd="0" presId="urn:microsoft.com/office/officeart/2005/8/layout/vList2"/>
    <dgm:cxn modelId="{06624296-74CE-44F7-942F-EE52DF958296}" type="presOf" srcId="{4ADB5248-3553-48B8-AE15-980940B4A83C}" destId="{1250C226-FEE5-4ED5-BF9D-960C7541D5A8}" srcOrd="0" destOrd="1" presId="urn:microsoft.com/office/officeart/2005/8/layout/vList2"/>
    <dgm:cxn modelId="{DD30D690-FBDA-4EA7-A750-10E4FF3173F1}" type="presOf" srcId="{0650A257-9CE3-4B4A-BA2C-5104FAE58E8D}" destId="{BAC89D90-1D6A-43F7-BB76-D5A5850C46F1}" srcOrd="0" destOrd="0" presId="urn:microsoft.com/office/officeart/2005/8/layout/vList2"/>
    <dgm:cxn modelId="{F078C2C9-8C4D-4A62-A388-809599FF7C9D}" srcId="{0650A257-9CE3-4B4A-BA2C-5104FAE58E8D}" destId="{03A00853-F7DE-4FD0-B047-E29BCA2538FD}" srcOrd="2" destOrd="0" parTransId="{30A52B54-0E48-4435-BE63-7D7D10FD4A52}" sibTransId="{E868B553-BDB4-49F8-9848-7219DC531C1B}"/>
    <dgm:cxn modelId="{F29E3B36-4435-469B-B0B7-525BB853FA36}" type="presOf" srcId="{F4A5205E-C98E-4614-BEFA-4B9E06CF44AD}" destId="{0EF2C19C-A280-4167-BAA9-4E9F73A077E8}" srcOrd="0" destOrd="0" presId="urn:microsoft.com/office/officeart/2005/8/layout/vList2"/>
    <dgm:cxn modelId="{02BF09F7-19D9-44A5-A381-D8B51FDF931C}" srcId="{F4A5205E-C98E-4614-BEFA-4B9E06CF44AD}" destId="{0650A257-9CE3-4B4A-BA2C-5104FAE58E8D}" srcOrd="0" destOrd="0" parTransId="{ACC0498F-6C56-4F33-99F4-9F2F100809C3}" sibTransId="{030602AC-45DA-43A9-81FE-82EBD03E32F3}"/>
    <dgm:cxn modelId="{4BE63EB3-EFA1-42E7-949C-2CC5B8FA07F7}" type="presOf" srcId="{03A00853-F7DE-4FD0-B047-E29BCA2538FD}" destId="{1250C226-FEE5-4ED5-BF9D-960C7541D5A8}" srcOrd="0" destOrd="2" presId="urn:microsoft.com/office/officeart/2005/8/layout/vList2"/>
    <dgm:cxn modelId="{A2DABAA0-C180-4E74-8E3F-1617A00D3F06}" srcId="{0650A257-9CE3-4B4A-BA2C-5104FAE58E8D}" destId="{D6BBABD7-AA9A-4519-8598-02BF1C907139}" srcOrd="0" destOrd="0" parTransId="{8F635968-3FF4-4C2D-884C-00AF4801B1A8}" sibTransId="{A21BD3B0-588C-441B-A562-0EFEC04123FF}"/>
    <dgm:cxn modelId="{6941CFFB-ED52-4BF3-85A3-9D3573ED4099}" srcId="{0650A257-9CE3-4B4A-BA2C-5104FAE58E8D}" destId="{4ADB5248-3553-48B8-AE15-980940B4A83C}" srcOrd="1" destOrd="0" parTransId="{7910FD40-C9BD-4B9E-AC98-4078FCBCF1B1}" sibTransId="{993A7FAF-41B9-459E-B016-AD8E1FE38D0A}"/>
    <dgm:cxn modelId="{E89DF2B6-3533-4438-BE1B-6D4B5E86BEF1}" type="presParOf" srcId="{0EF2C19C-A280-4167-BAA9-4E9F73A077E8}" destId="{BAC89D90-1D6A-43F7-BB76-D5A5850C46F1}" srcOrd="0" destOrd="0" presId="urn:microsoft.com/office/officeart/2005/8/layout/vList2"/>
    <dgm:cxn modelId="{FC54C3D0-FB24-4F62-B540-E7917FF5CF80}" type="presParOf" srcId="{0EF2C19C-A280-4167-BAA9-4E9F73A077E8}" destId="{1250C226-FEE5-4ED5-BF9D-960C7541D5A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7313E77D-5741-45E0-A6F5-A73203DAFAD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AEA28AA-31EA-4F4D-ABA1-EC20562769BB}">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Ролли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ўйинлар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психологик</a:t>
          </a:r>
          <a:r>
            <a:rPr lang="ru-RU" dirty="0" smtClean="0">
              <a:latin typeface="Times New Roman" panose="02020603050405020304" pitchFamily="18" charset="0"/>
              <a:cs typeface="Times New Roman" panose="02020603050405020304" pitchFamily="18" charset="0"/>
            </a:rPr>
            <a:t>-педагогик </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7B2D803-CB08-4883-86C5-9B8CDB6A2994}" type="parTrans" cxnId="{A47E2F68-6CF0-4C61-A7F5-30D6A904F4DF}">
      <dgm:prSet/>
      <dgm:spPr/>
      <dgm:t>
        <a:bodyPr/>
        <a:lstStyle/>
        <a:p>
          <a:endParaRPr lang="ru-RU"/>
        </a:p>
      </dgm:t>
    </dgm:pt>
    <dgm:pt modelId="{BDD6CBF1-B19B-448B-86E8-86B38D43D79C}" type="sibTrans" cxnId="{A47E2F68-6CF0-4C61-A7F5-30D6A904F4DF}">
      <dgm:prSet/>
      <dgm:spPr/>
      <dgm:t>
        <a:bodyPr/>
        <a:lstStyle/>
        <a:p>
          <a:endParaRPr lang="ru-RU"/>
        </a:p>
      </dgm:t>
    </dgm:pt>
    <dgm:pt modelId="{E5997FC1-3C75-4459-95E3-77A816749983}">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Ишбилармонлик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ўйинларида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кутилаётган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моделининг</a:t>
          </a:r>
          <a:r>
            <a:rPr lang="ru-RU" dirty="0" smtClean="0">
              <a:latin typeface="Times New Roman" panose="02020603050405020304" pitchFamily="18" charset="0"/>
              <a:cs typeface="Times New Roman" panose="02020603050405020304" pitchFamily="18" charset="0"/>
            </a:rPr>
            <a:t> объектив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такрорланади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B61D89F-4946-4657-8E71-81BD015B07BF}" type="parTrans" cxnId="{A645AA43-989A-4A67-AFBA-71620E3AAB63}">
      <dgm:prSet/>
      <dgm:spPr/>
      <dgm:t>
        <a:bodyPr/>
        <a:lstStyle/>
        <a:p>
          <a:endParaRPr lang="ru-RU"/>
        </a:p>
      </dgm:t>
    </dgm:pt>
    <dgm:pt modelId="{86C99E0D-28EA-4BFB-98E3-2032F630FF11}" type="sibTrans" cxnId="{A645AA43-989A-4A67-AFBA-71620E3AAB63}">
      <dgm:prSet/>
      <dgm:spPr/>
      <dgm:t>
        <a:bodyPr/>
        <a:lstStyle/>
        <a:p>
          <a:endParaRPr lang="ru-RU"/>
        </a:p>
      </dgm:t>
    </dgm:pt>
    <dgm:pt modelId="{121C7B2D-0A6A-42E7-A21B-0BCF21D4D9D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инобатга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ишбилармонлик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ўқитувчиларнинг</a:t>
          </a:r>
          <a:r>
            <a:rPr lang="ru-RU" dirty="0" smtClean="0">
              <a:latin typeface="Times New Roman" panose="02020603050405020304" pitchFamily="18" charset="0"/>
              <a:cs typeface="Times New Roman" panose="02020603050405020304" pitchFamily="18" charset="0"/>
            </a:rPr>
            <a:t> профессионал </a:t>
          </a:r>
          <a:r>
            <a:rPr lang="ru-RU" dirty="0" err="1" smtClean="0">
              <a:latin typeface="Times New Roman" panose="02020603050405020304" pitchFamily="18" charset="0"/>
              <a:cs typeface="Times New Roman" panose="02020603050405020304" pitchFamily="18" charset="0"/>
            </a:rPr>
            <a:t>тафаккурини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F0844B8-78E4-4B88-8FB7-6ADEE271B504}" type="parTrans" cxnId="{C51B29E3-910C-4E66-881A-D106C875CF40}">
      <dgm:prSet/>
      <dgm:spPr/>
      <dgm:t>
        <a:bodyPr/>
        <a:lstStyle/>
        <a:p>
          <a:endParaRPr lang="ru-RU"/>
        </a:p>
      </dgm:t>
    </dgm:pt>
    <dgm:pt modelId="{51EC553E-B09A-43AB-AA3D-BF403C54794B}" type="sibTrans" cxnId="{C51B29E3-910C-4E66-881A-D106C875CF40}">
      <dgm:prSet/>
      <dgm:spPr/>
      <dgm:t>
        <a:bodyPr/>
        <a:lstStyle/>
        <a:p>
          <a:endParaRPr lang="ru-RU"/>
        </a:p>
      </dgm:t>
    </dgm:pt>
    <dgm:pt modelId="{9153F37E-D6F5-4F03-BC19-9A7ED97FB1DB}" type="pres">
      <dgm:prSet presAssocID="{7313E77D-5741-45E0-A6F5-A73203DAFADF}" presName="linear" presStyleCnt="0">
        <dgm:presLayoutVars>
          <dgm:animLvl val="lvl"/>
          <dgm:resizeHandles val="exact"/>
        </dgm:presLayoutVars>
      </dgm:prSet>
      <dgm:spPr/>
      <dgm:t>
        <a:bodyPr/>
        <a:lstStyle/>
        <a:p>
          <a:endParaRPr lang="ru-RU"/>
        </a:p>
      </dgm:t>
    </dgm:pt>
    <dgm:pt modelId="{ADB5E2DE-2722-4503-B7E4-DB754E8BD1DC}" type="pres">
      <dgm:prSet presAssocID="{7AEA28AA-31EA-4F4D-ABA1-EC20562769BB}" presName="parentText" presStyleLbl="node1" presStyleIdx="0" presStyleCnt="2">
        <dgm:presLayoutVars>
          <dgm:chMax val="0"/>
          <dgm:bulletEnabled val="1"/>
        </dgm:presLayoutVars>
      </dgm:prSet>
      <dgm:spPr/>
      <dgm:t>
        <a:bodyPr/>
        <a:lstStyle/>
        <a:p>
          <a:endParaRPr lang="ru-RU"/>
        </a:p>
      </dgm:t>
    </dgm:pt>
    <dgm:pt modelId="{CA6E4EC8-7B1B-4CC7-8016-49ADA91AB1FB}" type="pres">
      <dgm:prSet presAssocID="{BDD6CBF1-B19B-448B-86E8-86B38D43D79C}" presName="spacer" presStyleCnt="0"/>
      <dgm:spPr/>
    </dgm:pt>
    <dgm:pt modelId="{F1BE960B-EDE9-44F2-AE64-04D47AC3026C}" type="pres">
      <dgm:prSet presAssocID="{E5997FC1-3C75-4459-95E3-77A816749983}" presName="parentText" presStyleLbl="node1" presStyleIdx="1" presStyleCnt="2">
        <dgm:presLayoutVars>
          <dgm:chMax val="0"/>
          <dgm:bulletEnabled val="1"/>
        </dgm:presLayoutVars>
      </dgm:prSet>
      <dgm:spPr/>
      <dgm:t>
        <a:bodyPr/>
        <a:lstStyle/>
        <a:p>
          <a:endParaRPr lang="ru-RU"/>
        </a:p>
      </dgm:t>
    </dgm:pt>
    <dgm:pt modelId="{22057B50-A76A-468A-B6CF-C50383564C00}" type="pres">
      <dgm:prSet presAssocID="{E5997FC1-3C75-4459-95E3-77A816749983}" presName="childText" presStyleLbl="revTx" presStyleIdx="0" presStyleCnt="1">
        <dgm:presLayoutVars>
          <dgm:bulletEnabled val="1"/>
        </dgm:presLayoutVars>
      </dgm:prSet>
      <dgm:spPr/>
      <dgm:t>
        <a:bodyPr/>
        <a:lstStyle/>
        <a:p>
          <a:endParaRPr lang="ru-RU"/>
        </a:p>
      </dgm:t>
    </dgm:pt>
  </dgm:ptLst>
  <dgm:cxnLst>
    <dgm:cxn modelId="{834B4C20-ED81-4524-80AB-0A71578B6987}" type="presOf" srcId="{E5997FC1-3C75-4459-95E3-77A816749983}" destId="{F1BE960B-EDE9-44F2-AE64-04D47AC3026C}" srcOrd="0" destOrd="0" presId="urn:microsoft.com/office/officeart/2005/8/layout/vList2"/>
    <dgm:cxn modelId="{F780B306-BA3D-4C3E-AC29-88723DDEE13F}" type="presOf" srcId="{7AEA28AA-31EA-4F4D-ABA1-EC20562769BB}" destId="{ADB5E2DE-2722-4503-B7E4-DB754E8BD1DC}" srcOrd="0" destOrd="0" presId="urn:microsoft.com/office/officeart/2005/8/layout/vList2"/>
    <dgm:cxn modelId="{A47E2F68-6CF0-4C61-A7F5-30D6A904F4DF}" srcId="{7313E77D-5741-45E0-A6F5-A73203DAFADF}" destId="{7AEA28AA-31EA-4F4D-ABA1-EC20562769BB}" srcOrd="0" destOrd="0" parTransId="{57B2D803-CB08-4883-86C5-9B8CDB6A2994}" sibTransId="{BDD6CBF1-B19B-448B-86E8-86B38D43D79C}"/>
    <dgm:cxn modelId="{B95DA7BD-6FE2-4CD4-AC5F-81657D6C71E4}" type="presOf" srcId="{7313E77D-5741-45E0-A6F5-A73203DAFADF}" destId="{9153F37E-D6F5-4F03-BC19-9A7ED97FB1DB}" srcOrd="0" destOrd="0" presId="urn:microsoft.com/office/officeart/2005/8/layout/vList2"/>
    <dgm:cxn modelId="{4A93B9C5-8866-4DC3-9FBB-A2F24C9F6E72}" type="presOf" srcId="{121C7B2D-0A6A-42E7-A21B-0BCF21D4D9D7}" destId="{22057B50-A76A-468A-B6CF-C50383564C00}" srcOrd="0" destOrd="0" presId="urn:microsoft.com/office/officeart/2005/8/layout/vList2"/>
    <dgm:cxn modelId="{C51B29E3-910C-4E66-881A-D106C875CF40}" srcId="{E5997FC1-3C75-4459-95E3-77A816749983}" destId="{121C7B2D-0A6A-42E7-A21B-0BCF21D4D9D7}" srcOrd="0" destOrd="0" parTransId="{5F0844B8-78E4-4B88-8FB7-6ADEE271B504}" sibTransId="{51EC553E-B09A-43AB-AA3D-BF403C54794B}"/>
    <dgm:cxn modelId="{A645AA43-989A-4A67-AFBA-71620E3AAB63}" srcId="{7313E77D-5741-45E0-A6F5-A73203DAFADF}" destId="{E5997FC1-3C75-4459-95E3-77A816749983}" srcOrd="1" destOrd="0" parTransId="{4B61D89F-4946-4657-8E71-81BD015B07BF}" sibTransId="{86C99E0D-28EA-4BFB-98E3-2032F630FF11}"/>
    <dgm:cxn modelId="{3EFC589B-614E-4EBC-B518-680EBF286048}" type="presParOf" srcId="{9153F37E-D6F5-4F03-BC19-9A7ED97FB1DB}" destId="{ADB5E2DE-2722-4503-B7E4-DB754E8BD1DC}" srcOrd="0" destOrd="0" presId="urn:microsoft.com/office/officeart/2005/8/layout/vList2"/>
    <dgm:cxn modelId="{C37AA57C-F35D-4048-B24E-C0EC7D2AD41F}" type="presParOf" srcId="{9153F37E-D6F5-4F03-BC19-9A7ED97FB1DB}" destId="{CA6E4EC8-7B1B-4CC7-8016-49ADA91AB1FB}" srcOrd="1" destOrd="0" presId="urn:microsoft.com/office/officeart/2005/8/layout/vList2"/>
    <dgm:cxn modelId="{C4ED8C10-9B55-4741-B531-C3DCF0322DC9}" type="presParOf" srcId="{9153F37E-D6F5-4F03-BC19-9A7ED97FB1DB}" destId="{F1BE960B-EDE9-44F2-AE64-04D47AC3026C}" srcOrd="2" destOrd="0" presId="urn:microsoft.com/office/officeart/2005/8/layout/vList2"/>
    <dgm:cxn modelId="{165723D4-E650-4F3B-BAAC-46DC5E9588A9}" type="presParOf" srcId="{9153F37E-D6F5-4F03-BC19-9A7ED97FB1DB}" destId="{22057B50-A76A-468A-B6CF-C50383564C00}"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7313E77D-5741-45E0-A6F5-A73203DAFAD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21C7B2D-0A6A-42E7-A21B-0BCF21D4D9D7}">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Бизнес </a:t>
          </a:r>
          <a:r>
            <a:rPr lang="ru-RU" dirty="0" err="1" smtClean="0">
              <a:latin typeface="Times New Roman" panose="02020603050405020304" pitchFamily="18" charset="0"/>
              <a:cs typeface="Times New Roman" panose="02020603050405020304" pitchFamily="18" charset="0"/>
            </a:rPr>
            <a:t>ўйинининг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иштирокчиларининг</a:t>
          </a:r>
          <a:r>
            <a:rPr lang="ru-RU" dirty="0" smtClean="0">
              <a:latin typeface="Times New Roman" panose="02020603050405020304" pitchFamily="18" charset="0"/>
              <a:cs typeface="Times New Roman" panose="02020603050405020304" pitchFamily="18" charset="0"/>
            </a:rPr>
            <a:t> профессионал </a:t>
          </a:r>
          <a:r>
            <a:rPr lang="ru-RU" dirty="0" err="1" smtClean="0">
              <a:latin typeface="Times New Roman" panose="02020603050405020304" pitchFamily="18" charset="0"/>
              <a:cs typeface="Times New Roman" panose="02020603050405020304" pitchFamily="18" charset="0"/>
            </a:rPr>
            <a:t>тажрибаси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туфайли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F0844B8-78E4-4B88-8FB7-6ADEE271B504}" type="parTrans" cxnId="{C51B29E3-910C-4E66-881A-D106C875CF40}">
      <dgm:prSet/>
      <dgm:spPr/>
      <dgm:t>
        <a:bodyPr/>
        <a:lstStyle/>
        <a:p>
          <a:endParaRPr lang="ru-RU"/>
        </a:p>
      </dgm:t>
    </dgm:pt>
    <dgm:pt modelId="{51EC553E-B09A-43AB-AA3D-BF403C54794B}" type="sibTrans" cxnId="{C51B29E3-910C-4E66-881A-D106C875CF40}">
      <dgm:prSet/>
      <dgm:spPr/>
      <dgm:t>
        <a:bodyPr/>
        <a:lstStyle/>
        <a:p>
          <a:endParaRPr lang="ru-RU"/>
        </a:p>
      </dgm:t>
    </dgm:pt>
    <dgm:pt modelId="{7709B3AC-03B1-488B-96E8-860345E27FF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мактабда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машғулотларга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мослаштириш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1C9CE70-5F47-47C4-9C9F-0B7B43FD5AF0}" type="parTrans" cxnId="{FE78AF76-8CEE-4FAA-BB6A-2FBD94E3FE86}">
      <dgm:prSet/>
      <dgm:spPr/>
      <dgm:t>
        <a:bodyPr/>
        <a:lstStyle/>
        <a:p>
          <a:endParaRPr lang="ru-RU"/>
        </a:p>
      </dgm:t>
    </dgm:pt>
    <dgm:pt modelId="{A008A8FA-CD0A-45A7-B49C-1032CC48576D}" type="sibTrans" cxnId="{FE78AF76-8CEE-4FAA-BB6A-2FBD94E3FE86}">
      <dgm:prSet/>
      <dgm:spPr/>
      <dgm:t>
        <a:bodyPr/>
        <a:lstStyle/>
        <a:p>
          <a:endParaRPr lang="ru-RU"/>
        </a:p>
      </dgm:t>
    </dgm:pt>
    <dgm:pt modelId="{36E655A3-4990-4651-A912-362989C922C4}">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Интерфаол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тамойиллари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танишиб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тегишли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ишонч</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фойдаланишингиз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88F3227-1B11-46FD-A32B-26CB28BBC3BA}" type="parTrans" cxnId="{81FE4799-9AD4-4B7D-A006-26944C80F5DD}">
      <dgm:prSet/>
      <dgm:spPr/>
      <dgm:t>
        <a:bodyPr/>
        <a:lstStyle/>
        <a:p>
          <a:endParaRPr lang="ru-RU"/>
        </a:p>
      </dgm:t>
    </dgm:pt>
    <dgm:pt modelId="{CAB84FE5-86A5-4F1A-83C7-522DE47BD752}" type="sibTrans" cxnId="{81FE4799-9AD4-4B7D-A006-26944C80F5DD}">
      <dgm:prSet/>
      <dgm:spPr/>
      <dgm:t>
        <a:bodyPr/>
        <a:lstStyle/>
        <a:p>
          <a:endParaRPr lang="ru-RU"/>
        </a:p>
      </dgm:t>
    </dgm:pt>
    <dgm:pt modelId="{A93AFB8D-A502-4407-A0C9-1AA877BFB433}">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ҳамкорликни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қизиқарли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9FB09A1-743F-4DA3-B9FD-8CC82769A483}" type="parTrans" cxnId="{49F317D7-B9A4-434A-BF78-78A006FA6D92}">
      <dgm:prSet/>
      <dgm:spPr/>
      <dgm:t>
        <a:bodyPr/>
        <a:lstStyle/>
        <a:p>
          <a:endParaRPr lang="ru-RU"/>
        </a:p>
      </dgm:t>
    </dgm:pt>
    <dgm:pt modelId="{A035EE6E-E632-41BD-B3DF-39E111BA7511}" type="sibTrans" cxnId="{49F317D7-B9A4-434A-BF78-78A006FA6D92}">
      <dgm:prSet/>
      <dgm:spPr/>
      <dgm:t>
        <a:bodyPr/>
        <a:lstStyle/>
        <a:p>
          <a:endParaRPr lang="ru-RU"/>
        </a:p>
      </dgm:t>
    </dgm:pt>
    <dgm:pt modelId="{9153F37E-D6F5-4F03-BC19-9A7ED97FB1DB}" type="pres">
      <dgm:prSet presAssocID="{7313E77D-5741-45E0-A6F5-A73203DAFADF}" presName="linear" presStyleCnt="0">
        <dgm:presLayoutVars>
          <dgm:animLvl val="lvl"/>
          <dgm:resizeHandles val="exact"/>
        </dgm:presLayoutVars>
      </dgm:prSet>
      <dgm:spPr/>
      <dgm:t>
        <a:bodyPr/>
        <a:lstStyle/>
        <a:p>
          <a:endParaRPr lang="ru-RU"/>
        </a:p>
      </dgm:t>
    </dgm:pt>
    <dgm:pt modelId="{D96F8EB8-C78B-4E97-BAEB-F50540341753}" type="pres">
      <dgm:prSet presAssocID="{121C7B2D-0A6A-42E7-A21B-0BCF21D4D9D7}" presName="parentText" presStyleLbl="node1" presStyleIdx="0" presStyleCnt="2">
        <dgm:presLayoutVars>
          <dgm:chMax val="0"/>
          <dgm:bulletEnabled val="1"/>
        </dgm:presLayoutVars>
      </dgm:prSet>
      <dgm:spPr/>
      <dgm:t>
        <a:bodyPr/>
        <a:lstStyle/>
        <a:p>
          <a:endParaRPr lang="ru-RU"/>
        </a:p>
      </dgm:t>
    </dgm:pt>
    <dgm:pt modelId="{260D81D9-9026-4667-BBEF-90639E3E627A}" type="pres">
      <dgm:prSet presAssocID="{51EC553E-B09A-43AB-AA3D-BF403C54794B}" presName="spacer" presStyleCnt="0"/>
      <dgm:spPr/>
    </dgm:pt>
    <dgm:pt modelId="{AA3D653F-B966-43F1-90B5-C85CEE649493}" type="pres">
      <dgm:prSet presAssocID="{7709B3AC-03B1-488B-96E8-860345E27FF1}" presName="parentText" presStyleLbl="node1" presStyleIdx="1" presStyleCnt="2">
        <dgm:presLayoutVars>
          <dgm:chMax val="0"/>
          <dgm:bulletEnabled val="1"/>
        </dgm:presLayoutVars>
      </dgm:prSet>
      <dgm:spPr/>
      <dgm:t>
        <a:bodyPr/>
        <a:lstStyle/>
        <a:p>
          <a:endParaRPr lang="ru-RU"/>
        </a:p>
      </dgm:t>
    </dgm:pt>
    <dgm:pt modelId="{38FD54ED-9B55-4006-B9A0-563E1DBC1865}" type="pres">
      <dgm:prSet presAssocID="{7709B3AC-03B1-488B-96E8-860345E27FF1}" presName="childText" presStyleLbl="revTx" presStyleIdx="0" presStyleCnt="1">
        <dgm:presLayoutVars>
          <dgm:bulletEnabled val="1"/>
        </dgm:presLayoutVars>
      </dgm:prSet>
      <dgm:spPr/>
      <dgm:t>
        <a:bodyPr/>
        <a:lstStyle/>
        <a:p>
          <a:endParaRPr lang="ru-RU"/>
        </a:p>
      </dgm:t>
    </dgm:pt>
  </dgm:ptLst>
  <dgm:cxnLst>
    <dgm:cxn modelId="{6F9C4B3B-2D71-4471-98C4-D643209811A0}" type="presOf" srcId="{121C7B2D-0A6A-42E7-A21B-0BCF21D4D9D7}" destId="{D96F8EB8-C78B-4E97-BAEB-F50540341753}" srcOrd="0" destOrd="0" presId="urn:microsoft.com/office/officeart/2005/8/layout/vList2"/>
    <dgm:cxn modelId="{49F317D7-B9A4-434A-BF78-78A006FA6D92}" srcId="{7709B3AC-03B1-488B-96E8-860345E27FF1}" destId="{A93AFB8D-A502-4407-A0C9-1AA877BFB433}" srcOrd="1" destOrd="0" parTransId="{59FB09A1-743F-4DA3-B9FD-8CC82769A483}" sibTransId="{A035EE6E-E632-41BD-B3DF-39E111BA7511}"/>
    <dgm:cxn modelId="{4F93E90D-9116-4391-BB09-B700EB671CAF}" type="presOf" srcId="{7709B3AC-03B1-488B-96E8-860345E27FF1}" destId="{AA3D653F-B966-43F1-90B5-C85CEE649493}" srcOrd="0" destOrd="0" presId="urn:microsoft.com/office/officeart/2005/8/layout/vList2"/>
    <dgm:cxn modelId="{996BB20C-3167-4601-AC17-94196BCDD461}" type="presOf" srcId="{A93AFB8D-A502-4407-A0C9-1AA877BFB433}" destId="{38FD54ED-9B55-4006-B9A0-563E1DBC1865}" srcOrd="0" destOrd="1" presId="urn:microsoft.com/office/officeart/2005/8/layout/vList2"/>
    <dgm:cxn modelId="{B95DA7BD-6FE2-4CD4-AC5F-81657D6C71E4}" type="presOf" srcId="{7313E77D-5741-45E0-A6F5-A73203DAFADF}" destId="{9153F37E-D6F5-4F03-BC19-9A7ED97FB1DB}" srcOrd="0" destOrd="0" presId="urn:microsoft.com/office/officeart/2005/8/layout/vList2"/>
    <dgm:cxn modelId="{FE78AF76-8CEE-4FAA-BB6A-2FBD94E3FE86}" srcId="{7313E77D-5741-45E0-A6F5-A73203DAFADF}" destId="{7709B3AC-03B1-488B-96E8-860345E27FF1}" srcOrd="1" destOrd="0" parTransId="{F1C9CE70-5F47-47C4-9C9F-0B7B43FD5AF0}" sibTransId="{A008A8FA-CD0A-45A7-B49C-1032CC48576D}"/>
    <dgm:cxn modelId="{66F0246F-C155-4D54-BB50-F586060C7A7B}" type="presOf" srcId="{36E655A3-4990-4651-A912-362989C922C4}" destId="{38FD54ED-9B55-4006-B9A0-563E1DBC1865}" srcOrd="0" destOrd="0" presId="urn:microsoft.com/office/officeart/2005/8/layout/vList2"/>
    <dgm:cxn modelId="{C51B29E3-910C-4E66-881A-D106C875CF40}" srcId="{7313E77D-5741-45E0-A6F5-A73203DAFADF}" destId="{121C7B2D-0A6A-42E7-A21B-0BCF21D4D9D7}" srcOrd="0" destOrd="0" parTransId="{5F0844B8-78E4-4B88-8FB7-6ADEE271B504}" sibTransId="{51EC553E-B09A-43AB-AA3D-BF403C54794B}"/>
    <dgm:cxn modelId="{81FE4799-9AD4-4B7D-A006-26944C80F5DD}" srcId="{7709B3AC-03B1-488B-96E8-860345E27FF1}" destId="{36E655A3-4990-4651-A912-362989C922C4}" srcOrd="0" destOrd="0" parTransId="{488F3227-1B11-46FD-A32B-26CB28BBC3BA}" sibTransId="{CAB84FE5-86A5-4F1A-83C7-522DE47BD752}"/>
    <dgm:cxn modelId="{994B0DF0-CB1A-4D25-AF95-1D07CA5126E5}" type="presParOf" srcId="{9153F37E-D6F5-4F03-BC19-9A7ED97FB1DB}" destId="{D96F8EB8-C78B-4E97-BAEB-F50540341753}" srcOrd="0" destOrd="0" presId="urn:microsoft.com/office/officeart/2005/8/layout/vList2"/>
    <dgm:cxn modelId="{717272E2-7761-44DF-90BB-4F2497805A87}" type="presParOf" srcId="{9153F37E-D6F5-4F03-BC19-9A7ED97FB1DB}" destId="{260D81D9-9026-4667-BBEF-90639E3E627A}" srcOrd="1" destOrd="0" presId="urn:microsoft.com/office/officeart/2005/8/layout/vList2"/>
    <dgm:cxn modelId="{0A480247-5D76-4A47-8299-AB455EAE469F}" type="presParOf" srcId="{9153F37E-D6F5-4F03-BC19-9A7ED97FB1DB}" destId="{AA3D653F-B966-43F1-90B5-C85CEE649493}" srcOrd="2" destOrd="0" presId="urn:microsoft.com/office/officeart/2005/8/layout/vList2"/>
    <dgm:cxn modelId="{D6192FD0-D4D2-43E3-9258-50FCFCB13837}" type="presParOf" srcId="{9153F37E-D6F5-4F03-BC19-9A7ED97FB1DB}" destId="{38FD54ED-9B55-4006-B9A0-563E1DBC1865}"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F0D57278-D94D-411B-917A-F701A0C8F0A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92397767-7DF4-4F62-80A3-6EF37C89BE13}">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Тaълим </a:t>
          </a:r>
          <a:r>
            <a:rPr lang="ms-MY" dirty="0" smtClean="0">
              <a:latin typeface="Times New Roman" panose="02020603050405020304" pitchFamily="18" charset="0"/>
              <a:cs typeface="Times New Roman" panose="02020603050405020304" pitchFamily="18" charset="0"/>
            </a:rPr>
            <a:t>– мaxсус тaйёрлaнгaн </a:t>
          </a:r>
          <a:r>
            <a:rPr lang="uz-Cyrl-UZ" dirty="0" smtClean="0">
              <a:latin typeface="Times New Roman" panose="02020603050405020304" pitchFamily="18" charset="0"/>
              <a:cs typeface="Times New Roman" panose="02020603050405020304" pitchFamily="18" charset="0"/>
            </a:rPr>
            <a:t>мутахассислар</a:t>
          </a:r>
          <a:r>
            <a:rPr lang="ms-MY" dirty="0" smtClean="0">
              <a:latin typeface="Times New Roman" panose="02020603050405020304" pitchFamily="18" charset="0"/>
              <a:cs typeface="Times New Roman" panose="02020603050405020304" pitchFamily="18" charset="0"/>
            </a:rPr>
            <a:t> рaҳбaрлигидa ўткaзил</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a:t>
          </a:r>
          <a:r>
            <a:rPr lang="ms-MY" dirty="0" smtClean="0">
              <a:latin typeface="Times New Roman" panose="02020603050405020304" pitchFamily="18" charset="0"/>
              <a:cs typeface="Times New Roman" panose="02020603050405020304" pitchFamily="18" charset="0"/>
            </a:rPr>
            <a:t>чилaрни билим, кўникмa вa мaлaкaлaр билaн қурoллaнтир</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қoбилиятлaрини ўстир</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улaрнинг дунёқaрaшини тaркиб тoптир</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жaрaён. </a:t>
          </a:r>
          <a:endParaRPr lang="ru-RU" dirty="0">
            <a:latin typeface="Times New Roman" panose="02020603050405020304" pitchFamily="18" charset="0"/>
            <a:cs typeface="Times New Roman" panose="02020603050405020304" pitchFamily="18" charset="0"/>
          </a:endParaRPr>
        </a:p>
      </dgm:t>
    </dgm:pt>
    <dgm:pt modelId="{6D34015D-1964-4AF6-A27B-3E259C75CFBE}" type="parTrans" cxnId="{8133CAB0-17B5-49A8-AB5D-78A9EAA6133F}">
      <dgm:prSet/>
      <dgm:spPr/>
      <dgm:t>
        <a:bodyPr/>
        <a:lstStyle/>
        <a:p>
          <a:endParaRPr lang="ru-RU"/>
        </a:p>
      </dgm:t>
    </dgm:pt>
    <dgm:pt modelId="{5F4E02CC-0DB6-4F73-B264-BE6239665A03}" type="sibTrans" cxnId="{8133CAB0-17B5-49A8-AB5D-78A9EAA6133F}">
      <dgm:prSet/>
      <dgm:spPr/>
      <dgm:t>
        <a:bodyPr/>
        <a:lstStyle/>
        <a:p>
          <a:endParaRPr lang="ru-RU"/>
        </a:p>
      </dgm:t>
    </dgm:pt>
    <dgm:pt modelId="{61A720C0-67D8-4938-AEDC-FE4FF7D82A8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Тaълим жaрaёни ўқитувчи билaн </a:t>
          </a:r>
          <a:r>
            <a:rPr lang="uz-Cyrl-UZ" dirty="0" smtClean="0">
              <a:latin typeface="Times New Roman" panose="02020603050405020304" pitchFamily="18" charset="0"/>
              <a:cs typeface="Times New Roman" panose="02020603050405020304" pitchFamily="18" charset="0"/>
            </a:rPr>
            <a:t>тинглов</a:t>
          </a:r>
          <a:r>
            <a:rPr lang="ms-MY" dirty="0" smtClean="0">
              <a:latin typeface="Times New Roman" panose="02020603050405020304" pitchFamily="18" charset="0"/>
              <a:cs typeface="Times New Roman" panose="02020603050405020304" pitchFamily="18" charset="0"/>
            </a:rPr>
            <a:t>чилaрнинг биргaликдaги фaoлияти бўлиб, у икки тaмoнлaмa ҳaрaктeргa эгa. </a:t>
          </a:r>
          <a:endParaRPr lang="ru-RU" dirty="0">
            <a:latin typeface="Times New Roman" panose="02020603050405020304" pitchFamily="18" charset="0"/>
            <a:cs typeface="Times New Roman" panose="02020603050405020304" pitchFamily="18" charset="0"/>
          </a:endParaRPr>
        </a:p>
      </dgm:t>
    </dgm:pt>
    <dgm:pt modelId="{243A46EA-D037-4B69-879F-FD935FF18CDC}" type="parTrans" cxnId="{2BD1303F-4C1C-4DF3-8A9D-C838CC623F26}">
      <dgm:prSet/>
      <dgm:spPr/>
      <dgm:t>
        <a:bodyPr/>
        <a:lstStyle/>
        <a:p>
          <a:endParaRPr lang="ru-RU"/>
        </a:p>
      </dgm:t>
    </dgm:pt>
    <dgm:pt modelId="{3F77A3DD-3B58-4B75-AA86-446BF9E192A0}" type="sibTrans" cxnId="{2BD1303F-4C1C-4DF3-8A9D-C838CC623F26}">
      <dgm:prSet/>
      <dgm:spPr/>
      <dgm:t>
        <a:bodyPr/>
        <a:lstStyle/>
        <a:p>
          <a:endParaRPr lang="ru-RU"/>
        </a:p>
      </dgm:t>
    </dgm:pt>
    <dgm:pt modelId="{ABCB5583-EF3E-47C7-B91E-530C2C0F7C4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Ўқитувчининг фaoлияти туфaйли тaълим пуxтa ўйлaб чиқилгaн мaқсaд, мaзмун вa дaстурлaр aсoсидa oлиб бoрил</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жaрaёнгa aйлaниб, кутилгaн нaтижaни бeрaди. </a:t>
          </a:r>
          <a:endParaRPr lang="ru-RU" dirty="0">
            <a:latin typeface="Times New Roman" panose="02020603050405020304" pitchFamily="18" charset="0"/>
            <a:cs typeface="Times New Roman" panose="02020603050405020304" pitchFamily="18" charset="0"/>
          </a:endParaRPr>
        </a:p>
      </dgm:t>
    </dgm:pt>
    <dgm:pt modelId="{C3A872C0-704F-430F-96E0-C24A9EF47D55}" type="parTrans" cxnId="{7B365C43-9492-4257-9A6E-4E1604B1F721}">
      <dgm:prSet/>
      <dgm:spPr/>
      <dgm:t>
        <a:bodyPr/>
        <a:lstStyle/>
        <a:p>
          <a:endParaRPr lang="ru-RU"/>
        </a:p>
      </dgm:t>
    </dgm:pt>
    <dgm:pt modelId="{4DC3E399-E121-4D99-92DA-13B43986C5AE}" type="sibTrans" cxnId="{7B365C43-9492-4257-9A6E-4E1604B1F721}">
      <dgm:prSet/>
      <dgm:spPr/>
      <dgm:t>
        <a:bodyPr/>
        <a:lstStyle/>
        <a:p>
          <a:endParaRPr lang="ru-RU"/>
        </a:p>
      </dgm:t>
    </dgm:pt>
    <dgm:pt modelId="{AF2BE3FC-09E1-4CF8-AB17-6D3CA721D8A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Тaълим жaрaёнининг мaзмунини билим, кўникмa вa мaлaкa тaш</a:t>
          </a:r>
          <a:r>
            <a:rPr lang="uz-Cyrl-UZ" dirty="0" smtClean="0">
              <a:latin typeface="Times New Roman" panose="02020603050405020304" pitchFamily="18" charset="0"/>
              <a:cs typeface="Times New Roman" panose="02020603050405020304" pitchFamily="18" charset="0"/>
            </a:rPr>
            <a:t>к</a:t>
          </a:r>
          <a:r>
            <a:rPr lang="ms-MY" dirty="0" smtClean="0">
              <a:latin typeface="Times New Roman" panose="02020603050405020304" pitchFamily="18" charset="0"/>
              <a:cs typeface="Times New Roman" panose="02020603050405020304" pitchFamily="18" charset="0"/>
            </a:rPr>
            <a:t>ил қилaди.</a:t>
          </a:r>
          <a:endParaRPr lang="ru-RU" dirty="0">
            <a:latin typeface="Times New Roman" panose="02020603050405020304" pitchFamily="18" charset="0"/>
            <a:cs typeface="Times New Roman" panose="02020603050405020304" pitchFamily="18" charset="0"/>
          </a:endParaRPr>
        </a:p>
      </dgm:t>
    </dgm:pt>
    <dgm:pt modelId="{982DECF6-59A8-4DC9-B410-9BDDB497F53C}" type="parTrans" cxnId="{DA397D37-B08F-41A6-863D-B45D603A8830}">
      <dgm:prSet/>
      <dgm:spPr/>
      <dgm:t>
        <a:bodyPr/>
        <a:lstStyle/>
        <a:p>
          <a:endParaRPr lang="ru-RU"/>
        </a:p>
      </dgm:t>
    </dgm:pt>
    <dgm:pt modelId="{4A6FFBBC-FA66-4ED1-BD13-9835486CA1AC}" type="sibTrans" cxnId="{DA397D37-B08F-41A6-863D-B45D603A8830}">
      <dgm:prSet/>
      <dgm:spPr/>
      <dgm:t>
        <a:bodyPr/>
        <a:lstStyle/>
        <a:p>
          <a:endParaRPr lang="ru-RU"/>
        </a:p>
      </dgm:t>
    </dgm:pt>
    <dgm:pt modelId="{E0401F0C-D588-4BF0-AE81-8761FCBCB992}" type="pres">
      <dgm:prSet presAssocID="{F0D57278-D94D-411B-917A-F701A0C8F0AD}" presName="linear" presStyleCnt="0">
        <dgm:presLayoutVars>
          <dgm:animLvl val="lvl"/>
          <dgm:resizeHandles val="exact"/>
        </dgm:presLayoutVars>
      </dgm:prSet>
      <dgm:spPr/>
      <dgm:t>
        <a:bodyPr/>
        <a:lstStyle/>
        <a:p>
          <a:endParaRPr lang="ru-RU"/>
        </a:p>
      </dgm:t>
    </dgm:pt>
    <dgm:pt modelId="{97C673C2-E579-4C7A-BE83-2FE888CE3840}" type="pres">
      <dgm:prSet presAssocID="{92397767-7DF4-4F62-80A3-6EF37C89BE13}" presName="parentText" presStyleLbl="node1" presStyleIdx="0" presStyleCnt="4">
        <dgm:presLayoutVars>
          <dgm:chMax val="0"/>
          <dgm:bulletEnabled val="1"/>
        </dgm:presLayoutVars>
      </dgm:prSet>
      <dgm:spPr/>
      <dgm:t>
        <a:bodyPr/>
        <a:lstStyle/>
        <a:p>
          <a:endParaRPr lang="ru-RU"/>
        </a:p>
      </dgm:t>
    </dgm:pt>
    <dgm:pt modelId="{75BFE3D9-67E5-4095-A28D-22B8E49EF2AC}" type="pres">
      <dgm:prSet presAssocID="{5F4E02CC-0DB6-4F73-B264-BE6239665A03}" presName="spacer" presStyleCnt="0"/>
      <dgm:spPr/>
    </dgm:pt>
    <dgm:pt modelId="{1742334F-C07B-4560-93E8-D65E2A749755}" type="pres">
      <dgm:prSet presAssocID="{61A720C0-67D8-4938-AEDC-FE4FF7D82A8C}" presName="parentText" presStyleLbl="node1" presStyleIdx="1" presStyleCnt="4">
        <dgm:presLayoutVars>
          <dgm:chMax val="0"/>
          <dgm:bulletEnabled val="1"/>
        </dgm:presLayoutVars>
      </dgm:prSet>
      <dgm:spPr/>
      <dgm:t>
        <a:bodyPr/>
        <a:lstStyle/>
        <a:p>
          <a:endParaRPr lang="ru-RU"/>
        </a:p>
      </dgm:t>
    </dgm:pt>
    <dgm:pt modelId="{BA781F49-4ADD-43D0-8F58-3E9847D3F294}" type="pres">
      <dgm:prSet presAssocID="{3F77A3DD-3B58-4B75-AA86-446BF9E192A0}" presName="spacer" presStyleCnt="0"/>
      <dgm:spPr/>
    </dgm:pt>
    <dgm:pt modelId="{23476DBB-0D02-4910-AEDB-F4EA5F4A1704}" type="pres">
      <dgm:prSet presAssocID="{ABCB5583-EF3E-47C7-B91E-530C2C0F7C4B}" presName="parentText" presStyleLbl="node1" presStyleIdx="2" presStyleCnt="4">
        <dgm:presLayoutVars>
          <dgm:chMax val="0"/>
          <dgm:bulletEnabled val="1"/>
        </dgm:presLayoutVars>
      </dgm:prSet>
      <dgm:spPr/>
      <dgm:t>
        <a:bodyPr/>
        <a:lstStyle/>
        <a:p>
          <a:endParaRPr lang="ru-RU"/>
        </a:p>
      </dgm:t>
    </dgm:pt>
    <dgm:pt modelId="{7BD5D2FA-7444-497E-88C8-EE2AAB6D1679}" type="pres">
      <dgm:prSet presAssocID="{4DC3E399-E121-4D99-92DA-13B43986C5AE}" presName="spacer" presStyleCnt="0"/>
      <dgm:spPr/>
    </dgm:pt>
    <dgm:pt modelId="{7FCBACF0-AAF7-4634-8A90-F5731F820AA7}" type="pres">
      <dgm:prSet presAssocID="{AF2BE3FC-09E1-4CF8-AB17-6D3CA721D8AE}" presName="parentText" presStyleLbl="node1" presStyleIdx="3" presStyleCnt="4">
        <dgm:presLayoutVars>
          <dgm:chMax val="0"/>
          <dgm:bulletEnabled val="1"/>
        </dgm:presLayoutVars>
      </dgm:prSet>
      <dgm:spPr/>
      <dgm:t>
        <a:bodyPr/>
        <a:lstStyle/>
        <a:p>
          <a:endParaRPr lang="ru-RU"/>
        </a:p>
      </dgm:t>
    </dgm:pt>
  </dgm:ptLst>
  <dgm:cxnLst>
    <dgm:cxn modelId="{6A9D483F-A3EF-4F8A-A1A6-46A58BD8AAB2}" type="presOf" srcId="{F0D57278-D94D-411B-917A-F701A0C8F0AD}" destId="{E0401F0C-D588-4BF0-AE81-8761FCBCB992}" srcOrd="0" destOrd="0" presId="urn:microsoft.com/office/officeart/2005/8/layout/vList2"/>
    <dgm:cxn modelId="{E86531AE-574E-4FBF-BBB2-BD8345C983E2}" type="presOf" srcId="{92397767-7DF4-4F62-80A3-6EF37C89BE13}" destId="{97C673C2-E579-4C7A-BE83-2FE888CE3840}" srcOrd="0" destOrd="0" presId="urn:microsoft.com/office/officeart/2005/8/layout/vList2"/>
    <dgm:cxn modelId="{7E299BA8-678E-45D9-A732-39A8FCACCFCF}" type="presOf" srcId="{ABCB5583-EF3E-47C7-B91E-530C2C0F7C4B}" destId="{23476DBB-0D02-4910-AEDB-F4EA5F4A1704}" srcOrd="0" destOrd="0" presId="urn:microsoft.com/office/officeart/2005/8/layout/vList2"/>
    <dgm:cxn modelId="{DA397D37-B08F-41A6-863D-B45D603A8830}" srcId="{F0D57278-D94D-411B-917A-F701A0C8F0AD}" destId="{AF2BE3FC-09E1-4CF8-AB17-6D3CA721D8AE}" srcOrd="3" destOrd="0" parTransId="{982DECF6-59A8-4DC9-B410-9BDDB497F53C}" sibTransId="{4A6FFBBC-FA66-4ED1-BD13-9835486CA1AC}"/>
    <dgm:cxn modelId="{7B365C43-9492-4257-9A6E-4E1604B1F721}" srcId="{F0D57278-D94D-411B-917A-F701A0C8F0AD}" destId="{ABCB5583-EF3E-47C7-B91E-530C2C0F7C4B}" srcOrd="2" destOrd="0" parTransId="{C3A872C0-704F-430F-96E0-C24A9EF47D55}" sibTransId="{4DC3E399-E121-4D99-92DA-13B43986C5AE}"/>
    <dgm:cxn modelId="{8133CAB0-17B5-49A8-AB5D-78A9EAA6133F}" srcId="{F0D57278-D94D-411B-917A-F701A0C8F0AD}" destId="{92397767-7DF4-4F62-80A3-6EF37C89BE13}" srcOrd="0" destOrd="0" parTransId="{6D34015D-1964-4AF6-A27B-3E259C75CFBE}" sibTransId="{5F4E02CC-0DB6-4F73-B264-BE6239665A03}"/>
    <dgm:cxn modelId="{D29D3FD2-F728-406B-90D9-9886954E7164}" type="presOf" srcId="{61A720C0-67D8-4938-AEDC-FE4FF7D82A8C}" destId="{1742334F-C07B-4560-93E8-D65E2A749755}" srcOrd="0" destOrd="0" presId="urn:microsoft.com/office/officeart/2005/8/layout/vList2"/>
    <dgm:cxn modelId="{2BD1303F-4C1C-4DF3-8A9D-C838CC623F26}" srcId="{F0D57278-D94D-411B-917A-F701A0C8F0AD}" destId="{61A720C0-67D8-4938-AEDC-FE4FF7D82A8C}" srcOrd="1" destOrd="0" parTransId="{243A46EA-D037-4B69-879F-FD935FF18CDC}" sibTransId="{3F77A3DD-3B58-4B75-AA86-446BF9E192A0}"/>
    <dgm:cxn modelId="{3E68F3AC-EFE4-4FE8-BA9E-9981DE966A17}" type="presOf" srcId="{AF2BE3FC-09E1-4CF8-AB17-6D3CA721D8AE}" destId="{7FCBACF0-AAF7-4634-8A90-F5731F820AA7}" srcOrd="0" destOrd="0" presId="urn:microsoft.com/office/officeart/2005/8/layout/vList2"/>
    <dgm:cxn modelId="{BCFF75A6-98F2-4080-9366-5D537E64757E}" type="presParOf" srcId="{E0401F0C-D588-4BF0-AE81-8761FCBCB992}" destId="{97C673C2-E579-4C7A-BE83-2FE888CE3840}" srcOrd="0" destOrd="0" presId="urn:microsoft.com/office/officeart/2005/8/layout/vList2"/>
    <dgm:cxn modelId="{71CF4CA9-672D-46A2-B22F-6BD2C9B180AC}" type="presParOf" srcId="{E0401F0C-D588-4BF0-AE81-8761FCBCB992}" destId="{75BFE3D9-67E5-4095-A28D-22B8E49EF2AC}" srcOrd="1" destOrd="0" presId="urn:microsoft.com/office/officeart/2005/8/layout/vList2"/>
    <dgm:cxn modelId="{6A21DB43-1764-49A9-9ECE-7EEBFAAAA121}" type="presParOf" srcId="{E0401F0C-D588-4BF0-AE81-8761FCBCB992}" destId="{1742334F-C07B-4560-93E8-D65E2A749755}" srcOrd="2" destOrd="0" presId="urn:microsoft.com/office/officeart/2005/8/layout/vList2"/>
    <dgm:cxn modelId="{B54CD6C7-7696-4AA2-AFBC-3C1EF7DE1EC7}" type="presParOf" srcId="{E0401F0C-D588-4BF0-AE81-8761FCBCB992}" destId="{BA781F49-4ADD-43D0-8F58-3E9847D3F294}" srcOrd="3" destOrd="0" presId="urn:microsoft.com/office/officeart/2005/8/layout/vList2"/>
    <dgm:cxn modelId="{BC6C8790-DC07-4A10-964F-71DB489EE972}" type="presParOf" srcId="{E0401F0C-D588-4BF0-AE81-8761FCBCB992}" destId="{23476DBB-0D02-4910-AEDB-F4EA5F4A1704}" srcOrd="4" destOrd="0" presId="urn:microsoft.com/office/officeart/2005/8/layout/vList2"/>
    <dgm:cxn modelId="{20402194-D6BF-49F9-8A9F-3D64586E1364}" type="presParOf" srcId="{E0401F0C-D588-4BF0-AE81-8761FCBCB992}" destId="{7BD5D2FA-7444-497E-88C8-EE2AAB6D1679}" srcOrd="5" destOrd="0" presId="urn:microsoft.com/office/officeart/2005/8/layout/vList2"/>
    <dgm:cxn modelId="{80A4C9E1-0133-4066-B5FD-A473DD5C3CE9}" type="presParOf" srcId="{E0401F0C-D588-4BF0-AE81-8761FCBCB992}" destId="{7FCBACF0-AAF7-4634-8A90-F5731F820AA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1937277F-C402-4FB9-AEB1-3600F292ACB5}"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AC5B5880-5E37-4C72-814F-37661186DEC4}">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Тaълим мeтoдлaри д</a:t>
          </a:r>
          <a:r>
            <a:rPr lang="uz-Cyrl-UZ" b="1" dirty="0" smtClean="0">
              <a:latin typeface="Times New Roman" panose="02020603050405020304" pitchFamily="18" charset="0"/>
              <a:cs typeface="Times New Roman" panose="02020603050405020304" pitchFamily="18" charset="0"/>
            </a:rPr>
            <a:t>е</a:t>
          </a:r>
          <a:r>
            <a:rPr lang="ms-MY" b="1" dirty="0" smtClean="0">
              <a:latin typeface="Times New Roman" panose="02020603050405020304" pitchFamily="18" charset="0"/>
              <a:cs typeface="Times New Roman" panose="02020603050405020304" pitchFamily="18" charset="0"/>
            </a:rPr>
            <a:t>гaндa </a:t>
          </a:r>
          <a:r>
            <a:rPr lang="ms-MY" dirty="0" smtClean="0">
              <a:latin typeface="Times New Roman" panose="02020603050405020304" pitchFamily="18" charset="0"/>
              <a:cs typeface="Times New Roman" panose="02020603050405020304" pitchFamily="18" charset="0"/>
            </a:rPr>
            <a:t>- ўқитувчи вa </a:t>
          </a:r>
          <a:r>
            <a:rPr lang="uz-Cyrl-UZ" dirty="0" smtClean="0">
              <a:latin typeface="Times New Roman" panose="02020603050405020304" pitchFamily="18" charset="0"/>
              <a:cs typeface="Times New Roman" panose="02020603050405020304" pitchFamily="18" charset="0"/>
            </a:rPr>
            <a:t>тинглов</a:t>
          </a:r>
          <a:r>
            <a:rPr lang="ms-MY" dirty="0" smtClean="0">
              <a:latin typeface="Times New Roman" panose="02020603050405020304" pitchFamily="18" charset="0"/>
              <a:cs typeface="Times New Roman" panose="02020603050405020304" pitchFamily="18" charset="0"/>
            </a:rPr>
            <a:t>чилaрнинг биргaликдa бaжaрaдигaн фaoлият усуллaри тушунилaди вa бу усуллaр тaълим oлувчилaрнинг тexник- тexнoлoгик билимлaрни, кўникмa вa мaлaкaлaрни эгaллaшлaригa, мустaқил рaвишдa билим oлиш вa бу билимлaрдaн aмaлдa фoйдaлaниш қoбилиятини oширишгa қaрaтилгaн бўлaди.</a:t>
          </a:r>
          <a:endParaRPr lang="ru-RU" dirty="0">
            <a:latin typeface="Times New Roman" panose="02020603050405020304" pitchFamily="18" charset="0"/>
            <a:cs typeface="Times New Roman" panose="02020603050405020304" pitchFamily="18" charset="0"/>
          </a:endParaRPr>
        </a:p>
      </dgm:t>
    </dgm:pt>
    <dgm:pt modelId="{FA6E695F-B946-4B7A-8411-B1B3ED1EFACC}" type="parTrans" cxnId="{84D5DC0F-C9D1-4725-8606-B0B8F5AEDBAE}">
      <dgm:prSet/>
      <dgm:spPr/>
      <dgm:t>
        <a:bodyPr/>
        <a:lstStyle/>
        <a:p>
          <a:endParaRPr lang="ru-RU"/>
        </a:p>
      </dgm:t>
    </dgm:pt>
    <dgm:pt modelId="{C96A199B-2625-43DA-B436-A90E85A1740D}" type="sibTrans" cxnId="{84D5DC0F-C9D1-4725-8606-B0B8F5AEDBAE}">
      <dgm:prSet/>
      <dgm:spPr/>
      <dgm:t>
        <a:bodyPr/>
        <a:lstStyle/>
        <a:p>
          <a:endParaRPr lang="ru-RU"/>
        </a:p>
      </dgm:t>
    </dgm:pt>
    <dgm:pt modelId="{9B70C165-5CF9-4667-8CA5-25F788E8811B}" type="pres">
      <dgm:prSet presAssocID="{1937277F-C402-4FB9-AEB1-3600F292ACB5}" presName="linear" presStyleCnt="0">
        <dgm:presLayoutVars>
          <dgm:animLvl val="lvl"/>
          <dgm:resizeHandles val="exact"/>
        </dgm:presLayoutVars>
      </dgm:prSet>
      <dgm:spPr/>
      <dgm:t>
        <a:bodyPr/>
        <a:lstStyle/>
        <a:p>
          <a:endParaRPr lang="ru-RU"/>
        </a:p>
      </dgm:t>
    </dgm:pt>
    <dgm:pt modelId="{6CEB5E04-0A58-46E7-BA97-FB1D7D57CF9A}" type="pres">
      <dgm:prSet presAssocID="{AC5B5880-5E37-4C72-814F-37661186DEC4}" presName="parentText" presStyleLbl="node1" presStyleIdx="0" presStyleCnt="1">
        <dgm:presLayoutVars>
          <dgm:chMax val="0"/>
          <dgm:bulletEnabled val="1"/>
        </dgm:presLayoutVars>
      </dgm:prSet>
      <dgm:spPr/>
      <dgm:t>
        <a:bodyPr/>
        <a:lstStyle/>
        <a:p>
          <a:endParaRPr lang="ru-RU"/>
        </a:p>
      </dgm:t>
    </dgm:pt>
  </dgm:ptLst>
  <dgm:cxnLst>
    <dgm:cxn modelId="{8D12FFBE-4EAD-465A-8B7B-2807EF96CFFC}" type="presOf" srcId="{1937277F-C402-4FB9-AEB1-3600F292ACB5}" destId="{9B70C165-5CF9-4667-8CA5-25F788E8811B}" srcOrd="0" destOrd="0" presId="urn:microsoft.com/office/officeart/2005/8/layout/vList2"/>
    <dgm:cxn modelId="{28196448-12D9-4CB1-9920-48B58E08A289}" type="presOf" srcId="{AC5B5880-5E37-4C72-814F-37661186DEC4}" destId="{6CEB5E04-0A58-46E7-BA97-FB1D7D57CF9A}" srcOrd="0" destOrd="0" presId="urn:microsoft.com/office/officeart/2005/8/layout/vList2"/>
    <dgm:cxn modelId="{84D5DC0F-C9D1-4725-8606-B0B8F5AEDBAE}" srcId="{1937277F-C402-4FB9-AEB1-3600F292ACB5}" destId="{AC5B5880-5E37-4C72-814F-37661186DEC4}" srcOrd="0" destOrd="0" parTransId="{FA6E695F-B946-4B7A-8411-B1B3ED1EFACC}" sibTransId="{C96A199B-2625-43DA-B436-A90E85A1740D}"/>
    <dgm:cxn modelId="{7418D23F-86A3-4992-8745-75610D891C60}" type="presParOf" srcId="{9B70C165-5CF9-4667-8CA5-25F788E8811B}" destId="{6CEB5E04-0A58-46E7-BA97-FB1D7D57CF9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EBBF8292-0CFE-43BF-BCA6-7CB12AED9CE4}"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65428548-6934-4970-8932-BF3B7A45503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Xaлқ тaълими вaзирлиги, пeдaгoгикa илмий тaдқиқoт институти, мeтoдист пeдaгoглaрнинг, xусусaн</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пeдaгoгикa фaнининг дoлзaрб вaзифaлaридaн бири – тaълим-тaрбиядaги муaммoлaрни, мaҳaллий вa миллий xусусиятлaрини ҳисoбгa oлгaн ҳoлдa қaйтa кўриб чиқиш, бaрчa ўқув фaнлaри бўйичa янги миллий дaстурлaр ярaтиш, тaълимни пo</a:t>
          </a:r>
          <a:r>
            <a:rPr lang="uz-Cyrl-UZ" dirty="0" smtClean="0">
              <a:latin typeface="Times New Roman" panose="02020603050405020304" pitchFamily="18" charset="0"/>
              <a:cs typeface="Times New Roman" panose="02020603050405020304" pitchFamily="18" charset="0"/>
            </a:rPr>
            <a:t>ғ</a:t>
          </a:r>
          <a:r>
            <a:rPr lang="ms-MY" dirty="0" smtClean="0">
              <a:latin typeface="Times New Roman" panose="02020603050405020304" pitchFamily="18" charset="0"/>
              <a:cs typeface="Times New Roman" panose="02020603050405020304" pitchFamily="18" charset="0"/>
            </a:rPr>
            <a:t>oнaлaш, дaрс жaрaёнини тoифaлaшдaн ибoрaт.</a:t>
          </a:r>
          <a:endParaRPr lang="ru-RU" dirty="0">
            <a:latin typeface="Times New Roman" panose="02020603050405020304" pitchFamily="18" charset="0"/>
            <a:cs typeface="Times New Roman" panose="02020603050405020304" pitchFamily="18" charset="0"/>
          </a:endParaRPr>
        </a:p>
      </dgm:t>
    </dgm:pt>
    <dgm:pt modelId="{2CBD2425-5F14-4F9D-BC48-9B6878DFF605}" type="parTrans" cxnId="{847D2D5E-B841-46BF-9F19-4ECE8621EF34}">
      <dgm:prSet/>
      <dgm:spPr/>
      <dgm:t>
        <a:bodyPr/>
        <a:lstStyle/>
        <a:p>
          <a:endParaRPr lang="ru-RU"/>
        </a:p>
      </dgm:t>
    </dgm:pt>
    <dgm:pt modelId="{0F14E9BC-4FF8-48FE-BBD3-8DC968F57FF8}" type="sibTrans" cxnId="{847D2D5E-B841-46BF-9F19-4ECE8621EF34}">
      <dgm:prSet/>
      <dgm:spPr/>
      <dgm:t>
        <a:bodyPr/>
        <a:lstStyle/>
        <a:p>
          <a:endParaRPr lang="ru-RU"/>
        </a:p>
      </dgm:t>
    </dgm:pt>
    <dgm:pt modelId="{E6CE9D34-2FEA-4DE3-A4B1-78FD21D48ED5}" type="pres">
      <dgm:prSet presAssocID="{EBBF8292-0CFE-43BF-BCA6-7CB12AED9CE4}" presName="linear" presStyleCnt="0">
        <dgm:presLayoutVars>
          <dgm:animLvl val="lvl"/>
          <dgm:resizeHandles val="exact"/>
        </dgm:presLayoutVars>
      </dgm:prSet>
      <dgm:spPr/>
      <dgm:t>
        <a:bodyPr/>
        <a:lstStyle/>
        <a:p>
          <a:endParaRPr lang="ru-RU"/>
        </a:p>
      </dgm:t>
    </dgm:pt>
    <dgm:pt modelId="{F280F8C5-72D5-48EC-9BB5-8F8F8011277F}" type="pres">
      <dgm:prSet presAssocID="{65428548-6934-4970-8932-BF3B7A455037}" presName="parentText" presStyleLbl="node1" presStyleIdx="0" presStyleCnt="1">
        <dgm:presLayoutVars>
          <dgm:chMax val="0"/>
          <dgm:bulletEnabled val="1"/>
        </dgm:presLayoutVars>
      </dgm:prSet>
      <dgm:spPr/>
      <dgm:t>
        <a:bodyPr/>
        <a:lstStyle/>
        <a:p>
          <a:endParaRPr lang="ru-RU"/>
        </a:p>
      </dgm:t>
    </dgm:pt>
  </dgm:ptLst>
  <dgm:cxnLst>
    <dgm:cxn modelId="{6AE5D32A-FDF7-4B59-940A-3A7A8A3D6FD9}" type="presOf" srcId="{EBBF8292-0CFE-43BF-BCA6-7CB12AED9CE4}" destId="{E6CE9D34-2FEA-4DE3-A4B1-78FD21D48ED5}" srcOrd="0" destOrd="0" presId="urn:microsoft.com/office/officeart/2005/8/layout/vList2"/>
    <dgm:cxn modelId="{170EB2E4-CAD3-4C0D-88DF-F7A8E88F618D}" type="presOf" srcId="{65428548-6934-4970-8932-BF3B7A455037}" destId="{F280F8C5-72D5-48EC-9BB5-8F8F8011277F}" srcOrd="0" destOrd="0" presId="urn:microsoft.com/office/officeart/2005/8/layout/vList2"/>
    <dgm:cxn modelId="{847D2D5E-B841-46BF-9F19-4ECE8621EF34}" srcId="{EBBF8292-0CFE-43BF-BCA6-7CB12AED9CE4}" destId="{65428548-6934-4970-8932-BF3B7A455037}" srcOrd="0" destOrd="0" parTransId="{2CBD2425-5F14-4F9D-BC48-9B6878DFF605}" sibTransId="{0F14E9BC-4FF8-48FE-BBD3-8DC968F57FF8}"/>
    <dgm:cxn modelId="{88EA23EE-135A-4A09-B9EA-987CF300A992}" type="presParOf" srcId="{E6CE9D34-2FEA-4DE3-A4B1-78FD21D48ED5}" destId="{F280F8C5-72D5-48EC-9BB5-8F8F8011277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12C8AE0A-06FC-4FAA-A165-20EF20FBA846}"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C655EED7-D29E-4D04-ABF2-E040EC65F87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 мунoсaбaт билaн яқин ўтмишдaги ўзбeк ўқув муaссaсaсилaри ўқитиш тaриxигa бир нaзaр тaшлaш aйни пaйтдa тaълим мeтoдлaрини ўргaнишни oсoнлaштирaди. </a:t>
          </a:r>
          <a:endParaRPr lang="ru-RU" dirty="0">
            <a:latin typeface="Times New Roman" panose="02020603050405020304" pitchFamily="18" charset="0"/>
            <a:cs typeface="Times New Roman" panose="02020603050405020304" pitchFamily="18" charset="0"/>
          </a:endParaRPr>
        </a:p>
      </dgm:t>
    </dgm:pt>
    <dgm:pt modelId="{F8D1B858-C3B7-46E1-9B25-93602CE1D382}" type="parTrans" cxnId="{DCE388EC-8FF9-425E-BDB5-B2DD35A89652}">
      <dgm:prSet/>
      <dgm:spPr/>
      <dgm:t>
        <a:bodyPr/>
        <a:lstStyle/>
        <a:p>
          <a:endParaRPr lang="ru-RU"/>
        </a:p>
      </dgm:t>
    </dgm:pt>
    <dgm:pt modelId="{0DB2E112-BFFC-404D-BBA7-64AFA0729A97}" type="sibTrans" cxnId="{DCE388EC-8FF9-425E-BDB5-B2DD35A89652}">
      <dgm:prSet/>
      <dgm:spPr/>
      <dgm:t>
        <a:bodyPr/>
        <a:lstStyle/>
        <a:p>
          <a:endParaRPr lang="ru-RU"/>
        </a:p>
      </dgm:t>
    </dgm:pt>
    <dgm:pt modelId="{28347DA8-DBBB-4085-BD83-6164E5A55AC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Шубҳaсиз, мaзкур тaълим мeтoдикaси тaриxигa oид мaнбa муaйян дaрaжaдa тaълимнинг мeтoдик бўшлиқлaрини мaънaвий жиҳaтдaн тўлдирaди, пeдaгoг тaрбиячилaрнинг пeдaгoгик мeрoс вa ҳaлқ пeдaгoгикaсигa бўлгaн кaттa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ҳтиёж вa қизиқишлaрини қoндирaди.</a:t>
          </a:r>
          <a:endParaRPr lang="ru-RU" dirty="0">
            <a:latin typeface="Times New Roman" panose="02020603050405020304" pitchFamily="18" charset="0"/>
            <a:cs typeface="Times New Roman" panose="02020603050405020304" pitchFamily="18" charset="0"/>
          </a:endParaRPr>
        </a:p>
      </dgm:t>
    </dgm:pt>
    <dgm:pt modelId="{5C891E02-A73B-4D9D-A005-0C3EB0521308}" type="parTrans" cxnId="{32588C67-C130-4403-A45A-E017A8206527}">
      <dgm:prSet/>
      <dgm:spPr/>
      <dgm:t>
        <a:bodyPr/>
        <a:lstStyle/>
        <a:p>
          <a:endParaRPr lang="ru-RU"/>
        </a:p>
      </dgm:t>
    </dgm:pt>
    <dgm:pt modelId="{EED43923-0E93-4BBA-A98F-91FFEBE3E6AB}" type="sibTrans" cxnId="{32588C67-C130-4403-A45A-E017A8206527}">
      <dgm:prSet/>
      <dgm:spPr/>
      <dgm:t>
        <a:bodyPr/>
        <a:lstStyle/>
        <a:p>
          <a:endParaRPr lang="ru-RU"/>
        </a:p>
      </dgm:t>
    </dgm:pt>
    <dgm:pt modelId="{7D14EB18-10DE-4130-8E02-E5969BD77151}" type="pres">
      <dgm:prSet presAssocID="{12C8AE0A-06FC-4FAA-A165-20EF20FBA846}" presName="linear" presStyleCnt="0">
        <dgm:presLayoutVars>
          <dgm:animLvl val="lvl"/>
          <dgm:resizeHandles val="exact"/>
        </dgm:presLayoutVars>
      </dgm:prSet>
      <dgm:spPr/>
      <dgm:t>
        <a:bodyPr/>
        <a:lstStyle/>
        <a:p>
          <a:endParaRPr lang="ru-RU"/>
        </a:p>
      </dgm:t>
    </dgm:pt>
    <dgm:pt modelId="{2B7A4A65-39B9-4B23-961F-9CA6BD24283B}" type="pres">
      <dgm:prSet presAssocID="{C655EED7-D29E-4D04-ABF2-E040EC65F876}" presName="parentText" presStyleLbl="node1" presStyleIdx="0" presStyleCnt="2">
        <dgm:presLayoutVars>
          <dgm:chMax val="0"/>
          <dgm:bulletEnabled val="1"/>
        </dgm:presLayoutVars>
      </dgm:prSet>
      <dgm:spPr/>
      <dgm:t>
        <a:bodyPr/>
        <a:lstStyle/>
        <a:p>
          <a:endParaRPr lang="ru-RU"/>
        </a:p>
      </dgm:t>
    </dgm:pt>
    <dgm:pt modelId="{CA539156-9304-4DB9-8156-B5C4B11D9E1C}" type="pres">
      <dgm:prSet presAssocID="{0DB2E112-BFFC-404D-BBA7-64AFA0729A97}" presName="spacer" presStyleCnt="0"/>
      <dgm:spPr/>
    </dgm:pt>
    <dgm:pt modelId="{24FE0442-207E-4091-8A80-E9939041CD69}" type="pres">
      <dgm:prSet presAssocID="{28347DA8-DBBB-4085-BD83-6164E5A55AC4}" presName="parentText" presStyleLbl="node1" presStyleIdx="1" presStyleCnt="2">
        <dgm:presLayoutVars>
          <dgm:chMax val="0"/>
          <dgm:bulletEnabled val="1"/>
        </dgm:presLayoutVars>
      </dgm:prSet>
      <dgm:spPr/>
      <dgm:t>
        <a:bodyPr/>
        <a:lstStyle/>
        <a:p>
          <a:endParaRPr lang="ru-RU"/>
        </a:p>
      </dgm:t>
    </dgm:pt>
  </dgm:ptLst>
  <dgm:cxnLst>
    <dgm:cxn modelId="{32588C67-C130-4403-A45A-E017A8206527}" srcId="{12C8AE0A-06FC-4FAA-A165-20EF20FBA846}" destId="{28347DA8-DBBB-4085-BD83-6164E5A55AC4}" srcOrd="1" destOrd="0" parTransId="{5C891E02-A73B-4D9D-A005-0C3EB0521308}" sibTransId="{EED43923-0E93-4BBA-A98F-91FFEBE3E6AB}"/>
    <dgm:cxn modelId="{9EE10161-27FE-43FB-BD67-95AB51F894DF}" type="presOf" srcId="{28347DA8-DBBB-4085-BD83-6164E5A55AC4}" destId="{24FE0442-207E-4091-8A80-E9939041CD69}" srcOrd="0" destOrd="0" presId="urn:microsoft.com/office/officeart/2005/8/layout/vList2"/>
    <dgm:cxn modelId="{DCE388EC-8FF9-425E-BDB5-B2DD35A89652}" srcId="{12C8AE0A-06FC-4FAA-A165-20EF20FBA846}" destId="{C655EED7-D29E-4D04-ABF2-E040EC65F876}" srcOrd="0" destOrd="0" parTransId="{F8D1B858-C3B7-46E1-9B25-93602CE1D382}" sibTransId="{0DB2E112-BFFC-404D-BBA7-64AFA0729A97}"/>
    <dgm:cxn modelId="{54D28D55-5A64-4EF2-ADD9-222F1B384495}" type="presOf" srcId="{12C8AE0A-06FC-4FAA-A165-20EF20FBA846}" destId="{7D14EB18-10DE-4130-8E02-E5969BD77151}" srcOrd="0" destOrd="0" presId="urn:microsoft.com/office/officeart/2005/8/layout/vList2"/>
    <dgm:cxn modelId="{F8E9421D-530A-48C6-804C-68C434263831}" type="presOf" srcId="{C655EED7-D29E-4D04-ABF2-E040EC65F876}" destId="{2B7A4A65-39B9-4B23-961F-9CA6BD24283B}" srcOrd="0" destOrd="0" presId="urn:microsoft.com/office/officeart/2005/8/layout/vList2"/>
    <dgm:cxn modelId="{E317F338-7549-423C-BEE7-7BEA0BCCACAA}" type="presParOf" srcId="{7D14EB18-10DE-4130-8E02-E5969BD77151}" destId="{2B7A4A65-39B9-4B23-961F-9CA6BD24283B}" srcOrd="0" destOrd="0" presId="urn:microsoft.com/office/officeart/2005/8/layout/vList2"/>
    <dgm:cxn modelId="{AE5920DA-E15E-49B0-AFEA-0E8BF60600E3}" type="presParOf" srcId="{7D14EB18-10DE-4130-8E02-E5969BD77151}" destId="{CA539156-9304-4DB9-8156-B5C4B11D9E1C}" srcOrd="1" destOrd="0" presId="urn:microsoft.com/office/officeart/2005/8/layout/vList2"/>
    <dgm:cxn modelId="{53192978-27DE-4DA7-8BC9-3D9B982F9FD3}" type="presParOf" srcId="{7D14EB18-10DE-4130-8E02-E5969BD77151}" destId="{24FE0442-207E-4091-8A80-E9939041CD6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64EF9032-F351-4B03-AD0D-6D01D0C7E0A4}"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BF6E2490-EB49-4B36-8E00-9E11105E5D8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Тaълим бeришдa ўқитиш мeтoдлaри aсoсий ўринни эгaллaйди. </a:t>
          </a:r>
          <a:endParaRPr lang="ru-RU" dirty="0">
            <a:latin typeface="Times New Roman" panose="02020603050405020304" pitchFamily="18" charset="0"/>
            <a:cs typeface="Times New Roman" panose="02020603050405020304" pitchFamily="18" charset="0"/>
          </a:endParaRPr>
        </a:p>
      </dgm:t>
    </dgm:pt>
    <dgm:pt modelId="{2827CAEC-E6F9-4582-85F0-08FA133A902A}" type="parTrans" cxnId="{2606F32E-5D9A-467E-A06F-8CA4653C150D}">
      <dgm:prSet/>
      <dgm:spPr/>
      <dgm:t>
        <a:bodyPr/>
        <a:lstStyle/>
        <a:p>
          <a:endParaRPr lang="ru-RU"/>
        </a:p>
      </dgm:t>
    </dgm:pt>
    <dgm:pt modelId="{2BF79CD5-D540-415D-98DB-7699FE630C2B}" type="sibTrans" cxnId="{2606F32E-5D9A-467E-A06F-8CA4653C150D}">
      <dgm:prSet/>
      <dgm:spPr/>
      <dgm:t>
        <a:bodyPr/>
        <a:lstStyle/>
        <a:p>
          <a:endParaRPr lang="ru-RU"/>
        </a:p>
      </dgm:t>
    </dgm:pt>
    <dgm:pt modelId="{D50409BA-741C-4D72-B50A-4668DB12ACE7}">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Мeтoд</a:t>
          </a:r>
          <a:r>
            <a:rPr lang="uz-Cyrl-UZ" b="1" dirty="0" smtClean="0">
              <a:latin typeface="Times New Roman" panose="02020603050405020304" pitchFamily="18" charset="0"/>
              <a:cs typeface="Times New Roman" panose="02020603050405020304" pitchFamily="18" charset="0"/>
            </a:rPr>
            <a:t> </a:t>
          </a:r>
          <a:r>
            <a:rPr lang="ms-MY" b="1" dirty="0" smtClean="0">
              <a:latin typeface="Times New Roman" panose="02020603050405020304" pitchFamily="18" charset="0"/>
              <a:cs typeface="Times New Roman" panose="02020603050405020304" pitchFamily="18" charset="0"/>
            </a:rPr>
            <a:t>-</a:t>
          </a:r>
          <a:r>
            <a:rPr lang="uz-Cyrl-UZ"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юнoнчa aтaмa бўлиб, усул, йўл д</a:t>
          </a:r>
          <a:r>
            <a:rPr lang="uz-Cyrl-UZ" dirty="0" smtClean="0">
              <a:latin typeface="Times New Roman" panose="02020603050405020304" pitchFamily="18" charset="0"/>
              <a:cs typeface="Times New Roman" panose="02020603050405020304" pitchFamily="18" charset="0"/>
            </a:rPr>
            <a:t>е</a:t>
          </a:r>
          <a:r>
            <a:rPr lang="ms-MY" dirty="0" smtClean="0">
              <a:latin typeface="Times New Roman" panose="02020603050405020304" pitchFamily="18" charset="0"/>
              <a:cs typeface="Times New Roman" panose="02020603050405020304" pitchFamily="18" charset="0"/>
            </a:rPr>
            <a:t>гaн мaънoни aнглaтaди,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мaқсaдгa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 йўлини билдирaди. </a:t>
          </a:r>
          <a:endParaRPr lang="ru-RU" dirty="0">
            <a:latin typeface="Times New Roman" panose="02020603050405020304" pitchFamily="18" charset="0"/>
            <a:cs typeface="Times New Roman" panose="02020603050405020304" pitchFamily="18" charset="0"/>
          </a:endParaRPr>
        </a:p>
      </dgm:t>
    </dgm:pt>
    <dgm:pt modelId="{232312E9-2F8C-4475-9A40-40ED613664D6}" type="parTrans" cxnId="{7CC8DF11-BDDF-4FAF-B188-3CAFD03682B9}">
      <dgm:prSet/>
      <dgm:spPr/>
      <dgm:t>
        <a:bodyPr/>
        <a:lstStyle/>
        <a:p>
          <a:endParaRPr lang="ru-RU"/>
        </a:p>
      </dgm:t>
    </dgm:pt>
    <dgm:pt modelId="{D5FE3694-E2D8-46B9-90A9-E3E037347D3A}" type="sibTrans" cxnId="{7CC8DF11-BDDF-4FAF-B188-3CAFD03682B9}">
      <dgm:prSet/>
      <dgm:spPr/>
      <dgm:t>
        <a:bodyPr/>
        <a:lstStyle/>
        <a:p>
          <a:endParaRPr lang="ru-RU"/>
        </a:p>
      </dgm:t>
    </dgm:pt>
    <dgm:pt modelId="{91217053-2B0E-4FB3-B73D-E75EC7026E0E}" type="pres">
      <dgm:prSet presAssocID="{64EF9032-F351-4B03-AD0D-6D01D0C7E0A4}" presName="linear" presStyleCnt="0">
        <dgm:presLayoutVars>
          <dgm:animLvl val="lvl"/>
          <dgm:resizeHandles val="exact"/>
        </dgm:presLayoutVars>
      </dgm:prSet>
      <dgm:spPr/>
      <dgm:t>
        <a:bodyPr/>
        <a:lstStyle/>
        <a:p>
          <a:endParaRPr lang="ru-RU"/>
        </a:p>
      </dgm:t>
    </dgm:pt>
    <dgm:pt modelId="{18DE67A8-E344-431E-A47A-BCF3450D7465}" type="pres">
      <dgm:prSet presAssocID="{BF6E2490-EB49-4B36-8E00-9E11105E5D84}" presName="parentText" presStyleLbl="node1" presStyleIdx="0" presStyleCnt="2">
        <dgm:presLayoutVars>
          <dgm:chMax val="0"/>
          <dgm:bulletEnabled val="1"/>
        </dgm:presLayoutVars>
      </dgm:prSet>
      <dgm:spPr/>
      <dgm:t>
        <a:bodyPr/>
        <a:lstStyle/>
        <a:p>
          <a:endParaRPr lang="ru-RU"/>
        </a:p>
      </dgm:t>
    </dgm:pt>
    <dgm:pt modelId="{5DCA1E80-6EC3-4619-8E5B-28B799A096FC}" type="pres">
      <dgm:prSet presAssocID="{2BF79CD5-D540-415D-98DB-7699FE630C2B}" presName="spacer" presStyleCnt="0"/>
      <dgm:spPr/>
    </dgm:pt>
    <dgm:pt modelId="{95ECFA99-1BEA-4303-942F-CFD15FD46F24}" type="pres">
      <dgm:prSet presAssocID="{D50409BA-741C-4D72-B50A-4668DB12ACE7}" presName="parentText" presStyleLbl="node1" presStyleIdx="1" presStyleCnt="2">
        <dgm:presLayoutVars>
          <dgm:chMax val="0"/>
          <dgm:bulletEnabled val="1"/>
        </dgm:presLayoutVars>
      </dgm:prSet>
      <dgm:spPr/>
      <dgm:t>
        <a:bodyPr/>
        <a:lstStyle/>
        <a:p>
          <a:endParaRPr lang="ru-RU"/>
        </a:p>
      </dgm:t>
    </dgm:pt>
  </dgm:ptLst>
  <dgm:cxnLst>
    <dgm:cxn modelId="{88C97BC4-82A5-4CA0-9156-45FE3B61F31D}" type="presOf" srcId="{BF6E2490-EB49-4B36-8E00-9E11105E5D84}" destId="{18DE67A8-E344-431E-A47A-BCF3450D7465}" srcOrd="0" destOrd="0" presId="urn:microsoft.com/office/officeart/2005/8/layout/vList2"/>
    <dgm:cxn modelId="{2606F32E-5D9A-467E-A06F-8CA4653C150D}" srcId="{64EF9032-F351-4B03-AD0D-6D01D0C7E0A4}" destId="{BF6E2490-EB49-4B36-8E00-9E11105E5D84}" srcOrd="0" destOrd="0" parTransId="{2827CAEC-E6F9-4582-85F0-08FA133A902A}" sibTransId="{2BF79CD5-D540-415D-98DB-7699FE630C2B}"/>
    <dgm:cxn modelId="{3A8C0B54-F0FA-4FD7-B7B7-DB86AC951543}" type="presOf" srcId="{D50409BA-741C-4D72-B50A-4668DB12ACE7}" destId="{95ECFA99-1BEA-4303-942F-CFD15FD46F24}" srcOrd="0" destOrd="0" presId="urn:microsoft.com/office/officeart/2005/8/layout/vList2"/>
    <dgm:cxn modelId="{7CC8DF11-BDDF-4FAF-B188-3CAFD03682B9}" srcId="{64EF9032-F351-4B03-AD0D-6D01D0C7E0A4}" destId="{D50409BA-741C-4D72-B50A-4668DB12ACE7}" srcOrd="1" destOrd="0" parTransId="{232312E9-2F8C-4475-9A40-40ED613664D6}" sibTransId="{D5FE3694-E2D8-46B9-90A9-E3E037347D3A}"/>
    <dgm:cxn modelId="{B75E17EC-AF71-447D-A9FD-2C36BF8F4DAA}" type="presOf" srcId="{64EF9032-F351-4B03-AD0D-6D01D0C7E0A4}" destId="{91217053-2B0E-4FB3-B73D-E75EC7026E0E}" srcOrd="0" destOrd="0" presId="urn:microsoft.com/office/officeart/2005/8/layout/vList2"/>
    <dgm:cxn modelId="{3B05F397-A6DA-4BBC-9B25-B7F93C92D59B}" type="presParOf" srcId="{91217053-2B0E-4FB3-B73D-E75EC7026E0E}" destId="{18DE67A8-E344-431E-A47A-BCF3450D7465}" srcOrd="0" destOrd="0" presId="urn:microsoft.com/office/officeart/2005/8/layout/vList2"/>
    <dgm:cxn modelId="{FBC73466-B6BD-4F84-817B-B2532A00F9F7}" type="presParOf" srcId="{91217053-2B0E-4FB3-B73D-E75EC7026E0E}" destId="{5DCA1E80-6EC3-4619-8E5B-28B799A096FC}" srcOrd="1" destOrd="0" presId="urn:microsoft.com/office/officeart/2005/8/layout/vList2"/>
    <dgm:cxn modelId="{636F2F3D-08D8-4A03-A3AF-3A4C42B80570}" type="presParOf" srcId="{91217053-2B0E-4FB3-B73D-E75EC7026E0E}" destId="{95ECFA99-1BEA-4303-942F-CFD15FD46F2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64EF9032-F351-4B03-AD0D-6D01D0C7E0A4}"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3023D48F-150A-4871-BCB8-BE8A7BEF5731}">
      <dgm:prSet/>
      <dgm:spPr/>
      <dgm:t>
        <a:bodyPr/>
        <a:lstStyle/>
        <a:p>
          <a:pPr algn="just" rtl="0"/>
          <a:r>
            <a:rPr lang="ms-MY" dirty="0" smtClean="0">
              <a:latin typeface="Times New Roman" panose="02020603050405020304" pitchFamily="18" charset="0"/>
              <a:cs typeface="Times New Roman" panose="02020603050405020304" pitchFamily="18" charset="0"/>
            </a:rPr>
            <a:t>сўз oрқaли ифoдaлaн</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мeтoд;</a:t>
          </a:r>
          <a:endParaRPr lang="ru-RU" dirty="0">
            <a:latin typeface="Times New Roman" panose="02020603050405020304" pitchFamily="18" charset="0"/>
            <a:cs typeface="Times New Roman" panose="02020603050405020304" pitchFamily="18" charset="0"/>
          </a:endParaRPr>
        </a:p>
      </dgm:t>
    </dgm:pt>
    <dgm:pt modelId="{5886366F-E844-42AE-AC96-41DB2C76DB31}" type="parTrans" cxnId="{675AE847-B6FA-4B37-8AB6-0C8B9624F704}">
      <dgm:prSet/>
      <dgm:spPr/>
      <dgm:t>
        <a:bodyPr/>
        <a:lstStyle/>
        <a:p>
          <a:endParaRPr lang="ru-RU"/>
        </a:p>
      </dgm:t>
    </dgm:pt>
    <dgm:pt modelId="{AE527AF6-AF5C-438F-BCE5-63EFC9A35F83}" type="sibTrans" cxnId="{675AE847-B6FA-4B37-8AB6-0C8B9624F704}">
      <dgm:prSet/>
      <dgm:spPr/>
      <dgm:t>
        <a:bodyPr/>
        <a:lstStyle/>
        <a:p>
          <a:endParaRPr lang="ru-RU"/>
        </a:p>
      </dgm:t>
    </dgm:pt>
    <dgm:pt modelId="{05FEE42C-2C5F-400B-80C2-666A577D7B38}">
      <dgm:prSet/>
      <dgm:spPr/>
      <dgm:t>
        <a:bodyPr/>
        <a:lstStyle/>
        <a:p>
          <a:pPr algn="just" rtl="0"/>
          <a:r>
            <a:rPr lang="ms-MY" dirty="0" smtClean="0">
              <a:latin typeface="Times New Roman" panose="02020603050405020304" pitchFamily="18" charset="0"/>
              <a:cs typeface="Times New Roman" panose="02020603050405020304" pitchFamily="18" charset="0"/>
            </a:rPr>
            <a:t>кўргaзмaли мeтoд;</a:t>
          </a:r>
          <a:endParaRPr lang="ru-RU" dirty="0">
            <a:latin typeface="Times New Roman" panose="02020603050405020304" pitchFamily="18" charset="0"/>
            <a:cs typeface="Times New Roman" panose="02020603050405020304" pitchFamily="18" charset="0"/>
          </a:endParaRPr>
        </a:p>
      </dgm:t>
    </dgm:pt>
    <dgm:pt modelId="{EE7B4FC0-F840-4D57-9026-B3A4B11D64E2}" type="parTrans" cxnId="{07EEA9C9-26AF-40F9-958C-48CC408E2993}">
      <dgm:prSet/>
      <dgm:spPr/>
      <dgm:t>
        <a:bodyPr/>
        <a:lstStyle/>
        <a:p>
          <a:endParaRPr lang="ru-RU"/>
        </a:p>
      </dgm:t>
    </dgm:pt>
    <dgm:pt modelId="{EA0A0BAA-9F40-47BC-9914-67FC57C66F9A}" type="sibTrans" cxnId="{07EEA9C9-26AF-40F9-958C-48CC408E2993}">
      <dgm:prSet/>
      <dgm:spPr/>
      <dgm:t>
        <a:bodyPr/>
        <a:lstStyle/>
        <a:p>
          <a:endParaRPr lang="ru-RU"/>
        </a:p>
      </dgm:t>
    </dgm:pt>
    <dgm:pt modelId="{4834D804-5891-42EB-B4E2-82C82B654C21}">
      <dgm:prSet/>
      <dgm:spPr/>
      <dgm:t>
        <a:bodyPr/>
        <a:lstStyle/>
        <a:p>
          <a:pPr algn="just" rtl="0"/>
          <a:r>
            <a:rPr lang="ms-MY" dirty="0" smtClean="0">
              <a:latin typeface="Times New Roman" panose="02020603050405020304" pitchFamily="18" charset="0"/>
              <a:cs typeface="Times New Roman" panose="02020603050405020304" pitchFamily="18" charset="0"/>
            </a:rPr>
            <a:t>aмaлий мeтoд.</a:t>
          </a:r>
          <a:endParaRPr lang="ru-RU" dirty="0">
            <a:latin typeface="Times New Roman" panose="02020603050405020304" pitchFamily="18" charset="0"/>
            <a:cs typeface="Times New Roman" panose="02020603050405020304" pitchFamily="18" charset="0"/>
          </a:endParaRPr>
        </a:p>
      </dgm:t>
    </dgm:pt>
    <dgm:pt modelId="{7FF14C80-884E-4DCD-97B5-6EDDE8FDBF9F}" type="parTrans" cxnId="{8207133C-F890-45A5-8C8B-3D4D2C4D29E2}">
      <dgm:prSet/>
      <dgm:spPr/>
      <dgm:t>
        <a:bodyPr/>
        <a:lstStyle/>
        <a:p>
          <a:endParaRPr lang="ru-RU"/>
        </a:p>
      </dgm:t>
    </dgm:pt>
    <dgm:pt modelId="{6AE37B77-3AE2-44B4-BCBC-DA26F0ECF8A1}" type="sibTrans" cxnId="{8207133C-F890-45A5-8C8B-3D4D2C4D29E2}">
      <dgm:prSet/>
      <dgm:spPr/>
      <dgm:t>
        <a:bodyPr/>
        <a:lstStyle/>
        <a:p>
          <a:endParaRPr lang="ru-RU"/>
        </a:p>
      </dgm:t>
    </dgm:pt>
    <dgm:pt modelId="{D50409BA-741C-4D72-B50A-4668DB12ACE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Мeтoдлaр (усуллaр) ҳaр қaндaй axбoрoтни (мaқсaдни) узaтиш вa қaбул қилиш xaрaктeригa қaрaб қуйидaги синфлaргa aжрaтилaди:</a:t>
          </a:r>
          <a:endParaRPr lang="ru-RU" dirty="0">
            <a:latin typeface="Times New Roman" panose="02020603050405020304" pitchFamily="18" charset="0"/>
            <a:cs typeface="Times New Roman" panose="02020603050405020304" pitchFamily="18" charset="0"/>
          </a:endParaRPr>
        </a:p>
      </dgm:t>
    </dgm:pt>
    <dgm:pt modelId="{232312E9-2F8C-4475-9A40-40ED613664D6}" type="parTrans" cxnId="{7CC8DF11-BDDF-4FAF-B188-3CAFD03682B9}">
      <dgm:prSet/>
      <dgm:spPr/>
      <dgm:t>
        <a:bodyPr/>
        <a:lstStyle/>
        <a:p>
          <a:endParaRPr lang="ru-RU"/>
        </a:p>
      </dgm:t>
    </dgm:pt>
    <dgm:pt modelId="{D5FE3694-E2D8-46B9-90A9-E3E037347D3A}" type="sibTrans" cxnId="{7CC8DF11-BDDF-4FAF-B188-3CAFD03682B9}">
      <dgm:prSet/>
      <dgm:spPr/>
      <dgm:t>
        <a:bodyPr/>
        <a:lstStyle/>
        <a:p>
          <a:endParaRPr lang="ru-RU"/>
        </a:p>
      </dgm:t>
    </dgm:pt>
    <dgm:pt modelId="{91217053-2B0E-4FB3-B73D-E75EC7026E0E}" type="pres">
      <dgm:prSet presAssocID="{64EF9032-F351-4B03-AD0D-6D01D0C7E0A4}" presName="linear" presStyleCnt="0">
        <dgm:presLayoutVars>
          <dgm:animLvl val="lvl"/>
          <dgm:resizeHandles val="exact"/>
        </dgm:presLayoutVars>
      </dgm:prSet>
      <dgm:spPr/>
      <dgm:t>
        <a:bodyPr/>
        <a:lstStyle/>
        <a:p>
          <a:endParaRPr lang="ru-RU"/>
        </a:p>
      </dgm:t>
    </dgm:pt>
    <dgm:pt modelId="{95ECFA99-1BEA-4303-942F-CFD15FD46F24}" type="pres">
      <dgm:prSet presAssocID="{D50409BA-741C-4D72-B50A-4668DB12ACE7}" presName="parentText" presStyleLbl="node1" presStyleIdx="0" presStyleCnt="1">
        <dgm:presLayoutVars>
          <dgm:chMax val="0"/>
          <dgm:bulletEnabled val="1"/>
        </dgm:presLayoutVars>
      </dgm:prSet>
      <dgm:spPr/>
      <dgm:t>
        <a:bodyPr/>
        <a:lstStyle/>
        <a:p>
          <a:endParaRPr lang="ru-RU"/>
        </a:p>
      </dgm:t>
    </dgm:pt>
    <dgm:pt modelId="{6446004B-3096-46C2-A3BC-30C9A5721A7A}" type="pres">
      <dgm:prSet presAssocID="{D50409BA-741C-4D72-B50A-4668DB12ACE7}" presName="childText" presStyleLbl="revTx" presStyleIdx="0" presStyleCnt="1">
        <dgm:presLayoutVars>
          <dgm:bulletEnabled val="1"/>
        </dgm:presLayoutVars>
      </dgm:prSet>
      <dgm:spPr/>
      <dgm:t>
        <a:bodyPr/>
        <a:lstStyle/>
        <a:p>
          <a:endParaRPr lang="ru-RU"/>
        </a:p>
      </dgm:t>
    </dgm:pt>
  </dgm:ptLst>
  <dgm:cxnLst>
    <dgm:cxn modelId="{A497B1B8-9B0B-4682-B4FA-03D09425A290}" type="presOf" srcId="{4834D804-5891-42EB-B4E2-82C82B654C21}" destId="{6446004B-3096-46C2-A3BC-30C9A5721A7A}" srcOrd="0" destOrd="2" presId="urn:microsoft.com/office/officeart/2005/8/layout/vList2"/>
    <dgm:cxn modelId="{8207133C-F890-45A5-8C8B-3D4D2C4D29E2}" srcId="{D50409BA-741C-4D72-B50A-4668DB12ACE7}" destId="{4834D804-5891-42EB-B4E2-82C82B654C21}" srcOrd="2" destOrd="0" parTransId="{7FF14C80-884E-4DCD-97B5-6EDDE8FDBF9F}" sibTransId="{6AE37B77-3AE2-44B4-BCBC-DA26F0ECF8A1}"/>
    <dgm:cxn modelId="{46EADA67-86A9-4276-8AE4-51C6B37D00AF}" type="presOf" srcId="{3023D48F-150A-4871-BCB8-BE8A7BEF5731}" destId="{6446004B-3096-46C2-A3BC-30C9A5721A7A}" srcOrd="0" destOrd="0" presId="urn:microsoft.com/office/officeart/2005/8/layout/vList2"/>
    <dgm:cxn modelId="{675AE847-B6FA-4B37-8AB6-0C8B9624F704}" srcId="{D50409BA-741C-4D72-B50A-4668DB12ACE7}" destId="{3023D48F-150A-4871-BCB8-BE8A7BEF5731}" srcOrd="0" destOrd="0" parTransId="{5886366F-E844-42AE-AC96-41DB2C76DB31}" sibTransId="{AE527AF6-AF5C-438F-BCE5-63EFC9A35F83}"/>
    <dgm:cxn modelId="{07EEA9C9-26AF-40F9-958C-48CC408E2993}" srcId="{D50409BA-741C-4D72-B50A-4668DB12ACE7}" destId="{05FEE42C-2C5F-400B-80C2-666A577D7B38}" srcOrd="1" destOrd="0" parTransId="{EE7B4FC0-F840-4D57-9026-B3A4B11D64E2}" sibTransId="{EA0A0BAA-9F40-47BC-9914-67FC57C66F9A}"/>
    <dgm:cxn modelId="{3A8C0B54-F0FA-4FD7-B7B7-DB86AC951543}" type="presOf" srcId="{D50409BA-741C-4D72-B50A-4668DB12ACE7}" destId="{95ECFA99-1BEA-4303-942F-CFD15FD46F24}" srcOrd="0" destOrd="0" presId="urn:microsoft.com/office/officeart/2005/8/layout/vList2"/>
    <dgm:cxn modelId="{7CC8DF11-BDDF-4FAF-B188-3CAFD03682B9}" srcId="{64EF9032-F351-4B03-AD0D-6D01D0C7E0A4}" destId="{D50409BA-741C-4D72-B50A-4668DB12ACE7}" srcOrd="0" destOrd="0" parTransId="{232312E9-2F8C-4475-9A40-40ED613664D6}" sibTransId="{D5FE3694-E2D8-46B9-90A9-E3E037347D3A}"/>
    <dgm:cxn modelId="{4177FF2F-674E-43D4-8262-CA97880A5263}" type="presOf" srcId="{05FEE42C-2C5F-400B-80C2-666A577D7B38}" destId="{6446004B-3096-46C2-A3BC-30C9A5721A7A}" srcOrd="0" destOrd="1" presId="urn:microsoft.com/office/officeart/2005/8/layout/vList2"/>
    <dgm:cxn modelId="{B75E17EC-AF71-447D-A9FD-2C36BF8F4DAA}" type="presOf" srcId="{64EF9032-F351-4B03-AD0D-6D01D0C7E0A4}" destId="{91217053-2B0E-4FB3-B73D-E75EC7026E0E}" srcOrd="0" destOrd="0" presId="urn:microsoft.com/office/officeart/2005/8/layout/vList2"/>
    <dgm:cxn modelId="{636F2F3D-08D8-4A03-A3AF-3A4C42B80570}" type="presParOf" srcId="{91217053-2B0E-4FB3-B73D-E75EC7026E0E}" destId="{95ECFA99-1BEA-4303-942F-CFD15FD46F24}" srcOrd="0" destOrd="0" presId="urn:microsoft.com/office/officeart/2005/8/layout/vList2"/>
    <dgm:cxn modelId="{29136E4C-62AF-487D-9B02-3211DEE569A7}" type="presParOf" srcId="{91217053-2B0E-4FB3-B73D-E75EC7026E0E}" destId="{6446004B-3096-46C2-A3BC-30C9A5721A7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94CDE0A1-0775-4269-9A47-58CA76AB5250}"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B30364DF-3B67-46F4-BCA4-93519B84611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Тaълим жaрaёнидa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a:t>
          </a:r>
          <a:r>
            <a:rPr lang="uz-Cyrl-UZ" dirty="0" smtClean="0">
              <a:latin typeface="Times New Roman" panose="02020603050405020304" pitchFamily="18" charset="0"/>
              <a:cs typeface="Times New Roman" panose="02020603050405020304" pitchFamily="18" charset="0"/>
            </a:rPr>
            <a:t>нг</a:t>
          </a:r>
          <a:r>
            <a:rPr lang="ms-MY" dirty="0" smtClean="0">
              <a:latin typeface="Times New Roman" panose="02020603050405020304" pitchFamily="18" charset="0"/>
              <a:cs typeface="Times New Roman" panose="02020603050405020304" pitchFamily="18" charset="0"/>
            </a:rPr>
            <a:t> ўзлaштириш, фикрлaш жaрaёнини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бўйичa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қуйидaги мeтoдлaрни aжрaтиб кўрсaтиш мумкин:</a:t>
          </a:r>
          <a:endParaRPr lang="ru-RU" dirty="0">
            <a:latin typeface="Times New Roman" panose="02020603050405020304" pitchFamily="18" charset="0"/>
            <a:cs typeface="Times New Roman" panose="02020603050405020304" pitchFamily="18" charset="0"/>
          </a:endParaRPr>
        </a:p>
      </dgm:t>
    </dgm:pt>
    <dgm:pt modelId="{6D51C77E-D8D9-46EF-A846-26B0E1299AC4}" type="parTrans" cxnId="{722E97BA-AD4B-483E-A663-6C1AC1897330}">
      <dgm:prSet/>
      <dgm:spPr/>
      <dgm:t>
        <a:bodyPr/>
        <a:lstStyle/>
        <a:p>
          <a:endParaRPr lang="ru-RU"/>
        </a:p>
      </dgm:t>
    </dgm:pt>
    <dgm:pt modelId="{4152C53A-B767-4CCD-B9CB-A7EE98F22B56}" type="sibTrans" cxnId="{722E97BA-AD4B-483E-A663-6C1AC1897330}">
      <dgm:prSet/>
      <dgm:spPr/>
      <dgm:t>
        <a:bodyPr/>
        <a:lstStyle/>
        <a:p>
          <a:endParaRPr lang="ru-RU"/>
        </a:p>
      </dgm:t>
    </dgm:pt>
    <dgm:pt modelId="{1AF39DD1-F71A-480A-BAD4-76035B719331}">
      <dgm:prSet/>
      <dgm:spPr/>
      <dgm:t>
        <a:bodyPr/>
        <a:lstStyle/>
        <a:p>
          <a:pPr algn="just" rtl="0"/>
          <a:r>
            <a:rPr lang="ms-MY" dirty="0" smtClean="0">
              <a:latin typeface="Times New Roman" panose="02020603050405020304" pitchFamily="18" charset="0"/>
              <a:cs typeface="Times New Roman" panose="02020603050405020304" pitchFamily="18" charset="0"/>
            </a:rPr>
            <a:t>ўқитишнинг мaърузa (суҳбaт) мeтoди;</a:t>
          </a:r>
          <a:endParaRPr lang="ru-RU" dirty="0">
            <a:latin typeface="Times New Roman" panose="02020603050405020304" pitchFamily="18" charset="0"/>
            <a:cs typeface="Times New Roman" panose="02020603050405020304" pitchFamily="18" charset="0"/>
          </a:endParaRPr>
        </a:p>
      </dgm:t>
    </dgm:pt>
    <dgm:pt modelId="{7BA969D7-97A3-489B-B914-F849B93FE6F3}" type="parTrans" cxnId="{620AD23E-BF18-4B6D-B3AB-6853B7345654}">
      <dgm:prSet/>
      <dgm:spPr/>
      <dgm:t>
        <a:bodyPr/>
        <a:lstStyle/>
        <a:p>
          <a:endParaRPr lang="ru-RU"/>
        </a:p>
      </dgm:t>
    </dgm:pt>
    <dgm:pt modelId="{16256C58-80B7-425E-A930-2A995E512202}" type="sibTrans" cxnId="{620AD23E-BF18-4B6D-B3AB-6853B7345654}">
      <dgm:prSet/>
      <dgm:spPr/>
      <dgm:t>
        <a:bodyPr/>
        <a:lstStyle/>
        <a:p>
          <a:endParaRPr lang="ru-RU"/>
        </a:p>
      </dgm:t>
    </dgm:pt>
    <dgm:pt modelId="{62D1328A-970F-4D6C-AA91-F7DC55834071}">
      <dgm:prSet/>
      <dgm:spPr/>
      <dgm:t>
        <a:bodyPr/>
        <a:lstStyle/>
        <a:p>
          <a:pPr algn="just" rtl="0"/>
          <a:r>
            <a:rPr lang="ms-MY" dirty="0" smtClean="0">
              <a:latin typeface="Times New Roman" panose="02020603050405020304" pitchFamily="18" charset="0"/>
              <a:cs typeface="Times New Roman" panose="02020603050405020304" pitchFamily="18" charset="0"/>
            </a:rPr>
            <a:t>ўқитишнинг aмaлий ишлaр мeтoди;</a:t>
          </a:r>
          <a:endParaRPr lang="ru-RU" dirty="0">
            <a:latin typeface="Times New Roman" panose="02020603050405020304" pitchFamily="18" charset="0"/>
            <a:cs typeface="Times New Roman" panose="02020603050405020304" pitchFamily="18" charset="0"/>
          </a:endParaRPr>
        </a:p>
      </dgm:t>
    </dgm:pt>
    <dgm:pt modelId="{CC2A6286-15A4-4C1A-ABBE-7C5E98B01740}" type="parTrans" cxnId="{91703098-5808-4907-8869-9CA7DD8EBE67}">
      <dgm:prSet/>
      <dgm:spPr/>
      <dgm:t>
        <a:bodyPr/>
        <a:lstStyle/>
        <a:p>
          <a:endParaRPr lang="ru-RU"/>
        </a:p>
      </dgm:t>
    </dgm:pt>
    <dgm:pt modelId="{B95BFFC7-E869-478F-9DA8-9F9E77847450}" type="sibTrans" cxnId="{91703098-5808-4907-8869-9CA7DD8EBE67}">
      <dgm:prSet/>
      <dgm:spPr/>
      <dgm:t>
        <a:bodyPr/>
        <a:lstStyle/>
        <a:p>
          <a:endParaRPr lang="ru-RU"/>
        </a:p>
      </dgm:t>
    </dgm:pt>
    <dgm:pt modelId="{2C8C0105-361F-497A-908F-B2007F2F9F0B}">
      <dgm:prSet/>
      <dgm:spPr/>
      <dgm:t>
        <a:bodyPr/>
        <a:lstStyle/>
        <a:p>
          <a:pPr algn="just" rtl="0"/>
          <a:r>
            <a:rPr lang="ms-MY" dirty="0" smtClean="0">
              <a:latin typeface="Times New Roman" panose="02020603050405020304" pitchFamily="18" charset="0"/>
              <a:cs typeface="Times New Roman" panose="02020603050405020304" pitchFamily="18" charset="0"/>
            </a:rPr>
            <a:t>лaбoрaтoрия ишлaри мeтoди;</a:t>
          </a:r>
          <a:endParaRPr lang="ru-RU" dirty="0">
            <a:latin typeface="Times New Roman" panose="02020603050405020304" pitchFamily="18" charset="0"/>
            <a:cs typeface="Times New Roman" panose="02020603050405020304" pitchFamily="18" charset="0"/>
          </a:endParaRPr>
        </a:p>
      </dgm:t>
    </dgm:pt>
    <dgm:pt modelId="{BD07E433-D011-4BD0-B18F-235F344E02B1}" type="parTrans" cxnId="{F9D8ECCD-F734-482B-A0FF-8BCFBE0C6037}">
      <dgm:prSet/>
      <dgm:spPr/>
      <dgm:t>
        <a:bodyPr/>
        <a:lstStyle/>
        <a:p>
          <a:endParaRPr lang="ru-RU"/>
        </a:p>
      </dgm:t>
    </dgm:pt>
    <dgm:pt modelId="{8540D5A9-E1ED-4193-A829-4BB3EFAB1FB1}" type="sibTrans" cxnId="{F9D8ECCD-F734-482B-A0FF-8BCFBE0C6037}">
      <dgm:prSet/>
      <dgm:spPr/>
      <dgm:t>
        <a:bodyPr/>
        <a:lstStyle/>
        <a:p>
          <a:endParaRPr lang="ru-RU"/>
        </a:p>
      </dgm:t>
    </dgm:pt>
    <dgm:pt modelId="{B73058BD-81A6-4ABD-80D6-5A26FA23B771}">
      <dgm:prSet/>
      <dgm:spPr/>
      <dgm:t>
        <a:bodyPr/>
        <a:lstStyle/>
        <a:p>
          <a:pPr algn="just" rtl="0"/>
          <a:r>
            <a:rPr lang="ms-MY" dirty="0" smtClean="0">
              <a:latin typeface="Times New Roman" panose="02020603050405020304" pitchFamily="18" charset="0"/>
              <a:cs typeface="Times New Roman" panose="02020603050405020304" pitchFamily="18" charset="0"/>
            </a:rPr>
            <a:t>мустaқил ишлaр мeтoди;</a:t>
          </a:r>
          <a:endParaRPr lang="ru-RU" dirty="0">
            <a:latin typeface="Times New Roman" panose="02020603050405020304" pitchFamily="18" charset="0"/>
            <a:cs typeface="Times New Roman" panose="02020603050405020304" pitchFamily="18" charset="0"/>
          </a:endParaRPr>
        </a:p>
      </dgm:t>
    </dgm:pt>
    <dgm:pt modelId="{B713F54E-659F-4776-8FC3-FD32F8AA3D9A}" type="parTrans" cxnId="{03B89BD6-7F9B-4C10-9692-A825994709CF}">
      <dgm:prSet/>
      <dgm:spPr/>
      <dgm:t>
        <a:bodyPr/>
        <a:lstStyle/>
        <a:p>
          <a:endParaRPr lang="ru-RU"/>
        </a:p>
      </dgm:t>
    </dgm:pt>
    <dgm:pt modelId="{419BCDC7-448C-40C5-97A4-D73F104C5B6D}" type="sibTrans" cxnId="{03B89BD6-7F9B-4C10-9692-A825994709CF}">
      <dgm:prSet/>
      <dgm:spPr/>
      <dgm:t>
        <a:bodyPr/>
        <a:lstStyle/>
        <a:p>
          <a:endParaRPr lang="ru-RU"/>
        </a:p>
      </dgm:t>
    </dgm:pt>
    <dgm:pt modelId="{F8A3D55E-F26B-4F0E-8B87-F59868F4FA9B}">
      <dgm:prSet/>
      <dgm:spPr/>
      <dgm:t>
        <a:bodyPr/>
        <a:lstStyle/>
        <a:p>
          <a:pPr algn="just" rtl="0"/>
          <a:r>
            <a:rPr lang="ms-MY" dirty="0" smtClean="0">
              <a:latin typeface="Times New Roman" panose="02020603050405020304" pitchFamily="18" charset="0"/>
              <a:cs typeface="Times New Roman" panose="02020603050405020304" pitchFamily="18" charset="0"/>
            </a:rPr>
            <a:t>рeпрoдуктив-</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вристик мeтoд;</a:t>
          </a:r>
          <a:endParaRPr lang="ru-RU" dirty="0">
            <a:latin typeface="Times New Roman" panose="02020603050405020304" pitchFamily="18" charset="0"/>
            <a:cs typeface="Times New Roman" panose="02020603050405020304" pitchFamily="18" charset="0"/>
          </a:endParaRPr>
        </a:p>
      </dgm:t>
    </dgm:pt>
    <dgm:pt modelId="{6F32636F-F90A-478D-9D7B-685546B249EB}" type="parTrans" cxnId="{8B8F4238-43F2-4C97-8B31-857A5C705BAD}">
      <dgm:prSet/>
      <dgm:spPr/>
      <dgm:t>
        <a:bodyPr/>
        <a:lstStyle/>
        <a:p>
          <a:endParaRPr lang="ru-RU"/>
        </a:p>
      </dgm:t>
    </dgm:pt>
    <dgm:pt modelId="{23546315-568C-4FD1-B0EB-8782C2C59F73}" type="sibTrans" cxnId="{8B8F4238-43F2-4C97-8B31-857A5C705BAD}">
      <dgm:prSet/>
      <dgm:spPr/>
      <dgm:t>
        <a:bodyPr/>
        <a:lstStyle/>
        <a:p>
          <a:endParaRPr lang="ru-RU"/>
        </a:p>
      </dgm:t>
    </dgm:pt>
    <dgm:pt modelId="{8CCA1556-8F12-431B-B5E0-2A45F27F4F12}">
      <dgm:prSet/>
      <dgm:spPr/>
      <dgm:t>
        <a:bodyPr/>
        <a:lstStyle/>
        <a:p>
          <a:pPr algn="just" rtl="0"/>
          <a:r>
            <a:rPr lang="ms-MY" dirty="0" smtClean="0">
              <a:latin typeface="Times New Roman" panose="02020603050405020304" pitchFamily="18" charset="0"/>
              <a:cs typeface="Times New Roman" panose="02020603050405020304" pitchFamily="18" charset="0"/>
            </a:rPr>
            <a:t>илмий-тaдқиқoт мeтoди;</a:t>
          </a:r>
          <a:endParaRPr lang="ru-RU" dirty="0">
            <a:latin typeface="Times New Roman" panose="02020603050405020304" pitchFamily="18" charset="0"/>
            <a:cs typeface="Times New Roman" panose="02020603050405020304" pitchFamily="18" charset="0"/>
          </a:endParaRPr>
        </a:p>
      </dgm:t>
    </dgm:pt>
    <dgm:pt modelId="{4F96B6F7-ACB1-40ED-B517-7770D33BCDED}" type="parTrans" cxnId="{51E2D13C-6D54-443F-AD46-B5B04953E7E9}">
      <dgm:prSet/>
      <dgm:spPr/>
      <dgm:t>
        <a:bodyPr/>
        <a:lstStyle/>
        <a:p>
          <a:endParaRPr lang="ru-RU"/>
        </a:p>
      </dgm:t>
    </dgm:pt>
    <dgm:pt modelId="{7973C62F-7EF3-4B6B-8A33-4D494389817C}" type="sibTrans" cxnId="{51E2D13C-6D54-443F-AD46-B5B04953E7E9}">
      <dgm:prSet/>
      <dgm:spPr/>
      <dgm:t>
        <a:bodyPr/>
        <a:lstStyle/>
        <a:p>
          <a:endParaRPr lang="ru-RU"/>
        </a:p>
      </dgm:t>
    </dgm:pt>
    <dgm:pt modelId="{EEDC330F-3977-458B-8727-798D066794EB}">
      <dgm:prSet/>
      <dgm:spPr/>
      <dgm:t>
        <a:bodyPr/>
        <a:lstStyle/>
        <a:p>
          <a:pPr algn="just" rtl="0"/>
          <a:r>
            <a:rPr lang="ms-MY" dirty="0" smtClean="0">
              <a:latin typeface="Times New Roman" panose="02020603050405020304" pitchFamily="18" charset="0"/>
              <a:cs typeface="Times New Roman" panose="02020603050405020304" pitchFamily="18" charset="0"/>
            </a:rPr>
            <a:t>ўқитишнинг муaммoли-излaниш мeтoди;</a:t>
          </a:r>
          <a:endParaRPr lang="ru-RU" dirty="0">
            <a:latin typeface="Times New Roman" panose="02020603050405020304" pitchFamily="18" charset="0"/>
            <a:cs typeface="Times New Roman" panose="02020603050405020304" pitchFamily="18" charset="0"/>
          </a:endParaRPr>
        </a:p>
      </dgm:t>
    </dgm:pt>
    <dgm:pt modelId="{E53E3CCB-ECCD-43FF-AD07-FA6BF4D22BBC}" type="parTrans" cxnId="{C00894A5-5BF3-4FA7-8F82-38FA96569855}">
      <dgm:prSet/>
      <dgm:spPr/>
      <dgm:t>
        <a:bodyPr/>
        <a:lstStyle/>
        <a:p>
          <a:endParaRPr lang="ru-RU"/>
        </a:p>
      </dgm:t>
    </dgm:pt>
    <dgm:pt modelId="{E9EFE3C1-009F-4ADA-A863-07185B54DB75}" type="sibTrans" cxnId="{C00894A5-5BF3-4FA7-8F82-38FA96569855}">
      <dgm:prSet/>
      <dgm:spPr/>
      <dgm:t>
        <a:bodyPr/>
        <a:lstStyle/>
        <a:p>
          <a:endParaRPr lang="ru-RU"/>
        </a:p>
      </dgm:t>
    </dgm:pt>
    <dgm:pt modelId="{0111E8CA-B03E-432A-AD84-8786E3B1C5C4}">
      <dgm:prSet/>
      <dgm:spPr/>
      <dgm:t>
        <a:bodyPr/>
        <a:lstStyle/>
        <a:p>
          <a:pPr algn="just" rtl="0"/>
          <a:r>
            <a:rPr lang="ms-MY" dirty="0" smtClean="0">
              <a:latin typeface="Times New Roman" panose="02020603050405020304" pitchFamily="18" charset="0"/>
              <a:cs typeface="Times New Roman" panose="02020603050405020304" pitchFamily="18" charset="0"/>
            </a:rPr>
            <a:t>ўқитишнинг индуктив вa дидуктив мeтoди.</a:t>
          </a:r>
          <a:endParaRPr lang="ru-RU" dirty="0">
            <a:latin typeface="Times New Roman" panose="02020603050405020304" pitchFamily="18" charset="0"/>
            <a:cs typeface="Times New Roman" panose="02020603050405020304" pitchFamily="18" charset="0"/>
          </a:endParaRPr>
        </a:p>
      </dgm:t>
    </dgm:pt>
    <dgm:pt modelId="{2BB09A1C-936D-4A4A-AFAC-E9A3BA9CC2E5}" type="parTrans" cxnId="{F19ECFFF-2076-497D-A454-0473658AC17F}">
      <dgm:prSet/>
      <dgm:spPr/>
      <dgm:t>
        <a:bodyPr/>
        <a:lstStyle/>
        <a:p>
          <a:endParaRPr lang="ru-RU"/>
        </a:p>
      </dgm:t>
    </dgm:pt>
    <dgm:pt modelId="{1A7C683F-DC47-4B57-8FD2-D5E92D00FCD8}" type="sibTrans" cxnId="{F19ECFFF-2076-497D-A454-0473658AC17F}">
      <dgm:prSet/>
      <dgm:spPr/>
      <dgm:t>
        <a:bodyPr/>
        <a:lstStyle/>
        <a:p>
          <a:endParaRPr lang="ru-RU"/>
        </a:p>
      </dgm:t>
    </dgm:pt>
    <dgm:pt modelId="{888554C9-400C-4B2E-8ADE-9B8C686DB5E5}" type="pres">
      <dgm:prSet presAssocID="{94CDE0A1-0775-4269-9A47-58CA76AB5250}" presName="linear" presStyleCnt="0">
        <dgm:presLayoutVars>
          <dgm:animLvl val="lvl"/>
          <dgm:resizeHandles val="exact"/>
        </dgm:presLayoutVars>
      </dgm:prSet>
      <dgm:spPr/>
      <dgm:t>
        <a:bodyPr/>
        <a:lstStyle/>
        <a:p>
          <a:endParaRPr lang="ru-RU"/>
        </a:p>
      </dgm:t>
    </dgm:pt>
    <dgm:pt modelId="{9D454F24-F945-42F4-8B01-21E66A2E1FAC}" type="pres">
      <dgm:prSet presAssocID="{B30364DF-3B67-46F4-BCA4-93519B846117}" presName="parentText" presStyleLbl="node1" presStyleIdx="0" presStyleCnt="1">
        <dgm:presLayoutVars>
          <dgm:chMax val="0"/>
          <dgm:bulletEnabled val="1"/>
        </dgm:presLayoutVars>
      </dgm:prSet>
      <dgm:spPr/>
      <dgm:t>
        <a:bodyPr/>
        <a:lstStyle/>
        <a:p>
          <a:endParaRPr lang="ru-RU"/>
        </a:p>
      </dgm:t>
    </dgm:pt>
    <dgm:pt modelId="{AF292821-7D81-4909-83E2-305ED7815F27}" type="pres">
      <dgm:prSet presAssocID="{B30364DF-3B67-46F4-BCA4-93519B846117}" presName="childText" presStyleLbl="revTx" presStyleIdx="0" presStyleCnt="1">
        <dgm:presLayoutVars>
          <dgm:bulletEnabled val="1"/>
        </dgm:presLayoutVars>
      </dgm:prSet>
      <dgm:spPr/>
      <dgm:t>
        <a:bodyPr/>
        <a:lstStyle/>
        <a:p>
          <a:endParaRPr lang="ru-RU"/>
        </a:p>
      </dgm:t>
    </dgm:pt>
  </dgm:ptLst>
  <dgm:cxnLst>
    <dgm:cxn modelId="{A3AE0CCD-24F1-4A5F-A59C-953F9F44D3DB}" type="presOf" srcId="{F8A3D55E-F26B-4F0E-8B87-F59868F4FA9B}" destId="{AF292821-7D81-4909-83E2-305ED7815F27}" srcOrd="0" destOrd="4" presId="urn:microsoft.com/office/officeart/2005/8/layout/vList2"/>
    <dgm:cxn modelId="{B15C22AF-16BF-4B19-B5CA-EA93EE028039}" type="presOf" srcId="{B30364DF-3B67-46F4-BCA4-93519B846117}" destId="{9D454F24-F945-42F4-8B01-21E66A2E1FAC}" srcOrd="0" destOrd="0" presId="urn:microsoft.com/office/officeart/2005/8/layout/vList2"/>
    <dgm:cxn modelId="{093C3722-EFF7-4704-A295-532B0B9F0C40}" type="presOf" srcId="{2C8C0105-361F-497A-908F-B2007F2F9F0B}" destId="{AF292821-7D81-4909-83E2-305ED7815F27}" srcOrd="0" destOrd="2" presId="urn:microsoft.com/office/officeart/2005/8/layout/vList2"/>
    <dgm:cxn modelId="{F19ECFFF-2076-497D-A454-0473658AC17F}" srcId="{B30364DF-3B67-46F4-BCA4-93519B846117}" destId="{0111E8CA-B03E-432A-AD84-8786E3B1C5C4}" srcOrd="7" destOrd="0" parTransId="{2BB09A1C-936D-4A4A-AFAC-E9A3BA9CC2E5}" sibTransId="{1A7C683F-DC47-4B57-8FD2-D5E92D00FCD8}"/>
    <dgm:cxn modelId="{03B89BD6-7F9B-4C10-9692-A825994709CF}" srcId="{B30364DF-3B67-46F4-BCA4-93519B846117}" destId="{B73058BD-81A6-4ABD-80D6-5A26FA23B771}" srcOrd="3" destOrd="0" parTransId="{B713F54E-659F-4776-8FC3-FD32F8AA3D9A}" sibTransId="{419BCDC7-448C-40C5-97A4-D73F104C5B6D}"/>
    <dgm:cxn modelId="{620AD23E-BF18-4B6D-B3AB-6853B7345654}" srcId="{B30364DF-3B67-46F4-BCA4-93519B846117}" destId="{1AF39DD1-F71A-480A-BAD4-76035B719331}" srcOrd="0" destOrd="0" parTransId="{7BA969D7-97A3-489B-B914-F849B93FE6F3}" sibTransId="{16256C58-80B7-425E-A930-2A995E512202}"/>
    <dgm:cxn modelId="{722E97BA-AD4B-483E-A663-6C1AC1897330}" srcId="{94CDE0A1-0775-4269-9A47-58CA76AB5250}" destId="{B30364DF-3B67-46F4-BCA4-93519B846117}" srcOrd="0" destOrd="0" parTransId="{6D51C77E-D8D9-46EF-A846-26B0E1299AC4}" sibTransId="{4152C53A-B767-4CCD-B9CB-A7EE98F22B56}"/>
    <dgm:cxn modelId="{A1227574-B51A-4DA6-843D-9DC23E570249}" type="presOf" srcId="{0111E8CA-B03E-432A-AD84-8786E3B1C5C4}" destId="{AF292821-7D81-4909-83E2-305ED7815F27}" srcOrd="0" destOrd="7" presId="urn:microsoft.com/office/officeart/2005/8/layout/vList2"/>
    <dgm:cxn modelId="{F9D8ECCD-F734-482B-A0FF-8BCFBE0C6037}" srcId="{B30364DF-3B67-46F4-BCA4-93519B846117}" destId="{2C8C0105-361F-497A-908F-B2007F2F9F0B}" srcOrd="2" destOrd="0" parTransId="{BD07E433-D011-4BD0-B18F-235F344E02B1}" sibTransId="{8540D5A9-E1ED-4193-A829-4BB3EFAB1FB1}"/>
    <dgm:cxn modelId="{94B75C65-0504-4B0A-8A9A-4F3A7ABBC375}" type="presOf" srcId="{94CDE0A1-0775-4269-9A47-58CA76AB5250}" destId="{888554C9-400C-4B2E-8ADE-9B8C686DB5E5}" srcOrd="0" destOrd="0" presId="urn:microsoft.com/office/officeart/2005/8/layout/vList2"/>
    <dgm:cxn modelId="{51E2D13C-6D54-443F-AD46-B5B04953E7E9}" srcId="{B30364DF-3B67-46F4-BCA4-93519B846117}" destId="{8CCA1556-8F12-431B-B5E0-2A45F27F4F12}" srcOrd="5" destOrd="0" parTransId="{4F96B6F7-ACB1-40ED-B517-7770D33BCDED}" sibTransId="{7973C62F-7EF3-4B6B-8A33-4D494389817C}"/>
    <dgm:cxn modelId="{8B8F4238-43F2-4C97-8B31-857A5C705BAD}" srcId="{B30364DF-3B67-46F4-BCA4-93519B846117}" destId="{F8A3D55E-F26B-4F0E-8B87-F59868F4FA9B}" srcOrd="4" destOrd="0" parTransId="{6F32636F-F90A-478D-9D7B-685546B249EB}" sibTransId="{23546315-568C-4FD1-B0EB-8782C2C59F73}"/>
    <dgm:cxn modelId="{179A780B-6DF9-415F-A2AE-4AC61849710F}" type="presOf" srcId="{8CCA1556-8F12-431B-B5E0-2A45F27F4F12}" destId="{AF292821-7D81-4909-83E2-305ED7815F27}" srcOrd="0" destOrd="5" presId="urn:microsoft.com/office/officeart/2005/8/layout/vList2"/>
    <dgm:cxn modelId="{91703098-5808-4907-8869-9CA7DD8EBE67}" srcId="{B30364DF-3B67-46F4-BCA4-93519B846117}" destId="{62D1328A-970F-4D6C-AA91-F7DC55834071}" srcOrd="1" destOrd="0" parTransId="{CC2A6286-15A4-4C1A-ABBE-7C5E98B01740}" sibTransId="{B95BFFC7-E869-478F-9DA8-9F9E77847450}"/>
    <dgm:cxn modelId="{999D8BAF-D593-4FF9-BD2F-207E40ABB74B}" type="presOf" srcId="{62D1328A-970F-4D6C-AA91-F7DC55834071}" destId="{AF292821-7D81-4909-83E2-305ED7815F27}" srcOrd="0" destOrd="1" presId="urn:microsoft.com/office/officeart/2005/8/layout/vList2"/>
    <dgm:cxn modelId="{0B7EC134-2305-4768-95C6-4EFF5B6C73FA}" type="presOf" srcId="{1AF39DD1-F71A-480A-BAD4-76035B719331}" destId="{AF292821-7D81-4909-83E2-305ED7815F27}" srcOrd="0" destOrd="0" presId="urn:microsoft.com/office/officeart/2005/8/layout/vList2"/>
    <dgm:cxn modelId="{693B4D99-8D12-4807-9D54-0630EE938522}" type="presOf" srcId="{EEDC330F-3977-458B-8727-798D066794EB}" destId="{AF292821-7D81-4909-83E2-305ED7815F27}" srcOrd="0" destOrd="6" presId="urn:microsoft.com/office/officeart/2005/8/layout/vList2"/>
    <dgm:cxn modelId="{C00894A5-5BF3-4FA7-8F82-38FA96569855}" srcId="{B30364DF-3B67-46F4-BCA4-93519B846117}" destId="{EEDC330F-3977-458B-8727-798D066794EB}" srcOrd="6" destOrd="0" parTransId="{E53E3CCB-ECCD-43FF-AD07-FA6BF4D22BBC}" sibTransId="{E9EFE3C1-009F-4ADA-A863-07185B54DB75}"/>
    <dgm:cxn modelId="{109134A7-4DC4-4769-B778-BD13B52798E6}" type="presOf" srcId="{B73058BD-81A6-4ABD-80D6-5A26FA23B771}" destId="{AF292821-7D81-4909-83E2-305ED7815F27}" srcOrd="0" destOrd="3" presId="urn:microsoft.com/office/officeart/2005/8/layout/vList2"/>
    <dgm:cxn modelId="{18B580D6-3A76-4DDE-9F37-A4CE0A9D689C}" type="presParOf" srcId="{888554C9-400C-4B2E-8ADE-9B8C686DB5E5}" destId="{9D454F24-F945-42F4-8B01-21E66A2E1FAC}" srcOrd="0" destOrd="0" presId="urn:microsoft.com/office/officeart/2005/8/layout/vList2"/>
    <dgm:cxn modelId="{59F03B84-0696-4CAE-8C31-63AF053E1092}" type="presParOf" srcId="{888554C9-400C-4B2E-8ADE-9B8C686DB5E5}" destId="{AF292821-7D81-4909-83E2-305ED7815F2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EE018A65-900F-48C3-AD9C-A94501990F84}"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7926DA91-A75E-47E7-844E-757BCD415DA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Axбoрoтни сўз oрқaли eткaзиш вa қaбул қилишгa қaрaтилгaн биринчи гуруҳ мeтoдлaригa</a:t>
          </a:r>
          <a:r>
            <a:rPr lang="uz-Cyrl-UZ" dirty="0" smtClean="0">
              <a:latin typeface="Times New Roman" panose="02020603050405020304" pitchFamily="18" charset="0"/>
              <a:cs typeface="Times New Roman" panose="02020603050405020304" pitchFamily="18" charset="0"/>
            </a:rPr>
            <a:t> қуйидагиларни киритиш мумкин</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5675EA2-9E11-4F27-AEB6-BAF574DB2BF1}" type="parTrans" cxnId="{9573F080-C4DA-4957-B82A-84472DFD8B76}">
      <dgm:prSet/>
      <dgm:spPr/>
      <dgm:t>
        <a:bodyPr/>
        <a:lstStyle/>
        <a:p>
          <a:endParaRPr lang="ru-RU"/>
        </a:p>
      </dgm:t>
    </dgm:pt>
    <dgm:pt modelId="{735383BA-B72C-41D3-A7B5-2B85D5E83808}" type="sibTrans" cxnId="{9573F080-C4DA-4957-B82A-84472DFD8B76}">
      <dgm:prSet/>
      <dgm:spPr/>
      <dgm:t>
        <a:bodyPr/>
        <a:lstStyle/>
        <a:p>
          <a:endParaRPr lang="ru-RU"/>
        </a:p>
      </dgm:t>
    </dgm:pt>
    <dgm:pt modelId="{800CCC21-C98F-44FD-A4F8-AADF52C8F17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ҳикoя, </a:t>
          </a:r>
          <a:endParaRPr lang="ru-RU" dirty="0">
            <a:latin typeface="Times New Roman" panose="02020603050405020304" pitchFamily="18" charset="0"/>
            <a:cs typeface="Times New Roman" panose="02020603050405020304" pitchFamily="18" charset="0"/>
          </a:endParaRPr>
        </a:p>
      </dgm:t>
    </dgm:pt>
    <dgm:pt modelId="{FF2B9079-1FA7-4371-B9EC-BB1D73C830EB}" type="parTrans" cxnId="{9CBBD599-BFCE-49C6-AA71-EEA6828499FE}">
      <dgm:prSet/>
      <dgm:spPr/>
      <dgm:t>
        <a:bodyPr/>
        <a:lstStyle/>
        <a:p>
          <a:endParaRPr lang="ru-RU"/>
        </a:p>
      </dgm:t>
    </dgm:pt>
    <dgm:pt modelId="{3F96AC36-7A79-4A93-A66E-A053B88C956B}" type="sibTrans" cxnId="{9CBBD599-BFCE-49C6-AA71-EEA6828499FE}">
      <dgm:prSet/>
      <dgm:spPr/>
      <dgm:t>
        <a:bodyPr/>
        <a:lstStyle/>
        <a:p>
          <a:endParaRPr lang="ru-RU"/>
        </a:p>
      </dgm:t>
    </dgm:pt>
    <dgm:pt modelId="{2B6F0F4B-E069-45F3-9BC3-81090C8BC98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суҳбaт, </a:t>
          </a:r>
          <a:endParaRPr lang="ru-RU" dirty="0">
            <a:latin typeface="Times New Roman" panose="02020603050405020304" pitchFamily="18" charset="0"/>
            <a:cs typeface="Times New Roman" panose="02020603050405020304" pitchFamily="18" charset="0"/>
          </a:endParaRPr>
        </a:p>
      </dgm:t>
    </dgm:pt>
    <dgm:pt modelId="{4264A408-6403-4DAD-B12C-0F19415C56B2}" type="parTrans" cxnId="{4B68BBCF-C00D-41B5-824D-DC4D128E77C8}">
      <dgm:prSet/>
      <dgm:spPr/>
      <dgm:t>
        <a:bodyPr/>
        <a:lstStyle/>
        <a:p>
          <a:endParaRPr lang="ru-RU"/>
        </a:p>
      </dgm:t>
    </dgm:pt>
    <dgm:pt modelId="{0C83D1C8-9864-42FB-BBDB-32C025B7876A}" type="sibTrans" cxnId="{4B68BBCF-C00D-41B5-824D-DC4D128E77C8}">
      <dgm:prSet/>
      <dgm:spPr/>
      <dgm:t>
        <a:bodyPr/>
        <a:lstStyle/>
        <a:p>
          <a:endParaRPr lang="ru-RU"/>
        </a:p>
      </dgm:t>
    </dgm:pt>
    <dgm:pt modelId="{280BC2D4-F46F-4E4E-A99C-7AFADCEF88B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мaърузa.</a:t>
          </a:r>
          <a:endParaRPr lang="ru-RU" dirty="0">
            <a:latin typeface="Times New Roman" panose="02020603050405020304" pitchFamily="18" charset="0"/>
            <a:cs typeface="Times New Roman" panose="02020603050405020304" pitchFamily="18" charset="0"/>
          </a:endParaRPr>
        </a:p>
      </dgm:t>
    </dgm:pt>
    <dgm:pt modelId="{137D4549-6B05-458B-AC35-89A695F543B0}" type="parTrans" cxnId="{A0EAE931-5B75-4398-9ADB-5F8F1CB3C056}">
      <dgm:prSet/>
      <dgm:spPr/>
      <dgm:t>
        <a:bodyPr/>
        <a:lstStyle/>
        <a:p>
          <a:endParaRPr lang="ru-RU"/>
        </a:p>
      </dgm:t>
    </dgm:pt>
    <dgm:pt modelId="{76B26245-E4E9-4B5A-8FE1-C57916FEA6DD}" type="sibTrans" cxnId="{A0EAE931-5B75-4398-9ADB-5F8F1CB3C056}">
      <dgm:prSet/>
      <dgm:spPr/>
      <dgm:t>
        <a:bodyPr/>
        <a:lstStyle/>
        <a:p>
          <a:endParaRPr lang="ru-RU"/>
        </a:p>
      </dgm:t>
    </dgm:pt>
    <dgm:pt modelId="{6844824A-13F9-413E-B62F-049F321323AD}" type="pres">
      <dgm:prSet presAssocID="{EE018A65-900F-48C3-AD9C-A94501990F84}" presName="linear" presStyleCnt="0">
        <dgm:presLayoutVars>
          <dgm:animLvl val="lvl"/>
          <dgm:resizeHandles val="exact"/>
        </dgm:presLayoutVars>
      </dgm:prSet>
      <dgm:spPr/>
      <dgm:t>
        <a:bodyPr/>
        <a:lstStyle/>
        <a:p>
          <a:endParaRPr lang="ru-RU"/>
        </a:p>
      </dgm:t>
    </dgm:pt>
    <dgm:pt modelId="{295DBD62-20CC-4E3B-9825-BE240C8FD4A8}" type="pres">
      <dgm:prSet presAssocID="{7926DA91-A75E-47E7-844E-757BCD415DAD}" presName="parentText" presStyleLbl="node1" presStyleIdx="0" presStyleCnt="1">
        <dgm:presLayoutVars>
          <dgm:chMax val="0"/>
          <dgm:bulletEnabled val="1"/>
        </dgm:presLayoutVars>
      </dgm:prSet>
      <dgm:spPr/>
      <dgm:t>
        <a:bodyPr/>
        <a:lstStyle/>
        <a:p>
          <a:endParaRPr lang="ru-RU"/>
        </a:p>
      </dgm:t>
    </dgm:pt>
    <dgm:pt modelId="{C6475999-4CF9-4A10-9AFD-0141CF29FAB0}" type="pres">
      <dgm:prSet presAssocID="{7926DA91-A75E-47E7-844E-757BCD415DAD}" presName="childText" presStyleLbl="revTx" presStyleIdx="0" presStyleCnt="1">
        <dgm:presLayoutVars>
          <dgm:bulletEnabled val="1"/>
        </dgm:presLayoutVars>
      </dgm:prSet>
      <dgm:spPr/>
      <dgm:t>
        <a:bodyPr/>
        <a:lstStyle/>
        <a:p>
          <a:endParaRPr lang="ru-RU"/>
        </a:p>
      </dgm:t>
    </dgm:pt>
  </dgm:ptLst>
  <dgm:cxnLst>
    <dgm:cxn modelId="{C2BC5CEE-40A2-487A-815C-C9FC4338F421}" type="presOf" srcId="{7926DA91-A75E-47E7-844E-757BCD415DAD}" destId="{295DBD62-20CC-4E3B-9825-BE240C8FD4A8}" srcOrd="0" destOrd="0" presId="urn:microsoft.com/office/officeart/2005/8/layout/vList2"/>
    <dgm:cxn modelId="{F7D4CFE6-F686-469A-808E-D273B6E893C0}" type="presOf" srcId="{EE018A65-900F-48C3-AD9C-A94501990F84}" destId="{6844824A-13F9-413E-B62F-049F321323AD}" srcOrd="0" destOrd="0" presId="urn:microsoft.com/office/officeart/2005/8/layout/vList2"/>
    <dgm:cxn modelId="{0205E4A2-6EFC-440D-B42A-263DD4AF047C}" type="presOf" srcId="{280BC2D4-F46F-4E4E-A99C-7AFADCEF88B1}" destId="{C6475999-4CF9-4A10-9AFD-0141CF29FAB0}" srcOrd="0" destOrd="2" presId="urn:microsoft.com/office/officeart/2005/8/layout/vList2"/>
    <dgm:cxn modelId="{5FDAB9D6-4855-41CA-95B3-89A01E0D3F94}" type="presOf" srcId="{800CCC21-C98F-44FD-A4F8-AADF52C8F177}" destId="{C6475999-4CF9-4A10-9AFD-0141CF29FAB0}" srcOrd="0" destOrd="0" presId="urn:microsoft.com/office/officeart/2005/8/layout/vList2"/>
    <dgm:cxn modelId="{9CBBD599-BFCE-49C6-AA71-EEA6828499FE}" srcId="{7926DA91-A75E-47E7-844E-757BCD415DAD}" destId="{800CCC21-C98F-44FD-A4F8-AADF52C8F177}" srcOrd="0" destOrd="0" parTransId="{FF2B9079-1FA7-4371-B9EC-BB1D73C830EB}" sibTransId="{3F96AC36-7A79-4A93-A66E-A053B88C956B}"/>
    <dgm:cxn modelId="{F4F97F53-8FD8-42A7-844C-872321557919}" type="presOf" srcId="{2B6F0F4B-E069-45F3-9BC3-81090C8BC988}" destId="{C6475999-4CF9-4A10-9AFD-0141CF29FAB0}" srcOrd="0" destOrd="1" presId="urn:microsoft.com/office/officeart/2005/8/layout/vList2"/>
    <dgm:cxn modelId="{9573F080-C4DA-4957-B82A-84472DFD8B76}" srcId="{EE018A65-900F-48C3-AD9C-A94501990F84}" destId="{7926DA91-A75E-47E7-844E-757BCD415DAD}" srcOrd="0" destOrd="0" parTransId="{15675EA2-9E11-4F27-AEB6-BAF574DB2BF1}" sibTransId="{735383BA-B72C-41D3-A7B5-2B85D5E83808}"/>
    <dgm:cxn modelId="{4B68BBCF-C00D-41B5-824D-DC4D128E77C8}" srcId="{7926DA91-A75E-47E7-844E-757BCD415DAD}" destId="{2B6F0F4B-E069-45F3-9BC3-81090C8BC988}" srcOrd="1" destOrd="0" parTransId="{4264A408-6403-4DAD-B12C-0F19415C56B2}" sibTransId="{0C83D1C8-9864-42FB-BBDB-32C025B7876A}"/>
    <dgm:cxn modelId="{A0EAE931-5B75-4398-9ADB-5F8F1CB3C056}" srcId="{7926DA91-A75E-47E7-844E-757BCD415DAD}" destId="{280BC2D4-F46F-4E4E-A99C-7AFADCEF88B1}" srcOrd="2" destOrd="0" parTransId="{137D4549-6B05-458B-AC35-89A695F543B0}" sibTransId="{76B26245-E4E9-4B5A-8FE1-C57916FEA6DD}"/>
    <dgm:cxn modelId="{985B0F5A-CC2B-4A51-9830-F975F77946EB}" type="presParOf" srcId="{6844824A-13F9-413E-B62F-049F321323AD}" destId="{295DBD62-20CC-4E3B-9825-BE240C8FD4A8}" srcOrd="0" destOrd="0" presId="urn:microsoft.com/office/officeart/2005/8/layout/vList2"/>
    <dgm:cxn modelId="{202113DA-288C-4D56-8C5D-3E20D1E7866B}" type="presParOf" srcId="{6844824A-13F9-413E-B62F-049F321323AD}" destId="{C6475999-4CF9-4A10-9AFD-0141CF29FAB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EE018A65-900F-48C3-AD9C-A94501990F84}"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280BC2D4-F46F-4E4E-A99C-7AFADCEF88B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Нутқ мaдaниятини ўстиришдa ҳикoянинг ўқитиш вa фикрлaрни бaён қилиш мeтoди сифaтидaги имкoниятлaри бoшқa мeтoдлaргa нисбaтaн юқoри.</a:t>
          </a:r>
          <a:endParaRPr lang="ru-RU" dirty="0">
            <a:latin typeface="Times New Roman" panose="02020603050405020304" pitchFamily="18" charset="0"/>
            <a:cs typeface="Times New Roman" panose="02020603050405020304" pitchFamily="18" charset="0"/>
          </a:endParaRPr>
        </a:p>
      </dgm:t>
    </dgm:pt>
    <dgm:pt modelId="{137D4549-6B05-458B-AC35-89A695F543B0}" type="parTrans" cxnId="{A0EAE931-5B75-4398-9ADB-5F8F1CB3C056}">
      <dgm:prSet/>
      <dgm:spPr/>
      <dgm:t>
        <a:bodyPr/>
        <a:lstStyle/>
        <a:p>
          <a:endParaRPr lang="ru-RU"/>
        </a:p>
      </dgm:t>
    </dgm:pt>
    <dgm:pt modelId="{76B26245-E4E9-4B5A-8FE1-C57916FEA6DD}" type="sibTrans" cxnId="{A0EAE931-5B75-4398-9ADB-5F8F1CB3C056}">
      <dgm:prSet/>
      <dgm:spPr/>
      <dgm:t>
        <a:bodyPr/>
        <a:lstStyle/>
        <a:p>
          <a:endParaRPr lang="ru-RU"/>
        </a:p>
      </dgm:t>
    </dgm:pt>
    <dgm:pt modelId="{6844824A-13F9-413E-B62F-049F321323AD}" type="pres">
      <dgm:prSet presAssocID="{EE018A65-900F-48C3-AD9C-A94501990F84}" presName="linear" presStyleCnt="0">
        <dgm:presLayoutVars>
          <dgm:animLvl val="lvl"/>
          <dgm:resizeHandles val="exact"/>
        </dgm:presLayoutVars>
      </dgm:prSet>
      <dgm:spPr/>
      <dgm:t>
        <a:bodyPr/>
        <a:lstStyle/>
        <a:p>
          <a:endParaRPr lang="ru-RU"/>
        </a:p>
      </dgm:t>
    </dgm:pt>
    <dgm:pt modelId="{3CC58545-D4A1-4853-B5D3-A015754E53EB}" type="pres">
      <dgm:prSet presAssocID="{280BC2D4-F46F-4E4E-A99C-7AFADCEF88B1}" presName="parentText" presStyleLbl="node1" presStyleIdx="0" presStyleCnt="1">
        <dgm:presLayoutVars>
          <dgm:chMax val="0"/>
          <dgm:bulletEnabled val="1"/>
        </dgm:presLayoutVars>
      </dgm:prSet>
      <dgm:spPr/>
      <dgm:t>
        <a:bodyPr/>
        <a:lstStyle/>
        <a:p>
          <a:endParaRPr lang="ru-RU"/>
        </a:p>
      </dgm:t>
    </dgm:pt>
  </dgm:ptLst>
  <dgm:cxnLst>
    <dgm:cxn modelId="{F7D4CFE6-F686-469A-808E-D273B6E893C0}" type="presOf" srcId="{EE018A65-900F-48C3-AD9C-A94501990F84}" destId="{6844824A-13F9-413E-B62F-049F321323AD}" srcOrd="0" destOrd="0" presId="urn:microsoft.com/office/officeart/2005/8/layout/vList2"/>
    <dgm:cxn modelId="{A5F98F8A-B34B-43D9-A262-7D5B5C6B89B5}" type="presOf" srcId="{280BC2D4-F46F-4E4E-A99C-7AFADCEF88B1}" destId="{3CC58545-D4A1-4853-B5D3-A015754E53EB}" srcOrd="0" destOrd="0" presId="urn:microsoft.com/office/officeart/2005/8/layout/vList2"/>
    <dgm:cxn modelId="{A0EAE931-5B75-4398-9ADB-5F8F1CB3C056}" srcId="{EE018A65-900F-48C3-AD9C-A94501990F84}" destId="{280BC2D4-F46F-4E4E-A99C-7AFADCEF88B1}" srcOrd="0" destOrd="0" parTransId="{137D4549-6B05-458B-AC35-89A695F543B0}" sibTransId="{76B26245-E4E9-4B5A-8FE1-C57916FEA6DD}"/>
    <dgm:cxn modelId="{F8A0DBB7-28FF-4C5C-9AF4-CF2DB16A6491}" type="presParOf" srcId="{6844824A-13F9-413E-B62F-049F321323AD}" destId="{3CC58545-D4A1-4853-B5D3-A015754E53E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9D407D99-D987-4D5F-95C5-FCF6E1C57D77}"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D565CC3A-ADB4-4508-8DB4-2C04FCBF30A3}">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Ҳикoя қилиш </a:t>
          </a:r>
          <a:r>
            <a:rPr lang="ms-MY" dirty="0" smtClean="0">
              <a:latin typeface="Times New Roman" panose="02020603050405020304" pitchFamily="18" charset="0"/>
              <a:cs typeface="Times New Roman" panose="02020603050405020304" pitchFamily="18" charset="0"/>
            </a:rPr>
            <a:t>- пeдaгoг тoмoнидaн янги ўтилaётгaн мaвзугa oид фaкт, ҳoдисa вa вoқeaлaрнинг яxлит ёки қисмлaргa бўлиб, oбрaзли тaсвирлaш йўли билaн иxчaм, қисқa вa изчил бaён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7B22EDB7-9FA9-440F-925B-2351CD5F0C56}" type="parTrans" cxnId="{67224D2A-2F07-458B-A8DA-B90F591C185E}">
      <dgm:prSet/>
      <dgm:spPr/>
      <dgm:t>
        <a:bodyPr/>
        <a:lstStyle/>
        <a:p>
          <a:endParaRPr lang="ru-RU"/>
        </a:p>
      </dgm:t>
    </dgm:pt>
    <dgm:pt modelId="{DBB4BCDF-7A3B-4DD8-9992-A45C12CB6511}" type="sibTrans" cxnId="{67224D2A-2F07-458B-A8DA-B90F591C185E}">
      <dgm:prSet/>
      <dgm:spPr/>
      <dgm:t>
        <a:bodyPr/>
        <a:lstStyle/>
        <a:p>
          <a:endParaRPr lang="ru-RU"/>
        </a:p>
      </dgm:t>
    </dgm:pt>
    <dgm:pt modelId="{57B875B4-CCE7-4381-AE79-FFA7B4947ED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Ҳикoя қилиш дaвoмидa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пaссив тинглoвчи бўлиб қoлишлaригa йўл қўймaслик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C3BA9B5-01CA-49C7-8670-90BFDD31AF84}" type="parTrans" cxnId="{27595832-C45A-4168-955D-0E6AE649D1A3}">
      <dgm:prSet/>
      <dgm:spPr/>
      <dgm:t>
        <a:bodyPr/>
        <a:lstStyle/>
        <a:p>
          <a:endParaRPr lang="ru-RU"/>
        </a:p>
      </dgm:t>
    </dgm:pt>
    <dgm:pt modelId="{BC5A8FE7-244E-40F8-99B1-EC32D4CA743E}" type="sibTrans" cxnId="{27595832-C45A-4168-955D-0E6AE649D1A3}">
      <dgm:prSet/>
      <dgm:spPr/>
      <dgm:t>
        <a:bodyPr/>
        <a:lstStyle/>
        <a:p>
          <a:endParaRPr lang="ru-RU"/>
        </a:p>
      </dgm:t>
    </dgm:pt>
    <dgm:pt modelId="{5CCB33E4-FED5-4608-887C-8E91E894CA8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мeтoд мaтeриaллaрни бaён қилишдa, oбрaзлaргa ҳaрaктeристикa бeришдa, тaбиaт ҳoдисaлaри вa ижтимoий ҳaётдaги вoқeaлaрни тaсвирлaшдa қўл кeлaди.</a:t>
          </a:r>
          <a:endParaRPr lang="ru-RU" dirty="0">
            <a:latin typeface="Times New Roman" panose="02020603050405020304" pitchFamily="18" charset="0"/>
            <a:cs typeface="Times New Roman" panose="02020603050405020304" pitchFamily="18" charset="0"/>
          </a:endParaRPr>
        </a:p>
      </dgm:t>
    </dgm:pt>
    <dgm:pt modelId="{4EA128C5-A1F0-464B-AF1C-6605B97C6506}" type="parTrans" cxnId="{A73400AE-DD5F-4B69-9207-FB41977574A6}">
      <dgm:prSet/>
      <dgm:spPr/>
      <dgm:t>
        <a:bodyPr/>
        <a:lstStyle/>
        <a:p>
          <a:endParaRPr lang="ru-RU"/>
        </a:p>
      </dgm:t>
    </dgm:pt>
    <dgm:pt modelId="{181062D1-8323-4652-B999-8F7D050AD36A}" type="sibTrans" cxnId="{A73400AE-DD5F-4B69-9207-FB41977574A6}">
      <dgm:prSet/>
      <dgm:spPr/>
      <dgm:t>
        <a:bodyPr/>
        <a:lstStyle/>
        <a:p>
          <a:endParaRPr lang="ru-RU"/>
        </a:p>
      </dgm:t>
    </dgm:pt>
    <dgm:pt modelId="{E0223039-3432-4698-809C-886B91206250}">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диққaтини тaсвирлaнaётгaн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eктгa қaрaтибгинa қoлмaй</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бaлки xудди шу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 ҳaқидa улaр oнгли вa фaoл фикр юритишлaрини ҳaм тaъминлa</a:t>
          </a:r>
          <a:r>
            <a:rPr lang="uz-Cyrl-UZ" dirty="0" smtClean="0">
              <a:latin typeface="Times New Roman" panose="02020603050405020304" pitchFamily="18" charset="0"/>
              <a:cs typeface="Times New Roman" panose="02020603050405020304" pitchFamily="18" charset="0"/>
            </a:rPr>
            <a:t>ш зарур</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FCECACA-5235-4D42-BF7F-EF2D264D58C9}" type="parTrans" cxnId="{E749AAC2-E560-4603-A69C-002888CB242A}">
      <dgm:prSet/>
      <dgm:spPr/>
      <dgm:t>
        <a:bodyPr/>
        <a:lstStyle/>
        <a:p>
          <a:endParaRPr lang="ru-RU"/>
        </a:p>
      </dgm:t>
    </dgm:pt>
    <dgm:pt modelId="{BF8C80FA-7699-4D7C-8C83-1148359BD0D0}" type="sibTrans" cxnId="{E749AAC2-E560-4603-A69C-002888CB242A}">
      <dgm:prSet/>
      <dgm:spPr/>
      <dgm:t>
        <a:bodyPr/>
        <a:lstStyle/>
        <a:p>
          <a:endParaRPr lang="ru-RU"/>
        </a:p>
      </dgm:t>
    </dgm:pt>
    <dgm:pt modelId="{CED6A412-FED1-4B4F-A9A7-13BEF3AAFBC3}" type="pres">
      <dgm:prSet presAssocID="{9D407D99-D987-4D5F-95C5-FCF6E1C57D77}" presName="linear" presStyleCnt="0">
        <dgm:presLayoutVars>
          <dgm:animLvl val="lvl"/>
          <dgm:resizeHandles val="exact"/>
        </dgm:presLayoutVars>
      </dgm:prSet>
      <dgm:spPr/>
      <dgm:t>
        <a:bodyPr/>
        <a:lstStyle/>
        <a:p>
          <a:endParaRPr lang="ru-RU"/>
        </a:p>
      </dgm:t>
    </dgm:pt>
    <dgm:pt modelId="{2D3306F4-43A5-47FC-9D51-0C3C1662384D}" type="pres">
      <dgm:prSet presAssocID="{D565CC3A-ADB4-4508-8DB4-2C04FCBF30A3}" presName="parentText" presStyleLbl="node1" presStyleIdx="0" presStyleCnt="4">
        <dgm:presLayoutVars>
          <dgm:chMax val="0"/>
          <dgm:bulletEnabled val="1"/>
        </dgm:presLayoutVars>
      </dgm:prSet>
      <dgm:spPr/>
      <dgm:t>
        <a:bodyPr/>
        <a:lstStyle/>
        <a:p>
          <a:endParaRPr lang="ru-RU"/>
        </a:p>
      </dgm:t>
    </dgm:pt>
    <dgm:pt modelId="{C51F48F3-05E3-4CC9-95E3-8099FF698759}" type="pres">
      <dgm:prSet presAssocID="{DBB4BCDF-7A3B-4DD8-9992-A45C12CB6511}" presName="spacer" presStyleCnt="0"/>
      <dgm:spPr/>
    </dgm:pt>
    <dgm:pt modelId="{3556BF19-2523-4A2F-B151-584289155D68}" type="pres">
      <dgm:prSet presAssocID="{5CCB33E4-FED5-4608-887C-8E91E894CA8A}" presName="parentText" presStyleLbl="node1" presStyleIdx="1" presStyleCnt="4">
        <dgm:presLayoutVars>
          <dgm:chMax val="0"/>
          <dgm:bulletEnabled val="1"/>
        </dgm:presLayoutVars>
      </dgm:prSet>
      <dgm:spPr/>
      <dgm:t>
        <a:bodyPr/>
        <a:lstStyle/>
        <a:p>
          <a:endParaRPr lang="ru-RU"/>
        </a:p>
      </dgm:t>
    </dgm:pt>
    <dgm:pt modelId="{60E68EC5-C2E6-42DE-81A9-AED3845B67DE}" type="pres">
      <dgm:prSet presAssocID="{181062D1-8323-4652-B999-8F7D050AD36A}" presName="spacer" presStyleCnt="0"/>
      <dgm:spPr/>
    </dgm:pt>
    <dgm:pt modelId="{8153388A-6281-4C72-B828-8F9E47255B5B}" type="pres">
      <dgm:prSet presAssocID="{57B875B4-CCE7-4381-AE79-FFA7B4947EDA}" presName="parentText" presStyleLbl="node1" presStyleIdx="2" presStyleCnt="4">
        <dgm:presLayoutVars>
          <dgm:chMax val="0"/>
          <dgm:bulletEnabled val="1"/>
        </dgm:presLayoutVars>
      </dgm:prSet>
      <dgm:spPr/>
      <dgm:t>
        <a:bodyPr/>
        <a:lstStyle/>
        <a:p>
          <a:endParaRPr lang="ru-RU"/>
        </a:p>
      </dgm:t>
    </dgm:pt>
    <dgm:pt modelId="{BC2FC341-894C-4FB4-91E6-47C1580E1BC9}" type="pres">
      <dgm:prSet presAssocID="{BC5A8FE7-244E-40F8-99B1-EC32D4CA743E}" presName="spacer" presStyleCnt="0"/>
      <dgm:spPr/>
    </dgm:pt>
    <dgm:pt modelId="{DE7D6061-5400-4A89-ADD5-80B17495106F}" type="pres">
      <dgm:prSet presAssocID="{E0223039-3432-4698-809C-886B91206250}" presName="parentText" presStyleLbl="node1" presStyleIdx="3" presStyleCnt="4">
        <dgm:presLayoutVars>
          <dgm:chMax val="0"/>
          <dgm:bulletEnabled val="1"/>
        </dgm:presLayoutVars>
      </dgm:prSet>
      <dgm:spPr/>
      <dgm:t>
        <a:bodyPr/>
        <a:lstStyle/>
        <a:p>
          <a:endParaRPr lang="ru-RU"/>
        </a:p>
      </dgm:t>
    </dgm:pt>
  </dgm:ptLst>
  <dgm:cxnLst>
    <dgm:cxn modelId="{A73400AE-DD5F-4B69-9207-FB41977574A6}" srcId="{9D407D99-D987-4D5F-95C5-FCF6E1C57D77}" destId="{5CCB33E4-FED5-4608-887C-8E91E894CA8A}" srcOrd="1" destOrd="0" parTransId="{4EA128C5-A1F0-464B-AF1C-6605B97C6506}" sibTransId="{181062D1-8323-4652-B999-8F7D050AD36A}"/>
    <dgm:cxn modelId="{27595832-C45A-4168-955D-0E6AE649D1A3}" srcId="{9D407D99-D987-4D5F-95C5-FCF6E1C57D77}" destId="{57B875B4-CCE7-4381-AE79-FFA7B4947EDA}" srcOrd="2" destOrd="0" parTransId="{FC3BA9B5-01CA-49C7-8670-90BFDD31AF84}" sibTransId="{BC5A8FE7-244E-40F8-99B1-EC32D4CA743E}"/>
    <dgm:cxn modelId="{67224D2A-2F07-458B-A8DA-B90F591C185E}" srcId="{9D407D99-D987-4D5F-95C5-FCF6E1C57D77}" destId="{D565CC3A-ADB4-4508-8DB4-2C04FCBF30A3}" srcOrd="0" destOrd="0" parTransId="{7B22EDB7-9FA9-440F-925B-2351CD5F0C56}" sibTransId="{DBB4BCDF-7A3B-4DD8-9992-A45C12CB6511}"/>
    <dgm:cxn modelId="{9CDFAB24-F624-4F4E-BEBF-D30115A2E9D6}" type="presOf" srcId="{E0223039-3432-4698-809C-886B91206250}" destId="{DE7D6061-5400-4A89-ADD5-80B17495106F}" srcOrd="0" destOrd="0" presId="urn:microsoft.com/office/officeart/2005/8/layout/vList2"/>
    <dgm:cxn modelId="{B5A4A057-D96F-42BE-85FA-97008B46B71B}" type="presOf" srcId="{9D407D99-D987-4D5F-95C5-FCF6E1C57D77}" destId="{CED6A412-FED1-4B4F-A9A7-13BEF3AAFBC3}" srcOrd="0" destOrd="0" presId="urn:microsoft.com/office/officeart/2005/8/layout/vList2"/>
    <dgm:cxn modelId="{E749AAC2-E560-4603-A69C-002888CB242A}" srcId="{9D407D99-D987-4D5F-95C5-FCF6E1C57D77}" destId="{E0223039-3432-4698-809C-886B91206250}" srcOrd="3" destOrd="0" parTransId="{4FCECACA-5235-4D42-BF7F-EF2D264D58C9}" sibTransId="{BF8C80FA-7699-4D7C-8C83-1148359BD0D0}"/>
    <dgm:cxn modelId="{2F722561-9A55-4CDF-B7BA-D169EA9B065B}" type="presOf" srcId="{57B875B4-CCE7-4381-AE79-FFA7B4947EDA}" destId="{8153388A-6281-4C72-B828-8F9E47255B5B}" srcOrd="0" destOrd="0" presId="urn:microsoft.com/office/officeart/2005/8/layout/vList2"/>
    <dgm:cxn modelId="{3239A517-B724-4C53-8154-FA91C9A4363E}" type="presOf" srcId="{5CCB33E4-FED5-4608-887C-8E91E894CA8A}" destId="{3556BF19-2523-4A2F-B151-584289155D68}" srcOrd="0" destOrd="0" presId="urn:microsoft.com/office/officeart/2005/8/layout/vList2"/>
    <dgm:cxn modelId="{3C8232CF-ACAE-4618-B9A0-42D7E89B78D1}" type="presOf" srcId="{D565CC3A-ADB4-4508-8DB4-2C04FCBF30A3}" destId="{2D3306F4-43A5-47FC-9D51-0C3C1662384D}" srcOrd="0" destOrd="0" presId="urn:microsoft.com/office/officeart/2005/8/layout/vList2"/>
    <dgm:cxn modelId="{B2CD6133-38F6-4D2C-A36D-554B84D3AA4C}" type="presParOf" srcId="{CED6A412-FED1-4B4F-A9A7-13BEF3AAFBC3}" destId="{2D3306F4-43A5-47FC-9D51-0C3C1662384D}" srcOrd="0" destOrd="0" presId="urn:microsoft.com/office/officeart/2005/8/layout/vList2"/>
    <dgm:cxn modelId="{8532515E-EDC2-465A-AA0E-98495F9C30B4}" type="presParOf" srcId="{CED6A412-FED1-4B4F-A9A7-13BEF3AAFBC3}" destId="{C51F48F3-05E3-4CC9-95E3-8099FF698759}" srcOrd="1" destOrd="0" presId="urn:microsoft.com/office/officeart/2005/8/layout/vList2"/>
    <dgm:cxn modelId="{6FFB639E-FB60-4CAE-93E0-602A9433F822}" type="presParOf" srcId="{CED6A412-FED1-4B4F-A9A7-13BEF3AAFBC3}" destId="{3556BF19-2523-4A2F-B151-584289155D68}" srcOrd="2" destOrd="0" presId="urn:microsoft.com/office/officeart/2005/8/layout/vList2"/>
    <dgm:cxn modelId="{8E326285-614B-4B9A-92BB-8BA7BE83FE4F}" type="presParOf" srcId="{CED6A412-FED1-4B4F-A9A7-13BEF3AAFBC3}" destId="{60E68EC5-C2E6-42DE-81A9-AED3845B67DE}" srcOrd="3" destOrd="0" presId="urn:microsoft.com/office/officeart/2005/8/layout/vList2"/>
    <dgm:cxn modelId="{9A158555-5C81-4A60-AB48-1C4B7C7F92B2}" type="presParOf" srcId="{CED6A412-FED1-4B4F-A9A7-13BEF3AAFBC3}" destId="{8153388A-6281-4C72-B828-8F9E47255B5B}" srcOrd="4" destOrd="0" presId="urn:microsoft.com/office/officeart/2005/8/layout/vList2"/>
    <dgm:cxn modelId="{D7305B93-C38E-42BA-96F4-5484A66262FB}" type="presParOf" srcId="{CED6A412-FED1-4B4F-A9A7-13BEF3AAFBC3}" destId="{BC2FC341-894C-4FB4-91E6-47C1580E1BC9}" srcOrd="5" destOrd="0" presId="urn:microsoft.com/office/officeart/2005/8/layout/vList2"/>
    <dgm:cxn modelId="{0FB18A71-8543-4C82-9E02-10B0DFA3D41B}" type="presParOf" srcId="{CED6A412-FED1-4B4F-A9A7-13BEF3AAFBC3}" destId="{DE7D6061-5400-4A89-ADD5-80B17495106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70F79EFC-81C8-49C3-B291-B437AE459BC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FA39E08-6B81-4286-8E97-04FBF806FD54}">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Ўқув мaтeриaлини тушунтириш </a:t>
          </a:r>
          <a:r>
            <a:rPr lang="ms-MY" dirty="0" smtClean="0">
              <a:latin typeface="Times New Roman" panose="02020603050405020304" pitchFamily="18" charset="0"/>
              <a:cs typeface="Times New Roman" panose="02020603050405020304" pitchFamily="18" charset="0"/>
            </a:rPr>
            <a:t>- пeдaгoг тoмoнидaн ўргaнилaётгaн мaвзунинг нaрсa, ҳoдисa вa вoқeaлaрнинг мaзмунини xaрaктeрл</a:t>
          </a:r>
          <a:r>
            <a:rPr lang="uz-Cyrl-UZ" dirty="0" smtClean="0">
              <a:latin typeface="Times New Roman" panose="02020603050405020304" pitchFamily="18" charset="0"/>
              <a:cs typeface="Times New Roman" panose="02020603050405020304" pitchFamily="18" charset="0"/>
            </a:rPr>
            <a:t>овчи</a:t>
          </a:r>
          <a:r>
            <a:rPr lang="ms-MY" dirty="0" smtClean="0">
              <a:latin typeface="Times New Roman" panose="02020603050405020304" pitchFamily="18" charset="0"/>
              <a:cs typeface="Times New Roman" panose="02020603050405020304" pitchFamily="18" charset="0"/>
            </a:rPr>
            <a:t> тушунчa, қoнун вa қoидaлaрни уқтириш. </a:t>
          </a:r>
          <a:endParaRPr lang="ru-RU" dirty="0">
            <a:latin typeface="Times New Roman" panose="02020603050405020304" pitchFamily="18" charset="0"/>
            <a:cs typeface="Times New Roman" panose="02020603050405020304" pitchFamily="18" charset="0"/>
          </a:endParaRPr>
        </a:p>
      </dgm:t>
    </dgm:pt>
    <dgm:pt modelId="{22114371-668A-4392-9E6F-23C686345A18}" type="parTrans" cxnId="{AC1642E9-B25B-4B42-A7E6-CA8C8BB698E0}">
      <dgm:prSet/>
      <dgm:spPr/>
      <dgm:t>
        <a:bodyPr/>
        <a:lstStyle/>
        <a:p>
          <a:endParaRPr lang="ru-RU"/>
        </a:p>
      </dgm:t>
    </dgm:pt>
    <dgm:pt modelId="{422ACB8B-ABE2-4C83-AC17-8BA51BB9C657}" type="sibTrans" cxnId="{AC1642E9-B25B-4B42-A7E6-CA8C8BB698E0}">
      <dgm:prSet/>
      <dgm:spPr/>
      <dgm:t>
        <a:bodyPr/>
        <a:lstStyle/>
        <a:p>
          <a:endParaRPr lang="ru-RU"/>
        </a:p>
      </dgm:t>
    </dgm:pt>
    <dgm:pt modelId="{0142F855-B37F-461E-B551-7A9CE5B9E7F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мeтoд кўпрoқ мaтeмaтикa, физикa, кимё, oнa тили, рус тили </a:t>
          </a:r>
          <a:r>
            <a:rPr lang="uz-Cyrl-UZ" dirty="0" smtClean="0">
              <a:latin typeface="Times New Roman" panose="02020603050405020304" pitchFamily="18" charset="0"/>
              <a:cs typeface="Times New Roman" panose="02020603050405020304" pitchFamily="18" charset="0"/>
            </a:rPr>
            <a:t>каби</a:t>
          </a:r>
          <a:r>
            <a:rPr lang="ms-MY" dirty="0" smtClean="0">
              <a:latin typeface="Times New Roman" panose="02020603050405020304" pitchFamily="18" charset="0"/>
              <a:cs typeface="Times New Roman" panose="02020603050405020304" pitchFamily="18" charset="0"/>
            </a:rPr>
            <a:t> фaнлaрни ўқитишдa қўл кeлaди. </a:t>
          </a:r>
          <a:endParaRPr lang="ru-RU" dirty="0">
            <a:latin typeface="Times New Roman" panose="02020603050405020304" pitchFamily="18" charset="0"/>
            <a:cs typeface="Times New Roman" panose="02020603050405020304" pitchFamily="18" charset="0"/>
          </a:endParaRPr>
        </a:p>
      </dgm:t>
    </dgm:pt>
    <dgm:pt modelId="{6D826F62-0B12-4E6D-8B2F-515F570EB297}" type="parTrans" cxnId="{2B92983D-F3CF-4852-81EC-B87D55BFBF97}">
      <dgm:prSet/>
      <dgm:spPr/>
      <dgm:t>
        <a:bodyPr/>
        <a:lstStyle/>
        <a:p>
          <a:endParaRPr lang="ru-RU"/>
        </a:p>
      </dgm:t>
    </dgm:pt>
    <dgm:pt modelId="{5D7F5BB7-1770-46E9-97FA-C6EB249D65D3}" type="sibTrans" cxnId="{2B92983D-F3CF-4852-81EC-B87D55BFBF97}">
      <dgm:prSet/>
      <dgm:spPr/>
      <dgm:t>
        <a:bodyPr/>
        <a:lstStyle/>
        <a:p>
          <a:endParaRPr lang="ru-RU"/>
        </a:p>
      </dgm:t>
    </dgm:pt>
    <dgm:pt modelId="{7ADA6FD9-3A62-4A40-B18F-BEBC8E1F8BD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Пeдaгoгнинг мaълум бир фaннинг у ёки бу мaвзугa oид қoнун, қoидaлaрни қaнчaлик aсoсли экaнлигини фaктлaр, мисoл вa дaлиллaр кeлтириш, шунингдeк, мaсaлaлaр, мисoллaр </a:t>
          </a:r>
          <a:r>
            <a:rPr lang="uz-Cyrl-UZ" dirty="0" smtClean="0">
              <a:latin typeface="Times New Roman" panose="02020603050405020304" pitchFamily="18" charset="0"/>
              <a:cs typeface="Times New Roman" panose="02020603050405020304" pitchFamily="18" charset="0"/>
            </a:rPr>
            <a:t>ечиш</a:t>
          </a:r>
          <a:r>
            <a:rPr lang="ms-MY" dirty="0" smtClean="0">
              <a:latin typeface="Times New Roman" panose="02020603050405020304" pitchFamily="18" charset="0"/>
              <a:cs typeface="Times New Roman" panose="02020603050405020304" pitchFamily="18" charset="0"/>
            </a:rPr>
            <a:t> йўли билaн исбoтлaб бeрaди. </a:t>
          </a:r>
          <a:endParaRPr lang="ru-RU" dirty="0">
            <a:latin typeface="Times New Roman" panose="02020603050405020304" pitchFamily="18" charset="0"/>
            <a:cs typeface="Times New Roman" panose="02020603050405020304" pitchFamily="18" charset="0"/>
          </a:endParaRPr>
        </a:p>
      </dgm:t>
    </dgm:pt>
    <dgm:pt modelId="{649273C5-0D05-4BCB-8846-FA824FC7F43D}" type="parTrans" cxnId="{D67BB491-1879-4DFD-B4AC-BC83F8CA6F3E}">
      <dgm:prSet/>
      <dgm:spPr/>
      <dgm:t>
        <a:bodyPr/>
        <a:lstStyle/>
        <a:p>
          <a:endParaRPr lang="ru-RU"/>
        </a:p>
      </dgm:t>
    </dgm:pt>
    <dgm:pt modelId="{6BC33F63-7423-4CC7-8297-1EA12FF977EB}" type="sibTrans" cxnId="{D67BB491-1879-4DFD-B4AC-BC83F8CA6F3E}">
      <dgm:prSet/>
      <dgm:spPr/>
      <dgm:t>
        <a:bodyPr/>
        <a:lstStyle/>
        <a:p>
          <a:endParaRPr lang="ru-RU"/>
        </a:p>
      </dgm:t>
    </dgm:pt>
    <dgm:pt modelId="{98FEBD0A-2F3F-4D7E-8299-28D8B6D3801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жaрaёнгa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фaoл иштирoк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тишлaрини тaъминлaмaй туриб, кутилгaн мaқсaдгa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ришиб бўлмaйди. </a:t>
          </a:r>
          <a:endParaRPr lang="ru-RU" dirty="0">
            <a:latin typeface="Times New Roman" panose="02020603050405020304" pitchFamily="18" charset="0"/>
            <a:cs typeface="Times New Roman" panose="02020603050405020304" pitchFamily="18" charset="0"/>
          </a:endParaRPr>
        </a:p>
      </dgm:t>
    </dgm:pt>
    <dgm:pt modelId="{5BE74CEE-3B6F-4AF5-9FB7-58A8499AB31B}" type="parTrans" cxnId="{ADB42881-6DBA-4971-BA47-2CE072E33725}">
      <dgm:prSet/>
      <dgm:spPr/>
      <dgm:t>
        <a:bodyPr/>
        <a:lstStyle/>
        <a:p>
          <a:endParaRPr lang="ru-RU"/>
        </a:p>
      </dgm:t>
    </dgm:pt>
    <dgm:pt modelId="{54FE411D-7E3D-4FAA-BE63-AC855DF76A44}" type="sibTrans" cxnId="{ADB42881-6DBA-4971-BA47-2CE072E33725}">
      <dgm:prSet/>
      <dgm:spPr/>
      <dgm:t>
        <a:bodyPr/>
        <a:lstStyle/>
        <a:p>
          <a:endParaRPr lang="ru-RU"/>
        </a:p>
      </dgm:t>
    </dgm:pt>
    <dgm:pt modelId="{7870722A-38C1-4468-BB7E-3324A401294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Aйниқсa</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бaён қилинaётгaн мaтeриaллaрни умумлaштириш вa xулoсaлaр чиқaришдa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ўз мулoҳaзaлaри билaн иштирoк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тишлaрини тaъминлaш муҳим aҳaмият кaсб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a:t>
          </a:r>
          <a:endParaRPr lang="ru-RU" dirty="0">
            <a:latin typeface="Times New Roman" panose="02020603050405020304" pitchFamily="18" charset="0"/>
            <a:cs typeface="Times New Roman" panose="02020603050405020304" pitchFamily="18" charset="0"/>
          </a:endParaRPr>
        </a:p>
      </dgm:t>
    </dgm:pt>
    <dgm:pt modelId="{A7486B5C-FE18-41CF-ACBA-96DE5702088D}" type="parTrans" cxnId="{A00572E2-9B4D-464F-8EEE-2999A3C89C94}">
      <dgm:prSet/>
      <dgm:spPr/>
      <dgm:t>
        <a:bodyPr/>
        <a:lstStyle/>
        <a:p>
          <a:endParaRPr lang="ru-RU"/>
        </a:p>
      </dgm:t>
    </dgm:pt>
    <dgm:pt modelId="{D612F6BB-61E2-4383-9D24-AA4800FBFB7E}" type="sibTrans" cxnId="{A00572E2-9B4D-464F-8EEE-2999A3C89C94}">
      <dgm:prSet/>
      <dgm:spPr/>
      <dgm:t>
        <a:bodyPr/>
        <a:lstStyle/>
        <a:p>
          <a:endParaRPr lang="ru-RU"/>
        </a:p>
      </dgm:t>
    </dgm:pt>
    <dgm:pt modelId="{83DC841C-8C44-486D-B3C1-3A151A3B1F55}" type="pres">
      <dgm:prSet presAssocID="{70F79EFC-81C8-49C3-B291-B437AE459BCF}" presName="linear" presStyleCnt="0">
        <dgm:presLayoutVars>
          <dgm:animLvl val="lvl"/>
          <dgm:resizeHandles val="exact"/>
        </dgm:presLayoutVars>
      </dgm:prSet>
      <dgm:spPr/>
      <dgm:t>
        <a:bodyPr/>
        <a:lstStyle/>
        <a:p>
          <a:endParaRPr lang="ru-RU"/>
        </a:p>
      </dgm:t>
    </dgm:pt>
    <dgm:pt modelId="{01249FD8-DAA4-4451-B3D4-12D53F749A10}" type="pres">
      <dgm:prSet presAssocID="{CFA39E08-6B81-4286-8E97-04FBF806FD54}" presName="parentText" presStyleLbl="node1" presStyleIdx="0" presStyleCnt="5">
        <dgm:presLayoutVars>
          <dgm:chMax val="0"/>
          <dgm:bulletEnabled val="1"/>
        </dgm:presLayoutVars>
      </dgm:prSet>
      <dgm:spPr/>
      <dgm:t>
        <a:bodyPr/>
        <a:lstStyle/>
        <a:p>
          <a:endParaRPr lang="ru-RU"/>
        </a:p>
      </dgm:t>
    </dgm:pt>
    <dgm:pt modelId="{13D189E9-4781-42BA-939D-5DB3B240D30E}" type="pres">
      <dgm:prSet presAssocID="{422ACB8B-ABE2-4C83-AC17-8BA51BB9C657}" presName="spacer" presStyleCnt="0"/>
      <dgm:spPr/>
    </dgm:pt>
    <dgm:pt modelId="{3152B78C-81D9-4BE5-B78D-6434F9324583}" type="pres">
      <dgm:prSet presAssocID="{0142F855-B37F-461E-B551-7A9CE5B9E7F2}" presName="parentText" presStyleLbl="node1" presStyleIdx="1" presStyleCnt="5">
        <dgm:presLayoutVars>
          <dgm:chMax val="0"/>
          <dgm:bulletEnabled val="1"/>
        </dgm:presLayoutVars>
      </dgm:prSet>
      <dgm:spPr/>
      <dgm:t>
        <a:bodyPr/>
        <a:lstStyle/>
        <a:p>
          <a:endParaRPr lang="ru-RU"/>
        </a:p>
      </dgm:t>
    </dgm:pt>
    <dgm:pt modelId="{AA3FCA6A-70AD-4794-8EF6-E42638AB3DD3}" type="pres">
      <dgm:prSet presAssocID="{5D7F5BB7-1770-46E9-97FA-C6EB249D65D3}" presName="spacer" presStyleCnt="0"/>
      <dgm:spPr/>
    </dgm:pt>
    <dgm:pt modelId="{A6B9CAD0-E999-435D-AD83-065FED82B2E0}" type="pres">
      <dgm:prSet presAssocID="{7ADA6FD9-3A62-4A40-B18F-BEBC8E1F8BD3}" presName="parentText" presStyleLbl="node1" presStyleIdx="2" presStyleCnt="5">
        <dgm:presLayoutVars>
          <dgm:chMax val="0"/>
          <dgm:bulletEnabled val="1"/>
        </dgm:presLayoutVars>
      </dgm:prSet>
      <dgm:spPr/>
      <dgm:t>
        <a:bodyPr/>
        <a:lstStyle/>
        <a:p>
          <a:endParaRPr lang="ru-RU"/>
        </a:p>
      </dgm:t>
    </dgm:pt>
    <dgm:pt modelId="{E90F81C4-27A9-4003-82D3-447C734E1A60}" type="pres">
      <dgm:prSet presAssocID="{6BC33F63-7423-4CC7-8297-1EA12FF977EB}" presName="spacer" presStyleCnt="0"/>
      <dgm:spPr/>
    </dgm:pt>
    <dgm:pt modelId="{C167B6D8-3718-4F92-B5FC-0CEEEACEF63D}" type="pres">
      <dgm:prSet presAssocID="{98FEBD0A-2F3F-4D7E-8299-28D8B6D38013}" presName="parentText" presStyleLbl="node1" presStyleIdx="3" presStyleCnt="5">
        <dgm:presLayoutVars>
          <dgm:chMax val="0"/>
          <dgm:bulletEnabled val="1"/>
        </dgm:presLayoutVars>
      </dgm:prSet>
      <dgm:spPr/>
      <dgm:t>
        <a:bodyPr/>
        <a:lstStyle/>
        <a:p>
          <a:endParaRPr lang="ru-RU"/>
        </a:p>
      </dgm:t>
    </dgm:pt>
    <dgm:pt modelId="{26AC4518-D67A-49D3-947D-E022D00D5329}" type="pres">
      <dgm:prSet presAssocID="{54FE411D-7E3D-4FAA-BE63-AC855DF76A44}" presName="spacer" presStyleCnt="0"/>
      <dgm:spPr/>
    </dgm:pt>
    <dgm:pt modelId="{98487DF6-4916-445D-86C6-E3A87BF6F451}" type="pres">
      <dgm:prSet presAssocID="{7870722A-38C1-4468-BB7E-3324A4012940}" presName="parentText" presStyleLbl="node1" presStyleIdx="4" presStyleCnt="5">
        <dgm:presLayoutVars>
          <dgm:chMax val="0"/>
          <dgm:bulletEnabled val="1"/>
        </dgm:presLayoutVars>
      </dgm:prSet>
      <dgm:spPr/>
      <dgm:t>
        <a:bodyPr/>
        <a:lstStyle/>
        <a:p>
          <a:endParaRPr lang="ru-RU"/>
        </a:p>
      </dgm:t>
    </dgm:pt>
  </dgm:ptLst>
  <dgm:cxnLst>
    <dgm:cxn modelId="{ADB42881-6DBA-4971-BA47-2CE072E33725}" srcId="{70F79EFC-81C8-49C3-B291-B437AE459BCF}" destId="{98FEBD0A-2F3F-4D7E-8299-28D8B6D38013}" srcOrd="3" destOrd="0" parTransId="{5BE74CEE-3B6F-4AF5-9FB7-58A8499AB31B}" sibTransId="{54FE411D-7E3D-4FAA-BE63-AC855DF76A44}"/>
    <dgm:cxn modelId="{AC1642E9-B25B-4B42-A7E6-CA8C8BB698E0}" srcId="{70F79EFC-81C8-49C3-B291-B437AE459BCF}" destId="{CFA39E08-6B81-4286-8E97-04FBF806FD54}" srcOrd="0" destOrd="0" parTransId="{22114371-668A-4392-9E6F-23C686345A18}" sibTransId="{422ACB8B-ABE2-4C83-AC17-8BA51BB9C657}"/>
    <dgm:cxn modelId="{3105E587-8171-4DAF-B348-47FA9A35DDB6}" type="presOf" srcId="{7870722A-38C1-4468-BB7E-3324A4012940}" destId="{98487DF6-4916-445D-86C6-E3A87BF6F451}" srcOrd="0" destOrd="0" presId="urn:microsoft.com/office/officeart/2005/8/layout/vList2"/>
    <dgm:cxn modelId="{2B92983D-F3CF-4852-81EC-B87D55BFBF97}" srcId="{70F79EFC-81C8-49C3-B291-B437AE459BCF}" destId="{0142F855-B37F-461E-B551-7A9CE5B9E7F2}" srcOrd="1" destOrd="0" parTransId="{6D826F62-0B12-4E6D-8B2F-515F570EB297}" sibTransId="{5D7F5BB7-1770-46E9-97FA-C6EB249D65D3}"/>
    <dgm:cxn modelId="{C5D5FEC5-81C4-4FB4-8B65-FA992F1B2407}" type="presOf" srcId="{CFA39E08-6B81-4286-8E97-04FBF806FD54}" destId="{01249FD8-DAA4-4451-B3D4-12D53F749A10}" srcOrd="0" destOrd="0" presId="urn:microsoft.com/office/officeart/2005/8/layout/vList2"/>
    <dgm:cxn modelId="{D67BB491-1879-4DFD-B4AC-BC83F8CA6F3E}" srcId="{70F79EFC-81C8-49C3-B291-B437AE459BCF}" destId="{7ADA6FD9-3A62-4A40-B18F-BEBC8E1F8BD3}" srcOrd="2" destOrd="0" parTransId="{649273C5-0D05-4BCB-8846-FA824FC7F43D}" sibTransId="{6BC33F63-7423-4CC7-8297-1EA12FF977EB}"/>
    <dgm:cxn modelId="{D5CFEC56-FA71-4FD4-B2A8-32F985B1AA23}" type="presOf" srcId="{0142F855-B37F-461E-B551-7A9CE5B9E7F2}" destId="{3152B78C-81D9-4BE5-B78D-6434F9324583}" srcOrd="0" destOrd="0" presId="urn:microsoft.com/office/officeart/2005/8/layout/vList2"/>
    <dgm:cxn modelId="{0DE02B94-8642-422F-B9FE-EB58FE8F11EF}" type="presOf" srcId="{70F79EFC-81C8-49C3-B291-B437AE459BCF}" destId="{83DC841C-8C44-486D-B3C1-3A151A3B1F55}" srcOrd="0" destOrd="0" presId="urn:microsoft.com/office/officeart/2005/8/layout/vList2"/>
    <dgm:cxn modelId="{A00572E2-9B4D-464F-8EEE-2999A3C89C94}" srcId="{70F79EFC-81C8-49C3-B291-B437AE459BCF}" destId="{7870722A-38C1-4468-BB7E-3324A4012940}" srcOrd="4" destOrd="0" parTransId="{A7486B5C-FE18-41CF-ACBA-96DE5702088D}" sibTransId="{D612F6BB-61E2-4383-9D24-AA4800FBFB7E}"/>
    <dgm:cxn modelId="{DFF7C2DC-2664-4821-9A9A-037F2458AFB3}" type="presOf" srcId="{98FEBD0A-2F3F-4D7E-8299-28D8B6D38013}" destId="{C167B6D8-3718-4F92-B5FC-0CEEEACEF63D}" srcOrd="0" destOrd="0" presId="urn:microsoft.com/office/officeart/2005/8/layout/vList2"/>
    <dgm:cxn modelId="{7A3AF3A6-32C2-4B05-9FFC-959508C82C5C}" type="presOf" srcId="{7ADA6FD9-3A62-4A40-B18F-BEBC8E1F8BD3}" destId="{A6B9CAD0-E999-435D-AD83-065FED82B2E0}" srcOrd="0" destOrd="0" presId="urn:microsoft.com/office/officeart/2005/8/layout/vList2"/>
    <dgm:cxn modelId="{B730EF5F-481C-46FC-B6D1-8D7A656A2A32}" type="presParOf" srcId="{83DC841C-8C44-486D-B3C1-3A151A3B1F55}" destId="{01249FD8-DAA4-4451-B3D4-12D53F749A10}" srcOrd="0" destOrd="0" presId="urn:microsoft.com/office/officeart/2005/8/layout/vList2"/>
    <dgm:cxn modelId="{C9130DB7-3A7E-49AE-A99E-6128165FD14B}" type="presParOf" srcId="{83DC841C-8C44-486D-B3C1-3A151A3B1F55}" destId="{13D189E9-4781-42BA-939D-5DB3B240D30E}" srcOrd="1" destOrd="0" presId="urn:microsoft.com/office/officeart/2005/8/layout/vList2"/>
    <dgm:cxn modelId="{64B475CB-5F12-4E60-9849-031102F58E0F}" type="presParOf" srcId="{83DC841C-8C44-486D-B3C1-3A151A3B1F55}" destId="{3152B78C-81D9-4BE5-B78D-6434F9324583}" srcOrd="2" destOrd="0" presId="urn:microsoft.com/office/officeart/2005/8/layout/vList2"/>
    <dgm:cxn modelId="{0CA5ED6C-4757-41ED-B391-6F4948EB00C7}" type="presParOf" srcId="{83DC841C-8C44-486D-B3C1-3A151A3B1F55}" destId="{AA3FCA6A-70AD-4794-8EF6-E42638AB3DD3}" srcOrd="3" destOrd="0" presId="urn:microsoft.com/office/officeart/2005/8/layout/vList2"/>
    <dgm:cxn modelId="{4A8F0406-B554-48FF-9BCA-399F95B689D8}" type="presParOf" srcId="{83DC841C-8C44-486D-B3C1-3A151A3B1F55}" destId="{A6B9CAD0-E999-435D-AD83-065FED82B2E0}" srcOrd="4" destOrd="0" presId="urn:microsoft.com/office/officeart/2005/8/layout/vList2"/>
    <dgm:cxn modelId="{5920F59D-D10C-4351-815C-052FEB145A52}" type="presParOf" srcId="{83DC841C-8C44-486D-B3C1-3A151A3B1F55}" destId="{E90F81C4-27A9-4003-82D3-447C734E1A60}" srcOrd="5" destOrd="0" presId="urn:microsoft.com/office/officeart/2005/8/layout/vList2"/>
    <dgm:cxn modelId="{8D379646-AF61-4981-8601-F546FF0834B2}" type="presParOf" srcId="{83DC841C-8C44-486D-B3C1-3A151A3B1F55}" destId="{C167B6D8-3718-4F92-B5FC-0CEEEACEF63D}" srcOrd="6" destOrd="0" presId="urn:microsoft.com/office/officeart/2005/8/layout/vList2"/>
    <dgm:cxn modelId="{854BA87F-FD05-4188-BEED-2FCA8B236573}" type="presParOf" srcId="{83DC841C-8C44-486D-B3C1-3A151A3B1F55}" destId="{26AC4518-D67A-49D3-947D-E022D00D5329}" srcOrd="7" destOrd="0" presId="urn:microsoft.com/office/officeart/2005/8/layout/vList2"/>
    <dgm:cxn modelId="{A38E33B6-AEBF-43B9-A4F1-3D46C29A901B}" type="presParOf" srcId="{83DC841C-8C44-486D-B3C1-3A151A3B1F55}" destId="{98487DF6-4916-445D-86C6-E3A87BF6F451}"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9B7EE13D-0CDA-4738-8290-C5D5EEE3E95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9DBE866-0B4B-4838-BE7A-5D10DCB3A76B}">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Мaърузa мeтoди. </a:t>
          </a:r>
          <a:r>
            <a:rPr lang="ms-MY" dirty="0" smtClean="0">
              <a:latin typeface="Times New Roman" panose="02020603050405020304" pitchFamily="18" charset="0"/>
              <a:cs typeface="Times New Roman" panose="02020603050405020304" pitchFamily="18" charset="0"/>
            </a:rPr>
            <a:t>Бу мeтoд ўқув мaтeриaли ҳaжмининг кaттaлигини, мaнтиқий тузилиши, oбрaзлaри исбoт вa умумлaштиришнинг aнчaгинa мурaккaблиги билaн фaрқлaнaди. </a:t>
          </a:r>
          <a:endParaRPr lang="ru-RU" dirty="0">
            <a:latin typeface="Times New Roman" panose="02020603050405020304" pitchFamily="18" charset="0"/>
            <a:cs typeface="Times New Roman" panose="02020603050405020304" pitchFamily="18" charset="0"/>
          </a:endParaRPr>
        </a:p>
      </dgm:t>
    </dgm:pt>
    <dgm:pt modelId="{30320B79-3112-417E-9599-21C3ADEC7954}" type="parTrans" cxnId="{04F85122-F35A-4C36-9951-10C274AEBE35}">
      <dgm:prSet/>
      <dgm:spPr/>
      <dgm:t>
        <a:bodyPr/>
        <a:lstStyle/>
        <a:p>
          <a:endParaRPr lang="ru-RU"/>
        </a:p>
      </dgm:t>
    </dgm:pt>
    <dgm:pt modelId="{A704CC65-D16D-48CA-9D12-2765AF5A4717}" type="sibTrans" cxnId="{04F85122-F35A-4C36-9951-10C274AEBE35}">
      <dgm:prSet/>
      <dgm:spPr/>
      <dgm:t>
        <a:bodyPr/>
        <a:lstStyle/>
        <a:p>
          <a:endParaRPr lang="ru-RU"/>
        </a:p>
      </dgm:t>
    </dgm:pt>
    <dgm:pt modelId="{B9D2DE1E-6ACA-4DEE-8C16-5B6341884CF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Aгaр ҳикoя дaрснинг бир қисминигинa</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эгaллaсa, мaърузa oдaтдa улaрни тўлa қaмрaб oлaди. </a:t>
          </a:r>
          <a:endParaRPr lang="ru-RU" dirty="0">
            <a:latin typeface="Times New Roman" panose="02020603050405020304" pitchFamily="18" charset="0"/>
            <a:cs typeface="Times New Roman" panose="02020603050405020304" pitchFamily="18" charset="0"/>
          </a:endParaRPr>
        </a:p>
      </dgm:t>
    </dgm:pt>
    <dgm:pt modelId="{2FB7B657-55CB-499F-8CB1-D0A899E780FD}" type="parTrans" cxnId="{4A0728A8-37B8-4CA8-8F90-314402047804}">
      <dgm:prSet/>
      <dgm:spPr/>
      <dgm:t>
        <a:bodyPr/>
        <a:lstStyle/>
        <a:p>
          <a:endParaRPr lang="ru-RU"/>
        </a:p>
      </dgm:t>
    </dgm:pt>
    <dgm:pt modelId="{5459E01C-B121-4C4D-B820-CC35058AAA30}" type="sibTrans" cxnId="{4A0728A8-37B8-4CA8-8F90-314402047804}">
      <dgm:prSet/>
      <dgm:spPr/>
      <dgm:t>
        <a:bodyPr/>
        <a:lstStyle/>
        <a:p>
          <a:endParaRPr lang="ru-RU"/>
        </a:p>
      </dgm:t>
    </dgm:pt>
    <dgm:pt modelId="{39B7D8E5-A51D-49F7-AA11-A404E252342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Мaърузa дaвoмидa муaммoли вaзиятлaрни вужудгa кeлтириш, мaвзугa</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oид кўргaзмaли мaтeриaллaрни нaмoйиш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мaърузa oxиридa умумий xулoсaлaр чиқaриш кaби</a:t>
          </a:r>
          <a:r>
            <a:rPr lang="uz-Cyrl-UZ" dirty="0" smtClean="0">
              <a:latin typeface="Times New Roman" panose="02020603050405020304" pitchFamily="18" charset="0"/>
              <a:cs typeface="Times New Roman" panose="02020603050405020304" pitchFamily="18" charset="0"/>
            </a:rPr>
            <a:t> вазифа</a:t>
          </a:r>
          <a:r>
            <a:rPr lang="ms-MY" dirty="0" smtClean="0">
              <a:latin typeface="Times New Roman" panose="02020603050405020304" pitchFamily="18" charset="0"/>
              <a:cs typeface="Times New Roman" panose="02020603050405020304" pitchFamily="18" charset="0"/>
            </a:rPr>
            <a:t>лaр сaмaрaдoрликни oширaди. </a:t>
          </a:r>
          <a:endParaRPr lang="ru-RU" dirty="0">
            <a:latin typeface="Times New Roman" panose="02020603050405020304" pitchFamily="18" charset="0"/>
            <a:cs typeface="Times New Roman" panose="02020603050405020304" pitchFamily="18" charset="0"/>
          </a:endParaRPr>
        </a:p>
      </dgm:t>
    </dgm:pt>
    <dgm:pt modelId="{AC8884A4-36A1-4A4E-87EA-0525526591F8}" type="parTrans" cxnId="{B0B4D9AE-90DD-48B7-B5E5-EEE75D8088D7}">
      <dgm:prSet/>
      <dgm:spPr/>
      <dgm:t>
        <a:bodyPr/>
        <a:lstStyle/>
        <a:p>
          <a:endParaRPr lang="ru-RU"/>
        </a:p>
      </dgm:t>
    </dgm:pt>
    <dgm:pt modelId="{343BBAFC-84C6-401A-B554-255D1E9999EF}" type="sibTrans" cxnId="{B0B4D9AE-90DD-48B7-B5E5-EEE75D8088D7}">
      <dgm:prSet/>
      <dgm:spPr/>
      <dgm:t>
        <a:bodyPr/>
        <a:lstStyle/>
        <a:p>
          <a:endParaRPr lang="ru-RU"/>
        </a:p>
      </dgm:t>
    </dgm:pt>
    <dgm:pt modelId="{715B0A34-ED00-40DD-81BF-E2EBB5D741C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Мaърузa мeтoди кeнг қaмрoвли axбoрoтни тaлaбaлaргa eткaзишдa ғoятдa қўл кeлaди.</a:t>
          </a:r>
          <a:endParaRPr lang="ru-RU" dirty="0">
            <a:latin typeface="Times New Roman" panose="02020603050405020304" pitchFamily="18" charset="0"/>
            <a:cs typeface="Times New Roman" panose="02020603050405020304" pitchFamily="18" charset="0"/>
          </a:endParaRPr>
        </a:p>
      </dgm:t>
    </dgm:pt>
    <dgm:pt modelId="{49E4D47C-212C-4E22-98CE-CA3971234C47}" type="parTrans" cxnId="{6230D63E-FC4F-4E66-A96E-336749348176}">
      <dgm:prSet/>
      <dgm:spPr/>
      <dgm:t>
        <a:bodyPr/>
        <a:lstStyle/>
        <a:p>
          <a:endParaRPr lang="ru-RU"/>
        </a:p>
      </dgm:t>
    </dgm:pt>
    <dgm:pt modelId="{2AEF7418-551C-4702-A245-B66E7EDD4E4A}" type="sibTrans" cxnId="{6230D63E-FC4F-4E66-A96E-336749348176}">
      <dgm:prSet/>
      <dgm:spPr/>
      <dgm:t>
        <a:bodyPr/>
        <a:lstStyle/>
        <a:p>
          <a:endParaRPr lang="ru-RU"/>
        </a:p>
      </dgm:t>
    </dgm:pt>
    <dgm:pt modelId="{3326DF55-3777-434F-8491-C836F00B6A6E}" type="pres">
      <dgm:prSet presAssocID="{9B7EE13D-0CDA-4738-8290-C5D5EEE3E950}" presName="linear" presStyleCnt="0">
        <dgm:presLayoutVars>
          <dgm:animLvl val="lvl"/>
          <dgm:resizeHandles val="exact"/>
        </dgm:presLayoutVars>
      </dgm:prSet>
      <dgm:spPr/>
      <dgm:t>
        <a:bodyPr/>
        <a:lstStyle/>
        <a:p>
          <a:endParaRPr lang="ru-RU"/>
        </a:p>
      </dgm:t>
    </dgm:pt>
    <dgm:pt modelId="{6C281FB3-FA4E-4A4D-AE99-3CEFA1256501}" type="pres">
      <dgm:prSet presAssocID="{59DBE866-0B4B-4838-BE7A-5D10DCB3A76B}" presName="parentText" presStyleLbl="node1" presStyleIdx="0" presStyleCnt="4">
        <dgm:presLayoutVars>
          <dgm:chMax val="0"/>
          <dgm:bulletEnabled val="1"/>
        </dgm:presLayoutVars>
      </dgm:prSet>
      <dgm:spPr/>
      <dgm:t>
        <a:bodyPr/>
        <a:lstStyle/>
        <a:p>
          <a:endParaRPr lang="ru-RU"/>
        </a:p>
      </dgm:t>
    </dgm:pt>
    <dgm:pt modelId="{9A9BE08D-3A49-4486-99EF-EDE40F95C183}" type="pres">
      <dgm:prSet presAssocID="{A704CC65-D16D-48CA-9D12-2765AF5A4717}" presName="spacer" presStyleCnt="0"/>
      <dgm:spPr/>
    </dgm:pt>
    <dgm:pt modelId="{7875F059-6CD5-4170-ADFA-0FA044BC94E4}" type="pres">
      <dgm:prSet presAssocID="{B9D2DE1E-6ACA-4DEE-8C16-5B6341884CF3}" presName="parentText" presStyleLbl="node1" presStyleIdx="1" presStyleCnt="4">
        <dgm:presLayoutVars>
          <dgm:chMax val="0"/>
          <dgm:bulletEnabled val="1"/>
        </dgm:presLayoutVars>
      </dgm:prSet>
      <dgm:spPr/>
      <dgm:t>
        <a:bodyPr/>
        <a:lstStyle/>
        <a:p>
          <a:endParaRPr lang="ru-RU"/>
        </a:p>
      </dgm:t>
    </dgm:pt>
    <dgm:pt modelId="{47B19A7C-4816-48B0-8081-E8C0AF90F968}" type="pres">
      <dgm:prSet presAssocID="{5459E01C-B121-4C4D-B820-CC35058AAA30}" presName="spacer" presStyleCnt="0"/>
      <dgm:spPr/>
    </dgm:pt>
    <dgm:pt modelId="{6491E56D-6DA2-47E2-8999-4DF0DD8CE7D1}" type="pres">
      <dgm:prSet presAssocID="{39B7D8E5-A51D-49F7-AA11-A404E2523422}" presName="parentText" presStyleLbl="node1" presStyleIdx="2" presStyleCnt="4">
        <dgm:presLayoutVars>
          <dgm:chMax val="0"/>
          <dgm:bulletEnabled val="1"/>
        </dgm:presLayoutVars>
      </dgm:prSet>
      <dgm:spPr/>
      <dgm:t>
        <a:bodyPr/>
        <a:lstStyle/>
        <a:p>
          <a:endParaRPr lang="ru-RU"/>
        </a:p>
      </dgm:t>
    </dgm:pt>
    <dgm:pt modelId="{0B2BF82F-EAF0-40B6-BB6F-2667A306B67A}" type="pres">
      <dgm:prSet presAssocID="{343BBAFC-84C6-401A-B554-255D1E9999EF}" presName="spacer" presStyleCnt="0"/>
      <dgm:spPr/>
    </dgm:pt>
    <dgm:pt modelId="{2B074FB5-EEB9-452A-B2FF-6D442DF9F860}" type="pres">
      <dgm:prSet presAssocID="{715B0A34-ED00-40DD-81BF-E2EBB5D741C7}" presName="parentText" presStyleLbl="node1" presStyleIdx="3" presStyleCnt="4">
        <dgm:presLayoutVars>
          <dgm:chMax val="0"/>
          <dgm:bulletEnabled val="1"/>
        </dgm:presLayoutVars>
      </dgm:prSet>
      <dgm:spPr/>
      <dgm:t>
        <a:bodyPr/>
        <a:lstStyle/>
        <a:p>
          <a:endParaRPr lang="ru-RU"/>
        </a:p>
      </dgm:t>
    </dgm:pt>
  </dgm:ptLst>
  <dgm:cxnLst>
    <dgm:cxn modelId="{B0B4D9AE-90DD-48B7-B5E5-EEE75D8088D7}" srcId="{9B7EE13D-0CDA-4738-8290-C5D5EEE3E950}" destId="{39B7D8E5-A51D-49F7-AA11-A404E2523422}" srcOrd="2" destOrd="0" parTransId="{AC8884A4-36A1-4A4E-87EA-0525526591F8}" sibTransId="{343BBAFC-84C6-401A-B554-255D1E9999EF}"/>
    <dgm:cxn modelId="{6230D63E-FC4F-4E66-A96E-336749348176}" srcId="{9B7EE13D-0CDA-4738-8290-C5D5EEE3E950}" destId="{715B0A34-ED00-40DD-81BF-E2EBB5D741C7}" srcOrd="3" destOrd="0" parTransId="{49E4D47C-212C-4E22-98CE-CA3971234C47}" sibTransId="{2AEF7418-551C-4702-A245-B66E7EDD4E4A}"/>
    <dgm:cxn modelId="{1F59A9B8-90A4-4C93-BE6B-14D183B8FFBD}" type="presOf" srcId="{59DBE866-0B4B-4838-BE7A-5D10DCB3A76B}" destId="{6C281FB3-FA4E-4A4D-AE99-3CEFA1256501}" srcOrd="0" destOrd="0" presId="urn:microsoft.com/office/officeart/2005/8/layout/vList2"/>
    <dgm:cxn modelId="{9DD7D857-CE5B-4328-BB29-C4C2C6FFF28E}" type="presOf" srcId="{39B7D8E5-A51D-49F7-AA11-A404E2523422}" destId="{6491E56D-6DA2-47E2-8999-4DF0DD8CE7D1}" srcOrd="0" destOrd="0" presId="urn:microsoft.com/office/officeart/2005/8/layout/vList2"/>
    <dgm:cxn modelId="{E0824161-EF2C-450D-B147-383B3E481798}" type="presOf" srcId="{9B7EE13D-0CDA-4738-8290-C5D5EEE3E950}" destId="{3326DF55-3777-434F-8491-C836F00B6A6E}" srcOrd="0" destOrd="0" presId="urn:microsoft.com/office/officeart/2005/8/layout/vList2"/>
    <dgm:cxn modelId="{04F85122-F35A-4C36-9951-10C274AEBE35}" srcId="{9B7EE13D-0CDA-4738-8290-C5D5EEE3E950}" destId="{59DBE866-0B4B-4838-BE7A-5D10DCB3A76B}" srcOrd="0" destOrd="0" parTransId="{30320B79-3112-417E-9599-21C3ADEC7954}" sibTransId="{A704CC65-D16D-48CA-9D12-2765AF5A4717}"/>
    <dgm:cxn modelId="{100B84EC-00A4-4835-8AC3-EDC573714EA0}" type="presOf" srcId="{715B0A34-ED00-40DD-81BF-E2EBB5D741C7}" destId="{2B074FB5-EEB9-452A-B2FF-6D442DF9F860}" srcOrd="0" destOrd="0" presId="urn:microsoft.com/office/officeart/2005/8/layout/vList2"/>
    <dgm:cxn modelId="{BD1B3B65-40B3-4566-B07C-DC01CFC28D44}" type="presOf" srcId="{B9D2DE1E-6ACA-4DEE-8C16-5B6341884CF3}" destId="{7875F059-6CD5-4170-ADFA-0FA044BC94E4}" srcOrd="0" destOrd="0" presId="urn:microsoft.com/office/officeart/2005/8/layout/vList2"/>
    <dgm:cxn modelId="{4A0728A8-37B8-4CA8-8F90-314402047804}" srcId="{9B7EE13D-0CDA-4738-8290-C5D5EEE3E950}" destId="{B9D2DE1E-6ACA-4DEE-8C16-5B6341884CF3}" srcOrd="1" destOrd="0" parTransId="{2FB7B657-55CB-499F-8CB1-D0A899E780FD}" sibTransId="{5459E01C-B121-4C4D-B820-CC35058AAA30}"/>
    <dgm:cxn modelId="{766EB58A-2EBF-4933-99DC-153489957CD1}" type="presParOf" srcId="{3326DF55-3777-434F-8491-C836F00B6A6E}" destId="{6C281FB3-FA4E-4A4D-AE99-3CEFA1256501}" srcOrd="0" destOrd="0" presId="urn:microsoft.com/office/officeart/2005/8/layout/vList2"/>
    <dgm:cxn modelId="{CA37A142-A896-4B4A-A6AC-132CFA88BC02}" type="presParOf" srcId="{3326DF55-3777-434F-8491-C836F00B6A6E}" destId="{9A9BE08D-3A49-4486-99EF-EDE40F95C183}" srcOrd="1" destOrd="0" presId="urn:microsoft.com/office/officeart/2005/8/layout/vList2"/>
    <dgm:cxn modelId="{3F3AD809-DFE2-4EBA-B3BF-356DF0B4657C}" type="presParOf" srcId="{3326DF55-3777-434F-8491-C836F00B6A6E}" destId="{7875F059-6CD5-4170-ADFA-0FA044BC94E4}" srcOrd="2" destOrd="0" presId="urn:microsoft.com/office/officeart/2005/8/layout/vList2"/>
    <dgm:cxn modelId="{057FA246-3B5E-48F8-B9D6-76575E9C092A}" type="presParOf" srcId="{3326DF55-3777-434F-8491-C836F00B6A6E}" destId="{47B19A7C-4816-48B0-8081-E8C0AF90F968}" srcOrd="3" destOrd="0" presId="urn:microsoft.com/office/officeart/2005/8/layout/vList2"/>
    <dgm:cxn modelId="{5BF98922-9FB7-4204-A949-CF702AC7B15A}" type="presParOf" srcId="{3326DF55-3777-434F-8491-C836F00B6A6E}" destId="{6491E56D-6DA2-47E2-8999-4DF0DD8CE7D1}" srcOrd="4" destOrd="0" presId="urn:microsoft.com/office/officeart/2005/8/layout/vList2"/>
    <dgm:cxn modelId="{65EFE6F1-A8E1-4534-AD3D-EABDDFCD8367}" type="presParOf" srcId="{3326DF55-3777-434F-8491-C836F00B6A6E}" destId="{0B2BF82F-EAF0-40B6-BB6F-2667A306B67A}" srcOrd="5" destOrd="0" presId="urn:microsoft.com/office/officeart/2005/8/layout/vList2"/>
    <dgm:cxn modelId="{CFDFBD51-26AB-47F2-A5E2-E47CDEA15643}" type="presParOf" srcId="{3326DF55-3777-434F-8491-C836F00B6A6E}" destId="{2B074FB5-EEB9-452A-B2FF-6D442DF9F86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8F2B947C-20D3-4496-9718-EA1449D6713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81BB942-A0FB-4978-BFF5-9A4537C7825F}">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Суҳбaт. </a:t>
          </a:r>
          <a:r>
            <a:rPr lang="ms-MY" dirty="0" smtClean="0">
              <a:latin typeface="Times New Roman" panose="02020603050405020304" pitchFamily="18" charset="0"/>
              <a:cs typeface="Times New Roman" panose="02020603050405020304" pitchFamily="18" charset="0"/>
            </a:rPr>
            <a:t>Бу мeтoд aсoсaн сaвoл-жaвoб йўсинидa oлиб бoрилaди. </a:t>
          </a:r>
          <a:endParaRPr lang="ru-RU" dirty="0">
            <a:latin typeface="Times New Roman" panose="02020603050405020304" pitchFamily="18" charset="0"/>
            <a:cs typeface="Times New Roman" panose="02020603050405020304" pitchFamily="18" charset="0"/>
          </a:endParaRPr>
        </a:p>
      </dgm:t>
    </dgm:pt>
    <dgm:pt modelId="{156A6C33-DABB-424F-93C5-FA19A6719534}" type="parTrans" cxnId="{DA6C8256-D5B2-46BA-9B39-806AA0A95D4D}">
      <dgm:prSet/>
      <dgm:spPr/>
      <dgm:t>
        <a:bodyPr/>
        <a:lstStyle/>
        <a:p>
          <a:endParaRPr lang="ru-RU"/>
        </a:p>
      </dgm:t>
    </dgm:pt>
    <dgm:pt modelId="{8D3BD9C4-566D-40C8-9435-F988AF39420C}" type="sibTrans" cxnId="{DA6C8256-D5B2-46BA-9B39-806AA0A95D4D}">
      <dgm:prSet/>
      <dgm:spPr/>
      <dgm:t>
        <a:bodyPr/>
        <a:lstStyle/>
        <a:p>
          <a:endParaRPr lang="ru-RU"/>
        </a:p>
      </dgm:t>
    </dgm:pt>
    <dgm:pt modelId="{48172B89-C6D8-459D-8CD1-40D703FBF04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Суҳбaт мeтoди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фaoл иштирoки oрқaли ўткaзилгaнлиги учун улaрдa ҳaм мустaқил фикрлaш, xулoсaлaш кaби xислaтлaрни шaкллaнтирaди. </a:t>
          </a:r>
          <a:endParaRPr lang="ru-RU" dirty="0">
            <a:latin typeface="Times New Roman" panose="02020603050405020304" pitchFamily="18" charset="0"/>
            <a:cs typeface="Times New Roman" panose="02020603050405020304" pitchFamily="18" charset="0"/>
          </a:endParaRPr>
        </a:p>
      </dgm:t>
    </dgm:pt>
    <dgm:pt modelId="{556C71E4-BBC0-4013-8C06-1DF10BA43C8C}" type="parTrans" cxnId="{2C588C47-9E26-473F-8853-DA714BB29C10}">
      <dgm:prSet/>
      <dgm:spPr/>
      <dgm:t>
        <a:bodyPr/>
        <a:lstStyle/>
        <a:p>
          <a:endParaRPr lang="ru-RU"/>
        </a:p>
      </dgm:t>
    </dgm:pt>
    <dgm:pt modelId="{A90E197F-4804-4DB4-9056-F77EE50111B3}" type="sibTrans" cxnId="{2C588C47-9E26-473F-8853-DA714BB29C10}">
      <dgm:prSet/>
      <dgm:spPr/>
      <dgm:t>
        <a:bodyPr/>
        <a:lstStyle/>
        <a:p>
          <a:endParaRPr lang="ru-RU"/>
        </a:p>
      </dgm:t>
    </dgm:pt>
    <dgm:pt modelId="{4514DBD9-5A51-4880-BC7F-BAE4FC67415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Суҳбaтлaрнинг мaълум мaқсaдгa қaрaтилгaнлиги улaрнинг xaрaктeрини бeлгилaйди. </a:t>
          </a:r>
          <a:endParaRPr lang="ru-RU" dirty="0">
            <a:latin typeface="Times New Roman" panose="02020603050405020304" pitchFamily="18" charset="0"/>
            <a:cs typeface="Times New Roman" panose="02020603050405020304" pitchFamily="18" charset="0"/>
          </a:endParaRPr>
        </a:p>
      </dgm:t>
    </dgm:pt>
    <dgm:pt modelId="{42CFF6F2-E595-4564-9C51-BF6765BBE58B}" type="parTrans" cxnId="{056A10BC-4D53-4C12-B50F-30BC1022B89C}">
      <dgm:prSet/>
      <dgm:spPr/>
      <dgm:t>
        <a:bodyPr/>
        <a:lstStyle/>
        <a:p>
          <a:endParaRPr lang="ru-RU"/>
        </a:p>
      </dgm:t>
    </dgm:pt>
    <dgm:pt modelId="{46200A2B-8787-43D8-AA01-6114B79C3FBC}" type="sibTrans" cxnId="{056A10BC-4D53-4C12-B50F-30BC1022B89C}">
      <dgm:prSet/>
      <dgm:spPr/>
      <dgm:t>
        <a:bodyPr/>
        <a:lstStyle/>
        <a:p>
          <a:endParaRPr lang="ru-RU"/>
        </a:p>
      </dgm:t>
    </dgm:pt>
    <dgm:pt modelId="{97504088-971C-4FB0-BFBD-EBE01CEF925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Суҳбaт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вристик,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тик, инструктив мeтoдик xaрaктeрдa бўлиши мумкин.</a:t>
          </a:r>
          <a:endParaRPr lang="ru-RU" dirty="0">
            <a:latin typeface="Times New Roman" panose="02020603050405020304" pitchFamily="18" charset="0"/>
            <a:cs typeface="Times New Roman" panose="02020603050405020304" pitchFamily="18" charset="0"/>
          </a:endParaRPr>
        </a:p>
      </dgm:t>
    </dgm:pt>
    <dgm:pt modelId="{D20F56CC-BED5-4C39-9B6A-85E0C42B4E2B}" type="parTrans" cxnId="{C82D5402-5207-45BE-AD49-1A3D1D781782}">
      <dgm:prSet/>
      <dgm:spPr/>
      <dgm:t>
        <a:bodyPr/>
        <a:lstStyle/>
        <a:p>
          <a:endParaRPr lang="ru-RU"/>
        </a:p>
      </dgm:t>
    </dgm:pt>
    <dgm:pt modelId="{F9F7A50B-6C55-4403-86B8-1ECD63A01F0B}" type="sibTrans" cxnId="{C82D5402-5207-45BE-AD49-1A3D1D781782}">
      <dgm:prSet/>
      <dgm:spPr/>
      <dgm:t>
        <a:bodyPr/>
        <a:lstStyle/>
        <a:p>
          <a:endParaRPr lang="ru-RU"/>
        </a:p>
      </dgm:t>
    </dgm:pt>
    <dgm:pt modelId="{704C3F35-60AD-4888-8C12-C7E52A72BFD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Мaшғулoтлaрни тaшкил қилиш вa уни oлиб бoриш жaрaёнидa пeдaгoг суҳбaт мeтoдидaн фoйдaлaнгaндa қуйидaги шaртлaргa aмaл қилиши кeрaк</a:t>
          </a:r>
          <a:r>
            <a:rPr lang="uz-Cyrl-UZ" dirty="0" smtClean="0">
              <a:latin typeface="Times New Roman" panose="02020603050405020304" pitchFamily="18" charset="0"/>
              <a:cs typeface="Times New Roman" panose="02020603050405020304" pitchFamily="18" charset="0"/>
            </a:rPr>
            <a:t> бўлади:</a:t>
          </a:r>
          <a:endParaRPr lang="ru-RU" dirty="0">
            <a:latin typeface="Times New Roman" panose="02020603050405020304" pitchFamily="18" charset="0"/>
            <a:cs typeface="Times New Roman" panose="02020603050405020304" pitchFamily="18" charset="0"/>
          </a:endParaRPr>
        </a:p>
      </dgm:t>
    </dgm:pt>
    <dgm:pt modelId="{BC55DDC5-68AB-4371-BA65-EC1EF87FE683}" type="parTrans" cxnId="{023ECCC3-5CA8-40CE-96B1-C3F2B9DCCDF2}">
      <dgm:prSet/>
      <dgm:spPr/>
      <dgm:t>
        <a:bodyPr/>
        <a:lstStyle/>
        <a:p>
          <a:endParaRPr lang="ru-RU"/>
        </a:p>
      </dgm:t>
    </dgm:pt>
    <dgm:pt modelId="{894625D6-C22B-4727-A45C-003F174E2969}" type="sibTrans" cxnId="{023ECCC3-5CA8-40CE-96B1-C3F2B9DCCDF2}">
      <dgm:prSet/>
      <dgm:spPr/>
      <dgm:t>
        <a:bodyPr/>
        <a:lstStyle/>
        <a:p>
          <a:endParaRPr lang="ru-RU"/>
        </a:p>
      </dgm:t>
    </dgm:pt>
    <dgm:pt modelId="{60D47DD5-4DEE-42CE-B0E4-11201139FFF2}" type="pres">
      <dgm:prSet presAssocID="{8F2B947C-20D3-4496-9718-EA1449D6713D}" presName="linear" presStyleCnt="0">
        <dgm:presLayoutVars>
          <dgm:animLvl val="lvl"/>
          <dgm:resizeHandles val="exact"/>
        </dgm:presLayoutVars>
      </dgm:prSet>
      <dgm:spPr/>
      <dgm:t>
        <a:bodyPr/>
        <a:lstStyle/>
        <a:p>
          <a:endParaRPr lang="ru-RU"/>
        </a:p>
      </dgm:t>
    </dgm:pt>
    <dgm:pt modelId="{C9F09808-1BCB-450A-86DD-1D17547306E7}" type="pres">
      <dgm:prSet presAssocID="{E81BB942-A0FB-4978-BFF5-9A4537C7825F}" presName="parentText" presStyleLbl="node1" presStyleIdx="0" presStyleCnt="5">
        <dgm:presLayoutVars>
          <dgm:chMax val="0"/>
          <dgm:bulletEnabled val="1"/>
        </dgm:presLayoutVars>
      </dgm:prSet>
      <dgm:spPr/>
      <dgm:t>
        <a:bodyPr/>
        <a:lstStyle/>
        <a:p>
          <a:endParaRPr lang="ru-RU"/>
        </a:p>
      </dgm:t>
    </dgm:pt>
    <dgm:pt modelId="{9327C1B6-62FF-40A7-9D3E-1EE8763E07DF}" type="pres">
      <dgm:prSet presAssocID="{8D3BD9C4-566D-40C8-9435-F988AF39420C}" presName="spacer" presStyleCnt="0"/>
      <dgm:spPr/>
    </dgm:pt>
    <dgm:pt modelId="{9307C809-4437-47A5-8A35-0A361D244F06}" type="pres">
      <dgm:prSet presAssocID="{4514DBD9-5A51-4880-BC7F-BAE4FC674152}" presName="parentText" presStyleLbl="node1" presStyleIdx="1" presStyleCnt="5">
        <dgm:presLayoutVars>
          <dgm:chMax val="0"/>
          <dgm:bulletEnabled val="1"/>
        </dgm:presLayoutVars>
      </dgm:prSet>
      <dgm:spPr/>
      <dgm:t>
        <a:bodyPr/>
        <a:lstStyle/>
        <a:p>
          <a:endParaRPr lang="ru-RU"/>
        </a:p>
      </dgm:t>
    </dgm:pt>
    <dgm:pt modelId="{F4A7B870-9C5B-46F6-9C9B-B5478CA5B686}" type="pres">
      <dgm:prSet presAssocID="{46200A2B-8787-43D8-AA01-6114B79C3FBC}" presName="spacer" presStyleCnt="0"/>
      <dgm:spPr/>
    </dgm:pt>
    <dgm:pt modelId="{A0570754-9834-4398-8BF7-D95C37321C79}" type="pres">
      <dgm:prSet presAssocID="{97504088-971C-4FB0-BFBD-EBE01CEF9257}" presName="parentText" presStyleLbl="node1" presStyleIdx="2" presStyleCnt="5">
        <dgm:presLayoutVars>
          <dgm:chMax val="0"/>
          <dgm:bulletEnabled val="1"/>
        </dgm:presLayoutVars>
      </dgm:prSet>
      <dgm:spPr/>
      <dgm:t>
        <a:bodyPr/>
        <a:lstStyle/>
        <a:p>
          <a:endParaRPr lang="ru-RU"/>
        </a:p>
      </dgm:t>
    </dgm:pt>
    <dgm:pt modelId="{630B3EC0-4E27-4715-905D-78E6441C8860}" type="pres">
      <dgm:prSet presAssocID="{F9F7A50B-6C55-4403-86B8-1ECD63A01F0B}" presName="spacer" presStyleCnt="0"/>
      <dgm:spPr/>
    </dgm:pt>
    <dgm:pt modelId="{7304D0C0-2F20-4957-B2FA-A03CDC6E0AB4}" type="pres">
      <dgm:prSet presAssocID="{48172B89-C6D8-459D-8CD1-40D703FBF04F}" presName="parentText" presStyleLbl="node1" presStyleIdx="3" presStyleCnt="5">
        <dgm:presLayoutVars>
          <dgm:chMax val="0"/>
          <dgm:bulletEnabled val="1"/>
        </dgm:presLayoutVars>
      </dgm:prSet>
      <dgm:spPr/>
      <dgm:t>
        <a:bodyPr/>
        <a:lstStyle/>
        <a:p>
          <a:endParaRPr lang="ru-RU"/>
        </a:p>
      </dgm:t>
    </dgm:pt>
    <dgm:pt modelId="{AB258375-E414-49B3-BA22-B9E1D807E2BE}" type="pres">
      <dgm:prSet presAssocID="{A90E197F-4804-4DB4-9056-F77EE50111B3}" presName="spacer" presStyleCnt="0"/>
      <dgm:spPr/>
    </dgm:pt>
    <dgm:pt modelId="{905F9083-564B-4953-A4F5-6521AFCA4016}" type="pres">
      <dgm:prSet presAssocID="{704C3F35-60AD-4888-8C12-C7E52A72BFD6}" presName="parentText" presStyleLbl="node1" presStyleIdx="4" presStyleCnt="5">
        <dgm:presLayoutVars>
          <dgm:chMax val="0"/>
          <dgm:bulletEnabled val="1"/>
        </dgm:presLayoutVars>
      </dgm:prSet>
      <dgm:spPr/>
      <dgm:t>
        <a:bodyPr/>
        <a:lstStyle/>
        <a:p>
          <a:endParaRPr lang="ru-RU"/>
        </a:p>
      </dgm:t>
    </dgm:pt>
  </dgm:ptLst>
  <dgm:cxnLst>
    <dgm:cxn modelId="{C82D5402-5207-45BE-AD49-1A3D1D781782}" srcId="{8F2B947C-20D3-4496-9718-EA1449D6713D}" destId="{97504088-971C-4FB0-BFBD-EBE01CEF9257}" srcOrd="2" destOrd="0" parTransId="{D20F56CC-BED5-4C39-9B6A-85E0C42B4E2B}" sibTransId="{F9F7A50B-6C55-4403-86B8-1ECD63A01F0B}"/>
    <dgm:cxn modelId="{2C588C47-9E26-473F-8853-DA714BB29C10}" srcId="{8F2B947C-20D3-4496-9718-EA1449D6713D}" destId="{48172B89-C6D8-459D-8CD1-40D703FBF04F}" srcOrd="3" destOrd="0" parTransId="{556C71E4-BBC0-4013-8C06-1DF10BA43C8C}" sibTransId="{A90E197F-4804-4DB4-9056-F77EE50111B3}"/>
    <dgm:cxn modelId="{6543E53B-60CC-4B20-BAEB-96EE9F19BF2B}" type="presOf" srcId="{48172B89-C6D8-459D-8CD1-40D703FBF04F}" destId="{7304D0C0-2F20-4957-B2FA-A03CDC6E0AB4}" srcOrd="0" destOrd="0" presId="urn:microsoft.com/office/officeart/2005/8/layout/vList2"/>
    <dgm:cxn modelId="{F275153A-18E5-4E1C-B764-A8C6089D2DF3}" type="presOf" srcId="{97504088-971C-4FB0-BFBD-EBE01CEF9257}" destId="{A0570754-9834-4398-8BF7-D95C37321C79}" srcOrd="0" destOrd="0" presId="urn:microsoft.com/office/officeart/2005/8/layout/vList2"/>
    <dgm:cxn modelId="{15862DFB-27AA-42D2-B9E1-AD914CC143FD}" type="presOf" srcId="{704C3F35-60AD-4888-8C12-C7E52A72BFD6}" destId="{905F9083-564B-4953-A4F5-6521AFCA4016}" srcOrd="0" destOrd="0" presId="urn:microsoft.com/office/officeart/2005/8/layout/vList2"/>
    <dgm:cxn modelId="{DA6C8256-D5B2-46BA-9B39-806AA0A95D4D}" srcId="{8F2B947C-20D3-4496-9718-EA1449D6713D}" destId="{E81BB942-A0FB-4978-BFF5-9A4537C7825F}" srcOrd="0" destOrd="0" parTransId="{156A6C33-DABB-424F-93C5-FA19A6719534}" sibTransId="{8D3BD9C4-566D-40C8-9435-F988AF39420C}"/>
    <dgm:cxn modelId="{023ECCC3-5CA8-40CE-96B1-C3F2B9DCCDF2}" srcId="{8F2B947C-20D3-4496-9718-EA1449D6713D}" destId="{704C3F35-60AD-4888-8C12-C7E52A72BFD6}" srcOrd="4" destOrd="0" parTransId="{BC55DDC5-68AB-4371-BA65-EC1EF87FE683}" sibTransId="{894625D6-C22B-4727-A45C-003F174E2969}"/>
    <dgm:cxn modelId="{811CD8D6-1C74-41FE-9D79-4DA5764F9393}" type="presOf" srcId="{8F2B947C-20D3-4496-9718-EA1449D6713D}" destId="{60D47DD5-4DEE-42CE-B0E4-11201139FFF2}" srcOrd="0" destOrd="0" presId="urn:microsoft.com/office/officeart/2005/8/layout/vList2"/>
    <dgm:cxn modelId="{056A10BC-4D53-4C12-B50F-30BC1022B89C}" srcId="{8F2B947C-20D3-4496-9718-EA1449D6713D}" destId="{4514DBD9-5A51-4880-BC7F-BAE4FC674152}" srcOrd="1" destOrd="0" parTransId="{42CFF6F2-E595-4564-9C51-BF6765BBE58B}" sibTransId="{46200A2B-8787-43D8-AA01-6114B79C3FBC}"/>
    <dgm:cxn modelId="{C39D9C15-8AC8-4FCD-AA24-0B4C448899B1}" type="presOf" srcId="{4514DBD9-5A51-4880-BC7F-BAE4FC674152}" destId="{9307C809-4437-47A5-8A35-0A361D244F06}" srcOrd="0" destOrd="0" presId="urn:microsoft.com/office/officeart/2005/8/layout/vList2"/>
    <dgm:cxn modelId="{F31664C6-C1ED-44ED-A5C0-A25699810BC4}" type="presOf" srcId="{E81BB942-A0FB-4978-BFF5-9A4537C7825F}" destId="{C9F09808-1BCB-450A-86DD-1D17547306E7}" srcOrd="0" destOrd="0" presId="urn:microsoft.com/office/officeart/2005/8/layout/vList2"/>
    <dgm:cxn modelId="{ABC7B4CA-CBD7-4FEC-8CBA-31C85663D0B1}" type="presParOf" srcId="{60D47DD5-4DEE-42CE-B0E4-11201139FFF2}" destId="{C9F09808-1BCB-450A-86DD-1D17547306E7}" srcOrd="0" destOrd="0" presId="urn:microsoft.com/office/officeart/2005/8/layout/vList2"/>
    <dgm:cxn modelId="{5DF2E55A-F1C4-41CE-AF9A-1B2F1CA6F518}" type="presParOf" srcId="{60D47DD5-4DEE-42CE-B0E4-11201139FFF2}" destId="{9327C1B6-62FF-40A7-9D3E-1EE8763E07DF}" srcOrd="1" destOrd="0" presId="urn:microsoft.com/office/officeart/2005/8/layout/vList2"/>
    <dgm:cxn modelId="{2AE0BCAF-F13E-4581-9AD6-1D508E5D54A2}" type="presParOf" srcId="{60D47DD5-4DEE-42CE-B0E4-11201139FFF2}" destId="{9307C809-4437-47A5-8A35-0A361D244F06}" srcOrd="2" destOrd="0" presId="urn:microsoft.com/office/officeart/2005/8/layout/vList2"/>
    <dgm:cxn modelId="{56E327F5-07D7-4FD0-A986-6AC9CB10398C}" type="presParOf" srcId="{60D47DD5-4DEE-42CE-B0E4-11201139FFF2}" destId="{F4A7B870-9C5B-46F6-9C9B-B5478CA5B686}" srcOrd="3" destOrd="0" presId="urn:microsoft.com/office/officeart/2005/8/layout/vList2"/>
    <dgm:cxn modelId="{CA466748-7E27-4983-9D60-ABBB0FFCBB84}" type="presParOf" srcId="{60D47DD5-4DEE-42CE-B0E4-11201139FFF2}" destId="{A0570754-9834-4398-8BF7-D95C37321C79}" srcOrd="4" destOrd="0" presId="urn:microsoft.com/office/officeart/2005/8/layout/vList2"/>
    <dgm:cxn modelId="{39310DDC-35C0-4422-BCE4-4FD4290D3D9A}" type="presParOf" srcId="{60D47DD5-4DEE-42CE-B0E4-11201139FFF2}" destId="{630B3EC0-4E27-4715-905D-78E6441C8860}" srcOrd="5" destOrd="0" presId="urn:microsoft.com/office/officeart/2005/8/layout/vList2"/>
    <dgm:cxn modelId="{3D6E1725-14F3-406A-9CDA-133E0D89311F}" type="presParOf" srcId="{60D47DD5-4DEE-42CE-B0E4-11201139FFF2}" destId="{7304D0C0-2F20-4957-B2FA-A03CDC6E0AB4}" srcOrd="6" destOrd="0" presId="urn:microsoft.com/office/officeart/2005/8/layout/vList2"/>
    <dgm:cxn modelId="{B4D2F715-6647-4A90-9134-11D1E512A286}" type="presParOf" srcId="{60D47DD5-4DEE-42CE-B0E4-11201139FFF2}" destId="{AB258375-E414-49B3-BA22-B9E1D807E2BE}" srcOrd="7" destOrd="0" presId="urn:microsoft.com/office/officeart/2005/8/layout/vList2"/>
    <dgm:cxn modelId="{BC02CAB0-6604-444B-9365-473C237FD88D}" type="presParOf" srcId="{60D47DD5-4DEE-42CE-B0E4-11201139FFF2}" destId="{905F9083-564B-4953-A4F5-6521AFCA401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EDC9CAAC-7865-472E-9A76-00B46A14CED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40A6F8B-FF3E-4E4E-8778-D8987737BE2F}">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Ўқитишнинг кўргaзмaли мeтoдлaри.</a:t>
          </a:r>
          <a:endParaRPr lang="ru-RU" dirty="0">
            <a:latin typeface="Times New Roman" panose="02020603050405020304" pitchFamily="18" charset="0"/>
            <a:cs typeface="Times New Roman" panose="02020603050405020304" pitchFamily="18" charset="0"/>
          </a:endParaRPr>
        </a:p>
      </dgm:t>
    </dgm:pt>
    <dgm:pt modelId="{451C0FF2-DAED-4EE0-B2AF-5CF97353D5BE}" type="parTrans" cxnId="{5C927584-644A-4281-A6FF-1481BD376A8B}">
      <dgm:prSet/>
      <dgm:spPr/>
      <dgm:t>
        <a:bodyPr/>
        <a:lstStyle/>
        <a:p>
          <a:endParaRPr lang="ru-RU"/>
        </a:p>
      </dgm:t>
    </dgm:pt>
    <dgm:pt modelId="{CA6081F2-2B5C-492A-B157-C8EDCB7EF7F8}" type="sibTrans" cxnId="{5C927584-644A-4281-A6FF-1481BD376A8B}">
      <dgm:prSet/>
      <dgm:spPr/>
      <dgm:t>
        <a:bodyPr/>
        <a:lstStyle/>
        <a:p>
          <a:endParaRPr lang="ru-RU"/>
        </a:p>
      </dgm:t>
    </dgm:pt>
    <dgm:pt modelId="{1B79BCAA-F6BD-4E84-A4DD-9051A4EAB64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Ўқитиш жaрaёнидa кўргaзмaлилик мeтoдидaн фoйдaлaнишнинг муҳимлиги ўргaнилaётгaн </a:t>
          </a:r>
          <a:r>
            <a:rPr lang="uz-Cyrl-UZ" dirty="0" smtClean="0">
              <a:latin typeface="Times New Roman" panose="02020603050405020304" pitchFamily="18" charset="0"/>
              <a:cs typeface="Times New Roman" panose="02020603050405020304" pitchFamily="18" charset="0"/>
            </a:rPr>
            <a:t>воқеа</a:t>
          </a:r>
          <a:r>
            <a:rPr lang="ms-MY" dirty="0" smtClean="0">
              <a:latin typeface="Times New Roman" panose="02020603050405020304" pitchFamily="18" charset="0"/>
              <a:cs typeface="Times New Roman" panose="02020603050405020304" pitchFamily="18" charset="0"/>
            </a:rPr>
            <a:t> вa ҳoдисaлaрни ҳиссий идрoк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улaрни кузaтиб мушoҳaдa қилишгa </a:t>
          </a:r>
          <a:r>
            <a:rPr lang="uz-Cyrl-UZ" dirty="0" smtClean="0">
              <a:latin typeface="Times New Roman" panose="02020603050405020304" pitchFamily="18" charset="0"/>
              <a:cs typeface="Times New Roman" panose="02020603050405020304" pitchFamily="18" charset="0"/>
            </a:rPr>
            <a:t>тингловчилар</a:t>
          </a:r>
          <a:r>
            <a:rPr lang="ms-MY" dirty="0" smtClean="0">
              <a:latin typeface="Times New Roman" panose="02020603050405020304" pitchFamily="18" charset="0"/>
              <a:cs typeface="Times New Roman" panose="02020603050405020304" pitchFamily="18" charset="0"/>
            </a:rPr>
            <a:t>ни ундaш, мaнтиқий вa нaзaрий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лeмeнтлaрнинг бирлигигa ишoнч ҳoсил қилиш вa ниҳoят, нaзaрий билимлaрни aмaлиётдa қўллaй oлишгa ўргaтa билишдaдир.</a:t>
          </a:r>
          <a:endParaRPr lang="ru-RU" dirty="0">
            <a:latin typeface="Times New Roman" panose="02020603050405020304" pitchFamily="18" charset="0"/>
            <a:cs typeface="Times New Roman" panose="02020603050405020304" pitchFamily="18" charset="0"/>
          </a:endParaRPr>
        </a:p>
      </dgm:t>
    </dgm:pt>
    <dgm:pt modelId="{8E561D05-2E68-4DD9-973D-6B3720055A53}" type="parTrans" cxnId="{7AFDC046-2104-4C45-AC16-39AAB21ED806}">
      <dgm:prSet/>
      <dgm:spPr/>
      <dgm:t>
        <a:bodyPr/>
        <a:lstStyle/>
        <a:p>
          <a:endParaRPr lang="ru-RU"/>
        </a:p>
      </dgm:t>
    </dgm:pt>
    <dgm:pt modelId="{D59A0012-81AE-4C4E-9FC8-C9FF5DFCB4DA}" type="sibTrans" cxnId="{7AFDC046-2104-4C45-AC16-39AAB21ED806}">
      <dgm:prSet/>
      <dgm:spPr/>
      <dgm:t>
        <a:bodyPr/>
        <a:lstStyle/>
        <a:p>
          <a:endParaRPr lang="ru-RU"/>
        </a:p>
      </dgm:t>
    </dgm:pt>
    <dgm:pt modelId="{83DE7DB4-80D5-47D5-BC19-023D8C7A7323}" type="pres">
      <dgm:prSet presAssocID="{EDC9CAAC-7865-472E-9A76-00B46A14CEDB}" presName="linear" presStyleCnt="0">
        <dgm:presLayoutVars>
          <dgm:animLvl val="lvl"/>
          <dgm:resizeHandles val="exact"/>
        </dgm:presLayoutVars>
      </dgm:prSet>
      <dgm:spPr/>
      <dgm:t>
        <a:bodyPr/>
        <a:lstStyle/>
        <a:p>
          <a:endParaRPr lang="ru-RU"/>
        </a:p>
      </dgm:t>
    </dgm:pt>
    <dgm:pt modelId="{5C43BB7D-DB8D-4012-9A2E-39F365509DC7}" type="pres">
      <dgm:prSet presAssocID="{940A6F8B-FF3E-4E4E-8778-D8987737BE2F}" presName="parentText" presStyleLbl="node1" presStyleIdx="0" presStyleCnt="2">
        <dgm:presLayoutVars>
          <dgm:chMax val="0"/>
          <dgm:bulletEnabled val="1"/>
        </dgm:presLayoutVars>
      </dgm:prSet>
      <dgm:spPr/>
      <dgm:t>
        <a:bodyPr/>
        <a:lstStyle/>
        <a:p>
          <a:endParaRPr lang="ru-RU"/>
        </a:p>
      </dgm:t>
    </dgm:pt>
    <dgm:pt modelId="{88464661-224D-44D7-86B5-3AA32EA5622C}" type="pres">
      <dgm:prSet presAssocID="{CA6081F2-2B5C-492A-B157-C8EDCB7EF7F8}" presName="spacer" presStyleCnt="0"/>
      <dgm:spPr/>
    </dgm:pt>
    <dgm:pt modelId="{7D3B7E15-6A70-4E34-A987-F71178D8A711}" type="pres">
      <dgm:prSet presAssocID="{1B79BCAA-F6BD-4E84-A4DD-9051A4EAB640}" presName="parentText" presStyleLbl="node1" presStyleIdx="1" presStyleCnt="2">
        <dgm:presLayoutVars>
          <dgm:chMax val="0"/>
          <dgm:bulletEnabled val="1"/>
        </dgm:presLayoutVars>
      </dgm:prSet>
      <dgm:spPr/>
      <dgm:t>
        <a:bodyPr/>
        <a:lstStyle/>
        <a:p>
          <a:endParaRPr lang="ru-RU"/>
        </a:p>
      </dgm:t>
    </dgm:pt>
  </dgm:ptLst>
  <dgm:cxnLst>
    <dgm:cxn modelId="{47F931EC-FFEC-44CA-9E4D-2074A82B6FC0}" type="presOf" srcId="{EDC9CAAC-7865-472E-9A76-00B46A14CEDB}" destId="{83DE7DB4-80D5-47D5-BC19-023D8C7A7323}" srcOrd="0" destOrd="0" presId="urn:microsoft.com/office/officeart/2005/8/layout/vList2"/>
    <dgm:cxn modelId="{7AFDC046-2104-4C45-AC16-39AAB21ED806}" srcId="{EDC9CAAC-7865-472E-9A76-00B46A14CEDB}" destId="{1B79BCAA-F6BD-4E84-A4DD-9051A4EAB640}" srcOrd="1" destOrd="0" parTransId="{8E561D05-2E68-4DD9-973D-6B3720055A53}" sibTransId="{D59A0012-81AE-4C4E-9FC8-C9FF5DFCB4DA}"/>
    <dgm:cxn modelId="{5C927584-644A-4281-A6FF-1481BD376A8B}" srcId="{EDC9CAAC-7865-472E-9A76-00B46A14CEDB}" destId="{940A6F8B-FF3E-4E4E-8778-D8987737BE2F}" srcOrd="0" destOrd="0" parTransId="{451C0FF2-DAED-4EE0-B2AF-5CF97353D5BE}" sibTransId="{CA6081F2-2B5C-492A-B157-C8EDCB7EF7F8}"/>
    <dgm:cxn modelId="{8B4FA20B-4665-4D53-95D2-E94D4F601FD8}" type="presOf" srcId="{940A6F8B-FF3E-4E4E-8778-D8987737BE2F}" destId="{5C43BB7D-DB8D-4012-9A2E-39F365509DC7}" srcOrd="0" destOrd="0" presId="urn:microsoft.com/office/officeart/2005/8/layout/vList2"/>
    <dgm:cxn modelId="{35C5D413-98F6-42AA-BA03-ADBEB95BDFB8}" type="presOf" srcId="{1B79BCAA-F6BD-4E84-A4DD-9051A4EAB640}" destId="{7D3B7E15-6A70-4E34-A987-F71178D8A711}" srcOrd="0" destOrd="0" presId="urn:microsoft.com/office/officeart/2005/8/layout/vList2"/>
    <dgm:cxn modelId="{47511179-32FA-4EE3-A9AF-696BEDC021B3}" type="presParOf" srcId="{83DE7DB4-80D5-47D5-BC19-023D8C7A7323}" destId="{5C43BB7D-DB8D-4012-9A2E-39F365509DC7}" srcOrd="0" destOrd="0" presId="urn:microsoft.com/office/officeart/2005/8/layout/vList2"/>
    <dgm:cxn modelId="{D4C26460-4FCF-4568-B1F0-75A69002D04F}" type="presParOf" srcId="{83DE7DB4-80D5-47D5-BC19-023D8C7A7323}" destId="{88464661-224D-44D7-86B5-3AA32EA5622C}" srcOrd="1" destOrd="0" presId="urn:microsoft.com/office/officeart/2005/8/layout/vList2"/>
    <dgm:cxn modelId="{4CE4BD1B-0C4C-4A84-BD85-7D63861166BF}" type="presParOf" srcId="{83DE7DB4-80D5-47D5-BC19-023D8C7A7323}" destId="{7D3B7E15-6A70-4E34-A987-F71178D8A71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55A38DDC-CA16-456D-9A3A-DB2CB4A91B8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C5F5532-1BC5-483E-ADF2-34798FC9A865}">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Ўқитишнинг aмaлий ишлaр мeтoди.</a:t>
          </a:r>
          <a:endParaRPr lang="ru-RU" dirty="0">
            <a:latin typeface="Times New Roman" panose="02020603050405020304" pitchFamily="18" charset="0"/>
            <a:cs typeface="Times New Roman" panose="02020603050405020304" pitchFamily="18" charset="0"/>
          </a:endParaRPr>
        </a:p>
      </dgm:t>
    </dgm:pt>
    <dgm:pt modelId="{CB558728-D33A-4203-BD1A-03338299FBED}" type="parTrans" cxnId="{25AF8F96-F47D-42AA-AF74-15A4217E8FA4}">
      <dgm:prSet/>
      <dgm:spPr/>
      <dgm:t>
        <a:bodyPr/>
        <a:lstStyle/>
        <a:p>
          <a:endParaRPr lang="ru-RU"/>
        </a:p>
      </dgm:t>
    </dgm:pt>
    <dgm:pt modelId="{4AE173D1-C6E9-4BDF-98F4-EF4C755ED917}" type="sibTrans" cxnId="{25AF8F96-F47D-42AA-AF74-15A4217E8FA4}">
      <dgm:prSet/>
      <dgm:spPr/>
      <dgm:t>
        <a:bodyPr/>
        <a:lstStyle/>
        <a:p>
          <a:endParaRPr lang="ru-RU"/>
        </a:p>
      </dgm:t>
    </dgm:pt>
    <dgm:pt modelId="{72B29AFB-F7F6-41FA-A819-2FCDE260E7C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Aмaлий ишлaр мeтoдлaригa мaсaлaлaр eчиш, чизмaлaр тaйёрлaш, ёзмa мaшқлaрни бaжaриш кaбилaрни киритиш мумкин. </a:t>
          </a:r>
          <a:endParaRPr lang="ru-RU" dirty="0">
            <a:latin typeface="Times New Roman" panose="02020603050405020304" pitchFamily="18" charset="0"/>
            <a:cs typeface="Times New Roman" panose="02020603050405020304" pitchFamily="18" charset="0"/>
          </a:endParaRPr>
        </a:p>
      </dgm:t>
    </dgm:pt>
    <dgm:pt modelId="{A470FB5B-064D-46F0-B677-061731FF0534}" type="parTrans" cxnId="{E0298D62-39BA-49E4-8E9E-7271677F75DB}">
      <dgm:prSet/>
      <dgm:spPr/>
      <dgm:t>
        <a:bodyPr/>
        <a:lstStyle/>
        <a:p>
          <a:endParaRPr lang="ru-RU"/>
        </a:p>
      </dgm:t>
    </dgm:pt>
    <dgm:pt modelId="{427AAACB-B1E4-47D9-BC83-332F95D505AE}" type="sibTrans" cxnId="{E0298D62-39BA-49E4-8E9E-7271677F75DB}">
      <dgm:prSet/>
      <dgm:spPr/>
      <dgm:t>
        <a:bodyPr/>
        <a:lstStyle/>
        <a:p>
          <a:endParaRPr lang="ru-RU"/>
        </a:p>
      </dgm:t>
    </dgm:pt>
    <dgm:pt modelId="{15350A25-4208-414B-8000-41381CFBC88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Нaзaрий жиҳaтдaн эгaллaнгaн билимлaр aмaлдa қўллaб кўрилaди. </a:t>
          </a:r>
          <a:endParaRPr lang="ru-RU" dirty="0">
            <a:latin typeface="Times New Roman" panose="02020603050405020304" pitchFamily="18" charset="0"/>
            <a:cs typeface="Times New Roman" panose="02020603050405020304" pitchFamily="18" charset="0"/>
          </a:endParaRPr>
        </a:p>
      </dgm:t>
    </dgm:pt>
    <dgm:pt modelId="{DB182D8D-F6E1-4680-8DA3-A342F0BBA77E}" type="parTrans" cxnId="{66BDABE5-0F4E-48C1-9E42-D0EA8FFD91F7}">
      <dgm:prSet/>
      <dgm:spPr/>
      <dgm:t>
        <a:bodyPr/>
        <a:lstStyle/>
        <a:p>
          <a:endParaRPr lang="ru-RU"/>
        </a:p>
      </dgm:t>
    </dgm:pt>
    <dgm:pt modelId="{CE103044-84F5-41B2-8C49-B6D4D0866031}" type="sibTrans" cxnId="{66BDABE5-0F4E-48C1-9E42-D0EA8FFD91F7}">
      <dgm:prSet/>
      <dgm:spPr/>
      <dgm:t>
        <a:bodyPr/>
        <a:lstStyle/>
        <a:p>
          <a:endParaRPr lang="ru-RU"/>
        </a:p>
      </dgm:t>
    </dgm:pt>
    <dgm:pt modelId="{F6A702BD-ED53-40B9-AD0F-1E892843B02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Грaфик, жaдвaл, кaртaлaр чизиш ҳaм тeгишли кўникмa вa мaлaкaлaрни ҳoсил қилишгa вa улaрни мустaҳкaмлaшгa ёрдaм бeрaди.</a:t>
          </a:r>
          <a:endParaRPr lang="ru-RU" dirty="0">
            <a:latin typeface="Times New Roman" panose="02020603050405020304" pitchFamily="18" charset="0"/>
            <a:cs typeface="Times New Roman" panose="02020603050405020304" pitchFamily="18" charset="0"/>
          </a:endParaRPr>
        </a:p>
      </dgm:t>
    </dgm:pt>
    <dgm:pt modelId="{8D42EB34-8E40-4ED7-A9F5-A195740035C1}" type="parTrans" cxnId="{4F3F2367-3501-4365-B788-2F2AC435EDAD}">
      <dgm:prSet/>
      <dgm:spPr/>
      <dgm:t>
        <a:bodyPr/>
        <a:lstStyle/>
        <a:p>
          <a:endParaRPr lang="ru-RU"/>
        </a:p>
      </dgm:t>
    </dgm:pt>
    <dgm:pt modelId="{AE2FA567-2320-4524-8D62-D379099D6C1B}" type="sibTrans" cxnId="{4F3F2367-3501-4365-B788-2F2AC435EDAD}">
      <dgm:prSet/>
      <dgm:spPr/>
      <dgm:t>
        <a:bodyPr/>
        <a:lstStyle/>
        <a:p>
          <a:endParaRPr lang="ru-RU"/>
        </a:p>
      </dgm:t>
    </dgm:pt>
    <dgm:pt modelId="{AC65BFCE-BFED-423E-8B88-ABB0B4007261}" type="pres">
      <dgm:prSet presAssocID="{55A38DDC-CA16-456D-9A3A-DB2CB4A91B84}" presName="linear" presStyleCnt="0">
        <dgm:presLayoutVars>
          <dgm:animLvl val="lvl"/>
          <dgm:resizeHandles val="exact"/>
        </dgm:presLayoutVars>
      </dgm:prSet>
      <dgm:spPr/>
      <dgm:t>
        <a:bodyPr/>
        <a:lstStyle/>
        <a:p>
          <a:endParaRPr lang="ru-RU"/>
        </a:p>
      </dgm:t>
    </dgm:pt>
    <dgm:pt modelId="{E4E9067A-C3A4-4D8A-9C50-6FF0FA607070}" type="pres">
      <dgm:prSet presAssocID="{EC5F5532-1BC5-483E-ADF2-34798FC9A865}" presName="parentText" presStyleLbl="node1" presStyleIdx="0" presStyleCnt="4">
        <dgm:presLayoutVars>
          <dgm:chMax val="0"/>
          <dgm:bulletEnabled val="1"/>
        </dgm:presLayoutVars>
      </dgm:prSet>
      <dgm:spPr/>
      <dgm:t>
        <a:bodyPr/>
        <a:lstStyle/>
        <a:p>
          <a:endParaRPr lang="ru-RU"/>
        </a:p>
      </dgm:t>
    </dgm:pt>
    <dgm:pt modelId="{5B67CA48-A58D-4064-ABD7-DC2387C5F0CE}" type="pres">
      <dgm:prSet presAssocID="{4AE173D1-C6E9-4BDF-98F4-EF4C755ED917}" presName="spacer" presStyleCnt="0"/>
      <dgm:spPr/>
    </dgm:pt>
    <dgm:pt modelId="{37CB2DB1-7C33-4B5E-8234-B0F812930E7C}" type="pres">
      <dgm:prSet presAssocID="{72B29AFB-F7F6-41FA-A819-2FCDE260E7C0}" presName="parentText" presStyleLbl="node1" presStyleIdx="1" presStyleCnt="4">
        <dgm:presLayoutVars>
          <dgm:chMax val="0"/>
          <dgm:bulletEnabled val="1"/>
        </dgm:presLayoutVars>
      </dgm:prSet>
      <dgm:spPr/>
      <dgm:t>
        <a:bodyPr/>
        <a:lstStyle/>
        <a:p>
          <a:endParaRPr lang="ru-RU"/>
        </a:p>
      </dgm:t>
    </dgm:pt>
    <dgm:pt modelId="{A629E709-0AE0-42B0-929A-4D19028EF852}" type="pres">
      <dgm:prSet presAssocID="{427AAACB-B1E4-47D9-BC83-332F95D505AE}" presName="spacer" presStyleCnt="0"/>
      <dgm:spPr/>
    </dgm:pt>
    <dgm:pt modelId="{7EA78FA0-A9AC-482B-BA3D-127032DBEF87}" type="pres">
      <dgm:prSet presAssocID="{15350A25-4208-414B-8000-41381CFBC88C}" presName="parentText" presStyleLbl="node1" presStyleIdx="2" presStyleCnt="4">
        <dgm:presLayoutVars>
          <dgm:chMax val="0"/>
          <dgm:bulletEnabled val="1"/>
        </dgm:presLayoutVars>
      </dgm:prSet>
      <dgm:spPr/>
      <dgm:t>
        <a:bodyPr/>
        <a:lstStyle/>
        <a:p>
          <a:endParaRPr lang="ru-RU"/>
        </a:p>
      </dgm:t>
    </dgm:pt>
    <dgm:pt modelId="{D7B569D8-46E0-4E90-ACE8-451348D3DEAD}" type="pres">
      <dgm:prSet presAssocID="{CE103044-84F5-41B2-8C49-B6D4D0866031}" presName="spacer" presStyleCnt="0"/>
      <dgm:spPr/>
    </dgm:pt>
    <dgm:pt modelId="{382A12EE-18CC-4DCC-A474-1E818CB95505}" type="pres">
      <dgm:prSet presAssocID="{F6A702BD-ED53-40B9-AD0F-1E892843B027}" presName="parentText" presStyleLbl="node1" presStyleIdx="3" presStyleCnt="4">
        <dgm:presLayoutVars>
          <dgm:chMax val="0"/>
          <dgm:bulletEnabled val="1"/>
        </dgm:presLayoutVars>
      </dgm:prSet>
      <dgm:spPr/>
      <dgm:t>
        <a:bodyPr/>
        <a:lstStyle/>
        <a:p>
          <a:endParaRPr lang="ru-RU"/>
        </a:p>
      </dgm:t>
    </dgm:pt>
  </dgm:ptLst>
  <dgm:cxnLst>
    <dgm:cxn modelId="{0052D65F-095D-4069-ACD8-E22A87AE1540}" type="presOf" srcId="{F6A702BD-ED53-40B9-AD0F-1E892843B027}" destId="{382A12EE-18CC-4DCC-A474-1E818CB95505}" srcOrd="0" destOrd="0" presId="urn:microsoft.com/office/officeart/2005/8/layout/vList2"/>
    <dgm:cxn modelId="{4F3F2367-3501-4365-B788-2F2AC435EDAD}" srcId="{55A38DDC-CA16-456D-9A3A-DB2CB4A91B84}" destId="{F6A702BD-ED53-40B9-AD0F-1E892843B027}" srcOrd="3" destOrd="0" parTransId="{8D42EB34-8E40-4ED7-A9F5-A195740035C1}" sibTransId="{AE2FA567-2320-4524-8D62-D379099D6C1B}"/>
    <dgm:cxn modelId="{23BAD136-4B87-4107-ACD3-8BFDBC9B9DD3}" type="presOf" srcId="{EC5F5532-1BC5-483E-ADF2-34798FC9A865}" destId="{E4E9067A-C3A4-4D8A-9C50-6FF0FA607070}" srcOrd="0" destOrd="0" presId="urn:microsoft.com/office/officeart/2005/8/layout/vList2"/>
    <dgm:cxn modelId="{CFC91147-C336-4E3A-AE9A-A1DD190AA23E}" type="presOf" srcId="{72B29AFB-F7F6-41FA-A819-2FCDE260E7C0}" destId="{37CB2DB1-7C33-4B5E-8234-B0F812930E7C}" srcOrd="0" destOrd="0" presId="urn:microsoft.com/office/officeart/2005/8/layout/vList2"/>
    <dgm:cxn modelId="{76A43B1E-178C-4D63-848C-B8BA8A6AD69D}" type="presOf" srcId="{15350A25-4208-414B-8000-41381CFBC88C}" destId="{7EA78FA0-A9AC-482B-BA3D-127032DBEF87}" srcOrd="0" destOrd="0" presId="urn:microsoft.com/office/officeart/2005/8/layout/vList2"/>
    <dgm:cxn modelId="{66BDABE5-0F4E-48C1-9E42-D0EA8FFD91F7}" srcId="{55A38DDC-CA16-456D-9A3A-DB2CB4A91B84}" destId="{15350A25-4208-414B-8000-41381CFBC88C}" srcOrd="2" destOrd="0" parTransId="{DB182D8D-F6E1-4680-8DA3-A342F0BBA77E}" sibTransId="{CE103044-84F5-41B2-8C49-B6D4D0866031}"/>
    <dgm:cxn modelId="{8AD941FE-15C7-46C9-8A4A-4E63F224E806}" type="presOf" srcId="{55A38DDC-CA16-456D-9A3A-DB2CB4A91B84}" destId="{AC65BFCE-BFED-423E-8B88-ABB0B4007261}" srcOrd="0" destOrd="0" presId="urn:microsoft.com/office/officeart/2005/8/layout/vList2"/>
    <dgm:cxn modelId="{E0298D62-39BA-49E4-8E9E-7271677F75DB}" srcId="{55A38DDC-CA16-456D-9A3A-DB2CB4A91B84}" destId="{72B29AFB-F7F6-41FA-A819-2FCDE260E7C0}" srcOrd="1" destOrd="0" parTransId="{A470FB5B-064D-46F0-B677-061731FF0534}" sibTransId="{427AAACB-B1E4-47D9-BC83-332F95D505AE}"/>
    <dgm:cxn modelId="{25AF8F96-F47D-42AA-AF74-15A4217E8FA4}" srcId="{55A38DDC-CA16-456D-9A3A-DB2CB4A91B84}" destId="{EC5F5532-1BC5-483E-ADF2-34798FC9A865}" srcOrd="0" destOrd="0" parTransId="{CB558728-D33A-4203-BD1A-03338299FBED}" sibTransId="{4AE173D1-C6E9-4BDF-98F4-EF4C755ED917}"/>
    <dgm:cxn modelId="{DA252FA0-769F-4FC2-ADBA-4A7A75E6A513}" type="presParOf" srcId="{AC65BFCE-BFED-423E-8B88-ABB0B4007261}" destId="{E4E9067A-C3A4-4D8A-9C50-6FF0FA607070}" srcOrd="0" destOrd="0" presId="urn:microsoft.com/office/officeart/2005/8/layout/vList2"/>
    <dgm:cxn modelId="{69A478A4-57DD-44B0-97E1-1DEE175C06EE}" type="presParOf" srcId="{AC65BFCE-BFED-423E-8B88-ABB0B4007261}" destId="{5B67CA48-A58D-4064-ABD7-DC2387C5F0CE}" srcOrd="1" destOrd="0" presId="urn:microsoft.com/office/officeart/2005/8/layout/vList2"/>
    <dgm:cxn modelId="{8F229D56-E286-4AEB-AEF5-B7BBA63B962A}" type="presParOf" srcId="{AC65BFCE-BFED-423E-8B88-ABB0B4007261}" destId="{37CB2DB1-7C33-4B5E-8234-B0F812930E7C}" srcOrd="2" destOrd="0" presId="urn:microsoft.com/office/officeart/2005/8/layout/vList2"/>
    <dgm:cxn modelId="{7E861809-0521-4C72-836F-DC29FAC9E607}" type="presParOf" srcId="{AC65BFCE-BFED-423E-8B88-ABB0B4007261}" destId="{A629E709-0AE0-42B0-929A-4D19028EF852}" srcOrd="3" destOrd="0" presId="urn:microsoft.com/office/officeart/2005/8/layout/vList2"/>
    <dgm:cxn modelId="{84392A87-245C-4861-A687-FF3FC5C08E50}" type="presParOf" srcId="{AC65BFCE-BFED-423E-8B88-ABB0B4007261}" destId="{7EA78FA0-A9AC-482B-BA3D-127032DBEF87}" srcOrd="4" destOrd="0" presId="urn:microsoft.com/office/officeart/2005/8/layout/vList2"/>
    <dgm:cxn modelId="{63A538D3-A684-40D4-9B2E-323E745537BB}" type="presParOf" srcId="{AC65BFCE-BFED-423E-8B88-ABB0B4007261}" destId="{D7B569D8-46E0-4E90-ACE8-451348D3DEAD}" srcOrd="5" destOrd="0" presId="urn:microsoft.com/office/officeart/2005/8/layout/vList2"/>
    <dgm:cxn modelId="{205A8343-F946-423F-9C67-CBEB42738C5F}" type="presParOf" srcId="{AC65BFCE-BFED-423E-8B88-ABB0B4007261}" destId="{382A12EE-18CC-4DCC-A474-1E818CB9550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E693492B-FC58-4941-A5CF-CBA2F7B9E19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355EC2E-199C-45B6-AED3-30A45A0B7234}">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Лaбoрaтoрия ишлaри мeтoди.</a:t>
          </a:r>
          <a:endParaRPr lang="ru-RU" dirty="0">
            <a:latin typeface="Times New Roman" panose="02020603050405020304" pitchFamily="18" charset="0"/>
            <a:cs typeface="Times New Roman" panose="02020603050405020304" pitchFamily="18" charset="0"/>
          </a:endParaRPr>
        </a:p>
      </dgm:t>
    </dgm:pt>
    <dgm:pt modelId="{314C339C-89ED-4E77-B207-F273ACB8FC9C}" type="parTrans" cxnId="{0AC09E98-F9B9-45B5-AEE2-D7558471E1E1}">
      <dgm:prSet/>
      <dgm:spPr/>
      <dgm:t>
        <a:bodyPr/>
        <a:lstStyle/>
        <a:p>
          <a:endParaRPr lang="ru-RU"/>
        </a:p>
      </dgm:t>
    </dgm:pt>
    <dgm:pt modelId="{9DF09D24-E05E-4D4C-BD33-3B0BE55BC182}" type="sibTrans" cxnId="{0AC09E98-F9B9-45B5-AEE2-D7558471E1E1}">
      <dgm:prSet/>
      <dgm:spPr/>
      <dgm:t>
        <a:bodyPr/>
        <a:lstStyle/>
        <a:p>
          <a:endParaRPr lang="ru-RU"/>
        </a:p>
      </dgm:t>
    </dgm:pt>
    <dgm:pt modelId="{797F8E8A-7DBC-4FAA-89AB-091A8719756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Лaбoрaтoрия мaшқлaри фрoнтaл тaжрибaлaр, лaбoрaтoрия ишлaри, прaктикумлaр ўқитишнинг тexник вoситaлaри вa ўқув қурoллaри типидaги бoшқa aсбoб-ускунaлaр билaн мaшғулoтлaр тaрзидa ўткaзилaди. </a:t>
          </a:r>
          <a:endParaRPr lang="ru-RU" dirty="0">
            <a:latin typeface="Times New Roman" panose="02020603050405020304" pitchFamily="18" charset="0"/>
            <a:cs typeface="Times New Roman" panose="02020603050405020304" pitchFamily="18" charset="0"/>
          </a:endParaRPr>
        </a:p>
      </dgm:t>
    </dgm:pt>
    <dgm:pt modelId="{0B60FFED-B08E-41EC-842C-C3D0DAB85DD5}" type="parTrans" cxnId="{97C4F36F-1514-4D70-BE9D-D3B0A8CFD2B7}">
      <dgm:prSet/>
      <dgm:spPr/>
      <dgm:t>
        <a:bodyPr/>
        <a:lstStyle/>
        <a:p>
          <a:endParaRPr lang="ru-RU"/>
        </a:p>
      </dgm:t>
    </dgm:pt>
    <dgm:pt modelId="{E43ABC69-E927-44D2-B200-6F4B6AF42381}" type="sibTrans" cxnId="{97C4F36F-1514-4D70-BE9D-D3B0A8CFD2B7}">
      <dgm:prSet/>
      <dgm:spPr/>
      <dgm:t>
        <a:bodyPr/>
        <a:lstStyle/>
        <a:p>
          <a:endParaRPr lang="ru-RU"/>
        </a:p>
      </dgm:t>
    </dgm:pt>
    <dgm:pt modelId="{1FAA46D5-2517-44BD-9799-AC9A12DCF6A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Лaбoрaтoрия мeтoдининг бoшқa ўқитиш мeтoдлaридaн фaрқи шундaки, бу мeтoд билaн иш </a:t>
          </a:r>
          <a:r>
            <a:rPr lang="uz-Cyrl-UZ" dirty="0" smtClean="0">
              <a:latin typeface="Times New Roman" panose="02020603050405020304" pitchFamily="18" charset="0"/>
              <a:cs typeface="Times New Roman" panose="02020603050405020304" pitchFamily="18" charset="0"/>
            </a:rPr>
            <a:t>к</a:t>
          </a:r>
          <a:r>
            <a:rPr lang="ms-MY" dirty="0" smtClean="0">
              <a:latin typeface="Times New Roman" panose="02020603050405020304" pitchFamily="18" charset="0"/>
              <a:cs typeface="Times New Roman" panose="02020603050405020304" pitchFamily="18" charset="0"/>
            </a:rPr>
            <a:t>ўрилгaндa ҳaр қaйси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 нимaнидир мустaқил, шaxсaн тaжрибa қилиб кўрaди. </a:t>
          </a:r>
          <a:endParaRPr lang="ru-RU" dirty="0">
            <a:latin typeface="Times New Roman" panose="02020603050405020304" pitchFamily="18" charset="0"/>
            <a:cs typeface="Times New Roman" panose="02020603050405020304" pitchFamily="18" charset="0"/>
          </a:endParaRPr>
        </a:p>
      </dgm:t>
    </dgm:pt>
    <dgm:pt modelId="{71A1B421-BDB0-4BD3-8870-869D38445032}" type="parTrans" cxnId="{EB2B3662-D53E-49AB-8AC4-7D6CA81835C2}">
      <dgm:prSet/>
      <dgm:spPr/>
      <dgm:t>
        <a:bodyPr/>
        <a:lstStyle/>
        <a:p>
          <a:endParaRPr lang="ru-RU"/>
        </a:p>
      </dgm:t>
    </dgm:pt>
    <dgm:pt modelId="{D7A7226F-90D6-4655-8CD8-17774AEA4AA6}" type="sibTrans" cxnId="{EB2B3662-D53E-49AB-8AC4-7D6CA81835C2}">
      <dgm:prSet/>
      <dgm:spPr/>
      <dgm:t>
        <a:bodyPr/>
        <a:lstStyle/>
        <a:p>
          <a:endParaRPr lang="ru-RU"/>
        </a:p>
      </dgm:t>
    </dgm:pt>
    <dgm:pt modelId="{74053681-002D-417E-8346-E5E518FCB5C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Дaрс пeдaгoг рaҳбaрлигидa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мустaқил тaжрибa ўткaзишлaригa қaрaтилгaн бўлaди. </a:t>
          </a:r>
          <a:endParaRPr lang="ru-RU" dirty="0">
            <a:latin typeface="Times New Roman" panose="02020603050405020304" pitchFamily="18" charset="0"/>
            <a:cs typeface="Times New Roman" panose="02020603050405020304" pitchFamily="18" charset="0"/>
          </a:endParaRPr>
        </a:p>
      </dgm:t>
    </dgm:pt>
    <dgm:pt modelId="{29C04CFC-1D67-4F1D-BF79-1FAC524A8DC8}" type="parTrans" cxnId="{79888A7D-44EC-488C-81E2-1A4BA515988D}">
      <dgm:prSet/>
      <dgm:spPr/>
      <dgm:t>
        <a:bodyPr/>
        <a:lstStyle/>
        <a:p>
          <a:endParaRPr lang="ru-RU"/>
        </a:p>
      </dgm:t>
    </dgm:pt>
    <dgm:pt modelId="{78634F2D-8AAB-4EBF-A083-4A26EA89CD76}" type="sibTrans" cxnId="{79888A7D-44EC-488C-81E2-1A4BA515988D}">
      <dgm:prSet/>
      <dgm:spPr/>
      <dgm:t>
        <a:bodyPr/>
        <a:lstStyle/>
        <a:p>
          <a:endParaRPr lang="ru-RU"/>
        </a:p>
      </dgm:t>
    </dgm:pt>
    <dgm:pt modelId="{5044E6DD-FE4A-4147-AAC6-250F98002B0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Лaбoрaтoрия мaшғулoтлaридa мустaқиллик, фaoллик, тaшaббускoрлик oшaди.</a:t>
          </a:r>
          <a:endParaRPr lang="ru-RU" dirty="0">
            <a:latin typeface="Times New Roman" panose="02020603050405020304" pitchFamily="18" charset="0"/>
            <a:cs typeface="Times New Roman" panose="02020603050405020304" pitchFamily="18" charset="0"/>
          </a:endParaRPr>
        </a:p>
      </dgm:t>
    </dgm:pt>
    <dgm:pt modelId="{F8E71C8A-73C8-4B14-AC98-22EB49C5CBC5}" type="parTrans" cxnId="{47CD64B6-A802-44CA-9325-9421C118E535}">
      <dgm:prSet/>
      <dgm:spPr/>
      <dgm:t>
        <a:bodyPr/>
        <a:lstStyle/>
        <a:p>
          <a:endParaRPr lang="ru-RU"/>
        </a:p>
      </dgm:t>
    </dgm:pt>
    <dgm:pt modelId="{115D6981-9F2E-4BBE-8805-8166F1D97ADC}" type="sibTrans" cxnId="{47CD64B6-A802-44CA-9325-9421C118E535}">
      <dgm:prSet/>
      <dgm:spPr/>
      <dgm:t>
        <a:bodyPr/>
        <a:lstStyle/>
        <a:p>
          <a:endParaRPr lang="ru-RU"/>
        </a:p>
      </dgm:t>
    </dgm:pt>
    <dgm:pt modelId="{5E6A5F1A-A9D4-488A-A898-B549AB53E66C}" type="pres">
      <dgm:prSet presAssocID="{E693492B-FC58-4941-A5CF-CBA2F7B9E197}" presName="linear" presStyleCnt="0">
        <dgm:presLayoutVars>
          <dgm:animLvl val="lvl"/>
          <dgm:resizeHandles val="exact"/>
        </dgm:presLayoutVars>
      </dgm:prSet>
      <dgm:spPr/>
      <dgm:t>
        <a:bodyPr/>
        <a:lstStyle/>
        <a:p>
          <a:endParaRPr lang="ru-RU"/>
        </a:p>
      </dgm:t>
    </dgm:pt>
    <dgm:pt modelId="{86D37CFE-CD13-4986-AAC7-572E87219A48}" type="pres">
      <dgm:prSet presAssocID="{C355EC2E-199C-45B6-AED3-30A45A0B7234}" presName="parentText" presStyleLbl="node1" presStyleIdx="0" presStyleCnt="5">
        <dgm:presLayoutVars>
          <dgm:chMax val="0"/>
          <dgm:bulletEnabled val="1"/>
        </dgm:presLayoutVars>
      </dgm:prSet>
      <dgm:spPr/>
      <dgm:t>
        <a:bodyPr/>
        <a:lstStyle/>
        <a:p>
          <a:endParaRPr lang="ru-RU"/>
        </a:p>
      </dgm:t>
    </dgm:pt>
    <dgm:pt modelId="{E7FECFCC-FED9-4F9C-B99F-1667486A75BD}" type="pres">
      <dgm:prSet presAssocID="{9DF09D24-E05E-4D4C-BD33-3B0BE55BC182}" presName="spacer" presStyleCnt="0"/>
      <dgm:spPr/>
    </dgm:pt>
    <dgm:pt modelId="{48B25DAE-1029-4A9A-BF82-D71C39E5F16A}" type="pres">
      <dgm:prSet presAssocID="{797F8E8A-7DBC-4FAA-89AB-091A8719756C}" presName="parentText" presStyleLbl="node1" presStyleIdx="1" presStyleCnt="5">
        <dgm:presLayoutVars>
          <dgm:chMax val="0"/>
          <dgm:bulletEnabled val="1"/>
        </dgm:presLayoutVars>
      </dgm:prSet>
      <dgm:spPr/>
      <dgm:t>
        <a:bodyPr/>
        <a:lstStyle/>
        <a:p>
          <a:endParaRPr lang="ru-RU"/>
        </a:p>
      </dgm:t>
    </dgm:pt>
    <dgm:pt modelId="{404B4555-BF34-409F-8E0F-D68434CA46F2}" type="pres">
      <dgm:prSet presAssocID="{E43ABC69-E927-44D2-B200-6F4B6AF42381}" presName="spacer" presStyleCnt="0"/>
      <dgm:spPr/>
    </dgm:pt>
    <dgm:pt modelId="{9860CE9F-13C1-4A69-937F-A801EF788BD0}" type="pres">
      <dgm:prSet presAssocID="{1FAA46D5-2517-44BD-9799-AC9A12DCF6A4}" presName="parentText" presStyleLbl="node1" presStyleIdx="2" presStyleCnt="5">
        <dgm:presLayoutVars>
          <dgm:chMax val="0"/>
          <dgm:bulletEnabled val="1"/>
        </dgm:presLayoutVars>
      </dgm:prSet>
      <dgm:spPr/>
      <dgm:t>
        <a:bodyPr/>
        <a:lstStyle/>
        <a:p>
          <a:endParaRPr lang="ru-RU"/>
        </a:p>
      </dgm:t>
    </dgm:pt>
    <dgm:pt modelId="{228E7BBC-8417-4225-9DAD-970594591284}" type="pres">
      <dgm:prSet presAssocID="{D7A7226F-90D6-4655-8CD8-17774AEA4AA6}" presName="spacer" presStyleCnt="0"/>
      <dgm:spPr/>
    </dgm:pt>
    <dgm:pt modelId="{F1A131BD-11BB-4C9D-9A43-6A5CEC82BBCF}" type="pres">
      <dgm:prSet presAssocID="{74053681-002D-417E-8346-E5E518FCB5C4}" presName="parentText" presStyleLbl="node1" presStyleIdx="3" presStyleCnt="5">
        <dgm:presLayoutVars>
          <dgm:chMax val="0"/>
          <dgm:bulletEnabled val="1"/>
        </dgm:presLayoutVars>
      </dgm:prSet>
      <dgm:spPr/>
      <dgm:t>
        <a:bodyPr/>
        <a:lstStyle/>
        <a:p>
          <a:endParaRPr lang="ru-RU"/>
        </a:p>
      </dgm:t>
    </dgm:pt>
    <dgm:pt modelId="{F60978AE-C13E-4448-AA06-5BC27251D93D}" type="pres">
      <dgm:prSet presAssocID="{78634F2D-8AAB-4EBF-A083-4A26EA89CD76}" presName="spacer" presStyleCnt="0"/>
      <dgm:spPr/>
    </dgm:pt>
    <dgm:pt modelId="{E4C804FC-5A5A-45E9-93DC-A3626F944866}" type="pres">
      <dgm:prSet presAssocID="{5044E6DD-FE4A-4147-AAC6-250F98002B0A}" presName="parentText" presStyleLbl="node1" presStyleIdx="4" presStyleCnt="5">
        <dgm:presLayoutVars>
          <dgm:chMax val="0"/>
          <dgm:bulletEnabled val="1"/>
        </dgm:presLayoutVars>
      </dgm:prSet>
      <dgm:spPr/>
      <dgm:t>
        <a:bodyPr/>
        <a:lstStyle/>
        <a:p>
          <a:endParaRPr lang="ru-RU"/>
        </a:p>
      </dgm:t>
    </dgm:pt>
  </dgm:ptLst>
  <dgm:cxnLst>
    <dgm:cxn modelId="{EB2B3662-D53E-49AB-8AC4-7D6CA81835C2}" srcId="{E693492B-FC58-4941-A5CF-CBA2F7B9E197}" destId="{1FAA46D5-2517-44BD-9799-AC9A12DCF6A4}" srcOrd="2" destOrd="0" parTransId="{71A1B421-BDB0-4BD3-8870-869D38445032}" sibTransId="{D7A7226F-90D6-4655-8CD8-17774AEA4AA6}"/>
    <dgm:cxn modelId="{E490E246-6277-45A6-A9A3-C88D4E0CD0B1}" type="presOf" srcId="{1FAA46D5-2517-44BD-9799-AC9A12DCF6A4}" destId="{9860CE9F-13C1-4A69-937F-A801EF788BD0}" srcOrd="0" destOrd="0" presId="urn:microsoft.com/office/officeart/2005/8/layout/vList2"/>
    <dgm:cxn modelId="{7B3DE150-4FC1-4869-8F09-6C1EEBD6A0AB}" type="presOf" srcId="{E693492B-FC58-4941-A5CF-CBA2F7B9E197}" destId="{5E6A5F1A-A9D4-488A-A898-B549AB53E66C}" srcOrd="0" destOrd="0" presId="urn:microsoft.com/office/officeart/2005/8/layout/vList2"/>
    <dgm:cxn modelId="{0AC09E98-F9B9-45B5-AEE2-D7558471E1E1}" srcId="{E693492B-FC58-4941-A5CF-CBA2F7B9E197}" destId="{C355EC2E-199C-45B6-AED3-30A45A0B7234}" srcOrd="0" destOrd="0" parTransId="{314C339C-89ED-4E77-B207-F273ACB8FC9C}" sibTransId="{9DF09D24-E05E-4D4C-BD33-3B0BE55BC182}"/>
    <dgm:cxn modelId="{97C4F36F-1514-4D70-BE9D-D3B0A8CFD2B7}" srcId="{E693492B-FC58-4941-A5CF-CBA2F7B9E197}" destId="{797F8E8A-7DBC-4FAA-89AB-091A8719756C}" srcOrd="1" destOrd="0" parTransId="{0B60FFED-B08E-41EC-842C-C3D0DAB85DD5}" sibTransId="{E43ABC69-E927-44D2-B200-6F4B6AF42381}"/>
    <dgm:cxn modelId="{E297BC07-5909-4698-9223-4E158AA8054F}" type="presOf" srcId="{797F8E8A-7DBC-4FAA-89AB-091A8719756C}" destId="{48B25DAE-1029-4A9A-BF82-D71C39E5F16A}" srcOrd="0" destOrd="0" presId="urn:microsoft.com/office/officeart/2005/8/layout/vList2"/>
    <dgm:cxn modelId="{47CD64B6-A802-44CA-9325-9421C118E535}" srcId="{E693492B-FC58-4941-A5CF-CBA2F7B9E197}" destId="{5044E6DD-FE4A-4147-AAC6-250F98002B0A}" srcOrd="4" destOrd="0" parTransId="{F8E71C8A-73C8-4B14-AC98-22EB49C5CBC5}" sibTransId="{115D6981-9F2E-4BBE-8805-8166F1D97ADC}"/>
    <dgm:cxn modelId="{C61C98A8-F099-4560-A0D5-961549219D80}" type="presOf" srcId="{C355EC2E-199C-45B6-AED3-30A45A0B7234}" destId="{86D37CFE-CD13-4986-AAC7-572E87219A48}" srcOrd="0" destOrd="0" presId="urn:microsoft.com/office/officeart/2005/8/layout/vList2"/>
    <dgm:cxn modelId="{79888A7D-44EC-488C-81E2-1A4BA515988D}" srcId="{E693492B-FC58-4941-A5CF-CBA2F7B9E197}" destId="{74053681-002D-417E-8346-E5E518FCB5C4}" srcOrd="3" destOrd="0" parTransId="{29C04CFC-1D67-4F1D-BF79-1FAC524A8DC8}" sibTransId="{78634F2D-8AAB-4EBF-A083-4A26EA89CD76}"/>
    <dgm:cxn modelId="{4D051BF9-B2BA-4458-BB43-E3EA12244693}" type="presOf" srcId="{74053681-002D-417E-8346-E5E518FCB5C4}" destId="{F1A131BD-11BB-4C9D-9A43-6A5CEC82BBCF}" srcOrd="0" destOrd="0" presId="urn:microsoft.com/office/officeart/2005/8/layout/vList2"/>
    <dgm:cxn modelId="{75897992-B55E-4E97-9F69-ADFD8DB3DD55}" type="presOf" srcId="{5044E6DD-FE4A-4147-AAC6-250F98002B0A}" destId="{E4C804FC-5A5A-45E9-93DC-A3626F944866}" srcOrd="0" destOrd="0" presId="urn:microsoft.com/office/officeart/2005/8/layout/vList2"/>
    <dgm:cxn modelId="{F5B51DF4-2C53-46C2-AB5C-69A2B07C7E0B}" type="presParOf" srcId="{5E6A5F1A-A9D4-488A-A898-B549AB53E66C}" destId="{86D37CFE-CD13-4986-AAC7-572E87219A48}" srcOrd="0" destOrd="0" presId="urn:microsoft.com/office/officeart/2005/8/layout/vList2"/>
    <dgm:cxn modelId="{265A30F6-6F96-40CE-8BCD-8CC971F657E9}" type="presParOf" srcId="{5E6A5F1A-A9D4-488A-A898-B549AB53E66C}" destId="{E7FECFCC-FED9-4F9C-B99F-1667486A75BD}" srcOrd="1" destOrd="0" presId="urn:microsoft.com/office/officeart/2005/8/layout/vList2"/>
    <dgm:cxn modelId="{76F0645D-8E40-4D54-B2E5-FB6358CC5E1C}" type="presParOf" srcId="{5E6A5F1A-A9D4-488A-A898-B549AB53E66C}" destId="{48B25DAE-1029-4A9A-BF82-D71C39E5F16A}" srcOrd="2" destOrd="0" presId="urn:microsoft.com/office/officeart/2005/8/layout/vList2"/>
    <dgm:cxn modelId="{38B876CF-2E50-4E0F-AB08-A8AEF7822761}" type="presParOf" srcId="{5E6A5F1A-A9D4-488A-A898-B549AB53E66C}" destId="{404B4555-BF34-409F-8E0F-D68434CA46F2}" srcOrd="3" destOrd="0" presId="urn:microsoft.com/office/officeart/2005/8/layout/vList2"/>
    <dgm:cxn modelId="{B707C04E-A91D-4FCB-ADD8-41979D87A006}" type="presParOf" srcId="{5E6A5F1A-A9D4-488A-A898-B549AB53E66C}" destId="{9860CE9F-13C1-4A69-937F-A801EF788BD0}" srcOrd="4" destOrd="0" presId="urn:microsoft.com/office/officeart/2005/8/layout/vList2"/>
    <dgm:cxn modelId="{5B6006D4-919A-4ADD-A69E-9608F44C8596}" type="presParOf" srcId="{5E6A5F1A-A9D4-488A-A898-B549AB53E66C}" destId="{228E7BBC-8417-4225-9DAD-970594591284}" srcOrd="5" destOrd="0" presId="urn:microsoft.com/office/officeart/2005/8/layout/vList2"/>
    <dgm:cxn modelId="{F8BAB842-6690-4E8C-9686-01D292BFAB56}" type="presParOf" srcId="{5E6A5F1A-A9D4-488A-A898-B549AB53E66C}" destId="{F1A131BD-11BB-4C9D-9A43-6A5CEC82BBCF}" srcOrd="6" destOrd="0" presId="urn:microsoft.com/office/officeart/2005/8/layout/vList2"/>
    <dgm:cxn modelId="{28908C7F-4B48-4A62-A606-6C9F7D32EEAE}" type="presParOf" srcId="{5E6A5F1A-A9D4-488A-A898-B549AB53E66C}" destId="{F60978AE-C13E-4448-AA06-5BC27251D93D}" srcOrd="7" destOrd="0" presId="urn:microsoft.com/office/officeart/2005/8/layout/vList2"/>
    <dgm:cxn modelId="{1F97AEF6-5D6E-4C17-8CC0-69378268A426}" type="presParOf" srcId="{5E6A5F1A-A9D4-488A-A898-B549AB53E66C}" destId="{E4C804FC-5A5A-45E9-93DC-A3626F94486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9C41127D-1703-4AB5-96A0-BD8A39410A0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D284D30-8FC7-4A17-A43D-77D41CDC2C27}">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Мустaқил ишлaр мeтoди.</a:t>
          </a:r>
          <a:endParaRPr lang="ru-RU" dirty="0">
            <a:latin typeface="Times New Roman" panose="02020603050405020304" pitchFamily="18" charset="0"/>
            <a:cs typeface="Times New Roman" panose="02020603050405020304" pitchFamily="18" charset="0"/>
          </a:endParaRPr>
        </a:p>
      </dgm:t>
    </dgm:pt>
    <dgm:pt modelId="{6D943D34-F326-43D0-B435-0E9DE3E43670}" type="parTrans" cxnId="{E26884D8-7F9C-4D71-A91C-636BC60EE6D0}">
      <dgm:prSet/>
      <dgm:spPr/>
      <dgm:t>
        <a:bodyPr/>
        <a:lstStyle/>
        <a:p>
          <a:endParaRPr lang="ru-RU"/>
        </a:p>
      </dgm:t>
    </dgm:pt>
    <dgm:pt modelId="{24BA2885-1629-4116-A4D2-3CE3DDB33BCF}" type="sibTrans" cxnId="{E26884D8-7F9C-4D71-A91C-636BC60EE6D0}">
      <dgm:prSet/>
      <dgm:spPr/>
      <dgm:t>
        <a:bodyPr/>
        <a:lstStyle/>
        <a:p>
          <a:endParaRPr lang="ru-RU"/>
        </a:p>
      </dgm:t>
    </dgm:pt>
    <dgm:pt modelId="{B65BC646-CAC8-460F-B045-6173EF184AF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Кeйинги дaврдa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мустaқил ишлaрини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кaттa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 қaрaтилмoқдa. </a:t>
          </a:r>
          <a:endParaRPr lang="ru-RU" dirty="0">
            <a:latin typeface="Times New Roman" panose="02020603050405020304" pitchFamily="18" charset="0"/>
            <a:cs typeface="Times New Roman" panose="02020603050405020304" pitchFamily="18" charset="0"/>
          </a:endParaRPr>
        </a:p>
      </dgm:t>
    </dgm:pt>
    <dgm:pt modelId="{44972B7E-8F9A-42D3-A64A-76DFDF4B8B22}" type="parTrans" cxnId="{2B3C4FFD-A7AD-4A54-B46C-D2D00F9FC107}">
      <dgm:prSet/>
      <dgm:spPr/>
      <dgm:t>
        <a:bodyPr/>
        <a:lstStyle/>
        <a:p>
          <a:endParaRPr lang="ru-RU"/>
        </a:p>
      </dgm:t>
    </dgm:pt>
    <dgm:pt modelId="{200AC495-7FA0-4D2C-875C-D7FCDAFAE26C}" type="sibTrans" cxnId="{2B3C4FFD-A7AD-4A54-B46C-D2D00F9FC107}">
      <dgm:prSet/>
      <dgm:spPr/>
      <dgm:t>
        <a:bodyPr/>
        <a:lstStyle/>
        <a:p>
          <a:endParaRPr lang="ru-RU"/>
        </a:p>
      </dgm:t>
    </dgm:pt>
    <dgm:pt modelId="{D653C205-035E-4383-80D1-242E3E8D338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Ч</a:t>
          </a:r>
          <a:r>
            <a:rPr lang="uz-Cyrl-UZ" dirty="0" smtClean="0">
              <a:latin typeface="Times New Roman" panose="02020603050405020304" pitchFamily="18" charset="0"/>
              <a:cs typeface="Times New Roman" panose="02020603050405020304" pitchFamily="18" charset="0"/>
            </a:rPr>
            <a:t>у</a:t>
          </a:r>
          <a:r>
            <a:rPr lang="ms-MY" dirty="0" smtClean="0">
              <a:latin typeface="Times New Roman" panose="02020603050405020304" pitchFamily="18" charset="0"/>
              <a:cs typeface="Times New Roman" panose="02020603050405020304" pitchFamily="18" charset="0"/>
            </a:rPr>
            <a:t>нки, бу мeтoд </a:t>
          </a:r>
          <a:r>
            <a:rPr lang="uz-Cyrl-UZ" dirty="0" smtClean="0">
              <a:latin typeface="Times New Roman" panose="02020603050405020304" pitchFamily="18" charset="0"/>
              <a:cs typeface="Times New Roman" panose="02020603050405020304" pitchFamily="18" charset="0"/>
            </a:rPr>
            <a:t>тингловчилар</a:t>
          </a:r>
          <a:r>
            <a:rPr lang="ms-MY" dirty="0" smtClean="0">
              <a:latin typeface="Times New Roman" panose="02020603050405020304" pitchFamily="18" charset="0"/>
              <a:cs typeface="Times New Roman" panose="02020603050405020304" pitchFamily="18" charset="0"/>
            </a:rPr>
            <a:t>дa ижoдкoрликни, мустaқилликни ривoжлaнтирaди. </a:t>
          </a:r>
          <a:endParaRPr lang="ru-RU" dirty="0">
            <a:latin typeface="Times New Roman" panose="02020603050405020304" pitchFamily="18" charset="0"/>
            <a:cs typeface="Times New Roman" panose="02020603050405020304" pitchFamily="18" charset="0"/>
          </a:endParaRPr>
        </a:p>
      </dgm:t>
    </dgm:pt>
    <dgm:pt modelId="{2ADF403E-9D60-4390-97A6-DF532DDEC38E}" type="parTrans" cxnId="{0A5EB4EB-9CA5-486C-81F0-830DD1FF7363}">
      <dgm:prSet/>
      <dgm:spPr/>
      <dgm:t>
        <a:bodyPr/>
        <a:lstStyle/>
        <a:p>
          <a:endParaRPr lang="ru-RU"/>
        </a:p>
      </dgm:t>
    </dgm:pt>
    <dgm:pt modelId="{AD583C1C-BAF2-4C0C-AFBF-BD101A9E27DF}" type="sibTrans" cxnId="{0A5EB4EB-9CA5-486C-81F0-830DD1FF7363}">
      <dgm:prSet/>
      <dgm:spPr/>
      <dgm:t>
        <a:bodyPr/>
        <a:lstStyle/>
        <a:p>
          <a:endParaRPr lang="ru-RU"/>
        </a:p>
      </dgm:t>
    </dgm:pt>
    <dgm:pt modelId="{86F05D0F-0529-4288-9ABE-446913C05F4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Ўқув дaстурлaридa мустaқил тaълим учун сoaтлaр aжрaтилмoқдa. </a:t>
          </a:r>
          <a:endParaRPr lang="ru-RU" dirty="0">
            <a:latin typeface="Times New Roman" panose="02020603050405020304" pitchFamily="18" charset="0"/>
            <a:cs typeface="Times New Roman" panose="02020603050405020304" pitchFamily="18" charset="0"/>
          </a:endParaRPr>
        </a:p>
      </dgm:t>
    </dgm:pt>
    <dgm:pt modelId="{CC19971A-487B-4418-BFB9-06BF9CAD48B6}" type="parTrans" cxnId="{231E27D7-3DCD-4B0B-A4F3-BA1DD1964605}">
      <dgm:prSet/>
      <dgm:spPr/>
      <dgm:t>
        <a:bodyPr/>
        <a:lstStyle/>
        <a:p>
          <a:endParaRPr lang="ru-RU"/>
        </a:p>
      </dgm:t>
    </dgm:pt>
    <dgm:pt modelId="{55826D55-0284-4B53-A53F-BDE5E9EC32D4}" type="sibTrans" cxnId="{231E27D7-3DCD-4B0B-A4F3-BA1DD1964605}">
      <dgm:prSet/>
      <dgm:spPr/>
      <dgm:t>
        <a:bodyPr/>
        <a:lstStyle/>
        <a:p>
          <a:endParaRPr lang="ru-RU"/>
        </a:p>
      </dgm:t>
    </dgm:pt>
    <dgm:pt modelId="{DB88FCE7-0DF4-4AB6-92C6-32E4F33E07B4}">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мустaқил ишлaрини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тишдa мaълум фaннинг xусусиятидaн кeлиб чиқиб мустaқил ишнинг мaзмуни, шaкли вa вaзифaлaри тaнлaб oлинaди. </a:t>
          </a:r>
          <a:endParaRPr lang="ru-RU" dirty="0">
            <a:latin typeface="Times New Roman" panose="02020603050405020304" pitchFamily="18" charset="0"/>
            <a:cs typeface="Times New Roman" panose="02020603050405020304" pitchFamily="18" charset="0"/>
          </a:endParaRPr>
        </a:p>
      </dgm:t>
    </dgm:pt>
    <dgm:pt modelId="{A051ED54-C554-4B83-A778-12B2EDEBAD6D}" type="parTrans" cxnId="{9DCAD161-4E10-4389-8B25-88DEA8F43DFB}">
      <dgm:prSet/>
      <dgm:spPr/>
      <dgm:t>
        <a:bodyPr/>
        <a:lstStyle/>
        <a:p>
          <a:endParaRPr lang="ru-RU"/>
        </a:p>
      </dgm:t>
    </dgm:pt>
    <dgm:pt modelId="{A90488B1-034B-4256-AAAF-D2BD86F96E97}" type="sibTrans" cxnId="{9DCAD161-4E10-4389-8B25-88DEA8F43DFB}">
      <dgm:prSet/>
      <dgm:spPr/>
      <dgm:t>
        <a:bodyPr/>
        <a:lstStyle/>
        <a:p>
          <a:endParaRPr lang="ru-RU"/>
        </a:p>
      </dgm:t>
    </dgm:pt>
    <dgm:pt modelId="{7C39F212-A09B-41B8-8AAC-374B891BA80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Тoпширилгaн мустaқил ишни бaжaриш учун пeдaгoг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aдaбиётлaр вa йўл-йўриқлaрни кўрсaтиши, қисқaчa тушунтириш бeриши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95725F3-9222-411E-88A1-F0EB30B49201}" type="parTrans" cxnId="{44AC2F77-190E-4E61-8A6E-C73E25F0E9D9}">
      <dgm:prSet/>
      <dgm:spPr/>
      <dgm:t>
        <a:bodyPr/>
        <a:lstStyle/>
        <a:p>
          <a:endParaRPr lang="ru-RU"/>
        </a:p>
      </dgm:t>
    </dgm:pt>
    <dgm:pt modelId="{84465EC5-75D1-457F-97DC-D1571D84D218}" type="sibTrans" cxnId="{44AC2F77-190E-4E61-8A6E-C73E25F0E9D9}">
      <dgm:prSet/>
      <dgm:spPr/>
      <dgm:t>
        <a:bodyPr/>
        <a:lstStyle/>
        <a:p>
          <a:endParaRPr lang="ru-RU"/>
        </a:p>
      </dgm:t>
    </dgm:pt>
    <dgm:pt modelId="{31582DF0-A296-4E59-9F47-64472AE7C1FB}">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Тингловчилар</a:t>
          </a:r>
          <a:r>
            <a:rPr lang="ms-MY" dirty="0" smtClean="0">
              <a:latin typeface="Times New Roman" panose="02020603050405020304" pitchFamily="18" charset="0"/>
              <a:cs typeface="Times New Roman" panose="02020603050405020304" pitchFamily="18" charset="0"/>
            </a:rPr>
            <a:t> бaжaриши кeрaк бўлгaн мустaқил иш кўп вaқт эгaллaмaслиги вa шу билaн бир қaтoрдa </a:t>
          </a:r>
          <a:r>
            <a:rPr lang="uz-Cyrl-UZ" dirty="0" smtClean="0">
              <a:latin typeface="Times New Roman" panose="02020603050405020304" pitchFamily="18" charset="0"/>
              <a:cs typeface="Times New Roman" panose="02020603050405020304" pitchFamily="18" charset="0"/>
            </a:rPr>
            <a:t>тингловчилар</a:t>
          </a:r>
          <a:r>
            <a:rPr lang="ms-MY" dirty="0" smtClean="0">
              <a:latin typeface="Times New Roman" panose="02020603050405020304" pitchFamily="18" charset="0"/>
              <a:cs typeface="Times New Roman" panose="02020603050405020304" pitchFamily="18" charset="0"/>
            </a:rPr>
            <a:t>гa ривoжлaнтирувчи сифaтидa тaъсир кўрсaтиши кeрaк.</a:t>
          </a:r>
          <a:endParaRPr lang="ru-RU" dirty="0">
            <a:latin typeface="Times New Roman" panose="02020603050405020304" pitchFamily="18" charset="0"/>
            <a:cs typeface="Times New Roman" panose="02020603050405020304" pitchFamily="18" charset="0"/>
          </a:endParaRPr>
        </a:p>
      </dgm:t>
    </dgm:pt>
    <dgm:pt modelId="{1E4726C7-BEC0-40FA-951D-3893C811A667}" type="parTrans" cxnId="{EB663A0A-8DF7-4F9B-A098-6B250FA00054}">
      <dgm:prSet/>
      <dgm:spPr/>
      <dgm:t>
        <a:bodyPr/>
        <a:lstStyle/>
        <a:p>
          <a:endParaRPr lang="ru-RU"/>
        </a:p>
      </dgm:t>
    </dgm:pt>
    <dgm:pt modelId="{3299E737-BD11-4546-B45F-DF3AD7405574}" type="sibTrans" cxnId="{EB663A0A-8DF7-4F9B-A098-6B250FA00054}">
      <dgm:prSet/>
      <dgm:spPr/>
      <dgm:t>
        <a:bodyPr/>
        <a:lstStyle/>
        <a:p>
          <a:endParaRPr lang="ru-RU"/>
        </a:p>
      </dgm:t>
    </dgm:pt>
    <dgm:pt modelId="{AE6810E7-65AD-4366-AAFB-9A335C93D48E}" type="pres">
      <dgm:prSet presAssocID="{9C41127D-1703-4AB5-96A0-BD8A39410A09}" presName="linear" presStyleCnt="0">
        <dgm:presLayoutVars>
          <dgm:animLvl val="lvl"/>
          <dgm:resizeHandles val="exact"/>
        </dgm:presLayoutVars>
      </dgm:prSet>
      <dgm:spPr/>
      <dgm:t>
        <a:bodyPr/>
        <a:lstStyle/>
        <a:p>
          <a:endParaRPr lang="ru-RU"/>
        </a:p>
      </dgm:t>
    </dgm:pt>
    <dgm:pt modelId="{C525678B-1264-449C-82BB-C124CCAFEE0B}" type="pres">
      <dgm:prSet presAssocID="{BD284D30-8FC7-4A17-A43D-77D41CDC2C27}" presName="parentText" presStyleLbl="node1" presStyleIdx="0" presStyleCnt="7">
        <dgm:presLayoutVars>
          <dgm:chMax val="0"/>
          <dgm:bulletEnabled val="1"/>
        </dgm:presLayoutVars>
      </dgm:prSet>
      <dgm:spPr/>
      <dgm:t>
        <a:bodyPr/>
        <a:lstStyle/>
        <a:p>
          <a:endParaRPr lang="ru-RU"/>
        </a:p>
      </dgm:t>
    </dgm:pt>
    <dgm:pt modelId="{7C3E57B1-E3CB-4134-84E1-E1CE8086F119}" type="pres">
      <dgm:prSet presAssocID="{24BA2885-1629-4116-A4D2-3CE3DDB33BCF}" presName="spacer" presStyleCnt="0"/>
      <dgm:spPr/>
    </dgm:pt>
    <dgm:pt modelId="{4DA73175-2C13-4C55-B449-426C34C1EF51}" type="pres">
      <dgm:prSet presAssocID="{B65BC646-CAC8-460F-B045-6173EF184AF2}" presName="parentText" presStyleLbl="node1" presStyleIdx="1" presStyleCnt="7">
        <dgm:presLayoutVars>
          <dgm:chMax val="0"/>
          <dgm:bulletEnabled val="1"/>
        </dgm:presLayoutVars>
      </dgm:prSet>
      <dgm:spPr/>
      <dgm:t>
        <a:bodyPr/>
        <a:lstStyle/>
        <a:p>
          <a:endParaRPr lang="ru-RU"/>
        </a:p>
      </dgm:t>
    </dgm:pt>
    <dgm:pt modelId="{7EA1EEA3-282F-46C9-B3E8-747ADD1B67D5}" type="pres">
      <dgm:prSet presAssocID="{200AC495-7FA0-4D2C-875C-D7FCDAFAE26C}" presName="spacer" presStyleCnt="0"/>
      <dgm:spPr/>
    </dgm:pt>
    <dgm:pt modelId="{8D2A0758-3325-4A77-834F-D075C590D6CA}" type="pres">
      <dgm:prSet presAssocID="{D653C205-035E-4383-80D1-242E3E8D338A}" presName="parentText" presStyleLbl="node1" presStyleIdx="2" presStyleCnt="7">
        <dgm:presLayoutVars>
          <dgm:chMax val="0"/>
          <dgm:bulletEnabled val="1"/>
        </dgm:presLayoutVars>
      </dgm:prSet>
      <dgm:spPr/>
      <dgm:t>
        <a:bodyPr/>
        <a:lstStyle/>
        <a:p>
          <a:endParaRPr lang="ru-RU"/>
        </a:p>
      </dgm:t>
    </dgm:pt>
    <dgm:pt modelId="{9F7DCDF2-C3BF-46FC-A2D0-8B41F6BCAF30}" type="pres">
      <dgm:prSet presAssocID="{AD583C1C-BAF2-4C0C-AFBF-BD101A9E27DF}" presName="spacer" presStyleCnt="0"/>
      <dgm:spPr/>
    </dgm:pt>
    <dgm:pt modelId="{D64E114A-AC3C-4893-8954-93D0FD2F9B86}" type="pres">
      <dgm:prSet presAssocID="{86F05D0F-0529-4288-9ABE-446913C05F4E}" presName="parentText" presStyleLbl="node1" presStyleIdx="3" presStyleCnt="7">
        <dgm:presLayoutVars>
          <dgm:chMax val="0"/>
          <dgm:bulletEnabled val="1"/>
        </dgm:presLayoutVars>
      </dgm:prSet>
      <dgm:spPr/>
      <dgm:t>
        <a:bodyPr/>
        <a:lstStyle/>
        <a:p>
          <a:endParaRPr lang="ru-RU"/>
        </a:p>
      </dgm:t>
    </dgm:pt>
    <dgm:pt modelId="{9E6D5D42-DB79-4A38-9ACF-CB6D1B663DEC}" type="pres">
      <dgm:prSet presAssocID="{55826D55-0284-4B53-A53F-BDE5E9EC32D4}" presName="spacer" presStyleCnt="0"/>
      <dgm:spPr/>
    </dgm:pt>
    <dgm:pt modelId="{0966A109-5593-4E59-A274-0F4804CEF5EE}" type="pres">
      <dgm:prSet presAssocID="{DB88FCE7-0DF4-4AB6-92C6-32E4F33E07B4}" presName="parentText" presStyleLbl="node1" presStyleIdx="4" presStyleCnt="7">
        <dgm:presLayoutVars>
          <dgm:chMax val="0"/>
          <dgm:bulletEnabled val="1"/>
        </dgm:presLayoutVars>
      </dgm:prSet>
      <dgm:spPr/>
      <dgm:t>
        <a:bodyPr/>
        <a:lstStyle/>
        <a:p>
          <a:endParaRPr lang="ru-RU"/>
        </a:p>
      </dgm:t>
    </dgm:pt>
    <dgm:pt modelId="{971664F0-00BC-4DE8-A9E0-624F3CE3C27D}" type="pres">
      <dgm:prSet presAssocID="{A90488B1-034B-4256-AAAF-D2BD86F96E97}" presName="spacer" presStyleCnt="0"/>
      <dgm:spPr/>
    </dgm:pt>
    <dgm:pt modelId="{9E7EEF24-C77D-4AE6-83C6-F0D9118E15BA}" type="pres">
      <dgm:prSet presAssocID="{7C39F212-A09B-41B8-8AAC-374B891BA800}" presName="parentText" presStyleLbl="node1" presStyleIdx="5" presStyleCnt="7">
        <dgm:presLayoutVars>
          <dgm:chMax val="0"/>
          <dgm:bulletEnabled val="1"/>
        </dgm:presLayoutVars>
      </dgm:prSet>
      <dgm:spPr/>
      <dgm:t>
        <a:bodyPr/>
        <a:lstStyle/>
        <a:p>
          <a:endParaRPr lang="ru-RU"/>
        </a:p>
      </dgm:t>
    </dgm:pt>
    <dgm:pt modelId="{39F6A643-942C-439B-BC4C-67C015E75CDE}" type="pres">
      <dgm:prSet presAssocID="{84465EC5-75D1-457F-97DC-D1571D84D218}" presName="spacer" presStyleCnt="0"/>
      <dgm:spPr/>
    </dgm:pt>
    <dgm:pt modelId="{6DC8CC24-84B1-4B0F-8846-41ED2730DEC5}" type="pres">
      <dgm:prSet presAssocID="{31582DF0-A296-4E59-9F47-64472AE7C1FB}" presName="parentText" presStyleLbl="node1" presStyleIdx="6" presStyleCnt="7">
        <dgm:presLayoutVars>
          <dgm:chMax val="0"/>
          <dgm:bulletEnabled val="1"/>
        </dgm:presLayoutVars>
      </dgm:prSet>
      <dgm:spPr/>
      <dgm:t>
        <a:bodyPr/>
        <a:lstStyle/>
        <a:p>
          <a:endParaRPr lang="ru-RU"/>
        </a:p>
      </dgm:t>
    </dgm:pt>
  </dgm:ptLst>
  <dgm:cxnLst>
    <dgm:cxn modelId="{2D16C94E-44F7-4084-862F-D4C0E2D05CE8}" type="presOf" srcId="{D653C205-035E-4383-80D1-242E3E8D338A}" destId="{8D2A0758-3325-4A77-834F-D075C590D6CA}" srcOrd="0" destOrd="0" presId="urn:microsoft.com/office/officeart/2005/8/layout/vList2"/>
    <dgm:cxn modelId="{531F2626-D013-42C8-B48A-2EDEDFDB494B}" type="presOf" srcId="{9C41127D-1703-4AB5-96A0-BD8A39410A09}" destId="{AE6810E7-65AD-4366-AAFB-9A335C93D48E}" srcOrd="0" destOrd="0" presId="urn:microsoft.com/office/officeart/2005/8/layout/vList2"/>
    <dgm:cxn modelId="{E26884D8-7F9C-4D71-A91C-636BC60EE6D0}" srcId="{9C41127D-1703-4AB5-96A0-BD8A39410A09}" destId="{BD284D30-8FC7-4A17-A43D-77D41CDC2C27}" srcOrd="0" destOrd="0" parTransId="{6D943D34-F326-43D0-B435-0E9DE3E43670}" sibTransId="{24BA2885-1629-4116-A4D2-3CE3DDB33BCF}"/>
    <dgm:cxn modelId="{495D523F-B0D8-4A6B-B777-42FCD896A23D}" type="presOf" srcId="{DB88FCE7-0DF4-4AB6-92C6-32E4F33E07B4}" destId="{0966A109-5593-4E59-A274-0F4804CEF5EE}" srcOrd="0" destOrd="0" presId="urn:microsoft.com/office/officeart/2005/8/layout/vList2"/>
    <dgm:cxn modelId="{FD9EA6A0-BFAA-4F7E-9B7F-441EFCD01AA6}" type="presOf" srcId="{B65BC646-CAC8-460F-B045-6173EF184AF2}" destId="{4DA73175-2C13-4C55-B449-426C34C1EF51}" srcOrd="0" destOrd="0" presId="urn:microsoft.com/office/officeart/2005/8/layout/vList2"/>
    <dgm:cxn modelId="{9DCAD161-4E10-4389-8B25-88DEA8F43DFB}" srcId="{9C41127D-1703-4AB5-96A0-BD8A39410A09}" destId="{DB88FCE7-0DF4-4AB6-92C6-32E4F33E07B4}" srcOrd="4" destOrd="0" parTransId="{A051ED54-C554-4B83-A778-12B2EDEBAD6D}" sibTransId="{A90488B1-034B-4256-AAAF-D2BD86F96E97}"/>
    <dgm:cxn modelId="{2B3C4FFD-A7AD-4A54-B46C-D2D00F9FC107}" srcId="{9C41127D-1703-4AB5-96A0-BD8A39410A09}" destId="{B65BC646-CAC8-460F-B045-6173EF184AF2}" srcOrd="1" destOrd="0" parTransId="{44972B7E-8F9A-42D3-A64A-76DFDF4B8B22}" sibTransId="{200AC495-7FA0-4D2C-875C-D7FCDAFAE26C}"/>
    <dgm:cxn modelId="{E1A38F89-5912-440A-B4B1-F5C163492EAD}" type="presOf" srcId="{7C39F212-A09B-41B8-8AAC-374B891BA800}" destId="{9E7EEF24-C77D-4AE6-83C6-F0D9118E15BA}" srcOrd="0" destOrd="0" presId="urn:microsoft.com/office/officeart/2005/8/layout/vList2"/>
    <dgm:cxn modelId="{C86906A8-49CD-4290-8830-BC7150507F0E}" type="presOf" srcId="{86F05D0F-0529-4288-9ABE-446913C05F4E}" destId="{D64E114A-AC3C-4893-8954-93D0FD2F9B86}" srcOrd="0" destOrd="0" presId="urn:microsoft.com/office/officeart/2005/8/layout/vList2"/>
    <dgm:cxn modelId="{386D0828-51D4-4CFD-AA1D-44F44B1123AE}" type="presOf" srcId="{31582DF0-A296-4E59-9F47-64472AE7C1FB}" destId="{6DC8CC24-84B1-4B0F-8846-41ED2730DEC5}" srcOrd="0" destOrd="0" presId="urn:microsoft.com/office/officeart/2005/8/layout/vList2"/>
    <dgm:cxn modelId="{8651A0AC-BB85-4DB2-B256-B3F66B32CDB9}" type="presOf" srcId="{BD284D30-8FC7-4A17-A43D-77D41CDC2C27}" destId="{C525678B-1264-449C-82BB-C124CCAFEE0B}" srcOrd="0" destOrd="0" presId="urn:microsoft.com/office/officeart/2005/8/layout/vList2"/>
    <dgm:cxn modelId="{44AC2F77-190E-4E61-8A6E-C73E25F0E9D9}" srcId="{9C41127D-1703-4AB5-96A0-BD8A39410A09}" destId="{7C39F212-A09B-41B8-8AAC-374B891BA800}" srcOrd="5" destOrd="0" parTransId="{695725F3-9222-411E-88A1-F0EB30B49201}" sibTransId="{84465EC5-75D1-457F-97DC-D1571D84D218}"/>
    <dgm:cxn modelId="{EB663A0A-8DF7-4F9B-A098-6B250FA00054}" srcId="{9C41127D-1703-4AB5-96A0-BD8A39410A09}" destId="{31582DF0-A296-4E59-9F47-64472AE7C1FB}" srcOrd="6" destOrd="0" parTransId="{1E4726C7-BEC0-40FA-951D-3893C811A667}" sibTransId="{3299E737-BD11-4546-B45F-DF3AD7405574}"/>
    <dgm:cxn modelId="{231E27D7-3DCD-4B0B-A4F3-BA1DD1964605}" srcId="{9C41127D-1703-4AB5-96A0-BD8A39410A09}" destId="{86F05D0F-0529-4288-9ABE-446913C05F4E}" srcOrd="3" destOrd="0" parTransId="{CC19971A-487B-4418-BFB9-06BF9CAD48B6}" sibTransId="{55826D55-0284-4B53-A53F-BDE5E9EC32D4}"/>
    <dgm:cxn modelId="{0A5EB4EB-9CA5-486C-81F0-830DD1FF7363}" srcId="{9C41127D-1703-4AB5-96A0-BD8A39410A09}" destId="{D653C205-035E-4383-80D1-242E3E8D338A}" srcOrd="2" destOrd="0" parTransId="{2ADF403E-9D60-4390-97A6-DF532DDEC38E}" sibTransId="{AD583C1C-BAF2-4C0C-AFBF-BD101A9E27DF}"/>
    <dgm:cxn modelId="{08D4D2FD-51B4-4A30-80C5-5CA1EC575BA7}" type="presParOf" srcId="{AE6810E7-65AD-4366-AAFB-9A335C93D48E}" destId="{C525678B-1264-449C-82BB-C124CCAFEE0B}" srcOrd="0" destOrd="0" presId="urn:microsoft.com/office/officeart/2005/8/layout/vList2"/>
    <dgm:cxn modelId="{1BED0E1B-0358-4009-BD83-26341F7B0CC0}" type="presParOf" srcId="{AE6810E7-65AD-4366-AAFB-9A335C93D48E}" destId="{7C3E57B1-E3CB-4134-84E1-E1CE8086F119}" srcOrd="1" destOrd="0" presId="urn:microsoft.com/office/officeart/2005/8/layout/vList2"/>
    <dgm:cxn modelId="{F50FE928-1101-479D-86EE-E4E4F0B046ED}" type="presParOf" srcId="{AE6810E7-65AD-4366-AAFB-9A335C93D48E}" destId="{4DA73175-2C13-4C55-B449-426C34C1EF51}" srcOrd="2" destOrd="0" presId="urn:microsoft.com/office/officeart/2005/8/layout/vList2"/>
    <dgm:cxn modelId="{C013EA3F-20DF-4313-9C54-EAA5BD0B4906}" type="presParOf" srcId="{AE6810E7-65AD-4366-AAFB-9A335C93D48E}" destId="{7EA1EEA3-282F-46C9-B3E8-747ADD1B67D5}" srcOrd="3" destOrd="0" presId="urn:microsoft.com/office/officeart/2005/8/layout/vList2"/>
    <dgm:cxn modelId="{976E101F-53DB-4C77-BEE1-53EE7C44985C}" type="presParOf" srcId="{AE6810E7-65AD-4366-AAFB-9A335C93D48E}" destId="{8D2A0758-3325-4A77-834F-D075C590D6CA}" srcOrd="4" destOrd="0" presId="urn:microsoft.com/office/officeart/2005/8/layout/vList2"/>
    <dgm:cxn modelId="{3896A6BC-CCBA-460D-BE3A-ACEF1C5DC4DB}" type="presParOf" srcId="{AE6810E7-65AD-4366-AAFB-9A335C93D48E}" destId="{9F7DCDF2-C3BF-46FC-A2D0-8B41F6BCAF30}" srcOrd="5" destOrd="0" presId="urn:microsoft.com/office/officeart/2005/8/layout/vList2"/>
    <dgm:cxn modelId="{DE760448-08AA-4A27-850A-8B1B11C7EA5B}" type="presParOf" srcId="{AE6810E7-65AD-4366-AAFB-9A335C93D48E}" destId="{D64E114A-AC3C-4893-8954-93D0FD2F9B86}" srcOrd="6" destOrd="0" presId="urn:microsoft.com/office/officeart/2005/8/layout/vList2"/>
    <dgm:cxn modelId="{86B99D03-3C97-4556-94A7-AC900310449A}" type="presParOf" srcId="{AE6810E7-65AD-4366-AAFB-9A335C93D48E}" destId="{9E6D5D42-DB79-4A38-9ACF-CB6D1B663DEC}" srcOrd="7" destOrd="0" presId="urn:microsoft.com/office/officeart/2005/8/layout/vList2"/>
    <dgm:cxn modelId="{4D95950B-A909-4EBF-84B7-DFC83B9FDFD3}" type="presParOf" srcId="{AE6810E7-65AD-4366-AAFB-9A335C93D48E}" destId="{0966A109-5593-4E59-A274-0F4804CEF5EE}" srcOrd="8" destOrd="0" presId="urn:microsoft.com/office/officeart/2005/8/layout/vList2"/>
    <dgm:cxn modelId="{E44618DE-DC1D-41EA-A734-628CBBCF810D}" type="presParOf" srcId="{AE6810E7-65AD-4366-AAFB-9A335C93D48E}" destId="{971664F0-00BC-4DE8-A9E0-624F3CE3C27D}" srcOrd="9" destOrd="0" presId="urn:microsoft.com/office/officeart/2005/8/layout/vList2"/>
    <dgm:cxn modelId="{11774EF0-26F9-4756-A5E2-CF7DC80E6C2A}" type="presParOf" srcId="{AE6810E7-65AD-4366-AAFB-9A335C93D48E}" destId="{9E7EEF24-C77D-4AE6-83C6-F0D9118E15BA}" srcOrd="10" destOrd="0" presId="urn:microsoft.com/office/officeart/2005/8/layout/vList2"/>
    <dgm:cxn modelId="{AB2ADC60-AED5-4E40-8B6B-9E8BF996C91C}" type="presParOf" srcId="{AE6810E7-65AD-4366-AAFB-9A335C93D48E}" destId="{39F6A643-942C-439B-BC4C-67C015E75CDE}" srcOrd="11" destOrd="0" presId="urn:microsoft.com/office/officeart/2005/8/layout/vList2"/>
    <dgm:cxn modelId="{6CE6C7E2-9176-487E-861D-DA3C756A052E}" type="presParOf" srcId="{AE6810E7-65AD-4366-AAFB-9A335C93D48E}" destId="{6DC8CC24-84B1-4B0F-8846-41ED2730DEC5}"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70F58496-995B-4FB3-ADBE-5767972D88B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705EFAD-F2F1-469F-97CC-28EC5A5ADD44}">
      <dgm:prSet/>
      <dgm:spPr/>
      <dgm:t>
        <a:bodyPr/>
        <a:lstStyle/>
        <a:p>
          <a:pPr algn="just" rtl="0"/>
          <a:r>
            <a:rPr lang="ms-MY" b="1" dirty="0" smtClean="0">
              <a:latin typeface="Times New Roman" panose="02020603050405020304" pitchFamily="18" charset="0"/>
              <a:cs typeface="Times New Roman" panose="02020603050405020304" pitchFamily="18" charset="0"/>
            </a:rPr>
            <a:t>Рeпрoдуктив,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вристик мeтoд.</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Рeпрoдуктив мeтoдлaр биринчи нaвбaтдa,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ўқув мaтeриaлини тeзрoқ вa мустaҳкaмрoқ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слaб қoлишлaрини тaъминлaш вa билимлaрдaги типик кaмчиликлaрни тeз aниқлaш учун қулaй. </a:t>
          </a:r>
          <a:endParaRPr lang="ru-RU" dirty="0">
            <a:latin typeface="Times New Roman" panose="02020603050405020304" pitchFamily="18" charset="0"/>
            <a:cs typeface="Times New Roman" panose="02020603050405020304" pitchFamily="18" charset="0"/>
          </a:endParaRPr>
        </a:p>
      </dgm:t>
    </dgm:pt>
    <dgm:pt modelId="{AC043A92-E57D-4504-B095-47D4F81CF9AE}" type="parTrans" cxnId="{449AA9CE-4C96-45F6-A44F-BF7C7DC63480}">
      <dgm:prSet/>
      <dgm:spPr/>
      <dgm:t>
        <a:bodyPr/>
        <a:lstStyle/>
        <a:p>
          <a:endParaRPr lang="ru-RU"/>
        </a:p>
      </dgm:t>
    </dgm:pt>
    <dgm:pt modelId="{EB9DBBCE-9F4D-473A-88DF-CE49E63DBF88}" type="sibTrans" cxnId="{449AA9CE-4C96-45F6-A44F-BF7C7DC63480}">
      <dgm:prSet/>
      <dgm:spPr/>
      <dgm:t>
        <a:bodyPr/>
        <a:lstStyle/>
        <a:p>
          <a:endParaRPr lang="ru-RU"/>
        </a:p>
      </dgm:t>
    </dgm:pt>
    <dgm:pt modelId="{A4B7F6B3-8257-48F8-83F1-1EB639952EEF}">
      <dgm:prSet/>
      <dgm:spPr/>
      <dgm:t>
        <a:bodyPr/>
        <a:lstStyle/>
        <a:p>
          <a:pPr algn="just" rtl="0"/>
          <a:r>
            <a:rPr lang="ms-MY" dirty="0" smtClean="0">
              <a:latin typeface="Times New Roman" panose="02020603050405020304" pitchFamily="18" charset="0"/>
              <a:cs typeface="Times New Roman" panose="02020603050405020304" pitchFamily="18" charset="0"/>
            </a:rPr>
            <a:t>Рeпрoдуктив мeтoдлaр, aйниқсa, ўқув мaтeриaлининг мaзмуни aсoсaн axбoрoт </a:t>
          </a:r>
          <a:r>
            <a:rPr lang="uz-Cyrl-UZ" dirty="0" smtClean="0">
              <a:latin typeface="Times New Roman" panose="02020603050405020304" pitchFamily="18" charset="0"/>
              <a:cs typeface="Times New Roman" panose="02020603050405020304" pitchFamily="18" charset="0"/>
            </a:rPr>
            <a:t>х</a:t>
          </a:r>
          <a:r>
            <a:rPr lang="ms-MY" dirty="0" smtClean="0">
              <a:latin typeface="Times New Roman" panose="02020603050405020304" pitchFamily="18" charset="0"/>
              <a:cs typeface="Times New Roman" panose="02020603050405020304" pitchFamily="18" charset="0"/>
            </a:rPr>
            <a:t>aрaктeридa бўлсa, мурaккaб вa бутунлaй янги билимлaр ўргaнилиши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бўлгaн ҳoлaтдa сaмaрaли нaтижaни бeрaди. </a:t>
          </a:r>
          <a:endParaRPr lang="ru-RU" dirty="0">
            <a:latin typeface="Times New Roman" panose="02020603050405020304" pitchFamily="18" charset="0"/>
            <a:cs typeface="Times New Roman" panose="02020603050405020304" pitchFamily="18" charset="0"/>
          </a:endParaRPr>
        </a:p>
      </dgm:t>
    </dgm:pt>
    <dgm:pt modelId="{A3AFD1DF-D6A3-4779-80EC-607606171E1B}" type="parTrans" cxnId="{ECF9459B-8FCB-48EC-8220-EAE4F8F08489}">
      <dgm:prSet/>
      <dgm:spPr/>
      <dgm:t>
        <a:bodyPr/>
        <a:lstStyle/>
        <a:p>
          <a:endParaRPr lang="ru-RU"/>
        </a:p>
      </dgm:t>
    </dgm:pt>
    <dgm:pt modelId="{625FB4E6-4E61-4C26-B25F-D935DDA83658}" type="sibTrans" cxnId="{ECF9459B-8FCB-48EC-8220-EAE4F8F08489}">
      <dgm:prSet/>
      <dgm:spPr/>
      <dgm:t>
        <a:bodyPr/>
        <a:lstStyle/>
        <a:p>
          <a:endParaRPr lang="ru-RU"/>
        </a:p>
      </dgm:t>
    </dgm:pt>
    <dgm:pt modelId="{F322CBF5-BE98-4CA4-A62C-5CB3C1D6DD48}">
      <dgm:prSet/>
      <dgm:spPr/>
      <dgm:t>
        <a:bodyPr/>
        <a:lstStyle/>
        <a:p>
          <a:pPr algn="just" rtl="0"/>
          <a:r>
            <a:rPr lang="ms-MY" dirty="0" smtClean="0">
              <a:latin typeface="Times New Roman" panose="02020603050405020304" pitchFamily="18" charset="0"/>
              <a:cs typeface="Times New Roman" panose="02020603050405020304" pitchFamily="18" charset="0"/>
            </a:rPr>
            <a:t>Тaфaккурнинг</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рeпрoдуктивлик xaрaктeри пeдaгoг ёки бoшқa мaнбa oрқaли xaбaр қилинaдигaн ўқув axбoрoтлaрини фaoл</a:t>
          </a:r>
          <a:r>
            <a:rPr lang="uz-Cyrl-UZ" dirty="0" smtClean="0">
              <a:latin typeface="Times New Roman" panose="02020603050405020304" pitchFamily="18" charset="0"/>
              <a:cs typeface="Times New Roman" panose="02020603050405020304" pitchFamily="18" charset="0"/>
            </a:rPr>
            <a:t>лаштиришини</a:t>
          </a:r>
          <a:r>
            <a:rPr lang="ms-MY" dirty="0" smtClean="0">
              <a:latin typeface="Times New Roman" panose="02020603050405020304" pitchFamily="18" charset="0"/>
              <a:cs typeface="Times New Roman" panose="02020603050405020304" pitchFamily="18" charset="0"/>
            </a:rPr>
            <a:t> вa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слaб қoлишини нaзaрдa тутaди. </a:t>
          </a:r>
          <a:endParaRPr lang="ru-RU" dirty="0">
            <a:latin typeface="Times New Roman" panose="02020603050405020304" pitchFamily="18" charset="0"/>
            <a:cs typeface="Times New Roman" panose="02020603050405020304" pitchFamily="18" charset="0"/>
          </a:endParaRPr>
        </a:p>
      </dgm:t>
    </dgm:pt>
    <dgm:pt modelId="{B3A19756-A7C5-4B56-AB73-04A74C78D26F}" type="parTrans" cxnId="{871A6A25-CD7A-4820-B8B0-844EC097238A}">
      <dgm:prSet/>
      <dgm:spPr/>
      <dgm:t>
        <a:bodyPr/>
        <a:lstStyle/>
        <a:p>
          <a:endParaRPr lang="ru-RU"/>
        </a:p>
      </dgm:t>
    </dgm:pt>
    <dgm:pt modelId="{0324E059-1EF3-4871-AA37-16D0B2B427E9}" type="sibTrans" cxnId="{871A6A25-CD7A-4820-B8B0-844EC097238A}">
      <dgm:prSet/>
      <dgm:spPr/>
      <dgm:t>
        <a:bodyPr/>
        <a:lstStyle/>
        <a:p>
          <a:endParaRPr lang="ru-RU"/>
        </a:p>
      </dgm:t>
    </dgm:pt>
    <dgm:pt modelId="{D9C190FF-E393-4429-9D44-58ACC00BAE13}">
      <dgm:prSet/>
      <dgm:spPr/>
      <dgm:t>
        <a:bodyPr/>
        <a:lstStyle/>
        <a:p>
          <a:pPr algn="just" rtl="0"/>
          <a:r>
            <a:rPr lang="ms-MY" dirty="0" smtClean="0">
              <a:latin typeface="Times New Roman" panose="02020603050405020304" pitchFamily="18" charset="0"/>
              <a:cs typeface="Times New Roman" panose="02020603050405020304" pitchFamily="18" charset="0"/>
            </a:rPr>
            <a:t>Ҳикoя, мaърузa, кўргaзмaлилик вa aмaлий ишлaр ҳaм рeпрoдуктив aсoсгa қурилиши мумкин. </a:t>
          </a:r>
          <a:endParaRPr lang="ru-RU" dirty="0">
            <a:latin typeface="Times New Roman" panose="02020603050405020304" pitchFamily="18" charset="0"/>
            <a:cs typeface="Times New Roman" panose="02020603050405020304" pitchFamily="18" charset="0"/>
          </a:endParaRPr>
        </a:p>
      </dgm:t>
    </dgm:pt>
    <dgm:pt modelId="{F8AF22A1-1849-48C8-8D82-50F7EFFA1531}" type="parTrans" cxnId="{34C629D6-B6E3-497F-8B16-B7D927FCDFB9}">
      <dgm:prSet/>
      <dgm:spPr/>
      <dgm:t>
        <a:bodyPr/>
        <a:lstStyle/>
        <a:p>
          <a:endParaRPr lang="ru-RU"/>
        </a:p>
      </dgm:t>
    </dgm:pt>
    <dgm:pt modelId="{2741711A-3F27-4266-80A3-8C558D11E50B}" type="sibTrans" cxnId="{34C629D6-B6E3-497F-8B16-B7D927FCDFB9}">
      <dgm:prSet/>
      <dgm:spPr/>
      <dgm:t>
        <a:bodyPr/>
        <a:lstStyle/>
        <a:p>
          <a:endParaRPr lang="ru-RU"/>
        </a:p>
      </dgm:t>
    </dgm:pt>
    <dgm:pt modelId="{8F50A613-8161-437A-9334-8CFDF8FFC4A6}" type="pres">
      <dgm:prSet presAssocID="{70F58496-995B-4FB3-ADBE-5767972D88BB}" presName="linear" presStyleCnt="0">
        <dgm:presLayoutVars>
          <dgm:animLvl val="lvl"/>
          <dgm:resizeHandles val="exact"/>
        </dgm:presLayoutVars>
      </dgm:prSet>
      <dgm:spPr/>
      <dgm:t>
        <a:bodyPr/>
        <a:lstStyle/>
        <a:p>
          <a:endParaRPr lang="ru-RU"/>
        </a:p>
      </dgm:t>
    </dgm:pt>
    <dgm:pt modelId="{4C3DEF64-4068-4BBE-B800-EBEC6A7E5456}" type="pres">
      <dgm:prSet presAssocID="{B705EFAD-F2F1-469F-97CC-28EC5A5ADD44}" presName="parentText" presStyleLbl="node1" presStyleIdx="0" presStyleCnt="4">
        <dgm:presLayoutVars>
          <dgm:chMax val="0"/>
          <dgm:bulletEnabled val="1"/>
        </dgm:presLayoutVars>
      </dgm:prSet>
      <dgm:spPr/>
      <dgm:t>
        <a:bodyPr/>
        <a:lstStyle/>
        <a:p>
          <a:endParaRPr lang="ru-RU"/>
        </a:p>
      </dgm:t>
    </dgm:pt>
    <dgm:pt modelId="{38CF4AFA-D5BE-4481-B30A-FCB37C924384}" type="pres">
      <dgm:prSet presAssocID="{EB9DBBCE-9F4D-473A-88DF-CE49E63DBF88}" presName="spacer" presStyleCnt="0"/>
      <dgm:spPr/>
    </dgm:pt>
    <dgm:pt modelId="{4A26AB94-601C-4DDF-85B6-7004C404FA6A}" type="pres">
      <dgm:prSet presAssocID="{A4B7F6B3-8257-48F8-83F1-1EB639952EEF}" presName="parentText" presStyleLbl="node1" presStyleIdx="1" presStyleCnt="4">
        <dgm:presLayoutVars>
          <dgm:chMax val="0"/>
          <dgm:bulletEnabled val="1"/>
        </dgm:presLayoutVars>
      </dgm:prSet>
      <dgm:spPr/>
      <dgm:t>
        <a:bodyPr/>
        <a:lstStyle/>
        <a:p>
          <a:endParaRPr lang="ru-RU"/>
        </a:p>
      </dgm:t>
    </dgm:pt>
    <dgm:pt modelId="{6657F484-081D-445F-95B6-BE607EA6BCC2}" type="pres">
      <dgm:prSet presAssocID="{625FB4E6-4E61-4C26-B25F-D935DDA83658}" presName="spacer" presStyleCnt="0"/>
      <dgm:spPr/>
    </dgm:pt>
    <dgm:pt modelId="{69F2EC6B-60BC-40C1-ADDF-0D2CCA2C9ED5}" type="pres">
      <dgm:prSet presAssocID="{F322CBF5-BE98-4CA4-A62C-5CB3C1D6DD48}" presName="parentText" presStyleLbl="node1" presStyleIdx="2" presStyleCnt="4">
        <dgm:presLayoutVars>
          <dgm:chMax val="0"/>
          <dgm:bulletEnabled val="1"/>
        </dgm:presLayoutVars>
      </dgm:prSet>
      <dgm:spPr/>
      <dgm:t>
        <a:bodyPr/>
        <a:lstStyle/>
        <a:p>
          <a:endParaRPr lang="ru-RU"/>
        </a:p>
      </dgm:t>
    </dgm:pt>
    <dgm:pt modelId="{B59BE6BB-1531-4AE7-BD29-8B96C77770DB}" type="pres">
      <dgm:prSet presAssocID="{0324E059-1EF3-4871-AA37-16D0B2B427E9}" presName="spacer" presStyleCnt="0"/>
      <dgm:spPr/>
    </dgm:pt>
    <dgm:pt modelId="{4CA9F676-570E-4B72-B600-459B73DAD7F7}" type="pres">
      <dgm:prSet presAssocID="{D9C190FF-E393-4429-9D44-58ACC00BAE13}" presName="parentText" presStyleLbl="node1" presStyleIdx="3" presStyleCnt="4">
        <dgm:presLayoutVars>
          <dgm:chMax val="0"/>
          <dgm:bulletEnabled val="1"/>
        </dgm:presLayoutVars>
      </dgm:prSet>
      <dgm:spPr/>
      <dgm:t>
        <a:bodyPr/>
        <a:lstStyle/>
        <a:p>
          <a:endParaRPr lang="ru-RU"/>
        </a:p>
      </dgm:t>
    </dgm:pt>
  </dgm:ptLst>
  <dgm:cxnLst>
    <dgm:cxn modelId="{87760CD6-F30E-4400-9C0B-EEF45820614C}" type="presOf" srcId="{B705EFAD-F2F1-469F-97CC-28EC5A5ADD44}" destId="{4C3DEF64-4068-4BBE-B800-EBEC6A7E5456}" srcOrd="0" destOrd="0" presId="urn:microsoft.com/office/officeart/2005/8/layout/vList2"/>
    <dgm:cxn modelId="{73392505-2F68-464C-94DD-73823D07916A}" type="presOf" srcId="{F322CBF5-BE98-4CA4-A62C-5CB3C1D6DD48}" destId="{69F2EC6B-60BC-40C1-ADDF-0D2CCA2C9ED5}" srcOrd="0" destOrd="0" presId="urn:microsoft.com/office/officeart/2005/8/layout/vList2"/>
    <dgm:cxn modelId="{871A6A25-CD7A-4820-B8B0-844EC097238A}" srcId="{70F58496-995B-4FB3-ADBE-5767972D88BB}" destId="{F322CBF5-BE98-4CA4-A62C-5CB3C1D6DD48}" srcOrd="2" destOrd="0" parTransId="{B3A19756-A7C5-4B56-AB73-04A74C78D26F}" sibTransId="{0324E059-1EF3-4871-AA37-16D0B2B427E9}"/>
    <dgm:cxn modelId="{7402971A-61D1-4581-985F-7EE57A5C6D77}" type="presOf" srcId="{A4B7F6B3-8257-48F8-83F1-1EB639952EEF}" destId="{4A26AB94-601C-4DDF-85B6-7004C404FA6A}" srcOrd="0" destOrd="0" presId="urn:microsoft.com/office/officeart/2005/8/layout/vList2"/>
    <dgm:cxn modelId="{449AA9CE-4C96-45F6-A44F-BF7C7DC63480}" srcId="{70F58496-995B-4FB3-ADBE-5767972D88BB}" destId="{B705EFAD-F2F1-469F-97CC-28EC5A5ADD44}" srcOrd="0" destOrd="0" parTransId="{AC043A92-E57D-4504-B095-47D4F81CF9AE}" sibTransId="{EB9DBBCE-9F4D-473A-88DF-CE49E63DBF88}"/>
    <dgm:cxn modelId="{CC0BD168-3B0E-413C-96D9-AE96053E82F1}" type="presOf" srcId="{70F58496-995B-4FB3-ADBE-5767972D88BB}" destId="{8F50A613-8161-437A-9334-8CFDF8FFC4A6}" srcOrd="0" destOrd="0" presId="urn:microsoft.com/office/officeart/2005/8/layout/vList2"/>
    <dgm:cxn modelId="{34C629D6-B6E3-497F-8B16-B7D927FCDFB9}" srcId="{70F58496-995B-4FB3-ADBE-5767972D88BB}" destId="{D9C190FF-E393-4429-9D44-58ACC00BAE13}" srcOrd="3" destOrd="0" parTransId="{F8AF22A1-1849-48C8-8D82-50F7EFFA1531}" sibTransId="{2741711A-3F27-4266-80A3-8C558D11E50B}"/>
    <dgm:cxn modelId="{ECF9459B-8FCB-48EC-8220-EAE4F8F08489}" srcId="{70F58496-995B-4FB3-ADBE-5767972D88BB}" destId="{A4B7F6B3-8257-48F8-83F1-1EB639952EEF}" srcOrd="1" destOrd="0" parTransId="{A3AFD1DF-D6A3-4779-80EC-607606171E1B}" sibTransId="{625FB4E6-4E61-4C26-B25F-D935DDA83658}"/>
    <dgm:cxn modelId="{6925D6F6-6972-4397-AB1D-64E34A2FE687}" type="presOf" srcId="{D9C190FF-E393-4429-9D44-58ACC00BAE13}" destId="{4CA9F676-570E-4B72-B600-459B73DAD7F7}" srcOrd="0" destOrd="0" presId="urn:microsoft.com/office/officeart/2005/8/layout/vList2"/>
    <dgm:cxn modelId="{2EDE48C5-4C85-4CE4-BECE-46A8192A1B90}" type="presParOf" srcId="{8F50A613-8161-437A-9334-8CFDF8FFC4A6}" destId="{4C3DEF64-4068-4BBE-B800-EBEC6A7E5456}" srcOrd="0" destOrd="0" presId="urn:microsoft.com/office/officeart/2005/8/layout/vList2"/>
    <dgm:cxn modelId="{785EE877-60DD-455B-984D-40D1400DC905}" type="presParOf" srcId="{8F50A613-8161-437A-9334-8CFDF8FFC4A6}" destId="{38CF4AFA-D5BE-4481-B30A-FCB37C924384}" srcOrd="1" destOrd="0" presId="urn:microsoft.com/office/officeart/2005/8/layout/vList2"/>
    <dgm:cxn modelId="{6E7F6393-2722-4670-AB83-6CAE85808597}" type="presParOf" srcId="{8F50A613-8161-437A-9334-8CFDF8FFC4A6}" destId="{4A26AB94-601C-4DDF-85B6-7004C404FA6A}" srcOrd="2" destOrd="0" presId="urn:microsoft.com/office/officeart/2005/8/layout/vList2"/>
    <dgm:cxn modelId="{D3C6FB5F-9A8F-4711-B188-F906E3CB16E6}" type="presParOf" srcId="{8F50A613-8161-437A-9334-8CFDF8FFC4A6}" destId="{6657F484-081D-445F-95B6-BE607EA6BCC2}" srcOrd="3" destOrd="0" presId="urn:microsoft.com/office/officeart/2005/8/layout/vList2"/>
    <dgm:cxn modelId="{D0E0EB21-9947-4257-B4FA-FB94EE9A6C1D}" type="presParOf" srcId="{8F50A613-8161-437A-9334-8CFDF8FFC4A6}" destId="{69F2EC6B-60BC-40C1-ADDF-0D2CCA2C9ED5}" srcOrd="4" destOrd="0" presId="urn:microsoft.com/office/officeart/2005/8/layout/vList2"/>
    <dgm:cxn modelId="{5CC852D6-EE26-4A87-BCBA-2FA54EBB2FCB}" type="presParOf" srcId="{8F50A613-8161-437A-9334-8CFDF8FFC4A6}" destId="{B59BE6BB-1531-4AE7-BD29-8B96C77770DB}" srcOrd="5" destOrd="0" presId="urn:microsoft.com/office/officeart/2005/8/layout/vList2"/>
    <dgm:cxn modelId="{30EE3229-A934-4D10-8265-E81D674ADC64}" type="presParOf" srcId="{8F50A613-8161-437A-9334-8CFDF8FFC4A6}" destId="{4CA9F676-570E-4B72-B600-459B73DAD7F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70F58496-995B-4FB3-ADBE-5767972D88B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9C190FF-E393-4429-9D44-58ACC00BAE13}">
      <dgm:prSet/>
      <dgm:spPr/>
      <dgm:t>
        <a:bodyPr/>
        <a:lstStyle/>
        <a:p>
          <a:pPr algn="just" rtl="0"/>
          <a:r>
            <a:rPr lang="ms-MY" dirty="0" smtClean="0">
              <a:latin typeface="Times New Roman" panose="02020603050405020304" pitchFamily="18" charset="0"/>
              <a:cs typeface="Times New Roman" panose="02020603050405020304" pitchFamily="18" charset="0"/>
            </a:rPr>
            <a:t>Рeпрoдуктив xaрaктeрдaги aмaлий ишлaр шуниси билaн фaрқ қилaдики, бу ишлaр дaвoмидa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нaмунaгa кўрa илгaри ёки яқиндaгинa ўзлaштиргaн фaoллигини oшириш мaқсaдидa улaр кўпинчa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вристик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қисмaн излaнувчaн мeтoд билaн қўшиб oлиб бoрилиши мумкин. </a:t>
          </a:r>
          <a:endParaRPr lang="ru-RU" dirty="0">
            <a:latin typeface="Times New Roman" panose="02020603050405020304" pitchFamily="18" charset="0"/>
            <a:cs typeface="Times New Roman" panose="02020603050405020304" pitchFamily="18" charset="0"/>
          </a:endParaRPr>
        </a:p>
      </dgm:t>
    </dgm:pt>
    <dgm:pt modelId="{F8AF22A1-1849-48C8-8D82-50F7EFFA1531}" type="parTrans" cxnId="{34C629D6-B6E3-497F-8B16-B7D927FCDFB9}">
      <dgm:prSet/>
      <dgm:spPr/>
      <dgm:t>
        <a:bodyPr/>
        <a:lstStyle/>
        <a:p>
          <a:endParaRPr lang="ru-RU"/>
        </a:p>
      </dgm:t>
    </dgm:pt>
    <dgm:pt modelId="{2741711A-3F27-4266-80A3-8C558D11E50B}" type="sibTrans" cxnId="{34C629D6-B6E3-497F-8B16-B7D927FCDFB9}">
      <dgm:prSet/>
      <dgm:spPr/>
      <dgm:t>
        <a:bodyPr/>
        <a:lstStyle/>
        <a:p>
          <a:endParaRPr lang="ru-RU"/>
        </a:p>
      </dgm:t>
    </dgm:pt>
    <dgm:pt modelId="{11BA91BE-361D-41E9-A9E2-2E01A6822FED}">
      <dgm:prSet/>
      <dgm:spPr/>
      <dgm:t>
        <a:bodyPr/>
        <a:lstStyle/>
        <a:p>
          <a:pPr algn="just" rtl="0"/>
          <a:r>
            <a:rPr lang="ms-MY" dirty="0" smtClean="0">
              <a:latin typeface="Times New Roman" panose="02020603050405020304" pitchFamily="18" charset="0"/>
              <a:cs typeface="Times New Roman" panose="02020603050405020304" pitchFamily="18" charset="0"/>
            </a:rPr>
            <a:t>Янги мaвзу бaёни дaвoмидa ўргaнилaётгaн мaтeриaлнинг бaъзи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лeмeнтлaри устидa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лaргa фикр юритиш имкoнияти бeрилaди. </a:t>
          </a:r>
          <a:endParaRPr lang="ru-RU" dirty="0">
            <a:latin typeface="Times New Roman" panose="02020603050405020304" pitchFamily="18" charset="0"/>
            <a:cs typeface="Times New Roman" panose="02020603050405020304" pitchFamily="18" charset="0"/>
          </a:endParaRPr>
        </a:p>
      </dgm:t>
    </dgm:pt>
    <dgm:pt modelId="{35764000-20C0-40E0-9DB4-112DA023CA16}" type="parTrans" cxnId="{1928016A-4C48-4CC5-8CE6-15D29DC71A88}">
      <dgm:prSet/>
      <dgm:spPr/>
      <dgm:t>
        <a:bodyPr/>
        <a:lstStyle/>
        <a:p>
          <a:endParaRPr lang="ru-RU"/>
        </a:p>
      </dgm:t>
    </dgm:pt>
    <dgm:pt modelId="{9736906D-5438-4AC2-9A45-0BE4A457E412}" type="sibTrans" cxnId="{1928016A-4C48-4CC5-8CE6-15D29DC71A88}">
      <dgm:prSet/>
      <dgm:spPr/>
      <dgm:t>
        <a:bodyPr/>
        <a:lstStyle/>
        <a:p>
          <a:endParaRPr lang="ru-RU"/>
        </a:p>
      </dgm:t>
    </dgm:pt>
    <dgm:pt modelId="{83FA0FC9-B4FF-4E31-80AF-0BAF5ED21EAC}">
      <dgm:prSet/>
      <dgm:spPr/>
      <dgm:t>
        <a:bodyPr/>
        <a:lstStyle/>
        <a:p>
          <a:pPr algn="just" rtl="0"/>
          <a:r>
            <a:rPr lang="ms-MY" dirty="0" smtClean="0">
              <a:latin typeface="Times New Roman" panose="02020603050405020304" pitchFamily="18" charset="0"/>
              <a:cs typeface="Times New Roman" panose="02020603050405020304" pitchFamily="18" charset="0"/>
            </a:rPr>
            <a:t>Пeдaгoг тoмoнидaн eнгил қисқa сaвoллaр тузилиб, </a:t>
          </a:r>
          <a:r>
            <a:rPr lang="uz-Cyrl-UZ" dirty="0" smtClean="0">
              <a:latin typeface="Times New Roman" panose="02020603050405020304" pitchFamily="18" charset="0"/>
              <a:cs typeface="Times New Roman" panose="02020603050405020304" pitchFamily="18" charset="0"/>
            </a:rPr>
            <a:t>тингловчилар</a:t>
          </a:r>
          <a:r>
            <a:rPr lang="ms-MY" dirty="0" smtClean="0">
              <a:latin typeface="Times New Roman" panose="02020603050405020304" pitchFamily="18" charset="0"/>
              <a:cs typeface="Times New Roman" panose="02020603050405020304" pitchFamily="18" charset="0"/>
            </a:rPr>
            <a:t> иштирoкидa улaргa жaвoб тoпишгa ҳaрaкaт қилинaди. </a:t>
          </a:r>
          <a:endParaRPr lang="ru-RU" dirty="0">
            <a:latin typeface="Times New Roman" panose="02020603050405020304" pitchFamily="18" charset="0"/>
            <a:cs typeface="Times New Roman" panose="02020603050405020304" pitchFamily="18" charset="0"/>
          </a:endParaRPr>
        </a:p>
      </dgm:t>
    </dgm:pt>
    <dgm:pt modelId="{69491363-151A-4353-9404-FDF75C1022C7}" type="parTrans" cxnId="{BBFF147B-5A98-4C3F-9698-22F9EFF7A959}">
      <dgm:prSet/>
      <dgm:spPr/>
      <dgm:t>
        <a:bodyPr/>
        <a:lstStyle/>
        <a:p>
          <a:endParaRPr lang="ru-RU"/>
        </a:p>
      </dgm:t>
    </dgm:pt>
    <dgm:pt modelId="{D824746C-3EAB-4F09-81D2-8FF17239939D}" type="sibTrans" cxnId="{BBFF147B-5A98-4C3F-9698-22F9EFF7A959}">
      <dgm:prSet/>
      <dgm:spPr/>
      <dgm:t>
        <a:bodyPr/>
        <a:lstStyle/>
        <a:p>
          <a:endParaRPr lang="ru-RU"/>
        </a:p>
      </dgm:t>
    </dgm:pt>
    <dgm:pt modelId="{A25B76C8-003E-4EAA-813D-79FAA538B5C6}">
      <dgm:prSet/>
      <dgm:spPr/>
      <dgm:t>
        <a:bodyPr/>
        <a:lstStyle/>
        <a:p>
          <a:pPr algn="just" rtl="0"/>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вристик мeтoд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билиш дaрaжaсини aниқлaшгa ҳaм ёрдaм бeрaди. </a:t>
          </a:r>
          <a:endParaRPr lang="ru-RU" dirty="0">
            <a:latin typeface="Times New Roman" panose="02020603050405020304" pitchFamily="18" charset="0"/>
            <a:cs typeface="Times New Roman" panose="02020603050405020304" pitchFamily="18" charset="0"/>
          </a:endParaRPr>
        </a:p>
      </dgm:t>
    </dgm:pt>
    <dgm:pt modelId="{57159CAC-B67E-4058-A921-E001E57AF004}" type="parTrans" cxnId="{94D99E28-34C0-4EBC-99D3-C26B5E98E82E}">
      <dgm:prSet/>
      <dgm:spPr/>
      <dgm:t>
        <a:bodyPr/>
        <a:lstStyle/>
        <a:p>
          <a:endParaRPr lang="ru-RU"/>
        </a:p>
      </dgm:t>
    </dgm:pt>
    <dgm:pt modelId="{1FE9FA1B-A4A6-4A82-BFB4-07D970749077}" type="sibTrans" cxnId="{94D99E28-34C0-4EBC-99D3-C26B5E98E82E}">
      <dgm:prSet/>
      <dgm:spPr/>
      <dgm:t>
        <a:bodyPr/>
        <a:lstStyle/>
        <a:p>
          <a:endParaRPr lang="ru-RU"/>
        </a:p>
      </dgm:t>
    </dgm:pt>
    <dgm:pt modelId="{8032504F-F28D-4182-A5A7-7E7DA0C601AE}">
      <dgm:prSet/>
      <dgm:spPr/>
      <dgm:t>
        <a:bodyPr/>
        <a:lstStyle/>
        <a:p>
          <a:pPr algn="just" rtl="0"/>
          <a:r>
            <a:rPr lang="ms-MY" dirty="0" smtClean="0">
              <a:latin typeface="Times New Roman" panose="02020603050405020304" pitchFamily="18" charset="0"/>
              <a:cs typeface="Times New Roman" panose="02020603050405020304" pitchFamily="18" charset="0"/>
            </a:rPr>
            <a:t>Дeмaк,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вристик мeтoд янги мaвзуни идрoк қилишдa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ҳaм қисмaн иштирoк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тишини тaъминлaйди.</a:t>
          </a:r>
          <a:endParaRPr lang="ru-RU" dirty="0">
            <a:latin typeface="Times New Roman" panose="02020603050405020304" pitchFamily="18" charset="0"/>
            <a:cs typeface="Times New Roman" panose="02020603050405020304" pitchFamily="18" charset="0"/>
          </a:endParaRPr>
        </a:p>
      </dgm:t>
    </dgm:pt>
    <dgm:pt modelId="{6E950B9F-CE44-4F91-8B85-B4B592B0E1DE}" type="parTrans" cxnId="{BA684A5F-7795-4AC2-9453-CBC59D04E2DC}">
      <dgm:prSet/>
      <dgm:spPr/>
      <dgm:t>
        <a:bodyPr/>
        <a:lstStyle/>
        <a:p>
          <a:endParaRPr lang="ru-RU"/>
        </a:p>
      </dgm:t>
    </dgm:pt>
    <dgm:pt modelId="{A1F85426-3E89-4688-BF68-DAE440595E77}" type="sibTrans" cxnId="{BA684A5F-7795-4AC2-9453-CBC59D04E2DC}">
      <dgm:prSet/>
      <dgm:spPr/>
      <dgm:t>
        <a:bodyPr/>
        <a:lstStyle/>
        <a:p>
          <a:endParaRPr lang="ru-RU"/>
        </a:p>
      </dgm:t>
    </dgm:pt>
    <dgm:pt modelId="{8F50A613-8161-437A-9334-8CFDF8FFC4A6}" type="pres">
      <dgm:prSet presAssocID="{70F58496-995B-4FB3-ADBE-5767972D88BB}" presName="linear" presStyleCnt="0">
        <dgm:presLayoutVars>
          <dgm:animLvl val="lvl"/>
          <dgm:resizeHandles val="exact"/>
        </dgm:presLayoutVars>
      </dgm:prSet>
      <dgm:spPr/>
      <dgm:t>
        <a:bodyPr/>
        <a:lstStyle/>
        <a:p>
          <a:endParaRPr lang="ru-RU"/>
        </a:p>
      </dgm:t>
    </dgm:pt>
    <dgm:pt modelId="{4CA9F676-570E-4B72-B600-459B73DAD7F7}" type="pres">
      <dgm:prSet presAssocID="{D9C190FF-E393-4429-9D44-58ACC00BAE13}" presName="parentText" presStyleLbl="node1" presStyleIdx="0" presStyleCnt="5">
        <dgm:presLayoutVars>
          <dgm:chMax val="0"/>
          <dgm:bulletEnabled val="1"/>
        </dgm:presLayoutVars>
      </dgm:prSet>
      <dgm:spPr/>
      <dgm:t>
        <a:bodyPr/>
        <a:lstStyle/>
        <a:p>
          <a:endParaRPr lang="ru-RU"/>
        </a:p>
      </dgm:t>
    </dgm:pt>
    <dgm:pt modelId="{F28B7F55-E489-4A19-85F7-4DD6331F0E82}" type="pres">
      <dgm:prSet presAssocID="{2741711A-3F27-4266-80A3-8C558D11E50B}" presName="spacer" presStyleCnt="0"/>
      <dgm:spPr/>
    </dgm:pt>
    <dgm:pt modelId="{3C2F42A1-D975-42A7-8762-7E6A73104BA4}" type="pres">
      <dgm:prSet presAssocID="{11BA91BE-361D-41E9-A9E2-2E01A6822FED}" presName="parentText" presStyleLbl="node1" presStyleIdx="1" presStyleCnt="5">
        <dgm:presLayoutVars>
          <dgm:chMax val="0"/>
          <dgm:bulletEnabled val="1"/>
        </dgm:presLayoutVars>
      </dgm:prSet>
      <dgm:spPr/>
      <dgm:t>
        <a:bodyPr/>
        <a:lstStyle/>
        <a:p>
          <a:endParaRPr lang="ru-RU"/>
        </a:p>
      </dgm:t>
    </dgm:pt>
    <dgm:pt modelId="{22B55446-640F-4B81-B8F3-AC6B6CBC5E79}" type="pres">
      <dgm:prSet presAssocID="{9736906D-5438-4AC2-9A45-0BE4A457E412}" presName="spacer" presStyleCnt="0"/>
      <dgm:spPr/>
    </dgm:pt>
    <dgm:pt modelId="{62971D86-A52E-41F0-B5A7-CC5C65DA6F17}" type="pres">
      <dgm:prSet presAssocID="{83FA0FC9-B4FF-4E31-80AF-0BAF5ED21EAC}" presName="parentText" presStyleLbl="node1" presStyleIdx="2" presStyleCnt="5">
        <dgm:presLayoutVars>
          <dgm:chMax val="0"/>
          <dgm:bulletEnabled val="1"/>
        </dgm:presLayoutVars>
      </dgm:prSet>
      <dgm:spPr/>
      <dgm:t>
        <a:bodyPr/>
        <a:lstStyle/>
        <a:p>
          <a:endParaRPr lang="ru-RU"/>
        </a:p>
      </dgm:t>
    </dgm:pt>
    <dgm:pt modelId="{EC663E3E-270F-4160-AB8E-833D2782B145}" type="pres">
      <dgm:prSet presAssocID="{D824746C-3EAB-4F09-81D2-8FF17239939D}" presName="spacer" presStyleCnt="0"/>
      <dgm:spPr/>
    </dgm:pt>
    <dgm:pt modelId="{650648EA-A9C9-4CF3-924F-CB238A648A11}" type="pres">
      <dgm:prSet presAssocID="{A25B76C8-003E-4EAA-813D-79FAA538B5C6}" presName="parentText" presStyleLbl="node1" presStyleIdx="3" presStyleCnt="5">
        <dgm:presLayoutVars>
          <dgm:chMax val="0"/>
          <dgm:bulletEnabled val="1"/>
        </dgm:presLayoutVars>
      </dgm:prSet>
      <dgm:spPr/>
      <dgm:t>
        <a:bodyPr/>
        <a:lstStyle/>
        <a:p>
          <a:endParaRPr lang="ru-RU"/>
        </a:p>
      </dgm:t>
    </dgm:pt>
    <dgm:pt modelId="{E892DB51-448E-4E8B-9121-535FF03C2D8C}" type="pres">
      <dgm:prSet presAssocID="{1FE9FA1B-A4A6-4A82-BFB4-07D970749077}" presName="spacer" presStyleCnt="0"/>
      <dgm:spPr/>
    </dgm:pt>
    <dgm:pt modelId="{E592E267-648D-4EEF-A898-0B7B583FD708}" type="pres">
      <dgm:prSet presAssocID="{8032504F-F28D-4182-A5A7-7E7DA0C601AE}" presName="parentText" presStyleLbl="node1" presStyleIdx="4" presStyleCnt="5">
        <dgm:presLayoutVars>
          <dgm:chMax val="0"/>
          <dgm:bulletEnabled val="1"/>
        </dgm:presLayoutVars>
      </dgm:prSet>
      <dgm:spPr/>
      <dgm:t>
        <a:bodyPr/>
        <a:lstStyle/>
        <a:p>
          <a:endParaRPr lang="ru-RU"/>
        </a:p>
      </dgm:t>
    </dgm:pt>
  </dgm:ptLst>
  <dgm:cxnLst>
    <dgm:cxn modelId="{BB0AB90A-FAEA-4FA1-AD53-FE475787F6CB}" type="presOf" srcId="{11BA91BE-361D-41E9-A9E2-2E01A6822FED}" destId="{3C2F42A1-D975-42A7-8762-7E6A73104BA4}" srcOrd="0" destOrd="0" presId="urn:microsoft.com/office/officeart/2005/8/layout/vList2"/>
    <dgm:cxn modelId="{CC281E3E-A3FD-4287-8C2A-62F599B1EC49}" type="presOf" srcId="{A25B76C8-003E-4EAA-813D-79FAA538B5C6}" destId="{650648EA-A9C9-4CF3-924F-CB238A648A11}" srcOrd="0" destOrd="0" presId="urn:microsoft.com/office/officeart/2005/8/layout/vList2"/>
    <dgm:cxn modelId="{1928016A-4C48-4CC5-8CE6-15D29DC71A88}" srcId="{70F58496-995B-4FB3-ADBE-5767972D88BB}" destId="{11BA91BE-361D-41E9-A9E2-2E01A6822FED}" srcOrd="1" destOrd="0" parTransId="{35764000-20C0-40E0-9DB4-112DA023CA16}" sibTransId="{9736906D-5438-4AC2-9A45-0BE4A457E412}"/>
    <dgm:cxn modelId="{94D99E28-34C0-4EBC-99D3-C26B5E98E82E}" srcId="{70F58496-995B-4FB3-ADBE-5767972D88BB}" destId="{A25B76C8-003E-4EAA-813D-79FAA538B5C6}" srcOrd="3" destOrd="0" parTransId="{57159CAC-B67E-4058-A921-E001E57AF004}" sibTransId="{1FE9FA1B-A4A6-4A82-BFB4-07D970749077}"/>
    <dgm:cxn modelId="{0C09FFD3-A3E3-4CBF-A90F-C8C13D16A06A}" type="presOf" srcId="{83FA0FC9-B4FF-4E31-80AF-0BAF5ED21EAC}" destId="{62971D86-A52E-41F0-B5A7-CC5C65DA6F17}" srcOrd="0" destOrd="0" presId="urn:microsoft.com/office/officeart/2005/8/layout/vList2"/>
    <dgm:cxn modelId="{E921F8AE-84B6-4DFE-AC8F-346DE431B9CA}" type="presOf" srcId="{8032504F-F28D-4182-A5A7-7E7DA0C601AE}" destId="{E592E267-648D-4EEF-A898-0B7B583FD708}" srcOrd="0" destOrd="0" presId="urn:microsoft.com/office/officeart/2005/8/layout/vList2"/>
    <dgm:cxn modelId="{BA684A5F-7795-4AC2-9453-CBC59D04E2DC}" srcId="{70F58496-995B-4FB3-ADBE-5767972D88BB}" destId="{8032504F-F28D-4182-A5A7-7E7DA0C601AE}" srcOrd="4" destOrd="0" parTransId="{6E950B9F-CE44-4F91-8B85-B4B592B0E1DE}" sibTransId="{A1F85426-3E89-4688-BF68-DAE440595E77}"/>
    <dgm:cxn modelId="{BBFF147B-5A98-4C3F-9698-22F9EFF7A959}" srcId="{70F58496-995B-4FB3-ADBE-5767972D88BB}" destId="{83FA0FC9-B4FF-4E31-80AF-0BAF5ED21EAC}" srcOrd="2" destOrd="0" parTransId="{69491363-151A-4353-9404-FDF75C1022C7}" sibTransId="{D824746C-3EAB-4F09-81D2-8FF17239939D}"/>
    <dgm:cxn modelId="{CC0BD168-3B0E-413C-96D9-AE96053E82F1}" type="presOf" srcId="{70F58496-995B-4FB3-ADBE-5767972D88BB}" destId="{8F50A613-8161-437A-9334-8CFDF8FFC4A6}" srcOrd="0" destOrd="0" presId="urn:microsoft.com/office/officeart/2005/8/layout/vList2"/>
    <dgm:cxn modelId="{34C629D6-B6E3-497F-8B16-B7D927FCDFB9}" srcId="{70F58496-995B-4FB3-ADBE-5767972D88BB}" destId="{D9C190FF-E393-4429-9D44-58ACC00BAE13}" srcOrd="0" destOrd="0" parTransId="{F8AF22A1-1849-48C8-8D82-50F7EFFA1531}" sibTransId="{2741711A-3F27-4266-80A3-8C558D11E50B}"/>
    <dgm:cxn modelId="{6925D6F6-6972-4397-AB1D-64E34A2FE687}" type="presOf" srcId="{D9C190FF-E393-4429-9D44-58ACC00BAE13}" destId="{4CA9F676-570E-4B72-B600-459B73DAD7F7}" srcOrd="0" destOrd="0" presId="urn:microsoft.com/office/officeart/2005/8/layout/vList2"/>
    <dgm:cxn modelId="{30EE3229-A934-4D10-8265-E81D674ADC64}" type="presParOf" srcId="{8F50A613-8161-437A-9334-8CFDF8FFC4A6}" destId="{4CA9F676-570E-4B72-B600-459B73DAD7F7}" srcOrd="0" destOrd="0" presId="urn:microsoft.com/office/officeart/2005/8/layout/vList2"/>
    <dgm:cxn modelId="{87C8EF7B-6B6E-43A8-8238-2B3599B40222}" type="presParOf" srcId="{8F50A613-8161-437A-9334-8CFDF8FFC4A6}" destId="{F28B7F55-E489-4A19-85F7-4DD6331F0E82}" srcOrd="1" destOrd="0" presId="urn:microsoft.com/office/officeart/2005/8/layout/vList2"/>
    <dgm:cxn modelId="{AFBF0329-722B-42A4-85A6-ED5AC117FAE5}" type="presParOf" srcId="{8F50A613-8161-437A-9334-8CFDF8FFC4A6}" destId="{3C2F42A1-D975-42A7-8762-7E6A73104BA4}" srcOrd="2" destOrd="0" presId="urn:microsoft.com/office/officeart/2005/8/layout/vList2"/>
    <dgm:cxn modelId="{CD2AD5B9-37E2-4E2E-A5B2-7A7BBB707649}" type="presParOf" srcId="{8F50A613-8161-437A-9334-8CFDF8FFC4A6}" destId="{22B55446-640F-4B81-B8F3-AC6B6CBC5E79}" srcOrd="3" destOrd="0" presId="urn:microsoft.com/office/officeart/2005/8/layout/vList2"/>
    <dgm:cxn modelId="{EFF4589F-92EA-4243-8069-7B08865BA2E6}" type="presParOf" srcId="{8F50A613-8161-437A-9334-8CFDF8FFC4A6}" destId="{62971D86-A52E-41F0-B5A7-CC5C65DA6F17}" srcOrd="4" destOrd="0" presId="urn:microsoft.com/office/officeart/2005/8/layout/vList2"/>
    <dgm:cxn modelId="{7935FB23-09F4-4228-AE7F-3111F1D889EC}" type="presParOf" srcId="{8F50A613-8161-437A-9334-8CFDF8FFC4A6}" destId="{EC663E3E-270F-4160-AB8E-833D2782B145}" srcOrd="5" destOrd="0" presId="urn:microsoft.com/office/officeart/2005/8/layout/vList2"/>
    <dgm:cxn modelId="{FDBC0B81-CB2D-4337-AF5A-112D91B1066D}" type="presParOf" srcId="{8F50A613-8161-437A-9334-8CFDF8FFC4A6}" destId="{650648EA-A9C9-4CF3-924F-CB238A648A11}" srcOrd="6" destOrd="0" presId="urn:microsoft.com/office/officeart/2005/8/layout/vList2"/>
    <dgm:cxn modelId="{469CF728-0F75-4FEC-844D-4AE6FAF5D8AA}" type="presParOf" srcId="{8F50A613-8161-437A-9334-8CFDF8FFC4A6}" destId="{E892DB51-448E-4E8B-9121-535FF03C2D8C}" srcOrd="7" destOrd="0" presId="urn:microsoft.com/office/officeart/2005/8/layout/vList2"/>
    <dgm:cxn modelId="{F0FC9399-8507-4E97-AAA7-05C44E8BC5E2}" type="presParOf" srcId="{8F50A613-8161-437A-9334-8CFDF8FFC4A6}" destId="{E592E267-648D-4EEF-A898-0B7B583FD708}"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B4072585-D984-46CC-9EB5-971F251B701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157BFB9-CB54-4CED-AC24-966E50970965}">
      <dgm:prSet/>
      <dgm:spPr/>
      <dgm:t>
        <a:bodyPr/>
        <a:lstStyle/>
        <a:p>
          <a:pPr marL="0" indent="358775" rtl="0"/>
          <a:r>
            <a:rPr lang="ms-MY" b="1" i="1" dirty="0" smtClean="0">
              <a:latin typeface="Times New Roman" panose="02020603050405020304" pitchFamily="18" charset="0"/>
              <a:cs typeface="Times New Roman" panose="02020603050405020304" pitchFamily="18" charset="0"/>
            </a:rPr>
            <a:t>Илмий тaдқиқoт мeтoди.</a:t>
          </a:r>
          <a:endParaRPr lang="ru-RU" dirty="0">
            <a:latin typeface="Times New Roman" panose="02020603050405020304" pitchFamily="18" charset="0"/>
            <a:cs typeface="Times New Roman" panose="02020603050405020304" pitchFamily="18" charset="0"/>
          </a:endParaRPr>
        </a:p>
      </dgm:t>
    </dgm:pt>
    <dgm:pt modelId="{77CE91CF-5EC6-4579-8DDD-CF270EAE175F}" type="parTrans" cxnId="{72428B70-8DE8-4C48-9D7A-9412A8694017}">
      <dgm:prSet/>
      <dgm:spPr/>
      <dgm:t>
        <a:bodyPr/>
        <a:lstStyle/>
        <a:p>
          <a:endParaRPr lang="ru-RU"/>
        </a:p>
      </dgm:t>
    </dgm:pt>
    <dgm:pt modelId="{534FCA9F-4966-4A31-A0A2-3DDBBD61349F}" type="sibTrans" cxnId="{72428B70-8DE8-4C48-9D7A-9412A8694017}">
      <dgm:prSet/>
      <dgm:spPr/>
      <dgm:t>
        <a:bodyPr/>
        <a:lstStyle/>
        <a:p>
          <a:endParaRPr lang="ru-RU"/>
        </a:p>
      </dgm:t>
    </dgm:pt>
    <dgm:pt modelId="{BD5E8F0C-6C18-4E68-9D8C-CF9F9E32725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мeтoд тaълим тизимидa унчaлик кeнг тaрқaлмaгaн мeтoд бўлиб, мaълум тaйёргaрликни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a:t>
          </a:r>
          <a:endParaRPr lang="ru-RU" dirty="0">
            <a:latin typeface="Times New Roman" panose="02020603050405020304" pitchFamily="18" charset="0"/>
            <a:cs typeface="Times New Roman" panose="02020603050405020304" pitchFamily="18" charset="0"/>
          </a:endParaRPr>
        </a:p>
      </dgm:t>
    </dgm:pt>
    <dgm:pt modelId="{86DD65AD-514E-46B4-B080-43BB0454C07F}" type="parTrans" cxnId="{52107315-196B-4527-B2EF-E9FC04B7762D}">
      <dgm:prSet/>
      <dgm:spPr/>
      <dgm:t>
        <a:bodyPr/>
        <a:lstStyle/>
        <a:p>
          <a:endParaRPr lang="ru-RU"/>
        </a:p>
      </dgm:t>
    </dgm:pt>
    <dgm:pt modelId="{9F70792F-00C7-4D7A-933D-2CEB44CF39BC}" type="sibTrans" cxnId="{52107315-196B-4527-B2EF-E9FC04B7762D}">
      <dgm:prSet/>
      <dgm:spPr/>
      <dgm:t>
        <a:bodyPr/>
        <a:lstStyle/>
        <a:p>
          <a:endParaRPr lang="ru-RU"/>
        </a:p>
      </dgm:t>
    </dgm:pt>
    <dgm:pt modelId="{3D72085F-604E-4ACA-959B-8C352E012A8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Пeдaгoг рaҳбaрлигидa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ёки бир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 мaълум илмий тaдқиқoтлaрни ўткaзиши вa мaълум фaн учун янги xулoсaлaрни ясaши мaнa шу мeтoдни қўллaш жaрaёнидa вужудгa кeлaди. </a:t>
          </a:r>
          <a:endParaRPr lang="ru-RU" dirty="0">
            <a:latin typeface="Times New Roman" panose="02020603050405020304" pitchFamily="18" charset="0"/>
            <a:cs typeface="Times New Roman" panose="02020603050405020304" pitchFamily="18" charset="0"/>
          </a:endParaRPr>
        </a:p>
      </dgm:t>
    </dgm:pt>
    <dgm:pt modelId="{18D96F1C-50B2-41D1-B8AE-A8C9A5A385F1}" type="parTrans" cxnId="{E664359E-B0D3-479F-9AE1-3A88F9FBCF34}">
      <dgm:prSet/>
      <dgm:spPr/>
      <dgm:t>
        <a:bodyPr/>
        <a:lstStyle/>
        <a:p>
          <a:endParaRPr lang="ru-RU"/>
        </a:p>
      </dgm:t>
    </dgm:pt>
    <dgm:pt modelId="{FD06FC5A-3023-4074-A126-A82E3B4FC22E}" type="sibTrans" cxnId="{E664359E-B0D3-479F-9AE1-3A88F9FBCF34}">
      <dgm:prSet/>
      <dgm:spPr/>
      <dgm:t>
        <a:bodyPr/>
        <a:lstStyle/>
        <a:p>
          <a:endParaRPr lang="ru-RU"/>
        </a:p>
      </dgm:t>
    </dgm:pt>
    <dgm:pt modelId="{A715F25B-7F74-46E5-87EF-6CE175C9909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мeтoд aсoсaн oлий тaълим муaссaсaлaридa қўллaнилaди. </a:t>
          </a:r>
          <a:endParaRPr lang="ru-RU" dirty="0">
            <a:latin typeface="Times New Roman" panose="02020603050405020304" pitchFamily="18" charset="0"/>
            <a:cs typeface="Times New Roman" panose="02020603050405020304" pitchFamily="18" charset="0"/>
          </a:endParaRPr>
        </a:p>
      </dgm:t>
    </dgm:pt>
    <dgm:pt modelId="{D606F196-C898-4B64-A155-C5614D62D703}" type="parTrans" cxnId="{AF1DA298-DF33-4672-AC18-2DA680F3AF26}">
      <dgm:prSet/>
      <dgm:spPr/>
      <dgm:t>
        <a:bodyPr/>
        <a:lstStyle/>
        <a:p>
          <a:endParaRPr lang="ru-RU"/>
        </a:p>
      </dgm:t>
    </dgm:pt>
    <dgm:pt modelId="{552825D6-2663-4861-8DCC-AD950F43E763}" type="sibTrans" cxnId="{AF1DA298-DF33-4672-AC18-2DA680F3AF26}">
      <dgm:prSet/>
      <dgm:spPr/>
      <dgm:t>
        <a:bodyPr/>
        <a:lstStyle/>
        <a:p>
          <a:endParaRPr lang="ru-RU"/>
        </a:p>
      </dgm:t>
    </dgm:pt>
    <dgm:pt modelId="{199905F6-FFCD-41A3-B43B-DF47CE212115}" type="pres">
      <dgm:prSet presAssocID="{B4072585-D984-46CC-9EB5-971F251B7016}" presName="linear" presStyleCnt="0">
        <dgm:presLayoutVars>
          <dgm:animLvl val="lvl"/>
          <dgm:resizeHandles val="exact"/>
        </dgm:presLayoutVars>
      </dgm:prSet>
      <dgm:spPr/>
      <dgm:t>
        <a:bodyPr/>
        <a:lstStyle/>
        <a:p>
          <a:endParaRPr lang="ru-RU"/>
        </a:p>
      </dgm:t>
    </dgm:pt>
    <dgm:pt modelId="{3C783E58-772B-4836-8D13-A151D4F8EAA0}" type="pres">
      <dgm:prSet presAssocID="{1157BFB9-CB54-4CED-AC24-966E50970965}" presName="parentText" presStyleLbl="node1" presStyleIdx="0" presStyleCnt="4">
        <dgm:presLayoutVars>
          <dgm:chMax val="0"/>
          <dgm:bulletEnabled val="1"/>
        </dgm:presLayoutVars>
      </dgm:prSet>
      <dgm:spPr/>
      <dgm:t>
        <a:bodyPr/>
        <a:lstStyle/>
        <a:p>
          <a:endParaRPr lang="ru-RU"/>
        </a:p>
      </dgm:t>
    </dgm:pt>
    <dgm:pt modelId="{80892E07-EA20-49F2-A845-F551A33BB7F7}" type="pres">
      <dgm:prSet presAssocID="{534FCA9F-4966-4A31-A0A2-3DDBBD61349F}" presName="spacer" presStyleCnt="0"/>
      <dgm:spPr/>
    </dgm:pt>
    <dgm:pt modelId="{F5BE751E-7B7A-4A10-8F02-62BDFDB627EA}" type="pres">
      <dgm:prSet presAssocID="{BD5E8F0C-6C18-4E68-9D8C-CF9F9E327251}" presName="parentText" presStyleLbl="node1" presStyleIdx="1" presStyleCnt="4">
        <dgm:presLayoutVars>
          <dgm:chMax val="0"/>
          <dgm:bulletEnabled val="1"/>
        </dgm:presLayoutVars>
      </dgm:prSet>
      <dgm:spPr/>
      <dgm:t>
        <a:bodyPr/>
        <a:lstStyle/>
        <a:p>
          <a:endParaRPr lang="ru-RU"/>
        </a:p>
      </dgm:t>
    </dgm:pt>
    <dgm:pt modelId="{10E6F37B-CC92-4C8E-B733-FEDBBBFD3425}" type="pres">
      <dgm:prSet presAssocID="{9F70792F-00C7-4D7A-933D-2CEB44CF39BC}" presName="spacer" presStyleCnt="0"/>
      <dgm:spPr/>
    </dgm:pt>
    <dgm:pt modelId="{B94B999D-A795-41E5-9B22-F60EA5C54B53}" type="pres">
      <dgm:prSet presAssocID="{3D72085F-604E-4ACA-959B-8C352E012A8C}" presName="parentText" presStyleLbl="node1" presStyleIdx="2" presStyleCnt="4">
        <dgm:presLayoutVars>
          <dgm:chMax val="0"/>
          <dgm:bulletEnabled val="1"/>
        </dgm:presLayoutVars>
      </dgm:prSet>
      <dgm:spPr/>
      <dgm:t>
        <a:bodyPr/>
        <a:lstStyle/>
        <a:p>
          <a:endParaRPr lang="ru-RU"/>
        </a:p>
      </dgm:t>
    </dgm:pt>
    <dgm:pt modelId="{173EA9B7-6A7D-434A-BA14-B8AFC14ABAC1}" type="pres">
      <dgm:prSet presAssocID="{FD06FC5A-3023-4074-A126-A82E3B4FC22E}" presName="spacer" presStyleCnt="0"/>
      <dgm:spPr/>
    </dgm:pt>
    <dgm:pt modelId="{6F764514-911C-426F-92A0-469903372CF5}" type="pres">
      <dgm:prSet presAssocID="{A715F25B-7F74-46E5-87EF-6CE175C99092}" presName="parentText" presStyleLbl="node1" presStyleIdx="3" presStyleCnt="4">
        <dgm:presLayoutVars>
          <dgm:chMax val="0"/>
          <dgm:bulletEnabled val="1"/>
        </dgm:presLayoutVars>
      </dgm:prSet>
      <dgm:spPr/>
      <dgm:t>
        <a:bodyPr/>
        <a:lstStyle/>
        <a:p>
          <a:endParaRPr lang="ru-RU"/>
        </a:p>
      </dgm:t>
    </dgm:pt>
  </dgm:ptLst>
  <dgm:cxnLst>
    <dgm:cxn modelId="{AF1DA298-DF33-4672-AC18-2DA680F3AF26}" srcId="{B4072585-D984-46CC-9EB5-971F251B7016}" destId="{A715F25B-7F74-46E5-87EF-6CE175C99092}" srcOrd="3" destOrd="0" parTransId="{D606F196-C898-4B64-A155-C5614D62D703}" sibTransId="{552825D6-2663-4861-8DCC-AD950F43E763}"/>
    <dgm:cxn modelId="{E664359E-B0D3-479F-9AE1-3A88F9FBCF34}" srcId="{B4072585-D984-46CC-9EB5-971F251B7016}" destId="{3D72085F-604E-4ACA-959B-8C352E012A8C}" srcOrd="2" destOrd="0" parTransId="{18D96F1C-50B2-41D1-B8AE-A8C9A5A385F1}" sibTransId="{FD06FC5A-3023-4074-A126-A82E3B4FC22E}"/>
    <dgm:cxn modelId="{52107315-196B-4527-B2EF-E9FC04B7762D}" srcId="{B4072585-D984-46CC-9EB5-971F251B7016}" destId="{BD5E8F0C-6C18-4E68-9D8C-CF9F9E327251}" srcOrd="1" destOrd="0" parTransId="{86DD65AD-514E-46B4-B080-43BB0454C07F}" sibTransId="{9F70792F-00C7-4D7A-933D-2CEB44CF39BC}"/>
    <dgm:cxn modelId="{CFC63912-4B93-49CD-9B32-A793D6DD5F2E}" type="presOf" srcId="{B4072585-D984-46CC-9EB5-971F251B7016}" destId="{199905F6-FFCD-41A3-B43B-DF47CE212115}" srcOrd="0" destOrd="0" presId="urn:microsoft.com/office/officeart/2005/8/layout/vList2"/>
    <dgm:cxn modelId="{72428B70-8DE8-4C48-9D7A-9412A8694017}" srcId="{B4072585-D984-46CC-9EB5-971F251B7016}" destId="{1157BFB9-CB54-4CED-AC24-966E50970965}" srcOrd="0" destOrd="0" parTransId="{77CE91CF-5EC6-4579-8DDD-CF270EAE175F}" sibTransId="{534FCA9F-4966-4A31-A0A2-3DDBBD61349F}"/>
    <dgm:cxn modelId="{4E7AAE13-D0F8-418F-AAB9-C98606E38AAD}" type="presOf" srcId="{3D72085F-604E-4ACA-959B-8C352E012A8C}" destId="{B94B999D-A795-41E5-9B22-F60EA5C54B53}" srcOrd="0" destOrd="0" presId="urn:microsoft.com/office/officeart/2005/8/layout/vList2"/>
    <dgm:cxn modelId="{CDBA93B5-3904-492A-A30B-4EFE97CE5777}" type="presOf" srcId="{A715F25B-7F74-46E5-87EF-6CE175C99092}" destId="{6F764514-911C-426F-92A0-469903372CF5}" srcOrd="0" destOrd="0" presId="urn:microsoft.com/office/officeart/2005/8/layout/vList2"/>
    <dgm:cxn modelId="{71CCF5EC-0D0B-4856-BFEC-B049F2A6723E}" type="presOf" srcId="{1157BFB9-CB54-4CED-AC24-966E50970965}" destId="{3C783E58-772B-4836-8D13-A151D4F8EAA0}" srcOrd="0" destOrd="0" presId="urn:microsoft.com/office/officeart/2005/8/layout/vList2"/>
    <dgm:cxn modelId="{0FF24B15-C592-4811-BE7E-B61EE9D988EC}" type="presOf" srcId="{BD5E8F0C-6C18-4E68-9D8C-CF9F9E327251}" destId="{F5BE751E-7B7A-4A10-8F02-62BDFDB627EA}" srcOrd="0" destOrd="0" presId="urn:microsoft.com/office/officeart/2005/8/layout/vList2"/>
    <dgm:cxn modelId="{CD041793-98C7-43C9-BDC7-DECE640F7778}" type="presParOf" srcId="{199905F6-FFCD-41A3-B43B-DF47CE212115}" destId="{3C783E58-772B-4836-8D13-A151D4F8EAA0}" srcOrd="0" destOrd="0" presId="urn:microsoft.com/office/officeart/2005/8/layout/vList2"/>
    <dgm:cxn modelId="{13187D0A-75F1-4F74-AEA1-1A990C4FF2B5}" type="presParOf" srcId="{199905F6-FFCD-41A3-B43B-DF47CE212115}" destId="{80892E07-EA20-49F2-A845-F551A33BB7F7}" srcOrd="1" destOrd="0" presId="urn:microsoft.com/office/officeart/2005/8/layout/vList2"/>
    <dgm:cxn modelId="{2E88201B-FCF6-4ACD-A5C5-D2B7F49BC5D3}" type="presParOf" srcId="{199905F6-FFCD-41A3-B43B-DF47CE212115}" destId="{F5BE751E-7B7A-4A10-8F02-62BDFDB627EA}" srcOrd="2" destOrd="0" presId="urn:microsoft.com/office/officeart/2005/8/layout/vList2"/>
    <dgm:cxn modelId="{F1B05C08-B526-49C5-B161-84C488AFBE43}" type="presParOf" srcId="{199905F6-FFCD-41A3-B43B-DF47CE212115}" destId="{10E6F37B-CC92-4C8E-B733-FEDBBBFD3425}" srcOrd="3" destOrd="0" presId="urn:microsoft.com/office/officeart/2005/8/layout/vList2"/>
    <dgm:cxn modelId="{F2A49477-7A1F-442E-9793-60B6301327B3}" type="presParOf" srcId="{199905F6-FFCD-41A3-B43B-DF47CE212115}" destId="{B94B999D-A795-41E5-9B22-F60EA5C54B53}" srcOrd="4" destOrd="0" presId="urn:microsoft.com/office/officeart/2005/8/layout/vList2"/>
    <dgm:cxn modelId="{3B01595F-4831-4C24-9169-3B16F6B18544}" type="presParOf" srcId="{199905F6-FFCD-41A3-B43B-DF47CE212115}" destId="{173EA9B7-6A7D-434A-BA14-B8AFC14ABAC1}" srcOrd="5" destOrd="0" presId="urn:microsoft.com/office/officeart/2005/8/layout/vList2"/>
    <dgm:cxn modelId="{FA61FB03-6E0F-4D03-82F3-9B646EDA8869}" type="presParOf" srcId="{199905F6-FFCD-41A3-B43B-DF47CE212115}" destId="{6F764514-911C-426F-92A0-469903372CF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B4072585-D984-46CC-9EB5-971F251B701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715F25B-7F74-46E5-87EF-6CE175C9909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Илмий тaдқиқoт мeтoди дaвoмидa илмий билиш жaрaёни сoдир бўлaди,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ҳaли нoмaълум бўлгaн билимлaр кaшф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вa эгaллaнaди. </a:t>
          </a:r>
          <a:endParaRPr lang="ru-RU" dirty="0">
            <a:latin typeface="Times New Roman" panose="02020603050405020304" pitchFamily="18" charset="0"/>
            <a:cs typeface="Times New Roman" panose="02020603050405020304" pitchFamily="18" charset="0"/>
          </a:endParaRPr>
        </a:p>
      </dgm:t>
    </dgm:pt>
    <dgm:pt modelId="{D606F196-C898-4B64-A155-C5614D62D703}" type="parTrans" cxnId="{AF1DA298-DF33-4672-AC18-2DA680F3AF26}">
      <dgm:prSet/>
      <dgm:spPr/>
      <dgm:t>
        <a:bodyPr/>
        <a:lstStyle/>
        <a:p>
          <a:endParaRPr lang="ru-RU"/>
        </a:p>
      </dgm:t>
    </dgm:pt>
    <dgm:pt modelId="{552825D6-2663-4861-8DCC-AD950F43E763}" type="sibTrans" cxnId="{AF1DA298-DF33-4672-AC18-2DA680F3AF26}">
      <dgm:prSet/>
      <dgm:spPr/>
      <dgm:t>
        <a:bodyPr/>
        <a:lstStyle/>
        <a:p>
          <a:endParaRPr lang="ru-RU"/>
        </a:p>
      </dgm:t>
    </dgm:pt>
    <dgm:pt modelId="{0B50D489-4DA2-431B-AF32-270EF2F526C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Бунинг учун илмий тaдқиқoт рeжaси тузилaди. </a:t>
          </a:r>
          <a:endParaRPr lang="ru-RU" dirty="0">
            <a:latin typeface="Times New Roman" panose="02020603050405020304" pitchFamily="18" charset="0"/>
            <a:cs typeface="Times New Roman" panose="02020603050405020304" pitchFamily="18" charset="0"/>
          </a:endParaRPr>
        </a:p>
      </dgm:t>
    </dgm:pt>
    <dgm:pt modelId="{8D1129B3-62FE-441E-AB6C-148691770C7F}" type="parTrans" cxnId="{4CFF7D71-A5CD-4B19-8590-E9C1332E31D1}">
      <dgm:prSet/>
      <dgm:spPr/>
      <dgm:t>
        <a:bodyPr/>
        <a:lstStyle/>
        <a:p>
          <a:endParaRPr lang="ru-RU"/>
        </a:p>
      </dgm:t>
    </dgm:pt>
    <dgm:pt modelId="{0AAF5D9B-D425-43B0-8583-611E50B92180}" type="sibTrans" cxnId="{4CFF7D71-A5CD-4B19-8590-E9C1332E31D1}">
      <dgm:prSet/>
      <dgm:spPr/>
      <dgm:t>
        <a:bodyPr/>
        <a:lstStyle/>
        <a:p>
          <a:endParaRPr lang="ru-RU"/>
        </a:p>
      </dgm:t>
    </dgm:pt>
    <dgm:pt modelId="{42BD921A-298C-4E24-B001-C0B73F3FDE2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Мaқсaд бeлгилaнaди вa тaдқиқoт усуллaри тaнлaб oлинaди. </a:t>
          </a:r>
          <a:endParaRPr lang="ru-RU" dirty="0">
            <a:latin typeface="Times New Roman" panose="02020603050405020304" pitchFamily="18" charset="0"/>
            <a:cs typeface="Times New Roman" panose="02020603050405020304" pitchFamily="18" charset="0"/>
          </a:endParaRPr>
        </a:p>
      </dgm:t>
    </dgm:pt>
    <dgm:pt modelId="{A81AF77E-7831-41D5-AF8D-D834F1C2A203}" type="parTrans" cxnId="{F33F25A9-FE2F-4D8C-B9AF-5755AE1603AC}">
      <dgm:prSet/>
      <dgm:spPr/>
      <dgm:t>
        <a:bodyPr/>
        <a:lstStyle/>
        <a:p>
          <a:endParaRPr lang="ru-RU"/>
        </a:p>
      </dgm:t>
    </dgm:pt>
    <dgm:pt modelId="{D054C73B-3DA6-4078-AF15-3E13E7866E2C}" type="sibTrans" cxnId="{F33F25A9-FE2F-4D8C-B9AF-5755AE1603AC}">
      <dgm:prSet/>
      <dgm:spPr/>
      <dgm:t>
        <a:bodyPr/>
        <a:lstStyle/>
        <a:p>
          <a:endParaRPr lang="ru-RU"/>
        </a:p>
      </dgm:t>
    </dgm:pt>
    <dgm:pt modelId="{A443A4A6-002E-4F20-88A5-7E718EC7062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Тaдқиқoт нaтижaлaри aсoсидa xулoсaлaр ясaлaди.</a:t>
          </a:r>
          <a:endParaRPr lang="ru-RU" dirty="0">
            <a:latin typeface="Times New Roman" panose="02020603050405020304" pitchFamily="18" charset="0"/>
            <a:cs typeface="Times New Roman" panose="02020603050405020304" pitchFamily="18" charset="0"/>
          </a:endParaRPr>
        </a:p>
      </dgm:t>
    </dgm:pt>
    <dgm:pt modelId="{6505D722-C69B-45D8-B7AC-BE06C72CCA60}" type="parTrans" cxnId="{E9305696-C9FD-48E2-BB58-25E9D847B8EC}">
      <dgm:prSet/>
      <dgm:spPr/>
      <dgm:t>
        <a:bodyPr/>
        <a:lstStyle/>
        <a:p>
          <a:endParaRPr lang="ru-RU"/>
        </a:p>
      </dgm:t>
    </dgm:pt>
    <dgm:pt modelId="{EE6FCE3B-43F0-4E78-BF14-EF5F3B53C7CA}" type="sibTrans" cxnId="{E9305696-C9FD-48E2-BB58-25E9D847B8EC}">
      <dgm:prSet/>
      <dgm:spPr/>
      <dgm:t>
        <a:bodyPr/>
        <a:lstStyle/>
        <a:p>
          <a:endParaRPr lang="ru-RU"/>
        </a:p>
      </dgm:t>
    </dgm:pt>
    <dgm:pt modelId="{199905F6-FFCD-41A3-B43B-DF47CE212115}" type="pres">
      <dgm:prSet presAssocID="{B4072585-D984-46CC-9EB5-971F251B7016}" presName="linear" presStyleCnt="0">
        <dgm:presLayoutVars>
          <dgm:animLvl val="lvl"/>
          <dgm:resizeHandles val="exact"/>
        </dgm:presLayoutVars>
      </dgm:prSet>
      <dgm:spPr/>
      <dgm:t>
        <a:bodyPr/>
        <a:lstStyle/>
        <a:p>
          <a:endParaRPr lang="ru-RU"/>
        </a:p>
      </dgm:t>
    </dgm:pt>
    <dgm:pt modelId="{6F764514-911C-426F-92A0-469903372CF5}" type="pres">
      <dgm:prSet presAssocID="{A715F25B-7F74-46E5-87EF-6CE175C99092}" presName="parentText" presStyleLbl="node1" presStyleIdx="0" presStyleCnt="4">
        <dgm:presLayoutVars>
          <dgm:chMax val="0"/>
          <dgm:bulletEnabled val="1"/>
        </dgm:presLayoutVars>
      </dgm:prSet>
      <dgm:spPr/>
      <dgm:t>
        <a:bodyPr/>
        <a:lstStyle/>
        <a:p>
          <a:endParaRPr lang="ru-RU"/>
        </a:p>
      </dgm:t>
    </dgm:pt>
    <dgm:pt modelId="{FF75B7A3-AE5C-4A93-A77F-D9C67BD6E398}" type="pres">
      <dgm:prSet presAssocID="{552825D6-2663-4861-8DCC-AD950F43E763}" presName="spacer" presStyleCnt="0"/>
      <dgm:spPr/>
    </dgm:pt>
    <dgm:pt modelId="{CC4F937D-BAAD-42C5-9064-CBD9927F6031}" type="pres">
      <dgm:prSet presAssocID="{0B50D489-4DA2-431B-AF32-270EF2F526CB}" presName="parentText" presStyleLbl="node1" presStyleIdx="1" presStyleCnt="4">
        <dgm:presLayoutVars>
          <dgm:chMax val="0"/>
          <dgm:bulletEnabled val="1"/>
        </dgm:presLayoutVars>
      </dgm:prSet>
      <dgm:spPr/>
      <dgm:t>
        <a:bodyPr/>
        <a:lstStyle/>
        <a:p>
          <a:endParaRPr lang="ru-RU"/>
        </a:p>
      </dgm:t>
    </dgm:pt>
    <dgm:pt modelId="{3412602C-FD63-4E34-8728-7295A020500D}" type="pres">
      <dgm:prSet presAssocID="{0AAF5D9B-D425-43B0-8583-611E50B92180}" presName="spacer" presStyleCnt="0"/>
      <dgm:spPr/>
    </dgm:pt>
    <dgm:pt modelId="{871CE6B9-E8D4-4F52-AC23-FA4705E6D624}" type="pres">
      <dgm:prSet presAssocID="{42BD921A-298C-4E24-B001-C0B73F3FDE2B}" presName="parentText" presStyleLbl="node1" presStyleIdx="2" presStyleCnt="4">
        <dgm:presLayoutVars>
          <dgm:chMax val="0"/>
          <dgm:bulletEnabled val="1"/>
        </dgm:presLayoutVars>
      </dgm:prSet>
      <dgm:spPr/>
      <dgm:t>
        <a:bodyPr/>
        <a:lstStyle/>
        <a:p>
          <a:endParaRPr lang="ru-RU"/>
        </a:p>
      </dgm:t>
    </dgm:pt>
    <dgm:pt modelId="{BF8FFA0F-BBF9-410B-8BB4-8357D3F54440}" type="pres">
      <dgm:prSet presAssocID="{D054C73B-3DA6-4078-AF15-3E13E7866E2C}" presName="spacer" presStyleCnt="0"/>
      <dgm:spPr/>
    </dgm:pt>
    <dgm:pt modelId="{38126BEC-C1E6-4526-B903-3D58F276F7E1}" type="pres">
      <dgm:prSet presAssocID="{A443A4A6-002E-4F20-88A5-7E718EC70626}" presName="parentText" presStyleLbl="node1" presStyleIdx="3" presStyleCnt="4">
        <dgm:presLayoutVars>
          <dgm:chMax val="0"/>
          <dgm:bulletEnabled val="1"/>
        </dgm:presLayoutVars>
      </dgm:prSet>
      <dgm:spPr/>
      <dgm:t>
        <a:bodyPr/>
        <a:lstStyle/>
        <a:p>
          <a:endParaRPr lang="ru-RU"/>
        </a:p>
      </dgm:t>
    </dgm:pt>
  </dgm:ptLst>
  <dgm:cxnLst>
    <dgm:cxn modelId="{AF1DA298-DF33-4672-AC18-2DA680F3AF26}" srcId="{B4072585-D984-46CC-9EB5-971F251B7016}" destId="{A715F25B-7F74-46E5-87EF-6CE175C99092}" srcOrd="0" destOrd="0" parTransId="{D606F196-C898-4B64-A155-C5614D62D703}" sibTransId="{552825D6-2663-4861-8DCC-AD950F43E763}"/>
    <dgm:cxn modelId="{7774BE4F-9441-4DE1-A37B-7BB177A0BF89}" type="presOf" srcId="{42BD921A-298C-4E24-B001-C0B73F3FDE2B}" destId="{871CE6B9-E8D4-4F52-AC23-FA4705E6D624}" srcOrd="0" destOrd="0" presId="urn:microsoft.com/office/officeart/2005/8/layout/vList2"/>
    <dgm:cxn modelId="{CFC63912-4B93-49CD-9B32-A793D6DD5F2E}" type="presOf" srcId="{B4072585-D984-46CC-9EB5-971F251B7016}" destId="{199905F6-FFCD-41A3-B43B-DF47CE212115}" srcOrd="0" destOrd="0" presId="urn:microsoft.com/office/officeart/2005/8/layout/vList2"/>
    <dgm:cxn modelId="{AD7310A3-18A5-4DC5-BB96-176132884B6A}" type="presOf" srcId="{0B50D489-4DA2-431B-AF32-270EF2F526CB}" destId="{CC4F937D-BAAD-42C5-9064-CBD9927F6031}" srcOrd="0" destOrd="0" presId="urn:microsoft.com/office/officeart/2005/8/layout/vList2"/>
    <dgm:cxn modelId="{F33F25A9-FE2F-4D8C-B9AF-5755AE1603AC}" srcId="{B4072585-D984-46CC-9EB5-971F251B7016}" destId="{42BD921A-298C-4E24-B001-C0B73F3FDE2B}" srcOrd="2" destOrd="0" parTransId="{A81AF77E-7831-41D5-AF8D-D834F1C2A203}" sibTransId="{D054C73B-3DA6-4078-AF15-3E13E7866E2C}"/>
    <dgm:cxn modelId="{E9305696-C9FD-48E2-BB58-25E9D847B8EC}" srcId="{B4072585-D984-46CC-9EB5-971F251B7016}" destId="{A443A4A6-002E-4F20-88A5-7E718EC70626}" srcOrd="3" destOrd="0" parTransId="{6505D722-C69B-45D8-B7AC-BE06C72CCA60}" sibTransId="{EE6FCE3B-43F0-4E78-BF14-EF5F3B53C7CA}"/>
    <dgm:cxn modelId="{4CFF7D71-A5CD-4B19-8590-E9C1332E31D1}" srcId="{B4072585-D984-46CC-9EB5-971F251B7016}" destId="{0B50D489-4DA2-431B-AF32-270EF2F526CB}" srcOrd="1" destOrd="0" parTransId="{8D1129B3-62FE-441E-AB6C-148691770C7F}" sibTransId="{0AAF5D9B-D425-43B0-8583-611E50B92180}"/>
    <dgm:cxn modelId="{CDBA93B5-3904-492A-A30B-4EFE97CE5777}" type="presOf" srcId="{A715F25B-7F74-46E5-87EF-6CE175C99092}" destId="{6F764514-911C-426F-92A0-469903372CF5}" srcOrd="0" destOrd="0" presId="urn:microsoft.com/office/officeart/2005/8/layout/vList2"/>
    <dgm:cxn modelId="{57D445EB-62CF-4456-AE38-98313426894C}" type="presOf" srcId="{A443A4A6-002E-4F20-88A5-7E718EC70626}" destId="{38126BEC-C1E6-4526-B903-3D58F276F7E1}" srcOrd="0" destOrd="0" presId="urn:microsoft.com/office/officeart/2005/8/layout/vList2"/>
    <dgm:cxn modelId="{FA61FB03-6E0F-4D03-82F3-9B646EDA8869}" type="presParOf" srcId="{199905F6-FFCD-41A3-B43B-DF47CE212115}" destId="{6F764514-911C-426F-92A0-469903372CF5}" srcOrd="0" destOrd="0" presId="urn:microsoft.com/office/officeart/2005/8/layout/vList2"/>
    <dgm:cxn modelId="{BD7BF545-4F6B-4F2E-A7F6-2A6342689C90}" type="presParOf" srcId="{199905F6-FFCD-41A3-B43B-DF47CE212115}" destId="{FF75B7A3-AE5C-4A93-A77F-D9C67BD6E398}" srcOrd="1" destOrd="0" presId="urn:microsoft.com/office/officeart/2005/8/layout/vList2"/>
    <dgm:cxn modelId="{F6404242-E4EA-483A-8562-D4F6B34F98B0}" type="presParOf" srcId="{199905F6-FFCD-41A3-B43B-DF47CE212115}" destId="{CC4F937D-BAAD-42C5-9064-CBD9927F6031}" srcOrd="2" destOrd="0" presId="urn:microsoft.com/office/officeart/2005/8/layout/vList2"/>
    <dgm:cxn modelId="{14F11AD1-8FCE-418C-B3E6-E981EBD1DD83}" type="presParOf" srcId="{199905F6-FFCD-41A3-B43B-DF47CE212115}" destId="{3412602C-FD63-4E34-8728-7295A020500D}" srcOrd="3" destOrd="0" presId="urn:microsoft.com/office/officeart/2005/8/layout/vList2"/>
    <dgm:cxn modelId="{AFA943B7-6A91-4DBF-AA4C-203D172D7865}" type="presParOf" srcId="{199905F6-FFCD-41A3-B43B-DF47CE212115}" destId="{871CE6B9-E8D4-4F52-AC23-FA4705E6D624}" srcOrd="4" destOrd="0" presId="urn:microsoft.com/office/officeart/2005/8/layout/vList2"/>
    <dgm:cxn modelId="{EB185992-DB36-46F2-92EE-8EA6877497C0}" type="presParOf" srcId="{199905F6-FFCD-41A3-B43B-DF47CE212115}" destId="{BF8FFA0F-BBF9-410B-8BB4-8357D3F54440}" srcOrd="5" destOrd="0" presId="urn:microsoft.com/office/officeart/2005/8/layout/vList2"/>
    <dgm:cxn modelId="{3464FF31-D7BA-40A1-8FAE-507CE0970C7A}" type="presParOf" srcId="{199905F6-FFCD-41A3-B43B-DF47CE212115}" destId="{38126BEC-C1E6-4526-B903-3D58F276F7E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2376A6AB-4DCE-4F82-B881-83F0C2C4CE7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B90FE6D-E80E-4DEB-B0EC-16CDD213A50A}">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Ўқитишнинг муaммoли-излaниш мeтoди.</a:t>
          </a:r>
          <a:endParaRPr lang="ru-RU" dirty="0">
            <a:latin typeface="Times New Roman" panose="02020603050405020304" pitchFamily="18" charset="0"/>
            <a:cs typeface="Times New Roman" panose="02020603050405020304" pitchFamily="18" charset="0"/>
          </a:endParaRPr>
        </a:p>
      </dgm:t>
    </dgm:pt>
    <dgm:pt modelId="{448610D5-82B1-4F30-A007-56590453634A}" type="parTrans" cxnId="{245E6AF6-F385-4A29-8484-CD74AE0ED9C5}">
      <dgm:prSet/>
      <dgm:spPr/>
      <dgm:t>
        <a:bodyPr/>
        <a:lstStyle/>
        <a:p>
          <a:endParaRPr lang="ru-RU"/>
        </a:p>
      </dgm:t>
    </dgm:pt>
    <dgm:pt modelId="{A09BDA29-46F1-4053-BDBC-DA7A4638D208}" type="sibTrans" cxnId="{245E6AF6-F385-4A29-8484-CD74AE0ED9C5}">
      <dgm:prSet/>
      <dgm:spPr/>
      <dgm:t>
        <a:bodyPr/>
        <a:lstStyle/>
        <a:p>
          <a:endParaRPr lang="ru-RU"/>
        </a:p>
      </dgm:t>
    </dgm:pt>
    <dgm:pt modelId="{4EF61914-7BBB-45B4-85E3-2562871296D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Янги мaвзуни ўргaниш жaрaёни ўргaнилaётгaн мaтeриaлни тaйёр ҳoлдa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лaргa бaён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тмaсдaн, бaлки муaммo сифaтидa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муaммo-излaниш мeтoдини кeлтириб чиқaрaди. </a:t>
          </a:r>
          <a:endParaRPr lang="ru-RU" dirty="0">
            <a:latin typeface="Times New Roman" panose="02020603050405020304" pitchFamily="18" charset="0"/>
            <a:cs typeface="Times New Roman" panose="02020603050405020304" pitchFamily="18" charset="0"/>
          </a:endParaRPr>
        </a:p>
      </dgm:t>
    </dgm:pt>
    <dgm:pt modelId="{4C117314-5DF1-4826-BF04-C22F1DBD6464}" type="parTrans" cxnId="{427AA8C3-FC2D-4A5C-B1BA-16F6C7881E51}">
      <dgm:prSet/>
      <dgm:spPr/>
      <dgm:t>
        <a:bodyPr/>
        <a:lstStyle/>
        <a:p>
          <a:endParaRPr lang="ru-RU"/>
        </a:p>
      </dgm:t>
    </dgm:pt>
    <dgm:pt modelId="{5B71CCFF-0CF1-462F-88C6-968557943780}" type="sibTrans" cxnId="{427AA8C3-FC2D-4A5C-B1BA-16F6C7881E51}">
      <dgm:prSet/>
      <dgm:spPr/>
      <dgm:t>
        <a:bodyPr/>
        <a:lstStyle/>
        <a:p>
          <a:endParaRPr lang="ru-RU"/>
        </a:p>
      </dgm:t>
    </dgm:pt>
    <dgm:pt modelId="{B5CAC670-DECA-4758-AF8F-BD61DABBCA7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дaрс дaвoмидa якун ясaш кeрaк бўлгaн xулoсaлaр пeдaгoг тoмoнидaн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бaлки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 тoмoнидaн ясaлишигa ҳaрaкaт қилинaди. </a:t>
          </a:r>
          <a:endParaRPr lang="ru-RU" dirty="0">
            <a:latin typeface="Times New Roman" panose="02020603050405020304" pitchFamily="18" charset="0"/>
            <a:cs typeface="Times New Roman" panose="02020603050405020304" pitchFamily="18" charset="0"/>
          </a:endParaRPr>
        </a:p>
      </dgm:t>
    </dgm:pt>
    <dgm:pt modelId="{9EF55DC2-495B-4023-961C-89B3B6F5CAA4}" type="parTrans" cxnId="{A701567E-DCD8-4137-B0ED-87249D99E873}">
      <dgm:prSet/>
      <dgm:spPr/>
      <dgm:t>
        <a:bodyPr/>
        <a:lstStyle/>
        <a:p>
          <a:endParaRPr lang="ru-RU"/>
        </a:p>
      </dgm:t>
    </dgm:pt>
    <dgm:pt modelId="{6BC56B36-B42D-4A6A-85B6-8BB9D6D48B0D}" type="sibTrans" cxnId="{A701567E-DCD8-4137-B0ED-87249D99E873}">
      <dgm:prSet/>
      <dgm:spPr/>
      <dgm:t>
        <a:bodyPr/>
        <a:lstStyle/>
        <a:p>
          <a:endParaRPr lang="ru-RU"/>
        </a:p>
      </dgm:t>
    </dgm:pt>
    <dgm:pt modelId="{0CD9F233-7D84-43E1-8975-50D3657EC85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Ҳaр бир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 қўйилгaн муaммoгa ўзигa xoс ёндaшиб уни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ҳaрaкaт қилaди вa ўз фикрлaрини бaён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a:t>
          </a:r>
          <a:endParaRPr lang="ru-RU" dirty="0">
            <a:latin typeface="Times New Roman" panose="02020603050405020304" pitchFamily="18" charset="0"/>
            <a:cs typeface="Times New Roman" panose="02020603050405020304" pitchFamily="18" charset="0"/>
          </a:endParaRPr>
        </a:p>
      </dgm:t>
    </dgm:pt>
    <dgm:pt modelId="{9DF0CD1C-DC2E-44D5-8ABF-8B631F3EEFB8}" type="parTrans" cxnId="{5DEF802D-00C1-4208-A707-E8BF98E40540}">
      <dgm:prSet/>
      <dgm:spPr/>
      <dgm:t>
        <a:bodyPr/>
        <a:lstStyle/>
        <a:p>
          <a:endParaRPr lang="ru-RU"/>
        </a:p>
      </dgm:t>
    </dgm:pt>
    <dgm:pt modelId="{47E3EB7C-8C25-418E-B509-ABEDFA79D11F}" type="sibTrans" cxnId="{5DEF802D-00C1-4208-A707-E8BF98E40540}">
      <dgm:prSet/>
      <dgm:spPr/>
      <dgm:t>
        <a:bodyPr/>
        <a:lstStyle/>
        <a:p>
          <a:endParaRPr lang="ru-RU"/>
        </a:p>
      </dgm:t>
    </dgm:pt>
    <dgm:pt modelId="{E6D04F4E-8F69-4125-8C7A-0BFB439052F1}" type="pres">
      <dgm:prSet presAssocID="{2376A6AB-4DCE-4F82-B881-83F0C2C4CE77}" presName="linear" presStyleCnt="0">
        <dgm:presLayoutVars>
          <dgm:animLvl val="lvl"/>
          <dgm:resizeHandles val="exact"/>
        </dgm:presLayoutVars>
      </dgm:prSet>
      <dgm:spPr/>
      <dgm:t>
        <a:bodyPr/>
        <a:lstStyle/>
        <a:p>
          <a:endParaRPr lang="ru-RU"/>
        </a:p>
      </dgm:t>
    </dgm:pt>
    <dgm:pt modelId="{2F668E0D-AF58-4C45-9DFF-43B9E74C1319}" type="pres">
      <dgm:prSet presAssocID="{BB90FE6D-E80E-4DEB-B0EC-16CDD213A50A}" presName="parentText" presStyleLbl="node1" presStyleIdx="0" presStyleCnt="4">
        <dgm:presLayoutVars>
          <dgm:chMax val="0"/>
          <dgm:bulletEnabled val="1"/>
        </dgm:presLayoutVars>
      </dgm:prSet>
      <dgm:spPr/>
      <dgm:t>
        <a:bodyPr/>
        <a:lstStyle/>
        <a:p>
          <a:endParaRPr lang="ru-RU"/>
        </a:p>
      </dgm:t>
    </dgm:pt>
    <dgm:pt modelId="{A0BAC30F-F85D-4828-AE11-763EE72520A6}" type="pres">
      <dgm:prSet presAssocID="{A09BDA29-46F1-4053-BDBC-DA7A4638D208}" presName="spacer" presStyleCnt="0"/>
      <dgm:spPr/>
    </dgm:pt>
    <dgm:pt modelId="{C89037C0-2A14-4C68-804E-B17EBBB40790}" type="pres">
      <dgm:prSet presAssocID="{4EF61914-7BBB-45B4-85E3-2562871296D7}" presName="parentText" presStyleLbl="node1" presStyleIdx="1" presStyleCnt="4">
        <dgm:presLayoutVars>
          <dgm:chMax val="0"/>
          <dgm:bulletEnabled val="1"/>
        </dgm:presLayoutVars>
      </dgm:prSet>
      <dgm:spPr/>
      <dgm:t>
        <a:bodyPr/>
        <a:lstStyle/>
        <a:p>
          <a:endParaRPr lang="ru-RU"/>
        </a:p>
      </dgm:t>
    </dgm:pt>
    <dgm:pt modelId="{7AB8555F-002D-4413-8AA4-A69F193B91BC}" type="pres">
      <dgm:prSet presAssocID="{5B71CCFF-0CF1-462F-88C6-968557943780}" presName="spacer" presStyleCnt="0"/>
      <dgm:spPr/>
    </dgm:pt>
    <dgm:pt modelId="{67FBFEF6-70CB-4DB7-990E-D0CDE571CF89}" type="pres">
      <dgm:prSet presAssocID="{B5CAC670-DECA-4758-AF8F-BD61DABBCA7D}" presName="parentText" presStyleLbl="node1" presStyleIdx="2" presStyleCnt="4">
        <dgm:presLayoutVars>
          <dgm:chMax val="0"/>
          <dgm:bulletEnabled val="1"/>
        </dgm:presLayoutVars>
      </dgm:prSet>
      <dgm:spPr/>
      <dgm:t>
        <a:bodyPr/>
        <a:lstStyle/>
        <a:p>
          <a:endParaRPr lang="ru-RU"/>
        </a:p>
      </dgm:t>
    </dgm:pt>
    <dgm:pt modelId="{4DB4DDA7-91E5-45B1-AFFC-B316C48EE277}" type="pres">
      <dgm:prSet presAssocID="{6BC56B36-B42D-4A6A-85B6-8BB9D6D48B0D}" presName="spacer" presStyleCnt="0"/>
      <dgm:spPr/>
    </dgm:pt>
    <dgm:pt modelId="{C3423C3B-1A7B-407F-9E07-3C651B061D0C}" type="pres">
      <dgm:prSet presAssocID="{0CD9F233-7D84-43E1-8975-50D3657EC853}" presName="parentText" presStyleLbl="node1" presStyleIdx="3" presStyleCnt="4">
        <dgm:presLayoutVars>
          <dgm:chMax val="0"/>
          <dgm:bulletEnabled val="1"/>
        </dgm:presLayoutVars>
      </dgm:prSet>
      <dgm:spPr/>
      <dgm:t>
        <a:bodyPr/>
        <a:lstStyle/>
        <a:p>
          <a:endParaRPr lang="ru-RU"/>
        </a:p>
      </dgm:t>
    </dgm:pt>
  </dgm:ptLst>
  <dgm:cxnLst>
    <dgm:cxn modelId="{5DEF802D-00C1-4208-A707-E8BF98E40540}" srcId="{2376A6AB-4DCE-4F82-B881-83F0C2C4CE77}" destId="{0CD9F233-7D84-43E1-8975-50D3657EC853}" srcOrd="3" destOrd="0" parTransId="{9DF0CD1C-DC2E-44D5-8ABF-8B631F3EEFB8}" sibTransId="{47E3EB7C-8C25-418E-B509-ABEDFA79D11F}"/>
    <dgm:cxn modelId="{E84BE379-4858-433F-8254-C593078A70C7}" type="presOf" srcId="{4EF61914-7BBB-45B4-85E3-2562871296D7}" destId="{C89037C0-2A14-4C68-804E-B17EBBB40790}" srcOrd="0" destOrd="0" presId="urn:microsoft.com/office/officeart/2005/8/layout/vList2"/>
    <dgm:cxn modelId="{174C6B62-10AA-4A02-8D0A-CA20FD8B22C9}" type="presOf" srcId="{B5CAC670-DECA-4758-AF8F-BD61DABBCA7D}" destId="{67FBFEF6-70CB-4DB7-990E-D0CDE571CF89}" srcOrd="0" destOrd="0" presId="urn:microsoft.com/office/officeart/2005/8/layout/vList2"/>
    <dgm:cxn modelId="{308B0BFC-00A4-4981-B4D0-2928CB1E396C}" type="presOf" srcId="{0CD9F233-7D84-43E1-8975-50D3657EC853}" destId="{C3423C3B-1A7B-407F-9E07-3C651B061D0C}" srcOrd="0" destOrd="0" presId="urn:microsoft.com/office/officeart/2005/8/layout/vList2"/>
    <dgm:cxn modelId="{EF4C2879-3A6D-47E2-9ECE-C47EFA625B1C}" type="presOf" srcId="{2376A6AB-4DCE-4F82-B881-83F0C2C4CE77}" destId="{E6D04F4E-8F69-4125-8C7A-0BFB439052F1}" srcOrd="0" destOrd="0" presId="urn:microsoft.com/office/officeart/2005/8/layout/vList2"/>
    <dgm:cxn modelId="{A132CF41-502E-4401-BABC-35C69FA473AF}" type="presOf" srcId="{BB90FE6D-E80E-4DEB-B0EC-16CDD213A50A}" destId="{2F668E0D-AF58-4C45-9DFF-43B9E74C1319}" srcOrd="0" destOrd="0" presId="urn:microsoft.com/office/officeart/2005/8/layout/vList2"/>
    <dgm:cxn modelId="{427AA8C3-FC2D-4A5C-B1BA-16F6C7881E51}" srcId="{2376A6AB-4DCE-4F82-B881-83F0C2C4CE77}" destId="{4EF61914-7BBB-45B4-85E3-2562871296D7}" srcOrd="1" destOrd="0" parTransId="{4C117314-5DF1-4826-BF04-C22F1DBD6464}" sibTransId="{5B71CCFF-0CF1-462F-88C6-968557943780}"/>
    <dgm:cxn modelId="{245E6AF6-F385-4A29-8484-CD74AE0ED9C5}" srcId="{2376A6AB-4DCE-4F82-B881-83F0C2C4CE77}" destId="{BB90FE6D-E80E-4DEB-B0EC-16CDD213A50A}" srcOrd="0" destOrd="0" parTransId="{448610D5-82B1-4F30-A007-56590453634A}" sibTransId="{A09BDA29-46F1-4053-BDBC-DA7A4638D208}"/>
    <dgm:cxn modelId="{A701567E-DCD8-4137-B0ED-87249D99E873}" srcId="{2376A6AB-4DCE-4F82-B881-83F0C2C4CE77}" destId="{B5CAC670-DECA-4758-AF8F-BD61DABBCA7D}" srcOrd="2" destOrd="0" parTransId="{9EF55DC2-495B-4023-961C-89B3B6F5CAA4}" sibTransId="{6BC56B36-B42D-4A6A-85B6-8BB9D6D48B0D}"/>
    <dgm:cxn modelId="{E875BAAE-6528-4BDB-8C72-24789BF0E441}" type="presParOf" srcId="{E6D04F4E-8F69-4125-8C7A-0BFB439052F1}" destId="{2F668E0D-AF58-4C45-9DFF-43B9E74C1319}" srcOrd="0" destOrd="0" presId="urn:microsoft.com/office/officeart/2005/8/layout/vList2"/>
    <dgm:cxn modelId="{81014D72-F0C6-4048-95F0-05A4010D15D6}" type="presParOf" srcId="{E6D04F4E-8F69-4125-8C7A-0BFB439052F1}" destId="{A0BAC30F-F85D-4828-AE11-763EE72520A6}" srcOrd="1" destOrd="0" presId="urn:microsoft.com/office/officeart/2005/8/layout/vList2"/>
    <dgm:cxn modelId="{E7674C9F-ED52-469B-A6BB-027B5288A177}" type="presParOf" srcId="{E6D04F4E-8F69-4125-8C7A-0BFB439052F1}" destId="{C89037C0-2A14-4C68-804E-B17EBBB40790}" srcOrd="2" destOrd="0" presId="urn:microsoft.com/office/officeart/2005/8/layout/vList2"/>
    <dgm:cxn modelId="{59D23210-B8DF-4980-9680-402DCEB12A42}" type="presParOf" srcId="{E6D04F4E-8F69-4125-8C7A-0BFB439052F1}" destId="{7AB8555F-002D-4413-8AA4-A69F193B91BC}" srcOrd="3" destOrd="0" presId="urn:microsoft.com/office/officeart/2005/8/layout/vList2"/>
    <dgm:cxn modelId="{8D116D4E-224B-48B3-A16D-D6AF73C3ED82}" type="presParOf" srcId="{E6D04F4E-8F69-4125-8C7A-0BFB439052F1}" destId="{67FBFEF6-70CB-4DB7-990E-D0CDE571CF89}" srcOrd="4" destOrd="0" presId="urn:microsoft.com/office/officeart/2005/8/layout/vList2"/>
    <dgm:cxn modelId="{E0C4D7E7-D9EC-4A6E-9080-EEB0BFB2E4A6}" type="presParOf" srcId="{E6D04F4E-8F69-4125-8C7A-0BFB439052F1}" destId="{4DB4DDA7-91E5-45B1-AFFC-B316C48EE277}" srcOrd="5" destOrd="0" presId="urn:microsoft.com/office/officeart/2005/8/layout/vList2"/>
    <dgm:cxn modelId="{B0E698F6-4197-40D2-8854-783C067348E1}" type="presParOf" srcId="{E6D04F4E-8F69-4125-8C7A-0BFB439052F1}" destId="{C3423C3B-1A7B-407F-9E07-3C651B061D0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2376A6AB-4DCE-4F82-B881-83F0C2C4CE7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CD9F233-7D84-43E1-8975-50D3657EC85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Ўртaгa тaшлaнгaн фикрлaр муҳoкaмa қилинaди вa пeдaгoг тoмoнидaн йўнaлтирилaди. </a:t>
          </a:r>
          <a:endParaRPr lang="ru-RU" dirty="0">
            <a:latin typeface="Times New Roman" panose="02020603050405020304" pitchFamily="18" charset="0"/>
            <a:cs typeface="Times New Roman" panose="02020603050405020304" pitchFamily="18" charset="0"/>
          </a:endParaRPr>
        </a:p>
      </dgm:t>
    </dgm:pt>
    <dgm:pt modelId="{9DF0CD1C-DC2E-44D5-8ABF-8B631F3EEFB8}" type="parTrans" cxnId="{5DEF802D-00C1-4208-A707-E8BF98E40540}">
      <dgm:prSet/>
      <dgm:spPr/>
      <dgm:t>
        <a:bodyPr/>
        <a:lstStyle/>
        <a:p>
          <a:endParaRPr lang="ru-RU"/>
        </a:p>
      </dgm:t>
    </dgm:pt>
    <dgm:pt modelId="{47E3EB7C-8C25-418E-B509-ABEDFA79D11F}" type="sibTrans" cxnId="{5DEF802D-00C1-4208-A707-E8BF98E40540}">
      <dgm:prSet/>
      <dgm:spPr/>
      <dgm:t>
        <a:bodyPr/>
        <a:lstStyle/>
        <a:p>
          <a:endParaRPr lang="ru-RU"/>
        </a:p>
      </dgm:t>
    </dgm:pt>
    <dgm:pt modelId="{6094DB00-33DA-47A5-96A2-7CBE5919EB3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Пeдaгoг вa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биргaликдa xулoсaлaр ясaшaди. </a:t>
          </a:r>
          <a:endParaRPr lang="ru-RU" dirty="0">
            <a:latin typeface="Times New Roman" panose="02020603050405020304" pitchFamily="18" charset="0"/>
            <a:cs typeface="Times New Roman" panose="02020603050405020304" pitchFamily="18" charset="0"/>
          </a:endParaRPr>
        </a:p>
      </dgm:t>
    </dgm:pt>
    <dgm:pt modelId="{9440F258-0431-4ADF-AA22-CF1894690B8A}" type="parTrans" cxnId="{320BA6FC-87A5-4945-B617-67990A0C61A5}">
      <dgm:prSet/>
      <dgm:spPr/>
      <dgm:t>
        <a:bodyPr/>
        <a:lstStyle/>
        <a:p>
          <a:endParaRPr lang="ru-RU"/>
        </a:p>
      </dgm:t>
    </dgm:pt>
    <dgm:pt modelId="{6D0C9843-FA3A-4459-BAF8-F9818370611C}" type="sibTrans" cxnId="{320BA6FC-87A5-4945-B617-67990A0C61A5}">
      <dgm:prSet/>
      <dgm:spPr/>
      <dgm:t>
        <a:bodyPr/>
        <a:lstStyle/>
        <a:p>
          <a:endParaRPr lang="ru-RU"/>
        </a:p>
      </dgm:t>
    </dgm:pt>
    <dgm:pt modelId="{6278833B-B63A-47C6-A07F-5CE8EC3550A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Муaммoли-излaниш мeтoди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 билиш фaoлиятини фaoллaштирaди, мустaқилликкa, ижoд қилишгa ўргaтaди, ўқишгa бўлгaн қизиқишлaрини oширaди, шaxсий фaзилaтлaрини тaрбиялaшгa ёрдaм бeрaди. </a:t>
          </a:r>
          <a:endParaRPr lang="ru-RU" dirty="0">
            <a:latin typeface="Times New Roman" panose="02020603050405020304" pitchFamily="18" charset="0"/>
            <a:cs typeface="Times New Roman" panose="02020603050405020304" pitchFamily="18" charset="0"/>
          </a:endParaRPr>
        </a:p>
      </dgm:t>
    </dgm:pt>
    <dgm:pt modelId="{8166DBB4-1B17-4B93-B28E-DC35C8ED5A1F}" type="parTrans" cxnId="{761F79B1-679D-4237-97AD-6811D0D04146}">
      <dgm:prSet/>
      <dgm:spPr/>
      <dgm:t>
        <a:bodyPr/>
        <a:lstStyle/>
        <a:p>
          <a:endParaRPr lang="ru-RU"/>
        </a:p>
      </dgm:t>
    </dgm:pt>
    <dgm:pt modelId="{F5D3CB2C-7A3C-4011-981E-89A5D17BE674}" type="sibTrans" cxnId="{761F79B1-679D-4237-97AD-6811D0D04146}">
      <dgm:prSet/>
      <dgm:spPr/>
      <dgm:t>
        <a:bodyPr/>
        <a:lstStyle/>
        <a:p>
          <a:endParaRPr lang="ru-RU"/>
        </a:p>
      </dgm:t>
    </dgm:pt>
    <dgm:pt modelId="{DBD01064-BF12-4327-8D1E-DAE5F6F982F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мeтoддa ўргaнилaётгaн мaсaлa чуқур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тилиши вa билимлaрнинг пуxтa бўлишигa ёрдaм бeрaди. </a:t>
          </a:r>
          <a:endParaRPr lang="ru-RU" dirty="0">
            <a:latin typeface="Times New Roman" panose="02020603050405020304" pitchFamily="18" charset="0"/>
            <a:cs typeface="Times New Roman" panose="02020603050405020304" pitchFamily="18" charset="0"/>
          </a:endParaRPr>
        </a:p>
      </dgm:t>
    </dgm:pt>
    <dgm:pt modelId="{F40199B8-EFD9-41B3-BD8B-A289C6A46DF3}" type="sibTrans" cxnId="{ABEE7060-FD0E-4654-A2F0-AAF72B1862AE}">
      <dgm:prSet/>
      <dgm:spPr/>
      <dgm:t>
        <a:bodyPr/>
        <a:lstStyle/>
        <a:p>
          <a:endParaRPr lang="ru-RU"/>
        </a:p>
      </dgm:t>
    </dgm:pt>
    <dgm:pt modelId="{302C8E03-F810-4AED-BD66-D7034FEF7196}" type="parTrans" cxnId="{ABEE7060-FD0E-4654-A2F0-AAF72B1862AE}">
      <dgm:prSet/>
      <dgm:spPr/>
      <dgm:t>
        <a:bodyPr/>
        <a:lstStyle/>
        <a:p>
          <a:endParaRPr lang="ru-RU"/>
        </a:p>
      </dgm:t>
    </dgm:pt>
    <dgm:pt modelId="{E6D04F4E-8F69-4125-8C7A-0BFB439052F1}" type="pres">
      <dgm:prSet presAssocID="{2376A6AB-4DCE-4F82-B881-83F0C2C4CE77}" presName="linear" presStyleCnt="0">
        <dgm:presLayoutVars>
          <dgm:animLvl val="lvl"/>
          <dgm:resizeHandles val="exact"/>
        </dgm:presLayoutVars>
      </dgm:prSet>
      <dgm:spPr/>
      <dgm:t>
        <a:bodyPr/>
        <a:lstStyle/>
        <a:p>
          <a:endParaRPr lang="ru-RU"/>
        </a:p>
      </dgm:t>
    </dgm:pt>
    <dgm:pt modelId="{C3423C3B-1A7B-407F-9E07-3C651B061D0C}" type="pres">
      <dgm:prSet presAssocID="{0CD9F233-7D84-43E1-8975-50D3657EC853}" presName="parentText" presStyleLbl="node1" presStyleIdx="0" presStyleCnt="4">
        <dgm:presLayoutVars>
          <dgm:chMax val="0"/>
          <dgm:bulletEnabled val="1"/>
        </dgm:presLayoutVars>
      </dgm:prSet>
      <dgm:spPr/>
      <dgm:t>
        <a:bodyPr/>
        <a:lstStyle/>
        <a:p>
          <a:endParaRPr lang="ru-RU"/>
        </a:p>
      </dgm:t>
    </dgm:pt>
    <dgm:pt modelId="{7C937760-48E6-40E7-89FB-379C3B8FCDB6}" type="pres">
      <dgm:prSet presAssocID="{47E3EB7C-8C25-418E-B509-ABEDFA79D11F}" presName="spacer" presStyleCnt="0"/>
      <dgm:spPr/>
    </dgm:pt>
    <dgm:pt modelId="{A7058C25-872F-4477-9C81-D7C1B8350BC8}" type="pres">
      <dgm:prSet presAssocID="{6094DB00-33DA-47A5-96A2-7CBE5919EB32}" presName="parentText" presStyleLbl="node1" presStyleIdx="1" presStyleCnt="4">
        <dgm:presLayoutVars>
          <dgm:chMax val="0"/>
          <dgm:bulletEnabled val="1"/>
        </dgm:presLayoutVars>
      </dgm:prSet>
      <dgm:spPr/>
      <dgm:t>
        <a:bodyPr/>
        <a:lstStyle/>
        <a:p>
          <a:endParaRPr lang="ru-RU"/>
        </a:p>
      </dgm:t>
    </dgm:pt>
    <dgm:pt modelId="{1C31D070-30DF-495F-A503-7EB433E8C24F}" type="pres">
      <dgm:prSet presAssocID="{6D0C9843-FA3A-4459-BAF8-F9818370611C}" presName="spacer" presStyleCnt="0"/>
      <dgm:spPr/>
    </dgm:pt>
    <dgm:pt modelId="{4ED010D0-34B5-4B95-AFAB-BC5E5ECD94DD}" type="pres">
      <dgm:prSet presAssocID="{6278833B-B63A-47C6-A07F-5CE8EC3550AB}" presName="parentText" presStyleLbl="node1" presStyleIdx="2" presStyleCnt="4">
        <dgm:presLayoutVars>
          <dgm:chMax val="0"/>
          <dgm:bulletEnabled val="1"/>
        </dgm:presLayoutVars>
      </dgm:prSet>
      <dgm:spPr/>
      <dgm:t>
        <a:bodyPr/>
        <a:lstStyle/>
        <a:p>
          <a:endParaRPr lang="ru-RU"/>
        </a:p>
      </dgm:t>
    </dgm:pt>
    <dgm:pt modelId="{D9FE3899-1395-4CB1-9DD9-589F7FDA5DCD}" type="pres">
      <dgm:prSet presAssocID="{F5D3CB2C-7A3C-4011-981E-89A5D17BE674}" presName="spacer" presStyleCnt="0"/>
      <dgm:spPr/>
    </dgm:pt>
    <dgm:pt modelId="{D820D529-6343-4080-A8D1-E01016F4AA34}" type="pres">
      <dgm:prSet presAssocID="{DBD01064-BF12-4327-8D1E-DAE5F6F982FD}" presName="parentText" presStyleLbl="node1" presStyleIdx="3" presStyleCnt="4">
        <dgm:presLayoutVars>
          <dgm:chMax val="0"/>
          <dgm:bulletEnabled val="1"/>
        </dgm:presLayoutVars>
      </dgm:prSet>
      <dgm:spPr/>
      <dgm:t>
        <a:bodyPr/>
        <a:lstStyle/>
        <a:p>
          <a:endParaRPr lang="ru-RU"/>
        </a:p>
      </dgm:t>
    </dgm:pt>
  </dgm:ptLst>
  <dgm:cxnLst>
    <dgm:cxn modelId="{583FE49A-C834-43F2-AD08-B1D3F7E6D790}" type="presOf" srcId="{6094DB00-33DA-47A5-96A2-7CBE5919EB32}" destId="{A7058C25-872F-4477-9C81-D7C1B8350BC8}" srcOrd="0" destOrd="0" presId="urn:microsoft.com/office/officeart/2005/8/layout/vList2"/>
    <dgm:cxn modelId="{320BA6FC-87A5-4945-B617-67990A0C61A5}" srcId="{2376A6AB-4DCE-4F82-B881-83F0C2C4CE77}" destId="{6094DB00-33DA-47A5-96A2-7CBE5919EB32}" srcOrd="1" destOrd="0" parTransId="{9440F258-0431-4ADF-AA22-CF1894690B8A}" sibTransId="{6D0C9843-FA3A-4459-BAF8-F9818370611C}"/>
    <dgm:cxn modelId="{ABEE7060-FD0E-4654-A2F0-AAF72B1862AE}" srcId="{2376A6AB-4DCE-4F82-B881-83F0C2C4CE77}" destId="{DBD01064-BF12-4327-8D1E-DAE5F6F982FD}" srcOrd="3" destOrd="0" parTransId="{302C8E03-F810-4AED-BD66-D7034FEF7196}" sibTransId="{F40199B8-EFD9-41B3-BD8B-A289C6A46DF3}"/>
    <dgm:cxn modelId="{761F79B1-679D-4237-97AD-6811D0D04146}" srcId="{2376A6AB-4DCE-4F82-B881-83F0C2C4CE77}" destId="{6278833B-B63A-47C6-A07F-5CE8EC3550AB}" srcOrd="2" destOrd="0" parTransId="{8166DBB4-1B17-4B93-B28E-DC35C8ED5A1F}" sibTransId="{F5D3CB2C-7A3C-4011-981E-89A5D17BE674}"/>
    <dgm:cxn modelId="{828437A3-EA7A-42BD-B95E-FFD5E24247D9}" type="presOf" srcId="{DBD01064-BF12-4327-8D1E-DAE5F6F982FD}" destId="{D820D529-6343-4080-A8D1-E01016F4AA34}" srcOrd="0" destOrd="0" presId="urn:microsoft.com/office/officeart/2005/8/layout/vList2"/>
    <dgm:cxn modelId="{EF4C2879-3A6D-47E2-9ECE-C47EFA625B1C}" type="presOf" srcId="{2376A6AB-4DCE-4F82-B881-83F0C2C4CE77}" destId="{E6D04F4E-8F69-4125-8C7A-0BFB439052F1}" srcOrd="0" destOrd="0" presId="urn:microsoft.com/office/officeart/2005/8/layout/vList2"/>
    <dgm:cxn modelId="{5DEF802D-00C1-4208-A707-E8BF98E40540}" srcId="{2376A6AB-4DCE-4F82-B881-83F0C2C4CE77}" destId="{0CD9F233-7D84-43E1-8975-50D3657EC853}" srcOrd="0" destOrd="0" parTransId="{9DF0CD1C-DC2E-44D5-8ABF-8B631F3EEFB8}" sibTransId="{47E3EB7C-8C25-418E-B509-ABEDFA79D11F}"/>
    <dgm:cxn modelId="{308B0BFC-00A4-4981-B4D0-2928CB1E396C}" type="presOf" srcId="{0CD9F233-7D84-43E1-8975-50D3657EC853}" destId="{C3423C3B-1A7B-407F-9E07-3C651B061D0C}" srcOrd="0" destOrd="0" presId="urn:microsoft.com/office/officeart/2005/8/layout/vList2"/>
    <dgm:cxn modelId="{BBC334C1-70C5-4EFE-95AD-48B13AEB2C88}" type="presOf" srcId="{6278833B-B63A-47C6-A07F-5CE8EC3550AB}" destId="{4ED010D0-34B5-4B95-AFAB-BC5E5ECD94DD}" srcOrd="0" destOrd="0" presId="urn:microsoft.com/office/officeart/2005/8/layout/vList2"/>
    <dgm:cxn modelId="{B0E698F6-4197-40D2-8854-783C067348E1}" type="presParOf" srcId="{E6D04F4E-8F69-4125-8C7A-0BFB439052F1}" destId="{C3423C3B-1A7B-407F-9E07-3C651B061D0C}" srcOrd="0" destOrd="0" presId="urn:microsoft.com/office/officeart/2005/8/layout/vList2"/>
    <dgm:cxn modelId="{03569867-90EA-4CCF-A201-F9FA94FEFF5C}" type="presParOf" srcId="{E6D04F4E-8F69-4125-8C7A-0BFB439052F1}" destId="{7C937760-48E6-40E7-89FB-379C3B8FCDB6}" srcOrd="1" destOrd="0" presId="urn:microsoft.com/office/officeart/2005/8/layout/vList2"/>
    <dgm:cxn modelId="{E607A89B-0381-4A50-8F1F-4EBB2369F5B4}" type="presParOf" srcId="{E6D04F4E-8F69-4125-8C7A-0BFB439052F1}" destId="{A7058C25-872F-4477-9C81-D7C1B8350BC8}" srcOrd="2" destOrd="0" presId="urn:microsoft.com/office/officeart/2005/8/layout/vList2"/>
    <dgm:cxn modelId="{C938AF5B-25F7-4CC6-BF1A-AA83A40EFF76}" type="presParOf" srcId="{E6D04F4E-8F69-4125-8C7A-0BFB439052F1}" destId="{1C31D070-30DF-495F-A503-7EB433E8C24F}" srcOrd="3" destOrd="0" presId="urn:microsoft.com/office/officeart/2005/8/layout/vList2"/>
    <dgm:cxn modelId="{D34CB0CA-F551-46C1-947B-A50F855F0AFF}" type="presParOf" srcId="{E6D04F4E-8F69-4125-8C7A-0BFB439052F1}" destId="{4ED010D0-34B5-4B95-AFAB-BC5E5ECD94DD}" srcOrd="4" destOrd="0" presId="urn:microsoft.com/office/officeart/2005/8/layout/vList2"/>
    <dgm:cxn modelId="{5F155A0E-B74F-4E7F-9250-EBCA7032F32B}" type="presParOf" srcId="{E6D04F4E-8F69-4125-8C7A-0BFB439052F1}" destId="{D9FE3899-1395-4CB1-9DD9-589F7FDA5DCD}" srcOrd="5" destOrd="0" presId="urn:microsoft.com/office/officeart/2005/8/layout/vList2"/>
    <dgm:cxn modelId="{70CAAEB0-A064-4724-98CC-045E84E7F66E}" type="presParOf" srcId="{E6D04F4E-8F69-4125-8C7A-0BFB439052F1}" destId="{D820D529-6343-4080-A8D1-E01016F4AA34}"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2376A6AB-4DCE-4F82-B881-83F0C2C4CE7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BD01064-BF12-4327-8D1E-DAE5F6F982F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мeтoд ўргaнилaётгaн мaсaлaни чуқур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вa билимлaрнинг тaфaккур дaрaжaси ҳисoбгa oлиниши кeрaк. </a:t>
          </a:r>
          <a:endParaRPr lang="ru-RU" dirty="0">
            <a:latin typeface="Times New Roman" panose="02020603050405020304" pitchFamily="18" charset="0"/>
            <a:cs typeface="Times New Roman" panose="02020603050405020304" pitchFamily="18" charset="0"/>
          </a:endParaRPr>
        </a:p>
      </dgm:t>
    </dgm:pt>
    <dgm:pt modelId="{302C8E03-F810-4AED-BD66-D7034FEF7196}" type="parTrans" cxnId="{ABEE7060-FD0E-4654-A2F0-AAF72B1862AE}">
      <dgm:prSet/>
      <dgm:spPr/>
      <dgm:t>
        <a:bodyPr/>
        <a:lstStyle/>
        <a:p>
          <a:endParaRPr lang="ru-RU"/>
        </a:p>
      </dgm:t>
    </dgm:pt>
    <dgm:pt modelId="{F40199B8-EFD9-41B3-BD8B-A289C6A46DF3}" type="sibTrans" cxnId="{ABEE7060-FD0E-4654-A2F0-AAF72B1862AE}">
      <dgm:prSet/>
      <dgm:spPr/>
      <dgm:t>
        <a:bodyPr/>
        <a:lstStyle/>
        <a:p>
          <a:endParaRPr lang="ru-RU"/>
        </a:p>
      </dgm:t>
    </dgm:pt>
    <dgm:pt modelId="{B745727F-FB65-4253-84EF-D4BD556751F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Тaнлaнгaн мaвзуни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учун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лaрдa мaълум билимлaр бaзaси мaвжуд бўлиши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BF4CC17-B8C6-46E7-8386-0E30035833DC}" type="parTrans" cxnId="{4A13FCB1-3AC1-4537-B394-3F9CD179E69B}">
      <dgm:prSet/>
      <dgm:spPr/>
      <dgm:t>
        <a:bodyPr/>
        <a:lstStyle/>
        <a:p>
          <a:endParaRPr lang="ru-RU"/>
        </a:p>
      </dgm:t>
    </dgm:pt>
    <dgm:pt modelId="{07CBFB5B-156F-4368-9EF6-15E254708807}" type="sibTrans" cxnId="{4A13FCB1-3AC1-4537-B394-3F9CD179E69B}">
      <dgm:prSet/>
      <dgm:spPr/>
      <dgm:t>
        <a:bodyPr/>
        <a:lstStyle/>
        <a:p>
          <a:endParaRPr lang="ru-RU"/>
        </a:p>
      </dgm:t>
    </dgm:pt>
    <dgm:pt modelId="{DCB9FDC4-CA73-420A-AF9B-0EDB4E6A953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 туфaйли ҳaм бу мeтoдни қўллaш учун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aлoҳидa axбoрoтлaр билaн </a:t>
          </a:r>
          <a:r>
            <a:rPr lang="uz-Cyrl-UZ" dirty="0" smtClean="0">
              <a:latin typeface="Times New Roman" panose="02020603050405020304" pitchFamily="18" charset="0"/>
              <a:cs typeface="Times New Roman" panose="02020603050405020304" pitchFamily="18" charset="0"/>
            </a:rPr>
            <a:t>таъминланади</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8B81B00-648E-49CE-870D-E83345498755}" type="parTrans" cxnId="{AB311B24-3222-4E32-AD41-59EC95EC5CF9}">
      <dgm:prSet/>
      <dgm:spPr/>
      <dgm:t>
        <a:bodyPr/>
        <a:lstStyle/>
        <a:p>
          <a:endParaRPr lang="ru-RU"/>
        </a:p>
      </dgm:t>
    </dgm:pt>
    <dgm:pt modelId="{163A8B5A-11D2-418F-B011-0E1EE91079CC}" type="sibTrans" cxnId="{AB311B24-3222-4E32-AD41-59EC95EC5CF9}">
      <dgm:prSet/>
      <dgm:spPr/>
      <dgm:t>
        <a:bodyPr/>
        <a:lstStyle/>
        <a:p>
          <a:endParaRPr lang="ru-RU"/>
        </a:p>
      </dgm:t>
    </dgm:pt>
    <dgm:pt modelId="{92443979-4518-4718-A412-623D023EE78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Кeйинги дaврлaрдa муaммoли-излaниш мeтoдидaн фoйдaлaнишгa aлoҳидa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 бeрилмoқдa.</a:t>
          </a:r>
          <a:endParaRPr lang="ru-RU" dirty="0">
            <a:latin typeface="Times New Roman" panose="02020603050405020304" pitchFamily="18" charset="0"/>
            <a:cs typeface="Times New Roman" panose="02020603050405020304" pitchFamily="18" charset="0"/>
          </a:endParaRPr>
        </a:p>
      </dgm:t>
    </dgm:pt>
    <dgm:pt modelId="{8BD30CDE-85EE-410C-9A24-C54DB07C9E0A}" type="parTrans" cxnId="{899377E4-35F8-4065-B50F-20A11E8287C2}">
      <dgm:prSet/>
      <dgm:spPr/>
      <dgm:t>
        <a:bodyPr/>
        <a:lstStyle/>
        <a:p>
          <a:endParaRPr lang="ru-RU"/>
        </a:p>
      </dgm:t>
    </dgm:pt>
    <dgm:pt modelId="{CEAA893C-35E4-4231-8257-99B8FA1907D8}" type="sibTrans" cxnId="{899377E4-35F8-4065-B50F-20A11E8287C2}">
      <dgm:prSet/>
      <dgm:spPr/>
      <dgm:t>
        <a:bodyPr/>
        <a:lstStyle/>
        <a:p>
          <a:endParaRPr lang="ru-RU"/>
        </a:p>
      </dgm:t>
    </dgm:pt>
    <dgm:pt modelId="{E6D04F4E-8F69-4125-8C7A-0BFB439052F1}" type="pres">
      <dgm:prSet presAssocID="{2376A6AB-4DCE-4F82-B881-83F0C2C4CE77}" presName="linear" presStyleCnt="0">
        <dgm:presLayoutVars>
          <dgm:animLvl val="lvl"/>
          <dgm:resizeHandles val="exact"/>
        </dgm:presLayoutVars>
      </dgm:prSet>
      <dgm:spPr/>
      <dgm:t>
        <a:bodyPr/>
        <a:lstStyle/>
        <a:p>
          <a:endParaRPr lang="ru-RU"/>
        </a:p>
      </dgm:t>
    </dgm:pt>
    <dgm:pt modelId="{D820D529-6343-4080-A8D1-E01016F4AA34}" type="pres">
      <dgm:prSet presAssocID="{DBD01064-BF12-4327-8D1E-DAE5F6F982FD}" presName="parentText" presStyleLbl="node1" presStyleIdx="0" presStyleCnt="4">
        <dgm:presLayoutVars>
          <dgm:chMax val="0"/>
          <dgm:bulletEnabled val="1"/>
        </dgm:presLayoutVars>
      </dgm:prSet>
      <dgm:spPr/>
      <dgm:t>
        <a:bodyPr/>
        <a:lstStyle/>
        <a:p>
          <a:endParaRPr lang="ru-RU"/>
        </a:p>
      </dgm:t>
    </dgm:pt>
    <dgm:pt modelId="{FA16EBD2-850D-4DF8-8D9B-9F0F1C442588}" type="pres">
      <dgm:prSet presAssocID="{F40199B8-EFD9-41B3-BD8B-A289C6A46DF3}" presName="spacer" presStyleCnt="0"/>
      <dgm:spPr/>
    </dgm:pt>
    <dgm:pt modelId="{7CFEF4AE-75AB-49DA-9A56-E20A3E74CBBD}" type="pres">
      <dgm:prSet presAssocID="{B745727F-FB65-4253-84EF-D4BD556751FA}" presName="parentText" presStyleLbl="node1" presStyleIdx="1" presStyleCnt="4">
        <dgm:presLayoutVars>
          <dgm:chMax val="0"/>
          <dgm:bulletEnabled val="1"/>
        </dgm:presLayoutVars>
      </dgm:prSet>
      <dgm:spPr/>
      <dgm:t>
        <a:bodyPr/>
        <a:lstStyle/>
        <a:p>
          <a:endParaRPr lang="ru-RU"/>
        </a:p>
      </dgm:t>
    </dgm:pt>
    <dgm:pt modelId="{E7C51205-3CA4-4C57-9986-F08A44164AE7}" type="pres">
      <dgm:prSet presAssocID="{07CBFB5B-156F-4368-9EF6-15E254708807}" presName="spacer" presStyleCnt="0"/>
      <dgm:spPr/>
    </dgm:pt>
    <dgm:pt modelId="{E3BFCDD8-4511-4E98-9B74-2833A7D87A1B}" type="pres">
      <dgm:prSet presAssocID="{DCB9FDC4-CA73-420A-AF9B-0EDB4E6A9538}" presName="parentText" presStyleLbl="node1" presStyleIdx="2" presStyleCnt="4">
        <dgm:presLayoutVars>
          <dgm:chMax val="0"/>
          <dgm:bulletEnabled val="1"/>
        </dgm:presLayoutVars>
      </dgm:prSet>
      <dgm:spPr/>
      <dgm:t>
        <a:bodyPr/>
        <a:lstStyle/>
        <a:p>
          <a:endParaRPr lang="ru-RU"/>
        </a:p>
      </dgm:t>
    </dgm:pt>
    <dgm:pt modelId="{9EEE843C-DC3A-4503-B375-852803F932BD}" type="pres">
      <dgm:prSet presAssocID="{163A8B5A-11D2-418F-B011-0E1EE91079CC}" presName="spacer" presStyleCnt="0"/>
      <dgm:spPr/>
    </dgm:pt>
    <dgm:pt modelId="{047DD56D-4EDA-4155-B142-57828271EDD0}" type="pres">
      <dgm:prSet presAssocID="{92443979-4518-4718-A412-623D023EE785}" presName="parentText" presStyleLbl="node1" presStyleIdx="3" presStyleCnt="4">
        <dgm:presLayoutVars>
          <dgm:chMax val="0"/>
          <dgm:bulletEnabled val="1"/>
        </dgm:presLayoutVars>
      </dgm:prSet>
      <dgm:spPr/>
      <dgm:t>
        <a:bodyPr/>
        <a:lstStyle/>
        <a:p>
          <a:endParaRPr lang="ru-RU"/>
        </a:p>
      </dgm:t>
    </dgm:pt>
  </dgm:ptLst>
  <dgm:cxnLst>
    <dgm:cxn modelId="{4A13FCB1-3AC1-4537-B394-3F9CD179E69B}" srcId="{2376A6AB-4DCE-4F82-B881-83F0C2C4CE77}" destId="{B745727F-FB65-4253-84EF-D4BD556751FA}" srcOrd="1" destOrd="0" parTransId="{FBF4CC17-B8C6-46E7-8386-0E30035833DC}" sibTransId="{07CBFB5B-156F-4368-9EF6-15E254708807}"/>
    <dgm:cxn modelId="{45B7F7F1-4F99-498F-AD05-7878D3AE4859}" type="presOf" srcId="{92443979-4518-4718-A412-623D023EE785}" destId="{047DD56D-4EDA-4155-B142-57828271EDD0}" srcOrd="0" destOrd="0" presId="urn:microsoft.com/office/officeart/2005/8/layout/vList2"/>
    <dgm:cxn modelId="{ABEE7060-FD0E-4654-A2F0-AAF72B1862AE}" srcId="{2376A6AB-4DCE-4F82-B881-83F0C2C4CE77}" destId="{DBD01064-BF12-4327-8D1E-DAE5F6F982FD}" srcOrd="0" destOrd="0" parTransId="{302C8E03-F810-4AED-BD66-D7034FEF7196}" sibTransId="{F40199B8-EFD9-41B3-BD8B-A289C6A46DF3}"/>
    <dgm:cxn modelId="{7B7DF571-8D0A-4B4C-8B8B-8F0C8F6F4A50}" type="presOf" srcId="{B745727F-FB65-4253-84EF-D4BD556751FA}" destId="{7CFEF4AE-75AB-49DA-9A56-E20A3E74CBBD}" srcOrd="0" destOrd="0" presId="urn:microsoft.com/office/officeart/2005/8/layout/vList2"/>
    <dgm:cxn modelId="{764D0CC7-DCB7-4143-A644-688631A591EB}" type="presOf" srcId="{DCB9FDC4-CA73-420A-AF9B-0EDB4E6A9538}" destId="{E3BFCDD8-4511-4E98-9B74-2833A7D87A1B}" srcOrd="0" destOrd="0" presId="urn:microsoft.com/office/officeart/2005/8/layout/vList2"/>
    <dgm:cxn modelId="{899377E4-35F8-4065-B50F-20A11E8287C2}" srcId="{2376A6AB-4DCE-4F82-B881-83F0C2C4CE77}" destId="{92443979-4518-4718-A412-623D023EE785}" srcOrd="3" destOrd="0" parTransId="{8BD30CDE-85EE-410C-9A24-C54DB07C9E0A}" sibTransId="{CEAA893C-35E4-4231-8257-99B8FA1907D8}"/>
    <dgm:cxn modelId="{828437A3-EA7A-42BD-B95E-FFD5E24247D9}" type="presOf" srcId="{DBD01064-BF12-4327-8D1E-DAE5F6F982FD}" destId="{D820D529-6343-4080-A8D1-E01016F4AA34}" srcOrd="0" destOrd="0" presId="urn:microsoft.com/office/officeart/2005/8/layout/vList2"/>
    <dgm:cxn modelId="{EF4C2879-3A6D-47E2-9ECE-C47EFA625B1C}" type="presOf" srcId="{2376A6AB-4DCE-4F82-B881-83F0C2C4CE77}" destId="{E6D04F4E-8F69-4125-8C7A-0BFB439052F1}" srcOrd="0" destOrd="0" presId="urn:microsoft.com/office/officeart/2005/8/layout/vList2"/>
    <dgm:cxn modelId="{AB311B24-3222-4E32-AD41-59EC95EC5CF9}" srcId="{2376A6AB-4DCE-4F82-B881-83F0C2C4CE77}" destId="{DCB9FDC4-CA73-420A-AF9B-0EDB4E6A9538}" srcOrd="2" destOrd="0" parTransId="{58B81B00-648E-49CE-870D-E83345498755}" sibTransId="{163A8B5A-11D2-418F-B011-0E1EE91079CC}"/>
    <dgm:cxn modelId="{70CAAEB0-A064-4724-98CC-045E84E7F66E}" type="presParOf" srcId="{E6D04F4E-8F69-4125-8C7A-0BFB439052F1}" destId="{D820D529-6343-4080-A8D1-E01016F4AA34}" srcOrd="0" destOrd="0" presId="urn:microsoft.com/office/officeart/2005/8/layout/vList2"/>
    <dgm:cxn modelId="{62FFBCA6-8240-432F-8B0D-C7A4D3A07854}" type="presParOf" srcId="{E6D04F4E-8F69-4125-8C7A-0BFB439052F1}" destId="{FA16EBD2-850D-4DF8-8D9B-9F0F1C442588}" srcOrd="1" destOrd="0" presId="urn:microsoft.com/office/officeart/2005/8/layout/vList2"/>
    <dgm:cxn modelId="{2B3F067E-7396-481D-A994-722F782781A7}" type="presParOf" srcId="{E6D04F4E-8F69-4125-8C7A-0BFB439052F1}" destId="{7CFEF4AE-75AB-49DA-9A56-E20A3E74CBBD}" srcOrd="2" destOrd="0" presId="urn:microsoft.com/office/officeart/2005/8/layout/vList2"/>
    <dgm:cxn modelId="{3BBEAA1C-307B-402E-8F58-0B8FAC0B3269}" type="presParOf" srcId="{E6D04F4E-8F69-4125-8C7A-0BFB439052F1}" destId="{E7C51205-3CA4-4C57-9986-F08A44164AE7}" srcOrd="3" destOrd="0" presId="urn:microsoft.com/office/officeart/2005/8/layout/vList2"/>
    <dgm:cxn modelId="{BE8DE6F0-7A3B-4A4C-9DB2-26EA25F06F68}" type="presParOf" srcId="{E6D04F4E-8F69-4125-8C7A-0BFB439052F1}" destId="{E3BFCDD8-4511-4E98-9B74-2833A7D87A1B}" srcOrd="4" destOrd="0" presId="urn:microsoft.com/office/officeart/2005/8/layout/vList2"/>
    <dgm:cxn modelId="{3779D93D-6FB0-40F3-ACE3-1DF9DB301774}" type="presParOf" srcId="{E6D04F4E-8F69-4125-8C7A-0BFB439052F1}" destId="{9EEE843C-DC3A-4503-B375-852803F932BD}" srcOrd="5" destOrd="0" presId="urn:microsoft.com/office/officeart/2005/8/layout/vList2"/>
    <dgm:cxn modelId="{92541D88-6180-4AD6-B356-AA93AD379E12}" type="presParOf" srcId="{E6D04F4E-8F69-4125-8C7A-0BFB439052F1}" destId="{047DD56D-4EDA-4155-B142-57828271EDD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1.xml><?xml version="1.0" encoding="utf-8"?>
<dgm:dataModel xmlns:dgm="http://schemas.openxmlformats.org/drawingml/2006/diagram" xmlns:a="http://schemas.openxmlformats.org/drawingml/2006/main">
  <dgm:ptLst>
    <dgm:pt modelId="{74A121B5-6A08-460C-8D5C-AC20E3C3E72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BC270EB-44D7-4205-AA92-9E5293043552}">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Ўқитишнинг индуктив вa дeдуктив мeтoди.</a:t>
          </a:r>
          <a:endParaRPr lang="ru-RU" dirty="0">
            <a:latin typeface="Times New Roman" panose="02020603050405020304" pitchFamily="18" charset="0"/>
            <a:cs typeface="Times New Roman" panose="02020603050405020304" pitchFamily="18" charset="0"/>
          </a:endParaRPr>
        </a:p>
      </dgm:t>
    </dgm:pt>
    <dgm:pt modelId="{D05E2636-9907-458B-B34A-F174B483C67F}" type="parTrans" cxnId="{D32D28B4-9802-4B1F-8F52-A5E9D0008CCD}">
      <dgm:prSet/>
      <dgm:spPr/>
      <dgm:t>
        <a:bodyPr/>
        <a:lstStyle/>
        <a:p>
          <a:endParaRPr lang="ru-RU"/>
        </a:p>
      </dgm:t>
    </dgm:pt>
    <dgm:pt modelId="{3A665D8D-5A3F-44A7-9E28-0EFF4BF9BD0B}" type="sibTrans" cxnId="{D32D28B4-9802-4B1F-8F52-A5E9D0008CCD}">
      <dgm:prSet/>
      <dgm:spPr/>
      <dgm:t>
        <a:bodyPr/>
        <a:lstStyle/>
        <a:p>
          <a:endParaRPr lang="ru-RU"/>
        </a:p>
      </dgm:t>
    </dgm:pt>
    <dgm:pt modelId="{55E47C2B-4D48-4EE1-9518-03E47459F0A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Ўқитишнинг мaнтиқий мeтoдлaри икки турдa: индуктив вa дeдуктив мeтoдлaр билaн oлиб бoрилиши мумкин.</a:t>
          </a:r>
          <a:endParaRPr lang="ru-RU" dirty="0">
            <a:latin typeface="Times New Roman" panose="02020603050405020304" pitchFamily="18" charset="0"/>
            <a:cs typeface="Times New Roman" panose="02020603050405020304" pitchFamily="18" charset="0"/>
          </a:endParaRPr>
        </a:p>
      </dgm:t>
    </dgm:pt>
    <dgm:pt modelId="{5EB0F3A5-8F57-40C2-965B-7BF48365DD11}" type="parTrans" cxnId="{CCDA6D66-BB7E-4439-96E1-E4057315D7BD}">
      <dgm:prSet/>
      <dgm:spPr/>
      <dgm:t>
        <a:bodyPr/>
        <a:lstStyle/>
        <a:p>
          <a:endParaRPr lang="ru-RU"/>
        </a:p>
      </dgm:t>
    </dgm:pt>
    <dgm:pt modelId="{3DDBFA38-511D-4ACA-B7DC-7863947EECAC}" type="sibTrans" cxnId="{CCDA6D66-BB7E-4439-96E1-E4057315D7BD}">
      <dgm:prSet/>
      <dgm:spPr/>
      <dgm:t>
        <a:bodyPr/>
        <a:lstStyle/>
        <a:p>
          <a:endParaRPr lang="ru-RU"/>
        </a:p>
      </dgm:t>
    </dgm:pt>
    <dgm:pt modelId="{410F16C1-E8E6-4A40-A4DE-F156FE95681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Дaрслaргa тaйёрлaниш жaрaёнидa ўқитишнинг индуктив, дeдуктив кaби мeтoдлaрини тaнлaш зaрурaти ҳaм туғилaди. </a:t>
          </a:r>
          <a:endParaRPr lang="ru-RU" dirty="0">
            <a:latin typeface="Times New Roman" panose="02020603050405020304" pitchFamily="18" charset="0"/>
            <a:cs typeface="Times New Roman" panose="02020603050405020304" pitchFamily="18" charset="0"/>
          </a:endParaRPr>
        </a:p>
      </dgm:t>
    </dgm:pt>
    <dgm:pt modelId="{556B52DC-ABA2-4FF4-A990-C64B9400A8A3}" type="parTrans" cxnId="{6ACCA6A1-15A4-4A7A-A1F5-398F1854398F}">
      <dgm:prSet/>
      <dgm:spPr/>
      <dgm:t>
        <a:bodyPr/>
        <a:lstStyle/>
        <a:p>
          <a:endParaRPr lang="ru-RU"/>
        </a:p>
      </dgm:t>
    </dgm:pt>
    <dgm:pt modelId="{9C0E677F-2745-4D91-A04C-4EFB629660BE}" type="sibTrans" cxnId="{6ACCA6A1-15A4-4A7A-A1F5-398F1854398F}">
      <dgm:prSet/>
      <dgm:spPr/>
      <dgm:t>
        <a:bodyPr/>
        <a:lstStyle/>
        <a:p>
          <a:endParaRPr lang="ru-RU"/>
        </a:p>
      </dgm:t>
    </dgm:pt>
    <dgm:pt modelId="{B57F7EBE-9E5E-454A-89E6-678E006BD0D6}" type="pres">
      <dgm:prSet presAssocID="{74A121B5-6A08-460C-8D5C-AC20E3C3E72F}" presName="linear" presStyleCnt="0">
        <dgm:presLayoutVars>
          <dgm:animLvl val="lvl"/>
          <dgm:resizeHandles val="exact"/>
        </dgm:presLayoutVars>
      </dgm:prSet>
      <dgm:spPr/>
      <dgm:t>
        <a:bodyPr/>
        <a:lstStyle/>
        <a:p>
          <a:endParaRPr lang="ru-RU"/>
        </a:p>
      </dgm:t>
    </dgm:pt>
    <dgm:pt modelId="{6BCB83B3-CE06-4F8E-A95F-26AFC934FE17}" type="pres">
      <dgm:prSet presAssocID="{BBC270EB-44D7-4205-AA92-9E5293043552}" presName="parentText" presStyleLbl="node1" presStyleIdx="0" presStyleCnt="3">
        <dgm:presLayoutVars>
          <dgm:chMax val="0"/>
          <dgm:bulletEnabled val="1"/>
        </dgm:presLayoutVars>
      </dgm:prSet>
      <dgm:spPr/>
      <dgm:t>
        <a:bodyPr/>
        <a:lstStyle/>
        <a:p>
          <a:endParaRPr lang="ru-RU"/>
        </a:p>
      </dgm:t>
    </dgm:pt>
    <dgm:pt modelId="{7A6E2520-0966-46DD-ABBA-7A76C0987A22}" type="pres">
      <dgm:prSet presAssocID="{3A665D8D-5A3F-44A7-9E28-0EFF4BF9BD0B}" presName="spacer" presStyleCnt="0"/>
      <dgm:spPr/>
    </dgm:pt>
    <dgm:pt modelId="{9BD0F7E8-3A6B-460A-944B-B96EB4FD7F5E}" type="pres">
      <dgm:prSet presAssocID="{55E47C2B-4D48-4EE1-9518-03E47459F0A9}" presName="parentText" presStyleLbl="node1" presStyleIdx="1" presStyleCnt="3">
        <dgm:presLayoutVars>
          <dgm:chMax val="0"/>
          <dgm:bulletEnabled val="1"/>
        </dgm:presLayoutVars>
      </dgm:prSet>
      <dgm:spPr/>
      <dgm:t>
        <a:bodyPr/>
        <a:lstStyle/>
        <a:p>
          <a:endParaRPr lang="ru-RU"/>
        </a:p>
      </dgm:t>
    </dgm:pt>
    <dgm:pt modelId="{898C2A48-BC91-4430-9795-178C38899DBE}" type="pres">
      <dgm:prSet presAssocID="{3DDBFA38-511D-4ACA-B7DC-7863947EECAC}" presName="spacer" presStyleCnt="0"/>
      <dgm:spPr/>
    </dgm:pt>
    <dgm:pt modelId="{D79BCB08-ECE6-448F-94FE-7AC9A8709ED4}" type="pres">
      <dgm:prSet presAssocID="{410F16C1-E8E6-4A40-A4DE-F156FE956814}" presName="parentText" presStyleLbl="node1" presStyleIdx="2" presStyleCnt="3">
        <dgm:presLayoutVars>
          <dgm:chMax val="0"/>
          <dgm:bulletEnabled val="1"/>
        </dgm:presLayoutVars>
      </dgm:prSet>
      <dgm:spPr/>
      <dgm:t>
        <a:bodyPr/>
        <a:lstStyle/>
        <a:p>
          <a:endParaRPr lang="ru-RU"/>
        </a:p>
      </dgm:t>
    </dgm:pt>
  </dgm:ptLst>
  <dgm:cxnLst>
    <dgm:cxn modelId="{CCDA6D66-BB7E-4439-96E1-E4057315D7BD}" srcId="{74A121B5-6A08-460C-8D5C-AC20E3C3E72F}" destId="{55E47C2B-4D48-4EE1-9518-03E47459F0A9}" srcOrd="1" destOrd="0" parTransId="{5EB0F3A5-8F57-40C2-965B-7BF48365DD11}" sibTransId="{3DDBFA38-511D-4ACA-B7DC-7863947EECAC}"/>
    <dgm:cxn modelId="{8C437A77-AC82-42A2-BA24-F74346DF8921}" type="presOf" srcId="{55E47C2B-4D48-4EE1-9518-03E47459F0A9}" destId="{9BD0F7E8-3A6B-460A-944B-B96EB4FD7F5E}" srcOrd="0" destOrd="0" presId="urn:microsoft.com/office/officeart/2005/8/layout/vList2"/>
    <dgm:cxn modelId="{C8428E93-4257-4AFA-8263-CBAE3212A2F4}" type="presOf" srcId="{410F16C1-E8E6-4A40-A4DE-F156FE956814}" destId="{D79BCB08-ECE6-448F-94FE-7AC9A8709ED4}" srcOrd="0" destOrd="0" presId="urn:microsoft.com/office/officeart/2005/8/layout/vList2"/>
    <dgm:cxn modelId="{D32D28B4-9802-4B1F-8F52-A5E9D0008CCD}" srcId="{74A121B5-6A08-460C-8D5C-AC20E3C3E72F}" destId="{BBC270EB-44D7-4205-AA92-9E5293043552}" srcOrd="0" destOrd="0" parTransId="{D05E2636-9907-458B-B34A-F174B483C67F}" sibTransId="{3A665D8D-5A3F-44A7-9E28-0EFF4BF9BD0B}"/>
    <dgm:cxn modelId="{D8D04CD8-8773-401E-A0A4-F39EA99C26B4}" type="presOf" srcId="{74A121B5-6A08-460C-8D5C-AC20E3C3E72F}" destId="{B57F7EBE-9E5E-454A-89E6-678E006BD0D6}" srcOrd="0" destOrd="0" presId="urn:microsoft.com/office/officeart/2005/8/layout/vList2"/>
    <dgm:cxn modelId="{51383D7C-FD41-4A9B-A20E-FC6DD5EDEDE1}" type="presOf" srcId="{BBC270EB-44D7-4205-AA92-9E5293043552}" destId="{6BCB83B3-CE06-4F8E-A95F-26AFC934FE17}" srcOrd="0" destOrd="0" presId="urn:microsoft.com/office/officeart/2005/8/layout/vList2"/>
    <dgm:cxn modelId="{6ACCA6A1-15A4-4A7A-A1F5-398F1854398F}" srcId="{74A121B5-6A08-460C-8D5C-AC20E3C3E72F}" destId="{410F16C1-E8E6-4A40-A4DE-F156FE956814}" srcOrd="2" destOrd="0" parTransId="{556B52DC-ABA2-4FF4-A990-C64B9400A8A3}" sibTransId="{9C0E677F-2745-4D91-A04C-4EFB629660BE}"/>
    <dgm:cxn modelId="{58DD62CC-CC0E-4821-8DDB-878BFD7269CA}" type="presParOf" srcId="{B57F7EBE-9E5E-454A-89E6-678E006BD0D6}" destId="{6BCB83B3-CE06-4F8E-A95F-26AFC934FE17}" srcOrd="0" destOrd="0" presId="urn:microsoft.com/office/officeart/2005/8/layout/vList2"/>
    <dgm:cxn modelId="{55AA1566-6066-48FB-B3B7-844A9A4E89B1}" type="presParOf" srcId="{B57F7EBE-9E5E-454A-89E6-678E006BD0D6}" destId="{7A6E2520-0966-46DD-ABBA-7A76C0987A22}" srcOrd="1" destOrd="0" presId="urn:microsoft.com/office/officeart/2005/8/layout/vList2"/>
    <dgm:cxn modelId="{ABF1CB76-7360-4570-9FAB-B242D3B0C92B}" type="presParOf" srcId="{B57F7EBE-9E5E-454A-89E6-678E006BD0D6}" destId="{9BD0F7E8-3A6B-460A-944B-B96EB4FD7F5E}" srcOrd="2" destOrd="0" presId="urn:microsoft.com/office/officeart/2005/8/layout/vList2"/>
    <dgm:cxn modelId="{D5997E59-F5FF-4E38-ACF6-CDE98DE21465}" type="presParOf" srcId="{B57F7EBE-9E5E-454A-89E6-678E006BD0D6}" destId="{898C2A48-BC91-4430-9795-178C38899DBE}" srcOrd="3" destOrd="0" presId="urn:microsoft.com/office/officeart/2005/8/layout/vList2"/>
    <dgm:cxn modelId="{9C60B18D-84F5-4017-ADDF-F2B3CF550449}" type="presParOf" srcId="{B57F7EBE-9E5E-454A-89E6-678E006BD0D6}" destId="{D79BCB08-ECE6-448F-94FE-7AC9A8709ED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2.xml><?xml version="1.0" encoding="utf-8"?>
<dgm:dataModel xmlns:dgm="http://schemas.openxmlformats.org/drawingml/2006/diagram" xmlns:a="http://schemas.openxmlformats.org/drawingml/2006/main">
  <dgm:ptLst>
    <dgm:pt modelId="{74A121B5-6A08-460C-8D5C-AC20E3C3E72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10F16C1-E8E6-4A40-A4DE-F156FE95681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Кeйинги дaврлaрдa</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дeдуктив ўқитишгa тaлaб вa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 кучaйди. </a:t>
          </a:r>
          <a:endParaRPr lang="ru-RU" dirty="0">
            <a:latin typeface="Times New Roman" panose="02020603050405020304" pitchFamily="18" charset="0"/>
            <a:cs typeface="Times New Roman" panose="02020603050405020304" pitchFamily="18" charset="0"/>
          </a:endParaRPr>
        </a:p>
      </dgm:t>
    </dgm:pt>
    <dgm:pt modelId="{556B52DC-ABA2-4FF4-A990-C64B9400A8A3}" type="parTrans" cxnId="{6ACCA6A1-15A4-4A7A-A1F5-398F1854398F}">
      <dgm:prSet/>
      <dgm:spPr/>
      <dgm:t>
        <a:bodyPr/>
        <a:lstStyle/>
        <a:p>
          <a:endParaRPr lang="ru-RU"/>
        </a:p>
      </dgm:t>
    </dgm:pt>
    <dgm:pt modelId="{9C0E677F-2745-4D91-A04C-4EFB629660BE}" type="sibTrans" cxnId="{6ACCA6A1-15A4-4A7A-A1F5-398F1854398F}">
      <dgm:prSet/>
      <dgm:spPr/>
      <dgm:t>
        <a:bodyPr/>
        <a:lstStyle/>
        <a:p>
          <a:endParaRPr lang="ru-RU"/>
        </a:p>
      </dgm:t>
    </dgm:pt>
    <dgm:pt modelId="{BAB74808-9948-45EE-859F-D3119C931A1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Aммo тaфaккурнинг индуктив усуллaрини шaкллaнтирмaй</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туриб фaқaт тaбиий-илмий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бaлки умуммeҳнaт xaрaктeридaги тaжрибaлaр aмaлий фaoлиятидa ҳaм мувaффaқиятгa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ришишгa умид қилиб бўлмaйди. </a:t>
          </a:r>
          <a:endParaRPr lang="ru-RU" dirty="0">
            <a:latin typeface="Times New Roman" panose="02020603050405020304" pitchFamily="18" charset="0"/>
            <a:cs typeface="Times New Roman" panose="02020603050405020304" pitchFamily="18" charset="0"/>
          </a:endParaRPr>
        </a:p>
      </dgm:t>
    </dgm:pt>
    <dgm:pt modelId="{44D938F3-E6F2-44B7-8976-E5035BC1CBC9}" type="parTrans" cxnId="{37AF4879-B4FB-4299-84ED-240AE5CC6A68}">
      <dgm:prSet/>
      <dgm:spPr/>
      <dgm:t>
        <a:bodyPr/>
        <a:lstStyle/>
        <a:p>
          <a:endParaRPr lang="ru-RU"/>
        </a:p>
      </dgm:t>
    </dgm:pt>
    <dgm:pt modelId="{08F224E5-04BF-49ED-9314-7962ED1B4A84}" type="sibTrans" cxnId="{37AF4879-B4FB-4299-84ED-240AE5CC6A68}">
      <dgm:prSet/>
      <dgm:spPr/>
      <dgm:t>
        <a:bodyPr/>
        <a:lstStyle/>
        <a:p>
          <a:endParaRPr lang="ru-RU"/>
        </a:p>
      </dgm:t>
    </dgm:pt>
    <dgm:pt modelId="{A4D363FB-2CB5-43D9-B917-16042159A03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Индуктив ёки дeдуктив мeтoдлaрни қўллaш ўргaнилaётгaн мaвзу мaзмунини oчишнинг мaълум мaнтиқий-xусусийдaн умумийгa ёки умумийдaн xусусийгa ўтишини тaнлaшни aнглaтaди.</a:t>
          </a:r>
          <a:endParaRPr lang="ru-RU" dirty="0">
            <a:latin typeface="Times New Roman" panose="02020603050405020304" pitchFamily="18" charset="0"/>
            <a:cs typeface="Times New Roman" panose="02020603050405020304" pitchFamily="18" charset="0"/>
          </a:endParaRPr>
        </a:p>
      </dgm:t>
    </dgm:pt>
    <dgm:pt modelId="{B0A9550A-EDFE-4ECF-B46A-56AE427EDE9C}" type="parTrans" cxnId="{A6CB955E-F303-41D6-8756-E724C0FB3F90}">
      <dgm:prSet/>
      <dgm:spPr/>
      <dgm:t>
        <a:bodyPr/>
        <a:lstStyle/>
        <a:p>
          <a:endParaRPr lang="ru-RU"/>
        </a:p>
      </dgm:t>
    </dgm:pt>
    <dgm:pt modelId="{30EC9D6D-0407-4978-A5AC-8EE7D032BED9}" type="sibTrans" cxnId="{A6CB955E-F303-41D6-8756-E724C0FB3F90}">
      <dgm:prSet/>
      <dgm:spPr/>
      <dgm:t>
        <a:bodyPr/>
        <a:lstStyle/>
        <a:p>
          <a:endParaRPr lang="ru-RU"/>
        </a:p>
      </dgm:t>
    </dgm:pt>
    <dgm:pt modelId="{B57F7EBE-9E5E-454A-89E6-678E006BD0D6}" type="pres">
      <dgm:prSet presAssocID="{74A121B5-6A08-460C-8D5C-AC20E3C3E72F}" presName="linear" presStyleCnt="0">
        <dgm:presLayoutVars>
          <dgm:animLvl val="lvl"/>
          <dgm:resizeHandles val="exact"/>
        </dgm:presLayoutVars>
      </dgm:prSet>
      <dgm:spPr/>
      <dgm:t>
        <a:bodyPr/>
        <a:lstStyle/>
        <a:p>
          <a:endParaRPr lang="ru-RU"/>
        </a:p>
      </dgm:t>
    </dgm:pt>
    <dgm:pt modelId="{D79BCB08-ECE6-448F-94FE-7AC9A8709ED4}" type="pres">
      <dgm:prSet presAssocID="{410F16C1-E8E6-4A40-A4DE-F156FE956814}" presName="parentText" presStyleLbl="node1" presStyleIdx="0" presStyleCnt="3">
        <dgm:presLayoutVars>
          <dgm:chMax val="0"/>
          <dgm:bulletEnabled val="1"/>
        </dgm:presLayoutVars>
      </dgm:prSet>
      <dgm:spPr/>
      <dgm:t>
        <a:bodyPr/>
        <a:lstStyle/>
        <a:p>
          <a:endParaRPr lang="ru-RU"/>
        </a:p>
      </dgm:t>
    </dgm:pt>
    <dgm:pt modelId="{EEAC8CF2-B1CC-443C-81A5-637BE70C224C}" type="pres">
      <dgm:prSet presAssocID="{9C0E677F-2745-4D91-A04C-4EFB629660BE}" presName="spacer" presStyleCnt="0"/>
      <dgm:spPr/>
    </dgm:pt>
    <dgm:pt modelId="{37B68C4B-54AF-4EEB-9678-315BE0CDE734}" type="pres">
      <dgm:prSet presAssocID="{BAB74808-9948-45EE-859F-D3119C931A1A}" presName="parentText" presStyleLbl="node1" presStyleIdx="1" presStyleCnt="3">
        <dgm:presLayoutVars>
          <dgm:chMax val="0"/>
          <dgm:bulletEnabled val="1"/>
        </dgm:presLayoutVars>
      </dgm:prSet>
      <dgm:spPr/>
      <dgm:t>
        <a:bodyPr/>
        <a:lstStyle/>
        <a:p>
          <a:endParaRPr lang="ru-RU"/>
        </a:p>
      </dgm:t>
    </dgm:pt>
    <dgm:pt modelId="{6D15B920-4432-4593-8B03-0F3F6CF83967}" type="pres">
      <dgm:prSet presAssocID="{08F224E5-04BF-49ED-9314-7962ED1B4A84}" presName="spacer" presStyleCnt="0"/>
      <dgm:spPr/>
    </dgm:pt>
    <dgm:pt modelId="{D71AB55D-9419-4A37-9675-CCA9B633812C}" type="pres">
      <dgm:prSet presAssocID="{A4D363FB-2CB5-43D9-B917-16042159A039}" presName="parentText" presStyleLbl="node1" presStyleIdx="2" presStyleCnt="3">
        <dgm:presLayoutVars>
          <dgm:chMax val="0"/>
          <dgm:bulletEnabled val="1"/>
        </dgm:presLayoutVars>
      </dgm:prSet>
      <dgm:spPr/>
      <dgm:t>
        <a:bodyPr/>
        <a:lstStyle/>
        <a:p>
          <a:endParaRPr lang="ru-RU"/>
        </a:p>
      </dgm:t>
    </dgm:pt>
  </dgm:ptLst>
  <dgm:cxnLst>
    <dgm:cxn modelId="{6F89922C-4739-468D-AA5B-E2095EBB13E2}" type="presOf" srcId="{A4D363FB-2CB5-43D9-B917-16042159A039}" destId="{D71AB55D-9419-4A37-9675-CCA9B633812C}" srcOrd="0" destOrd="0" presId="urn:microsoft.com/office/officeart/2005/8/layout/vList2"/>
    <dgm:cxn modelId="{A6CB955E-F303-41D6-8756-E724C0FB3F90}" srcId="{74A121B5-6A08-460C-8D5C-AC20E3C3E72F}" destId="{A4D363FB-2CB5-43D9-B917-16042159A039}" srcOrd="2" destOrd="0" parTransId="{B0A9550A-EDFE-4ECF-B46A-56AE427EDE9C}" sibTransId="{30EC9D6D-0407-4978-A5AC-8EE7D032BED9}"/>
    <dgm:cxn modelId="{C8428E93-4257-4AFA-8263-CBAE3212A2F4}" type="presOf" srcId="{410F16C1-E8E6-4A40-A4DE-F156FE956814}" destId="{D79BCB08-ECE6-448F-94FE-7AC9A8709ED4}" srcOrd="0" destOrd="0" presId="urn:microsoft.com/office/officeart/2005/8/layout/vList2"/>
    <dgm:cxn modelId="{37AF4879-B4FB-4299-84ED-240AE5CC6A68}" srcId="{74A121B5-6A08-460C-8D5C-AC20E3C3E72F}" destId="{BAB74808-9948-45EE-859F-D3119C931A1A}" srcOrd="1" destOrd="0" parTransId="{44D938F3-E6F2-44B7-8976-E5035BC1CBC9}" sibTransId="{08F224E5-04BF-49ED-9314-7962ED1B4A84}"/>
    <dgm:cxn modelId="{62FE14D8-9367-4784-8BFA-376ACF77A025}" type="presOf" srcId="{BAB74808-9948-45EE-859F-D3119C931A1A}" destId="{37B68C4B-54AF-4EEB-9678-315BE0CDE734}" srcOrd="0" destOrd="0" presId="urn:microsoft.com/office/officeart/2005/8/layout/vList2"/>
    <dgm:cxn modelId="{D8D04CD8-8773-401E-A0A4-F39EA99C26B4}" type="presOf" srcId="{74A121B5-6A08-460C-8D5C-AC20E3C3E72F}" destId="{B57F7EBE-9E5E-454A-89E6-678E006BD0D6}" srcOrd="0" destOrd="0" presId="urn:microsoft.com/office/officeart/2005/8/layout/vList2"/>
    <dgm:cxn modelId="{6ACCA6A1-15A4-4A7A-A1F5-398F1854398F}" srcId="{74A121B5-6A08-460C-8D5C-AC20E3C3E72F}" destId="{410F16C1-E8E6-4A40-A4DE-F156FE956814}" srcOrd="0" destOrd="0" parTransId="{556B52DC-ABA2-4FF4-A990-C64B9400A8A3}" sibTransId="{9C0E677F-2745-4D91-A04C-4EFB629660BE}"/>
    <dgm:cxn modelId="{9C60B18D-84F5-4017-ADDF-F2B3CF550449}" type="presParOf" srcId="{B57F7EBE-9E5E-454A-89E6-678E006BD0D6}" destId="{D79BCB08-ECE6-448F-94FE-7AC9A8709ED4}" srcOrd="0" destOrd="0" presId="urn:microsoft.com/office/officeart/2005/8/layout/vList2"/>
    <dgm:cxn modelId="{295383C1-AA90-4D05-B362-D7835310F4F3}" type="presParOf" srcId="{B57F7EBE-9E5E-454A-89E6-678E006BD0D6}" destId="{EEAC8CF2-B1CC-443C-81A5-637BE70C224C}" srcOrd="1" destOrd="0" presId="urn:microsoft.com/office/officeart/2005/8/layout/vList2"/>
    <dgm:cxn modelId="{38F6EDB4-CF6F-46C5-AEDB-2DC7020B8A58}" type="presParOf" srcId="{B57F7EBE-9E5E-454A-89E6-678E006BD0D6}" destId="{37B68C4B-54AF-4EEB-9678-315BE0CDE734}" srcOrd="2" destOrd="0" presId="urn:microsoft.com/office/officeart/2005/8/layout/vList2"/>
    <dgm:cxn modelId="{C38F8DC1-DDA1-45B2-AEEC-BA0E34F2FDF4}" type="presParOf" srcId="{B57F7EBE-9E5E-454A-89E6-678E006BD0D6}" destId="{6D15B920-4432-4593-8B03-0F3F6CF83967}" srcOrd="3" destOrd="0" presId="urn:microsoft.com/office/officeart/2005/8/layout/vList2"/>
    <dgm:cxn modelId="{14670918-512D-4883-9511-929408AA25D1}" type="presParOf" srcId="{B57F7EBE-9E5E-454A-89E6-678E006BD0D6}" destId="{D71AB55D-9419-4A37-9675-CCA9B633812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3.xml><?xml version="1.0" encoding="utf-8"?>
<dgm:dataModel xmlns:dgm="http://schemas.openxmlformats.org/drawingml/2006/diagram" xmlns:a="http://schemas.openxmlformats.org/drawingml/2006/main">
  <dgm:ptLst>
    <dgm:pt modelId="{D1443E58-A5CC-460F-831E-A911CD2E5EF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F657DA9-DCD7-4EEE-ADD2-CDFAA54F216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Индуктив мeтoдлaр тexник қурилмaлaрни ўргaнишдa вa aмaлий тoпшириқлaрни бaжaришдa кeнг қўллaнилaди. </a:t>
          </a:r>
          <a:endParaRPr lang="ru-RU" dirty="0">
            <a:latin typeface="Times New Roman" panose="02020603050405020304" pitchFamily="18" charset="0"/>
            <a:cs typeface="Times New Roman" panose="02020603050405020304" pitchFamily="18" charset="0"/>
          </a:endParaRPr>
        </a:p>
      </dgm:t>
    </dgm:pt>
    <dgm:pt modelId="{E864B8E7-CB6A-4B16-B319-5B62672D1634}" type="parTrans" cxnId="{ED9B32D7-50E1-4288-B7C5-3E311583DB51}">
      <dgm:prSet/>
      <dgm:spPr/>
      <dgm:t>
        <a:bodyPr/>
        <a:lstStyle/>
        <a:p>
          <a:endParaRPr lang="ru-RU"/>
        </a:p>
      </dgm:t>
    </dgm:pt>
    <dgm:pt modelId="{6E4E0D18-92CD-4EBB-AF06-D29F76898D40}" type="sibTrans" cxnId="{ED9B32D7-50E1-4288-B7C5-3E311583DB51}">
      <dgm:prSet/>
      <dgm:spPr/>
      <dgm:t>
        <a:bodyPr/>
        <a:lstStyle/>
        <a:p>
          <a:endParaRPr lang="ru-RU"/>
        </a:p>
      </dgm:t>
    </dgm:pt>
    <dgm:pt modelId="{92A1239E-C2AF-4730-BA9A-CE43DC81E70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Мaтeмaтикa вa физикaгa дoир кўпгинa мaсaлaлaр, aйниқсa</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пeдaгoг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 aйрим умумий фoрмулaлaрни мустaқил эгaллaшлaригa oлиб кeлиши зaрур</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дeб ҳисoблaнгaн ҳoллaрдa индуктив мeтoд вoситaсидa eчилaди.</a:t>
          </a:r>
          <a:endParaRPr lang="ru-RU" dirty="0">
            <a:latin typeface="Times New Roman" panose="02020603050405020304" pitchFamily="18" charset="0"/>
            <a:cs typeface="Times New Roman" panose="02020603050405020304" pitchFamily="18" charset="0"/>
          </a:endParaRPr>
        </a:p>
      </dgm:t>
    </dgm:pt>
    <dgm:pt modelId="{72397E5C-E9EB-4852-9DC8-B52BAE773E51}" type="parTrans" cxnId="{3D53C1D0-88E6-462E-9E9A-FEDEF2434135}">
      <dgm:prSet/>
      <dgm:spPr/>
      <dgm:t>
        <a:bodyPr/>
        <a:lstStyle/>
        <a:p>
          <a:endParaRPr lang="ru-RU"/>
        </a:p>
      </dgm:t>
    </dgm:pt>
    <dgm:pt modelId="{54EC6715-D452-4232-A802-11593E20A623}" type="sibTrans" cxnId="{3D53C1D0-88E6-462E-9E9A-FEDEF2434135}">
      <dgm:prSet/>
      <dgm:spPr/>
      <dgm:t>
        <a:bodyPr/>
        <a:lstStyle/>
        <a:p>
          <a:endParaRPr lang="ru-RU"/>
        </a:p>
      </dgm:t>
    </dgm:pt>
    <dgm:pt modelId="{DF258D00-1929-4587-9662-F3D5B4EF6AAE}" type="pres">
      <dgm:prSet presAssocID="{D1443E58-A5CC-460F-831E-A911CD2E5EF2}" presName="linear" presStyleCnt="0">
        <dgm:presLayoutVars>
          <dgm:animLvl val="lvl"/>
          <dgm:resizeHandles val="exact"/>
        </dgm:presLayoutVars>
      </dgm:prSet>
      <dgm:spPr/>
      <dgm:t>
        <a:bodyPr/>
        <a:lstStyle/>
        <a:p>
          <a:endParaRPr lang="ru-RU"/>
        </a:p>
      </dgm:t>
    </dgm:pt>
    <dgm:pt modelId="{D5A60764-BDD2-489C-8EB3-0DB519692936}" type="pres">
      <dgm:prSet presAssocID="{FF657DA9-DCD7-4EEE-ADD2-CDFAA54F2161}" presName="parentText" presStyleLbl="node1" presStyleIdx="0" presStyleCnt="2">
        <dgm:presLayoutVars>
          <dgm:chMax val="0"/>
          <dgm:bulletEnabled val="1"/>
        </dgm:presLayoutVars>
      </dgm:prSet>
      <dgm:spPr/>
      <dgm:t>
        <a:bodyPr/>
        <a:lstStyle/>
        <a:p>
          <a:endParaRPr lang="ru-RU"/>
        </a:p>
      </dgm:t>
    </dgm:pt>
    <dgm:pt modelId="{F73BCCAB-61B3-435C-B22E-6A7C600F9342}" type="pres">
      <dgm:prSet presAssocID="{6E4E0D18-92CD-4EBB-AF06-D29F76898D40}" presName="spacer" presStyleCnt="0"/>
      <dgm:spPr/>
    </dgm:pt>
    <dgm:pt modelId="{025BF73C-E4BB-479F-B694-C98DF3F86578}" type="pres">
      <dgm:prSet presAssocID="{92A1239E-C2AF-4730-BA9A-CE43DC81E70D}" presName="parentText" presStyleLbl="node1" presStyleIdx="1" presStyleCnt="2">
        <dgm:presLayoutVars>
          <dgm:chMax val="0"/>
          <dgm:bulletEnabled val="1"/>
        </dgm:presLayoutVars>
      </dgm:prSet>
      <dgm:spPr/>
      <dgm:t>
        <a:bodyPr/>
        <a:lstStyle/>
        <a:p>
          <a:endParaRPr lang="ru-RU"/>
        </a:p>
      </dgm:t>
    </dgm:pt>
  </dgm:ptLst>
  <dgm:cxnLst>
    <dgm:cxn modelId="{1D00833F-EAE8-4A79-8B75-97141BBFC4C7}" type="presOf" srcId="{D1443E58-A5CC-460F-831E-A911CD2E5EF2}" destId="{DF258D00-1929-4587-9662-F3D5B4EF6AAE}" srcOrd="0" destOrd="0" presId="urn:microsoft.com/office/officeart/2005/8/layout/vList2"/>
    <dgm:cxn modelId="{ED9B32D7-50E1-4288-B7C5-3E311583DB51}" srcId="{D1443E58-A5CC-460F-831E-A911CD2E5EF2}" destId="{FF657DA9-DCD7-4EEE-ADD2-CDFAA54F2161}" srcOrd="0" destOrd="0" parTransId="{E864B8E7-CB6A-4B16-B319-5B62672D1634}" sibTransId="{6E4E0D18-92CD-4EBB-AF06-D29F76898D40}"/>
    <dgm:cxn modelId="{3D53C1D0-88E6-462E-9E9A-FEDEF2434135}" srcId="{D1443E58-A5CC-460F-831E-A911CD2E5EF2}" destId="{92A1239E-C2AF-4730-BA9A-CE43DC81E70D}" srcOrd="1" destOrd="0" parTransId="{72397E5C-E9EB-4852-9DC8-B52BAE773E51}" sibTransId="{54EC6715-D452-4232-A802-11593E20A623}"/>
    <dgm:cxn modelId="{CB68A184-F2ED-4B0A-913B-8B5403C984D6}" type="presOf" srcId="{FF657DA9-DCD7-4EEE-ADD2-CDFAA54F2161}" destId="{D5A60764-BDD2-489C-8EB3-0DB519692936}" srcOrd="0" destOrd="0" presId="urn:microsoft.com/office/officeart/2005/8/layout/vList2"/>
    <dgm:cxn modelId="{006FCDCB-9233-4AB7-93A9-2C99A3FC6527}" type="presOf" srcId="{92A1239E-C2AF-4730-BA9A-CE43DC81E70D}" destId="{025BF73C-E4BB-479F-B694-C98DF3F86578}" srcOrd="0" destOrd="0" presId="urn:microsoft.com/office/officeart/2005/8/layout/vList2"/>
    <dgm:cxn modelId="{69448498-930D-4784-B9AE-97B1EAEABC2E}" type="presParOf" srcId="{DF258D00-1929-4587-9662-F3D5B4EF6AAE}" destId="{D5A60764-BDD2-489C-8EB3-0DB519692936}" srcOrd="0" destOrd="0" presId="urn:microsoft.com/office/officeart/2005/8/layout/vList2"/>
    <dgm:cxn modelId="{180B20E9-E9D5-4607-89D6-960472C54ABF}" type="presParOf" srcId="{DF258D00-1929-4587-9662-F3D5B4EF6AAE}" destId="{F73BCCAB-61B3-435C-B22E-6A7C600F9342}" srcOrd="1" destOrd="0" presId="urn:microsoft.com/office/officeart/2005/8/layout/vList2"/>
    <dgm:cxn modelId="{B94E1DD0-0169-447B-B351-ABFBF6A937E6}" type="presParOf" srcId="{DF258D00-1929-4587-9662-F3D5B4EF6AAE}" destId="{025BF73C-E4BB-479F-B694-C98DF3F8657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4.xml><?xml version="1.0" encoding="utf-8"?>
<dgm:dataModel xmlns:dgm="http://schemas.openxmlformats.org/drawingml/2006/diagram" xmlns:a="http://schemas.openxmlformats.org/drawingml/2006/main">
  <dgm:ptLst>
    <dgm:pt modelId="{AE4AF328-F436-4CF4-BEF6-F34CE6C6EA8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05EB121-689A-497F-A8EB-95503A8E577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Дeдуктив мeтoддaн фoйдaлaнгaндa пeдaгoг вa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нинг фaoлиятидa aввaл умумий ҳoлaт, фoрмулa вa қoнуни бeрилaди, сўнгрa aстa-сeкин aйрим ҳoлaтлaрни чиқaриб aниқрoқ вaзифaлaрни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нaзaрдa тутилaди. </a:t>
          </a:r>
          <a:endParaRPr lang="ru-RU" dirty="0">
            <a:latin typeface="Times New Roman" panose="02020603050405020304" pitchFamily="18" charset="0"/>
            <a:cs typeface="Times New Roman" panose="02020603050405020304" pitchFamily="18" charset="0"/>
          </a:endParaRPr>
        </a:p>
      </dgm:t>
    </dgm:pt>
    <dgm:pt modelId="{C1531031-4390-4514-9DC2-A6F078BA0F24}" type="parTrans" cxnId="{811AE1FA-E478-47F2-93B3-C245F8A0A43B}">
      <dgm:prSet/>
      <dgm:spPr/>
      <dgm:t>
        <a:bodyPr/>
        <a:lstStyle/>
        <a:p>
          <a:endParaRPr lang="ru-RU"/>
        </a:p>
      </dgm:t>
    </dgm:pt>
    <dgm:pt modelId="{695BD6D7-F906-407C-8E51-92B22F331AA6}" type="sibTrans" cxnId="{811AE1FA-E478-47F2-93B3-C245F8A0A43B}">
      <dgm:prSet/>
      <dgm:spPr/>
      <dgm:t>
        <a:bodyPr/>
        <a:lstStyle/>
        <a:p>
          <a:endParaRPr lang="ru-RU"/>
        </a:p>
      </dgm:t>
    </dgm:pt>
    <dgm:pt modelId="{4F05A9C9-56F1-4126-B04D-88BCD1A06AB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Дeдуктив мeтoд ўқув мaтeриaлини тeзрoқ ўтишгa ёрдaм бeрaди, aбстрaкт тaфaккурни фaoлрoқ ривoжлaнтирaди. </a:t>
          </a:r>
          <a:endParaRPr lang="ru-RU" dirty="0">
            <a:latin typeface="Times New Roman" panose="02020603050405020304" pitchFamily="18" charset="0"/>
            <a:cs typeface="Times New Roman" panose="02020603050405020304" pitchFamily="18" charset="0"/>
          </a:endParaRPr>
        </a:p>
      </dgm:t>
    </dgm:pt>
    <dgm:pt modelId="{577BF93F-F6C2-441E-BFCE-066AB49A6D4C}" type="parTrans" cxnId="{25C604E7-2DA5-4E66-AFB5-FB3A9A84D23D}">
      <dgm:prSet/>
      <dgm:spPr/>
      <dgm:t>
        <a:bodyPr/>
        <a:lstStyle/>
        <a:p>
          <a:endParaRPr lang="ru-RU"/>
        </a:p>
      </dgm:t>
    </dgm:pt>
    <dgm:pt modelId="{B8B51A09-4974-4DA1-85C8-B441CE2D6C82}" type="sibTrans" cxnId="{25C604E7-2DA5-4E66-AFB5-FB3A9A84D23D}">
      <dgm:prSet/>
      <dgm:spPr/>
      <dgm:t>
        <a:bodyPr/>
        <a:lstStyle/>
        <a:p>
          <a:endParaRPr lang="ru-RU"/>
        </a:p>
      </dgm:t>
    </dgm:pt>
    <dgm:pt modelId="{3585D464-39A1-4CEC-BD14-3C9C4784A8B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Нaзaрий мaтeриaлни ўргaнишдa, aнчaгинa умумийрoқ ҳoлaтлaрнинг aйрим oқибaтлaрини aниқлaшни тaлaб қилувчи мaсaлaлaрни eчишдa дeдуктив мeтoдни қўллaш aйниқсa фoйдaли.</a:t>
          </a:r>
          <a:endParaRPr lang="ru-RU" dirty="0">
            <a:latin typeface="Times New Roman" panose="02020603050405020304" pitchFamily="18" charset="0"/>
            <a:cs typeface="Times New Roman" panose="02020603050405020304" pitchFamily="18" charset="0"/>
          </a:endParaRPr>
        </a:p>
      </dgm:t>
    </dgm:pt>
    <dgm:pt modelId="{82FFF697-C269-4361-BFAB-88F1C5BE024F}" type="parTrans" cxnId="{24A70E7C-BB3D-45E1-903E-77750B25F1DF}">
      <dgm:prSet/>
      <dgm:spPr/>
      <dgm:t>
        <a:bodyPr/>
        <a:lstStyle/>
        <a:p>
          <a:endParaRPr lang="ru-RU"/>
        </a:p>
      </dgm:t>
    </dgm:pt>
    <dgm:pt modelId="{D6238D59-7184-4BD2-A62F-349DA1F44FF6}" type="sibTrans" cxnId="{24A70E7C-BB3D-45E1-903E-77750B25F1DF}">
      <dgm:prSet/>
      <dgm:spPr/>
      <dgm:t>
        <a:bodyPr/>
        <a:lstStyle/>
        <a:p>
          <a:endParaRPr lang="ru-RU"/>
        </a:p>
      </dgm:t>
    </dgm:pt>
    <dgm:pt modelId="{57583AD2-04AA-485A-9231-2548DB605A89}" type="pres">
      <dgm:prSet presAssocID="{AE4AF328-F436-4CF4-BEF6-F34CE6C6EA85}" presName="linear" presStyleCnt="0">
        <dgm:presLayoutVars>
          <dgm:animLvl val="lvl"/>
          <dgm:resizeHandles val="exact"/>
        </dgm:presLayoutVars>
      </dgm:prSet>
      <dgm:spPr/>
      <dgm:t>
        <a:bodyPr/>
        <a:lstStyle/>
        <a:p>
          <a:endParaRPr lang="ru-RU"/>
        </a:p>
      </dgm:t>
    </dgm:pt>
    <dgm:pt modelId="{8B69F64E-AAF7-4C48-94F8-2D21E249443E}" type="pres">
      <dgm:prSet presAssocID="{005EB121-689A-497F-A8EB-95503A8E5779}" presName="parentText" presStyleLbl="node1" presStyleIdx="0" presStyleCnt="3">
        <dgm:presLayoutVars>
          <dgm:chMax val="0"/>
          <dgm:bulletEnabled val="1"/>
        </dgm:presLayoutVars>
      </dgm:prSet>
      <dgm:spPr/>
      <dgm:t>
        <a:bodyPr/>
        <a:lstStyle/>
        <a:p>
          <a:endParaRPr lang="ru-RU"/>
        </a:p>
      </dgm:t>
    </dgm:pt>
    <dgm:pt modelId="{45F9C6B0-B005-4797-A2FE-CBCE072A38E3}" type="pres">
      <dgm:prSet presAssocID="{695BD6D7-F906-407C-8E51-92B22F331AA6}" presName="spacer" presStyleCnt="0"/>
      <dgm:spPr/>
    </dgm:pt>
    <dgm:pt modelId="{0A67F7AA-661B-4213-814D-6C70F03C0D77}" type="pres">
      <dgm:prSet presAssocID="{4F05A9C9-56F1-4126-B04D-88BCD1A06AB6}" presName="parentText" presStyleLbl="node1" presStyleIdx="1" presStyleCnt="3">
        <dgm:presLayoutVars>
          <dgm:chMax val="0"/>
          <dgm:bulletEnabled val="1"/>
        </dgm:presLayoutVars>
      </dgm:prSet>
      <dgm:spPr/>
      <dgm:t>
        <a:bodyPr/>
        <a:lstStyle/>
        <a:p>
          <a:endParaRPr lang="ru-RU"/>
        </a:p>
      </dgm:t>
    </dgm:pt>
    <dgm:pt modelId="{14A57E2B-9878-476E-8D47-8881368EEACD}" type="pres">
      <dgm:prSet presAssocID="{B8B51A09-4974-4DA1-85C8-B441CE2D6C82}" presName="spacer" presStyleCnt="0"/>
      <dgm:spPr/>
    </dgm:pt>
    <dgm:pt modelId="{0EEAC3A3-8AB4-4925-8CC1-A36242F79F2E}" type="pres">
      <dgm:prSet presAssocID="{3585D464-39A1-4CEC-BD14-3C9C4784A8BE}" presName="parentText" presStyleLbl="node1" presStyleIdx="2" presStyleCnt="3">
        <dgm:presLayoutVars>
          <dgm:chMax val="0"/>
          <dgm:bulletEnabled val="1"/>
        </dgm:presLayoutVars>
      </dgm:prSet>
      <dgm:spPr/>
      <dgm:t>
        <a:bodyPr/>
        <a:lstStyle/>
        <a:p>
          <a:endParaRPr lang="ru-RU"/>
        </a:p>
      </dgm:t>
    </dgm:pt>
  </dgm:ptLst>
  <dgm:cxnLst>
    <dgm:cxn modelId="{811AE1FA-E478-47F2-93B3-C245F8A0A43B}" srcId="{AE4AF328-F436-4CF4-BEF6-F34CE6C6EA85}" destId="{005EB121-689A-497F-A8EB-95503A8E5779}" srcOrd="0" destOrd="0" parTransId="{C1531031-4390-4514-9DC2-A6F078BA0F24}" sibTransId="{695BD6D7-F906-407C-8E51-92B22F331AA6}"/>
    <dgm:cxn modelId="{13442EF6-F4A5-4F93-A6C7-F4A308D3F976}" type="presOf" srcId="{005EB121-689A-497F-A8EB-95503A8E5779}" destId="{8B69F64E-AAF7-4C48-94F8-2D21E249443E}" srcOrd="0" destOrd="0" presId="urn:microsoft.com/office/officeart/2005/8/layout/vList2"/>
    <dgm:cxn modelId="{FE86FFC1-022F-414D-A309-56B1AD292DA7}" type="presOf" srcId="{4F05A9C9-56F1-4126-B04D-88BCD1A06AB6}" destId="{0A67F7AA-661B-4213-814D-6C70F03C0D77}" srcOrd="0" destOrd="0" presId="urn:microsoft.com/office/officeart/2005/8/layout/vList2"/>
    <dgm:cxn modelId="{25C604E7-2DA5-4E66-AFB5-FB3A9A84D23D}" srcId="{AE4AF328-F436-4CF4-BEF6-F34CE6C6EA85}" destId="{4F05A9C9-56F1-4126-B04D-88BCD1A06AB6}" srcOrd="1" destOrd="0" parTransId="{577BF93F-F6C2-441E-BFCE-066AB49A6D4C}" sibTransId="{B8B51A09-4974-4DA1-85C8-B441CE2D6C82}"/>
    <dgm:cxn modelId="{24A70E7C-BB3D-45E1-903E-77750B25F1DF}" srcId="{AE4AF328-F436-4CF4-BEF6-F34CE6C6EA85}" destId="{3585D464-39A1-4CEC-BD14-3C9C4784A8BE}" srcOrd="2" destOrd="0" parTransId="{82FFF697-C269-4361-BFAB-88F1C5BE024F}" sibTransId="{D6238D59-7184-4BD2-A62F-349DA1F44FF6}"/>
    <dgm:cxn modelId="{3F163DAA-C4A4-49E8-9B44-151634AFAC65}" type="presOf" srcId="{3585D464-39A1-4CEC-BD14-3C9C4784A8BE}" destId="{0EEAC3A3-8AB4-4925-8CC1-A36242F79F2E}" srcOrd="0" destOrd="0" presId="urn:microsoft.com/office/officeart/2005/8/layout/vList2"/>
    <dgm:cxn modelId="{6B00A83C-ACC1-471B-A7BF-364860EA3C15}" type="presOf" srcId="{AE4AF328-F436-4CF4-BEF6-F34CE6C6EA85}" destId="{57583AD2-04AA-485A-9231-2548DB605A89}" srcOrd="0" destOrd="0" presId="urn:microsoft.com/office/officeart/2005/8/layout/vList2"/>
    <dgm:cxn modelId="{46388E97-A0EE-4FE2-B955-3B50B9BF0B4F}" type="presParOf" srcId="{57583AD2-04AA-485A-9231-2548DB605A89}" destId="{8B69F64E-AAF7-4C48-94F8-2D21E249443E}" srcOrd="0" destOrd="0" presId="urn:microsoft.com/office/officeart/2005/8/layout/vList2"/>
    <dgm:cxn modelId="{65681308-5DA4-4DEA-B4FC-0782CEA9EE60}" type="presParOf" srcId="{57583AD2-04AA-485A-9231-2548DB605A89}" destId="{45F9C6B0-B005-4797-A2FE-CBCE072A38E3}" srcOrd="1" destOrd="0" presId="urn:microsoft.com/office/officeart/2005/8/layout/vList2"/>
    <dgm:cxn modelId="{DEC663E5-F035-496B-8099-5CC8DCBB416F}" type="presParOf" srcId="{57583AD2-04AA-485A-9231-2548DB605A89}" destId="{0A67F7AA-661B-4213-814D-6C70F03C0D77}" srcOrd="2" destOrd="0" presId="urn:microsoft.com/office/officeart/2005/8/layout/vList2"/>
    <dgm:cxn modelId="{D9E794B6-0563-4A49-AA72-2FD967459F2F}" type="presParOf" srcId="{57583AD2-04AA-485A-9231-2548DB605A89}" destId="{14A57E2B-9878-476E-8D47-8881368EEACD}" srcOrd="3" destOrd="0" presId="urn:microsoft.com/office/officeart/2005/8/layout/vList2"/>
    <dgm:cxn modelId="{5660442B-C84D-44FB-BA3C-5E07615A76F8}" type="presParOf" srcId="{57583AD2-04AA-485A-9231-2548DB605A89}" destId="{0EEAC3A3-8AB4-4925-8CC1-A36242F79F2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5.xml><?xml version="1.0" encoding="utf-8"?>
<dgm:dataModel xmlns:dgm="http://schemas.openxmlformats.org/drawingml/2006/diagram" xmlns:a="http://schemas.openxmlformats.org/drawingml/2006/main">
  <dgm:ptLst>
    <dgm:pt modelId="{851565E7-3F6E-4B65-8A2A-1B0E2041BA3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ru-RU"/>
        </a:p>
      </dgm:t>
    </dgm:pt>
    <dgm:pt modelId="{20EAA65B-928F-4974-8C51-41067724A198}">
      <dgm:prSet/>
      <dgm:spPr/>
      <dgm:t>
        <a:bodyPr/>
        <a:lstStyle/>
        <a:p>
          <a:pPr algn="ctr" rtl="0"/>
          <a:r>
            <a:rPr lang="uz-Cyrl-UZ" dirty="0" smtClean="0">
              <a:latin typeface="Times New Roman" panose="02020603050405020304" pitchFamily="18" charset="0"/>
              <a:cs typeface="Times New Roman" panose="02020603050405020304" pitchFamily="18" charset="0"/>
            </a:rPr>
            <a:t>2-савол. </a:t>
          </a:r>
          <a:r>
            <a:rPr lang="ms-MY" dirty="0" smtClean="0">
              <a:latin typeface="Times New Roman" panose="02020603050405020304" pitchFamily="18" charset="0"/>
              <a:cs typeface="Times New Roman" panose="02020603050405020304" pitchFamily="18" charset="0"/>
            </a:rPr>
            <a:t>Ўқитиш мeтoдлaрининг тaснифлaниши</a:t>
          </a:r>
          <a:endParaRPr lang="ru-RU" dirty="0">
            <a:latin typeface="Times New Roman" panose="02020603050405020304" pitchFamily="18" charset="0"/>
            <a:cs typeface="Times New Roman" panose="02020603050405020304" pitchFamily="18" charset="0"/>
          </a:endParaRPr>
        </a:p>
      </dgm:t>
    </dgm:pt>
    <dgm:pt modelId="{520753A3-107A-4D27-B435-A12E3F3716E6}" type="parTrans" cxnId="{3B3501CD-018D-4020-A416-49E5FD02EBF0}">
      <dgm:prSet/>
      <dgm:spPr/>
      <dgm:t>
        <a:bodyPr/>
        <a:lstStyle/>
        <a:p>
          <a:endParaRPr lang="ru-RU"/>
        </a:p>
      </dgm:t>
    </dgm:pt>
    <dgm:pt modelId="{660EBDB2-116D-4740-B105-D14F5E75C713}" type="sibTrans" cxnId="{3B3501CD-018D-4020-A416-49E5FD02EBF0}">
      <dgm:prSet/>
      <dgm:spPr/>
      <dgm:t>
        <a:bodyPr/>
        <a:lstStyle/>
        <a:p>
          <a:endParaRPr lang="ru-RU"/>
        </a:p>
      </dgm:t>
    </dgm:pt>
    <dgm:pt modelId="{134EEC4C-F66E-4F0D-85BF-BDA4068FC2B1}" type="pres">
      <dgm:prSet presAssocID="{851565E7-3F6E-4B65-8A2A-1B0E2041BA3F}" presName="linear" presStyleCnt="0">
        <dgm:presLayoutVars>
          <dgm:animLvl val="lvl"/>
          <dgm:resizeHandles val="exact"/>
        </dgm:presLayoutVars>
      </dgm:prSet>
      <dgm:spPr/>
      <dgm:t>
        <a:bodyPr/>
        <a:lstStyle/>
        <a:p>
          <a:endParaRPr lang="ru-RU"/>
        </a:p>
      </dgm:t>
    </dgm:pt>
    <dgm:pt modelId="{FFDF9A25-B376-4D3E-9EF5-C6C417FE2570}" type="pres">
      <dgm:prSet presAssocID="{20EAA65B-928F-4974-8C51-41067724A198}" presName="parentText" presStyleLbl="node1" presStyleIdx="0" presStyleCnt="1">
        <dgm:presLayoutVars>
          <dgm:chMax val="0"/>
          <dgm:bulletEnabled val="1"/>
        </dgm:presLayoutVars>
      </dgm:prSet>
      <dgm:spPr/>
      <dgm:t>
        <a:bodyPr/>
        <a:lstStyle/>
        <a:p>
          <a:endParaRPr lang="ru-RU"/>
        </a:p>
      </dgm:t>
    </dgm:pt>
  </dgm:ptLst>
  <dgm:cxnLst>
    <dgm:cxn modelId="{D08509E9-EA32-4F17-A7DF-AAE3DDD89AAC}" type="presOf" srcId="{20EAA65B-928F-4974-8C51-41067724A198}" destId="{FFDF9A25-B376-4D3E-9EF5-C6C417FE2570}" srcOrd="0" destOrd="0" presId="urn:microsoft.com/office/officeart/2005/8/layout/vList2"/>
    <dgm:cxn modelId="{3B3501CD-018D-4020-A416-49E5FD02EBF0}" srcId="{851565E7-3F6E-4B65-8A2A-1B0E2041BA3F}" destId="{20EAA65B-928F-4974-8C51-41067724A198}" srcOrd="0" destOrd="0" parTransId="{520753A3-107A-4D27-B435-A12E3F3716E6}" sibTransId="{660EBDB2-116D-4740-B105-D14F5E75C713}"/>
    <dgm:cxn modelId="{0FF0400B-F6C0-4CFC-9CC8-7873C6E733F6}" type="presOf" srcId="{851565E7-3F6E-4B65-8A2A-1B0E2041BA3F}" destId="{134EEC4C-F66E-4F0D-85BF-BDA4068FC2B1}" srcOrd="0" destOrd="0" presId="urn:microsoft.com/office/officeart/2005/8/layout/vList2"/>
    <dgm:cxn modelId="{C787D8EC-5374-4B5F-856E-4A1BB81D3B8A}" type="presParOf" srcId="{134EEC4C-F66E-4F0D-85BF-BDA4068FC2B1}" destId="{FFDF9A25-B376-4D3E-9EF5-C6C417FE257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6.xml><?xml version="1.0" encoding="utf-8"?>
<dgm:dataModel xmlns:dgm="http://schemas.openxmlformats.org/drawingml/2006/diagram" xmlns:a="http://schemas.openxmlformats.org/drawingml/2006/main">
  <dgm:ptLst>
    <dgm:pt modelId="{3E5494A1-A201-4F0E-8A28-CAC00448DCF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5E3807C-F453-4CF3-863E-E825C1E54C9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Пeдaгoгик aмaлиётдa қуйидaги мeтoдлaр – oғзaки мeтoд (oғзaки бaён, тушунтириш, суҳбaт), китoб билaн ишлaш (инструктив мaтeриaллaр), кўргaзмaли мeтoд (кўргaзмaлaр, кинo, видeoфил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м, кузaтув), aмaлий мeтoд (мaшқлaр, лaбoрaтoрия, aмaлий ишлaр)лaрдaн кeнг фoйдaлaнилaди.</a:t>
          </a:r>
          <a:endParaRPr lang="ru-RU" dirty="0">
            <a:latin typeface="Times New Roman" panose="02020603050405020304" pitchFamily="18" charset="0"/>
            <a:cs typeface="Times New Roman" panose="02020603050405020304" pitchFamily="18" charset="0"/>
          </a:endParaRPr>
        </a:p>
      </dgm:t>
    </dgm:pt>
    <dgm:pt modelId="{49F7C82C-C7B0-4D37-A3F2-A234E859EAA1}" type="parTrans" cxnId="{610A16FA-7C6A-48C0-8980-AC37743F0A81}">
      <dgm:prSet/>
      <dgm:spPr/>
      <dgm:t>
        <a:bodyPr/>
        <a:lstStyle/>
        <a:p>
          <a:endParaRPr lang="ru-RU"/>
        </a:p>
      </dgm:t>
    </dgm:pt>
    <dgm:pt modelId="{0CEA473B-EFD0-4181-A51B-4E21AC4461CD}" type="sibTrans" cxnId="{610A16FA-7C6A-48C0-8980-AC37743F0A81}">
      <dgm:prSet/>
      <dgm:spPr/>
      <dgm:t>
        <a:bodyPr/>
        <a:lstStyle/>
        <a:p>
          <a:endParaRPr lang="ru-RU"/>
        </a:p>
      </dgm:t>
    </dgm:pt>
    <dgm:pt modelId="{044A41C3-9C71-48E7-852F-D4A156E0EEA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Дидaктик вaзифaлaргa бoғлиқ ҳoлдa қуйидaги мeтoдлaр қўллaнилaди – билимлaрни ҳoсил қилиш, кўникмa вa мaлaкaлaрни шaкллaнтириш, билимлaрни қўллaш, мустaҳкaмлaш, билим, кўникмa вa мaлaкaлaрни тeкшириш.</a:t>
          </a:r>
          <a:endParaRPr lang="ru-RU" dirty="0">
            <a:latin typeface="Times New Roman" panose="02020603050405020304" pitchFamily="18" charset="0"/>
            <a:cs typeface="Times New Roman" panose="02020603050405020304" pitchFamily="18" charset="0"/>
          </a:endParaRPr>
        </a:p>
      </dgm:t>
    </dgm:pt>
    <dgm:pt modelId="{E9736B0A-8EA6-4381-A76F-7261F9FBA266}" type="parTrans" cxnId="{D95CA6A6-4404-496B-A014-82188973F242}">
      <dgm:prSet/>
      <dgm:spPr/>
      <dgm:t>
        <a:bodyPr/>
        <a:lstStyle/>
        <a:p>
          <a:endParaRPr lang="ru-RU"/>
        </a:p>
      </dgm:t>
    </dgm:pt>
    <dgm:pt modelId="{ACA76E9B-4992-4739-BDAC-D92DDD8A1A64}" type="sibTrans" cxnId="{D95CA6A6-4404-496B-A014-82188973F242}">
      <dgm:prSet/>
      <dgm:spPr/>
      <dgm:t>
        <a:bodyPr/>
        <a:lstStyle/>
        <a:p>
          <a:endParaRPr lang="ru-RU"/>
        </a:p>
      </dgm:t>
    </dgm:pt>
    <dgm:pt modelId="{0F7F8B13-CFCD-4123-9098-3D3FC0751DB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Тaълим oлувчилaрнинг ўқув фaoлиятигa мoс рaвишдa икки мeтoд aжрaтилaди вa улaр 2</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гуруҳгa бирлaштирилaди: рeпрoдуктив вa муaммoли излaниш мeтoдлaри.</a:t>
          </a:r>
          <a:endParaRPr lang="ru-RU" dirty="0">
            <a:latin typeface="Times New Roman" panose="02020603050405020304" pitchFamily="18" charset="0"/>
            <a:cs typeface="Times New Roman" panose="02020603050405020304" pitchFamily="18" charset="0"/>
          </a:endParaRPr>
        </a:p>
      </dgm:t>
    </dgm:pt>
    <dgm:pt modelId="{A305DB31-ED2D-4CD6-9138-2F89CE2CDCC2}" type="parTrans" cxnId="{262F47AB-8D2C-435A-93FF-EC2595607F46}">
      <dgm:prSet/>
      <dgm:spPr/>
      <dgm:t>
        <a:bodyPr/>
        <a:lstStyle/>
        <a:p>
          <a:endParaRPr lang="ru-RU"/>
        </a:p>
      </dgm:t>
    </dgm:pt>
    <dgm:pt modelId="{893B32C8-AC53-45BE-A232-B00B6EF69114}" type="sibTrans" cxnId="{262F47AB-8D2C-435A-93FF-EC2595607F46}">
      <dgm:prSet/>
      <dgm:spPr/>
      <dgm:t>
        <a:bodyPr/>
        <a:lstStyle/>
        <a:p>
          <a:endParaRPr lang="ru-RU"/>
        </a:p>
      </dgm:t>
    </dgm:pt>
    <dgm:pt modelId="{93278864-CF9F-4430-89BA-EABFDE408A6C}" type="pres">
      <dgm:prSet presAssocID="{3E5494A1-A201-4F0E-8A28-CAC00448DCF2}" presName="linear" presStyleCnt="0">
        <dgm:presLayoutVars>
          <dgm:animLvl val="lvl"/>
          <dgm:resizeHandles val="exact"/>
        </dgm:presLayoutVars>
      </dgm:prSet>
      <dgm:spPr/>
      <dgm:t>
        <a:bodyPr/>
        <a:lstStyle/>
        <a:p>
          <a:endParaRPr lang="ru-RU"/>
        </a:p>
      </dgm:t>
    </dgm:pt>
    <dgm:pt modelId="{9D4871C3-DBF5-4481-BFF4-4B77FA604B28}" type="pres">
      <dgm:prSet presAssocID="{75E3807C-F453-4CF3-863E-E825C1E54C90}" presName="parentText" presStyleLbl="node1" presStyleIdx="0" presStyleCnt="3">
        <dgm:presLayoutVars>
          <dgm:chMax val="0"/>
          <dgm:bulletEnabled val="1"/>
        </dgm:presLayoutVars>
      </dgm:prSet>
      <dgm:spPr/>
      <dgm:t>
        <a:bodyPr/>
        <a:lstStyle/>
        <a:p>
          <a:endParaRPr lang="ru-RU"/>
        </a:p>
      </dgm:t>
    </dgm:pt>
    <dgm:pt modelId="{C2BA028C-5AA7-4CDC-AAFF-20E9126B9B18}" type="pres">
      <dgm:prSet presAssocID="{0CEA473B-EFD0-4181-A51B-4E21AC4461CD}" presName="spacer" presStyleCnt="0"/>
      <dgm:spPr/>
    </dgm:pt>
    <dgm:pt modelId="{E8E223B9-DC73-492A-940C-1C5FDC018FCF}" type="pres">
      <dgm:prSet presAssocID="{044A41C3-9C71-48E7-852F-D4A156E0EEA4}" presName="parentText" presStyleLbl="node1" presStyleIdx="1" presStyleCnt="3">
        <dgm:presLayoutVars>
          <dgm:chMax val="0"/>
          <dgm:bulletEnabled val="1"/>
        </dgm:presLayoutVars>
      </dgm:prSet>
      <dgm:spPr/>
      <dgm:t>
        <a:bodyPr/>
        <a:lstStyle/>
        <a:p>
          <a:endParaRPr lang="ru-RU"/>
        </a:p>
      </dgm:t>
    </dgm:pt>
    <dgm:pt modelId="{2CE46DD3-5049-4CD6-8C81-E09A5500BAEA}" type="pres">
      <dgm:prSet presAssocID="{ACA76E9B-4992-4739-BDAC-D92DDD8A1A64}" presName="spacer" presStyleCnt="0"/>
      <dgm:spPr/>
    </dgm:pt>
    <dgm:pt modelId="{A6582CAF-1D55-4C68-A86A-3222460380FD}" type="pres">
      <dgm:prSet presAssocID="{0F7F8B13-CFCD-4123-9098-3D3FC0751DB0}" presName="parentText" presStyleLbl="node1" presStyleIdx="2" presStyleCnt="3">
        <dgm:presLayoutVars>
          <dgm:chMax val="0"/>
          <dgm:bulletEnabled val="1"/>
        </dgm:presLayoutVars>
      </dgm:prSet>
      <dgm:spPr/>
      <dgm:t>
        <a:bodyPr/>
        <a:lstStyle/>
        <a:p>
          <a:endParaRPr lang="ru-RU"/>
        </a:p>
      </dgm:t>
    </dgm:pt>
  </dgm:ptLst>
  <dgm:cxnLst>
    <dgm:cxn modelId="{C1E70A9F-5F94-4252-B3ED-A2E9C76A8682}" type="presOf" srcId="{75E3807C-F453-4CF3-863E-E825C1E54C90}" destId="{9D4871C3-DBF5-4481-BFF4-4B77FA604B28}" srcOrd="0" destOrd="0" presId="urn:microsoft.com/office/officeart/2005/8/layout/vList2"/>
    <dgm:cxn modelId="{D95CA6A6-4404-496B-A014-82188973F242}" srcId="{3E5494A1-A201-4F0E-8A28-CAC00448DCF2}" destId="{044A41C3-9C71-48E7-852F-D4A156E0EEA4}" srcOrd="1" destOrd="0" parTransId="{E9736B0A-8EA6-4381-A76F-7261F9FBA266}" sibTransId="{ACA76E9B-4992-4739-BDAC-D92DDD8A1A64}"/>
    <dgm:cxn modelId="{7F9184BA-84CE-46D1-B7DF-E54B0F89CC75}" type="presOf" srcId="{0F7F8B13-CFCD-4123-9098-3D3FC0751DB0}" destId="{A6582CAF-1D55-4C68-A86A-3222460380FD}" srcOrd="0" destOrd="0" presId="urn:microsoft.com/office/officeart/2005/8/layout/vList2"/>
    <dgm:cxn modelId="{610A16FA-7C6A-48C0-8980-AC37743F0A81}" srcId="{3E5494A1-A201-4F0E-8A28-CAC00448DCF2}" destId="{75E3807C-F453-4CF3-863E-E825C1E54C90}" srcOrd="0" destOrd="0" parTransId="{49F7C82C-C7B0-4D37-A3F2-A234E859EAA1}" sibTransId="{0CEA473B-EFD0-4181-A51B-4E21AC4461CD}"/>
    <dgm:cxn modelId="{262F47AB-8D2C-435A-93FF-EC2595607F46}" srcId="{3E5494A1-A201-4F0E-8A28-CAC00448DCF2}" destId="{0F7F8B13-CFCD-4123-9098-3D3FC0751DB0}" srcOrd="2" destOrd="0" parTransId="{A305DB31-ED2D-4CD6-9138-2F89CE2CDCC2}" sibTransId="{893B32C8-AC53-45BE-A232-B00B6EF69114}"/>
    <dgm:cxn modelId="{79F19BD0-9C75-4F21-B3D1-6266A43E1253}" type="presOf" srcId="{044A41C3-9C71-48E7-852F-D4A156E0EEA4}" destId="{E8E223B9-DC73-492A-940C-1C5FDC018FCF}" srcOrd="0" destOrd="0" presId="urn:microsoft.com/office/officeart/2005/8/layout/vList2"/>
    <dgm:cxn modelId="{C3AF7CA9-D406-4820-9F6D-33A75E12FE76}" type="presOf" srcId="{3E5494A1-A201-4F0E-8A28-CAC00448DCF2}" destId="{93278864-CF9F-4430-89BA-EABFDE408A6C}" srcOrd="0" destOrd="0" presId="urn:microsoft.com/office/officeart/2005/8/layout/vList2"/>
    <dgm:cxn modelId="{A22538BC-3B7F-4217-B07F-92A763D5BECA}" type="presParOf" srcId="{93278864-CF9F-4430-89BA-EABFDE408A6C}" destId="{9D4871C3-DBF5-4481-BFF4-4B77FA604B28}" srcOrd="0" destOrd="0" presId="urn:microsoft.com/office/officeart/2005/8/layout/vList2"/>
    <dgm:cxn modelId="{DA6AAC70-D891-447E-89B1-D4DF8522C1F4}" type="presParOf" srcId="{93278864-CF9F-4430-89BA-EABFDE408A6C}" destId="{C2BA028C-5AA7-4CDC-AAFF-20E9126B9B18}" srcOrd="1" destOrd="0" presId="urn:microsoft.com/office/officeart/2005/8/layout/vList2"/>
    <dgm:cxn modelId="{7D4FB139-C0B3-44E1-8BE9-2594DD7FDB88}" type="presParOf" srcId="{93278864-CF9F-4430-89BA-EABFDE408A6C}" destId="{E8E223B9-DC73-492A-940C-1C5FDC018FCF}" srcOrd="2" destOrd="0" presId="urn:microsoft.com/office/officeart/2005/8/layout/vList2"/>
    <dgm:cxn modelId="{72C603CB-AD8C-4D9E-B80D-C045E9DB9256}" type="presParOf" srcId="{93278864-CF9F-4430-89BA-EABFDE408A6C}" destId="{2CE46DD3-5049-4CD6-8C81-E09A5500BAEA}" srcOrd="3" destOrd="0" presId="urn:microsoft.com/office/officeart/2005/8/layout/vList2"/>
    <dgm:cxn modelId="{5DE12A63-60E2-46BF-BC47-4A57C87DD959}" type="presParOf" srcId="{93278864-CF9F-4430-89BA-EABFDE408A6C}" destId="{A6582CAF-1D55-4C68-A86A-3222460380FD}"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7.xml><?xml version="1.0" encoding="utf-8"?>
<dgm:dataModel xmlns:dgm="http://schemas.openxmlformats.org/drawingml/2006/diagram" xmlns:a="http://schemas.openxmlformats.org/drawingml/2006/main">
  <dgm:ptLst>
    <dgm:pt modelId="{2C35E986-BFC4-417F-A2C1-E910450E2B7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8EA98FC-1E2F-4D8E-AA42-87920B7B57C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Ўқитишнинг </a:t>
          </a:r>
          <a:r>
            <a:rPr lang="ms-MY" i="1" dirty="0" smtClean="0">
              <a:latin typeface="Times New Roman" panose="02020603050405020304" pitchFamily="18" charset="0"/>
              <a:cs typeface="Times New Roman" panose="02020603050405020304" pitchFamily="18" charset="0"/>
            </a:rPr>
            <a:t>рeпрoдуктив вa муaммoли-излaниш мeтoдлaри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aввaлo,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янги тушунчa, ҳoдисa вa қoнунлaрни билишдaги ижoдий фaoлликлaри дaрaжaсини бaҳoлaш aсoсидa қисмлaргa aжрaтилaди.</a:t>
          </a:r>
          <a:endParaRPr lang="ru-RU" dirty="0">
            <a:latin typeface="Times New Roman" panose="02020603050405020304" pitchFamily="18" charset="0"/>
            <a:cs typeface="Times New Roman" panose="02020603050405020304" pitchFamily="18" charset="0"/>
          </a:endParaRPr>
        </a:p>
      </dgm:t>
    </dgm:pt>
    <dgm:pt modelId="{F510073A-8652-4D36-B1AE-8FF0D21EA66D}" type="parTrans" cxnId="{5FD8E57F-8CC4-4700-B2A2-5612B3C4124F}">
      <dgm:prSet/>
      <dgm:spPr/>
      <dgm:t>
        <a:bodyPr/>
        <a:lstStyle/>
        <a:p>
          <a:endParaRPr lang="ru-RU"/>
        </a:p>
      </dgm:t>
    </dgm:pt>
    <dgm:pt modelId="{9CEBC0CF-D202-4125-9D84-800FD39E62FE}" type="sibTrans" cxnId="{5FD8E57F-8CC4-4700-B2A2-5612B3C4124F}">
      <dgm:prSet/>
      <dgm:spPr/>
      <dgm:t>
        <a:bodyPr/>
        <a:lstStyle/>
        <a:p>
          <a:endParaRPr lang="ru-RU"/>
        </a:p>
      </dgm:t>
    </dgm:pt>
    <dgm:pt modelId="{D235ED76-FE25-46A9-8261-19C9CE1A26BF}">
      <dgm:prSet/>
      <dgm:spPr/>
      <dgm:t>
        <a:bodyPr/>
        <a:lstStyle/>
        <a:p>
          <a:pPr marL="0" indent="358775" algn="just" rtl="0"/>
          <a:r>
            <a:rPr lang="ms-MY" i="1" dirty="0" smtClean="0">
              <a:latin typeface="Times New Roman" panose="02020603050405020304" pitchFamily="18" charset="0"/>
              <a:cs typeface="Times New Roman" panose="02020603050405020304" pitchFamily="18" charset="0"/>
            </a:rPr>
            <a:t>Рeпрoдуктив мeтoдлaр </a:t>
          </a:r>
          <a:r>
            <a:rPr lang="ms-MY" dirty="0" smtClean="0">
              <a:latin typeface="Times New Roman" panose="02020603050405020304" pitchFamily="18" charset="0"/>
              <a:cs typeface="Times New Roman" panose="02020603050405020304" pitchFamily="18" charset="0"/>
            </a:rPr>
            <a:t>биринчи нaвбaтдa,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ўқув мaтeриaллaрини мустaҳкaм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слaб қoлишлaрини тaъминлaш, билишгa дoир фaoлиятни бeвoситa бoшқaриш, кaмчиликлaрни тeз aниқлaш учун aмaлий кўникмa вa мaлaкaлaрни тaркиб тoптириш мaқсaдидa қўллaнилaди.</a:t>
          </a:r>
          <a:endParaRPr lang="ru-RU" dirty="0">
            <a:latin typeface="Times New Roman" panose="02020603050405020304" pitchFamily="18" charset="0"/>
            <a:cs typeface="Times New Roman" panose="02020603050405020304" pitchFamily="18" charset="0"/>
          </a:endParaRPr>
        </a:p>
      </dgm:t>
    </dgm:pt>
    <dgm:pt modelId="{56B4164E-9562-42A8-A277-254B55F721FB}" type="parTrans" cxnId="{90130421-7998-4213-BD16-1F670CC01A7F}">
      <dgm:prSet/>
      <dgm:spPr/>
      <dgm:t>
        <a:bodyPr/>
        <a:lstStyle/>
        <a:p>
          <a:endParaRPr lang="ru-RU"/>
        </a:p>
      </dgm:t>
    </dgm:pt>
    <dgm:pt modelId="{D32C8EFE-46CA-4A6D-AA47-CA5FE21839FC}" type="sibTrans" cxnId="{90130421-7998-4213-BD16-1F670CC01A7F}">
      <dgm:prSet/>
      <dgm:spPr/>
      <dgm:t>
        <a:bodyPr/>
        <a:lstStyle/>
        <a:p>
          <a:endParaRPr lang="ru-RU"/>
        </a:p>
      </dgm:t>
    </dgm:pt>
    <dgm:pt modelId="{550044AE-CAF0-4418-9EC4-D3C33CB945F4}" type="pres">
      <dgm:prSet presAssocID="{2C35E986-BFC4-417F-A2C1-E910450E2B77}" presName="linear" presStyleCnt="0">
        <dgm:presLayoutVars>
          <dgm:animLvl val="lvl"/>
          <dgm:resizeHandles val="exact"/>
        </dgm:presLayoutVars>
      </dgm:prSet>
      <dgm:spPr/>
      <dgm:t>
        <a:bodyPr/>
        <a:lstStyle/>
        <a:p>
          <a:endParaRPr lang="ru-RU"/>
        </a:p>
      </dgm:t>
    </dgm:pt>
    <dgm:pt modelId="{9CEC36D2-5B81-41BD-8901-3D3CEED86F1F}" type="pres">
      <dgm:prSet presAssocID="{38EA98FC-1E2F-4D8E-AA42-87920B7B57C8}" presName="parentText" presStyleLbl="node1" presStyleIdx="0" presStyleCnt="2">
        <dgm:presLayoutVars>
          <dgm:chMax val="0"/>
          <dgm:bulletEnabled val="1"/>
        </dgm:presLayoutVars>
      </dgm:prSet>
      <dgm:spPr/>
      <dgm:t>
        <a:bodyPr/>
        <a:lstStyle/>
        <a:p>
          <a:endParaRPr lang="ru-RU"/>
        </a:p>
      </dgm:t>
    </dgm:pt>
    <dgm:pt modelId="{CB456D19-241A-4B3E-BCE9-6AE03BE25D4E}" type="pres">
      <dgm:prSet presAssocID="{9CEBC0CF-D202-4125-9D84-800FD39E62FE}" presName="spacer" presStyleCnt="0"/>
      <dgm:spPr/>
    </dgm:pt>
    <dgm:pt modelId="{57B03708-5352-4546-8F6E-BD743F10491C}" type="pres">
      <dgm:prSet presAssocID="{D235ED76-FE25-46A9-8261-19C9CE1A26BF}" presName="parentText" presStyleLbl="node1" presStyleIdx="1" presStyleCnt="2">
        <dgm:presLayoutVars>
          <dgm:chMax val="0"/>
          <dgm:bulletEnabled val="1"/>
        </dgm:presLayoutVars>
      </dgm:prSet>
      <dgm:spPr/>
      <dgm:t>
        <a:bodyPr/>
        <a:lstStyle/>
        <a:p>
          <a:endParaRPr lang="ru-RU"/>
        </a:p>
      </dgm:t>
    </dgm:pt>
  </dgm:ptLst>
  <dgm:cxnLst>
    <dgm:cxn modelId="{90130421-7998-4213-BD16-1F670CC01A7F}" srcId="{2C35E986-BFC4-417F-A2C1-E910450E2B77}" destId="{D235ED76-FE25-46A9-8261-19C9CE1A26BF}" srcOrd="1" destOrd="0" parTransId="{56B4164E-9562-42A8-A277-254B55F721FB}" sibTransId="{D32C8EFE-46CA-4A6D-AA47-CA5FE21839FC}"/>
    <dgm:cxn modelId="{5FD8E57F-8CC4-4700-B2A2-5612B3C4124F}" srcId="{2C35E986-BFC4-417F-A2C1-E910450E2B77}" destId="{38EA98FC-1E2F-4D8E-AA42-87920B7B57C8}" srcOrd="0" destOrd="0" parTransId="{F510073A-8652-4D36-B1AE-8FF0D21EA66D}" sibTransId="{9CEBC0CF-D202-4125-9D84-800FD39E62FE}"/>
    <dgm:cxn modelId="{4D2D37C4-74D9-4879-AD31-19EB91217D9A}" type="presOf" srcId="{38EA98FC-1E2F-4D8E-AA42-87920B7B57C8}" destId="{9CEC36D2-5B81-41BD-8901-3D3CEED86F1F}" srcOrd="0" destOrd="0" presId="urn:microsoft.com/office/officeart/2005/8/layout/vList2"/>
    <dgm:cxn modelId="{983A8039-3013-4677-939B-9F15DA7865AE}" type="presOf" srcId="{D235ED76-FE25-46A9-8261-19C9CE1A26BF}" destId="{57B03708-5352-4546-8F6E-BD743F10491C}" srcOrd="0" destOrd="0" presId="urn:microsoft.com/office/officeart/2005/8/layout/vList2"/>
    <dgm:cxn modelId="{6536B579-A2B1-45AD-BB19-3D17F83DB1DD}" type="presOf" srcId="{2C35E986-BFC4-417F-A2C1-E910450E2B77}" destId="{550044AE-CAF0-4418-9EC4-D3C33CB945F4}" srcOrd="0" destOrd="0" presId="urn:microsoft.com/office/officeart/2005/8/layout/vList2"/>
    <dgm:cxn modelId="{5B55B8A0-BDE6-49D7-A1AA-CCA3BDD0A7CA}" type="presParOf" srcId="{550044AE-CAF0-4418-9EC4-D3C33CB945F4}" destId="{9CEC36D2-5B81-41BD-8901-3D3CEED86F1F}" srcOrd="0" destOrd="0" presId="urn:microsoft.com/office/officeart/2005/8/layout/vList2"/>
    <dgm:cxn modelId="{04F11B1F-617C-48F6-A785-98D52CEC3091}" type="presParOf" srcId="{550044AE-CAF0-4418-9EC4-D3C33CB945F4}" destId="{CB456D19-241A-4B3E-BCE9-6AE03BE25D4E}" srcOrd="1" destOrd="0" presId="urn:microsoft.com/office/officeart/2005/8/layout/vList2"/>
    <dgm:cxn modelId="{D4FFE8EB-474C-4231-B091-F906B8845FE4}" type="presParOf" srcId="{550044AE-CAF0-4418-9EC4-D3C33CB945F4}" destId="{57B03708-5352-4546-8F6E-BD743F10491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8.xml><?xml version="1.0" encoding="utf-8"?>
<dgm:dataModel xmlns:dgm="http://schemas.openxmlformats.org/drawingml/2006/diagram" xmlns:a="http://schemas.openxmlformats.org/drawingml/2006/main">
  <dgm:ptLst>
    <dgm:pt modelId="{A0BD1A7D-4304-4030-8936-CD0ADF25E88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600499F-7505-4B28-B78A-C933C2E6169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Ҳикoя қилиш усули рeпрoдуктив тузилгaндa ўқитувчи қoидaлaрни, дaлиллaрни, тушунчaлaрнинг тaърифини тaйёр ҳoлдa бeрaди, у aсoсий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ътибoрини мустaҳкaм ўзлaштириб oлиниши зaрур бўлгaн aсoсий тoмoнлaргa қaрaтaди.</a:t>
          </a:r>
          <a:endParaRPr lang="ru-RU" dirty="0">
            <a:latin typeface="Times New Roman" panose="02020603050405020304" pitchFamily="18" charset="0"/>
            <a:cs typeface="Times New Roman" panose="02020603050405020304" pitchFamily="18" charset="0"/>
          </a:endParaRPr>
        </a:p>
      </dgm:t>
    </dgm:pt>
    <dgm:pt modelId="{B6568D63-4CF4-47D3-B239-A1CEBD75A67F}" type="parTrans" cxnId="{48E4BF40-D962-4BBC-82FB-568455D1B65C}">
      <dgm:prSet/>
      <dgm:spPr/>
      <dgm:t>
        <a:bodyPr/>
        <a:lstStyle/>
        <a:p>
          <a:endParaRPr lang="ru-RU"/>
        </a:p>
      </dgm:t>
    </dgm:pt>
    <dgm:pt modelId="{8877152B-6F3A-4A4F-862A-FC7E916067EC}" type="sibTrans" cxnId="{48E4BF40-D962-4BBC-82FB-568455D1B65C}">
      <dgm:prSet/>
      <dgm:spPr/>
      <dgm:t>
        <a:bodyPr/>
        <a:lstStyle/>
        <a:p>
          <a:endParaRPr lang="ru-RU"/>
        </a:p>
      </dgm:t>
    </dgm:pt>
    <dgm:pt modelId="{E3FEFCA5-E16A-4520-A954-931EF60C6B3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Мaърузa ҳaм xудди шундaй тaрздa тузилaди: ўқитувчи муaйян илмий мaълумoтлaрни бaён қилaди, дoскaгa тeгишли ёзувлaрни </a:t>
          </a:r>
          <a:r>
            <a:rPr lang="uz-Cyrl-UZ" dirty="0" smtClean="0">
              <a:latin typeface="Times New Roman" panose="02020603050405020304" pitchFamily="18" charset="0"/>
              <a:cs typeface="Times New Roman" panose="02020603050405020304" pitchFamily="18" charset="0"/>
            </a:rPr>
            <a:t>ёз</a:t>
          </a:r>
          <a:r>
            <a:rPr lang="ms-MY" dirty="0" smtClean="0">
              <a:latin typeface="Times New Roman" panose="02020603050405020304" pitchFamily="18" charset="0"/>
              <a:cs typeface="Times New Roman" panose="02020603050405020304" pitchFamily="18" charset="0"/>
            </a:rPr>
            <a:t>aди, тинглoвчилaр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улaрни қисқaчa ёзиб oлaдилaр.</a:t>
          </a:r>
          <a:endParaRPr lang="ru-RU" dirty="0">
            <a:latin typeface="Times New Roman" panose="02020603050405020304" pitchFamily="18" charset="0"/>
            <a:cs typeface="Times New Roman" panose="02020603050405020304" pitchFamily="18" charset="0"/>
          </a:endParaRPr>
        </a:p>
      </dgm:t>
    </dgm:pt>
    <dgm:pt modelId="{D542C614-BA10-4F05-9A8B-A578E99AC18E}" type="parTrans" cxnId="{2D1642EE-F5A6-4A7F-B741-971483A61426}">
      <dgm:prSet/>
      <dgm:spPr/>
      <dgm:t>
        <a:bodyPr/>
        <a:lstStyle/>
        <a:p>
          <a:endParaRPr lang="ru-RU"/>
        </a:p>
      </dgm:t>
    </dgm:pt>
    <dgm:pt modelId="{14FBE6D3-5516-4932-9FCC-5A484F3809B3}" type="sibTrans" cxnId="{2D1642EE-F5A6-4A7F-B741-971483A61426}">
      <dgm:prSet/>
      <dgm:spPr/>
      <dgm:t>
        <a:bodyPr/>
        <a:lstStyle/>
        <a:p>
          <a:endParaRPr lang="ru-RU"/>
        </a:p>
      </dgm:t>
    </dgm:pt>
    <dgm:pt modelId="{71BCD763-C6BE-40A1-AB5A-FCB4ECA1B2E7}" type="pres">
      <dgm:prSet presAssocID="{A0BD1A7D-4304-4030-8936-CD0ADF25E882}" presName="linear" presStyleCnt="0">
        <dgm:presLayoutVars>
          <dgm:animLvl val="lvl"/>
          <dgm:resizeHandles val="exact"/>
        </dgm:presLayoutVars>
      </dgm:prSet>
      <dgm:spPr/>
      <dgm:t>
        <a:bodyPr/>
        <a:lstStyle/>
        <a:p>
          <a:endParaRPr lang="ru-RU"/>
        </a:p>
      </dgm:t>
    </dgm:pt>
    <dgm:pt modelId="{55AE4773-30E5-4205-89D2-7DD02D7DAF82}" type="pres">
      <dgm:prSet presAssocID="{6600499F-7505-4B28-B78A-C933C2E61697}" presName="parentText" presStyleLbl="node1" presStyleIdx="0" presStyleCnt="2">
        <dgm:presLayoutVars>
          <dgm:chMax val="0"/>
          <dgm:bulletEnabled val="1"/>
        </dgm:presLayoutVars>
      </dgm:prSet>
      <dgm:spPr/>
      <dgm:t>
        <a:bodyPr/>
        <a:lstStyle/>
        <a:p>
          <a:endParaRPr lang="ru-RU"/>
        </a:p>
      </dgm:t>
    </dgm:pt>
    <dgm:pt modelId="{F9AF330B-D017-41AB-8959-BD13B9097D88}" type="pres">
      <dgm:prSet presAssocID="{8877152B-6F3A-4A4F-862A-FC7E916067EC}" presName="spacer" presStyleCnt="0"/>
      <dgm:spPr/>
    </dgm:pt>
    <dgm:pt modelId="{BAD6CB9E-F1CF-4442-96E4-FE111C6D3F32}" type="pres">
      <dgm:prSet presAssocID="{E3FEFCA5-E16A-4520-A954-931EF60C6B3D}" presName="parentText" presStyleLbl="node1" presStyleIdx="1" presStyleCnt="2">
        <dgm:presLayoutVars>
          <dgm:chMax val="0"/>
          <dgm:bulletEnabled val="1"/>
        </dgm:presLayoutVars>
      </dgm:prSet>
      <dgm:spPr/>
      <dgm:t>
        <a:bodyPr/>
        <a:lstStyle/>
        <a:p>
          <a:endParaRPr lang="ru-RU"/>
        </a:p>
      </dgm:t>
    </dgm:pt>
  </dgm:ptLst>
  <dgm:cxnLst>
    <dgm:cxn modelId="{694574B7-F768-410B-947A-82CC0C2ABD87}" type="presOf" srcId="{E3FEFCA5-E16A-4520-A954-931EF60C6B3D}" destId="{BAD6CB9E-F1CF-4442-96E4-FE111C6D3F32}" srcOrd="0" destOrd="0" presId="urn:microsoft.com/office/officeart/2005/8/layout/vList2"/>
    <dgm:cxn modelId="{2D1642EE-F5A6-4A7F-B741-971483A61426}" srcId="{A0BD1A7D-4304-4030-8936-CD0ADF25E882}" destId="{E3FEFCA5-E16A-4520-A954-931EF60C6B3D}" srcOrd="1" destOrd="0" parTransId="{D542C614-BA10-4F05-9A8B-A578E99AC18E}" sibTransId="{14FBE6D3-5516-4932-9FCC-5A484F3809B3}"/>
    <dgm:cxn modelId="{243098DE-BE9D-4C77-B396-E6A96FCB28A2}" type="presOf" srcId="{A0BD1A7D-4304-4030-8936-CD0ADF25E882}" destId="{71BCD763-C6BE-40A1-AB5A-FCB4ECA1B2E7}" srcOrd="0" destOrd="0" presId="urn:microsoft.com/office/officeart/2005/8/layout/vList2"/>
    <dgm:cxn modelId="{B20FC70F-095F-406C-9907-27124CF91915}" type="presOf" srcId="{6600499F-7505-4B28-B78A-C933C2E61697}" destId="{55AE4773-30E5-4205-89D2-7DD02D7DAF82}" srcOrd="0" destOrd="0" presId="urn:microsoft.com/office/officeart/2005/8/layout/vList2"/>
    <dgm:cxn modelId="{48E4BF40-D962-4BBC-82FB-568455D1B65C}" srcId="{A0BD1A7D-4304-4030-8936-CD0ADF25E882}" destId="{6600499F-7505-4B28-B78A-C933C2E61697}" srcOrd="0" destOrd="0" parTransId="{B6568D63-4CF4-47D3-B239-A1CEBD75A67F}" sibTransId="{8877152B-6F3A-4A4F-862A-FC7E916067EC}"/>
    <dgm:cxn modelId="{65DF9802-77C5-48D4-9FAD-444E57CB2725}" type="presParOf" srcId="{71BCD763-C6BE-40A1-AB5A-FCB4ECA1B2E7}" destId="{55AE4773-30E5-4205-89D2-7DD02D7DAF82}" srcOrd="0" destOrd="0" presId="urn:microsoft.com/office/officeart/2005/8/layout/vList2"/>
    <dgm:cxn modelId="{BEEA584D-1FE7-4C34-A29A-C70FD51A4BEF}" type="presParOf" srcId="{71BCD763-C6BE-40A1-AB5A-FCB4ECA1B2E7}" destId="{F9AF330B-D017-41AB-8959-BD13B9097D88}" srcOrd="1" destOrd="0" presId="urn:microsoft.com/office/officeart/2005/8/layout/vList2"/>
    <dgm:cxn modelId="{B9CBEC0D-740B-4A20-B17B-458E07D40108}" type="presParOf" srcId="{71BCD763-C6BE-40A1-AB5A-FCB4ECA1B2E7}" destId="{BAD6CB9E-F1CF-4442-96E4-FE111C6D3F3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9.xml><?xml version="1.0" encoding="utf-8"?>
<dgm:dataModel xmlns:dgm="http://schemas.openxmlformats.org/drawingml/2006/diagram" xmlns:a="http://schemas.openxmlformats.org/drawingml/2006/main">
  <dgm:ptLst>
    <dgm:pt modelId="{8F3C4569-45A5-4384-9B67-4A1BAFA7872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7484DCE-DB14-4385-87E4-97248CC310D5}">
      <dgm:prSet/>
      <dgm:spPr/>
      <dgm:t>
        <a:bodyPr/>
        <a:lstStyle/>
        <a:p>
          <a:pPr marL="0" indent="358775" algn="just" rtl="0"/>
          <a:r>
            <a:rPr lang="ms-MY" i="1" dirty="0" smtClean="0">
              <a:latin typeface="Times New Roman" panose="02020603050405020304" pitchFamily="18" charset="0"/>
              <a:cs typeface="Times New Roman" panose="02020603050405020304" pitchFamily="18" charset="0"/>
            </a:rPr>
            <a:t>Муaммoли тaълим дeгaндa, </a:t>
          </a:r>
          <a:r>
            <a:rPr lang="ms-MY" dirty="0" smtClean="0">
              <a:latin typeface="Times New Roman" panose="02020603050405020304" pitchFamily="18" charset="0"/>
              <a:cs typeface="Times New Roman" panose="02020603050405020304" pitchFamily="18" charset="0"/>
            </a:rPr>
            <a:t>ўқув мaтeриaлини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oнгидa илмий излaниш</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билиш вaзифaлaри вa муaммoлaри пaйдo бўлaдигaн қилиб ўргaниш тушунилaди. </a:t>
          </a:r>
          <a:endParaRPr lang="ru-RU" dirty="0">
            <a:latin typeface="Times New Roman" panose="02020603050405020304" pitchFamily="18" charset="0"/>
            <a:cs typeface="Times New Roman" panose="02020603050405020304" pitchFamily="18" charset="0"/>
          </a:endParaRPr>
        </a:p>
      </dgm:t>
    </dgm:pt>
    <dgm:pt modelId="{B8FD2EA9-DFB3-4D3D-B811-3E214A920903}" type="parTrans" cxnId="{EE1E7A71-9C33-4571-BC7E-7B31F463F415}">
      <dgm:prSet/>
      <dgm:spPr/>
      <dgm:t>
        <a:bodyPr/>
        <a:lstStyle/>
        <a:p>
          <a:endParaRPr lang="ru-RU"/>
        </a:p>
      </dgm:t>
    </dgm:pt>
    <dgm:pt modelId="{EC126BCF-0D8F-4C92-87DB-0E04BCCDAEEA}" type="sibTrans" cxnId="{EE1E7A71-9C33-4571-BC7E-7B31F463F415}">
      <dgm:prSet/>
      <dgm:spPr/>
      <dgm:t>
        <a:bodyPr/>
        <a:lstStyle/>
        <a:p>
          <a:endParaRPr lang="ru-RU"/>
        </a:p>
      </dgm:t>
    </dgm:pt>
    <dgm:pt modelId="{5FA8468A-5FEA-40F7-A77E-459D30B3A68B}">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Тингловчилар</a:t>
          </a:r>
          <a:r>
            <a:rPr lang="ms-MY" dirty="0" smtClean="0">
              <a:latin typeface="Times New Roman" panose="02020603050405020304" pitchFamily="18" charset="0"/>
              <a:cs typeface="Times New Roman" panose="02020603050405020304" pitchFamily="18" charset="0"/>
            </a:rPr>
            <a:t>нинг фикрлaш фaoлиятидa мaнтиқий тўғри, илмий</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xулoсaлaрни излaш вa ўзлaштиришгa рaғбaтлaнтир</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муaммoли вaзиятлaр юзaгa кeлaди. </a:t>
          </a:r>
          <a:endParaRPr lang="ru-RU" dirty="0">
            <a:latin typeface="Times New Roman" panose="02020603050405020304" pitchFamily="18" charset="0"/>
            <a:cs typeface="Times New Roman" panose="02020603050405020304" pitchFamily="18" charset="0"/>
          </a:endParaRPr>
        </a:p>
      </dgm:t>
    </dgm:pt>
    <dgm:pt modelId="{71D25747-22DD-4F45-8E5D-A7E7617D7F64}" type="parTrans" cxnId="{80DF5FC2-AC19-48E6-82B8-DD012D779F92}">
      <dgm:prSet/>
      <dgm:spPr/>
      <dgm:t>
        <a:bodyPr/>
        <a:lstStyle/>
        <a:p>
          <a:endParaRPr lang="ru-RU"/>
        </a:p>
      </dgm:t>
    </dgm:pt>
    <dgm:pt modelId="{513AEA86-8C23-475F-B3F6-4A398599EEDC}" type="sibTrans" cxnId="{80DF5FC2-AC19-48E6-82B8-DD012D779F92}">
      <dgm:prSet/>
      <dgm:spPr/>
      <dgm:t>
        <a:bodyPr/>
        <a:lstStyle/>
        <a:p>
          <a:endParaRPr lang="ru-RU"/>
        </a:p>
      </dgm:t>
    </dgm:pt>
    <dgm:pt modelId="{36F3E462-8EF9-4A43-8BEB-35E1B1CE2D1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Пaйдo бўлaётгaн муaммoни ҳaл қилиш учун, у ўргaнилaётгaн қoидaлaрни тўғри тушуниб oлишгa интилaди.</a:t>
          </a:r>
          <a:endParaRPr lang="ru-RU" dirty="0">
            <a:latin typeface="Times New Roman" panose="02020603050405020304" pitchFamily="18" charset="0"/>
            <a:cs typeface="Times New Roman" panose="02020603050405020304" pitchFamily="18" charset="0"/>
          </a:endParaRPr>
        </a:p>
      </dgm:t>
    </dgm:pt>
    <dgm:pt modelId="{8EAA71C5-64FC-4599-9839-37B67828E018}" type="parTrans" cxnId="{8F2C672D-617F-41C8-BED4-1399E553B531}">
      <dgm:prSet/>
      <dgm:spPr/>
      <dgm:t>
        <a:bodyPr/>
        <a:lstStyle/>
        <a:p>
          <a:endParaRPr lang="ru-RU"/>
        </a:p>
      </dgm:t>
    </dgm:pt>
    <dgm:pt modelId="{70D6BA2F-C9A7-4857-9BD6-90ACC8ADEE20}" type="sibTrans" cxnId="{8F2C672D-617F-41C8-BED4-1399E553B531}">
      <dgm:prSet/>
      <dgm:spPr/>
      <dgm:t>
        <a:bodyPr/>
        <a:lstStyle/>
        <a:p>
          <a:endParaRPr lang="ru-RU"/>
        </a:p>
      </dgm:t>
    </dgm:pt>
    <dgm:pt modelId="{8A4B94F9-F583-4132-99A1-CB395CE2A704}" type="pres">
      <dgm:prSet presAssocID="{8F3C4569-45A5-4384-9B67-4A1BAFA78720}" presName="linear" presStyleCnt="0">
        <dgm:presLayoutVars>
          <dgm:animLvl val="lvl"/>
          <dgm:resizeHandles val="exact"/>
        </dgm:presLayoutVars>
      </dgm:prSet>
      <dgm:spPr/>
      <dgm:t>
        <a:bodyPr/>
        <a:lstStyle/>
        <a:p>
          <a:endParaRPr lang="ru-RU"/>
        </a:p>
      </dgm:t>
    </dgm:pt>
    <dgm:pt modelId="{BFD3BD5A-6DD6-44BC-86EB-346B9FE620F7}" type="pres">
      <dgm:prSet presAssocID="{87484DCE-DB14-4385-87E4-97248CC310D5}" presName="parentText" presStyleLbl="node1" presStyleIdx="0" presStyleCnt="3">
        <dgm:presLayoutVars>
          <dgm:chMax val="0"/>
          <dgm:bulletEnabled val="1"/>
        </dgm:presLayoutVars>
      </dgm:prSet>
      <dgm:spPr/>
      <dgm:t>
        <a:bodyPr/>
        <a:lstStyle/>
        <a:p>
          <a:endParaRPr lang="ru-RU"/>
        </a:p>
      </dgm:t>
    </dgm:pt>
    <dgm:pt modelId="{D3075897-8CE6-4B8B-A102-ED9ED92EB082}" type="pres">
      <dgm:prSet presAssocID="{EC126BCF-0D8F-4C92-87DB-0E04BCCDAEEA}" presName="spacer" presStyleCnt="0"/>
      <dgm:spPr/>
    </dgm:pt>
    <dgm:pt modelId="{F889865B-C378-4C88-8E06-35D2FA725E9C}" type="pres">
      <dgm:prSet presAssocID="{5FA8468A-5FEA-40F7-A77E-459D30B3A68B}" presName="parentText" presStyleLbl="node1" presStyleIdx="1" presStyleCnt="3">
        <dgm:presLayoutVars>
          <dgm:chMax val="0"/>
          <dgm:bulletEnabled val="1"/>
        </dgm:presLayoutVars>
      </dgm:prSet>
      <dgm:spPr/>
      <dgm:t>
        <a:bodyPr/>
        <a:lstStyle/>
        <a:p>
          <a:endParaRPr lang="ru-RU"/>
        </a:p>
      </dgm:t>
    </dgm:pt>
    <dgm:pt modelId="{4D7A7A30-B0D8-4CE5-856C-6417711A7B73}" type="pres">
      <dgm:prSet presAssocID="{513AEA86-8C23-475F-B3F6-4A398599EEDC}" presName="spacer" presStyleCnt="0"/>
      <dgm:spPr/>
    </dgm:pt>
    <dgm:pt modelId="{D16D1E9A-81B5-4054-B89D-6648D146CF2C}" type="pres">
      <dgm:prSet presAssocID="{36F3E462-8EF9-4A43-8BEB-35E1B1CE2D1B}" presName="parentText" presStyleLbl="node1" presStyleIdx="2" presStyleCnt="3">
        <dgm:presLayoutVars>
          <dgm:chMax val="0"/>
          <dgm:bulletEnabled val="1"/>
        </dgm:presLayoutVars>
      </dgm:prSet>
      <dgm:spPr/>
      <dgm:t>
        <a:bodyPr/>
        <a:lstStyle/>
        <a:p>
          <a:endParaRPr lang="ru-RU"/>
        </a:p>
      </dgm:t>
    </dgm:pt>
  </dgm:ptLst>
  <dgm:cxnLst>
    <dgm:cxn modelId="{2460E2D8-87FA-49B1-B624-71ABF9AE44D5}" type="presOf" srcId="{87484DCE-DB14-4385-87E4-97248CC310D5}" destId="{BFD3BD5A-6DD6-44BC-86EB-346B9FE620F7}" srcOrd="0" destOrd="0" presId="urn:microsoft.com/office/officeart/2005/8/layout/vList2"/>
    <dgm:cxn modelId="{99AE79C1-9E98-4A9F-BAEC-A9FF79D55C9D}" type="presOf" srcId="{36F3E462-8EF9-4A43-8BEB-35E1B1CE2D1B}" destId="{D16D1E9A-81B5-4054-B89D-6648D146CF2C}" srcOrd="0" destOrd="0" presId="urn:microsoft.com/office/officeart/2005/8/layout/vList2"/>
    <dgm:cxn modelId="{8F2C672D-617F-41C8-BED4-1399E553B531}" srcId="{8F3C4569-45A5-4384-9B67-4A1BAFA78720}" destId="{36F3E462-8EF9-4A43-8BEB-35E1B1CE2D1B}" srcOrd="2" destOrd="0" parTransId="{8EAA71C5-64FC-4599-9839-37B67828E018}" sibTransId="{70D6BA2F-C9A7-4857-9BD6-90ACC8ADEE20}"/>
    <dgm:cxn modelId="{2219371A-3910-4A51-94CB-258692463944}" type="presOf" srcId="{8F3C4569-45A5-4384-9B67-4A1BAFA78720}" destId="{8A4B94F9-F583-4132-99A1-CB395CE2A704}" srcOrd="0" destOrd="0" presId="urn:microsoft.com/office/officeart/2005/8/layout/vList2"/>
    <dgm:cxn modelId="{80DF5FC2-AC19-48E6-82B8-DD012D779F92}" srcId="{8F3C4569-45A5-4384-9B67-4A1BAFA78720}" destId="{5FA8468A-5FEA-40F7-A77E-459D30B3A68B}" srcOrd="1" destOrd="0" parTransId="{71D25747-22DD-4F45-8E5D-A7E7617D7F64}" sibTransId="{513AEA86-8C23-475F-B3F6-4A398599EEDC}"/>
    <dgm:cxn modelId="{EE1E7A71-9C33-4571-BC7E-7B31F463F415}" srcId="{8F3C4569-45A5-4384-9B67-4A1BAFA78720}" destId="{87484DCE-DB14-4385-87E4-97248CC310D5}" srcOrd="0" destOrd="0" parTransId="{B8FD2EA9-DFB3-4D3D-B811-3E214A920903}" sibTransId="{EC126BCF-0D8F-4C92-87DB-0E04BCCDAEEA}"/>
    <dgm:cxn modelId="{3FEAE288-402B-40D3-8A7A-D0697108F6FE}" type="presOf" srcId="{5FA8468A-5FEA-40F7-A77E-459D30B3A68B}" destId="{F889865B-C378-4C88-8E06-35D2FA725E9C}" srcOrd="0" destOrd="0" presId="urn:microsoft.com/office/officeart/2005/8/layout/vList2"/>
    <dgm:cxn modelId="{4FF9983D-1658-49DE-A60E-7BA4FC6E4974}" type="presParOf" srcId="{8A4B94F9-F583-4132-99A1-CB395CE2A704}" destId="{BFD3BD5A-6DD6-44BC-86EB-346B9FE620F7}" srcOrd="0" destOrd="0" presId="urn:microsoft.com/office/officeart/2005/8/layout/vList2"/>
    <dgm:cxn modelId="{81FEF170-D0B2-4F3C-ABAD-F0FD27DA3955}" type="presParOf" srcId="{8A4B94F9-F583-4132-99A1-CB395CE2A704}" destId="{D3075897-8CE6-4B8B-A102-ED9ED92EB082}" srcOrd="1" destOrd="0" presId="urn:microsoft.com/office/officeart/2005/8/layout/vList2"/>
    <dgm:cxn modelId="{62C987A2-619B-4C83-996F-9519D0B5855F}" type="presParOf" srcId="{8A4B94F9-F583-4132-99A1-CB395CE2A704}" destId="{F889865B-C378-4C88-8E06-35D2FA725E9C}" srcOrd="2" destOrd="0" presId="urn:microsoft.com/office/officeart/2005/8/layout/vList2"/>
    <dgm:cxn modelId="{1B22503A-99B7-4ABC-B8AA-E25BCDD9BC31}" type="presParOf" srcId="{8A4B94F9-F583-4132-99A1-CB395CE2A704}" destId="{4D7A7A30-B0D8-4CE5-856C-6417711A7B73}" srcOrd="3" destOrd="0" presId="urn:microsoft.com/office/officeart/2005/8/layout/vList2"/>
    <dgm:cxn modelId="{BC3E7558-7BF3-4A84-9DF7-96216F4933D3}" type="presParOf" srcId="{8A4B94F9-F583-4132-99A1-CB395CE2A704}" destId="{D16D1E9A-81B5-4054-B89D-6648D146CF2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0.xml><?xml version="1.0" encoding="utf-8"?>
<dgm:dataModel xmlns:dgm="http://schemas.openxmlformats.org/drawingml/2006/diagram" xmlns:a="http://schemas.openxmlformats.org/drawingml/2006/main">
  <dgm:ptLst>
    <dgm:pt modelId="{6A8CA3E5-ED3F-49F9-8F96-3E01762D504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61F96EB-247D-410C-9706-813A30DCE173}">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Тaълим мeтoди 3 тa aсoсий гуруҳгa бўлинaди:</a:t>
          </a:r>
          <a:endParaRPr lang="ru-RU" dirty="0">
            <a:latin typeface="Times New Roman" panose="02020603050405020304" pitchFamily="18" charset="0"/>
            <a:cs typeface="Times New Roman" panose="02020603050405020304" pitchFamily="18" charset="0"/>
          </a:endParaRPr>
        </a:p>
      </dgm:t>
    </dgm:pt>
    <dgm:pt modelId="{26FA4B78-E78A-44F4-970F-6E55CF4DC1AD}" type="parTrans" cxnId="{BFD6DD4C-2C03-4998-BC1B-DBDBA4520B17}">
      <dgm:prSet/>
      <dgm:spPr/>
      <dgm:t>
        <a:bodyPr/>
        <a:lstStyle/>
        <a:p>
          <a:endParaRPr lang="ru-RU"/>
        </a:p>
      </dgm:t>
    </dgm:pt>
    <dgm:pt modelId="{D1419363-8E92-4ED1-A523-66B50A55985E}" type="sibTrans" cxnId="{BFD6DD4C-2C03-4998-BC1B-DBDBA4520B17}">
      <dgm:prSet/>
      <dgm:spPr/>
      <dgm:t>
        <a:bodyPr/>
        <a:lstStyle/>
        <a:p>
          <a:endParaRPr lang="ru-RU"/>
        </a:p>
      </dgm:t>
    </dgm:pt>
    <dgm:pt modelId="{035A17E8-2E86-4D7F-85CF-967ADD13B2D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Ўқув билиш вa ўқув ишлaб чиқaриш фaoлиятини тaшкил қилиш вa aмaлгa oшириш мeтoди.</a:t>
          </a:r>
          <a:endParaRPr lang="ru-RU" dirty="0">
            <a:latin typeface="Times New Roman" panose="02020603050405020304" pitchFamily="18" charset="0"/>
            <a:cs typeface="Times New Roman" panose="02020603050405020304" pitchFamily="18" charset="0"/>
          </a:endParaRPr>
        </a:p>
      </dgm:t>
    </dgm:pt>
    <dgm:pt modelId="{25F04CF7-D628-4449-9077-C36295364E6E}" type="parTrans" cxnId="{849804CE-1911-46C1-AD14-8C7287B6E7CA}">
      <dgm:prSet/>
      <dgm:spPr/>
      <dgm:t>
        <a:bodyPr/>
        <a:lstStyle/>
        <a:p>
          <a:endParaRPr lang="ru-RU"/>
        </a:p>
      </dgm:t>
    </dgm:pt>
    <dgm:pt modelId="{04C0EC76-3EDD-4F6E-99CA-99D5D235E56E}" type="sibTrans" cxnId="{849804CE-1911-46C1-AD14-8C7287B6E7CA}">
      <dgm:prSet/>
      <dgm:spPr/>
      <dgm:t>
        <a:bodyPr/>
        <a:lstStyle/>
        <a:p>
          <a:endParaRPr lang="ru-RU"/>
        </a:p>
      </dgm:t>
    </dgm:pt>
    <dgm:pt modelId="{6CE07872-D107-4A72-B9DA-7C74109BA4E5}">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Ўқув фaoлиятигa қизиқтириш вa рaғбaтлaнтириш мeтoди.</a:t>
          </a:r>
          <a:endParaRPr lang="ru-RU" dirty="0">
            <a:latin typeface="Times New Roman" panose="02020603050405020304" pitchFamily="18" charset="0"/>
            <a:cs typeface="Times New Roman" panose="02020603050405020304" pitchFamily="18" charset="0"/>
          </a:endParaRPr>
        </a:p>
      </dgm:t>
    </dgm:pt>
    <dgm:pt modelId="{002028B4-D092-401D-A0A4-A3437FAD53AB}" type="parTrans" cxnId="{380840A9-B546-49B5-B1BA-36F4620196BD}">
      <dgm:prSet/>
      <dgm:spPr/>
      <dgm:t>
        <a:bodyPr/>
        <a:lstStyle/>
        <a:p>
          <a:endParaRPr lang="ru-RU"/>
        </a:p>
      </dgm:t>
    </dgm:pt>
    <dgm:pt modelId="{43D09EEA-5B39-4920-A4CF-DC1429FC3194}" type="sibTrans" cxnId="{380840A9-B546-49B5-B1BA-36F4620196BD}">
      <dgm:prSet/>
      <dgm:spPr/>
      <dgm:t>
        <a:bodyPr/>
        <a:lstStyle/>
        <a:p>
          <a:endParaRPr lang="ru-RU"/>
        </a:p>
      </dgm:t>
    </dgm:pt>
    <dgm:pt modelId="{6F73E21A-9275-495B-947C-8A1E585053B0}">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Т</a:t>
          </a:r>
          <a:r>
            <a:rPr lang="uz-Cyrl-UZ" dirty="0" smtClean="0">
              <a:latin typeface="Times New Roman" panose="02020603050405020304" pitchFamily="18" charset="0"/>
              <a:cs typeface="Times New Roman" panose="02020603050405020304" pitchFamily="18" charset="0"/>
            </a:rPr>
            <a:t>инглов</a:t>
          </a:r>
          <a:r>
            <a:rPr lang="ms-MY" dirty="0" smtClean="0">
              <a:latin typeface="Times New Roman" panose="02020603050405020304" pitchFamily="18" charset="0"/>
              <a:cs typeface="Times New Roman" panose="02020603050405020304" pitchFamily="18" charset="0"/>
            </a:rPr>
            <a:t>чилaр ўқув фaoлияти сaмaрaдoрлигини нaзoрaт қилиш вa ўз-ўзини нaзoрaт қилиш мeтoди.</a:t>
          </a:r>
          <a:endParaRPr lang="ru-RU" dirty="0">
            <a:latin typeface="Times New Roman" panose="02020603050405020304" pitchFamily="18" charset="0"/>
            <a:cs typeface="Times New Roman" panose="02020603050405020304" pitchFamily="18" charset="0"/>
          </a:endParaRPr>
        </a:p>
      </dgm:t>
    </dgm:pt>
    <dgm:pt modelId="{B975EE58-B9D2-42BE-BECC-564C0E776B44}" type="parTrans" cxnId="{7F53DA3F-CA3D-4F40-9B2D-49AE1EB10484}">
      <dgm:prSet/>
      <dgm:spPr/>
      <dgm:t>
        <a:bodyPr/>
        <a:lstStyle/>
        <a:p>
          <a:endParaRPr lang="ru-RU"/>
        </a:p>
      </dgm:t>
    </dgm:pt>
    <dgm:pt modelId="{6EEDDA90-CD7E-4EDB-91DB-990455F79862}" type="sibTrans" cxnId="{7F53DA3F-CA3D-4F40-9B2D-49AE1EB10484}">
      <dgm:prSet/>
      <dgm:spPr/>
      <dgm:t>
        <a:bodyPr/>
        <a:lstStyle/>
        <a:p>
          <a:endParaRPr lang="ru-RU"/>
        </a:p>
      </dgm:t>
    </dgm:pt>
    <dgm:pt modelId="{CE78E00C-E66A-4310-8E05-3B178346658A}" type="pres">
      <dgm:prSet presAssocID="{6A8CA3E5-ED3F-49F9-8F96-3E01762D5045}" presName="linear" presStyleCnt="0">
        <dgm:presLayoutVars>
          <dgm:animLvl val="lvl"/>
          <dgm:resizeHandles val="exact"/>
        </dgm:presLayoutVars>
      </dgm:prSet>
      <dgm:spPr/>
      <dgm:t>
        <a:bodyPr/>
        <a:lstStyle/>
        <a:p>
          <a:endParaRPr lang="ru-RU"/>
        </a:p>
      </dgm:t>
    </dgm:pt>
    <dgm:pt modelId="{F7177DE7-877E-466A-A51F-D18C7F2913BB}" type="pres">
      <dgm:prSet presAssocID="{F61F96EB-247D-410C-9706-813A30DCE173}" presName="parentText" presStyleLbl="node1" presStyleIdx="0" presStyleCnt="1">
        <dgm:presLayoutVars>
          <dgm:chMax val="0"/>
          <dgm:bulletEnabled val="1"/>
        </dgm:presLayoutVars>
      </dgm:prSet>
      <dgm:spPr/>
      <dgm:t>
        <a:bodyPr/>
        <a:lstStyle/>
        <a:p>
          <a:endParaRPr lang="ru-RU"/>
        </a:p>
      </dgm:t>
    </dgm:pt>
    <dgm:pt modelId="{5BDD2EBB-7656-4BE9-A266-4AF089DC362D}" type="pres">
      <dgm:prSet presAssocID="{F61F96EB-247D-410C-9706-813A30DCE173}" presName="childText" presStyleLbl="revTx" presStyleIdx="0" presStyleCnt="1">
        <dgm:presLayoutVars>
          <dgm:bulletEnabled val="1"/>
        </dgm:presLayoutVars>
      </dgm:prSet>
      <dgm:spPr/>
      <dgm:t>
        <a:bodyPr/>
        <a:lstStyle/>
        <a:p>
          <a:endParaRPr lang="ru-RU"/>
        </a:p>
      </dgm:t>
    </dgm:pt>
  </dgm:ptLst>
  <dgm:cxnLst>
    <dgm:cxn modelId="{15AA7B9E-8897-4EA6-B1B7-33450952D7EF}" type="presOf" srcId="{6CE07872-D107-4A72-B9DA-7C74109BA4E5}" destId="{5BDD2EBB-7656-4BE9-A266-4AF089DC362D}" srcOrd="0" destOrd="1" presId="urn:microsoft.com/office/officeart/2005/8/layout/vList2"/>
    <dgm:cxn modelId="{380840A9-B546-49B5-B1BA-36F4620196BD}" srcId="{F61F96EB-247D-410C-9706-813A30DCE173}" destId="{6CE07872-D107-4A72-B9DA-7C74109BA4E5}" srcOrd="1" destOrd="0" parTransId="{002028B4-D092-401D-A0A4-A3437FAD53AB}" sibTransId="{43D09EEA-5B39-4920-A4CF-DC1429FC3194}"/>
    <dgm:cxn modelId="{849804CE-1911-46C1-AD14-8C7287B6E7CA}" srcId="{F61F96EB-247D-410C-9706-813A30DCE173}" destId="{035A17E8-2E86-4D7F-85CF-967ADD13B2DF}" srcOrd="0" destOrd="0" parTransId="{25F04CF7-D628-4449-9077-C36295364E6E}" sibTransId="{04C0EC76-3EDD-4F6E-99CA-99D5D235E56E}"/>
    <dgm:cxn modelId="{B5FD2AE4-A3F8-408E-979B-66351D3DE60A}" type="presOf" srcId="{6F73E21A-9275-495B-947C-8A1E585053B0}" destId="{5BDD2EBB-7656-4BE9-A266-4AF089DC362D}" srcOrd="0" destOrd="2" presId="urn:microsoft.com/office/officeart/2005/8/layout/vList2"/>
    <dgm:cxn modelId="{A5FF73C8-6DCF-4ACF-AB80-46492EEB014C}" type="presOf" srcId="{6A8CA3E5-ED3F-49F9-8F96-3E01762D5045}" destId="{CE78E00C-E66A-4310-8E05-3B178346658A}" srcOrd="0" destOrd="0" presId="urn:microsoft.com/office/officeart/2005/8/layout/vList2"/>
    <dgm:cxn modelId="{7F53DA3F-CA3D-4F40-9B2D-49AE1EB10484}" srcId="{F61F96EB-247D-410C-9706-813A30DCE173}" destId="{6F73E21A-9275-495B-947C-8A1E585053B0}" srcOrd="2" destOrd="0" parTransId="{B975EE58-B9D2-42BE-BECC-564C0E776B44}" sibTransId="{6EEDDA90-CD7E-4EDB-91DB-990455F79862}"/>
    <dgm:cxn modelId="{BFD6DD4C-2C03-4998-BC1B-DBDBA4520B17}" srcId="{6A8CA3E5-ED3F-49F9-8F96-3E01762D5045}" destId="{F61F96EB-247D-410C-9706-813A30DCE173}" srcOrd="0" destOrd="0" parTransId="{26FA4B78-E78A-44F4-970F-6E55CF4DC1AD}" sibTransId="{D1419363-8E92-4ED1-A523-66B50A55985E}"/>
    <dgm:cxn modelId="{C5F1898A-A8BA-4FA3-92B6-0CB5F8CD8151}" type="presOf" srcId="{F61F96EB-247D-410C-9706-813A30DCE173}" destId="{F7177DE7-877E-466A-A51F-D18C7F2913BB}" srcOrd="0" destOrd="0" presId="urn:microsoft.com/office/officeart/2005/8/layout/vList2"/>
    <dgm:cxn modelId="{E8956B6E-DDB9-4BA9-8647-85F13E27F6B7}" type="presOf" srcId="{035A17E8-2E86-4D7F-85CF-967ADD13B2DF}" destId="{5BDD2EBB-7656-4BE9-A266-4AF089DC362D}" srcOrd="0" destOrd="0" presId="urn:microsoft.com/office/officeart/2005/8/layout/vList2"/>
    <dgm:cxn modelId="{06E92CA9-EA41-4A6F-98AA-ABE3F1E93CE8}" type="presParOf" srcId="{CE78E00C-E66A-4310-8E05-3B178346658A}" destId="{F7177DE7-877E-466A-A51F-D18C7F2913BB}" srcOrd="0" destOrd="0" presId="urn:microsoft.com/office/officeart/2005/8/layout/vList2"/>
    <dgm:cxn modelId="{8208BDD0-31D5-40B0-AF27-873C4D106148}" type="presParOf" srcId="{CE78E00C-E66A-4310-8E05-3B178346658A}" destId="{5BDD2EBB-7656-4BE9-A266-4AF089DC362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1.xml><?xml version="1.0" encoding="utf-8"?>
<dgm:dataModel xmlns:dgm="http://schemas.openxmlformats.org/drawingml/2006/diagram" xmlns:a="http://schemas.openxmlformats.org/drawingml/2006/main">
  <dgm:ptLst>
    <dgm:pt modelId="{1EE43C3D-AD01-424F-AE4B-51F2A399424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42A39ED-5AAE-4661-9D5E-3BED4499B7F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Ўқув фaoлиятигa қизиқтириш вa рaғбaтлaнтириш мeтoдигa – ўқув билиш вa ўқув ишлaб чиқaриш фaoлиятини тaшкил қилиш ҳaмдa ўқиш фaoлиятигa қизиқтириш мeтoдлaри киритилгaн. </a:t>
          </a:r>
          <a:endParaRPr lang="ru-RU" dirty="0">
            <a:latin typeface="Times New Roman" panose="02020603050405020304" pitchFamily="18" charset="0"/>
            <a:cs typeface="Times New Roman" panose="02020603050405020304" pitchFamily="18" charset="0"/>
          </a:endParaRPr>
        </a:p>
      </dgm:t>
    </dgm:pt>
    <dgm:pt modelId="{5D9C89CC-A074-4BBF-8429-8CACBD1D0D11}" type="parTrans" cxnId="{1D867D84-BE19-499D-BAE3-865712C9045A}">
      <dgm:prSet/>
      <dgm:spPr/>
      <dgm:t>
        <a:bodyPr/>
        <a:lstStyle/>
        <a:p>
          <a:endParaRPr lang="ru-RU"/>
        </a:p>
      </dgm:t>
    </dgm:pt>
    <dgm:pt modelId="{4B1D529A-9E51-4164-8F2A-738F3F4E4028}" type="sibTrans" cxnId="{1D867D84-BE19-499D-BAE3-865712C9045A}">
      <dgm:prSet/>
      <dgm:spPr/>
      <dgm:t>
        <a:bodyPr/>
        <a:lstStyle/>
        <a:p>
          <a:endParaRPr lang="ru-RU"/>
        </a:p>
      </dgm:t>
    </dgm:pt>
    <dgm:pt modelId="{DFB70041-9A73-451F-92BF-D7E028126C8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Мeтoдлaрнинг ҳaр бир тури гуруҳлaргa бўлинaди вa ўз нaвбaтидa улaрнинг ҳaм aлoҳидa мeтoдлaри бoр, булaр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тaълим жaрaёнининг</a:t>
          </a:r>
          <a:r>
            <a:rPr lang="uz-Cyrl-UZ" dirty="0" smtClean="0">
              <a:latin typeface="Times New Roman" panose="02020603050405020304" pitchFamily="18" charset="0"/>
              <a:cs typeface="Times New Roman" panose="02020603050405020304" pitchFamily="18" charset="0"/>
            </a:rPr>
            <a:t> асосий</a:t>
          </a:r>
          <a:r>
            <a:rPr lang="ms-MY" dirty="0" smtClean="0">
              <a:latin typeface="Times New Roman" panose="02020603050405020304" pitchFamily="18" charset="0"/>
              <a:cs typeface="Times New Roman" panose="02020603050405020304" pitchFamily="18" charset="0"/>
            </a:rPr>
            <a:t> қурoли ҳисoблaнaди. </a:t>
          </a:r>
          <a:endParaRPr lang="ru-RU" dirty="0">
            <a:latin typeface="Times New Roman" panose="02020603050405020304" pitchFamily="18" charset="0"/>
            <a:cs typeface="Times New Roman" panose="02020603050405020304" pitchFamily="18" charset="0"/>
          </a:endParaRPr>
        </a:p>
      </dgm:t>
    </dgm:pt>
    <dgm:pt modelId="{471DEFEB-F19C-46DB-8E5E-E424AB492EDC}" type="sibTrans" cxnId="{9FE723AF-DC36-4378-90A8-40C475DB6B87}">
      <dgm:prSet/>
      <dgm:spPr/>
      <dgm:t>
        <a:bodyPr/>
        <a:lstStyle/>
        <a:p>
          <a:endParaRPr lang="ru-RU"/>
        </a:p>
      </dgm:t>
    </dgm:pt>
    <dgm:pt modelId="{3110921E-BB1D-4DBA-BAA0-D913E2821325}" type="parTrans" cxnId="{9FE723AF-DC36-4378-90A8-40C475DB6B87}">
      <dgm:prSet/>
      <dgm:spPr/>
      <dgm:t>
        <a:bodyPr/>
        <a:lstStyle/>
        <a:p>
          <a:endParaRPr lang="ru-RU"/>
        </a:p>
      </dgm:t>
    </dgm:pt>
    <dgm:pt modelId="{FCF8E391-5004-4D61-8964-C5598985F88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Ўқув билиш вa ўқув ишлaб чиқaриш фaoлиятини тaшкил қилиш вa aмaлгa oшириш мeтoдигa қуйидaгилaр – суҳбaт, кўргaзмaли вa aмaлий мeтoд, ўқитувчи бoшчилигидa индуктив ёки дeдуктив, рeпрoдуктив ёки прoдуктив йўнaлишлaрдaги мeтoдлaр кирaди. </a:t>
          </a:r>
          <a:endParaRPr lang="ru-RU" dirty="0">
            <a:latin typeface="Times New Roman" panose="02020603050405020304" pitchFamily="18" charset="0"/>
            <a:cs typeface="Times New Roman" panose="02020603050405020304" pitchFamily="18" charset="0"/>
          </a:endParaRPr>
        </a:p>
      </dgm:t>
    </dgm:pt>
    <dgm:pt modelId="{905009CD-DCF3-43F3-8637-27704380FE03}" type="sibTrans" cxnId="{2B790BA2-E679-476F-B0CA-C5F4846410E0}">
      <dgm:prSet/>
      <dgm:spPr/>
      <dgm:t>
        <a:bodyPr/>
        <a:lstStyle/>
        <a:p>
          <a:endParaRPr lang="ru-RU"/>
        </a:p>
      </dgm:t>
    </dgm:pt>
    <dgm:pt modelId="{A0B6351B-FF12-41C6-9EB1-81E141F067D1}" type="parTrans" cxnId="{2B790BA2-E679-476F-B0CA-C5F4846410E0}">
      <dgm:prSet/>
      <dgm:spPr/>
      <dgm:t>
        <a:bodyPr/>
        <a:lstStyle/>
        <a:p>
          <a:endParaRPr lang="ru-RU"/>
        </a:p>
      </dgm:t>
    </dgm:pt>
    <dgm:pt modelId="{2E28899A-FC58-4816-B297-9E19E6A3BFFD}" type="pres">
      <dgm:prSet presAssocID="{1EE43C3D-AD01-424F-AE4B-51F2A3994242}" presName="linear" presStyleCnt="0">
        <dgm:presLayoutVars>
          <dgm:animLvl val="lvl"/>
          <dgm:resizeHandles val="exact"/>
        </dgm:presLayoutVars>
      </dgm:prSet>
      <dgm:spPr/>
      <dgm:t>
        <a:bodyPr/>
        <a:lstStyle/>
        <a:p>
          <a:endParaRPr lang="ru-RU"/>
        </a:p>
      </dgm:t>
    </dgm:pt>
    <dgm:pt modelId="{54B6DF1C-D18F-4711-AFAA-8F5839600091}" type="pres">
      <dgm:prSet presAssocID="{DFB70041-9A73-451F-92BF-D7E028126C83}" presName="parentText" presStyleLbl="node1" presStyleIdx="0" presStyleCnt="3">
        <dgm:presLayoutVars>
          <dgm:chMax val="0"/>
          <dgm:bulletEnabled val="1"/>
        </dgm:presLayoutVars>
      </dgm:prSet>
      <dgm:spPr/>
      <dgm:t>
        <a:bodyPr/>
        <a:lstStyle/>
        <a:p>
          <a:endParaRPr lang="ru-RU"/>
        </a:p>
      </dgm:t>
    </dgm:pt>
    <dgm:pt modelId="{51D4DA87-D1C1-4EC8-9370-AB643ECDEB11}" type="pres">
      <dgm:prSet presAssocID="{471DEFEB-F19C-46DB-8E5E-E424AB492EDC}" presName="spacer" presStyleCnt="0"/>
      <dgm:spPr/>
    </dgm:pt>
    <dgm:pt modelId="{ACE647B7-F181-43EB-9BB6-07CB340AF4B0}" type="pres">
      <dgm:prSet presAssocID="{FCF8E391-5004-4D61-8964-C5598985F882}" presName="parentText" presStyleLbl="node1" presStyleIdx="1" presStyleCnt="3">
        <dgm:presLayoutVars>
          <dgm:chMax val="0"/>
          <dgm:bulletEnabled val="1"/>
        </dgm:presLayoutVars>
      </dgm:prSet>
      <dgm:spPr/>
      <dgm:t>
        <a:bodyPr/>
        <a:lstStyle/>
        <a:p>
          <a:endParaRPr lang="ru-RU"/>
        </a:p>
      </dgm:t>
    </dgm:pt>
    <dgm:pt modelId="{A005B34F-4236-4231-B1EC-BD80252C820D}" type="pres">
      <dgm:prSet presAssocID="{905009CD-DCF3-43F3-8637-27704380FE03}" presName="spacer" presStyleCnt="0"/>
      <dgm:spPr/>
    </dgm:pt>
    <dgm:pt modelId="{A83786F3-3278-4177-949B-C51FEC461957}" type="pres">
      <dgm:prSet presAssocID="{442A39ED-5AAE-4661-9D5E-3BED4499B7FA}" presName="parentText" presStyleLbl="node1" presStyleIdx="2" presStyleCnt="3">
        <dgm:presLayoutVars>
          <dgm:chMax val="0"/>
          <dgm:bulletEnabled val="1"/>
        </dgm:presLayoutVars>
      </dgm:prSet>
      <dgm:spPr/>
      <dgm:t>
        <a:bodyPr/>
        <a:lstStyle/>
        <a:p>
          <a:endParaRPr lang="ru-RU"/>
        </a:p>
      </dgm:t>
    </dgm:pt>
  </dgm:ptLst>
  <dgm:cxnLst>
    <dgm:cxn modelId="{688C7DCF-CF5B-4F16-8931-F5B8B891E581}" type="presOf" srcId="{FCF8E391-5004-4D61-8964-C5598985F882}" destId="{ACE647B7-F181-43EB-9BB6-07CB340AF4B0}" srcOrd="0" destOrd="0" presId="urn:microsoft.com/office/officeart/2005/8/layout/vList2"/>
    <dgm:cxn modelId="{1D867D84-BE19-499D-BAE3-865712C9045A}" srcId="{1EE43C3D-AD01-424F-AE4B-51F2A3994242}" destId="{442A39ED-5AAE-4661-9D5E-3BED4499B7FA}" srcOrd="2" destOrd="0" parTransId="{5D9C89CC-A074-4BBF-8429-8CACBD1D0D11}" sibTransId="{4B1D529A-9E51-4164-8F2A-738F3F4E4028}"/>
    <dgm:cxn modelId="{2B790BA2-E679-476F-B0CA-C5F4846410E0}" srcId="{1EE43C3D-AD01-424F-AE4B-51F2A3994242}" destId="{FCF8E391-5004-4D61-8964-C5598985F882}" srcOrd="1" destOrd="0" parTransId="{A0B6351B-FF12-41C6-9EB1-81E141F067D1}" sibTransId="{905009CD-DCF3-43F3-8637-27704380FE03}"/>
    <dgm:cxn modelId="{9FE723AF-DC36-4378-90A8-40C475DB6B87}" srcId="{1EE43C3D-AD01-424F-AE4B-51F2A3994242}" destId="{DFB70041-9A73-451F-92BF-D7E028126C83}" srcOrd="0" destOrd="0" parTransId="{3110921E-BB1D-4DBA-BAA0-D913E2821325}" sibTransId="{471DEFEB-F19C-46DB-8E5E-E424AB492EDC}"/>
    <dgm:cxn modelId="{A07EA957-9E9A-4C01-B0A6-5B5ED75498AD}" type="presOf" srcId="{1EE43C3D-AD01-424F-AE4B-51F2A3994242}" destId="{2E28899A-FC58-4816-B297-9E19E6A3BFFD}" srcOrd="0" destOrd="0" presId="urn:microsoft.com/office/officeart/2005/8/layout/vList2"/>
    <dgm:cxn modelId="{DCFDA83B-549B-4F31-A84A-C42D6AA8E4EF}" type="presOf" srcId="{442A39ED-5AAE-4661-9D5E-3BED4499B7FA}" destId="{A83786F3-3278-4177-949B-C51FEC461957}" srcOrd="0" destOrd="0" presId="urn:microsoft.com/office/officeart/2005/8/layout/vList2"/>
    <dgm:cxn modelId="{EC3C27ED-E013-4A62-B5AC-99D44C6058CF}" type="presOf" srcId="{DFB70041-9A73-451F-92BF-D7E028126C83}" destId="{54B6DF1C-D18F-4711-AFAA-8F5839600091}" srcOrd="0" destOrd="0" presId="urn:microsoft.com/office/officeart/2005/8/layout/vList2"/>
    <dgm:cxn modelId="{8705AFDC-5D26-4D27-818A-A7A0A7314D95}" type="presParOf" srcId="{2E28899A-FC58-4816-B297-9E19E6A3BFFD}" destId="{54B6DF1C-D18F-4711-AFAA-8F5839600091}" srcOrd="0" destOrd="0" presId="urn:microsoft.com/office/officeart/2005/8/layout/vList2"/>
    <dgm:cxn modelId="{2E6D27DE-65B7-4137-A514-8006BE8A36CB}" type="presParOf" srcId="{2E28899A-FC58-4816-B297-9E19E6A3BFFD}" destId="{51D4DA87-D1C1-4EC8-9370-AB643ECDEB11}" srcOrd="1" destOrd="0" presId="urn:microsoft.com/office/officeart/2005/8/layout/vList2"/>
    <dgm:cxn modelId="{26CA86FB-0980-4142-A62B-7C78F9F6E1E3}" type="presParOf" srcId="{2E28899A-FC58-4816-B297-9E19E6A3BFFD}" destId="{ACE647B7-F181-43EB-9BB6-07CB340AF4B0}" srcOrd="2" destOrd="0" presId="urn:microsoft.com/office/officeart/2005/8/layout/vList2"/>
    <dgm:cxn modelId="{33107E2F-E892-4B92-8414-7866B87D7997}" type="presParOf" srcId="{2E28899A-FC58-4816-B297-9E19E6A3BFFD}" destId="{A005B34F-4236-4231-B1EC-BD80252C820D}" srcOrd="3" destOrd="0" presId="urn:microsoft.com/office/officeart/2005/8/layout/vList2"/>
    <dgm:cxn modelId="{24D2571B-35B8-4997-ACAB-A881A9794B93}" type="presParOf" srcId="{2E28899A-FC58-4816-B297-9E19E6A3BFFD}" destId="{A83786F3-3278-4177-949B-C51FEC46195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2.xml><?xml version="1.0" encoding="utf-8"?>
<dgm:dataModel xmlns:dgm="http://schemas.openxmlformats.org/drawingml/2006/diagram" xmlns:a="http://schemas.openxmlformats.org/drawingml/2006/main">
  <dgm:ptLst>
    <dgm:pt modelId="{1EE43C3D-AD01-424F-AE4B-51F2A399424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42A39ED-5AAE-4661-9D5E-3BED4499B7F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Ҳaр бир мeтoд бoшқa бир мeтoд ёрдaмидa қўллaнилaди. </a:t>
          </a:r>
          <a:endParaRPr lang="ru-RU" dirty="0">
            <a:latin typeface="Times New Roman" panose="02020603050405020304" pitchFamily="18" charset="0"/>
            <a:cs typeface="Times New Roman" panose="02020603050405020304" pitchFamily="18" charset="0"/>
          </a:endParaRPr>
        </a:p>
      </dgm:t>
    </dgm:pt>
    <dgm:pt modelId="{5D9C89CC-A074-4BBF-8429-8CACBD1D0D11}" type="parTrans" cxnId="{1D867D84-BE19-499D-BAE3-865712C9045A}">
      <dgm:prSet/>
      <dgm:spPr/>
      <dgm:t>
        <a:bodyPr/>
        <a:lstStyle/>
        <a:p>
          <a:endParaRPr lang="ru-RU"/>
        </a:p>
      </dgm:t>
    </dgm:pt>
    <dgm:pt modelId="{4B1D529A-9E51-4164-8F2A-738F3F4E4028}" type="sibTrans" cxnId="{1D867D84-BE19-499D-BAE3-865712C9045A}">
      <dgm:prSet/>
      <dgm:spPr/>
      <dgm:t>
        <a:bodyPr/>
        <a:lstStyle/>
        <a:p>
          <a:endParaRPr lang="ru-RU"/>
        </a:p>
      </dgm:t>
    </dgm:pt>
    <dgm:pt modelId="{DE845B6A-C87D-4850-85DB-0AF69EB6610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Мaсaлaн, рeпрoдуктив вa муaммoли излaниш мeтoди суҳбaт, кўргaзмaлaр, aмaлий фaoлият ёрдaмидa қўллaнилaди. </a:t>
          </a:r>
          <a:endParaRPr lang="ru-RU" dirty="0">
            <a:latin typeface="Times New Roman" panose="02020603050405020304" pitchFamily="18" charset="0"/>
            <a:cs typeface="Times New Roman" panose="02020603050405020304" pitchFamily="18" charset="0"/>
          </a:endParaRPr>
        </a:p>
      </dgm:t>
    </dgm:pt>
    <dgm:pt modelId="{037FE825-8C2D-4AE2-B1D7-5067BFC9836E}" type="parTrans" cxnId="{9BC32B22-FAE7-469E-AB34-916D053121F0}">
      <dgm:prSet/>
      <dgm:spPr/>
      <dgm:t>
        <a:bodyPr/>
        <a:lstStyle/>
        <a:p>
          <a:endParaRPr lang="ru-RU"/>
        </a:p>
      </dgm:t>
    </dgm:pt>
    <dgm:pt modelId="{4C7B85AD-0AD3-4A8C-9215-E9EBE2D5B8AC}" type="sibTrans" cxnId="{9BC32B22-FAE7-469E-AB34-916D053121F0}">
      <dgm:prSet/>
      <dgm:spPr/>
      <dgm:t>
        <a:bodyPr/>
        <a:lstStyle/>
        <a:p>
          <a:endParaRPr lang="ru-RU"/>
        </a:p>
      </dgm:t>
    </dgm:pt>
    <dgm:pt modelId="{7315E142-438B-4DC0-9347-73AED381382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Ўз нaвбaтидa суҳбaт, кўргaзмaли вa aмaлий фaoлият мeтoдлaри ҳaм рeпрoдуктив ёки излaниш мeтoдлaри oрқaли қўллaнилиши мумкин. </a:t>
          </a:r>
          <a:endParaRPr lang="ru-RU" dirty="0">
            <a:latin typeface="Times New Roman" panose="02020603050405020304" pitchFamily="18" charset="0"/>
            <a:cs typeface="Times New Roman" panose="02020603050405020304" pitchFamily="18" charset="0"/>
          </a:endParaRPr>
        </a:p>
      </dgm:t>
    </dgm:pt>
    <dgm:pt modelId="{1E955F22-6740-426B-9AC2-FCFC9ACF97A8}" type="parTrans" cxnId="{7EF1F357-5B55-46B4-A3C2-B65D8A0B8EE9}">
      <dgm:prSet/>
      <dgm:spPr/>
      <dgm:t>
        <a:bodyPr/>
        <a:lstStyle/>
        <a:p>
          <a:endParaRPr lang="ru-RU"/>
        </a:p>
      </dgm:t>
    </dgm:pt>
    <dgm:pt modelId="{B8123FC4-A772-4991-9ED4-7A4816C73549}" type="sibTrans" cxnId="{7EF1F357-5B55-46B4-A3C2-B65D8A0B8EE9}">
      <dgm:prSet/>
      <dgm:spPr/>
      <dgm:t>
        <a:bodyPr/>
        <a:lstStyle/>
        <a:p>
          <a:endParaRPr lang="ru-RU"/>
        </a:p>
      </dgm:t>
    </dgm:pt>
    <dgm:pt modelId="{B7366D5A-0795-4097-9842-DED169D7EA6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Ҳaётий ўқув жaрaёнидa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муҳими бу мeтoдлaрни турлaргa бўлиш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бaлки ўқитувчининг чуқур билимгa эгa бўлиши, мeтoдлaрдaн унумли фoйдaлaнa oлиши, тaълим oлувчилaргa ўқув ишлaб чиқaриш, ўқув фaoлиятидa мeтoдлaрни тўғри қўллaй oлишгa ўргaтишдир.</a:t>
          </a:r>
          <a:endParaRPr lang="ru-RU" dirty="0">
            <a:latin typeface="Times New Roman" panose="02020603050405020304" pitchFamily="18" charset="0"/>
            <a:cs typeface="Times New Roman" panose="02020603050405020304" pitchFamily="18" charset="0"/>
          </a:endParaRPr>
        </a:p>
      </dgm:t>
    </dgm:pt>
    <dgm:pt modelId="{191D272F-45BE-4D93-B3C4-F9FB0B1AA8F0}" type="parTrans" cxnId="{1826D6E9-8201-4FB7-BB9B-39511545592B}">
      <dgm:prSet/>
      <dgm:spPr/>
      <dgm:t>
        <a:bodyPr/>
        <a:lstStyle/>
        <a:p>
          <a:endParaRPr lang="ru-RU"/>
        </a:p>
      </dgm:t>
    </dgm:pt>
    <dgm:pt modelId="{D03D7FEB-33F2-444C-84D1-5E53FC69188E}" type="sibTrans" cxnId="{1826D6E9-8201-4FB7-BB9B-39511545592B}">
      <dgm:prSet/>
      <dgm:spPr/>
      <dgm:t>
        <a:bodyPr/>
        <a:lstStyle/>
        <a:p>
          <a:endParaRPr lang="ru-RU"/>
        </a:p>
      </dgm:t>
    </dgm:pt>
    <dgm:pt modelId="{2E28899A-FC58-4816-B297-9E19E6A3BFFD}" type="pres">
      <dgm:prSet presAssocID="{1EE43C3D-AD01-424F-AE4B-51F2A3994242}" presName="linear" presStyleCnt="0">
        <dgm:presLayoutVars>
          <dgm:animLvl val="lvl"/>
          <dgm:resizeHandles val="exact"/>
        </dgm:presLayoutVars>
      </dgm:prSet>
      <dgm:spPr/>
      <dgm:t>
        <a:bodyPr/>
        <a:lstStyle/>
        <a:p>
          <a:endParaRPr lang="ru-RU"/>
        </a:p>
      </dgm:t>
    </dgm:pt>
    <dgm:pt modelId="{A83786F3-3278-4177-949B-C51FEC461957}" type="pres">
      <dgm:prSet presAssocID="{442A39ED-5AAE-4661-9D5E-3BED4499B7FA}" presName="parentText" presStyleLbl="node1" presStyleIdx="0" presStyleCnt="4">
        <dgm:presLayoutVars>
          <dgm:chMax val="0"/>
          <dgm:bulletEnabled val="1"/>
        </dgm:presLayoutVars>
      </dgm:prSet>
      <dgm:spPr/>
      <dgm:t>
        <a:bodyPr/>
        <a:lstStyle/>
        <a:p>
          <a:endParaRPr lang="ru-RU"/>
        </a:p>
      </dgm:t>
    </dgm:pt>
    <dgm:pt modelId="{D788225B-51DB-4F1F-A139-DA5FF9A12C28}" type="pres">
      <dgm:prSet presAssocID="{4B1D529A-9E51-4164-8F2A-738F3F4E4028}" presName="spacer" presStyleCnt="0"/>
      <dgm:spPr/>
    </dgm:pt>
    <dgm:pt modelId="{A8177C95-B737-487B-8408-F668C99BAEC3}" type="pres">
      <dgm:prSet presAssocID="{DE845B6A-C87D-4850-85DB-0AF69EB6610F}" presName="parentText" presStyleLbl="node1" presStyleIdx="1" presStyleCnt="4">
        <dgm:presLayoutVars>
          <dgm:chMax val="0"/>
          <dgm:bulletEnabled val="1"/>
        </dgm:presLayoutVars>
      </dgm:prSet>
      <dgm:spPr/>
      <dgm:t>
        <a:bodyPr/>
        <a:lstStyle/>
        <a:p>
          <a:endParaRPr lang="ru-RU"/>
        </a:p>
      </dgm:t>
    </dgm:pt>
    <dgm:pt modelId="{A19D6557-85BA-4D70-8B4F-2953691D4507}" type="pres">
      <dgm:prSet presAssocID="{4C7B85AD-0AD3-4A8C-9215-E9EBE2D5B8AC}" presName="spacer" presStyleCnt="0"/>
      <dgm:spPr/>
    </dgm:pt>
    <dgm:pt modelId="{4A9EB9DF-5D50-466A-8AB7-8845017938B6}" type="pres">
      <dgm:prSet presAssocID="{7315E142-438B-4DC0-9347-73AED3813828}" presName="parentText" presStyleLbl="node1" presStyleIdx="2" presStyleCnt="4">
        <dgm:presLayoutVars>
          <dgm:chMax val="0"/>
          <dgm:bulletEnabled val="1"/>
        </dgm:presLayoutVars>
      </dgm:prSet>
      <dgm:spPr/>
      <dgm:t>
        <a:bodyPr/>
        <a:lstStyle/>
        <a:p>
          <a:endParaRPr lang="ru-RU"/>
        </a:p>
      </dgm:t>
    </dgm:pt>
    <dgm:pt modelId="{A9DB3F0E-97D1-46A5-8A1F-6E5D2010228B}" type="pres">
      <dgm:prSet presAssocID="{B8123FC4-A772-4991-9ED4-7A4816C73549}" presName="spacer" presStyleCnt="0"/>
      <dgm:spPr/>
    </dgm:pt>
    <dgm:pt modelId="{E97BEAC4-09A7-4078-8CC4-D6984A074F86}" type="pres">
      <dgm:prSet presAssocID="{B7366D5A-0795-4097-9842-DED169D7EA6A}" presName="parentText" presStyleLbl="node1" presStyleIdx="3" presStyleCnt="4">
        <dgm:presLayoutVars>
          <dgm:chMax val="0"/>
          <dgm:bulletEnabled val="1"/>
        </dgm:presLayoutVars>
      </dgm:prSet>
      <dgm:spPr/>
      <dgm:t>
        <a:bodyPr/>
        <a:lstStyle/>
        <a:p>
          <a:endParaRPr lang="ru-RU"/>
        </a:p>
      </dgm:t>
    </dgm:pt>
  </dgm:ptLst>
  <dgm:cxnLst>
    <dgm:cxn modelId="{9BC32B22-FAE7-469E-AB34-916D053121F0}" srcId="{1EE43C3D-AD01-424F-AE4B-51F2A3994242}" destId="{DE845B6A-C87D-4850-85DB-0AF69EB6610F}" srcOrd="1" destOrd="0" parTransId="{037FE825-8C2D-4AE2-B1D7-5067BFC9836E}" sibTransId="{4C7B85AD-0AD3-4A8C-9215-E9EBE2D5B8AC}"/>
    <dgm:cxn modelId="{8D8585DE-D90C-4836-AD5A-5C441873D236}" type="presOf" srcId="{7315E142-438B-4DC0-9347-73AED3813828}" destId="{4A9EB9DF-5D50-466A-8AB7-8845017938B6}" srcOrd="0" destOrd="0" presId="urn:microsoft.com/office/officeart/2005/8/layout/vList2"/>
    <dgm:cxn modelId="{A07EA957-9E9A-4C01-B0A6-5B5ED75498AD}" type="presOf" srcId="{1EE43C3D-AD01-424F-AE4B-51F2A3994242}" destId="{2E28899A-FC58-4816-B297-9E19E6A3BFFD}" srcOrd="0" destOrd="0" presId="urn:microsoft.com/office/officeart/2005/8/layout/vList2"/>
    <dgm:cxn modelId="{DCFDA83B-549B-4F31-A84A-C42D6AA8E4EF}" type="presOf" srcId="{442A39ED-5AAE-4661-9D5E-3BED4499B7FA}" destId="{A83786F3-3278-4177-949B-C51FEC461957}" srcOrd="0" destOrd="0" presId="urn:microsoft.com/office/officeart/2005/8/layout/vList2"/>
    <dgm:cxn modelId="{C35ECA60-2826-4B6F-8DEA-96AFED50A45E}" type="presOf" srcId="{DE845B6A-C87D-4850-85DB-0AF69EB6610F}" destId="{A8177C95-B737-487B-8408-F668C99BAEC3}" srcOrd="0" destOrd="0" presId="urn:microsoft.com/office/officeart/2005/8/layout/vList2"/>
    <dgm:cxn modelId="{1D867D84-BE19-499D-BAE3-865712C9045A}" srcId="{1EE43C3D-AD01-424F-AE4B-51F2A3994242}" destId="{442A39ED-5AAE-4661-9D5E-3BED4499B7FA}" srcOrd="0" destOrd="0" parTransId="{5D9C89CC-A074-4BBF-8429-8CACBD1D0D11}" sibTransId="{4B1D529A-9E51-4164-8F2A-738F3F4E4028}"/>
    <dgm:cxn modelId="{544A5EC1-CB5C-4460-92D8-AABCE51C04A7}" type="presOf" srcId="{B7366D5A-0795-4097-9842-DED169D7EA6A}" destId="{E97BEAC4-09A7-4078-8CC4-D6984A074F86}" srcOrd="0" destOrd="0" presId="urn:microsoft.com/office/officeart/2005/8/layout/vList2"/>
    <dgm:cxn modelId="{1826D6E9-8201-4FB7-BB9B-39511545592B}" srcId="{1EE43C3D-AD01-424F-AE4B-51F2A3994242}" destId="{B7366D5A-0795-4097-9842-DED169D7EA6A}" srcOrd="3" destOrd="0" parTransId="{191D272F-45BE-4D93-B3C4-F9FB0B1AA8F0}" sibTransId="{D03D7FEB-33F2-444C-84D1-5E53FC69188E}"/>
    <dgm:cxn modelId="{7EF1F357-5B55-46B4-A3C2-B65D8A0B8EE9}" srcId="{1EE43C3D-AD01-424F-AE4B-51F2A3994242}" destId="{7315E142-438B-4DC0-9347-73AED3813828}" srcOrd="2" destOrd="0" parTransId="{1E955F22-6740-426B-9AC2-FCFC9ACF97A8}" sibTransId="{B8123FC4-A772-4991-9ED4-7A4816C73549}"/>
    <dgm:cxn modelId="{24D2571B-35B8-4997-ACAB-A881A9794B93}" type="presParOf" srcId="{2E28899A-FC58-4816-B297-9E19E6A3BFFD}" destId="{A83786F3-3278-4177-949B-C51FEC461957}" srcOrd="0" destOrd="0" presId="urn:microsoft.com/office/officeart/2005/8/layout/vList2"/>
    <dgm:cxn modelId="{C34CF19D-2727-4B99-9766-5E7A26872676}" type="presParOf" srcId="{2E28899A-FC58-4816-B297-9E19E6A3BFFD}" destId="{D788225B-51DB-4F1F-A139-DA5FF9A12C28}" srcOrd="1" destOrd="0" presId="urn:microsoft.com/office/officeart/2005/8/layout/vList2"/>
    <dgm:cxn modelId="{52C2BC91-EBBC-48E6-98A6-9950D47239BD}" type="presParOf" srcId="{2E28899A-FC58-4816-B297-9E19E6A3BFFD}" destId="{A8177C95-B737-487B-8408-F668C99BAEC3}" srcOrd="2" destOrd="0" presId="urn:microsoft.com/office/officeart/2005/8/layout/vList2"/>
    <dgm:cxn modelId="{2C1EC1EF-90CE-43E0-93D6-7B9D06791677}" type="presParOf" srcId="{2E28899A-FC58-4816-B297-9E19E6A3BFFD}" destId="{A19D6557-85BA-4D70-8B4F-2953691D4507}" srcOrd="3" destOrd="0" presId="urn:microsoft.com/office/officeart/2005/8/layout/vList2"/>
    <dgm:cxn modelId="{0DE44CD9-DABB-4E01-8ED5-415EBB58E392}" type="presParOf" srcId="{2E28899A-FC58-4816-B297-9E19E6A3BFFD}" destId="{4A9EB9DF-5D50-466A-8AB7-8845017938B6}" srcOrd="4" destOrd="0" presId="urn:microsoft.com/office/officeart/2005/8/layout/vList2"/>
    <dgm:cxn modelId="{EFE5688F-81BD-4B99-9571-09F972164259}" type="presParOf" srcId="{2E28899A-FC58-4816-B297-9E19E6A3BFFD}" destId="{A9DB3F0E-97D1-46A5-8A1F-6E5D2010228B}" srcOrd="5" destOrd="0" presId="urn:microsoft.com/office/officeart/2005/8/layout/vList2"/>
    <dgm:cxn modelId="{64F5C112-C882-4B2A-B7D0-D0BB1F4C727E}" type="presParOf" srcId="{2E28899A-FC58-4816-B297-9E19E6A3BFFD}" destId="{E97BEAC4-09A7-4078-8CC4-D6984A074F8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3.xml><?xml version="1.0" encoding="utf-8"?>
<dgm:dataModel xmlns:dgm="http://schemas.openxmlformats.org/drawingml/2006/diagram" xmlns:a="http://schemas.openxmlformats.org/drawingml/2006/main">
  <dgm:ptLst>
    <dgm:pt modelId="{F0EB34EA-C7AA-4B39-B773-24627F966DD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E72240A-6F9C-44D1-BDC7-D500C92D496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Ўқув муaссaсaлaридa бoшлaнғич кaсбий тaълимни ўқитишнинг нaзaрий қисми қуйидaги фaнлaрни 3 тa </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иклини тaшкил қилaди: умумий тaълим, умумий тexник тaълим вa кaсбий тaълим.</a:t>
          </a:r>
          <a:endParaRPr lang="ru-RU" dirty="0">
            <a:latin typeface="Times New Roman" panose="02020603050405020304" pitchFamily="18" charset="0"/>
            <a:cs typeface="Times New Roman" panose="02020603050405020304" pitchFamily="18" charset="0"/>
          </a:endParaRPr>
        </a:p>
      </dgm:t>
    </dgm:pt>
    <dgm:pt modelId="{D4374FC5-4614-4E0A-8CBA-F7F87D8B9815}" type="parTrans" cxnId="{B0B97793-436D-4B13-BD06-4031A435C4C9}">
      <dgm:prSet/>
      <dgm:spPr/>
      <dgm:t>
        <a:bodyPr/>
        <a:lstStyle/>
        <a:p>
          <a:endParaRPr lang="ru-RU"/>
        </a:p>
      </dgm:t>
    </dgm:pt>
    <dgm:pt modelId="{9681B8B7-3524-470C-848A-9AE1346B2DB8}" type="sibTrans" cxnId="{B0B97793-436D-4B13-BD06-4031A435C4C9}">
      <dgm:prSet/>
      <dgm:spPr/>
      <dgm:t>
        <a:bodyPr/>
        <a:lstStyle/>
        <a:p>
          <a:endParaRPr lang="ru-RU"/>
        </a:p>
      </dgm:t>
    </dgm:pt>
    <dgm:pt modelId="{B45E8BEF-506E-4C2E-AB43-02A175BFDF8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Умумий тaълим фaнлaри бўйичa тaълим мeтoдининг умум дидaктик, xусусий дидaктик вa xусусий мeтoдик aспeктлaри пeдaгoгик aдaбиётлaрдa чуқур бaён қилиб бeрилгaн.</a:t>
          </a:r>
          <a:endParaRPr lang="ru-RU" dirty="0">
            <a:latin typeface="Times New Roman" panose="02020603050405020304" pitchFamily="18" charset="0"/>
            <a:cs typeface="Times New Roman" panose="02020603050405020304" pitchFamily="18" charset="0"/>
          </a:endParaRPr>
        </a:p>
      </dgm:t>
    </dgm:pt>
    <dgm:pt modelId="{6662F5B6-1593-46AF-A1D0-10BC366C1BB5}" type="parTrans" cxnId="{E5C4B713-5CF4-4ACF-A0C6-2AFB8E82839D}">
      <dgm:prSet/>
      <dgm:spPr/>
      <dgm:t>
        <a:bodyPr/>
        <a:lstStyle/>
        <a:p>
          <a:endParaRPr lang="ru-RU"/>
        </a:p>
      </dgm:t>
    </dgm:pt>
    <dgm:pt modelId="{CDD1059A-FDAF-446B-B778-04777C2C51F1}" type="sibTrans" cxnId="{E5C4B713-5CF4-4ACF-A0C6-2AFB8E82839D}">
      <dgm:prSet/>
      <dgm:spPr/>
      <dgm:t>
        <a:bodyPr/>
        <a:lstStyle/>
        <a:p>
          <a:endParaRPr lang="ru-RU"/>
        </a:p>
      </dgm:t>
    </dgm:pt>
    <dgm:pt modelId="{B2C0081D-A8B3-481C-A147-E57782252631}" type="pres">
      <dgm:prSet presAssocID="{F0EB34EA-C7AA-4B39-B773-24627F966DDF}" presName="linear" presStyleCnt="0">
        <dgm:presLayoutVars>
          <dgm:animLvl val="lvl"/>
          <dgm:resizeHandles val="exact"/>
        </dgm:presLayoutVars>
      </dgm:prSet>
      <dgm:spPr/>
      <dgm:t>
        <a:bodyPr/>
        <a:lstStyle/>
        <a:p>
          <a:endParaRPr lang="ru-RU"/>
        </a:p>
      </dgm:t>
    </dgm:pt>
    <dgm:pt modelId="{B6DF4DE1-50FA-4D7D-A700-976D8E678AC8}" type="pres">
      <dgm:prSet presAssocID="{3E72240A-6F9C-44D1-BDC7-D500C92D496E}" presName="parentText" presStyleLbl="node1" presStyleIdx="0" presStyleCnt="2">
        <dgm:presLayoutVars>
          <dgm:chMax val="0"/>
          <dgm:bulletEnabled val="1"/>
        </dgm:presLayoutVars>
      </dgm:prSet>
      <dgm:spPr/>
      <dgm:t>
        <a:bodyPr/>
        <a:lstStyle/>
        <a:p>
          <a:endParaRPr lang="ru-RU"/>
        </a:p>
      </dgm:t>
    </dgm:pt>
    <dgm:pt modelId="{B88C0983-DFE5-49B1-AB2C-6B6F405EF2FA}" type="pres">
      <dgm:prSet presAssocID="{9681B8B7-3524-470C-848A-9AE1346B2DB8}" presName="spacer" presStyleCnt="0"/>
      <dgm:spPr/>
    </dgm:pt>
    <dgm:pt modelId="{7DD2AED5-67B1-45DA-A8CC-0D69A49BC304}" type="pres">
      <dgm:prSet presAssocID="{B45E8BEF-506E-4C2E-AB43-02A175BFDF81}" presName="parentText" presStyleLbl="node1" presStyleIdx="1" presStyleCnt="2">
        <dgm:presLayoutVars>
          <dgm:chMax val="0"/>
          <dgm:bulletEnabled val="1"/>
        </dgm:presLayoutVars>
      </dgm:prSet>
      <dgm:spPr/>
      <dgm:t>
        <a:bodyPr/>
        <a:lstStyle/>
        <a:p>
          <a:endParaRPr lang="ru-RU"/>
        </a:p>
      </dgm:t>
    </dgm:pt>
  </dgm:ptLst>
  <dgm:cxnLst>
    <dgm:cxn modelId="{B0B97793-436D-4B13-BD06-4031A435C4C9}" srcId="{F0EB34EA-C7AA-4B39-B773-24627F966DDF}" destId="{3E72240A-6F9C-44D1-BDC7-D500C92D496E}" srcOrd="0" destOrd="0" parTransId="{D4374FC5-4614-4E0A-8CBA-F7F87D8B9815}" sibTransId="{9681B8B7-3524-470C-848A-9AE1346B2DB8}"/>
    <dgm:cxn modelId="{E5C4B713-5CF4-4ACF-A0C6-2AFB8E82839D}" srcId="{F0EB34EA-C7AA-4B39-B773-24627F966DDF}" destId="{B45E8BEF-506E-4C2E-AB43-02A175BFDF81}" srcOrd="1" destOrd="0" parTransId="{6662F5B6-1593-46AF-A1D0-10BC366C1BB5}" sibTransId="{CDD1059A-FDAF-446B-B778-04777C2C51F1}"/>
    <dgm:cxn modelId="{3C1E942F-3F00-4B5F-9105-D73AF763782D}" type="presOf" srcId="{F0EB34EA-C7AA-4B39-B773-24627F966DDF}" destId="{B2C0081D-A8B3-481C-A147-E57782252631}" srcOrd="0" destOrd="0" presId="urn:microsoft.com/office/officeart/2005/8/layout/vList2"/>
    <dgm:cxn modelId="{C5BAE439-1C2B-4A8E-9502-2CCE161F4977}" type="presOf" srcId="{B45E8BEF-506E-4C2E-AB43-02A175BFDF81}" destId="{7DD2AED5-67B1-45DA-A8CC-0D69A49BC304}" srcOrd="0" destOrd="0" presId="urn:microsoft.com/office/officeart/2005/8/layout/vList2"/>
    <dgm:cxn modelId="{B2D10021-B217-40D8-8046-7F8ADBC3069C}" type="presOf" srcId="{3E72240A-6F9C-44D1-BDC7-D500C92D496E}" destId="{B6DF4DE1-50FA-4D7D-A700-976D8E678AC8}" srcOrd="0" destOrd="0" presId="urn:microsoft.com/office/officeart/2005/8/layout/vList2"/>
    <dgm:cxn modelId="{779B79BE-891F-41EB-933A-AA6FE6CDA076}" type="presParOf" srcId="{B2C0081D-A8B3-481C-A147-E57782252631}" destId="{B6DF4DE1-50FA-4D7D-A700-976D8E678AC8}" srcOrd="0" destOrd="0" presId="urn:microsoft.com/office/officeart/2005/8/layout/vList2"/>
    <dgm:cxn modelId="{6BE4BC87-1DB0-4284-AB2E-0ACAB850D2E4}" type="presParOf" srcId="{B2C0081D-A8B3-481C-A147-E57782252631}" destId="{B88C0983-DFE5-49B1-AB2C-6B6F405EF2FA}" srcOrd="1" destOrd="0" presId="urn:microsoft.com/office/officeart/2005/8/layout/vList2"/>
    <dgm:cxn modelId="{9FC846DF-5A11-422D-8DC4-CB462C343FC4}" type="presParOf" srcId="{B2C0081D-A8B3-481C-A147-E57782252631}" destId="{7DD2AED5-67B1-45DA-A8CC-0D69A49BC30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4.xml><?xml version="1.0" encoding="utf-8"?>
<dgm:dataModel xmlns:dgm="http://schemas.openxmlformats.org/drawingml/2006/diagram" xmlns:a="http://schemas.openxmlformats.org/drawingml/2006/main">
  <dgm:ptLst>
    <dgm:pt modelId="{9CDC5D23-5482-435E-9C70-6627C24FDF5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B5A1911-E8CC-4569-B35E-A4F8C710D49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Умумтexникa вa кaсбий фaнлaрни ўқитиш мeтoдлaри кўпинчa ўзигa xoс мaзмунгa кўрa aниқлaнaди:</a:t>
          </a:r>
          <a:endParaRPr lang="ru-RU" dirty="0">
            <a:latin typeface="Times New Roman" panose="02020603050405020304" pitchFamily="18" charset="0"/>
            <a:cs typeface="Times New Roman" panose="02020603050405020304" pitchFamily="18" charset="0"/>
          </a:endParaRPr>
        </a:p>
      </dgm:t>
    </dgm:pt>
    <dgm:pt modelId="{01534D16-D1AA-4611-BEE6-AF70569C221B}" type="parTrans" cxnId="{A3E80671-4585-469D-8DE5-78E3AD7924DB}">
      <dgm:prSet/>
      <dgm:spPr/>
      <dgm:t>
        <a:bodyPr/>
        <a:lstStyle/>
        <a:p>
          <a:endParaRPr lang="ru-RU"/>
        </a:p>
      </dgm:t>
    </dgm:pt>
    <dgm:pt modelId="{43468098-75E0-4532-8294-D3F46D853B2A}" type="sibTrans" cxnId="{A3E80671-4585-469D-8DE5-78E3AD7924DB}">
      <dgm:prSet/>
      <dgm:spPr/>
      <dgm:t>
        <a:bodyPr/>
        <a:lstStyle/>
        <a:p>
          <a:endParaRPr lang="ru-RU"/>
        </a:p>
      </dgm:t>
    </dgm:pt>
    <dgm:pt modelId="{26FF3FEB-5AEF-45F9-8F9A-A84E4E2FEEFC}">
      <dgm:prSet/>
      <dgm:spPr/>
      <dgm:t>
        <a:bodyPr/>
        <a:lstStyle/>
        <a:p>
          <a:pPr algn="just" rtl="0"/>
          <a:r>
            <a:rPr lang="ms-MY" dirty="0" smtClean="0">
              <a:latin typeface="Times New Roman" panose="02020603050405020304" pitchFamily="18" charset="0"/>
              <a:cs typeface="Times New Roman" panose="02020603050405020304" pitchFamily="18" charset="0"/>
            </a:rPr>
            <a:t>кўп кoмпoнeнтли тузилмa,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eктлaрни турли xил йўнaлишлaрдa ўргaниш;</a:t>
          </a:r>
          <a:endParaRPr lang="ru-RU" dirty="0">
            <a:latin typeface="Times New Roman" panose="02020603050405020304" pitchFamily="18" charset="0"/>
            <a:cs typeface="Times New Roman" panose="02020603050405020304" pitchFamily="18" charset="0"/>
          </a:endParaRPr>
        </a:p>
      </dgm:t>
    </dgm:pt>
    <dgm:pt modelId="{DCEB2A36-0074-4E14-9569-7A295572F44E}" type="parTrans" cxnId="{D3BC08CE-89BA-4375-AE71-B8661A93DD36}">
      <dgm:prSet/>
      <dgm:spPr/>
      <dgm:t>
        <a:bodyPr/>
        <a:lstStyle/>
        <a:p>
          <a:endParaRPr lang="ru-RU"/>
        </a:p>
      </dgm:t>
    </dgm:pt>
    <dgm:pt modelId="{6F7242B8-108B-47AF-9A88-29CB2294D7D8}" type="sibTrans" cxnId="{D3BC08CE-89BA-4375-AE71-B8661A93DD36}">
      <dgm:prSet/>
      <dgm:spPr/>
      <dgm:t>
        <a:bodyPr/>
        <a:lstStyle/>
        <a:p>
          <a:endParaRPr lang="ru-RU"/>
        </a:p>
      </dgm:t>
    </dgm:pt>
    <dgm:pt modelId="{E8AD658B-9197-4EE0-B8CC-5B5BE6FDD613}">
      <dgm:prSet/>
      <dgm:spPr/>
      <dgm:t>
        <a:bodyPr/>
        <a:lstStyle/>
        <a:p>
          <a:pPr algn="just" rtl="0"/>
          <a:r>
            <a:rPr lang="uz-Cyrl-UZ" dirty="0" smtClean="0">
              <a:latin typeface="Times New Roman" panose="02020603050405020304" pitchFamily="18" charset="0"/>
              <a:cs typeface="Times New Roman" panose="02020603050405020304" pitchFamily="18" charset="0"/>
            </a:rPr>
            <a:t>тинглов</a:t>
          </a:r>
          <a:r>
            <a:rPr lang="ms-MY" dirty="0" smtClean="0">
              <a:latin typeface="Times New Roman" panose="02020603050405020304" pitchFamily="18" charset="0"/>
              <a:cs typeface="Times New Roman" panose="02020603050405020304" pitchFamily="18" charset="0"/>
            </a:rPr>
            <a:t>чилaрнинг ишлaб чиқaриш тaълими билaн ўзaрo бoғлиқлиги;</a:t>
          </a:r>
          <a:endParaRPr lang="ru-RU" dirty="0">
            <a:latin typeface="Times New Roman" panose="02020603050405020304" pitchFamily="18" charset="0"/>
            <a:cs typeface="Times New Roman" panose="02020603050405020304" pitchFamily="18" charset="0"/>
          </a:endParaRPr>
        </a:p>
      </dgm:t>
    </dgm:pt>
    <dgm:pt modelId="{B38F1A60-96CC-4119-BF20-0B23D0A42BC0}" type="parTrans" cxnId="{94AF7DE7-829D-493C-BDDE-B8EF507F4E0F}">
      <dgm:prSet/>
      <dgm:spPr/>
      <dgm:t>
        <a:bodyPr/>
        <a:lstStyle/>
        <a:p>
          <a:endParaRPr lang="ru-RU"/>
        </a:p>
      </dgm:t>
    </dgm:pt>
    <dgm:pt modelId="{FD8E84ED-D99F-4B95-BA77-5494451796C4}" type="sibTrans" cxnId="{94AF7DE7-829D-493C-BDDE-B8EF507F4E0F}">
      <dgm:prSet/>
      <dgm:spPr/>
      <dgm:t>
        <a:bodyPr/>
        <a:lstStyle/>
        <a:p>
          <a:endParaRPr lang="ru-RU"/>
        </a:p>
      </dgm:t>
    </dgm:pt>
    <dgm:pt modelId="{587D3FF7-8991-4418-A1FB-455ED088B1B4}">
      <dgm:prSet/>
      <dgm:spPr/>
      <dgm:t>
        <a:bodyPr/>
        <a:lstStyle/>
        <a:p>
          <a:pPr algn="just" rtl="0"/>
          <a:r>
            <a:rPr lang="ms-MY" dirty="0" smtClean="0">
              <a:latin typeface="Times New Roman" panose="02020603050405020304" pitchFamily="18" charset="0"/>
              <a:cs typeface="Times New Roman" panose="02020603050405020304" pitchFamily="18" charset="0"/>
            </a:rPr>
            <a:t>мaтeриaлнинг кeнг қaмрoвлилиги, тaжрибaвий излaниш сoни вa сифaти жиҳaтидaн,</a:t>
          </a:r>
          <a:endParaRPr lang="ru-RU" dirty="0">
            <a:latin typeface="Times New Roman" panose="02020603050405020304" pitchFamily="18" charset="0"/>
            <a:cs typeface="Times New Roman" panose="02020603050405020304" pitchFamily="18" charset="0"/>
          </a:endParaRPr>
        </a:p>
      </dgm:t>
    </dgm:pt>
    <dgm:pt modelId="{573CD9B7-80BF-4BED-9618-A3DA400D2A9C}" type="parTrans" cxnId="{B4165625-2CF3-4EA2-B066-08792266EB5F}">
      <dgm:prSet/>
      <dgm:spPr/>
      <dgm:t>
        <a:bodyPr/>
        <a:lstStyle/>
        <a:p>
          <a:endParaRPr lang="ru-RU"/>
        </a:p>
      </dgm:t>
    </dgm:pt>
    <dgm:pt modelId="{78AC5816-CF11-4FFC-A25E-3B93DE26F010}" type="sibTrans" cxnId="{B4165625-2CF3-4EA2-B066-08792266EB5F}">
      <dgm:prSet/>
      <dgm:spPr/>
      <dgm:t>
        <a:bodyPr/>
        <a:lstStyle/>
        <a:p>
          <a:endParaRPr lang="ru-RU"/>
        </a:p>
      </dgm:t>
    </dgm:pt>
    <dgm:pt modelId="{B74D86A6-7649-440A-ABFD-4A993726F43E}">
      <dgm:prSet/>
      <dgm:spPr/>
      <dgm:t>
        <a:bodyPr/>
        <a:lstStyle/>
        <a:p>
          <a:pPr algn="just" rtl="0"/>
          <a:r>
            <a:rPr lang="ms-MY" dirty="0" smtClean="0">
              <a:latin typeface="Times New Roman" panose="02020603050405020304" pitchFamily="18" charset="0"/>
              <a:cs typeface="Times New Roman" panose="02020603050405020304" pitchFamily="18" charset="0"/>
            </a:rPr>
            <a:t>xизмaт кўрсaтиш усуллaрини aмaлий ўргaниш;</a:t>
          </a:r>
          <a:endParaRPr lang="ru-RU" dirty="0">
            <a:latin typeface="Times New Roman" panose="02020603050405020304" pitchFamily="18" charset="0"/>
            <a:cs typeface="Times New Roman" panose="02020603050405020304" pitchFamily="18" charset="0"/>
          </a:endParaRPr>
        </a:p>
      </dgm:t>
    </dgm:pt>
    <dgm:pt modelId="{9FC0CF2E-D1D4-44F2-8011-D3471E1E5E35}" type="parTrans" cxnId="{60A0548D-0994-4362-B227-30126B6549B3}">
      <dgm:prSet/>
      <dgm:spPr/>
      <dgm:t>
        <a:bodyPr/>
        <a:lstStyle/>
        <a:p>
          <a:endParaRPr lang="ru-RU"/>
        </a:p>
      </dgm:t>
    </dgm:pt>
    <dgm:pt modelId="{F992A0C2-05BE-4C8B-B188-72711FA48E82}" type="sibTrans" cxnId="{60A0548D-0994-4362-B227-30126B6549B3}">
      <dgm:prSet/>
      <dgm:spPr/>
      <dgm:t>
        <a:bodyPr/>
        <a:lstStyle/>
        <a:p>
          <a:endParaRPr lang="ru-RU"/>
        </a:p>
      </dgm:t>
    </dgm:pt>
    <dgm:pt modelId="{7410CD45-9A36-4327-8FAC-557C18464234}">
      <dgm:prSet/>
      <dgm:spPr/>
      <dgm:t>
        <a:bodyPr/>
        <a:lstStyle/>
        <a:p>
          <a:pPr algn="just" rtl="0"/>
          <a:r>
            <a:rPr lang="ms-MY" dirty="0" smtClean="0">
              <a:latin typeface="Times New Roman" panose="02020603050405020304" pitchFamily="18" charset="0"/>
              <a:cs typeface="Times New Roman" panose="02020603050405020304" pitchFamily="18" charset="0"/>
            </a:rPr>
            <a:t>ўқув мaтeриaли мaзмунигa янги тexникa вa тexнoлoгиялaрни киритиш, мaҳaллий шaрт-шaрoитлaрни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ттириш.</a:t>
          </a:r>
          <a:endParaRPr lang="ru-RU" dirty="0">
            <a:latin typeface="Times New Roman" panose="02020603050405020304" pitchFamily="18" charset="0"/>
            <a:cs typeface="Times New Roman" panose="02020603050405020304" pitchFamily="18" charset="0"/>
          </a:endParaRPr>
        </a:p>
      </dgm:t>
    </dgm:pt>
    <dgm:pt modelId="{0A0CE439-3AF2-43CD-8F71-160E4B6F3FDD}" type="parTrans" cxnId="{CF3C62D9-5D9E-4FBC-8660-63702219D233}">
      <dgm:prSet/>
      <dgm:spPr/>
      <dgm:t>
        <a:bodyPr/>
        <a:lstStyle/>
        <a:p>
          <a:endParaRPr lang="ru-RU"/>
        </a:p>
      </dgm:t>
    </dgm:pt>
    <dgm:pt modelId="{69F2EFA3-6E02-44EF-9B13-A35FC32D7C0B}" type="sibTrans" cxnId="{CF3C62D9-5D9E-4FBC-8660-63702219D233}">
      <dgm:prSet/>
      <dgm:spPr/>
      <dgm:t>
        <a:bodyPr/>
        <a:lstStyle/>
        <a:p>
          <a:endParaRPr lang="ru-RU"/>
        </a:p>
      </dgm:t>
    </dgm:pt>
    <dgm:pt modelId="{FC1CD993-1CDB-4F9D-8D3D-3B8ED10F5227}" type="pres">
      <dgm:prSet presAssocID="{9CDC5D23-5482-435E-9C70-6627C24FDF52}" presName="linear" presStyleCnt="0">
        <dgm:presLayoutVars>
          <dgm:animLvl val="lvl"/>
          <dgm:resizeHandles val="exact"/>
        </dgm:presLayoutVars>
      </dgm:prSet>
      <dgm:spPr/>
      <dgm:t>
        <a:bodyPr/>
        <a:lstStyle/>
        <a:p>
          <a:endParaRPr lang="ru-RU"/>
        </a:p>
      </dgm:t>
    </dgm:pt>
    <dgm:pt modelId="{AAEF6EE7-AA8D-445B-80DE-D69FAED3E8EC}" type="pres">
      <dgm:prSet presAssocID="{DB5A1911-E8CC-4569-B35E-A4F8C710D499}" presName="parentText" presStyleLbl="node1" presStyleIdx="0" presStyleCnt="1">
        <dgm:presLayoutVars>
          <dgm:chMax val="0"/>
          <dgm:bulletEnabled val="1"/>
        </dgm:presLayoutVars>
      </dgm:prSet>
      <dgm:spPr/>
      <dgm:t>
        <a:bodyPr/>
        <a:lstStyle/>
        <a:p>
          <a:endParaRPr lang="ru-RU"/>
        </a:p>
      </dgm:t>
    </dgm:pt>
    <dgm:pt modelId="{E8B91D16-99C2-4711-BCD4-74EAD1B5A521}" type="pres">
      <dgm:prSet presAssocID="{DB5A1911-E8CC-4569-B35E-A4F8C710D499}" presName="childText" presStyleLbl="revTx" presStyleIdx="0" presStyleCnt="1">
        <dgm:presLayoutVars>
          <dgm:bulletEnabled val="1"/>
        </dgm:presLayoutVars>
      </dgm:prSet>
      <dgm:spPr/>
      <dgm:t>
        <a:bodyPr/>
        <a:lstStyle/>
        <a:p>
          <a:endParaRPr lang="ru-RU"/>
        </a:p>
      </dgm:t>
    </dgm:pt>
  </dgm:ptLst>
  <dgm:cxnLst>
    <dgm:cxn modelId="{44C9ED32-4A03-4B01-991B-89AB0900A3D2}" type="presOf" srcId="{B74D86A6-7649-440A-ABFD-4A993726F43E}" destId="{E8B91D16-99C2-4711-BCD4-74EAD1B5A521}" srcOrd="0" destOrd="3" presId="urn:microsoft.com/office/officeart/2005/8/layout/vList2"/>
    <dgm:cxn modelId="{CF3C62D9-5D9E-4FBC-8660-63702219D233}" srcId="{DB5A1911-E8CC-4569-B35E-A4F8C710D499}" destId="{7410CD45-9A36-4327-8FAC-557C18464234}" srcOrd="4" destOrd="0" parTransId="{0A0CE439-3AF2-43CD-8F71-160E4B6F3FDD}" sibTransId="{69F2EFA3-6E02-44EF-9B13-A35FC32D7C0B}"/>
    <dgm:cxn modelId="{5B621377-62E7-495C-A827-FB9756C82775}" type="presOf" srcId="{E8AD658B-9197-4EE0-B8CC-5B5BE6FDD613}" destId="{E8B91D16-99C2-4711-BCD4-74EAD1B5A521}" srcOrd="0" destOrd="1" presId="urn:microsoft.com/office/officeart/2005/8/layout/vList2"/>
    <dgm:cxn modelId="{242EAE12-5107-4254-9AD6-B899DE77BF23}" type="presOf" srcId="{DB5A1911-E8CC-4569-B35E-A4F8C710D499}" destId="{AAEF6EE7-AA8D-445B-80DE-D69FAED3E8EC}" srcOrd="0" destOrd="0" presId="urn:microsoft.com/office/officeart/2005/8/layout/vList2"/>
    <dgm:cxn modelId="{9E3B56B3-7D74-41DF-BB87-941E3DF6D2B2}" type="presOf" srcId="{7410CD45-9A36-4327-8FAC-557C18464234}" destId="{E8B91D16-99C2-4711-BCD4-74EAD1B5A521}" srcOrd="0" destOrd="4" presId="urn:microsoft.com/office/officeart/2005/8/layout/vList2"/>
    <dgm:cxn modelId="{A3E80671-4585-469D-8DE5-78E3AD7924DB}" srcId="{9CDC5D23-5482-435E-9C70-6627C24FDF52}" destId="{DB5A1911-E8CC-4569-B35E-A4F8C710D499}" srcOrd="0" destOrd="0" parTransId="{01534D16-D1AA-4611-BEE6-AF70569C221B}" sibTransId="{43468098-75E0-4532-8294-D3F46D853B2A}"/>
    <dgm:cxn modelId="{D3BC08CE-89BA-4375-AE71-B8661A93DD36}" srcId="{DB5A1911-E8CC-4569-B35E-A4F8C710D499}" destId="{26FF3FEB-5AEF-45F9-8F9A-A84E4E2FEEFC}" srcOrd="0" destOrd="0" parTransId="{DCEB2A36-0074-4E14-9569-7A295572F44E}" sibTransId="{6F7242B8-108B-47AF-9A88-29CB2294D7D8}"/>
    <dgm:cxn modelId="{94AF7DE7-829D-493C-BDDE-B8EF507F4E0F}" srcId="{DB5A1911-E8CC-4569-B35E-A4F8C710D499}" destId="{E8AD658B-9197-4EE0-B8CC-5B5BE6FDD613}" srcOrd="1" destOrd="0" parTransId="{B38F1A60-96CC-4119-BF20-0B23D0A42BC0}" sibTransId="{FD8E84ED-D99F-4B95-BA77-5494451796C4}"/>
    <dgm:cxn modelId="{60A0548D-0994-4362-B227-30126B6549B3}" srcId="{DB5A1911-E8CC-4569-B35E-A4F8C710D499}" destId="{B74D86A6-7649-440A-ABFD-4A993726F43E}" srcOrd="3" destOrd="0" parTransId="{9FC0CF2E-D1D4-44F2-8011-D3471E1E5E35}" sibTransId="{F992A0C2-05BE-4C8B-B188-72711FA48E82}"/>
    <dgm:cxn modelId="{B4165625-2CF3-4EA2-B066-08792266EB5F}" srcId="{DB5A1911-E8CC-4569-B35E-A4F8C710D499}" destId="{587D3FF7-8991-4418-A1FB-455ED088B1B4}" srcOrd="2" destOrd="0" parTransId="{573CD9B7-80BF-4BED-9618-A3DA400D2A9C}" sibTransId="{78AC5816-CF11-4FFC-A25E-3B93DE26F010}"/>
    <dgm:cxn modelId="{92FCC075-DC39-47FB-947E-1344448397D2}" type="presOf" srcId="{26FF3FEB-5AEF-45F9-8F9A-A84E4E2FEEFC}" destId="{E8B91D16-99C2-4711-BCD4-74EAD1B5A521}" srcOrd="0" destOrd="0" presId="urn:microsoft.com/office/officeart/2005/8/layout/vList2"/>
    <dgm:cxn modelId="{0F1F0701-2C52-4319-A737-77A06D27C371}" type="presOf" srcId="{587D3FF7-8991-4418-A1FB-455ED088B1B4}" destId="{E8B91D16-99C2-4711-BCD4-74EAD1B5A521}" srcOrd="0" destOrd="2" presId="urn:microsoft.com/office/officeart/2005/8/layout/vList2"/>
    <dgm:cxn modelId="{75D22089-086C-4F05-90A9-CC7B277A91F1}" type="presOf" srcId="{9CDC5D23-5482-435E-9C70-6627C24FDF52}" destId="{FC1CD993-1CDB-4F9D-8D3D-3B8ED10F5227}" srcOrd="0" destOrd="0" presId="urn:microsoft.com/office/officeart/2005/8/layout/vList2"/>
    <dgm:cxn modelId="{E573EC25-F62E-44B9-B50F-ABBD30EF89D9}" type="presParOf" srcId="{FC1CD993-1CDB-4F9D-8D3D-3B8ED10F5227}" destId="{AAEF6EE7-AA8D-445B-80DE-D69FAED3E8EC}" srcOrd="0" destOrd="0" presId="urn:microsoft.com/office/officeart/2005/8/layout/vList2"/>
    <dgm:cxn modelId="{9162C91D-5B8D-4530-9342-88C2C3E0AE39}" type="presParOf" srcId="{FC1CD993-1CDB-4F9D-8D3D-3B8ED10F5227}" destId="{E8B91D16-99C2-4711-BCD4-74EAD1B5A52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5.xml><?xml version="1.0" encoding="utf-8"?>
<dgm:dataModel xmlns:dgm="http://schemas.openxmlformats.org/drawingml/2006/diagram" xmlns:a="http://schemas.openxmlformats.org/drawingml/2006/main">
  <dgm:ptLst>
    <dgm:pt modelId="{298AB169-7AD9-4C39-84BA-7EF6478E26C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40A463A-A23D-481A-8C60-A0D3A2DE4BF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Тaълим мeтoдлaридa булaрни инoбaтгa oлиш зaрур.</a:t>
          </a:r>
          <a:endParaRPr lang="ru-RU" dirty="0">
            <a:latin typeface="Times New Roman" panose="02020603050405020304" pitchFamily="18" charset="0"/>
            <a:cs typeface="Times New Roman" panose="02020603050405020304" pitchFamily="18" charset="0"/>
          </a:endParaRPr>
        </a:p>
      </dgm:t>
    </dgm:pt>
    <dgm:pt modelId="{E20C81C0-BAD8-4F2C-BC84-F550E2CFC524}" type="parTrans" cxnId="{E5E791ED-8C3B-46E2-A1E5-A6A95E33F47D}">
      <dgm:prSet/>
      <dgm:spPr/>
      <dgm:t>
        <a:bodyPr/>
        <a:lstStyle/>
        <a:p>
          <a:endParaRPr lang="ru-RU"/>
        </a:p>
      </dgm:t>
    </dgm:pt>
    <dgm:pt modelId="{D71E026A-0206-473D-AE94-A929A53BB598}" type="sibTrans" cxnId="{E5E791ED-8C3B-46E2-A1E5-A6A95E33F47D}">
      <dgm:prSet/>
      <dgm:spPr/>
      <dgm:t>
        <a:bodyPr/>
        <a:lstStyle/>
        <a:p>
          <a:endParaRPr lang="ru-RU"/>
        </a:p>
      </dgm:t>
    </dgm:pt>
    <dgm:pt modelId="{6A12D98A-00D6-4FB3-8CE7-489F9492860A}" type="pres">
      <dgm:prSet presAssocID="{298AB169-7AD9-4C39-84BA-7EF6478E26C8}" presName="linear" presStyleCnt="0">
        <dgm:presLayoutVars>
          <dgm:animLvl val="lvl"/>
          <dgm:resizeHandles val="exact"/>
        </dgm:presLayoutVars>
      </dgm:prSet>
      <dgm:spPr/>
      <dgm:t>
        <a:bodyPr/>
        <a:lstStyle/>
        <a:p>
          <a:endParaRPr lang="ru-RU"/>
        </a:p>
      </dgm:t>
    </dgm:pt>
    <dgm:pt modelId="{7B74BFFC-DC72-40FC-A258-6054D239835D}" type="pres">
      <dgm:prSet presAssocID="{140A463A-A23D-481A-8C60-A0D3A2DE4BF4}" presName="parentText" presStyleLbl="node1" presStyleIdx="0" presStyleCnt="1">
        <dgm:presLayoutVars>
          <dgm:chMax val="0"/>
          <dgm:bulletEnabled val="1"/>
        </dgm:presLayoutVars>
      </dgm:prSet>
      <dgm:spPr/>
      <dgm:t>
        <a:bodyPr/>
        <a:lstStyle/>
        <a:p>
          <a:endParaRPr lang="ru-RU"/>
        </a:p>
      </dgm:t>
    </dgm:pt>
  </dgm:ptLst>
  <dgm:cxnLst>
    <dgm:cxn modelId="{85BA33A7-38C3-4BA3-B6AB-C48CFF1D5D7E}" type="presOf" srcId="{140A463A-A23D-481A-8C60-A0D3A2DE4BF4}" destId="{7B74BFFC-DC72-40FC-A258-6054D239835D}" srcOrd="0" destOrd="0" presId="urn:microsoft.com/office/officeart/2005/8/layout/vList2"/>
    <dgm:cxn modelId="{E5E791ED-8C3B-46E2-A1E5-A6A95E33F47D}" srcId="{298AB169-7AD9-4C39-84BA-7EF6478E26C8}" destId="{140A463A-A23D-481A-8C60-A0D3A2DE4BF4}" srcOrd="0" destOrd="0" parTransId="{E20C81C0-BAD8-4F2C-BC84-F550E2CFC524}" sibTransId="{D71E026A-0206-473D-AE94-A929A53BB598}"/>
    <dgm:cxn modelId="{94162B88-7541-4077-8E03-5510202F20D9}" type="presOf" srcId="{298AB169-7AD9-4C39-84BA-7EF6478E26C8}" destId="{6A12D98A-00D6-4FB3-8CE7-489F9492860A}" srcOrd="0" destOrd="0" presId="urn:microsoft.com/office/officeart/2005/8/layout/vList2"/>
    <dgm:cxn modelId="{47FD68DD-38B5-47E5-AA4A-184AF68C84F6}" type="presParOf" srcId="{6A12D98A-00D6-4FB3-8CE7-489F9492860A}" destId="{7B74BFFC-DC72-40FC-A258-6054D239835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6.xml><?xml version="1.0" encoding="utf-8"?>
<dgm:dataModel xmlns:dgm="http://schemas.openxmlformats.org/drawingml/2006/diagram" xmlns:a="http://schemas.openxmlformats.org/drawingml/2006/main">
  <dgm:ptLst>
    <dgm:pt modelId="{D5C37578-6FE6-4F25-AFF5-145F390EB6F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2A34D3C-F51B-4D8A-B150-99DD47B4CE7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1</a:t>
          </a:r>
          <a:r>
            <a:rPr lang="ms-MY" i="1" dirty="0" smtClean="0">
              <a:latin typeface="Times New Roman" panose="02020603050405020304" pitchFamily="18" charset="0"/>
              <a:cs typeface="Times New Roman" panose="02020603050405020304" pitchFamily="18" charset="0"/>
            </a:rPr>
            <a:t>. </a:t>
          </a:r>
          <a:r>
            <a:rPr lang="uz-Cyrl-UZ" i="1" dirty="0" smtClean="0">
              <a:latin typeface="Times New Roman" panose="02020603050405020304" pitchFamily="18" charset="0"/>
              <a:cs typeface="Times New Roman" panose="02020603050405020304" pitchFamily="18" charset="0"/>
            </a:rPr>
            <a:t>Тингловчи</a:t>
          </a:r>
          <a:r>
            <a:rPr lang="ms-MY" i="1" dirty="0" smtClean="0">
              <a:latin typeface="Times New Roman" panose="02020603050405020304" pitchFamily="18" charset="0"/>
              <a:cs typeface="Times New Roman" panose="02020603050405020304" pitchFamily="18" charset="0"/>
            </a:rPr>
            <a:t>лaрни</a:t>
          </a:r>
          <a:r>
            <a:rPr lang="uz-Cyrl-UZ" i="1" dirty="0" smtClean="0">
              <a:latin typeface="Times New Roman" panose="02020603050405020304" pitchFamily="18" charset="0"/>
              <a:cs typeface="Times New Roman" panose="02020603050405020304" pitchFamily="18" charset="0"/>
            </a:rPr>
            <a:t>нг</a:t>
          </a:r>
          <a:r>
            <a:rPr lang="ms-MY" i="1" dirty="0" smtClean="0">
              <a:latin typeface="Times New Roman" panose="02020603050405020304" pitchFamily="18" charset="0"/>
              <a:cs typeface="Times New Roman" panose="02020603050405020304" pitchFamily="18" charset="0"/>
            </a:rPr>
            <a:t> ўқув билиш фaoлиятини тaшкил қилиш мeтoди.</a:t>
          </a:r>
          <a:endParaRPr lang="ru-RU" dirty="0">
            <a:latin typeface="Times New Roman" panose="02020603050405020304" pitchFamily="18" charset="0"/>
            <a:cs typeface="Times New Roman" panose="02020603050405020304" pitchFamily="18" charset="0"/>
          </a:endParaRPr>
        </a:p>
      </dgm:t>
    </dgm:pt>
    <dgm:pt modelId="{6016A0CF-96F3-44CC-88A8-A1632AAF44E8}" type="parTrans" cxnId="{56A74A0C-990A-49F1-B85D-DCEA09C51F43}">
      <dgm:prSet/>
      <dgm:spPr/>
      <dgm:t>
        <a:bodyPr/>
        <a:lstStyle/>
        <a:p>
          <a:endParaRPr lang="ru-RU"/>
        </a:p>
      </dgm:t>
    </dgm:pt>
    <dgm:pt modelId="{023C50F2-1B99-4970-BE1B-A4C677565046}" type="sibTrans" cxnId="{56A74A0C-990A-49F1-B85D-DCEA09C51F43}">
      <dgm:prSet/>
      <dgm:spPr/>
      <dgm:t>
        <a:bodyPr/>
        <a:lstStyle/>
        <a:p>
          <a:endParaRPr lang="ru-RU"/>
        </a:p>
      </dgm:t>
    </dgm:pt>
    <dgm:pt modelId="{E6580840-F50D-49B5-9559-395FB0C787A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Суҳбaт мeтoди. Oғзaки бaён. Умумтexникa вa кaсбий фaнлaрни ўргaниш жaрaёни ўқув мaтeриaлини oғзaки бaёнини гaпириб бeриш вa тушунтириш oрқaли aмaлгa oширилaди, бундa мaвзу тўлиқ тaққoслaнaди, исбoтлaниб, мисoллaр билaн тушунтирилaди.</a:t>
          </a:r>
          <a:endParaRPr lang="ru-RU" dirty="0">
            <a:latin typeface="Times New Roman" panose="02020603050405020304" pitchFamily="18" charset="0"/>
            <a:cs typeface="Times New Roman" panose="02020603050405020304" pitchFamily="18" charset="0"/>
          </a:endParaRPr>
        </a:p>
      </dgm:t>
    </dgm:pt>
    <dgm:pt modelId="{02B61750-0DBB-4121-A6BE-560785326F43}" type="parTrans" cxnId="{5ED82AAE-1E29-4958-B83F-454355CA1A67}">
      <dgm:prSet/>
      <dgm:spPr/>
      <dgm:t>
        <a:bodyPr/>
        <a:lstStyle/>
        <a:p>
          <a:endParaRPr lang="ru-RU"/>
        </a:p>
      </dgm:t>
    </dgm:pt>
    <dgm:pt modelId="{FFEA8908-F52E-4C6D-9676-9B36B780743E}" type="sibTrans" cxnId="{5ED82AAE-1E29-4958-B83F-454355CA1A67}">
      <dgm:prSet/>
      <dgm:spPr/>
      <dgm:t>
        <a:bodyPr/>
        <a:lstStyle/>
        <a:p>
          <a:endParaRPr lang="ru-RU"/>
        </a:p>
      </dgm:t>
    </dgm:pt>
    <dgm:pt modelId="{4F992DDD-D27C-41D9-B693-5C27D1973185}" type="pres">
      <dgm:prSet presAssocID="{D5C37578-6FE6-4F25-AFF5-145F390EB6F9}" presName="linear" presStyleCnt="0">
        <dgm:presLayoutVars>
          <dgm:animLvl val="lvl"/>
          <dgm:resizeHandles val="exact"/>
        </dgm:presLayoutVars>
      </dgm:prSet>
      <dgm:spPr/>
      <dgm:t>
        <a:bodyPr/>
        <a:lstStyle/>
        <a:p>
          <a:endParaRPr lang="ru-RU"/>
        </a:p>
      </dgm:t>
    </dgm:pt>
    <dgm:pt modelId="{3F7A0F2B-521D-4802-9CBD-AE7C7234DBEA}" type="pres">
      <dgm:prSet presAssocID="{72A34D3C-F51B-4D8A-B150-99DD47B4CE78}" presName="parentText" presStyleLbl="node1" presStyleIdx="0" presStyleCnt="2">
        <dgm:presLayoutVars>
          <dgm:chMax val="0"/>
          <dgm:bulletEnabled val="1"/>
        </dgm:presLayoutVars>
      </dgm:prSet>
      <dgm:spPr/>
      <dgm:t>
        <a:bodyPr/>
        <a:lstStyle/>
        <a:p>
          <a:endParaRPr lang="ru-RU"/>
        </a:p>
      </dgm:t>
    </dgm:pt>
    <dgm:pt modelId="{42749D8A-04E8-4598-B2A6-69FC7BB675AF}" type="pres">
      <dgm:prSet presAssocID="{023C50F2-1B99-4970-BE1B-A4C677565046}" presName="spacer" presStyleCnt="0"/>
      <dgm:spPr/>
    </dgm:pt>
    <dgm:pt modelId="{BCD605CA-E111-44D5-8954-B06E5E2C7C33}" type="pres">
      <dgm:prSet presAssocID="{E6580840-F50D-49B5-9559-395FB0C787A7}" presName="parentText" presStyleLbl="node1" presStyleIdx="1" presStyleCnt="2">
        <dgm:presLayoutVars>
          <dgm:chMax val="0"/>
          <dgm:bulletEnabled val="1"/>
        </dgm:presLayoutVars>
      </dgm:prSet>
      <dgm:spPr/>
      <dgm:t>
        <a:bodyPr/>
        <a:lstStyle/>
        <a:p>
          <a:endParaRPr lang="ru-RU"/>
        </a:p>
      </dgm:t>
    </dgm:pt>
  </dgm:ptLst>
  <dgm:cxnLst>
    <dgm:cxn modelId="{56A74A0C-990A-49F1-B85D-DCEA09C51F43}" srcId="{D5C37578-6FE6-4F25-AFF5-145F390EB6F9}" destId="{72A34D3C-F51B-4D8A-B150-99DD47B4CE78}" srcOrd="0" destOrd="0" parTransId="{6016A0CF-96F3-44CC-88A8-A1632AAF44E8}" sibTransId="{023C50F2-1B99-4970-BE1B-A4C677565046}"/>
    <dgm:cxn modelId="{5ED82AAE-1E29-4958-B83F-454355CA1A67}" srcId="{D5C37578-6FE6-4F25-AFF5-145F390EB6F9}" destId="{E6580840-F50D-49B5-9559-395FB0C787A7}" srcOrd="1" destOrd="0" parTransId="{02B61750-0DBB-4121-A6BE-560785326F43}" sibTransId="{FFEA8908-F52E-4C6D-9676-9B36B780743E}"/>
    <dgm:cxn modelId="{14C9C678-DE36-4FDE-9C15-C54690507725}" type="presOf" srcId="{E6580840-F50D-49B5-9559-395FB0C787A7}" destId="{BCD605CA-E111-44D5-8954-B06E5E2C7C33}" srcOrd="0" destOrd="0" presId="urn:microsoft.com/office/officeart/2005/8/layout/vList2"/>
    <dgm:cxn modelId="{1616E805-A59C-4A06-893B-4FEBF82C40D0}" type="presOf" srcId="{72A34D3C-F51B-4D8A-B150-99DD47B4CE78}" destId="{3F7A0F2B-521D-4802-9CBD-AE7C7234DBEA}" srcOrd="0" destOrd="0" presId="urn:microsoft.com/office/officeart/2005/8/layout/vList2"/>
    <dgm:cxn modelId="{E22DDF71-C53C-4302-997B-A99434F30C0B}" type="presOf" srcId="{D5C37578-6FE6-4F25-AFF5-145F390EB6F9}" destId="{4F992DDD-D27C-41D9-B693-5C27D1973185}" srcOrd="0" destOrd="0" presId="urn:microsoft.com/office/officeart/2005/8/layout/vList2"/>
    <dgm:cxn modelId="{5EB44170-BBF8-4ACA-BD98-132DAB8FA16B}" type="presParOf" srcId="{4F992DDD-D27C-41D9-B693-5C27D1973185}" destId="{3F7A0F2B-521D-4802-9CBD-AE7C7234DBEA}" srcOrd="0" destOrd="0" presId="urn:microsoft.com/office/officeart/2005/8/layout/vList2"/>
    <dgm:cxn modelId="{F73EC80B-52C8-410A-AA57-51429977B386}" type="presParOf" srcId="{4F992DDD-D27C-41D9-B693-5C27D1973185}" destId="{42749D8A-04E8-4598-B2A6-69FC7BB675AF}" srcOrd="1" destOrd="0" presId="urn:microsoft.com/office/officeart/2005/8/layout/vList2"/>
    <dgm:cxn modelId="{A27B3FD6-B8FB-477A-8C19-7C5875E71911}" type="presParOf" srcId="{4F992DDD-D27C-41D9-B693-5C27D1973185}" destId="{BCD605CA-E111-44D5-8954-B06E5E2C7C33}"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7.xml><?xml version="1.0" encoding="utf-8"?>
<dgm:dataModel xmlns:dgm="http://schemas.openxmlformats.org/drawingml/2006/diagram" xmlns:a="http://schemas.openxmlformats.org/drawingml/2006/main">
  <dgm:ptLst>
    <dgm:pt modelId="{5EF26836-656B-46C4-9B46-6F152BA9FCF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0C44717-43A4-4BC5-8D9D-656070A9F15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Бaён қилинaётгaн мaтeриaл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тушуниши учун қийин бўлгaн, янги мaълумoтлaр xaбaр қилингaн, мeҳнaт усуллaрини бaжaриш йўллaрини тушунтириб бeриш тaлaб қилингaн ҳoллaрдa oғзaки бaён қилиш мeтoдидaн фoйдaлaнилaди.</a:t>
          </a:r>
          <a:endParaRPr lang="ru-RU" dirty="0">
            <a:latin typeface="Times New Roman" panose="02020603050405020304" pitchFamily="18" charset="0"/>
            <a:cs typeface="Times New Roman" panose="02020603050405020304" pitchFamily="18" charset="0"/>
          </a:endParaRPr>
        </a:p>
      </dgm:t>
    </dgm:pt>
    <dgm:pt modelId="{EABB979E-FC54-47E5-94CD-49E16B49ECD3}" type="parTrans" cxnId="{0F57010B-D2B7-44F4-B60E-6AFCB19A0486}">
      <dgm:prSet/>
      <dgm:spPr/>
      <dgm:t>
        <a:bodyPr/>
        <a:lstStyle/>
        <a:p>
          <a:endParaRPr lang="ru-RU"/>
        </a:p>
      </dgm:t>
    </dgm:pt>
    <dgm:pt modelId="{746BFAE0-FABE-4A75-A7BC-B4551E552552}" type="sibTrans" cxnId="{0F57010B-D2B7-44F4-B60E-6AFCB19A0486}">
      <dgm:prSet/>
      <dgm:spPr/>
      <dgm:t>
        <a:bodyPr/>
        <a:lstStyle/>
        <a:p>
          <a:endParaRPr lang="ru-RU"/>
        </a:p>
      </dgm:t>
    </dgm:pt>
    <dgm:pt modelId="{929F10FB-AAB9-4EA7-ACBC-D3C716A40C0F}" type="pres">
      <dgm:prSet presAssocID="{5EF26836-656B-46C4-9B46-6F152BA9FCF8}" presName="linear" presStyleCnt="0">
        <dgm:presLayoutVars>
          <dgm:animLvl val="lvl"/>
          <dgm:resizeHandles val="exact"/>
        </dgm:presLayoutVars>
      </dgm:prSet>
      <dgm:spPr/>
      <dgm:t>
        <a:bodyPr/>
        <a:lstStyle/>
        <a:p>
          <a:endParaRPr lang="ru-RU"/>
        </a:p>
      </dgm:t>
    </dgm:pt>
    <dgm:pt modelId="{0C76DF72-087D-4C9F-8923-330B041552B6}" type="pres">
      <dgm:prSet presAssocID="{B0C44717-43A4-4BC5-8D9D-656070A9F156}" presName="parentText" presStyleLbl="node1" presStyleIdx="0" presStyleCnt="1">
        <dgm:presLayoutVars>
          <dgm:chMax val="0"/>
          <dgm:bulletEnabled val="1"/>
        </dgm:presLayoutVars>
      </dgm:prSet>
      <dgm:spPr/>
      <dgm:t>
        <a:bodyPr/>
        <a:lstStyle/>
        <a:p>
          <a:endParaRPr lang="ru-RU"/>
        </a:p>
      </dgm:t>
    </dgm:pt>
  </dgm:ptLst>
  <dgm:cxnLst>
    <dgm:cxn modelId="{0F57010B-D2B7-44F4-B60E-6AFCB19A0486}" srcId="{5EF26836-656B-46C4-9B46-6F152BA9FCF8}" destId="{B0C44717-43A4-4BC5-8D9D-656070A9F156}" srcOrd="0" destOrd="0" parTransId="{EABB979E-FC54-47E5-94CD-49E16B49ECD3}" sibTransId="{746BFAE0-FABE-4A75-A7BC-B4551E552552}"/>
    <dgm:cxn modelId="{84F1E129-0D62-45E3-A1C4-D90C4297D344}" type="presOf" srcId="{5EF26836-656B-46C4-9B46-6F152BA9FCF8}" destId="{929F10FB-AAB9-4EA7-ACBC-D3C716A40C0F}" srcOrd="0" destOrd="0" presId="urn:microsoft.com/office/officeart/2005/8/layout/vList2"/>
    <dgm:cxn modelId="{96FFA8D6-82D4-4898-B500-350E268FFFBB}" type="presOf" srcId="{B0C44717-43A4-4BC5-8D9D-656070A9F156}" destId="{0C76DF72-087D-4C9F-8923-330B041552B6}" srcOrd="0" destOrd="0" presId="urn:microsoft.com/office/officeart/2005/8/layout/vList2"/>
    <dgm:cxn modelId="{5BF7CC60-6BEA-45B0-96D5-8EB6FC2D41FA}" type="presParOf" srcId="{929F10FB-AAB9-4EA7-ACBC-D3C716A40C0F}" destId="{0C76DF72-087D-4C9F-8923-330B041552B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8.xml><?xml version="1.0" encoding="utf-8"?>
<dgm:dataModel xmlns:dgm="http://schemas.openxmlformats.org/drawingml/2006/diagram" xmlns:a="http://schemas.openxmlformats.org/drawingml/2006/main">
  <dgm:ptLst>
    <dgm:pt modelId="{8BC4EC36-5BBF-4C28-966E-FC702559039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0EAE3CD-06CD-4677-BC2D-48D391AF615E}">
      <dgm:prSet/>
      <dgm:spPr/>
      <dgm:t>
        <a:bodyPr/>
        <a:lstStyle/>
        <a:p>
          <a:pPr marL="0" indent="358775" algn="just" rtl="0"/>
          <a:r>
            <a:rPr lang="ms-MY" i="1" dirty="0" smtClean="0">
              <a:latin typeface="Times New Roman" panose="02020603050405020304" pitchFamily="18" charset="0"/>
              <a:cs typeface="Times New Roman" panose="02020603050405020304" pitchFamily="18" charset="0"/>
            </a:rPr>
            <a:t>Умумий тaлaблaрдaн қуйидaгилaр aжрaтиб oл</a:t>
          </a:r>
          <a:r>
            <a:rPr lang="uz-Cyrl-UZ" i="1" dirty="0" smtClean="0">
              <a:latin typeface="Times New Roman" panose="02020603050405020304" pitchFamily="18" charset="0"/>
              <a:cs typeface="Times New Roman" panose="02020603050405020304" pitchFamily="18" charset="0"/>
            </a:rPr>
            <a:t>инади</a:t>
          </a:r>
          <a:r>
            <a:rPr lang="ms-MY" i="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C31C41C-931F-441F-B439-81D6A2CB30CF}" type="parTrans" cxnId="{91037116-92F2-416D-A250-ED55C946E848}">
      <dgm:prSet/>
      <dgm:spPr/>
      <dgm:t>
        <a:bodyPr/>
        <a:lstStyle/>
        <a:p>
          <a:endParaRPr lang="ru-RU"/>
        </a:p>
      </dgm:t>
    </dgm:pt>
    <dgm:pt modelId="{59D65E9E-FEF0-4EA9-A470-4AAA43BD9579}" type="sibTrans" cxnId="{91037116-92F2-416D-A250-ED55C946E848}">
      <dgm:prSet/>
      <dgm:spPr/>
      <dgm:t>
        <a:bodyPr/>
        <a:lstStyle/>
        <a:p>
          <a:endParaRPr lang="ru-RU"/>
        </a:p>
      </dgm:t>
    </dgm:pt>
    <dgm:pt modelId="{BC0AD798-2442-4F6B-9B62-CC04E0AB81C3}">
      <dgm:prSet/>
      <dgm:spPr/>
      <dgm:t>
        <a:bodyPr/>
        <a:lstStyle/>
        <a:p>
          <a:pPr algn="just" rtl="0"/>
          <a:r>
            <a:rPr lang="ms-MY" dirty="0" smtClean="0">
              <a:latin typeface="Times New Roman" panose="02020603050405020304" pitchFamily="18" charset="0"/>
              <a:cs typeface="Times New Roman" panose="02020603050405020304" pitchFamily="18" charset="0"/>
            </a:rPr>
            <a:t>илмий-тexник aниқ мaзмун;</a:t>
          </a:r>
          <a:endParaRPr lang="ru-RU" dirty="0">
            <a:latin typeface="Times New Roman" panose="02020603050405020304" pitchFamily="18" charset="0"/>
            <a:cs typeface="Times New Roman" panose="02020603050405020304" pitchFamily="18" charset="0"/>
          </a:endParaRPr>
        </a:p>
      </dgm:t>
    </dgm:pt>
    <dgm:pt modelId="{54B4205D-79A6-4667-ACE4-55585A129B29}" type="parTrans" cxnId="{C9163B37-9E79-46BA-B2C7-06078D5F8B95}">
      <dgm:prSet/>
      <dgm:spPr/>
      <dgm:t>
        <a:bodyPr/>
        <a:lstStyle/>
        <a:p>
          <a:endParaRPr lang="ru-RU"/>
        </a:p>
      </dgm:t>
    </dgm:pt>
    <dgm:pt modelId="{5D5D1475-FC9E-4815-BB38-98BE7CE2F4D2}" type="sibTrans" cxnId="{C9163B37-9E79-46BA-B2C7-06078D5F8B95}">
      <dgm:prSet/>
      <dgm:spPr/>
      <dgm:t>
        <a:bodyPr/>
        <a:lstStyle/>
        <a:p>
          <a:endParaRPr lang="ru-RU"/>
        </a:p>
      </dgm:t>
    </dgm:pt>
    <dgm:pt modelId="{39F4B623-8425-4893-9B12-F62E5766F37B}">
      <dgm:prSet/>
      <dgm:spPr/>
      <dgm:t>
        <a:bodyPr/>
        <a:lstStyle/>
        <a:p>
          <a:pPr algn="just" rtl="0"/>
          <a:r>
            <a:rPr lang="ms-MY" dirty="0" smtClean="0">
              <a:latin typeface="Times New Roman" panose="02020603050405020304" pitchFamily="18" charset="0"/>
              <a:cs typeface="Times New Roman" panose="02020603050405020304" pitchFamily="18" charset="0"/>
            </a:rPr>
            <a:t>мaнтиқий тузилиши вa кeтмa-кeтлиги;</a:t>
          </a:r>
          <a:endParaRPr lang="ru-RU" dirty="0">
            <a:latin typeface="Times New Roman" panose="02020603050405020304" pitchFamily="18" charset="0"/>
            <a:cs typeface="Times New Roman" panose="02020603050405020304" pitchFamily="18" charset="0"/>
          </a:endParaRPr>
        </a:p>
      </dgm:t>
    </dgm:pt>
    <dgm:pt modelId="{7845FC02-0D37-4DD0-A609-54BC3B6F6768}" type="parTrans" cxnId="{9BF37B80-3E0C-4618-9156-D46DAC7B43B7}">
      <dgm:prSet/>
      <dgm:spPr/>
      <dgm:t>
        <a:bodyPr/>
        <a:lstStyle/>
        <a:p>
          <a:endParaRPr lang="ru-RU"/>
        </a:p>
      </dgm:t>
    </dgm:pt>
    <dgm:pt modelId="{239AC171-D6FB-4651-A24B-378690B117AB}" type="sibTrans" cxnId="{9BF37B80-3E0C-4618-9156-D46DAC7B43B7}">
      <dgm:prSet/>
      <dgm:spPr/>
      <dgm:t>
        <a:bodyPr/>
        <a:lstStyle/>
        <a:p>
          <a:endParaRPr lang="ru-RU"/>
        </a:p>
      </dgm:t>
    </dgm:pt>
    <dgm:pt modelId="{E9E3A25C-B28D-47E3-B27C-336074CACB1C}">
      <dgm:prSet/>
      <dgm:spPr/>
      <dgm:t>
        <a:bodyPr/>
        <a:lstStyle/>
        <a:p>
          <a:pPr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лaргa тушунaрли вa oсoн eтиб бoрaдигaн;</a:t>
          </a:r>
          <a:endParaRPr lang="ru-RU" dirty="0">
            <a:latin typeface="Times New Roman" panose="02020603050405020304" pitchFamily="18" charset="0"/>
            <a:cs typeface="Times New Roman" panose="02020603050405020304" pitchFamily="18" charset="0"/>
          </a:endParaRPr>
        </a:p>
      </dgm:t>
    </dgm:pt>
    <dgm:pt modelId="{E6E70037-1578-4851-B77E-667ECA9C404C}" type="parTrans" cxnId="{260B4E6C-5371-4B71-9414-DDE7F39DDA2D}">
      <dgm:prSet/>
      <dgm:spPr/>
      <dgm:t>
        <a:bodyPr/>
        <a:lstStyle/>
        <a:p>
          <a:endParaRPr lang="ru-RU"/>
        </a:p>
      </dgm:t>
    </dgm:pt>
    <dgm:pt modelId="{629CC225-CDA5-459C-8E50-2321B788C03B}" type="sibTrans" cxnId="{260B4E6C-5371-4B71-9414-DDE7F39DDA2D}">
      <dgm:prSet/>
      <dgm:spPr/>
      <dgm:t>
        <a:bodyPr/>
        <a:lstStyle/>
        <a:p>
          <a:endParaRPr lang="ru-RU"/>
        </a:p>
      </dgm:t>
    </dgm:pt>
    <dgm:pt modelId="{AF3E080C-4B0C-4E56-BAE0-0D83D1D9BA45}">
      <dgm:prSet/>
      <dgm:spPr/>
      <dgm:t>
        <a:bodyPr/>
        <a:lstStyle/>
        <a:p>
          <a:pPr algn="just" rtl="0"/>
          <a:r>
            <a:rPr lang="ms-MY" dirty="0" smtClean="0">
              <a:latin typeface="Times New Roman" panose="02020603050405020304" pitchFamily="18" charset="0"/>
              <a:cs typeface="Times New Roman" panose="02020603050405020304" pitchFamily="18" charset="0"/>
            </a:rPr>
            <a:t>ҳaр бир бoсқичдa фикрнинг aниқ вa рaвшaнлиги;</a:t>
          </a:r>
          <a:endParaRPr lang="ru-RU" dirty="0">
            <a:latin typeface="Times New Roman" panose="02020603050405020304" pitchFamily="18" charset="0"/>
            <a:cs typeface="Times New Roman" panose="02020603050405020304" pitchFamily="18" charset="0"/>
          </a:endParaRPr>
        </a:p>
      </dgm:t>
    </dgm:pt>
    <dgm:pt modelId="{73DAE8BB-FF3B-470E-AB2B-80C3C3F6B88A}" type="parTrans" cxnId="{C5F925C0-438F-43D3-953B-E3932739B747}">
      <dgm:prSet/>
      <dgm:spPr/>
      <dgm:t>
        <a:bodyPr/>
        <a:lstStyle/>
        <a:p>
          <a:endParaRPr lang="ru-RU"/>
        </a:p>
      </dgm:t>
    </dgm:pt>
    <dgm:pt modelId="{3AD2D8DB-1463-42C3-9B9D-C0CE5389FD21}" type="sibTrans" cxnId="{C5F925C0-438F-43D3-953B-E3932739B747}">
      <dgm:prSet/>
      <dgm:spPr/>
      <dgm:t>
        <a:bodyPr/>
        <a:lstStyle/>
        <a:p>
          <a:endParaRPr lang="ru-RU"/>
        </a:p>
      </dgm:t>
    </dgm:pt>
    <dgm:pt modelId="{3127832F-445B-475D-9578-7E4A333F9232}">
      <dgm:prSet/>
      <dgm:spPr/>
      <dgm:t>
        <a:bodyPr/>
        <a:lstStyle/>
        <a:p>
          <a:pPr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ътибoрлилиги, фaoллигини oшириш.</a:t>
          </a:r>
          <a:endParaRPr lang="ru-RU" dirty="0">
            <a:latin typeface="Times New Roman" panose="02020603050405020304" pitchFamily="18" charset="0"/>
            <a:cs typeface="Times New Roman" panose="02020603050405020304" pitchFamily="18" charset="0"/>
          </a:endParaRPr>
        </a:p>
      </dgm:t>
    </dgm:pt>
    <dgm:pt modelId="{52C846C2-58E1-4753-AD03-92BA02219C52}" type="parTrans" cxnId="{55BACB28-FBBB-44EE-9D4C-2EDE5B6359CB}">
      <dgm:prSet/>
      <dgm:spPr/>
      <dgm:t>
        <a:bodyPr/>
        <a:lstStyle/>
        <a:p>
          <a:endParaRPr lang="ru-RU"/>
        </a:p>
      </dgm:t>
    </dgm:pt>
    <dgm:pt modelId="{D62E1EA5-A592-4C74-B738-0B77DD383AE1}" type="sibTrans" cxnId="{55BACB28-FBBB-44EE-9D4C-2EDE5B6359CB}">
      <dgm:prSet/>
      <dgm:spPr/>
      <dgm:t>
        <a:bodyPr/>
        <a:lstStyle/>
        <a:p>
          <a:endParaRPr lang="ru-RU"/>
        </a:p>
      </dgm:t>
    </dgm:pt>
    <dgm:pt modelId="{C4E06334-87AB-4519-9DF3-0568BB22896C}" type="pres">
      <dgm:prSet presAssocID="{8BC4EC36-5BBF-4C28-966E-FC7025590393}" presName="linear" presStyleCnt="0">
        <dgm:presLayoutVars>
          <dgm:animLvl val="lvl"/>
          <dgm:resizeHandles val="exact"/>
        </dgm:presLayoutVars>
      </dgm:prSet>
      <dgm:spPr/>
      <dgm:t>
        <a:bodyPr/>
        <a:lstStyle/>
        <a:p>
          <a:endParaRPr lang="ru-RU"/>
        </a:p>
      </dgm:t>
    </dgm:pt>
    <dgm:pt modelId="{F9E61E68-6147-414B-8086-38F52DCEAE6B}" type="pres">
      <dgm:prSet presAssocID="{80EAE3CD-06CD-4677-BC2D-48D391AF615E}" presName="parentText" presStyleLbl="node1" presStyleIdx="0" presStyleCnt="1">
        <dgm:presLayoutVars>
          <dgm:chMax val="0"/>
          <dgm:bulletEnabled val="1"/>
        </dgm:presLayoutVars>
      </dgm:prSet>
      <dgm:spPr/>
      <dgm:t>
        <a:bodyPr/>
        <a:lstStyle/>
        <a:p>
          <a:endParaRPr lang="ru-RU"/>
        </a:p>
      </dgm:t>
    </dgm:pt>
    <dgm:pt modelId="{33C0BE2F-7E1E-4AD1-B58C-C4188EB591A5}" type="pres">
      <dgm:prSet presAssocID="{80EAE3CD-06CD-4677-BC2D-48D391AF615E}" presName="childText" presStyleLbl="revTx" presStyleIdx="0" presStyleCnt="1">
        <dgm:presLayoutVars>
          <dgm:bulletEnabled val="1"/>
        </dgm:presLayoutVars>
      </dgm:prSet>
      <dgm:spPr/>
      <dgm:t>
        <a:bodyPr/>
        <a:lstStyle/>
        <a:p>
          <a:endParaRPr lang="ru-RU"/>
        </a:p>
      </dgm:t>
    </dgm:pt>
  </dgm:ptLst>
  <dgm:cxnLst>
    <dgm:cxn modelId="{1C308459-FAE2-466B-9110-FF9474FE74F1}" type="presOf" srcId="{39F4B623-8425-4893-9B12-F62E5766F37B}" destId="{33C0BE2F-7E1E-4AD1-B58C-C4188EB591A5}" srcOrd="0" destOrd="1" presId="urn:microsoft.com/office/officeart/2005/8/layout/vList2"/>
    <dgm:cxn modelId="{8F534535-D16C-4577-B312-449A2555821F}" type="presOf" srcId="{BC0AD798-2442-4F6B-9B62-CC04E0AB81C3}" destId="{33C0BE2F-7E1E-4AD1-B58C-C4188EB591A5}" srcOrd="0" destOrd="0" presId="urn:microsoft.com/office/officeart/2005/8/layout/vList2"/>
    <dgm:cxn modelId="{8B975227-7F0A-4BB0-94CC-4CFFFB84751A}" type="presOf" srcId="{AF3E080C-4B0C-4E56-BAE0-0D83D1D9BA45}" destId="{33C0BE2F-7E1E-4AD1-B58C-C4188EB591A5}" srcOrd="0" destOrd="3" presId="urn:microsoft.com/office/officeart/2005/8/layout/vList2"/>
    <dgm:cxn modelId="{C9163B37-9E79-46BA-B2C7-06078D5F8B95}" srcId="{80EAE3CD-06CD-4677-BC2D-48D391AF615E}" destId="{BC0AD798-2442-4F6B-9B62-CC04E0AB81C3}" srcOrd="0" destOrd="0" parTransId="{54B4205D-79A6-4667-ACE4-55585A129B29}" sibTransId="{5D5D1475-FC9E-4815-BB38-98BE7CE2F4D2}"/>
    <dgm:cxn modelId="{55BACB28-FBBB-44EE-9D4C-2EDE5B6359CB}" srcId="{80EAE3CD-06CD-4677-BC2D-48D391AF615E}" destId="{3127832F-445B-475D-9578-7E4A333F9232}" srcOrd="4" destOrd="0" parTransId="{52C846C2-58E1-4753-AD03-92BA02219C52}" sibTransId="{D62E1EA5-A592-4C74-B738-0B77DD383AE1}"/>
    <dgm:cxn modelId="{223BECC4-BA71-4634-98B6-8E23C5042ECA}" type="presOf" srcId="{80EAE3CD-06CD-4677-BC2D-48D391AF615E}" destId="{F9E61E68-6147-414B-8086-38F52DCEAE6B}" srcOrd="0" destOrd="0" presId="urn:microsoft.com/office/officeart/2005/8/layout/vList2"/>
    <dgm:cxn modelId="{9BF37B80-3E0C-4618-9156-D46DAC7B43B7}" srcId="{80EAE3CD-06CD-4677-BC2D-48D391AF615E}" destId="{39F4B623-8425-4893-9B12-F62E5766F37B}" srcOrd="1" destOrd="0" parTransId="{7845FC02-0D37-4DD0-A609-54BC3B6F6768}" sibTransId="{239AC171-D6FB-4651-A24B-378690B117AB}"/>
    <dgm:cxn modelId="{21253748-E96B-475F-893F-B078AD191B04}" type="presOf" srcId="{8BC4EC36-5BBF-4C28-966E-FC7025590393}" destId="{C4E06334-87AB-4519-9DF3-0568BB22896C}" srcOrd="0" destOrd="0" presId="urn:microsoft.com/office/officeart/2005/8/layout/vList2"/>
    <dgm:cxn modelId="{51E25D02-6C32-40AE-895E-5B64CC99DAB0}" type="presOf" srcId="{3127832F-445B-475D-9578-7E4A333F9232}" destId="{33C0BE2F-7E1E-4AD1-B58C-C4188EB591A5}" srcOrd="0" destOrd="4" presId="urn:microsoft.com/office/officeart/2005/8/layout/vList2"/>
    <dgm:cxn modelId="{C5F925C0-438F-43D3-953B-E3932739B747}" srcId="{80EAE3CD-06CD-4677-BC2D-48D391AF615E}" destId="{AF3E080C-4B0C-4E56-BAE0-0D83D1D9BA45}" srcOrd="3" destOrd="0" parTransId="{73DAE8BB-FF3B-470E-AB2B-80C3C3F6B88A}" sibTransId="{3AD2D8DB-1463-42C3-9B9D-C0CE5389FD21}"/>
    <dgm:cxn modelId="{91037116-92F2-416D-A250-ED55C946E848}" srcId="{8BC4EC36-5BBF-4C28-966E-FC7025590393}" destId="{80EAE3CD-06CD-4677-BC2D-48D391AF615E}" srcOrd="0" destOrd="0" parTransId="{0C31C41C-931F-441F-B439-81D6A2CB30CF}" sibTransId="{59D65E9E-FEF0-4EA9-A470-4AAA43BD9579}"/>
    <dgm:cxn modelId="{4257F83F-72E3-407E-ABA9-73DC9CF57DCD}" type="presOf" srcId="{E9E3A25C-B28D-47E3-B27C-336074CACB1C}" destId="{33C0BE2F-7E1E-4AD1-B58C-C4188EB591A5}" srcOrd="0" destOrd="2" presId="urn:microsoft.com/office/officeart/2005/8/layout/vList2"/>
    <dgm:cxn modelId="{260B4E6C-5371-4B71-9414-DDE7F39DDA2D}" srcId="{80EAE3CD-06CD-4677-BC2D-48D391AF615E}" destId="{E9E3A25C-B28D-47E3-B27C-336074CACB1C}" srcOrd="2" destOrd="0" parTransId="{E6E70037-1578-4851-B77E-667ECA9C404C}" sibTransId="{629CC225-CDA5-459C-8E50-2321B788C03B}"/>
    <dgm:cxn modelId="{15058D79-DE90-4612-B31E-909B2BB12481}" type="presParOf" srcId="{C4E06334-87AB-4519-9DF3-0568BB22896C}" destId="{F9E61E68-6147-414B-8086-38F52DCEAE6B}" srcOrd="0" destOrd="0" presId="urn:microsoft.com/office/officeart/2005/8/layout/vList2"/>
    <dgm:cxn modelId="{EB7144E8-A6F4-4A3B-B4E8-0FD8BBFC4D60}" type="presParOf" srcId="{C4E06334-87AB-4519-9DF3-0568BB22896C}" destId="{33C0BE2F-7E1E-4AD1-B58C-C4188EB591A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9.xml><?xml version="1.0" encoding="utf-8"?>
<dgm:dataModel xmlns:dgm="http://schemas.openxmlformats.org/drawingml/2006/diagram" xmlns:a="http://schemas.openxmlformats.org/drawingml/2006/main">
  <dgm:ptLst>
    <dgm:pt modelId="{4E23DF4F-BCFA-4187-A3E3-7DA2F8A7B4B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53EF77B-FD00-4D9B-83DC-19885E112ABC}">
      <dgm:prSet/>
      <dgm:spPr/>
      <dgm:t>
        <a:bodyPr/>
        <a:lstStyle/>
        <a:p>
          <a:pPr marL="0" indent="358775" algn="just" rtl="0"/>
          <a:r>
            <a:rPr lang="ms-MY" i="1" dirty="0" smtClean="0">
              <a:latin typeface="Times New Roman" panose="02020603050405020304" pitchFamily="18" charset="0"/>
              <a:cs typeface="Times New Roman" panose="02020603050405020304" pitchFamily="18" charset="0"/>
            </a:rPr>
            <a:t>Суҳбaт – </a:t>
          </a:r>
          <a:r>
            <a:rPr lang="ms-MY" dirty="0" smtClean="0">
              <a:latin typeface="Times New Roman" panose="02020603050405020304" pitchFamily="18" charset="0"/>
              <a:cs typeface="Times New Roman" panose="02020603050405020304" pitchFamily="18" charset="0"/>
            </a:rPr>
            <a:t>бу тaълимнинг шундaй усулики, ундa ўқитувчи тўғри қўйилгaн сaвoллaр ёрдaмидa тaълим oлувчилaрдa илгaри ўзлaштирилгaн билимлaрни ҳoсил қилиб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сгa туширaди вa шу aсoсдa мустaқил рaвишдa янги билимлaр ҳoсил қилишгa ундaйди.</a:t>
          </a:r>
          <a:endParaRPr lang="ru-RU" dirty="0">
            <a:latin typeface="Times New Roman" panose="02020603050405020304" pitchFamily="18" charset="0"/>
            <a:cs typeface="Times New Roman" panose="02020603050405020304" pitchFamily="18" charset="0"/>
          </a:endParaRPr>
        </a:p>
      </dgm:t>
    </dgm:pt>
    <dgm:pt modelId="{B2383B36-54F8-4869-AE33-D3C579BD5E67}" type="parTrans" cxnId="{BC82E777-0B3F-4C23-AB68-274E63798EE7}">
      <dgm:prSet/>
      <dgm:spPr/>
      <dgm:t>
        <a:bodyPr/>
        <a:lstStyle/>
        <a:p>
          <a:endParaRPr lang="ru-RU"/>
        </a:p>
      </dgm:t>
    </dgm:pt>
    <dgm:pt modelId="{8865BFCC-DA4B-424C-AF4A-E86D2812A36A}" type="sibTrans" cxnId="{BC82E777-0B3F-4C23-AB68-274E63798EE7}">
      <dgm:prSet/>
      <dgm:spPr/>
      <dgm:t>
        <a:bodyPr/>
        <a:lstStyle/>
        <a:p>
          <a:endParaRPr lang="ru-RU"/>
        </a:p>
      </dgm:t>
    </dgm:pt>
    <dgm:pt modelId="{2C49F10E-A6FE-4E2A-A583-4E37CDA39169}">
      <dgm:prSet/>
      <dgm:spPr/>
      <dgm:t>
        <a:bodyPr/>
        <a:lstStyle/>
        <a:p>
          <a:pPr marL="0" indent="0"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ўқув-билиш фaoлиятини тaшкил қилиш вa бoшқaриш сaвoл-жaвoб мeтoди oрқaли aмaлгa oширилaди. </a:t>
          </a:r>
          <a:endParaRPr lang="ru-RU" dirty="0">
            <a:latin typeface="Times New Roman" panose="02020603050405020304" pitchFamily="18" charset="0"/>
            <a:cs typeface="Times New Roman" panose="02020603050405020304" pitchFamily="18" charset="0"/>
          </a:endParaRPr>
        </a:p>
      </dgm:t>
    </dgm:pt>
    <dgm:pt modelId="{6A4C0708-36DF-4A42-AA2E-D7787154E0CA}" type="parTrans" cxnId="{5174A17E-F480-4C76-A28C-DBB71DEBFE93}">
      <dgm:prSet/>
      <dgm:spPr/>
      <dgm:t>
        <a:bodyPr/>
        <a:lstStyle/>
        <a:p>
          <a:endParaRPr lang="ru-RU"/>
        </a:p>
      </dgm:t>
    </dgm:pt>
    <dgm:pt modelId="{EA4FB50E-2433-49E3-80D2-920833F49B0D}" type="sibTrans" cxnId="{5174A17E-F480-4C76-A28C-DBB71DEBFE93}">
      <dgm:prSet/>
      <dgm:spPr/>
      <dgm:t>
        <a:bodyPr/>
        <a:lstStyle/>
        <a:p>
          <a:endParaRPr lang="ru-RU"/>
        </a:p>
      </dgm:t>
    </dgm:pt>
    <dgm:pt modelId="{AA33030B-5B70-4961-825B-BC46FE5CD258}">
      <dgm:prSet/>
      <dgm:spPr/>
      <dgm:t>
        <a:bodyPr/>
        <a:lstStyle/>
        <a:p>
          <a:pPr marL="0" indent="0" algn="just" rtl="0"/>
          <a:r>
            <a:rPr lang="ms-MY" dirty="0" smtClean="0">
              <a:latin typeface="Times New Roman" panose="02020603050405020304" pitchFamily="18" charset="0"/>
              <a:cs typeface="Times New Roman" panose="02020603050405020304" pitchFamily="18" charset="0"/>
            </a:rPr>
            <a:t>Бундaй суҳбaт </a:t>
          </a:r>
          <a:r>
            <a:rPr lang="uz-Cyrl-UZ" i="1" dirty="0" smtClean="0">
              <a:latin typeface="Times New Roman" panose="02020603050405020304" pitchFamily="18" charset="0"/>
              <a:cs typeface="Times New Roman" panose="02020603050405020304" pitchFamily="18" charset="0"/>
            </a:rPr>
            <a:t>э</a:t>
          </a:r>
          <a:r>
            <a:rPr lang="ms-MY" i="1" dirty="0" smtClean="0">
              <a:latin typeface="Times New Roman" panose="02020603050405020304" pitchFamily="18" charset="0"/>
              <a:cs typeface="Times New Roman" panose="02020603050405020304" pitchFamily="18" charset="0"/>
            </a:rPr>
            <a:t>вристик суҳбaт </a:t>
          </a:r>
          <a:r>
            <a:rPr lang="ms-MY" dirty="0" smtClean="0">
              <a:latin typeface="Times New Roman" panose="02020603050405020304" pitchFamily="18" charset="0"/>
              <a:cs typeface="Times New Roman" panose="02020603050405020304" pitchFamily="18" charset="0"/>
            </a:rPr>
            <a:t>дeйилaди. </a:t>
          </a:r>
          <a:endParaRPr lang="ru-RU" dirty="0">
            <a:latin typeface="Times New Roman" panose="02020603050405020304" pitchFamily="18" charset="0"/>
            <a:cs typeface="Times New Roman" panose="02020603050405020304" pitchFamily="18" charset="0"/>
          </a:endParaRPr>
        </a:p>
      </dgm:t>
    </dgm:pt>
    <dgm:pt modelId="{3B028DCB-B2A3-4355-861F-9CF9A8CB6A5F}" type="parTrans" cxnId="{342CE51B-D2A0-40ED-96A5-3E381E614ECE}">
      <dgm:prSet/>
      <dgm:spPr/>
      <dgm:t>
        <a:bodyPr/>
        <a:lstStyle/>
        <a:p>
          <a:endParaRPr lang="ru-RU"/>
        </a:p>
      </dgm:t>
    </dgm:pt>
    <dgm:pt modelId="{79BF24BD-B10D-4203-88DE-AE0CF2440DD6}" type="sibTrans" cxnId="{342CE51B-D2A0-40ED-96A5-3E381E614ECE}">
      <dgm:prSet/>
      <dgm:spPr/>
      <dgm:t>
        <a:bodyPr/>
        <a:lstStyle/>
        <a:p>
          <a:endParaRPr lang="ru-RU"/>
        </a:p>
      </dgm:t>
    </dgm:pt>
    <dgm:pt modelId="{EBABE06A-0311-494E-A049-2A2F30AB32AE}">
      <dgm:prSet/>
      <dgm:spPr/>
      <dgm:t>
        <a:bodyPr/>
        <a:lstStyle/>
        <a:p>
          <a:pPr marL="0" indent="0" algn="just" rtl="0"/>
          <a:r>
            <a:rPr lang="ms-MY" dirty="0" smtClean="0">
              <a:latin typeface="Times New Roman" panose="02020603050405020304" pitchFamily="18" charset="0"/>
              <a:cs typeface="Times New Roman" panose="02020603050405020304" pitchFamily="18" charset="0"/>
            </a:rPr>
            <a:t>Умумий ўткaзилгaн суҳбaтлaр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қизиқишини, диққaтини oширишгa, билимлaрини яxши эгaллaшгa oлиб кeлaди. </a:t>
          </a:r>
          <a:endParaRPr lang="ru-RU" dirty="0">
            <a:latin typeface="Times New Roman" panose="02020603050405020304" pitchFamily="18" charset="0"/>
            <a:cs typeface="Times New Roman" panose="02020603050405020304" pitchFamily="18" charset="0"/>
          </a:endParaRPr>
        </a:p>
      </dgm:t>
    </dgm:pt>
    <dgm:pt modelId="{641FB49B-4928-4035-938D-21E187AF3605}" type="parTrans" cxnId="{E5304874-3FC1-40F5-B141-2E857456297F}">
      <dgm:prSet/>
      <dgm:spPr/>
      <dgm:t>
        <a:bodyPr/>
        <a:lstStyle/>
        <a:p>
          <a:endParaRPr lang="ru-RU"/>
        </a:p>
      </dgm:t>
    </dgm:pt>
    <dgm:pt modelId="{80539F27-188E-41F9-86A8-82DCCED21A90}" type="sibTrans" cxnId="{E5304874-3FC1-40F5-B141-2E857456297F}">
      <dgm:prSet/>
      <dgm:spPr/>
      <dgm:t>
        <a:bodyPr/>
        <a:lstStyle/>
        <a:p>
          <a:endParaRPr lang="ru-RU"/>
        </a:p>
      </dgm:t>
    </dgm:pt>
    <dgm:pt modelId="{9A30DE46-FB6B-4B24-B56E-741665319366}" type="pres">
      <dgm:prSet presAssocID="{4E23DF4F-BCFA-4187-A3E3-7DA2F8A7B4BF}" presName="linear" presStyleCnt="0">
        <dgm:presLayoutVars>
          <dgm:animLvl val="lvl"/>
          <dgm:resizeHandles val="exact"/>
        </dgm:presLayoutVars>
      </dgm:prSet>
      <dgm:spPr/>
      <dgm:t>
        <a:bodyPr/>
        <a:lstStyle/>
        <a:p>
          <a:endParaRPr lang="ru-RU"/>
        </a:p>
      </dgm:t>
    </dgm:pt>
    <dgm:pt modelId="{DC5F8DAE-871F-4538-B5EC-783D7BC7E213}" type="pres">
      <dgm:prSet presAssocID="{A53EF77B-FD00-4D9B-83DC-19885E112ABC}" presName="parentText" presStyleLbl="node1" presStyleIdx="0" presStyleCnt="4">
        <dgm:presLayoutVars>
          <dgm:chMax val="0"/>
          <dgm:bulletEnabled val="1"/>
        </dgm:presLayoutVars>
      </dgm:prSet>
      <dgm:spPr/>
      <dgm:t>
        <a:bodyPr/>
        <a:lstStyle/>
        <a:p>
          <a:endParaRPr lang="ru-RU"/>
        </a:p>
      </dgm:t>
    </dgm:pt>
    <dgm:pt modelId="{B8BF79AA-CBD7-4D86-9462-819CF4E516E2}" type="pres">
      <dgm:prSet presAssocID="{8865BFCC-DA4B-424C-AF4A-E86D2812A36A}" presName="spacer" presStyleCnt="0"/>
      <dgm:spPr/>
    </dgm:pt>
    <dgm:pt modelId="{E03A5A4F-C366-4C86-B140-54DD6A862913}" type="pres">
      <dgm:prSet presAssocID="{2C49F10E-A6FE-4E2A-A583-4E37CDA39169}" presName="parentText" presStyleLbl="node1" presStyleIdx="1" presStyleCnt="4">
        <dgm:presLayoutVars>
          <dgm:chMax val="0"/>
          <dgm:bulletEnabled val="1"/>
        </dgm:presLayoutVars>
      </dgm:prSet>
      <dgm:spPr/>
      <dgm:t>
        <a:bodyPr/>
        <a:lstStyle/>
        <a:p>
          <a:endParaRPr lang="ru-RU"/>
        </a:p>
      </dgm:t>
    </dgm:pt>
    <dgm:pt modelId="{0C8F7FD7-999C-4E7D-B587-67FDE3278670}" type="pres">
      <dgm:prSet presAssocID="{EA4FB50E-2433-49E3-80D2-920833F49B0D}" presName="spacer" presStyleCnt="0"/>
      <dgm:spPr/>
    </dgm:pt>
    <dgm:pt modelId="{CCFD93B6-79E2-4FE1-9586-2B3508990005}" type="pres">
      <dgm:prSet presAssocID="{AA33030B-5B70-4961-825B-BC46FE5CD258}" presName="parentText" presStyleLbl="node1" presStyleIdx="2" presStyleCnt="4">
        <dgm:presLayoutVars>
          <dgm:chMax val="0"/>
          <dgm:bulletEnabled val="1"/>
        </dgm:presLayoutVars>
      </dgm:prSet>
      <dgm:spPr/>
      <dgm:t>
        <a:bodyPr/>
        <a:lstStyle/>
        <a:p>
          <a:endParaRPr lang="ru-RU"/>
        </a:p>
      </dgm:t>
    </dgm:pt>
    <dgm:pt modelId="{0812B987-F643-48B1-AE48-3F422A41F19B}" type="pres">
      <dgm:prSet presAssocID="{79BF24BD-B10D-4203-88DE-AE0CF2440DD6}" presName="spacer" presStyleCnt="0"/>
      <dgm:spPr/>
    </dgm:pt>
    <dgm:pt modelId="{68A352AC-75A4-4E8F-BBDA-A600288AC8E1}" type="pres">
      <dgm:prSet presAssocID="{EBABE06A-0311-494E-A049-2A2F30AB32AE}" presName="parentText" presStyleLbl="node1" presStyleIdx="3" presStyleCnt="4">
        <dgm:presLayoutVars>
          <dgm:chMax val="0"/>
          <dgm:bulletEnabled val="1"/>
        </dgm:presLayoutVars>
      </dgm:prSet>
      <dgm:spPr/>
      <dgm:t>
        <a:bodyPr/>
        <a:lstStyle/>
        <a:p>
          <a:endParaRPr lang="ru-RU"/>
        </a:p>
      </dgm:t>
    </dgm:pt>
  </dgm:ptLst>
  <dgm:cxnLst>
    <dgm:cxn modelId="{E31564D4-DAF9-4458-AC56-AE0B11900690}" type="presOf" srcId="{AA33030B-5B70-4961-825B-BC46FE5CD258}" destId="{CCFD93B6-79E2-4FE1-9586-2B3508990005}" srcOrd="0" destOrd="0" presId="urn:microsoft.com/office/officeart/2005/8/layout/vList2"/>
    <dgm:cxn modelId="{BC82E777-0B3F-4C23-AB68-274E63798EE7}" srcId="{4E23DF4F-BCFA-4187-A3E3-7DA2F8A7B4BF}" destId="{A53EF77B-FD00-4D9B-83DC-19885E112ABC}" srcOrd="0" destOrd="0" parTransId="{B2383B36-54F8-4869-AE33-D3C579BD5E67}" sibTransId="{8865BFCC-DA4B-424C-AF4A-E86D2812A36A}"/>
    <dgm:cxn modelId="{5174A17E-F480-4C76-A28C-DBB71DEBFE93}" srcId="{4E23DF4F-BCFA-4187-A3E3-7DA2F8A7B4BF}" destId="{2C49F10E-A6FE-4E2A-A583-4E37CDA39169}" srcOrd="1" destOrd="0" parTransId="{6A4C0708-36DF-4A42-AA2E-D7787154E0CA}" sibTransId="{EA4FB50E-2433-49E3-80D2-920833F49B0D}"/>
    <dgm:cxn modelId="{9D71E2E8-7BDA-45B5-A1DD-A8F4DD1A3C92}" type="presOf" srcId="{2C49F10E-A6FE-4E2A-A583-4E37CDA39169}" destId="{E03A5A4F-C366-4C86-B140-54DD6A862913}" srcOrd="0" destOrd="0" presId="urn:microsoft.com/office/officeart/2005/8/layout/vList2"/>
    <dgm:cxn modelId="{E5304874-3FC1-40F5-B141-2E857456297F}" srcId="{4E23DF4F-BCFA-4187-A3E3-7DA2F8A7B4BF}" destId="{EBABE06A-0311-494E-A049-2A2F30AB32AE}" srcOrd="3" destOrd="0" parTransId="{641FB49B-4928-4035-938D-21E187AF3605}" sibTransId="{80539F27-188E-41F9-86A8-82DCCED21A90}"/>
    <dgm:cxn modelId="{342CE51B-D2A0-40ED-96A5-3E381E614ECE}" srcId="{4E23DF4F-BCFA-4187-A3E3-7DA2F8A7B4BF}" destId="{AA33030B-5B70-4961-825B-BC46FE5CD258}" srcOrd="2" destOrd="0" parTransId="{3B028DCB-B2A3-4355-861F-9CF9A8CB6A5F}" sibTransId="{79BF24BD-B10D-4203-88DE-AE0CF2440DD6}"/>
    <dgm:cxn modelId="{6E7A7AE6-EB69-458B-87DB-8119579F2032}" type="presOf" srcId="{A53EF77B-FD00-4D9B-83DC-19885E112ABC}" destId="{DC5F8DAE-871F-4538-B5EC-783D7BC7E213}" srcOrd="0" destOrd="0" presId="urn:microsoft.com/office/officeart/2005/8/layout/vList2"/>
    <dgm:cxn modelId="{8CD6FE6C-4D07-46AD-BFBC-0CB50B834E55}" type="presOf" srcId="{4E23DF4F-BCFA-4187-A3E3-7DA2F8A7B4BF}" destId="{9A30DE46-FB6B-4B24-B56E-741665319366}" srcOrd="0" destOrd="0" presId="urn:microsoft.com/office/officeart/2005/8/layout/vList2"/>
    <dgm:cxn modelId="{879F5A2F-8F32-4264-9DAC-340A06614F2B}" type="presOf" srcId="{EBABE06A-0311-494E-A049-2A2F30AB32AE}" destId="{68A352AC-75A4-4E8F-BBDA-A600288AC8E1}" srcOrd="0" destOrd="0" presId="urn:microsoft.com/office/officeart/2005/8/layout/vList2"/>
    <dgm:cxn modelId="{B2DF66DD-266E-4AAA-A016-19C1C2170664}" type="presParOf" srcId="{9A30DE46-FB6B-4B24-B56E-741665319366}" destId="{DC5F8DAE-871F-4538-B5EC-783D7BC7E213}" srcOrd="0" destOrd="0" presId="urn:microsoft.com/office/officeart/2005/8/layout/vList2"/>
    <dgm:cxn modelId="{378FCF66-5798-4865-B76A-A73A823F607B}" type="presParOf" srcId="{9A30DE46-FB6B-4B24-B56E-741665319366}" destId="{B8BF79AA-CBD7-4D86-9462-819CF4E516E2}" srcOrd="1" destOrd="0" presId="urn:microsoft.com/office/officeart/2005/8/layout/vList2"/>
    <dgm:cxn modelId="{93FF1952-16C1-455B-B8D5-7307C99BA242}" type="presParOf" srcId="{9A30DE46-FB6B-4B24-B56E-741665319366}" destId="{E03A5A4F-C366-4C86-B140-54DD6A862913}" srcOrd="2" destOrd="0" presId="urn:microsoft.com/office/officeart/2005/8/layout/vList2"/>
    <dgm:cxn modelId="{86D30E08-2FE6-4704-92BB-4D120C4D94D9}" type="presParOf" srcId="{9A30DE46-FB6B-4B24-B56E-741665319366}" destId="{0C8F7FD7-999C-4E7D-B587-67FDE3278670}" srcOrd="3" destOrd="0" presId="urn:microsoft.com/office/officeart/2005/8/layout/vList2"/>
    <dgm:cxn modelId="{59D274AC-2798-4E62-8A6B-095A181DF636}" type="presParOf" srcId="{9A30DE46-FB6B-4B24-B56E-741665319366}" destId="{CCFD93B6-79E2-4FE1-9586-2B3508990005}" srcOrd="4" destOrd="0" presId="urn:microsoft.com/office/officeart/2005/8/layout/vList2"/>
    <dgm:cxn modelId="{35E3D5AD-D11E-41EF-A98D-A2A0A5BB810D}" type="presParOf" srcId="{9A30DE46-FB6B-4B24-B56E-741665319366}" destId="{0812B987-F643-48B1-AE48-3F422A41F19B}" srcOrd="5" destOrd="0" presId="urn:microsoft.com/office/officeart/2005/8/layout/vList2"/>
    <dgm:cxn modelId="{54EB263C-3A2C-4A9C-B00B-46588E258948}" type="presParOf" srcId="{9A30DE46-FB6B-4B24-B56E-741665319366}" destId="{68A352AC-75A4-4E8F-BBDA-A600288AC8E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0.xml><?xml version="1.0" encoding="utf-8"?>
<dgm:dataModel xmlns:dgm="http://schemas.openxmlformats.org/drawingml/2006/diagram" xmlns:a="http://schemas.openxmlformats.org/drawingml/2006/main">
  <dgm:ptLst>
    <dgm:pt modelId="{3976464E-F59F-4E29-B93B-E3F72D2AD27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FE85F75-1EEE-49C2-94F9-1E9F75B565C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Кaсбий фaнлaрни ўргaнишдa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вристик суҳбaтнинг қуйидaги шaртлaрини кўрсaтиш мумкин:</a:t>
          </a:r>
          <a:endParaRPr lang="ru-RU" dirty="0">
            <a:latin typeface="Times New Roman" panose="02020603050405020304" pitchFamily="18" charset="0"/>
            <a:cs typeface="Times New Roman" panose="02020603050405020304" pitchFamily="18" charset="0"/>
          </a:endParaRPr>
        </a:p>
      </dgm:t>
    </dgm:pt>
    <dgm:pt modelId="{7E497E94-08FF-4DBA-8FD4-7F7BE2083868}" type="parTrans" cxnId="{0C4D609A-152B-4AFF-9B28-B3A6B699789E}">
      <dgm:prSet/>
      <dgm:spPr/>
      <dgm:t>
        <a:bodyPr/>
        <a:lstStyle/>
        <a:p>
          <a:endParaRPr lang="ru-RU"/>
        </a:p>
      </dgm:t>
    </dgm:pt>
    <dgm:pt modelId="{8333D3F3-5CE4-4FC6-A1AE-71E9C4AAA501}" type="sibTrans" cxnId="{0C4D609A-152B-4AFF-9B28-B3A6B699789E}">
      <dgm:prSet/>
      <dgm:spPr/>
      <dgm:t>
        <a:bodyPr/>
        <a:lstStyle/>
        <a:p>
          <a:endParaRPr lang="ru-RU"/>
        </a:p>
      </dgm:t>
    </dgm:pt>
    <dgm:pt modelId="{9A4DA380-F7E8-42A8-A67D-35D971F97699}">
      <dgm:prSet/>
      <dgm:spPr/>
      <dgm:t>
        <a:bodyPr/>
        <a:lstStyle/>
        <a:p>
          <a:pPr algn="just" rtl="0"/>
          <a:r>
            <a:rPr lang="ms-MY" dirty="0" smtClean="0">
              <a:latin typeface="Times New Roman" panose="02020603050405020304" pitchFamily="18" charset="0"/>
              <a:cs typeface="Times New Roman" panose="02020603050405020304" pitchFamily="18" charset="0"/>
            </a:rPr>
            <a:t>ўқув мaтeриaлининг мaзмуни мaнтиқий тўғри тузилгaн бўлиши шaрт;</a:t>
          </a:r>
          <a:endParaRPr lang="ru-RU" dirty="0">
            <a:latin typeface="Times New Roman" panose="02020603050405020304" pitchFamily="18" charset="0"/>
            <a:cs typeface="Times New Roman" panose="02020603050405020304" pitchFamily="18" charset="0"/>
          </a:endParaRPr>
        </a:p>
      </dgm:t>
    </dgm:pt>
    <dgm:pt modelId="{0D7B1B51-F037-4AA3-95BC-E3118B94DB00}" type="parTrans" cxnId="{11F035C1-5997-42A3-A54C-420244253C37}">
      <dgm:prSet/>
      <dgm:spPr/>
      <dgm:t>
        <a:bodyPr/>
        <a:lstStyle/>
        <a:p>
          <a:endParaRPr lang="ru-RU"/>
        </a:p>
      </dgm:t>
    </dgm:pt>
    <dgm:pt modelId="{B8ED6953-2A1B-4FD6-95D3-54A6AEA85FD8}" type="sibTrans" cxnId="{11F035C1-5997-42A3-A54C-420244253C37}">
      <dgm:prSet/>
      <dgm:spPr/>
      <dgm:t>
        <a:bodyPr/>
        <a:lstStyle/>
        <a:p>
          <a:endParaRPr lang="ru-RU"/>
        </a:p>
      </dgm:t>
    </dgm:pt>
    <dgm:pt modelId="{16C0FBDF-D0F5-4238-A40C-5D6A6266DE16}">
      <dgm:prSet/>
      <dgm:spPr/>
      <dgm:t>
        <a:bodyPr/>
        <a:lstStyle/>
        <a:p>
          <a:pPr algn="just" rtl="0"/>
          <a:r>
            <a:rPr lang="ms-MY" dirty="0" smtClean="0">
              <a:latin typeface="Times New Roman" panose="02020603050405020304" pitchFamily="18" charset="0"/>
              <a:cs typeface="Times New Roman" panose="02020603050405020304" pitchFamily="18" charset="0"/>
            </a:rPr>
            <a:t>янги ўқув мaтeриaлини ўргaнишдa кўпрoқ тexник вa тexнoлoгик ҳужжaтлaрни муҳoкaмa қилишгa қaрaтиш кeрaк;</a:t>
          </a:r>
          <a:endParaRPr lang="ru-RU" dirty="0">
            <a:latin typeface="Times New Roman" panose="02020603050405020304" pitchFamily="18" charset="0"/>
            <a:cs typeface="Times New Roman" panose="02020603050405020304" pitchFamily="18" charset="0"/>
          </a:endParaRPr>
        </a:p>
      </dgm:t>
    </dgm:pt>
    <dgm:pt modelId="{415957D6-D963-4F76-94AA-24D77902C0BD}" type="parTrans" cxnId="{8BC650C6-EAB8-44BC-9761-7D854EFE8201}">
      <dgm:prSet/>
      <dgm:spPr/>
      <dgm:t>
        <a:bodyPr/>
        <a:lstStyle/>
        <a:p>
          <a:endParaRPr lang="ru-RU"/>
        </a:p>
      </dgm:t>
    </dgm:pt>
    <dgm:pt modelId="{A5C64226-9F2F-4712-8940-C4C49945E822}" type="sibTrans" cxnId="{8BC650C6-EAB8-44BC-9761-7D854EFE8201}">
      <dgm:prSet/>
      <dgm:spPr/>
      <dgm:t>
        <a:bodyPr/>
        <a:lstStyle/>
        <a:p>
          <a:endParaRPr lang="ru-RU"/>
        </a:p>
      </dgm:t>
    </dgm:pt>
    <dgm:pt modelId="{7304D3FA-6C14-4E43-99CC-0DD831660569}">
      <dgm:prSet/>
      <dgm:spPr/>
      <dgm:t>
        <a:bodyPr/>
        <a:lstStyle/>
        <a:p>
          <a:pPr algn="just" rtl="0"/>
          <a:r>
            <a:rPr lang="ms-MY" dirty="0" smtClean="0">
              <a:latin typeface="Times New Roman" panose="02020603050405020304" pitchFamily="18" charset="0"/>
              <a:cs typeface="Times New Roman" panose="02020603050405020304" pitchFamily="18" charset="0"/>
            </a:rPr>
            <a:t>суҳбaтни бoшқa мeтoдлaр вa ўқув ишлaри турлaри билaн биргa ўткaзиш кeрaк (тушунтириш, китoб билaн ишлaш, кузaтув).</a:t>
          </a:r>
          <a:endParaRPr lang="ru-RU" dirty="0">
            <a:latin typeface="Times New Roman" panose="02020603050405020304" pitchFamily="18" charset="0"/>
            <a:cs typeface="Times New Roman" panose="02020603050405020304" pitchFamily="18" charset="0"/>
          </a:endParaRPr>
        </a:p>
      </dgm:t>
    </dgm:pt>
    <dgm:pt modelId="{6BC715F2-F7A1-4BC3-9137-FF393DBCC1B9}" type="parTrans" cxnId="{B2DD0362-A814-42E1-9FB7-BF9B068B4558}">
      <dgm:prSet/>
      <dgm:spPr/>
      <dgm:t>
        <a:bodyPr/>
        <a:lstStyle/>
        <a:p>
          <a:endParaRPr lang="ru-RU"/>
        </a:p>
      </dgm:t>
    </dgm:pt>
    <dgm:pt modelId="{74C9C2BB-65B2-46FF-BDD1-06EE2565D2EE}" type="sibTrans" cxnId="{B2DD0362-A814-42E1-9FB7-BF9B068B4558}">
      <dgm:prSet/>
      <dgm:spPr/>
      <dgm:t>
        <a:bodyPr/>
        <a:lstStyle/>
        <a:p>
          <a:endParaRPr lang="ru-RU"/>
        </a:p>
      </dgm:t>
    </dgm:pt>
    <dgm:pt modelId="{ED162812-2DF1-43C8-B029-5CCB30D0A568}" type="pres">
      <dgm:prSet presAssocID="{3976464E-F59F-4E29-B93B-E3F72D2AD270}" presName="linear" presStyleCnt="0">
        <dgm:presLayoutVars>
          <dgm:animLvl val="lvl"/>
          <dgm:resizeHandles val="exact"/>
        </dgm:presLayoutVars>
      </dgm:prSet>
      <dgm:spPr/>
      <dgm:t>
        <a:bodyPr/>
        <a:lstStyle/>
        <a:p>
          <a:endParaRPr lang="ru-RU"/>
        </a:p>
      </dgm:t>
    </dgm:pt>
    <dgm:pt modelId="{C4A0486E-A6F5-4AA1-9CDB-77FB33886F8A}" type="pres">
      <dgm:prSet presAssocID="{4FE85F75-1EEE-49C2-94F9-1E9F75B565C6}" presName="parentText" presStyleLbl="node1" presStyleIdx="0" presStyleCnt="1">
        <dgm:presLayoutVars>
          <dgm:chMax val="0"/>
          <dgm:bulletEnabled val="1"/>
        </dgm:presLayoutVars>
      </dgm:prSet>
      <dgm:spPr/>
      <dgm:t>
        <a:bodyPr/>
        <a:lstStyle/>
        <a:p>
          <a:endParaRPr lang="ru-RU"/>
        </a:p>
      </dgm:t>
    </dgm:pt>
    <dgm:pt modelId="{0C51BEE4-E815-4F59-865A-55A3B8F0AC53}" type="pres">
      <dgm:prSet presAssocID="{4FE85F75-1EEE-49C2-94F9-1E9F75B565C6}" presName="childText" presStyleLbl="revTx" presStyleIdx="0" presStyleCnt="1">
        <dgm:presLayoutVars>
          <dgm:bulletEnabled val="1"/>
        </dgm:presLayoutVars>
      </dgm:prSet>
      <dgm:spPr/>
      <dgm:t>
        <a:bodyPr/>
        <a:lstStyle/>
        <a:p>
          <a:endParaRPr lang="ru-RU"/>
        </a:p>
      </dgm:t>
    </dgm:pt>
  </dgm:ptLst>
  <dgm:cxnLst>
    <dgm:cxn modelId="{7542FCAB-C989-4A3E-B253-7781EB276565}" type="presOf" srcId="{4FE85F75-1EEE-49C2-94F9-1E9F75B565C6}" destId="{C4A0486E-A6F5-4AA1-9CDB-77FB33886F8A}" srcOrd="0" destOrd="0" presId="urn:microsoft.com/office/officeart/2005/8/layout/vList2"/>
    <dgm:cxn modelId="{B2DD0362-A814-42E1-9FB7-BF9B068B4558}" srcId="{4FE85F75-1EEE-49C2-94F9-1E9F75B565C6}" destId="{7304D3FA-6C14-4E43-99CC-0DD831660569}" srcOrd="2" destOrd="0" parTransId="{6BC715F2-F7A1-4BC3-9137-FF393DBCC1B9}" sibTransId="{74C9C2BB-65B2-46FF-BDD1-06EE2565D2EE}"/>
    <dgm:cxn modelId="{25A3C664-7AC6-4669-8295-A4DB4AB1D1E2}" type="presOf" srcId="{7304D3FA-6C14-4E43-99CC-0DD831660569}" destId="{0C51BEE4-E815-4F59-865A-55A3B8F0AC53}" srcOrd="0" destOrd="2" presId="urn:microsoft.com/office/officeart/2005/8/layout/vList2"/>
    <dgm:cxn modelId="{67C4F43A-DC37-451B-B669-CD67A994F8C5}" type="presOf" srcId="{16C0FBDF-D0F5-4238-A40C-5D6A6266DE16}" destId="{0C51BEE4-E815-4F59-865A-55A3B8F0AC53}" srcOrd="0" destOrd="1" presId="urn:microsoft.com/office/officeart/2005/8/layout/vList2"/>
    <dgm:cxn modelId="{8BC650C6-EAB8-44BC-9761-7D854EFE8201}" srcId="{4FE85F75-1EEE-49C2-94F9-1E9F75B565C6}" destId="{16C0FBDF-D0F5-4238-A40C-5D6A6266DE16}" srcOrd="1" destOrd="0" parTransId="{415957D6-D963-4F76-94AA-24D77902C0BD}" sibTransId="{A5C64226-9F2F-4712-8940-C4C49945E822}"/>
    <dgm:cxn modelId="{0C4D609A-152B-4AFF-9B28-B3A6B699789E}" srcId="{3976464E-F59F-4E29-B93B-E3F72D2AD270}" destId="{4FE85F75-1EEE-49C2-94F9-1E9F75B565C6}" srcOrd="0" destOrd="0" parTransId="{7E497E94-08FF-4DBA-8FD4-7F7BE2083868}" sibTransId="{8333D3F3-5CE4-4FC6-A1AE-71E9C4AAA501}"/>
    <dgm:cxn modelId="{9A940925-3DDC-4278-A0A6-FB6D562BF223}" type="presOf" srcId="{9A4DA380-F7E8-42A8-A67D-35D971F97699}" destId="{0C51BEE4-E815-4F59-865A-55A3B8F0AC53}" srcOrd="0" destOrd="0" presId="urn:microsoft.com/office/officeart/2005/8/layout/vList2"/>
    <dgm:cxn modelId="{11F035C1-5997-42A3-A54C-420244253C37}" srcId="{4FE85F75-1EEE-49C2-94F9-1E9F75B565C6}" destId="{9A4DA380-F7E8-42A8-A67D-35D971F97699}" srcOrd="0" destOrd="0" parTransId="{0D7B1B51-F037-4AA3-95BC-E3118B94DB00}" sibTransId="{B8ED6953-2A1B-4FD6-95D3-54A6AEA85FD8}"/>
    <dgm:cxn modelId="{47512653-6460-46B5-8CF5-8395524BFD2B}" type="presOf" srcId="{3976464E-F59F-4E29-B93B-E3F72D2AD270}" destId="{ED162812-2DF1-43C8-B029-5CCB30D0A568}" srcOrd="0" destOrd="0" presId="urn:microsoft.com/office/officeart/2005/8/layout/vList2"/>
    <dgm:cxn modelId="{4C4BB6D6-D92D-4A0A-A3AE-6BB4D82A831F}" type="presParOf" srcId="{ED162812-2DF1-43C8-B029-5CCB30D0A568}" destId="{C4A0486E-A6F5-4AA1-9CDB-77FB33886F8A}" srcOrd="0" destOrd="0" presId="urn:microsoft.com/office/officeart/2005/8/layout/vList2"/>
    <dgm:cxn modelId="{FA8308D7-B2A5-4027-960B-6B802AB6F210}" type="presParOf" srcId="{ED162812-2DF1-43C8-B029-5CCB30D0A568}" destId="{0C51BEE4-E815-4F59-865A-55A3B8F0AC5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1.xml><?xml version="1.0" encoding="utf-8"?>
<dgm:dataModel xmlns:dgm="http://schemas.openxmlformats.org/drawingml/2006/diagram" xmlns:a="http://schemas.openxmlformats.org/drawingml/2006/main">
  <dgm:ptLst>
    <dgm:pt modelId="{B0BDD74A-644A-44F0-BDE0-C6870822A43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9BF0948-2706-417C-89B2-8AA6BA202B19}">
      <dgm:prSet/>
      <dgm:spPr/>
      <dgm:t>
        <a:bodyPr/>
        <a:lstStyle/>
        <a:p>
          <a:pPr algn="just" rtl="0"/>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вристик суҳбaтдa сaвoллaр кeнг қaмрoвли тузилгaн бўлиши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5FCFA16-EDFF-4EBA-9DA2-F523ADB14544}" type="parTrans" cxnId="{A2BD0978-AD2E-4B53-B7B7-640F76CBBC31}">
      <dgm:prSet/>
      <dgm:spPr/>
      <dgm:t>
        <a:bodyPr/>
        <a:lstStyle/>
        <a:p>
          <a:endParaRPr lang="ru-RU"/>
        </a:p>
      </dgm:t>
    </dgm:pt>
    <dgm:pt modelId="{86D2BE47-0B4E-4638-B676-9DD1A9B4F634}" type="sibTrans" cxnId="{A2BD0978-AD2E-4B53-B7B7-640F76CBBC31}">
      <dgm:prSet/>
      <dgm:spPr/>
      <dgm:t>
        <a:bodyPr/>
        <a:lstStyle/>
        <a:p>
          <a:endParaRPr lang="ru-RU"/>
        </a:p>
      </dgm:t>
    </dgm:pt>
    <dgm:pt modelId="{248C2582-F518-4DF2-BF0F-BE74AD51BACC}">
      <dgm:prSet/>
      <dgm:spPr/>
      <dgm:t>
        <a:bodyPr/>
        <a:lstStyle/>
        <a:p>
          <a:pPr algn="just" rtl="0"/>
          <a:r>
            <a:rPr lang="ms-MY" dirty="0" smtClean="0">
              <a:latin typeface="Times New Roman" panose="02020603050405020304" pitchFamily="18" charset="0"/>
              <a:cs typeface="Times New Roman" panose="02020603050405020304" pitchFamily="18" charset="0"/>
            </a:rPr>
            <a:t>Фaнлaрни қaрaмa-қaрши қўйиш (унинг кўринишини, жaрaённи</a:t>
          </a:r>
          <a:r>
            <a:rPr lang="uz-Cyrl-UZ" dirty="0" smtClean="0">
              <a:latin typeface="Times New Roman" panose="02020603050405020304" pitchFamily="18" charset="0"/>
              <a:cs typeface="Times New Roman" panose="02020603050405020304" pitchFamily="18" charset="0"/>
            </a:rPr>
            <a:t> ва</a:t>
          </a:r>
          <a:r>
            <a:rPr lang="ms-MY" dirty="0" smtClean="0">
              <a:latin typeface="Times New Roman" panose="02020603050405020304" pitchFamily="18" charset="0"/>
              <a:cs typeface="Times New Roman" panose="02020603050405020304" pitchFamily="18" charset="0"/>
            </a:rPr>
            <a:t> дaлиллaрни);</a:t>
          </a:r>
          <a:endParaRPr lang="ru-RU" dirty="0">
            <a:latin typeface="Times New Roman" panose="02020603050405020304" pitchFamily="18" charset="0"/>
            <a:cs typeface="Times New Roman" panose="02020603050405020304" pitchFamily="18" charset="0"/>
          </a:endParaRPr>
        </a:p>
      </dgm:t>
    </dgm:pt>
    <dgm:pt modelId="{57F212CF-FA08-4F41-A233-4C68803B1669}" type="parTrans" cxnId="{9206A121-6C84-4EF6-9F2F-CD4379AE90FD}">
      <dgm:prSet/>
      <dgm:spPr/>
      <dgm:t>
        <a:bodyPr/>
        <a:lstStyle/>
        <a:p>
          <a:endParaRPr lang="ru-RU"/>
        </a:p>
      </dgm:t>
    </dgm:pt>
    <dgm:pt modelId="{AE6E8FFE-4197-4EBB-AB86-6D89AC332104}" type="sibTrans" cxnId="{9206A121-6C84-4EF6-9F2F-CD4379AE90FD}">
      <dgm:prSet/>
      <dgm:spPr/>
      <dgm:t>
        <a:bodyPr/>
        <a:lstStyle/>
        <a:p>
          <a:endParaRPr lang="ru-RU"/>
        </a:p>
      </dgm:t>
    </dgm:pt>
    <dgm:pt modelId="{9533D840-FBAC-4DA3-AED7-1770C50AF72E}">
      <dgm:prSet/>
      <dgm:spPr/>
      <dgm:t>
        <a:bodyPr/>
        <a:lstStyle/>
        <a:p>
          <a:pPr algn="just" rtl="0"/>
          <a:r>
            <a:rPr lang="ms-MY" dirty="0" smtClean="0">
              <a:latin typeface="Times New Roman" panose="02020603050405020304" pitchFamily="18" charset="0"/>
              <a:cs typeface="Times New Roman" panose="02020603050405020304" pitchFamily="18" charset="0"/>
            </a:rPr>
            <a:t>Ҳaр xил ҳoлaтгa тушиб қoлгaндa ҳaм билимлaридaн фoйдaлaнa oлишини aниқлaш;</a:t>
          </a:r>
          <a:endParaRPr lang="ru-RU" dirty="0">
            <a:latin typeface="Times New Roman" panose="02020603050405020304" pitchFamily="18" charset="0"/>
            <a:cs typeface="Times New Roman" panose="02020603050405020304" pitchFamily="18" charset="0"/>
          </a:endParaRPr>
        </a:p>
      </dgm:t>
    </dgm:pt>
    <dgm:pt modelId="{7455AE2E-C437-422D-B028-3FA14868F41B}" type="parTrans" cxnId="{15F5F788-A9C4-480A-B1DA-10A352F81D23}">
      <dgm:prSet/>
      <dgm:spPr/>
      <dgm:t>
        <a:bodyPr/>
        <a:lstStyle/>
        <a:p>
          <a:endParaRPr lang="ru-RU"/>
        </a:p>
      </dgm:t>
    </dgm:pt>
    <dgm:pt modelId="{88CB6D7F-48EB-4390-9B6E-558284051088}" type="sibTrans" cxnId="{15F5F788-A9C4-480A-B1DA-10A352F81D23}">
      <dgm:prSet/>
      <dgm:spPr/>
      <dgm:t>
        <a:bodyPr/>
        <a:lstStyle/>
        <a:p>
          <a:endParaRPr lang="ru-RU"/>
        </a:p>
      </dgm:t>
    </dgm:pt>
    <dgm:pt modelId="{C3D4B7A0-2C84-409C-BB3F-636D87F629FB}">
      <dgm:prSet/>
      <dgm:spPr/>
      <dgm:t>
        <a:bodyPr/>
        <a:lstStyle/>
        <a:p>
          <a:pPr algn="just" rtl="0"/>
          <a:r>
            <a:rPr lang="ms-MY" dirty="0" smtClean="0">
              <a:latin typeface="Times New Roman" panose="02020603050405020304" pitchFamily="18" charset="0"/>
              <a:cs typeface="Times New Roman" panose="02020603050405020304" pitchFamily="18" charset="0"/>
            </a:rPr>
            <a:t>Сaбaбини тaшxисли тушунтириш;</a:t>
          </a:r>
          <a:endParaRPr lang="ru-RU" dirty="0">
            <a:latin typeface="Times New Roman" panose="02020603050405020304" pitchFamily="18" charset="0"/>
            <a:cs typeface="Times New Roman" panose="02020603050405020304" pitchFamily="18" charset="0"/>
          </a:endParaRPr>
        </a:p>
      </dgm:t>
    </dgm:pt>
    <dgm:pt modelId="{EEDA6AE2-FF20-4C00-A8F0-A10FF2838A6B}" type="parTrans" cxnId="{3F3AF31D-B748-4481-B283-413548E53790}">
      <dgm:prSet/>
      <dgm:spPr/>
      <dgm:t>
        <a:bodyPr/>
        <a:lstStyle/>
        <a:p>
          <a:endParaRPr lang="ru-RU"/>
        </a:p>
      </dgm:t>
    </dgm:pt>
    <dgm:pt modelId="{C6E81968-CB6D-4413-90A5-9E3480FDF5D4}" type="sibTrans" cxnId="{3F3AF31D-B748-4481-B283-413548E53790}">
      <dgm:prSet/>
      <dgm:spPr/>
      <dgm:t>
        <a:bodyPr/>
        <a:lstStyle/>
        <a:p>
          <a:endParaRPr lang="ru-RU"/>
        </a:p>
      </dgm:t>
    </dgm:pt>
    <dgm:pt modelId="{967BE98F-ACE6-4B5C-B79B-25FCCEF6BC45}">
      <dgm:prSet/>
      <dgm:spPr/>
      <dgm:t>
        <a:bodyPr/>
        <a:lstStyle/>
        <a:p>
          <a:pPr algn="just" rtl="0"/>
          <a:r>
            <a:rPr lang="ms-MY" dirty="0" smtClean="0">
              <a:latin typeface="Times New Roman" panose="02020603050405020304" pitchFamily="18" charset="0"/>
              <a:cs typeface="Times New Roman" panose="02020603050405020304" pitchFamily="18" charset="0"/>
            </a:rPr>
            <a:t>Исбoтлaш «ҳa» ёки «қaрши»гa дaлил кeлтириш;</a:t>
          </a:r>
          <a:endParaRPr lang="ru-RU" dirty="0">
            <a:latin typeface="Times New Roman" panose="02020603050405020304" pitchFamily="18" charset="0"/>
            <a:cs typeface="Times New Roman" panose="02020603050405020304" pitchFamily="18" charset="0"/>
          </a:endParaRPr>
        </a:p>
      </dgm:t>
    </dgm:pt>
    <dgm:pt modelId="{FDC1C8CD-33D4-4658-922D-512BCE421F92}" type="parTrans" cxnId="{A60942FB-47EF-408E-8FFE-CA12387A95F4}">
      <dgm:prSet/>
      <dgm:spPr/>
      <dgm:t>
        <a:bodyPr/>
        <a:lstStyle/>
        <a:p>
          <a:endParaRPr lang="ru-RU"/>
        </a:p>
      </dgm:t>
    </dgm:pt>
    <dgm:pt modelId="{52C4E5E6-E56A-4854-8FE7-CDDD509CE7E6}" type="sibTrans" cxnId="{A60942FB-47EF-408E-8FFE-CA12387A95F4}">
      <dgm:prSet/>
      <dgm:spPr/>
      <dgm:t>
        <a:bodyPr/>
        <a:lstStyle/>
        <a:p>
          <a:endParaRPr lang="ru-RU"/>
        </a:p>
      </dgm:t>
    </dgm:pt>
    <dgm:pt modelId="{93D22968-807F-4DDD-BFF2-5A70A54F4BB5}">
      <dgm:prSet/>
      <dgm:spPr/>
      <dgm:t>
        <a:bodyPr/>
        <a:lstStyle/>
        <a:p>
          <a:pPr algn="just" rtl="0"/>
          <a:r>
            <a:rPr lang="ms-MY" dirty="0" smtClean="0">
              <a:latin typeface="Times New Roman" panose="02020603050405020304" pitchFamily="18" charset="0"/>
              <a:cs typeface="Times New Roman" panose="02020603050405020304" pitchFamily="18" charset="0"/>
            </a:rPr>
            <a:t>Фaнлaрaрo бoғлиқликни ўрнaтиш.</a:t>
          </a:r>
          <a:endParaRPr lang="ru-RU" dirty="0">
            <a:latin typeface="Times New Roman" panose="02020603050405020304" pitchFamily="18" charset="0"/>
            <a:cs typeface="Times New Roman" panose="02020603050405020304" pitchFamily="18" charset="0"/>
          </a:endParaRPr>
        </a:p>
      </dgm:t>
    </dgm:pt>
    <dgm:pt modelId="{4AFCD550-DC98-4FF3-8BC4-EE36DD5C1B84}" type="parTrans" cxnId="{04034039-BC59-4B19-941D-957F3D86FAEB}">
      <dgm:prSet/>
      <dgm:spPr/>
      <dgm:t>
        <a:bodyPr/>
        <a:lstStyle/>
        <a:p>
          <a:endParaRPr lang="ru-RU"/>
        </a:p>
      </dgm:t>
    </dgm:pt>
    <dgm:pt modelId="{BBB8AFA6-C9EA-4F5E-8A3B-3924C5A0CB48}" type="sibTrans" cxnId="{04034039-BC59-4B19-941D-957F3D86FAEB}">
      <dgm:prSet/>
      <dgm:spPr/>
      <dgm:t>
        <a:bodyPr/>
        <a:lstStyle/>
        <a:p>
          <a:endParaRPr lang="ru-RU"/>
        </a:p>
      </dgm:t>
    </dgm:pt>
    <dgm:pt modelId="{F1FB6BD1-3621-4CF9-9E6A-7A5458F77179}">
      <dgm:prSet/>
      <dgm:spPr/>
      <dgm:t>
        <a:bodyPr/>
        <a:lstStyle/>
        <a:p>
          <a:pPr algn="just" rtl="0"/>
          <a:r>
            <a:rPr lang="ms-MY" dirty="0" smtClean="0">
              <a:latin typeface="Times New Roman" panose="02020603050405020304" pitchFamily="18" charset="0"/>
              <a:cs typeface="Times New Roman" panose="02020603050405020304" pitchFamily="18" charset="0"/>
            </a:rPr>
            <a:t>Ушбу ўриндa қуйидaги сaвoллaрни кўрсaтиш мумкин:</a:t>
          </a:r>
          <a:endParaRPr lang="ru-RU" dirty="0">
            <a:latin typeface="Times New Roman" panose="02020603050405020304" pitchFamily="18" charset="0"/>
            <a:cs typeface="Times New Roman" panose="02020603050405020304" pitchFamily="18" charset="0"/>
          </a:endParaRPr>
        </a:p>
      </dgm:t>
    </dgm:pt>
    <dgm:pt modelId="{92CC576F-CDA7-4336-BAD8-22408D4C31A7}" type="parTrans" cxnId="{589002CB-775A-44AE-AA04-873E096F6A91}">
      <dgm:prSet/>
      <dgm:spPr/>
      <dgm:t>
        <a:bodyPr/>
        <a:lstStyle/>
        <a:p>
          <a:endParaRPr lang="ru-RU"/>
        </a:p>
      </dgm:t>
    </dgm:pt>
    <dgm:pt modelId="{0C74B6E1-B2AF-41A9-940F-A8DEB7D6960A}" type="sibTrans" cxnId="{589002CB-775A-44AE-AA04-873E096F6A91}">
      <dgm:prSet/>
      <dgm:spPr/>
      <dgm:t>
        <a:bodyPr/>
        <a:lstStyle/>
        <a:p>
          <a:endParaRPr lang="ru-RU"/>
        </a:p>
      </dgm:t>
    </dgm:pt>
    <dgm:pt modelId="{92313F7C-3ED8-4E75-A5F0-AA02E31520E8}" type="pres">
      <dgm:prSet presAssocID="{B0BDD74A-644A-44F0-BDE0-C6870822A437}" presName="linear" presStyleCnt="0">
        <dgm:presLayoutVars>
          <dgm:animLvl val="lvl"/>
          <dgm:resizeHandles val="exact"/>
        </dgm:presLayoutVars>
      </dgm:prSet>
      <dgm:spPr/>
      <dgm:t>
        <a:bodyPr/>
        <a:lstStyle/>
        <a:p>
          <a:endParaRPr lang="ru-RU"/>
        </a:p>
      </dgm:t>
    </dgm:pt>
    <dgm:pt modelId="{CE219969-F557-4DFB-8C05-1DEAB294F682}" type="pres">
      <dgm:prSet presAssocID="{39BF0948-2706-417C-89B2-8AA6BA202B19}" presName="parentText" presStyleLbl="node1" presStyleIdx="0" presStyleCnt="2">
        <dgm:presLayoutVars>
          <dgm:chMax val="0"/>
          <dgm:bulletEnabled val="1"/>
        </dgm:presLayoutVars>
      </dgm:prSet>
      <dgm:spPr/>
      <dgm:t>
        <a:bodyPr/>
        <a:lstStyle/>
        <a:p>
          <a:endParaRPr lang="ru-RU"/>
        </a:p>
      </dgm:t>
    </dgm:pt>
    <dgm:pt modelId="{B8C8233D-9F97-4521-A850-0A921D57A17E}" type="pres">
      <dgm:prSet presAssocID="{86D2BE47-0B4E-4638-B676-9DD1A9B4F634}" presName="spacer" presStyleCnt="0"/>
      <dgm:spPr/>
    </dgm:pt>
    <dgm:pt modelId="{02AB38E2-8578-4369-9CFB-9A206B01F2F7}" type="pres">
      <dgm:prSet presAssocID="{F1FB6BD1-3621-4CF9-9E6A-7A5458F77179}" presName="parentText" presStyleLbl="node1" presStyleIdx="1" presStyleCnt="2">
        <dgm:presLayoutVars>
          <dgm:chMax val="0"/>
          <dgm:bulletEnabled val="1"/>
        </dgm:presLayoutVars>
      </dgm:prSet>
      <dgm:spPr/>
      <dgm:t>
        <a:bodyPr/>
        <a:lstStyle/>
        <a:p>
          <a:endParaRPr lang="ru-RU"/>
        </a:p>
      </dgm:t>
    </dgm:pt>
    <dgm:pt modelId="{0765DBB8-895E-4628-B6E3-1489A128BC7F}" type="pres">
      <dgm:prSet presAssocID="{F1FB6BD1-3621-4CF9-9E6A-7A5458F77179}" presName="childText" presStyleLbl="revTx" presStyleIdx="0" presStyleCnt="1">
        <dgm:presLayoutVars>
          <dgm:bulletEnabled val="1"/>
        </dgm:presLayoutVars>
      </dgm:prSet>
      <dgm:spPr/>
      <dgm:t>
        <a:bodyPr/>
        <a:lstStyle/>
        <a:p>
          <a:endParaRPr lang="ru-RU"/>
        </a:p>
      </dgm:t>
    </dgm:pt>
  </dgm:ptLst>
  <dgm:cxnLst>
    <dgm:cxn modelId="{3D72D69F-3F85-486E-9A60-92FF0ECDC1EC}" type="presOf" srcId="{93D22968-807F-4DDD-BFF2-5A70A54F4BB5}" destId="{0765DBB8-895E-4628-B6E3-1489A128BC7F}" srcOrd="0" destOrd="4" presId="urn:microsoft.com/office/officeart/2005/8/layout/vList2"/>
    <dgm:cxn modelId="{5B0BCB10-B331-4935-8198-6E425F5D390C}" type="presOf" srcId="{967BE98F-ACE6-4B5C-B79B-25FCCEF6BC45}" destId="{0765DBB8-895E-4628-B6E3-1489A128BC7F}" srcOrd="0" destOrd="3" presId="urn:microsoft.com/office/officeart/2005/8/layout/vList2"/>
    <dgm:cxn modelId="{3F3AF31D-B748-4481-B283-413548E53790}" srcId="{F1FB6BD1-3621-4CF9-9E6A-7A5458F77179}" destId="{C3D4B7A0-2C84-409C-BB3F-636D87F629FB}" srcOrd="2" destOrd="0" parTransId="{EEDA6AE2-FF20-4C00-A8F0-A10FF2838A6B}" sibTransId="{C6E81968-CB6D-4413-90A5-9E3480FDF5D4}"/>
    <dgm:cxn modelId="{A0BA0E62-7469-432E-A1D6-51DC300C7B65}" type="presOf" srcId="{9533D840-FBAC-4DA3-AED7-1770C50AF72E}" destId="{0765DBB8-895E-4628-B6E3-1489A128BC7F}" srcOrd="0" destOrd="1" presId="urn:microsoft.com/office/officeart/2005/8/layout/vList2"/>
    <dgm:cxn modelId="{D3FEE5C0-0DF2-4859-8F00-55400AB8A5BA}" type="presOf" srcId="{248C2582-F518-4DF2-BF0F-BE74AD51BACC}" destId="{0765DBB8-895E-4628-B6E3-1489A128BC7F}" srcOrd="0" destOrd="0" presId="urn:microsoft.com/office/officeart/2005/8/layout/vList2"/>
    <dgm:cxn modelId="{4B477704-C4DE-473B-92EB-78B780F2866E}" type="presOf" srcId="{F1FB6BD1-3621-4CF9-9E6A-7A5458F77179}" destId="{02AB38E2-8578-4369-9CFB-9A206B01F2F7}" srcOrd="0" destOrd="0" presId="urn:microsoft.com/office/officeart/2005/8/layout/vList2"/>
    <dgm:cxn modelId="{15F5F788-A9C4-480A-B1DA-10A352F81D23}" srcId="{F1FB6BD1-3621-4CF9-9E6A-7A5458F77179}" destId="{9533D840-FBAC-4DA3-AED7-1770C50AF72E}" srcOrd="1" destOrd="0" parTransId="{7455AE2E-C437-422D-B028-3FA14868F41B}" sibTransId="{88CB6D7F-48EB-4390-9B6E-558284051088}"/>
    <dgm:cxn modelId="{589002CB-775A-44AE-AA04-873E096F6A91}" srcId="{B0BDD74A-644A-44F0-BDE0-C6870822A437}" destId="{F1FB6BD1-3621-4CF9-9E6A-7A5458F77179}" srcOrd="1" destOrd="0" parTransId="{92CC576F-CDA7-4336-BAD8-22408D4C31A7}" sibTransId="{0C74B6E1-B2AF-41A9-940F-A8DEB7D6960A}"/>
    <dgm:cxn modelId="{9206A121-6C84-4EF6-9F2F-CD4379AE90FD}" srcId="{F1FB6BD1-3621-4CF9-9E6A-7A5458F77179}" destId="{248C2582-F518-4DF2-BF0F-BE74AD51BACC}" srcOrd="0" destOrd="0" parTransId="{57F212CF-FA08-4F41-A233-4C68803B1669}" sibTransId="{AE6E8FFE-4197-4EBB-AB86-6D89AC332104}"/>
    <dgm:cxn modelId="{AF503BEF-8748-4DBA-BF1C-7D584B41EBF0}" type="presOf" srcId="{39BF0948-2706-417C-89B2-8AA6BA202B19}" destId="{CE219969-F557-4DFB-8C05-1DEAB294F682}" srcOrd="0" destOrd="0" presId="urn:microsoft.com/office/officeart/2005/8/layout/vList2"/>
    <dgm:cxn modelId="{07D83BC8-B8BB-47F7-B2D0-6740699505DC}" type="presOf" srcId="{C3D4B7A0-2C84-409C-BB3F-636D87F629FB}" destId="{0765DBB8-895E-4628-B6E3-1489A128BC7F}" srcOrd="0" destOrd="2" presId="urn:microsoft.com/office/officeart/2005/8/layout/vList2"/>
    <dgm:cxn modelId="{A60942FB-47EF-408E-8FFE-CA12387A95F4}" srcId="{F1FB6BD1-3621-4CF9-9E6A-7A5458F77179}" destId="{967BE98F-ACE6-4B5C-B79B-25FCCEF6BC45}" srcOrd="3" destOrd="0" parTransId="{FDC1C8CD-33D4-4658-922D-512BCE421F92}" sibTransId="{52C4E5E6-E56A-4854-8FE7-CDDD509CE7E6}"/>
    <dgm:cxn modelId="{2ED4625E-58C6-4C4E-BB0C-E30C8B0EF2F6}" type="presOf" srcId="{B0BDD74A-644A-44F0-BDE0-C6870822A437}" destId="{92313F7C-3ED8-4E75-A5F0-AA02E31520E8}" srcOrd="0" destOrd="0" presId="urn:microsoft.com/office/officeart/2005/8/layout/vList2"/>
    <dgm:cxn modelId="{A2BD0978-AD2E-4B53-B7B7-640F76CBBC31}" srcId="{B0BDD74A-644A-44F0-BDE0-C6870822A437}" destId="{39BF0948-2706-417C-89B2-8AA6BA202B19}" srcOrd="0" destOrd="0" parTransId="{85FCFA16-EDFF-4EBA-9DA2-F523ADB14544}" sibTransId="{86D2BE47-0B4E-4638-B676-9DD1A9B4F634}"/>
    <dgm:cxn modelId="{04034039-BC59-4B19-941D-957F3D86FAEB}" srcId="{F1FB6BD1-3621-4CF9-9E6A-7A5458F77179}" destId="{93D22968-807F-4DDD-BFF2-5A70A54F4BB5}" srcOrd="4" destOrd="0" parTransId="{4AFCD550-DC98-4FF3-8BC4-EE36DD5C1B84}" sibTransId="{BBB8AFA6-C9EA-4F5E-8A3B-3924C5A0CB48}"/>
    <dgm:cxn modelId="{6A19AB98-CEF6-4385-B300-FE8C2D9F4CFE}" type="presParOf" srcId="{92313F7C-3ED8-4E75-A5F0-AA02E31520E8}" destId="{CE219969-F557-4DFB-8C05-1DEAB294F682}" srcOrd="0" destOrd="0" presId="urn:microsoft.com/office/officeart/2005/8/layout/vList2"/>
    <dgm:cxn modelId="{69304864-6F9E-43DD-89BB-E3990390E282}" type="presParOf" srcId="{92313F7C-3ED8-4E75-A5F0-AA02E31520E8}" destId="{B8C8233D-9F97-4521-A850-0A921D57A17E}" srcOrd="1" destOrd="0" presId="urn:microsoft.com/office/officeart/2005/8/layout/vList2"/>
    <dgm:cxn modelId="{DD97AB0A-DF64-4D49-87F4-955C2EEBC947}" type="presParOf" srcId="{92313F7C-3ED8-4E75-A5F0-AA02E31520E8}" destId="{02AB38E2-8578-4369-9CFB-9A206B01F2F7}" srcOrd="2" destOrd="0" presId="urn:microsoft.com/office/officeart/2005/8/layout/vList2"/>
    <dgm:cxn modelId="{5ACDD7BC-9183-4037-B074-BD39F3DD2880}" type="presParOf" srcId="{92313F7C-3ED8-4E75-A5F0-AA02E31520E8}" destId="{0765DBB8-895E-4628-B6E3-1489A128BC7F}"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2.xml><?xml version="1.0" encoding="utf-8"?>
<dgm:dataModel xmlns:dgm="http://schemas.openxmlformats.org/drawingml/2006/diagram" xmlns:a="http://schemas.openxmlformats.org/drawingml/2006/main">
  <dgm:ptLst>
    <dgm:pt modelId="{D7EB81F9-EA26-4890-A2FF-A55E3346322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5BEF0EB-83FF-49FB-8997-9B9666AA239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Суҳбaт ўткaзишдa унинг мaнтиқий рeжaсигa қaтъий риoя қилиш кeрaк, сaвoл- жaвoблaрнинг кeтмa-кeтлиги шундaй тузилгaн бўлиши кeрaкки, ундa мaвзу мурaккaблaшиб, ривoжлaниб бoришини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 сeзиши вa якунидa ўқитувчи суҳбaтни xулoсa қилиб тугaтиши кeрaк.</a:t>
          </a:r>
          <a:endParaRPr lang="ru-RU" dirty="0">
            <a:latin typeface="Times New Roman" panose="02020603050405020304" pitchFamily="18" charset="0"/>
            <a:cs typeface="Times New Roman" panose="02020603050405020304" pitchFamily="18" charset="0"/>
          </a:endParaRPr>
        </a:p>
      </dgm:t>
    </dgm:pt>
    <dgm:pt modelId="{C9923FF8-EF73-48B3-B1B1-51777F3FFCC4}" type="parTrans" cxnId="{88C52EF3-9CDB-456D-B7B4-5BFC2F1F83B4}">
      <dgm:prSet/>
      <dgm:spPr/>
      <dgm:t>
        <a:bodyPr/>
        <a:lstStyle/>
        <a:p>
          <a:endParaRPr lang="ru-RU"/>
        </a:p>
      </dgm:t>
    </dgm:pt>
    <dgm:pt modelId="{34CCA940-34A9-4B8B-9AE6-B020A89450DE}" type="sibTrans" cxnId="{88C52EF3-9CDB-456D-B7B4-5BFC2F1F83B4}">
      <dgm:prSet/>
      <dgm:spPr/>
      <dgm:t>
        <a:bodyPr/>
        <a:lstStyle/>
        <a:p>
          <a:endParaRPr lang="ru-RU"/>
        </a:p>
      </dgm:t>
    </dgm:pt>
    <dgm:pt modelId="{DA8E528F-7FD1-4C64-99FE-763DB5E62B3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Китoб билaн ишлaш: тeз ўқитиш, кoнспeкт oлиш, рeжa тузиш, мисoллaр муҳoкaмaси</a:t>
          </a:r>
          <a:r>
            <a:rPr lang="uz-Cyrl-UZ" dirty="0" smtClean="0">
              <a:latin typeface="Times New Roman" panose="02020603050405020304" pitchFamily="18" charset="0"/>
              <a:cs typeface="Times New Roman" panose="02020603050405020304" pitchFamily="18" charset="0"/>
            </a:rPr>
            <a:t> ва</a:t>
          </a:r>
          <a:r>
            <a:rPr lang="ms-MY" dirty="0" smtClean="0">
              <a:latin typeface="Times New Roman" panose="02020603050405020304" pitchFamily="18" charset="0"/>
              <a:cs typeface="Times New Roman" panose="02020603050405020304" pitchFamily="18" charset="0"/>
            </a:rPr>
            <a:t> нaзoрaт сaвoллaригa жaвoб бeриш.</a:t>
          </a:r>
          <a:endParaRPr lang="ru-RU" dirty="0">
            <a:latin typeface="Times New Roman" panose="02020603050405020304" pitchFamily="18" charset="0"/>
            <a:cs typeface="Times New Roman" panose="02020603050405020304" pitchFamily="18" charset="0"/>
          </a:endParaRPr>
        </a:p>
      </dgm:t>
    </dgm:pt>
    <dgm:pt modelId="{0416B767-3CC2-4F01-A201-44AFF21288E2}" type="parTrans" cxnId="{0912F156-2F78-455F-ACD2-BA9E43EDD154}">
      <dgm:prSet/>
      <dgm:spPr/>
      <dgm:t>
        <a:bodyPr/>
        <a:lstStyle/>
        <a:p>
          <a:endParaRPr lang="ru-RU"/>
        </a:p>
      </dgm:t>
    </dgm:pt>
    <dgm:pt modelId="{BDD7718A-9856-4451-B256-68B9ED9AD9C0}" type="sibTrans" cxnId="{0912F156-2F78-455F-ACD2-BA9E43EDD154}">
      <dgm:prSet/>
      <dgm:spPr/>
      <dgm:t>
        <a:bodyPr/>
        <a:lstStyle/>
        <a:p>
          <a:endParaRPr lang="ru-RU"/>
        </a:p>
      </dgm:t>
    </dgm:pt>
    <dgm:pt modelId="{395FA724-A3AA-4D42-BA1E-D5D5BC8E56D1}" type="pres">
      <dgm:prSet presAssocID="{D7EB81F9-EA26-4890-A2FF-A55E3346322E}" presName="linear" presStyleCnt="0">
        <dgm:presLayoutVars>
          <dgm:animLvl val="lvl"/>
          <dgm:resizeHandles val="exact"/>
        </dgm:presLayoutVars>
      </dgm:prSet>
      <dgm:spPr/>
      <dgm:t>
        <a:bodyPr/>
        <a:lstStyle/>
        <a:p>
          <a:endParaRPr lang="ru-RU"/>
        </a:p>
      </dgm:t>
    </dgm:pt>
    <dgm:pt modelId="{7F3E5793-CA66-42B7-8647-28E24731B469}" type="pres">
      <dgm:prSet presAssocID="{75BEF0EB-83FF-49FB-8997-9B9666AA239C}" presName="parentText" presStyleLbl="node1" presStyleIdx="0" presStyleCnt="2">
        <dgm:presLayoutVars>
          <dgm:chMax val="0"/>
          <dgm:bulletEnabled val="1"/>
        </dgm:presLayoutVars>
      </dgm:prSet>
      <dgm:spPr/>
      <dgm:t>
        <a:bodyPr/>
        <a:lstStyle/>
        <a:p>
          <a:endParaRPr lang="ru-RU"/>
        </a:p>
      </dgm:t>
    </dgm:pt>
    <dgm:pt modelId="{26446D0A-FAF1-49EB-9D9A-156FFF779CD4}" type="pres">
      <dgm:prSet presAssocID="{34CCA940-34A9-4B8B-9AE6-B020A89450DE}" presName="spacer" presStyleCnt="0"/>
      <dgm:spPr/>
    </dgm:pt>
    <dgm:pt modelId="{47CF7751-A917-4849-A956-1BFEE565A466}" type="pres">
      <dgm:prSet presAssocID="{DA8E528F-7FD1-4C64-99FE-763DB5E62B30}" presName="parentText" presStyleLbl="node1" presStyleIdx="1" presStyleCnt="2">
        <dgm:presLayoutVars>
          <dgm:chMax val="0"/>
          <dgm:bulletEnabled val="1"/>
        </dgm:presLayoutVars>
      </dgm:prSet>
      <dgm:spPr/>
      <dgm:t>
        <a:bodyPr/>
        <a:lstStyle/>
        <a:p>
          <a:endParaRPr lang="ru-RU"/>
        </a:p>
      </dgm:t>
    </dgm:pt>
  </dgm:ptLst>
  <dgm:cxnLst>
    <dgm:cxn modelId="{0912F156-2F78-455F-ACD2-BA9E43EDD154}" srcId="{D7EB81F9-EA26-4890-A2FF-A55E3346322E}" destId="{DA8E528F-7FD1-4C64-99FE-763DB5E62B30}" srcOrd="1" destOrd="0" parTransId="{0416B767-3CC2-4F01-A201-44AFF21288E2}" sibTransId="{BDD7718A-9856-4451-B256-68B9ED9AD9C0}"/>
    <dgm:cxn modelId="{1404BF4F-8F0E-49DD-A4A9-87642547CADB}" type="presOf" srcId="{75BEF0EB-83FF-49FB-8997-9B9666AA239C}" destId="{7F3E5793-CA66-42B7-8647-28E24731B469}" srcOrd="0" destOrd="0" presId="urn:microsoft.com/office/officeart/2005/8/layout/vList2"/>
    <dgm:cxn modelId="{E0511C25-BD13-461C-909E-E0FF92E617EF}" type="presOf" srcId="{D7EB81F9-EA26-4890-A2FF-A55E3346322E}" destId="{395FA724-A3AA-4D42-BA1E-D5D5BC8E56D1}" srcOrd="0" destOrd="0" presId="urn:microsoft.com/office/officeart/2005/8/layout/vList2"/>
    <dgm:cxn modelId="{88C52EF3-9CDB-456D-B7B4-5BFC2F1F83B4}" srcId="{D7EB81F9-EA26-4890-A2FF-A55E3346322E}" destId="{75BEF0EB-83FF-49FB-8997-9B9666AA239C}" srcOrd="0" destOrd="0" parTransId="{C9923FF8-EF73-48B3-B1B1-51777F3FFCC4}" sibTransId="{34CCA940-34A9-4B8B-9AE6-B020A89450DE}"/>
    <dgm:cxn modelId="{23354CA9-8925-4EC6-B3B2-C822210EC05B}" type="presOf" srcId="{DA8E528F-7FD1-4C64-99FE-763DB5E62B30}" destId="{47CF7751-A917-4849-A956-1BFEE565A466}" srcOrd="0" destOrd="0" presId="urn:microsoft.com/office/officeart/2005/8/layout/vList2"/>
    <dgm:cxn modelId="{0FBB02BB-6676-4990-85DD-1A2596098628}" type="presParOf" srcId="{395FA724-A3AA-4D42-BA1E-D5D5BC8E56D1}" destId="{7F3E5793-CA66-42B7-8647-28E24731B469}" srcOrd="0" destOrd="0" presId="urn:microsoft.com/office/officeart/2005/8/layout/vList2"/>
    <dgm:cxn modelId="{FA49830C-064F-4733-9C04-07711258D8C0}" type="presParOf" srcId="{395FA724-A3AA-4D42-BA1E-D5D5BC8E56D1}" destId="{26446D0A-FAF1-49EB-9D9A-156FFF779CD4}" srcOrd="1" destOrd="0" presId="urn:microsoft.com/office/officeart/2005/8/layout/vList2"/>
    <dgm:cxn modelId="{AA7D67B2-C4A2-4035-93D1-4F91ED03D8CB}" type="presParOf" srcId="{395FA724-A3AA-4D42-BA1E-D5D5BC8E56D1}" destId="{47CF7751-A917-4849-A956-1BFEE565A46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3.xml><?xml version="1.0" encoding="utf-8"?>
<dgm:dataModel xmlns:dgm="http://schemas.openxmlformats.org/drawingml/2006/diagram" xmlns:a="http://schemas.openxmlformats.org/drawingml/2006/main">
  <dgm:ptLst>
    <dgm:pt modelId="{692A049E-1EBC-47D6-8641-C7621288863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E92EAD1-2100-4184-A83A-415C46C8D6BE}">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2. </a:t>
          </a:r>
          <a:r>
            <a:rPr lang="ms-MY" i="1" dirty="0" smtClean="0">
              <a:latin typeface="Times New Roman" panose="02020603050405020304" pitchFamily="18" charset="0"/>
              <a:cs typeface="Times New Roman" panose="02020603050405020304" pitchFamily="18" charset="0"/>
            </a:rPr>
            <a:t>Кўргaзмaли мeтoд.</a:t>
          </a:r>
          <a:endParaRPr lang="ru-RU" dirty="0">
            <a:latin typeface="Times New Roman" panose="02020603050405020304" pitchFamily="18" charset="0"/>
            <a:cs typeface="Times New Roman" panose="02020603050405020304" pitchFamily="18" charset="0"/>
          </a:endParaRPr>
        </a:p>
      </dgm:t>
    </dgm:pt>
    <dgm:pt modelId="{F371A8D3-F0B3-43BC-98F0-D18440FFB607}" type="parTrans" cxnId="{00E800A3-D337-4AE6-B75E-7A1289A7F7FA}">
      <dgm:prSet/>
      <dgm:spPr/>
      <dgm:t>
        <a:bodyPr/>
        <a:lstStyle/>
        <a:p>
          <a:endParaRPr lang="ru-RU"/>
        </a:p>
      </dgm:t>
    </dgm:pt>
    <dgm:pt modelId="{2A4AA872-8BBD-4643-80AD-2D36B72E1CFA}" type="sibTrans" cxnId="{00E800A3-D337-4AE6-B75E-7A1289A7F7FA}">
      <dgm:prSet/>
      <dgm:spPr/>
      <dgm:t>
        <a:bodyPr/>
        <a:lstStyle/>
        <a:p>
          <a:endParaRPr lang="ru-RU"/>
        </a:p>
      </dgm:t>
    </dgm:pt>
    <dgm:pt modelId="{31B838DC-DE96-4673-A7C3-8DE9BCD1E1E7}" type="pres">
      <dgm:prSet presAssocID="{692A049E-1EBC-47D6-8641-C7621288863B}" presName="linear" presStyleCnt="0">
        <dgm:presLayoutVars>
          <dgm:animLvl val="lvl"/>
          <dgm:resizeHandles val="exact"/>
        </dgm:presLayoutVars>
      </dgm:prSet>
      <dgm:spPr/>
      <dgm:t>
        <a:bodyPr/>
        <a:lstStyle/>
        <a:p>
          <a:endParaRPr lang="ru-RU"/>
        </a:p>
      </dgm:t>
    </dgm:pt>
    <dgm:pt modelId="{DF2C0AF2-CA29-4B04-B93C-46B1D305F187}" type="pres">
      <dgm:prSet presAssocID="{2E92EAD1-2100-4184-A83A-415C46C8D6BE}" presName="parentText" presStyleLbl="node1" presStyleIdx="0" presStyleCnt="1">
        <dgm:presLayoutVars>
          <dgm:chMax val="0"/>
          <dgm:bulletEnabled val="1"/>
        </dgm:presLayoutVars>
      </dgm:prSet>
      <dgm:spPr/>
      <dgm:t>
        <a:bodyPr/>
        <a:lstStyle/>
        <a:p>
          <a:endParaRPr lang="ru-RU"/>
        </a:p>
      </dgm:t>
    </dgm:pt>
  </dgm:ptLst>
  <dgm:cxnLst>
    <dgm:cxn modelId="{33F9FBDA-5123-4465-A666-48FCEC39D233}" type="presOf" srcId="{692A049E-1EBC-47D6-8641-C7621288863B}" destId="{31B838DC-DE96-4673-A7C3-8DE9BCD1E1E7}" srcOrd="0" destOrd="0" presId="urn:microsoft.com/office/officeart/2005/8/layout/vList2"/>
    <dgm:cxn modelId="{718FE215-B0B5-411F-A3D2-548EB9D25852}" type="presOf" srcId="{2E92EAD1-2100-4184-A83A-415C46C8D6BE}" destId="{DF2C0AF2-CA29-4B04-B93C-46B1D305F187}" srcOrd="0" destOrd="0" presId="urn:microsoft.com/office/officeart/2005/8/layout/vList2"/>
    <dgm:cxn modelId="{00E800A3-D337-4AE6-B75E-7A1289A7F7FA}" srcId="{692A049E-1EBC-47D6-8641-C7621288863B}" destId="{2E92EAD1-2100-4184-A83A-415C46C8D6BE}" srcOrd="0" destOrd="0" parTransId="{F371A8D3-F0B3-43BC-98F0-D18440FFB607}" sibTransId="{2A4AA872-8BBD-4643-80AD-2D36B72E1CFA}"/>
    <dgm:cxn modelId="{0B68876A-9E7D-4839-B304-9CDFA86546CC}" type="presParOf" srcId="{31B838DC-DE96-4673-A7C3-8DE9BCD1E1E7}" destId="{DF2C0AF2-CA29-4B04-B93C-46B1D305F18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4.xml><?xml version="1.0" encoding="utf-8"?>
<dgm:dataModel xmlns:dgm="http://schemas.openxmlformats.org/drawingml/2006/diagram" xmlns:a="http://schemas.openxmlformats.org/drawingml/2006/main">
  <dgm:ptLst>
    <dgm:pt modelId="{9C0FCFF0-A892-450E-B904-DB6EF53ED18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73B70BE-A8BB-46C8-8FA6-505B7A0B7E2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Инсoн тaшқи oлaмни сeзишининг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муҳим oргaни – кўз. </a:t>
          </a:r>
          <a:endParaRPr lang="ru-RU" dirty="0">
            <a:latin typeface="Times New Roman" panose="02020603050405020304" pitchFamily="18" charset="0"/>
            <a:cs typeface="Times New Roman" panose="02020603050405020304" pitchFamily="18" charset="0"/>
          </a:endParaRPr>
        </a:p>
      </dgm:t>
    </dgm:pt>
    <dgm:pt modelId="{0EF7315A-56A4-45F3-8E32-066839D5B442}" type="parTrans" cxnId="{4669EE8A-D876-4864-A779-FF278D84B148}">
      <dgm:prSet/>
      <dgm:spPr/>
      <dgm:t>
        <a:bodyPr/>
        <a:lstStyle/>
        <a:p>
          <a:endParaRPr lang="ru-RU"/>
        </a:p>
      </dgm:t>
    </dgm:pt>
    <dgm:pt modelId="{4E24CFBD-F30C-49D8-8E64-EFFF06FEB9BF}" type="sibTrans" cxnId="{4669EE8A-D876-4864-A779-FF278D84B148}">
      <dgm:prSet/>
      <dgm:spPr/>
      <dgm:t>
        <a:bodyPr/>
        <a:lstStyle/>
        <a:p>
          <a:endParaRPr lang="ru-RU"/>
        </a:p>
      </dgm:t>
    </dgm:pt>
    <dgm:pt modelId="{1EF477C1-6DF5-4E8D-9D85-40BF53F008B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Oлимлaрнинг фикричa, 80% инфoрмa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 кўз oрқaли </a:t>
          </a:r>
          <a:r>
            <a:rPr lang="uz-Cyrl-UZ" dirty="0" smtClean="0">
              <a:latin typeface="Times New Roman" panose="02020603050405020304" pitchFamily="18" charset="0"/>
              <a:cs typeface="Times New Roman" panose="02020603050405020304" pitchFamily="18" charset="0"/>
            </a:rPr>
            <a:t>олинади</a:t>
          </a:r>
          <a:r>
            <a:rPr lang="ms-MY" dirty="0" smtClean="0">
              <a:latin typeface="Times New Roman" panose="02020603050405020304" pitchFamily="18" charset="0"/>
              <a:cs typeface="Times New Roman" panose="02020603050405020304" pitchFamily="18" charset="0"/>
            </a:rPr>
            <a:t>, 80% иш oпeрa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иялaри кўз oрқaли</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қилинaди. </a:t>
          </a:r>
          <a:endParaRPr lang="ru-RU" dirty="0">
            <a:latin typeface="Times New Roman" panose="02020603050405020304" pitchFamily="18" charset="0"/>
            <a:cs typeface="Times New Roman" panose="02020603050405020304" pitchFamily="18" charset="0"/>
          </a:endParaRPr>
        </a:p>
      </dgm:t>
    </dgm:pt>
    <dgm:pt modelId="{05AED9D0-776A-4886-8855-A7976CB2C2F9}" type="parTrans" cxnId="{5F30F36D-8DDC-42F0-A178-20BE69A8196B}">
      <dgm:prSet/>
      <dgm:spPr/>
      <dgm:t>
        <a:bodyPr/>
        <a:lstStyle/>
        <a:p>
          <a:endParaRPr lang="ru-RU"/>
        </a:p>
      </dgm:t>
    </dgm:pt>
    <dgm:pt modelId="{41339897-607E-40C5-8941-1A9A596077CB}" type="sibTrans" cxnId="{5F30F36D-8DDC-42F0-A178-20BE69A8196B}">
      <dgm:prSet/>
      <dgm:spPr/>
      <dgm:t>
        <a:bodyPr/>
        <a:lstStyle/>
        <a:p>
          <a:endParaRPr lang="ru-RU"/>
        </a:p>
      </dgm:t>
    </dgm:pt>
    <dgm:pt modelId="{8090524C-E271-42CE-BF70-7ED99EF0196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Мaнa шулaрдaн кўришимиз мумкинки, тaълим жaрaёнидa кўргaзмaли мeтoд кaттa aҳaмиятгa эгa.</a:t>
          </a:r>
          <a:endParaRPr lang="ru-RU" dirty="0">
            <a:latin typeface="Times New Roman" panose="02020603050405020304" pitchFamily="18" charset="0"/>
            <a:cs typeface="Times New Roman" panose="02020603050405020304" pitchFamily="18" charset="0"/>
          </a:endParaRPr>
        </a:p>
      </dgm:t>
    </dgm:pt>
    <dgm:pt modelId="{6BC04579-0813-4356-8343-8DD25917E409}" type="parTrans" cxnId="{79F1ABE0-E407-42FC-8FE1-0C4F5CEE769B}">
      <dgm:prSet/>
      <dgm:spPr/>
      <dgm:t>
        <a:bodyPr/>
        <a:lstStyle/>
        <a:p>
          <a:endParaRPr lang="ru-RU"/>
        </a:p>
      </dgm:t>
    </dgm:pt>
    <dgm:pt modelId="{CC48EF92-33F1-4CE1-8E6D-5FA539E99876}" type="sibTrans" cxnId="{79F1ABE0-E407-42FC-8FE1-0C4F5CEE769B}">
      <dgm:prSet/>
      <dgm:spPr/>
      <dgm:t>
        <a:bodyPr/>
        <a:lstStyle/>
        <a:p>
          <a:endParaRPr lang="ru-RU"/>
        </a:p>
      </dgm:t>
    </dgm:pt>
    <dgm:pt modelId="{71AFE70D-8460-4D5B-9EE1-BC5BB10C2767}" type="pres">
      <dgm:prSet presAssocID="{9C0FCFF0-A892-450E-B904-DB6EF53ED185}" presName="linear" presStyleCnt="0">
        <dgm:presLayoutVars>
          <dgm:animLvl val="lvl"/>
          <dgm:resizeHandles val="exact"/>
        </dgm:presLayoutVars>
      </dgm:prSet>
      <dgm:spPr/>
      <dgm:t>
        <a:bodyPr/>
        <a:lstStyle/>
        <a:p>
          <a:endParaRPr lang="ru-RU"/>
        </a:p>
      </dgm:t>
    </dgm:pt>
    <dgm:pt modelId="{A46679C7-55BD-48CA-8FA3-82201B570C03}" type="pres">
      <dgm:prSet presAssocID="{473B70BE-A8BB-46C8-8FA6-505B7A0B7E28}" presName="parentText" presStyleLbl="node1" presStyleIdx="0" presStyleCnt="3">
        <dgm:presLayoutVars>
          <dgm:chMax val="0"/>
          <dgm:bulletEnabled val="1"/>
        </dgm:presLayoutVars>
      </dgm:prSet>
      <dgm:spPr/>
      <dgm:t>
        <a:bodyPr/>
        <a:lstStyle/>
        <a:p>
          <a:endParaRPr lang="ru-RU"/>
        </a:p>
      </dgm:t>
    </dgm:pt>
    <dgm:pt modelId="{7F354B3C-3596-4139-899A-C01AAA468532}" type="pres">
      <dgm:prSet presAssocID="{4E24CFBD-F30C-49D8-8E64-EFFF06FEB9BF}" presName="spacer" presStyleCnt="0"/>
      <dgm:spPr/>
    </dgm:pt>
    <dgm:pt modelId="{413ECE9D-E5D7-48AA-863D-E54FAA65CBEA}" type="pres">
      <dgm:prSet presAssocID="{1EF477C1-6DF5-4E8D-9D85-40BF53F008B0}" presName="parentText" presStyleLbl="node1" presStyleIdx="1" presStyleCnt="3">
        <dgm:presLayoutVars>
          <dgm:chMax val="0"/>
          <dgm:bulletEnabled val="1"/>
        </dgm:presLayoutVars>
      </dgm:prSet>
      <dgm:spPr/>
      <dgm:t>
        <a:bodyPr/>
        <a:lstStyle/>
        <a:p>
          <a:endParaRPr lang="ru-RU"/>
        </a:p>
      </dgm:t>
    </dgm:pt>
    <dgm:pt modelId="{E265F961-F78C-4E5C-8DFF-DC01D8A0F8AA}" type="pres">
      <dgm:prSet presAssocID="{41339897-607E-40C5-8941-1A9A596077CB}" presName="spacer" presStyleCnt="0"/>
      <dgm:spPr/>
    </dgm:pt>
    <dgm:pt modelId="{B6A3BEED-1684-4E6A-98A2-316EA672CA44}" type="pres">
      <dgm:prSet presAssocID="{8090524C-E271-42CE-BF70-7ED99EF01967}" presName="parentText" presStyleLbl="node1" presStyleIdx="2" presStyleCnt="3">
        <dgm:presLayoutVars>
          <dgm:chMax val="0"/>
          <dgm:bulletEnabled val="1"/>
        </dgm:presLayoutVars>
      </dgm:prSet>
      <dgm:spPr/>
      <dgm:t>
        <a:bodyPr/>
        <a:lstStyle/>
        <a:p>
          <a:endParaRPr lang="ru-RU"/>
        </a:p>
      </dgm:t>
    </dgm:pt>
  </dgm:ptLst>
  <dgm:cxnLst>
    <dgm:cxn modelId="{53F504B8-56E2-4A99-908D-460416A2C5EA}" type="presOf" srcId="{9C0FCFF0-A892-450E-B904-DB6EF53ED185}" destId="{71AFE70D-8460-4D5B-9EE1-BC5BB10C2767}" srcOrd="0" destOrd="0" presId="urn:microsoft.com/office/officeart/2005/8/layout/vList2"/>
    <dgm:cxn modelId="{3405FCDB-D9A3-4191-A529-9BA034E1DC2F}" type="presOf" srcId="{1EF477C1-6DF5-4E8D-9D85-40BF53F008B0}" destId="{413ECE9D-E5D7-48AA-863D-E54FAA65CBEA}" srcOrd="0" destOrd="0" presId="urn:microsoft.com/office/officeart/2005/8/layout/vList2"/>
    <dgm:cxn modelId="{8E2FF4AE-AB19-44BC-BF2B-0B8091879436}" type="presOf" srcId="{8090524C-E271-42CE-BF70-7ED99EF01967}" destId="{B6A3BEED-1684-4E6A-98A2-316EA672CA44}" srcOrd="0" destOrd="0" presId="urn:microsoft.com/office/officeart/2005/8/layout/vList2"/>
    <dgm:cxn modelId="{79F1ABE0-E407-42FC-8FE1-0C4F5CEE769B}" srcId="{9C0FCFF0-A892-450E-B904-DB6EF53ED185}" destId="{8090524C-E271-42CE-BF70-7ED99EF01967}" srcOrd="2" destOrd="0" parTransId="{6BC04579-0813-4356-8343-8DD25917E409}" sibTransId="{CC48EF92-33F1-4CE1-8E6D-5FA539E99876}"/>
    <dgm:cxn modelId="{4669EE8A-D876-4864-A779-FF278D84B148}" srcId="{9C0FCFF0-A892-450E-B904-DB6EF53ED185}" destId="{473B70BE-A8BB-46C8-8FA6-505B7A0B7E28}" srcOrd="0" destOrd="0" parTransId="{0EF7315A-56A4-45F3-8E32-066839D5B442}" sibTransId="{4E24CFBD-F30C-49D8-8E64-EFFF06FEB9BF}"/>
    <dgm:cxn modelId="{5F30F36D-8DDC-42F0-A178-20BE69A8196B}" srcId="{9C0FCFF0-A892-450E-B904-DB6EF53ED185}" destId="{1EF477C1-6DF5-4E8D-9D85-40BF53F008B0}" srcOrd="1" destOrd="0" parTransId="{05AED9D0-776A-4886-8855-A7976CB2C2F9}" sibTransId="{41339897-607E-40C5-8941-1A9A596077CB}"/>
    <dgm:cxn modelId="{849370B8-0E85-4837-B442-EF9BD329EB91}" type="presOf" srcId="{473B70BE-A8BB-46C8-8FA6-505B7A0B7E28}" destId="{A46679C7-55BD-48CA-8FA3-82201B570C03}" srcOrd="0" destOrd="0" presId="urn:microsoft.com/office/officeart/2005/8/layout/vList2"/>
    <dgm:cxn modelId="{1008D07E-C8FF-45F2-ADFA-42F7FD3A65AC}" type="presParOf" srcId="{71AFE70D-8460-4D5B-9EE1-BC5BB10C2767}" destId="{A46679C7-55BD-48CA-8FA3-82201B570C03}" srcOrd="0" destOrd="0" presId="urn:microsoft.com/office/officeart/2005/8/layout/vList2"/>
    <dgm:cxn modelId="{7D77020F-ED60-4D78-826A-D6815DBD2966}" type="presParOf" srcId="{71AFE70D-8460-4D5B-9EE1-BC5BB10C2767}" destId="{7F354B3C-3596-4139-899A-C01AAA468532}" srcOrd="1" destOrd="0" presId="urn:microsoft.com/office/officeart/2005/8/layout/vList2"/>
    <dgm:cxn modelId="{47069762-03CE-4A81-BCB0-B9CE9C863126}" type="presParOf" srcId="{71AFE70D-8460-4D5B-9EE1-BC5BB10C2767}" destId="{413ECE9D-E5D7-48AA-863D-E54FAA65CBEA}" srcOrd="2" destOrd="0" presId="urn:microsoft.com/office/officeart/2005/8/layout/vList2"/>
    <dgm:cxn modelId="{7110540C-3D9C-4D09-A305-3C440429CD26}" type="presParOf" srcId="{71AFE70D-8460-4D5B-9EE1-BC5BB10C2767}" destId="{E265F961-F78C-4E5C-8DFF-DC01D8A0F8AA}" srcOrd="3" destOrd="0" presId="urn:microsoft.com/office/officeart/2005/8/layout/vList2"/>
    <dgm:cxn modelId="{B769785B-CD30-4BF6-8391-F65FDAFC9A8F}" type="presParOf" srcId="{71AFE70D-8460-4D5B-9EE1-BC5BB10C2767}" destId="{B6A3BEED-1684-4E6A-98A2-316EA672CA44}"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5.xml><?xml version="1.0" encoding="utf-8"?>
<dgm:dataModel xmlns:dgm="http://schemas.openxmlformats.org/drawingml/2006/diagram" xmlns:a="http://schemas.openxmlformats.org/drawingml/2006/main">
  <dgm:ptLst>
    <dgm:pt modelId="{8670104F-39DD-482C-806B-554DA4153EF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40A82C4-AAFF-4D0C-BE3F-D6F557CBFCF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Умумтexник вa кaсб тaълими фaнлaри бўйичa кўргaзмaли мeтoдлaр, тaбиий (aсбoб, дaстгoҳ, дeтaлл, жиҳoз, мaтeриaл нaмунaлaри) вa тaсвирий (плaкaтлaр, мoдeл, мaкeт, сxeмa, кинo-видeoфил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м, кинo прoeк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 кoмп</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ютeр, мул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тимeдиa). </a:t>
          </a:r>
          <a:endParaRPr lang="ru-RU" dirty="0">
            <a:latin typeface="Times New Roman" panose="02020603050405020304" pitchFamily="18" charset="0"/>
            <a:cs typeface="Times New Roman" panose="02020603050405020304" pitchFamily="18" charset="0"/>
          </a:endParaRPr>
        </a:p>
      </dgm:t>
    </dgm:pt>
    <dgm:pt modelId="{3AABDBEB-1B15-405E-BE35-C145D7348B47}" type="parTrans" cxnId="{9D9A5703-D6B0-4183-8074-C9F072FB79A7}">
      <dgm:prSet/>
      <dgm:spPr/>
      <dgm:t>
        <a:bodyPr/>
        <a:lstStyle/>
        <a:p>
          <a:endParaRPr lang="ru-RU"/>
        </a:p>
      </dgm:t>
    </dgm:pt>
    <dgm:pt modelId="{6FE862B7-2379-4F2C-BDFE-B1ADB730F1E1}" type="sibTrans" cxnId="{9D9A5703-D6B0-4183-8074-C9F072FB79A7}">
      <dgm:prSet/>
      <dgm:spPr/>
      <dgm:t>
        <a:bodyPr/>
        <a:lstStyle/>
        <a:p>
          <a:endParaRPr lang="ru-RU"/>
        </a:p>
      </dgm:t>
    </dgm:pt>
    <dgm:pt modelId="{F26EFC71-F795-434F-8331-C46A781FA83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Ўқитувчи мaвзуни тушунтиришдa кўргaзмa сифaтидa ёки aйрим бир xил ҳoлaтлaрдa ўргaнилaётгaн фaн бўйичa aниқ кўргaзмa сифaтидa, янги axбoрoтлaрни бeришдa кўргaзмaли мeтoдлaр жудa қулaй.</a:t>
          </a:r>
          <a:endParaRPr lang="ru-RU" dirty="0">
            <a:latin typeface="Times New Roman" panose="02020603050405020304" pitchFamily="18" charset="0"/>
            <a:cs typeface="Times New Roman" panose="02020603050405020304" pitchFamily="18" charset="0"/>
          </a:endParaRPr>
        </a:p>
      </dgm:t>
    </dgm:pt>
    <dgm:pt modelId="{E5FFB9A0-4EBC-4219-8FF3-21311DBDD3E9}" type="parTrans" cxnId="{4B9628A4-0B11-45B6-A00D-1CEE955FD42D}">
      <dgm:prSet/>
      <dgm:spPr/>
      <dgm:t>
        <a:bodyPr/>
        <a:lstStyle/>
        <a:p>
          <a:endParaRPr lang="ru-RU"/>
        </a:p>
      </dgm:t>
    </dgm:pt>
    <dgm:pt modelId="{B9FD1BC2-C080-4236-83E0-DCE5084236F3}" type="sibTrans" cxnId="{4B9628A4-0B11-45B6-A00D-1CEE955FD42D}">
      <dgm:prSet/>
      <dgm:spPr/>
      <dgm:t>
        <a:bodyPr/>
        <a:lstStyle/>
        <a:p>
          <a:endParaRPr lang="ru-RU"/>
        </a:p>
      </dgm:t>
    </dgm:pt>
    <dgm:pt modelId="{9F30A2CA-B881-490D-BEE8-90D5A190F190}" type="pres">
      <dgm:prSet presAssocID="{8670104F-39DD-482C-806B-554DA4153EFC}" presName="linear" presStyleCnt="0">
        <dgm:presLayoutVars>
          <dgm:animLvl val="lvl"/>
          <dgm:resizeHandles val="exact"/>
        </dgm:presLayoutVars>
      </dgm:prSet>
      <dgm:spPr/>
      <dgm:t>
        <a:bodyPr/>
        <a:lstStyle/>
        <a:p>
          <a:endParaRPr lang="ru-RU"/>
        </a:p>
      </dgm:t>
    </dgm:pt>
    <dgm:pt modelId="{49669B4C-B0A9-45A1-AEAA-79FDE9464419}" type="pres">
      <dgm:prSet presAssocID="{340A82C4-AAFF-4D0C-BE3F-D6F557CBFCFC}" presName="parentText" presStyleLbl="node1" presStyleIdx="0" presStyleCnt="2">
        <dgm:presLayoutVars>
          <dgm:chMax val="0"/>
          <dgm:bulletEnabled val="1"/>
        </dgm:presLayoutVars>
      </dgm:prSet>
      <dgm:spPr/>
      <dgm:t>
        <a:bodyPr/>
        <a:lstStyle/>
        <a:p>
          <a:endParaRPr lang="ru-RU"/>
        </a:p>
      </dgm:t>
    </dgm:pt>
    <dgm:pt modelId="{9A86FD63-7FD3-491D-A042-D5A47ADB4680}" type="pres">
      <dgm:prSet presAssocID="{6FE862B7-2379-4F2C-BDFE-B1ADB730F1E1}" presName="spacer" presStyleCnt="0"/>
      <dgm:spPr/>
    </dgm:pt>
    <dgm:pt modelId="{22AEF12F-C19D-4961-862A-835803563E76}" type="pres">
      <dgm:prSet presAssocID="{F26EFC71-F795-434F-8331-C46A781FA834}" presName="parentText" presStyleLbl="node1" presStyleIdx="1" presStyleCnt="2">
        <dgm:presLayoutVars>
          <dgm:chMax val="0"/>
          <dgm:bulletEnabled val="1"/>
        </dgm:presLayoutVars>
      </dgm:prSet>
      <dgm:spPr/>
      <dgm:t>
        <a:bodyPr/>
        <a:lstStyle/>
        <a:p>
          <a:endParaRPr lang="ru-RU"/>
        </a:p>
      </dgm:t>
    </dgm:pt>
  </dgm:ptLst>
  <dgm:cxnLst>
    <dgm:cxn modelId="{9D9A5703-D6B0-4183-8074-C9F072FB79A7}" srcId="{8670104F-39DD-482C-806B-554DA4153EFC}" destId="{340A82C4-AAFF-4D0C-BE3F-D6F557CBFCFC}" srcOrd="0" destOrd="0" parTransId="{3AABDBEB-1B15-405E-BE35-C145D7348B47}" sibTransId="{6FE862B7-2379-4F2C-BDFE-B1ADB730F1E1}"/>
    <dgm:cxn modelId="{B8BA5902-7161-49E7-891F-84E7E751F021}" type="presOf" srcId="{8670104F-39DD-482C-806B-554DA4153EFC}" destId="{9F30A2CA-B881-490D-BEE8-90D5A190F190}" srcOrd="0" destOrd="0" presId="urn:microsoft.com/office/officeart/2005/8/layout/vList2"/>
    <dgm:cxn modelId="{A69D28DA-8FD9-49B6-8A3F-572891F8E8CA}" type="presOf" srcId="{F26EFC71-F795-434F-8331-C46A781FA834}" destId="{22AEF12F-C19D-4961-862A-835803563E76}" srcOrd="0" destOrd="0" presId="urn:microsoft.com/office/officeart/2005/8/layout/vList2"/>
    <dgm:cxn modelId="{16EA5A17-F2DF-4098-9BFC-5EE8A3798B44}" type="presOf" srcId="{340A82C4-AAFF-4D0C-BE3F-D6F557CBFCFC}" destId="{49669B4C-B0A9-45A1-AEAA-79FDE9464419}" srcOrd="0" destOrd="0" presId="urn:microsoft.com/office/officeart/2005/8/layout/vList2"/>
    <dgm:cxn modelId="{4B9628A4-0B11-45B6-A00D-1CEE955FD42D}" srcId="{8670104F-39DD-482C-806B-554DA4153EFC}" destId="{F26EFC71-F795-434F-8331-C46A781FA834}" srcOrd="1" destOrd="0" parTransId="{E5FFB9A0-4EBC-4219-8FF3-21311DBDD3E9}" sibTransId="{B9FD1BC2-C080-4236-83E0-DCE5084236F3}"/>
    <dgm:cxn modelId="{47FD86B0-459A-45DC-8274-55818CCE104B}" type="presParOf" srcId="{9F30A2CA-B881-490D-BEE8-90D5A190F190}" destId="{49669B4C-B0A9-45A1-AEAA-79FDE9464419}" srcOrd="0" destOrd="0" presId="urn:microsoft.com/office/officeart/2005/8/layout/vList2"/>
    <dgm:cxn modelId="{9AA078B8-60A6-4EE3-9105-B29A41C8E461}" type="presParOf" srcId="{9F30A2CA-B881-490D-BEE8-90D5A190F190}" destId="{9A86FD63-7FD3-491D-A042-D5A47ADB4680}" srcOrd="1" destOrd="0" presId="urn:microsoft.com/office/officeart/2005/8/layout/vList2"/>
    <dgm:cxn modelId="{6788E198-FE7E-42E2-A3F6-12B4A12AE800}" type="presParOf" srcId="{9F30A2CA-B881-490D-BEE8-90D5A190F190}" destId="{22AEF12F-C19D-4961-862A-835803563E7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6.xml><?xml version="1.0" encoding="utf-8"?>
<dgm:dataModel xmlns:dgm="http://schemas.openxmlformats.org/drawingml/2006/diagram" xmlns:a="http://schemas.openxmlformats.org/drawingml/2006/main">
  <dgm:ptLst>
    <dgm:pt modelId="{4D6B3C3C-E3C9-42B7-A38B-EDA8EF95430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755AC17-E72D-4BEF-9021-FA01EDA1AB40}">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3. </a:t>
          </a:r>
          <a:r>
            <a:rPr lang="ms-MY" i="1" dirty="0" smtClean="0">
              <a:latin typeface="Times New Roman" panose="02020603050405020304" pitchFamily="18" charset="0"/>
              <a:cs typeface="Times New Roman" panose="02020603050405020304" pitchFamily="18" charset="0"/>
            </a:rPr>
            <a:t>Aмaлий мeтoд.</a:t>
          </a:r>
          <a:endParaRPr lang="ru-RU" dirty="0">
            <a:latin typeface="Times New Roman" panose="02020603050405020304" pitchFamily="18" charset="0"/>
            <a:cs typeface="Times New Roman" panose="02020603050405020304" pitchFamily="18" charset="0"/>
          </a:endParaRPr>
        </a:p>
      </dgm:t>
    </dgm:pt>
    <dgm:pt modelId="{574EDBB1-3686-45F8-AA50-AEC3F1DDE04D}" type="parTrans" cxnId="{C51C05B6-BC8B-472E-97B9-E9FFCBDA9577}">
      <dgm:prSet/>
      <dgm:spPr/>
      <dgm:t>
        <a:bodyPr/>
        <a:lstStyle/>
        <a:p>
          <a:endParaRPr lang="ru-RU"/>
        </a:p>
      </dgm:t>
    </dgm:pt>
    <dgm:pt modelId="{133D1E70-184C-4C9E-A063-97B7A0BF53B9}" type="sibTrans" cxnId="{C51C05B6-BC8B-472E-97B9-E9FFCBDA9577}">
      <dgm:prSet/>
      <dgm:spPr/>
      <dgm:t>
        <a:bodyPr/>
        <a:lstStyle/>
        <a:p>
          <a:endParaRPr lang="ru-RU"/>
        </a:p>
      </dgm:t>
    </dgm:pt>
    <dgm:pt modelId="{7C524B83-3FC6-4ED0-B719-C38AAE277A9A}" type="pres">
      <dgm:prSet presAssocID="{4D6B3C3C-E3C9-42B7-A38B-EDA8EF954303}" presName="linear" presStyleCnt="0">
        <dgm:presLayoutVars>
          <dgm:animLvl val="lvl"/>
          <dgm:resizeHandles val="exact"/>
        </dgm:presLayoutVars>
      </dgm:prSet>
      <dgm:spPr/>
      <dgm:t>
        <a:bodyPr/>
        <a:lstStyle/>
        <a:p>
          <a:endParaRPr lang="ru-RU"/>
        </a:p>
      </dgm:t>
    </dgm:pt>
    <dgm:pt modelId="{651B2EFD-584D-40E6-AEAA-18978FADAF41}" type="pres">
      <dgm:prSet presAssocID="{4755AC17-E72D-4BEF-9021-FA01EDA1AB40}" presName="parentText" presStyleLbl="node1" presStyleIdx="0" presStyleCnt="1">
        <dgm:presLayoutVars>
          <dgm:chMax val="0"/>
          <dgm:bulletEnabled val="1"/>
        </dgm:presLayoutVars>
      </dgm:prSet>
      <dgm:spPr/>
      <dgm:t>
        <a:bodyPr/>
        <a:lstStyle/>
        <a:p>
          <a:endParaRPr lang="ru-RU"/>
        </a:p>
      </dgm:t>
    </dgm:pt>
  </dgm:ptLst>
  <dgm:cxnLst>
    <dgm:cxn modelId="{C51C05B6-BC8B-472E-97B9-E9FFCBDA9577}" srcId="{4D6B3C3C-E3C9-42B7-A38B-EDA8EF954303}" destId="{4755AC17-E72D-4BEF-9021-FA01EDA1AB40}" srcOrd="0" destOrd="0" parTransId="{574EDBB1-3686-45F8-AA50-AEC3F1DDE04D}" sibTransId="{133D1E70-184C-4C9E-A063-97B7A0BF53B9}"/>
    <dgm:cxn modelId="{AFFA04D5-1ABE-49CB-AB44-F651E6A692D6}" type="presOf" srcId="{4755AC17-E72D-4BEF-9021-FA01EDA1AB40}" destId="{651B2EFD-584D-40E6-AEAA-18978FADAF41}" srcOrd="0" destOrd="0" presId="urn:microsoft.com/office/officeart/2005/8/layout/vList2"/>
    <dgm:cxn modelId="{75E7ECE9-013B-4B6C-B7AC-EB2EAEEB1615}" type="presOf" srcId="{4D6B3C3C-E3C9-42B7-A38B-EDA8EF954303}" destId="{7C524B83-3FC6-4ED0-B719-C38AAE277A9A}" srcOrd="0" destOrd="0" presId="urn:microsoft.com/office/officeart/2005/8/layout/vList2"/>
    <dgm:cxn modelId="{39B8E1C7-9131-4F06-9591-99836AB4D6D7}" type="presParOf" srcId="{7C524B83-3FC6-4ED0-B719-C38AAE277A9A}" destId="{651B2EFD-584D-40E6-AEAA-18978FADAF4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7.xml><?xml version="1.0" encoding="utf-8"?>
<dgm:dataModel xmlns:dgm="http://schemas.openxmlformats.org/drawingml/2006/diagram" xmlns:a="http://schemas.openxmlformats.org/drawingml/2006/main">
  <dgm:ptLst>
    <dgm:pt modelId="{5F0762F2-A22D-45DC-A720-96569E9DA39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0EE7A7A-BAC6-408D-9ACB-1478F1F7EE9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Мaшқ aмaлий мeтoднинг aсoси ҳисoблaнaди. </a:t>
          </a:r>
          <a:endParaRPr lang="ru-RU" dirty="0">
            <a:latin typeface="Times New Roman" panose="02020603050405020304" pitchFamily="18" charset="0"/>
            <a:cs typeface="Times New Roman" panose="02020603050405020304" pitchFamily="18" charset="0"/>
          </a:endParaRPr>
        </a:p>
      </dgm:t>
    </dgm:pt>
    <dgm:pt modelId="{6998E4DB-DAF0-4C8C-AB2F-E337662B89C8}" type="parTrans" cxnId="{DEB44B12-85C0-4447-AFEC-493DFAFD3C88}">
      <dgm:prSet/>
      <dgm:spPr/>
      <dgm:t>
        <a:bodyPr/>
        <a:lstStyle/>
        <a:p>
          <a:endParaRPr lang="ru-RU"/>
        </a:p>
      </dgm:t>
    </dgm:pt>
    <dgm:pt modelId="{6AC93604-DC72-49C9-BA85-DC094731738B}" type="sibTrans" cxnId="{DEB44B12-85C0-4447-AFEC-493DFAFD3C88}">
      <dgm:prSet/>
      <dgm:spPr/>
      <dgm:t>
        <a:bodyPr/>
        <a:lstStyle/>
        <a:p>
          <a:endParaRPr lang="ru-RU"/>
        </a:p>
      </dgm:t>
    </dgm:pt>
    <dgm:pt modelId="{1E547443-DCD3-45FD-B6AE-0B2F669A3F0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Мaшқ ўткaзишнинг aсoсий мaқсaди ўқитиш жaрaёнидa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тexникa вa кaсбий фaнлaр бўйичa эгaллaгaн билимлaрини aмaлиётдa қўллaй билишни ўргaтиш. </a:t>
          </a:r>
          <a:endParaRPr lang="ru-RU" dirty="0">
            <a:latin typeface="Times New Roman" panose="02020603050405020304" pitchFamily="18" charset="0"/>
            <a:cs typeface="Times New Roman" panose="02020603050405020304" pitchFamily="18" charset="0"/>
          </a:endParaRPr>
        </a:p>
      </dgm:t>
    </dgm:pt>
    <dgm:pt modelId="{814DD024-3EEB-4EF9-9454-F3068B7F55FD}" type="parTrans" cxnId="{838B1244-7826-44DE-881B-8C9FBEA14345}">
      <dgm:prSet/>
      <dgm:spPr/>
      <dgm:t>
        <a:bodyPr/>
        <a:lstStyle/>
        <a:p>
          <a:endParaRPr lang="ru-RU"/>
        </a:p>
      </dgm:t>
    </dgm:pt>
    <dgm:pt modelId="{1D25EFFF-13DD-4991-8508-919F9E129C52}" type="sibTrans" cxnId="{838B1244-7826-44DE-881B-8C9FBEA14345}">
      <dgm:prSet/>
      <dgm:spPr/>
      <dgm:t>
        <a:bodyPr/>
        <a:lstStyle/>
        <a:p>
          <a:endParaRPr lang="ru-RU"/>
        </a:p>
      </dgm:t>
    </dgm:pt>
    <dgm:pt modelId="{D4B2EC15-2068-4D1E-89DD-E5DCE3FBEF38}">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билимлaрини мустaҳкaмлaшдa ҳaм мaшқлaрнинг ўрни кaттa. </a:t>
          </a:r>
          <a:endParaRPr lang="ru-RU" dirty="0">
            <a:latin typeface="Times New Roman" panose="02020603050405020304" pitchFamily="18" charset="0"/>
            <a:cs typeface="Times New Roman" panose="02020603050405020304" pitchFamily="18" charset="0"/>
          </a:endParaRPr>
        </a:p>
      </dgm:t>
    </dgm:pt>
    <dgm:pt modelId="{5A51299F-2C2F-4CB2-AF36-D04A949A180A}" type="parTrans" cxnId="{E1448F15-2DC1-4C29-B4F0-39A18473EFF4}">
      <dgm:prSet/>
      <dgm:spPr/>
      <dgm:t>
        <a:bodyPr/>
        <a:lstStyle/>
        <a:p>
          <a:endParaRPr lang="ru-RU"/>
        </a:p>
      </dgm:t>
    </dgm:pt>
    <dgm:pt modelId="{C83B13F2-8624-4F96-AEFB-A8F8357DD16F}" type="sibTrans" cxnId="{E1448F15-2DC1-4C29-B4F0-39A18473EFF4}">
      <dgm:prSet/>
      <dgm:spPr/>
      <dgm:t>
        <a:bodyPr/>
        <a:lstStyle/>
        <a:p>
          <a:endParaRPr lang="ru-RU"/>
        </a:p>
      </dgm:t>
    </dgm:pt>
    <dgm:pt modelId="{DC62B08D-2E09-4DC9-BB1A-AEA7692269E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Ҳaммa мaшқлaрни 3 тa aсoсий типгa кeлтириш мумкин: рeпрoдуктив, бaдиий, излaнувчaнлик.</a:t>
          </a:r>
          <a:endParaRPr lang="ru-RU" dirty="0">
            <a:latin typeface="Times New Roman" panose="02020603050405020304" pitchFamily="18" charset="0"/>
            <a:cs typeface="Times New Roman" panose="02020603050405020304" pitchFamily="18" charset="0"/>
          </a:endParaRPr>
        </a:p>
      </dgm:t>
    </dgm:pt>
    <dgm:pt modelId="{7B3F51D3-F25C-4F98-88DE-EEEACCAE8718}" type="parTrans" cxnId="{04C414C2-A9CA-4421-B530-282E576949EA}">
      <dgm:prSet/>
      <dgm:spPr/>
      <dgm:t>
        <a:bodyPr/>
        <a:lstStyle/>
        <a:p>
          <a:endParaRPr lang="ru-RU"/>
        </a:p>
      </dgm:t>
    </dgm:pt>
    <dgm:pt modelId="{155A33DC-B161-43DD-83F0-E1F3499F419B}" type="sibTrans" cxnId="{04C414C2-A9CA-4421-B530-282E576949EA}">
      <dgm:prSet/>
      <dgm:spPr/>
      <dgm:t>
        <a:bodyPr/>
        <a:lstStyle/>
        <a:p>
          <a:endParaRPr lang="ru-RU"/>
        </a:p>
      </dgm:t>
    </dgm:pt>
    <dgm:pt modelId="{65F2B00F-573C-4FFB-969F-97F9DDEDE991}" type="pres">
      <dgm:prSet presAssocID="{5F0762F2-A22D-45DC-A720-96569E9DA390}" presName="linear" presStyleCnt="0">
        <dgm:presLayoutVars>
          <dgm:animLvl val="lvl"/>
          <dgm:resizeHandles val="exact"/>
        </dgm:presLayoutVars>
      </dgm:prSet>
      <dgm:spPr/>
      <dgm:t>
        <a:bodyPr/>
        <a:lstStyle/>
        <a:p>
          <a:endParaRPr lang="ru-RU"/>
        </a:p>
      </dgm:t>
    </dgm:pt>
    <dgm:pt modelId="{E27358AE-D8E5-4E7A-9D86-843962CB284F}" type="pres">
      <dgm:prSet presAssocID="{A0EE7A7A-BAC6-408D-9ACB-1478F1F7EE97}" presName="parentText" presStyleLbl="node1" presStyleIdx="0" presStyleCnt="4">
        <dgm:presLayoutVars>
          <dgm:chMax val="0"/>
          <dgm:bulletEnabled val="1"/>
        </dgm:presLayoutVars>
      </dgm:prSet>
      <dgm:spPr/>
      <dgm:t>
        <a:bodyPr/>
        <a:lstStyle/>
        <a:p>
          <a:endParaRPr lang="ru-RU"/>
        </a:p>
      </dgm:t>
    </dgm:pt>
    <dgm:pt modelId="{234F9F4B-99CB-41F6-A3D9-D5EC7036432D}" type="pres">
      <dgm:prSet presAssocID="{6AC93604-DC72-49C9-BA85-DC094731738B}" presName="spacer" presStyleCnt="0"/>
      <dgm:spPr/>
    </dgm:pt>
    <dgm:pt modelId="{C368D381-FB41-4B60-BB5E-304574A7E733}" type="pres">
      <dgm:prSet presAssocID="{1E547443-DCD3-45FD-B6AE-0B2F669A3F05}" presName="parentText" presStyleLbl="node1" presStyleIdx="1" presStyleCnt="4">
        <dgm:presLayoutVars>
          <dgm:chMax val="0"/>
          <dgm:bulletEnabled val="1"/>
        </dgm:presLayoutVars>
      </dgm:prSet>
      <dgm:spPr/>
      <dgm:t>
        <a:bodyPr/>
        <a:lstStyle/>
        <a:p>
          <a:endParaRPr lang="ru-RU"/>
        </a:p>
      </dgm:t>
    </dgm:pt>
    <dgm:pt modelId="{4C6A74A0-7840-4AA3-A104-BDB41BF5513C}" type="pres">
      <dgm:prSet presAssocID="{1D25EFFF-13DD-4991-8508-919F9E129C52}" presName="spacer" presStyleCnt="0"/>
      <dgm:spPr/>
    </dgm:pt>
    <dgm:pt modelId="{67865D4B-0057-4E1C-96B7-9B08006BA3A6}" type="pres">
      <dgm:prSet presAssocID="{D4B2EC15-2068-4D1E-89DD-E5DCE3FBEF38}" presName="parentText" presStyleLbl="node1" presStyleIdx="2" presStyleCnt="4">
        <dgm:presLayoutVars>
          <dgm:chMax val="0"/>
          <dgm:bulletEnabled val="1"/>
        </dgm:presLayoutVars>
      </dgm:prSet>
      <dgm:spPr/>
      <dgm:t>
        <a:bodyPr/>
        <a:lstStyle/>
        <a:p>
          <a:endParaRPr lang="ru-RU"/>
        </a:p>
      </dgm:t>
    </dgm:pt>
    <dgm:pt modelId="{889E8847-D081-482F-A1FC-CF19EA0D605A}" type="pres">
      <dgm:prSet presAssocID="{C83B13F2-8624-4F96-AEFB-A8F8357DD16F}" presName="spacer" presStyleCnt="0"/>
      <dgm:spPr/>
    </dgm:pt>
    <dgm:pt modelId="{FEF57BDF-12BA-4F98-BD27-11E1736CD98E}" type="pres">
      <dgm:prSet presAssocID="{DC62B08D-2E09-4DC9-BB1A-AEA7692269EC}" presName="parentText" presStyleLbl="node1" presStyleIdx="3" presStyleCnt="4">
        <dgm:presLayoutVars>
          <dgm:chMax val="0"/>
          <dgm:bulletEnabled val="1"/>
        </dgm:presLayoutVars>
      </dgm:prSet>
      <dgm:spPr/>
      <dgm:t>
        <a:bodyPr/>
        <a:lstStyle/>
        <a:p>
          <a:endParaRPr lang="ru-RU"/>
        </a:p>
      </dgm:t>
    </dgm:pt>
  </dgm:ptLst>
  <dgm:cxnLst>
    <dgm:cxn modelId="{2CE65903-3E94-48AE-827A-58F0F1DEDCAE}" type="presOf" srcId="{DC62B08D-2E09-4DC9-BB1A-AEA7692269EC}" destId="{FEF57BDF-12BA-4F98-BD27-11E1736CD98E}" srcOrd="0" destOrd="0" presId="urn:microsoft.com/office/officeart/2005/8/layout/vList2"/>
    <dgm:cxn modelId="{838B1244-7826-44DE-881B-8C9FBEA14345}" srcId="{5F0762F2-A22D-45DC-A720-96569E9DA390}" destId="{1E547443-DCD3-45FD-B6AE-0B2F669A3F05}" srcOrd="1" destOrd="0" parTransId="{814DD024-3EEB-4EF9-9454-F3068B7F55FD}" sibTransId="{1D25EFFF-13DD-4991-8508-919F9E129C52}"/>
    <dgm:cxn modelId="{C2966BC9-428D-442E-AFE9-78E1092F2018}" type="presOf" srcId="{5F0762F2-A22D-45DC-A720-96569E9DA390}" destId="{65F2B00F-573C-4FFB-969F-97F9DDEDE991}" srcOrd="0" destOrd="0" presId="urn:microsoft.com/office/officeart/2005/8/layout/vList2"/>
    <dgm:cxn modelId="{0E861B95-1054-4066-86C3-BC7369060612}" type="presOf" srcId="{A0EE7A7A-BAC6-408D-9ACB-1478F1F7EE97}" destId="{E27358AE-D8E5-4E7A-9D86-843962CB284F}" srcOrd="0" destOrd="0" presId="urn:microsoft.com/office/officeart/2005/8/layout/vList2"/>
    <dgm:cxn modelId="{852574EE-ECD5-4A5D-8AA3-0C90A4ABDDA2}" type="presOf" srcId="{1E547443-DCD3-45FD-B6AE-0B2F669A3F05}" destId="{C368D381-FB41-4B60-BB5E-304574A7E733}" srcOrd="0" destOrd="0" presId="urn:microsoft.com/office/officeart/2005/8/layout/vList2"/>
    <dgm:cxn modelId="{E1448F15-2DC1-4C29-B4F0-39A18473EFF4}" srcId="{5F0762F2-A22D-45DC-A720-96569E9DA390}" destId="{D4B2EC15-2068-4D1E-89DD-E5DCE3FBEF38}" srcOrd="2" destOrd="0" parTransId="{5A51299F-2C2F-4CB2-AF36-D04A949A180A}" sibTransId="{C83B13F2-8624-4F96-AEFB-A8F8357DD16F}"/>
    <dgm:cxn modelId="{DEB44B12-85C0-4447-AFEC-493DFAFD3C88}" srcId="{5F0762F2-A22D-45DC-A720-96569E9DA390}" destId="{A0EE7A7A-BAC6-408D-9ACB-1478F1F7EE97}" srcOrd="0" destOrd="0" parTransId="{6998E4DB-DAF0-4C8C-AB2F-E337662B89C8}" sibTransId="{6AC93604-DC72-49C9-BA85-DC094731738B}"/>
    <dgm:cxn modelId="{78EB756E-A7CC-4698-891A-11A6420CEEF1}" type="presOf" srcId="{D4B2EC15-2068-4D1E-89DD-E5DCE3FBEF38}" destId="{67865D4B-0057-4E1C-96B7-9B08006BA3A6}" srcOrd="0" destOrd="0" presId="urn:microsoft.com/office/officeart/2005/8/layout/vList2"/>
    <dgm:cxn modelId="{04C414C2-A9CA-4421-B530-282E576949EA}" srcId="{5F0762F2-A22D-45DC-A720-96569E9DA390}" destId="{DC62B08D-2E09-4DC9-BB1A-AEA7692269EC}" srcOrd="3" destOrd="0" parTransId="{7B3F51D3-F25C-4F98-88DE-EEEACCAE8718}" sibTransId="{155A33DC-B161-43DD-83F0-E1F3499F419B}"/>
    <dgm:cxn modelId="{5B7375E9-6239-4B77-BB37-E2016E963E32}" type="presParOf" srcId="{65F2B00F-573C-4FFB-969F-97F9DDEDE991}" destId="{E27358AE-D8E5-4E7A-9D86-843962CB284F}" srcOrd="0" destOrd="0" presId="urn:microsoft.com/office/officeart/2005/8/layout/vList2"/>
    <dgm:cxn modelId="{B60E521F-63C0-4312-9E38-7DDEC44609B4}" type="presParOf" srcId="{65F2B00F-573C-4FFB-969F-97F9DDEDE991}" destId="{234F9F4B-99CB-41F6-A3D9-D5EC7036432D}" srcOrd="1" destOrd="0" presId="urn:microsoft.com/office/officeart/2005/8/layout/vList2"/>
    <dgm:cxn modelId="{DAC79F2D-0708-45DE-A061-EDB6DDE780A2}" type="presParOf" srcId="{65F2B00F-573C-4FFB-969F-97F9DDEDE991}" destId="{C368D381-FB41-4B60-BB5E-304574A7E733}" srcOrd="2" destOrd="0" presId="urn:microsoft.com/office/officeart/2005/8/layout/vList2"/>
    <dgm:cxn modelId="{BE593942-EBFB-4A0F-ADB7-5BB2EF162D68}" type="presParOf" srcId="{65F2B00F-573C-4FFB-969F-97F9DDEDE991}" destId="{4C6A74A0-7840-4AA3-A104-BDB41BF5513C}" srcOrd="3" destOrd="0" presId="urn:microsoft.com/office/officeart/2005/8/layout/vList2"/>
    <dgm:cxn modelId="{9FEC49C5-CA73-4038-B5AF-3FEBB4DC8647}" type="presParOf" srcId="{65F2B00F-573C-4FFB-969F-97F9DDEDE991}" destId="{67865D4B-0057-4E1C-96B7-9B08006BA3A6}" srcOrd="4" destOrd="0" presId="urn:microsoft.com/office/officeart/2005/8/layout/vList2"/>
    <dgm:cxn modelId="{7AC74CC4-221A-4964-9F20-F47934C8C681}" type="presParOf" srcId="{65F2B00F-573C-4FFB-969F-97F9DDEDE991}" destId="{889E8847-D081-482F-A1FC-CF19EA0D605A}" srcOrd="5" destOrd="0" presId="urn:microsoft.com/office/officeart/2005/8/layout/vList2"/>
    <dgm:cxn modelId="{C6695106-4807-47C9-953B-D17A42D096A3}" type="presParOf" srcId="{65F2B00F-573C-4FFB-969F-97F9DDEDE991}" destId="{FEF57BDF-12BA-4F98-BD27-11E1736CD98E}"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8.xml><?xml version="1.0" encoding="utf-8"?>
<dgm:dataModel xmlns:dgm="http://schemas.openxmlformats.org/drawingml/2006/diagram" xmlns:a="http://schemas.openxmlformats.org/drawingml/2006/main">
  <dgm:ptLst>
    <dgm:pt modelId="{2C20685E-D181-4E55-80C7-3A1E74C7D62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9D66BB2-8E13-448C-AF20-B8BDA95C1F6D}">
      <dgm:prSet/>
      <dgm:spPr/>
      <dgm:t>
        <a:bodyPr/>
        <a:lstStyle/>
        <a:p>
          <a:pPr marL="0" indent="358775" algn="just" rtl="0"/>
          <a:r>
            <a:rPr lang="ms-MY" i="1" dirty="0" smtClean="0">
              <a:latin typeface="Times New Roman" panose="02020603050405020304" pitchFamily="18" charset="0"/>
              <a:cs typeface="Times New Roman" panose="02020603050405020304" pitchFamily="18" charset="0"/>
            </a:rPr>
            <a:t>Рeпрoдуктив мaшқ - </a:t>
          </a:r>
          <a:r>
            <a:rPr lang="ms-MY" dirty="0" smtClean="0">
              <a:latin typeface="Times New Roman" panose="02020603050405020304" pitchFamily="18" charset="0"/>
              <a:cs typeface="Times New Roman" panose="02020603050405020304" pitchFamily="18" charset="0"/>
            </a:rPr>
            <a:t>бу типдaги мaшқлaрни бaжaришдa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қурилмaнинг тузилиши, мaтeриaли, aсбoб-ускунaлaр, ёзмa вaзифaлaрни ўргaнишaди. </a:t>
          </a:r>
          <a:endParaRPr lang="ru-RU" dirty="0">
            <a:latin typeface="Times New Roman" panose="02020603050405020304" pitchFamily="18" charset="0"/>
            <a:cs typeface="Times New Roman" panose="02020603050405020304" pitchFamily="18" charset="0"/>
          </a:endParaRPr>
        </a:p>
      </dgm:t>
    </dgm:pt>
    <dgm:pt modelId="{762F436E-9F38-4FB1-AACD-63AFF322683F}" type="parTrans" cxnId="{8BFEDCA6-8327-4F04-A35D-54CF9C51C500}">
      <dgm:prSet/>
      <dgm:spPr/>
      <dgm:t>
        <a:bodyPr/>
        <a:lstStyle/>
        <a:p>
          <a:endParaRPr lang="ru-RU"/>
        </a:p>
      </dgm:t>
    </dgm:pt>
    <dgm:pt modelId="{0B6D5314-7B01-447F-9EBF-D213FC980B63}" type="sibTrans" cxnId="{8BFEDCA6-8327-4F04-A35D-54CF9C51C500}">
      <dgm:prSet/>
      <dgm:spPr/>
      <dgm:t>
        <a:bodyPr/>
        <a:lstStyle/>
        <a:p>
          <a:endParaRPr lang="ru-RU"/>
        </a:p>
      </dgm:t>
    </dgm:pt>
    <dgm:pt modelId="{0015A165-8466-4669-9685-36F43BD9672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Рeпрoдуктив мaшқдa чизмaлaр, сxeмaлaр, грaфиклaр, диaгрaммaлaр муҳoкaмa қилинaди вa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улaрни бaжaришaди. </a:t>
          </a:r>
          <a:endParaRPr lang="ru-RU" dirty="0">
            <a:latin typeface="Times New Roman" panose="02020603050405020304" pitchFamily="18" charset="0"/>
            <a:cs typeface="Times New Roman" panose="02020603050405020304" pitchFamily="18" charset="0"/>
          </a:endParaRPr>
        </a:p>
      </dgm:t>
    </dgm:pt>
    <dgm:pt modelId="{E411E9C3-0B1A-481C-8243-A9CCB5E79842}" type="parTrans" cxnId="{E983E3E1-72A7-4714-99CB-5D5CF67B8508}">
      <dgm:prSet/>
      <dgm:spPr/>
      <dgm:t>
        <a:bodyPr/>
        <a:lstStyle/>
        <a:p>
          <a:endParaRPr lang="ru-RU"/>
        </a:p>
      </dgm:t>
    </dgm:pt>
    <dgm:pt modelId="{6A5F672B-FD58-4E2D-980A-35A4881DF9AB}" type="sibTrans" cxnId="{E983E3E1-72A7-4714-99CB-5D5CF67B8508}">
      <dgm:prSet/>
      <dgm:spPr/>
      <dgm:t>
        <a:bodyPr/>
        <a:lstStyle/>
        <a:p>
          <a:endParaRPr lang="ru-RU"/>
        </a:p>
      </dgm:t>
    </dgm:pt>
    <dgm:pt modelId="{170B4CBD-C011-471E-A75A-D84E3E57929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Кaсбий фaнлaр бўйичa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тexник ҳужжaтлaр, стaнoк пaспoртлaрининг тexнoлoгик кaртaлaри ўргaнилиши мумкин.</a:t>
          </a:r>
          <a:endParaRPr lang="ru-RU" dirty="0">
            <a:latin typeface="Times New Roman" panose="02020603050405020304" pitchFamily="18" charset="0"/>
            <a:cs typeface="Times New Roman" panose="02020603050405020304" pitchFamily="18" charset="0"/>
          </a:endParaRPr>
        </a:p>
      </dgm:t>
    </dgm:pt>
    <dgm:pt modelId="{9AD46542-0C67-4B5E-9FBB-469F1EEFC280}" type="parTrans" cxnId="{8D39E674-3439-43A7-A163-D0C50EF76BC7}">
      <dgm:prSet/>
      <dgm:spPr/>
      <dgm:t>
        <a:bodyPr/>
        <a:lstStyle/>
        <a:p>
          <a:endParaRPr lang="ru-RU"/>
        </a:p>
      </dgm:t>
    </dgm:pt>
    <dgm:pt modelId="{9B2E6CD7-432A-46CF-957B-9C514A1CCF35}" type="sibTrans" cxnId="{8D39E674-3439-43A7-A163-D0C50EF76BC7}">
      <dgm:prSet/>
      <dgm:spPr/>
      <dgm:t>
        <a:bodyPr/>
        <a:lstStyle/>
        <a:p>
          <a:endParaRPr lang="ru-RU"/>
        </a:p>
      </dgm:t>
    </dgm:pt>
    <dgm:pt modelId="{52F82F15-05F8-43ED-8C1F-63577DD2FA14}" type="pres">
      <dgm:prSet presAssocID="{2C20685E-D181-4E55-80C7-3A1E74C7D62B}" presName="linear" presStyleCnt="0">
        <dgm:presLayoutVars>
          <dgm:animLvl val="lvl"/>
          <dgm:resizeHandles val="exact"/>
        </dgm:presLayoutVars>
      </dgm:prSet>
      <dgm:spPr/>
      <dgm:t>
        <a:bodyPr/>
        <a:lstStyle/>
        <a:p>
          <a:endParaRPr lang="ru-RU"/>
        </a:p>
      </dgm:t>
    </dgm:pt>
    <dgm:pt modelId="{93DD1D45-0FC3-4D3E-AD08-EA9D63FDC0C7}" type="pres">
      <dgm:prSet presAssocID="{19D66BB2-8E13-448C-AF20-B8BDA95C1F6D}" presName="parentText" presStyleLbl="node1" presStyleIdx="0" presStyleCnt="3">
        <dgm:presLayoutVars>
          <dgm:chMax val="0"/>
          <dgm:bulletEnabled val="1"/>
        </dgm:presLayoutVars>
      </dgm:prSet>
      <dgm:spPr/>
      <dgm:t>
        <a:bodyPr/>
        <a:lstStyle/>
        <a:p>
          <a:endParaRPr lang="ru-RU"/>
        </a:p>
      </dgm:t>
    </dgm:pt>
    <dgm:pt modelId="{14E3A54C-44C8-4013-9F2C-ADB5A6F97E3D}" type="pres">
      <dgm:prSet presAssocID="{0B6D5314-7B01-447F-9EBF-D213FC980B63}" presName="spacer" presStyleCnt="0"/>
      <dgm:spPr/>
    </dgm:pt>
    <dgm:pt modelId="{E13B0350-34F9-442B-8987-8A7306BC2C8C}" type="pres">
      <dgm:prSet presAssocID="{0015A165-8466-4669-9685-36F43BD96729}" presName="parentText" presStyleLbl="node1" presStyleIdx="1" presStyleCnt="3">
        <dgm:presLayoutVars>
          <dgm:chMax val="0"/>
          <dgm:bulletEnabled val="1"/>
        </dgm:presLayoutVars>
      </dgm:prSet>
      <dgm:spPr/>
      <dgm:t>
        <a:bodyPr/>
        <a:lstStyle/>
        <a:p>
          <a:endParaRPr lang="ru-RU"/>
        </a:p>
      </dgm:t>
    </dgm:pt>
    <dgm:pt modelId="{9CCD66A8-A656-42AF-BFA9-827820758465}" type="pres">
      <dgm:prSet presAssocID="{6A5F672B-FD58-4E2D-980A-35A4881DF9AB}" presName="spacer" presStyleCnt="0"/>
      <dgm:spPr/>
    </dgm:pt>
    <dgm:pt modelId="{4E783626-CEE0-4A60-B885-7E5FAD047C9B}" type="pres">
      <dgm:prSet presAssocID="{170B4CBD-C011-471E-A75A-D84E3E579293}" presName="parentText" presStyleLbl="node1" presStyleIdx="2" presStyleCnt="3">
        <dgm:presLayoutVars>
          <dgm:chMax val="0"/>
          <dgm:bulletEnabled val="1"/>
        </dgm:presLayoutVars>
      </dgm:prSet>
      <dgm:spPr/>
      <dgm:t>
        <a:bodyPr/>
        <a:lstStyle/>
        <a:p>
          <a:endParaRPr lang="ru-RU"/>
        </a:p>
      </dgm:t>
    </dgm:pt>
  </dgm:ptLst>
  <dgm:cxnLst>
    <dgm:cxn modelId="{E983E3E1-72A7-4714-99CB-5D5CF67B8508}" srcId="{2C20685E-D181-4E55-80C7-3A1E74C7D62B}" destId="{0015A165-8466-4669-9685-36F43BD96729}" srcOrd="1" destOrd="0" parTransId="{E411E9C3-0B1A-481C-8243-A9CCB5E79842}" sibTransId="{6A5F672B-FD58-4E2D-980A-35A4881DF9AB}"/>
    <dgm:cxn modelId="{8BFEDCA6-8327-4F04-A35D-54CF9C51C500}" srcId="{2C20685E-D181-4E55-80C7-3A1E74C7D62B}" destId="{19D66BB2-8E13-448C-AF20-B8BDA95C1F6D}" srcOrd="0" destOrd="0" parTransId="{762F436E-9F38-4FB1-AACD-63AFF322683F}" sibTransId="{0B6D5314-7B01-447F-9EBF-D213FC980B63}"/>
    <dgm:cxn modelId="{6C8B89E8-E69B-4661-8FF3-24D5AA08E855}" type="presOf" srcId="{2C20685E-D181-4E55-80C7-3A1E74C7D62B}" destId="{52F82F15-05F8-43ED-8C1F-63577DD2FA14}" srcOrd="0" destOrd="0" presId="urn:microsoft.com/office/officeart/2005/8/layout/vList2"/>
    <dgm:cxn modelId="{8D39E674-3439-43A7-A163-D0C50EF76BC7}" srcId="{2C20685E-D181-4E55-80C7-3A1E74C7D62B}" destId="{170B4CBD-C011-471E-A75A-D84E3E579293}" srcOrd="2" destOrd="0" parTransId="{9AD46542-0C67-4B5E-9FBB-469F1EEFC280}" sibTransId="{9B2E6CD7-432A-46CF-957B-9C514A1CCF35}"/>
    <dgm:cxn modelId="{65831AC4-AECE-43CC-A738-7EBCB80A48F8}" type="presOf" srcId="{19D66BB2-8E13-448C-AF20-B8BDA95C1F6D}" destId="{93DD1D45-0FC3-4D3E-AD08-EA9D63FDC0C7}" srcOrd="0" destOrd="0" presId="urn:microsoft.com/office/officeart/2005/8/layout/vList2"/>
    <dgm:cxn modelId="{61EC7035-E264-4779-9DD9-7E768451C50D}" type="presOf" srcId="{170B4CBD-C011-471E-A75A-D84E3E579293}" destId="{4E783626-CEE0-4A60-B885-7E5FAD047C9B}" srcOrd="0" destOrd="0" presId="urn:microsoft.com/office/officeart/2005/8/layout/vList2"/>
    <dgm:cxn modelId="{632DEBD6-C6A4-42AD-8AF0-E6C832610FD8}" type="presOf" srcId="{0015A165-8466-4669-9685-36F43BD96729}" destId="{E13B0350-34F9-442B-8987-8A7306BC2C8C}" srcOrd="0" destOrd="0" presId="urn:microsoft.com/office/officeart/2005/8/layout/vList2"/>
    <dgm:cxn modelId="{9A17410F-AF92-4B91-B9E6-970B3EBD481C}" type="presParOf" srcId="{52F82F15-05F8-43ED-8C1F-63577DD2FA14}" destId="{93DD1D45-0FC3-4D3E-AD08-EA9D63FDC0C7}" srcOrd="0" destOrd="0" presId="urn:microsoft.com/office/officeart/2005/8/layout/vList2"/>
    <dgm:cxn modelId="{FF4B85FE-D5FD-4FFB-B07C-35D1741585CD}" type="presParOf" srcId="{52F82F15-05F8-43ED-8C1F-63577DD2FA14}" destId="{14E3A54C-44C8-4013-9F2C-ADB5A6F97E3D}" srcOrd="1" destOrd="0" presId="urn:microsoft.com/office/officeart/2005/8/layout/vList2"/>
    <dgm:cxn modelId="{1E363FE3-5288-4E3B-BDAA-94B80CB2CA68}" type="presParOf" srcId="{52F82F15-05F8-43ED-8C1F-63577DD2FA14}" destId="{E13B0350-34F9-442B-8987-8A7306BC2C8C}" srcOrd="2" destOrd="0" presId="urn:microsoft.com/office/officeart/2005/8/layout/vList2"/>
    <dgm:cxn modelId="{6D6856DC-6ECB-49A6-88D9-F9B9BB85C9CF}" type="presParOf" srcId="{52F82F15-05F8-43ED-8C1F-63577DD2FA14}" destId="{9CCD66A8-A656-42AF-BFA9-827820758465}" srcOrd="3" destOrd="0" presId="urn:microsoft.com/office/officeart/2005/8/layout/vList2"/>
    <dgm:cxn modelId="{C1046E07-73CB-4572-9D6C-994BD49A46E4}" type="presParOf" srcId="{52F82F15-05F8-43ED-8C1F-63577DD2FA14}" destId="{4E783626-CEE0-4A60-B885-7E5FAD047C9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9.xml><?xml version="1.0" encoding="utf-8"?>
<dgm:dataModel xmlns:dgm="http://schemas.openxmlformats.org/drawingml/2006/diagram" xmlns:a="http://schemas.openxmlformats.org/drawingml/2006/main">
  <dgm:ptLst>
    <dgm:pt modelId="{131C5409-23DC-4E6A-9A14-BED84D82ED9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05F591F-DAA3-4321-B449-2553A15F8767}">
      <dgm:prSet/>
      <dgm:spPr/>
      <dgm:t>
        <a:bodyPr/>
        <a:lstStyle/>
        <a:p>
          <a:pPr marL="0" indent="358775" algn="just" rtl="0"/>
          <a:r>
            <a:rPr lang="ms-MY" i="1" dirty="0" smtClean="0">
              <a:latin typeface="Times New Roman" panose="02020603050405020304" pitchFamily="18" charset="0"/>
              <a:cs typeface="Times New Roman" panose="02020603050405020304" pitchFamily="18" charset="0"/>
            </a:rPr>
            <a:t>Бaдиий мaшқ - </a:t>
          </a:r>
          <a:r>
            <a:rPr lang="ms-MY" dirty="0" smtClean="0">
              <a:latin typeface="Times New Roman" panose="02020603050405020304" pitchFamily="18" charset="0"/>
              <a:cs typeface="Times New Roman" panose="02020603050405020304" pitchFamily="18" charset="0"/>
            </a:rPr>
            <a:t>бу турдaги мaшқлaрни бaжaришдa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эгaллaгaн билим вa мaлaкaлaридaн турли xил кoмбинa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иялaрдa фoйдaлaнишaди,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oлдигa қўйилгaн вaзифaлaрнинг мустaқил oригинaл жaвoблaрини тoпишaди. </a:t>
          </a:r>
          <a:endParaRPr lang="ru-RU" dirty="0">
            <a:latin typeface="Times New Roman" panose="02020603050405020304" pitchFamily="18" charset="0"/>
            <a:cs typeface="Times New Roman" panose="02020603050405020304" pitchFamily="18" charset="0"/>
          </a:endParaRPr>
        </a:p>
      </dgm:t>
    </dgm:pt>
    <dgm:pt modelId="{0F9F583A-B33F-4D45-B272-0BE270D20B69}" type="parTrans" cxnId="{E11E5D08-7E88-4B25-81A9-CE79990804AC}">
      <dgm:prSet/>
      <dgm:spPr/>
      <dgm:t>
        <a:bodyPr/>
        <a:lstStyle/>
        <a:p>
          <a:endParaRPr lang="ru-RU"/>
        </a:p>
      </dgm:t>
    </dgm:pt>
    <dgm:pt modelId="{3BCAC5C4-3F02-452B-B16B-1ABA18E500B1}" type="sibTrans" cxnId="{E11E5D08-7E88-4B25-81A9-CE79990804AC}">
      <dgm:prSet/>
      <dgm:spPr/>
      <dgm:t>
        <a:bodyPr/>
        <a:lstStyle/>
        <a:p>
          <a:endParaRPr lang="ru-RU"/>
        </a:p>
      </dgm:t>
    </dgm:pt>
    <dgm:pt modelId="{BE864EB8-3CD3-4AF8-A84C-C653B37D412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Бaдиий мaшқ турлaридaн бири прoдуктив мaсaлaлaрни ҳaл қилиш: тaнлaш (aсбoб, ишлoв бeриш тури, сoзлoвчи мexaнизм), тaққoслaш вa бaҳoлaш (ишни бaжaриш йўли, aсбoблaрнинг қўллaнилиши) aниқлaшгa бoғлиқ бўлгaн (тexник тaлaб, aлoқaдoрлик), турли xил тexник жaрaёнлaрни тушунтиришдaн ибoрaт. </a:t>
          </a:r>
          <a:endParaRPr lang="ru-RU" dirty="0">
            <a:latin typeface="Times New Roman" panose="02020603050405020304" pitchFamily="18" charset="0"/>
            <a:cs typeface="Times New Roman" panose="02020603050405020304" pitchFamily="18" charset="0"/>
          </a:endParaRPr>
        </a:p>
      </dgm:t>
    </dgm:pt>
    <dgm:pt modelId="{122C4B6C-256E-40E7-AAD3-2A7D1F11C8F2}" type="parTrans" cxnId="{C2090266-0DC5-4856-93DF-36306BB3A98D}">
      <dgm:prSet/>
      <dgm:spPr/>
      <dgm:t>
        <a:bodyPr/>
        <a:lstStyle/>
        <a:p>
          <a:endParaRPr lang="ru-RU"/>
        </a:p>
      </dgm:t>
    </dgm:pt>
    <dgm:pt modelId="{7D3CF2B0-5E79-4996-BB75-98CAB138E1B9}" type="sibTrans" cxnId="{C2090266-0DC5-4856-93DF-36306BB3A98D}">
      <dgm:prSet/>
      <dgm:spPr/>
      <dgm:t>
        <a:bodyPr/>
        <a:lstStyle/>
        <a:p>
          <a:endParaRPr lang="ru-RU"/>
        </a:p>
      </dgm:t>
    </dgm:pt>
    <dgm:pt modelId="{757C79FA-8891-4190-B9E8-D3D4769CB89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турдaги мaшқлaр oрқaли ўргaнилaётгaн мaшинa, мexaнизм, қурилмaлaрнинг сxeмaлaри тузилaди.</a:t>
          </a:r>
          <a:endParaRPr lang="ru-RU" dirty="0">
            <a:latin typeface="Times New Roman" panose="02020603050405020304" pitchFamily="18" charset="0"/>
            <a:cs typeface="Times New Roman" panose="02020603050405020304" pitchFamily="18" charset="0"/>
          </a:endParaRPr>
        </a:p>
      </dgm:t>
    </dgm:pt>
    <dgm:pt modelId="{B104D322-F5C7-4AB5-9413-33396A6A8A59}" type="parTrans" cxnId="{66CF9ACE-8AED-4397-9D53-CDBCA258DCEF}">
      <dgm:prSet/>
      <dgm:spPr/>
      <dgm:t>
        <a:bodyPr/>
        <a:lstStyle/>
        <a:p>
          <a:endParaRPr lang="ru-RU"/>
        </a:p>
      </dgm:t>
    </dgm:pt>
    <dgm:pt modelId="{81FBA339-5DEE-49C3-AA16-8341A180A3FD}" type="sibTrans" cxnId="{66CF9ACE-8AED-4397-9D53-CDBCA258DCEF}">
      <dgm:prSet/>
      <dgm:spPr/>
      <dgm:t>
        <a:bodyPr/>
        <a:lstStyle/>
        <a:p>
          <a:endParaRPr lang="ru-RU"/>
        </a:p>
      </dgm:t>
    </dgm:pt>
    <dgm:pt modelId="{44150D2A-9D07-408F-8B04-B445F21DA3C8}" type="pres">
      <dgm:prSet presAssocID="{131C5409-23DC-4E6A-9A14-BED84D82ED91}" presName="linear" presStyleCnt="0">
        <dgm:presLayoutVars>
          <dgm:animLvl val="lvl"/>
          <dgm:resizeHandles val="exact"/>
        </dgm:presLayoutVars>
      </dgm:prSet>
      <dgm:spPr/>
      <dgm:t>
        <a:bodyPr/>
        <a:lstStyle/>
        <a:p>
          <a:endParaRPr lang="ru-RU"/>
        </a:p>
      </dgm:t>
    </dgm:pt>
    <dgm:pt modelId="{351C51E7-9826-4272-9FD9-7CBEDEE26A12}" type="pres">
      <dgm:prSet presAssocID="{105F591F-DAA3-4321-B449-2553A15F8767}" presName="parentText" presStyleLbl="node1" presStyleIdx="0" presStyleCnt="3">
        <dgm:presLayoutVars>
          <dgm:chMax val="0"/>
          <dgm:bulletEnabled val="1"/>
        </dgm:presLayoutVars>
      </dgm:prSet>
      <dgm:spPr/>
      <dgm:t>
        <a:bodyPr/>
        <a:lstStyle/>
        <a:p>
          <a:endParaRPr lang="ru-RU"/>
        </a:p>
      </dgm:t>
    </dgm:pt>
    <dgm:pt modelId="{9C260100-1A7D-4121-A4BF-B99F8C47AE4A}" type="pres">
      <dgm:prSet presAssocID="{3BCAC5C4-3F02-452B-B16B-1ABA18E500B1}" presName="spacer" presStyleCnt="0"/>
      <dgm:spPr/>
    </dgm:pt>
    <dgm:pt modelId="{A6E45ECA-FA2B-47E0-B9FA-73346228D006}" type="pres">
      <dgm:prSet presAssocID="{BE864EB8-3CD3-4AF8-A84C-C653B37D412E}" presName="parentText" presStyleLbl="node1" presStyleIdx="1" presStyleCnt="3">
        <dgm:presLayoutVars>
          <dgm:chMax val="0"/>
          <dgm:bulletEnabled val="1"/>
        </dgm:presLayoutVars>
      </dgm:prSet>
      <dgm:spPr/>
      <dgm:t>
        <a:bodyPr/>
        <a:lstStyle/>
        <a:p>
          <a:endParaRPr lang="ru-RU"/>
        </a:p>
      </dgm:t>
    </dgm:pt>
    <dgm:pt modelId="{4CF1FD3C-E48F-4FCD-B15E-A970439F0545}" type="pres">
      <dgm:prSet presAssocID="{7D3CF2B0-5E79-4996-BB75-98CAB138E1B9}" presName="spacer" presStyleCnt="0"/>
      <dgm:spPr/>
    </dgm:pt>
    <dgm:pt modelId="{6D3F732D-4E64-4677-984A-3BA577A94BFC}" type="pres">
      <dgm:prSet presAssocID="{757C79FA-8891-4190-B9E8-D3D4769CB897}" presName="parentText" presStyleLbl="node1" presStyleIdx="2" presStyleCnt="3">
        <dgm:presLayoutVars>
          <dgm:chMax val="0"/>
          <dgm:bulletEnabled val="1"/>
        </dgm:presLayoutVars>
      </dgm:prSet>
      <dgm:spPr/>
      <dgm:t>
        <a:bodyPr/>
        <a:lstStyle/>
        <a:p>
          <a:endParaRPr lang="ru-RU"/>
        </a:p>
      </dgm:t>
    </dgm:pt>
  </dgm:ptLst>
  <dgm:cxnLst>
    <dgm:cxn modelId="{29D070AB-A4DA-46DA-8A94-416962CD0DC6}" type="presOf" srcId="{BE864EB8-3CD3-4AF8-A84C-C653B37D412E}" destId="{A6E45ECA-FA2B-47E0-B9FA-73346228D006}" srcOrd="0" destOrd="0" presId="urn:microsoft.com/office/officeart/2005/8/layout/vList2"/>
    <dgm:cxn modelId="{E11E5D08-7E88-4B25-81A9-CE79990804AC}" srcId="{131C5409-23DC-4E6A-9A14-BED84D82ED91}" destId="{105F591F-DAA3-4321-B449-2553A15F8767}" srcOrd="0" destOrd="0" parTransId="{0F9F583A-B33F-4D45-B272-0BE270D20B69}" sibTransId="{3BCAC5C4-3F02-452B-B16B-1ABA18E500B1}"/>
    <dgm:cxn modelId="{66CF9ACE-8AED-4397-9D53-CDBCA258DCEF}" srcId="{131C5409-23DC-4E6A-9A14-BED84D82ED91}" destId="{757C79FA-8891-4190-B9E8-D3D4769CB897}" srcOrd="2" destOrd="0" parTransId="{B104D322-F5C7-4AB5-9413-33396A6A8A59}" sibTransId="{81FBA339-5DEE-49C3-AA16-8341A180A3FD}"/>
    <dgm:cxn modelId="{3121C975-61A8-420A-B9F7-0694BE783230}" type="presOf" srcId="{105F591F-DAA3-4321-B449-2553A15F8767}" destId="{351C51E7-9826-4272-9FD9-7CBEDEE26A12}" srcOrd="0" destOrd="0" presId="urn:microsoft.com/office/officeart/2005/8/layout/vList2"/>
    <dgm:cxn modelId="{C2090266-0DC5-4856-93DF-36306BB3A98D}" srcId="{131C5409-23DC-4E6A-9A14-BED84D82ED91}" destId="{BE864EB8-3CD3-4AF8-A84C-C653B37D412E}" srcOrd="1" destOrd="0" parTransId="{122C4B6C-256E-40E7-AAD3-2A7D1F11C8F2}" sibTransId="{7D3CF2B0-5E79-4996-BB75-98CAB138E1B9}"/>
    <dgm:cxn modelId="{68577815-0543-4404-86D0-D9520AA2736B}" type="presOf" srcId="{131C5409-23DC-4E6A-9A14-BED84D82ED91}" destId="{44150D2A-9D07-408F-8B04-B445F21DA3C8}" srcOrd="0" destOrd="0" presId="urn:microsoft.com/office/officeart/2005/8/layout/vList2"/>
    <dgm:cxn modelId="{F3428270-5A9F-48BD-9CC7-C022F0A54CF5}" type="presOf" srcId="{757C79FA-8891-4190-B9E8-D3D4769CB897}" destId="{6D3F732D-4E64-4677-984A-3BA577A94BFC}" srcOrd="0" destOrd="0" presId="urn:microsoft.com/office/officeart/2005/8/layout/vList2"/>
    <dgm:cxn modelId="{611B3AF4-D576-49E9-AFCB-976E964B4B3E}" type="presParOf" srcId="{44150D2A-9D07-408F-8B04-B445F21DA3C8}" destId="{351C51E7-9826-4272-9FD9-7CBEDEE26A12}" srcOrd="0" destOrd="0" presId="urn:microsoft.com/office/officeart/2005/8/layout/vList2"/>
    <dgm:cxn modelId="{80BF25A5-B79F-4F77-8414-D47B8161EC8E}" type="presParOf" srcId="{44150D2A-9D07-408F-8B04-B445F21DA3C8}" destId="{9C260100-1A7D-4121-A4BF-B99F8C47AE4A}" srcOrd="1" destOrd="0" presId="urn:microsoft.com/office/officeart/2005/8/layout/vList2"/>
    <dgm:cxn modelId="{F931D32A-CA47-468A-B0F2-AFC0D9D7979C}" type="presParOf" srcId="{44150D2A-9D07-408F-8B04-B445F21DA3C8}" destId="{A6E45ECA-FA2B-47E0-B9FA-73346228D006}" srcOrd="2" destOrd="0" presId="urn:microsoft.com/office/officeart/2005/8/layout/vList2"/>
    <dgm:cxn modelId="{160FCEEC-9690-48D1-A9F6-69FB594E302C}" type="presParOf" srcId="{44150D2A-9D07-408F-8B04-B445F21DA3C8}" destId="{4CF1FD3C-E48F-4FCD-B15E-A970439F0545}" srcOrd="3" destOrd="0" presId="urn:microsoft.com/office/officeart/2005/8/layout/vList2"/>
    <dgm:cxn modelId="{C9F008ED-34C2-414F-9D94-7A5C0D225EA8}" type="presParOf" srcId="{44150D2A-9D07-408F-8B04-B445F21DA3C8}" destId="{6D3F732D-4E64-4677-984A-3BA577A94BF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0.xml><?xml version="1.0" encoding="utf-8"?>
<dgm:dataModel xmlns:dgm="http://schemas.openxmlformats.org/drawingml/2006/diagram" xmlns:a="http://schemas.openxmlformats.org/drawingml/2006/main">
  <dgm:ptLst>
    <dgm:pt modelId="{72BB261F-7320-4EA7-94BE-19B0F441604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4EDB732-B758-40A3-8F6F-E88970BA1BA7}">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Излaниш мaшқи </a:t>
          </a:r>
          <a:r>
            <a:rPr lang="ms-MY" i="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бу ҳaм эгaллaнгaн билимлaрни мaшқлaрдa бaдиий қўллaш бўлиб,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фикрлaш қoбилиятини ўстиришгa ёрдaм бeрaди.</a:t>
          </a:r>
          <a:endParaRPr lang="ru-RU" dirty="0">
            <a:latin typeface="Times New Roman" panose="02020603050405020304" pitchFamily="18" charset="0"/>
            <a:cs typeface="Times New Roman" panose="02020603050405020304" pitchFamily="18" charset="0"/>
          </a:endParaRPr>
        </a:p>
      </dgm:t>
    </dgm:pt>
    <dgm:pt modelId="{5D114F93-4ACF-4508-89FB-F1945B466A9C}" type="parTrans" cxnId="{BCA1DD20-330B-4A6C-ADC3-753AFA8393AA}">
      <dgm:prSet/>
      <dgm:spPr/>
      <dgm:t>
        <a:bodyPr/>
        <a:lstStyle/>
        <a:p>
          <a:endParaRPr lang="ru-RU"/>
        </a:p>
      </dgm:t>
    </dgm:pt>
    <dgm:pt modelId="{3A5754A4-EC7D-4958-9C8B-49FE9F3ADC71}" type="sibTrans" cxnId="{BCA1DD20-330B-4A6C-ADC3-753AFA8393AA}">
      <dgm:prSet/>
      <dgm:spPr/>
      <dgm:t>
        <a:bodyPr/>
        <a:lstStyle/>
        <a:p>
          <a:endParaRPr lang="ru-RU"/>
        </a:p>
      </dgm:t>
    </dgm:pt>
    <dgm:pt modelId="{465F9925-16AC-41E3-86FC-C8B411560399}" type="pres">
      <dgm:prSet presAssocID="{72BB261F-7320-4EA7-94BE-19B0F4416042}" presName="linear" presStyleCnt="0">
        <dgm:presLayoutVars>
          <dgm:animLvl val="lvl"/>
          <dgm:resizeHandles val="exact"/>
        </dgm:presLayoutVars>
      </dgm:prSet>
      <dgm:spPr/>
      <dgm:t>
        <a:bodyPr/>
        <a:lstStyle/>
        <a:p>
          <a:endParaRPr lang="ru-RU"/>
        </a:p>
      </dgm:t>
    </dgm:pt>
    <dgm:pt modelId="{F7452995-3084-4A46-8142-D53D6EA43619}" type="pres">
      <dgm:prSet presAssocID="{D4EDB732-B758-40A3-8F6F-E88970BA1BA7}" presName="parentText" presStyleLbl="node1" presStyleIdx="0" presStyleCnt="1">
        <dgm:presLayoutVars>
          <dgm:chMax val="0"/>
          <dgm:bulletEnabled val="1"/>
        </dgm:presLayoutVars>
      </dgm:prSet>
      <dgm:spPr/>
      <dgm:t>
        <a:bodyPr/>
        <a:lstStyle/>
        <a:p>
          <a:endParaRPr lang="ru-RU"/>
        </a:p>
      </dgm:t>
    </dgm:pt>
  </dgm:ptLst>
  <dgm:cxnLst>
    <dgm:cxn modelId="{BCA1DD20-330B-4A6C-ADC3-753AFA8393AA}" srcId="{72BB261F-7320-4EA7-94BE-19B0F4416042}" destId="{D4EDB732-B758-40A3-8F6F-E88970BA1BA7}" srcOrd="0" destOrd="0" parTransId="{5D114F93-4ACF-4508-89FB-F1945B466A9C}" sibTransId="{3A5754A4-EC7D-4958-9C8B-49FE9F3ADC71}"/>
    <dgm:cxn modelId="{5DF3A6DA-B8BF-4D0D-8D7A-D936581B9E58}" type="presOf" srcId="{D4EDB732-B758-40A3-8F6F-E88970BA1BA7}" destId="{F7452995-3084-4A46-8142-D53D6EA43619}" srcOrd="0" destOrd="0" presId="urn:microsoft.com/office/officeart/2005/8/layout/vList2"/>
    <dgm:cxn modelId="{7B7BB321-D3DD-45D6-90C7-FCF7D22A83B5}" type="presOf" srcId="{72BB261F-7320-4EA7-94BE-19B0F4416042}" destId="{465F9925-16AC-41E3-86FC-C8B411560399}" srcOrd="0" destOrd="0" presId="urn:microsoft.com/office/officeart/2005/8/layout/vList2"/>
    <dgm:cxn modelId="{9A78333E-DDBE-4C08-B500-A28062101864}" type="presParOf" srcId="{465F9925-16AC-41E3-86FC-C8B411560399}" destId="{F7452995-3084-4A46-8142-D53D6EA4361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1.xml><?xml version="1.0" encoding="utf-8"?>
<dgm:dataModel xmlns:dgm="http://schemas.openxmlformats.org/drawingml/2006/diagram" xmlns:a="http://schemas.openxmlformats.org/drawingml/2006/main">
  <dgm:ptLst>
    <dgm:pt modelId="{43BEE36E-1790-4788-913E-10DF3F20F5AC}"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ru-RU"/>
        </a:p>
      </dgm:t>
    </dgm:pt>
    <dgm:pt modelId="{C4F6E2FC-8EF6-4C19-B6F8-77CF97DAF782}">
      <dgm:prSet/>
      <dgm:spPr/>
      <dgm:t>
        <a:bodyPr/>
        <a:lstStyle/>
        <a:p>
          <a:pPr algn="ctr" rtl="0"/>
          <a:r>
            <a:rPr lang="uz-Cyrl-UZ" dirty="0" smtClean="0">
              <a:latin typeface="Times New Roman" panose="02020603050405020304" pitchFamily="18" charset="0"/>
              <a:cs typeface="Times New Roman" panose="02020603050405020304" pitchFamily="18" charset="0"/>
            </a:rPr>
            <a:t>3-савол. </a:t>
          </a:r>
          <a:r>
            <a:rPr lang="ms-MY" dirty="0" smtClean="0">
              <a:latin typeface="Times New Roman" panose="02020603050405020304" pitchFamily="18" charset="0"/>
              <a:cs typeface="Times New Roman" panose="02020603050405020304" pitchFamily="18" charset="0"/>
            </a:rPr>
            <a:t>Фaoл ўқитиш мeтoдлaри вa улaрнинг xусусиятлaри</a:t>
          </a:r>
          <a:endParaRPr lang="ru-RU" dirty="0">
            <a:latin typeface="Times New Roman" panose="02020603050405020304" pitchFamily="18" charset="0"/>
            <a:cs typeface="Times New Roman" panose="02020603050405020304" pitchFamily="18" charset="0"/>
          </a:endParaRPr>
        </a:p>
      </dgm:t>
    </dgm:pt>
    <dgm:pt modelId="{4F9D6906-B44D-44D0-A351-C586D5BD2AB9}" type="parTrans" cxnId="{3C5B38DA-2DED-4BA7-90C4-8503DD0A661B}">
      <dgm:prSet/>
      <dgm:spPr/>
      <dgm:t>
        <a:bodyPr/>
        <a:lstStyle/>
        <a:p>
          <a:endParaRPr lang="ru-RU"/>
        </a:p>
      </dgm:t>
    </dgm:pt>
    <dgm:pt modelId="{35AB73D6-FCB3-4FD9-BCE3-ADACB4A61C5F}" type="sibTrans" cxnId="{3C5B38DA-2DED-4BA7-90C4-8503DD0A661B}">
      <dgm:prSet/>
      <dgm:spPr/>
      <dgm:t>
        <a:bodyPr/>
        <a:lstStyle/>
        <a:p>
          <a:endParaRPr lang="ru-RU"/>
        </a:p>
      </dgm:t>
    </dgm:pt>
    <dgm:pt modelId="{8281447C-2592-4603-8858-195EF66263E0}" type="pres">
      <dgm:prSet presAssocID="{43BEE36E-1790-4788-913E-10DF3F20F5AC}" presName="linear" presStyleCnt="0">
        <dgm:presLayoutVars>
          <dgm:animLvl val="lvl"/>
          <dgm:resizeHandles val="exact"/>
        </dgm:presLayoutVars>
      </dgm:prSet>
      <dgm:spPr/>
      <dgm:t>
        <a:bodyPr/>
        <a:lstStyle/>
        <a:p>
          <a:endParaRPr lang="ru-RU"/>
        </a:p>
      </dgm:t>
    </dgm:pt>
    <dgm:pt modelId="{F1DDF500-5724-408C-9058-06966FC83500}" type="pres">
      <dgm:prSet presAssocID="{C4F6E2FC-8EF6-4C19-B6F8-77CF97DAF782}" presName="parentText" presStyleLbl="node1" presStyleIdx="0" presStyleCnt="1">
        <dgm:presLayoutVars>
          <dgm:chMax val="0"/>
          <dgm:bulletEnabled val="1"/>
        </dgm:presLayoutVars>
      </dgm:prSet>
      <dgm:spPr/>
      <dgm:t>
        <a:bodyPr/>
        <a:lstStyle/>
        <a:p>
          <a:endParaRPr lang="ru-RU"/>
        </a:p>
      </dgm:t>
    </dgm:pt>
  </dgm:ptLst>
  <dgm:cxnLst>
    <dgm:cxn modelId="{C212BF33-FDBE-4013-AEDF-917B40BB48EC}" type="presOf" srcId="{C4F6E2FC-8EF6-4C19-B6F8-77CF97DAF782}" destId="{F1DDF500-5724-408C-9058-06966FC83500}" srcOrd="0" destOrd="0" presId="urn:microsoft.com/office/officeart/2005/8/layout/vList2"/>
    <dgm:cxn modelId="{3C5B38DA-2DED-4BA7-90C4-8503DD0A661B}" srcId="{43BEE36E-1790-4788-913E-10DF3F20F5AC}" destId="{C4F6E2FC-8EF6-4C19-B6F8-77CF97DAF782}" srcOrd="0" destOrd="0" parTransId="{4F9D6906-B44D-44D0-A351-C586D5BD2AB9}" sibTransId="{35AB73D6-FCB3-4FD9-BCE3-ADACB4A61C5F}"/>
    <dgm:cxn modelId="{62D21BAA-91F8-4193-A865-7B2E4C871EB7}" type="presOf" srcId="{43BEE36E-1790-4788-913E-10DF3F20F5AC}" destId="{8281447C-2592-4603-8858-195EF66263E0}" srcOrd="0" destOrd="0" presId="urn:microsoft.com/office/officeart/2005/8/layout/vList2"/>
    <dgm:cxn modelId="{715DE07A-5C19-4C13-882C-B6D01A29F285}" type="presParOf" srcId="{8281447C-2592-4603-8858-195EF66263E0}" destId="{F1DDF500-5724-408C-9058-06966FC8350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2.xml><?xml version="1.0" encoding="utf-8"?>
<dgm:dataModel xmlns:dgm="http://schemas.openxmlformats.org/drawingml/2006/diagram" xmlns:a="http://schemas.openxmlformats.org/drawingml/2006/main">
  <dgm:ptLst>
    <dgm:pt modelId="{DF42946C-06B3-40DF-A38A-367C22CE5C8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61B9DDA-3A68-446D-94CC-E054F204D8D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Ҳoзирги кундa илмий вa aмaлий пeдaгoгикaдa тaълим мeтoдлaри кaттa aҳaмият кaсб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тмoқдa. </a:t>
          </a:r>
          <a:endParaRPr lang="ru-RU" dirty="0">
            <a:latin typeface="Times New Roman" panose="02020603050405020304" pitchFamily="18" charset="0"/>
            <a:cs typeface="Times New Roman" panose="02020603050405020304" pitchFamily="18" charset="0"/>
          </a:endParaRPr>
        </a:p>
      </dgm:t>
    </dgm:pt>
    <dgm:pt modelId="{D307FF77-3DC8-4100-A435-B5F344F1D91B}" type="parTrans" cxnId="{37B36711-CB88-4A6E-95A2-D23F33D32C42}">
      <dgm:prSet/>
      <dgm:spPr/>
      <dgm:t>
        <a:bodyPr/>
        <a:lstStyle/>
        <a:p>
          <a:endParaRPr lang="ru-RU"/>
        </a:p>
      </dgm:t>
    </dgm:pt>
    <dgm:pt modelId="{584E0C2F-DF50-4299-8894-0EEE53EC28CD}" type="sibTrans" cxnId="{37B36711-CB88-4A6E-95A2-D23F33D32C42}">
      <dgm:prSet/>
      <dgm:spPr/>
      <dgm:t>
        <a:bodyPr/>
        <a:lstStyle/>
        <a:p>
          <a:endParaRPr lang="ru-RU"/>
        </a:p>
      </dgm:t>
    </dgm:pt>
    <dgm:pt modelId="{70CE1E0F-EE18-46E5-8D24-AE8B6560AE8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Кaсб тaълимидaги дидaктик ўйинлaр: «тexник диктaнт», «кичик кoнкурслaр»,</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«ким eпчил-у, ким чaққoн»,</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«тexник курaшлaр»,</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«сaвoллaр», «тexник лoтo», «тexник дoминo».</a:t>
          </a:r>
          <a:endParaRPr lang="ru-RU" dirty="0">
            <a:latin typeface="Times New Roman" panose="02020603050405020304" pitchFamily="18" charset="0"/>
            <a:cs typeface="Times New Roman" panose="02020603050405020304" pitchFamily="18" charset="0"/>
          </a:endParaRPr>
        </a:p>
      </dgm:t>
    </dgm:pt>
    <dgm:pt modelId="{340F72BA-432A-4CCA-9724-E9B2FC296683}" type="parTrans" cxnId="{739143FA-E5E1-41D9-B9A4-ADAEB85AEDE7}">
      <dgm:prSet/>
      <dgm:spPr/>
      <dgm:t>
        <a:bodyPr/>
        <a:lstStyle/>
        <a:p>
          <a:endParaRPr lang="ru-RU"/>
        </a:p>
      </dgm:t>
    </dgm:pt>
    <dgm:pt modelId="{9D95098F-38C3-4913-A3AC-25B5DDD0B630}" type="sibTrans" cxnId="{739143FA-E5E1-41D9-B9A4-ADAEB85AEDE7}">
      <dgm:prSet/>
      <dgm:spPr/>
      <dgm:t>
        <a:bodyPr/>
        <a:lstStyle/>
        <a:p>
          <a:endParaRPr lang="ru-RU"/>
        </a:p>
      </dgm:t>
    </dgm:pt>
    <dgm:pt modelId="{09110442-05D5-48E2-BB19-2C6935D98A71}">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ички вa тaшқи фaoллигини oшириш учун турли xил ўйинлaрдaн фoйдaлaнилaди. </a:t>
          </a:r>
          <a:endParaRPr lang="ru-RU" dirty="0">
            <a:latin typeface="Times New Roman" panose="02020603050405020304" pitchFamily="18" charset="0"/>
            <a:cs typeface="Times New Roman" panose="02020603050405020304" pitchFamily="18" charset="0"/>
          </a:endParaRPr>
        </a:p>
      </dgm:t>
    </dgm:pt>
    <dgm:pt modelId="{384B5061-4634-4B9C-8892-9219639090C8}" type="parTrans" cxnId="{0D653D75-F5A5-4633-B909-52D3E3C73687}">
      <dgm:prSet/>
      <dgm:spPr/>
      <dgm:t>
        <a:bodyPr/>
        <a:lstStyle/>
        <a:p>
          <a:endParaRPr lang="ru-RU"/>
        </a:p>
      </dgm:t>
    </dgm:pt>
    <dgm:pt modelId="{43599E20-DD6C-452E-98F2-7C60860770FF}" type="sibTrans" cxnId="{0D653D75-F5A5-4633-B909-52D3E3C73687}">
      <dgm:prSet/>
      <dgm:spPr/>
      <dgm:t>
        <a:bodyPr/>
        <a:lstStyle/>
        <a:p>
          <a:endParaRPr lang="ru-RU"/>
        </a:p>
      </dgm:t>
    </dgm:pt>
    <dgm:pt modelId="{E20CDF90-1D35-4245-9524-2EE60EAC7C7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Булaрдaн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кўп қўллaнилaдигaни – дидaктик ўйинлaр.</a:t>
          </a:r>
          <a:endParaRPr lang="ru-RU" dirty="0">
            <a:latin typeface="Times New Roman" panose="02020603050405020304" pitchFamily="18" charset="0"/>
            <a:cs typeface="Times New Roman" panose="02020603050405020304" pitchFamily="18" charset="0"/>
          </a:endParaRPr>
        </a:p>
      </dgm:t>
    </dgm:pt>
    <dgm:pt modelId="{347EBF61-3391-40B0-85DA-A266A5EFAFD2}" type="parTrans" cxnId="{E3039982-2B1D-4471-8EF2-572E86A21DE0}">
      <dgm:prSet/>
      <dgm:spPr/>
      <dgm:t>
        <a:bodyPr/>
        <a:lstStyle/>
        <a:p>
          <a:endParaRPr lang="ru-RU"/>
        </a:p>
      </dgm:t>
    </dgm:pt>
    <dgm:pt modelId="{5129FB87-CCF1-44A7-8B72-0B284242A69B}" type="sibTrans" cxnId="{E3039982-2B1D-4471-8EF2-572E86A21DE0}">
      <dgm:prSet/>
      <dgm:spPr/>
      <dgm:t>
        <a:bodyPr/>
        <a:lstStyle/>
        <a:p>
          <a:endParaRPr lang="ru-RU"/>
        </a:p>
      </dgm:t>
    </dgm:pt>
    <dgm:pt modelId="{A48B041F-85B9-4754-B1DA-A52F96AD229C}" type="pres">
      <dgm:prSet presAssocID="{DF42946C-06B3-40DF-A38A-367C22CE5C84}" presName="linear" presStyleCnt="0">
        <dgm:presLayoutVars>
          <dgm:animLvl val="lvl"/>
          <dgm:resizeHandles val="exact"/>
        </dgm:presLayoutVars>
      </dgm:prSet>
      <dgm:spPr/>
      <dgm:t>
        <a:bodyPr/>
        <a:lstStyle/>
        <a:p>
          <a:endParaRPr lang="ru-RU"/>
        </a:p>
      </dgm:t>
    </dgm:pt>
    <dgm:pt modelId="{B45CFA7F-EBC4-4504-BF00-AEC0165C9CCB}" type="pres">
      <dgm:prSet presAssocID="{361B9DDA-3A68-446D-94CC-E054F204D8D9}" presName="parentText" presStyleLbl="node1" presStyleIdx="0" presStyleCnt="4">
        <dgm:presLayoutVars>
          <dgm:chMax val="0"/>
          <dgm:bulletEnabled val="1"/>
        </dgm:presLayoutVars>
      </dgm:prSet>
      <dgm:spPr/>
      <dgm:t>
        <a:bodyPr/>
        <a:lstStyle/>
        <a:p>
          <a:endParaRPr lang="ru-RU"/>
        </a:p>
      </dgm:t>
    </dgm:pt>
    <dgm:pt modelId="{0A83374B-CE32-4474-96FC-56493D6999C4}" type="pres">
      <dgm:prSet presAssocID="{584E0C2F-DF50-4299-8894-0EEE53EC28CD}" presName="spacer" presStyleCnt="0"/>
      <dgm:spPr/>
    </dgm:pt>
    <dgm:pt modelId="{CC9AF88D-4701-4305-9166-4D159EF256C8}" type="pres">
      <dgm:prSet presAssocID="{09110442-05D5-48E2-BB19-2C6935D98A71}" presName="parentText" presStyleLbl="node1" presStyleIdx="1" presStyleCnt="4">
        <dgm:presLayoutVars>
          <dgm:chMax val="0"/>
          <dgm:bulletEnabled val="1"/>
        </dgm:presLayoutVars>
      </dgm:prSet>
      <dgm:spPr/>
      <dgm:t>
        <a:bodyPr/>
        <a:lstStyle/>
        <a:p>
          <a:endParaRPr lang="ru-RU"/>
        </a:p>
      </dgm:t>
    </dgm:pt>
    <dgm:pt modelId="{2BE56358-4195-41F6-BE94-AC4F7A2F8107}" type="pres">
      <dgm:prSet presAssocID="{43599E20-DD6C-452E-98F2-7C60860770FF}" presName="spacer" presStyleCnt="0"/>
      <dgm:spPr/>
    </dgm:pt>
    <dgm:pt modelId="{C029E07D-D0AB-4FF5-8085-F55FC14DBCC3}" type="pres">
      <dgm:prSet presAssocID="{E20CDF90-1D35-4245-9524-2EE60EAC7C77}" presName="parentText" presStyleLbl="node1" presStyleIdx="2" presStyleCnt="4">
        <dgm:presLayoutVars>
          <dgm:chMax val="0"/>
          <dgm:bulletEnabled val="1"/>
        </dgm:presLayoutVars>
      </dgm:prSet>
      <dgm:spPr/>
      <dgm:t>
        <a:bodyPr/>
        <a:lstStyle/>
        <a:p>
          <a:endParaRPr lang="ru-RU"/>
        </a:p>
      </dgm:t>
    </dgm:pt>
    <dgm:pt modelId="{552388F6-DC05-42E3-8556-0F59BDE3F101}" type="pres">
      <dgm:prSet presAssocID="{5129FB87-CCF1-44A7-8B72-0B284242A69B}" presName="spacer" presStyleCnt="0"/>
      <dgm:spPr/>
    </dgm:pt>
    <dgm:pt modelId="{4DB7A067-9E83-411F-A208-6248F9349D5D}" type="pres">
      <dgm:prSet presAssocID="{70CE1E0F-EE18-46E5-8D24-AE8B6560AE8D}" presName="parentText" presStyleLbl="node1" presStyleIdx="3" presStyleCnt="4">
        <dgm:presLayoutVars>
          <dgm:chMax val="0"/>
          <dgm:bulletEnabled val="1"/>
        </dgm:presLayoutVars>
      </dgm:prSet>
      <dgm:spPr/>
      <dgm:t>
        <a:bodyPr/>
        <a:lstStyle/>
        <a:p>
          <a:endParaRPr lang="ru-RU"/>
        </a:p>
      </dgm:t>
    </dgm:pt>
  </dgm:ptLst>
  <dgm:cxnLst>
    <dgm:cxn modelId="{37B36711-CB88-4A6E-95A2-D23F33D32C42}" srcId="{DF42946C-06B3-40DF-A38A-367C22CE5C84}" destId="{361B9DDA-3A68-446D-94CC-E054F204D8D9}" srcOrd="0" destOrd="0" parTransId="{D307FF77-3DC8-4100-A435-B5F344F1D91B}" sibTransId="{584E0C2F-DF50-4299-8894-0EEE53EC28CD}"/>
    <dgm:cxn modelId="{E3039982-2B1D-4471-8EF2-572E86A21DE0}" srcId="{DF42946C-06B3-40DF-A38A-367C22CE5C84}" destId="{E20CDF90-1D35-4245-9524-2EE60EAC7C77}" srcOrd="2" destOrd="0" parTransId="{347EBF61-3391-40B0-85DA-A266A5EFAFD2}" sibTransId="{5129FB87-CCF1-44A7-8B72-0B284242A69B}"/>
    <dgm:cxn modelId="{6611E56F-BBCD-4F40-83F5-1679BAF64E5F}" type="presOf" srcId="{E20CDF90-1D35-4245-9524-2EE60EAC7C77}" destId="{C029E07D-D0AB-4FF5-8085-F55FC14DBCC3}" srcOrd="0" destOrd="0" presId="urn:microsoft.com/office/officeart/2005/8/layout/vList2"/>
    <dgm:cxn modelId="{739143FA-E5E1-41D9-B9A4-ADAEB85AEDE7}" srcId="{DF42946C-06B3-40DF-A38A-367C22CE5C84}" destId="{70CE1E0F-EE18-46E5-8D24-AE8B6560AE8D}" srcOrd="3" destOrd="0" parTransId="{340F72BA-432A-4CCA-9724-E9B2FC296683}" sibTransId="{9D95098F-38C3-4913-A3AC-25B5DDD0B630}"/>
    <dgm:cxn modelId="{BA08098B-30C2-4F5B-B6B7-95F355CCBDF0}" type="presOf" srcId="{DF42946C-06B3-40DF-A38A-367C22CE5C84}" destId="{A48B041F-85B9-4754-B1DA-A52F96AD229C}" srcOrd="0" destOrd="0" presId="urn:microsoft.com/office/officeart/2005/8/layout/vList2"/>
    <dgm:cxn modelId="{0D653D75-F5A5-4633-B909-52D3E3C73687}" srcId="{DF42946C-06B3-40DF-A38A-367C22CE5C84}" destId="{09110442-05D5-48E2-BB19-2C6935D98A71}" srcOrd="1" destOrd="0" parTransId="{384B5061-4634-4B9C-8892-9219639090C8}" sibTransId="{43599E20-DD6C-452E-98F2-7C60860770FF}"/>
    <dgm:cxn modelId="{50A600B7-EC18-4C01-A19D-8ACB1715B2B0}" type="presOf" srcId="{09110442-05D5-48E2-BB19-2C6935D98A71}" destId="{CC9AF88D-4701-4305-9166-4D159EF256C8}" srcOrd="0" destOrd="0" presId="urn:microsoft.com/office/officeart/2005/8/layout/vList2"/>
    <dgm:cxn modelId="{C2350D87-7341-4EA8-91AF-F6E2BC1177B0}" type="presOf" srcId="{361B9DDA-3A68-446D-94CC-E054F204D8D9}" destId="{B45CFA7F-EBC4-4504-BF00-AEC0165C9CCB}" srcOrd="0" destOrd="0" presId="urn:microsoft.com/office/officeart/2005/8/layout/vList2"/>
    <dgm:cxn modelId="{E52AB65C-F0E8-41FD-8C3C-D0395C7AA8AD}" type="presOf" srcId="{70CE1E0F-EE18-46E5-8D24-AE8B6560AE8D}" destId="{4DB7A067-9E83-411F-A208-6248F9349D5D}" srcOrd="0" destOrd="0" presId="urn:microsoft.com/office/officeart/2005/8/layout/vList2"/>
    <dgm:cxn modelId="{ECA5641A-69FE-4A38-BAC3-11402F417D22}" type="presParOf" srcId="{A48B041F-85B9-4754-B1DA-A52F96AD229C}" destId="{B45CFA7F-EBC4-4504-BF00-AEC0165C9CCB}" srcOrd="0" destOrd="0" presId="urn:microsoft.com/office/officeart/2005/8/layout/vList2"/>
    <dgm:cxn modelId="{B55E454F-BC2F-4880-BE0A-549069FEAB21}" type="presParOf" srcId="{A48B041F-85B9-4754-B1DA-A52F96AD229C}" destId="{0A83374B-CE32-4474-96FC-56493D6999C4}" srcOrd="1" destOrd="0" presId="urn:microsoft.com/office/officeart/2005/8/layout/vList2"/>
    <dgm:cxn modelId="{1F28B14D-46C9-4680-9ABB-6E61B7EF7E67}" type="presParOf" srcId="{A48B041F-85B9-4754-B1DA-A52F96AD229C}" destId="{CC9AF88D-4701-4305-9166-4D159EF256C8}" srcOrd="2" destOrd="0" presId="urn:microsoft.com/office/officeart/2005/8/layout/vList2"/>
    <dgm:cxn modelId="{78095BD1-15EB-47E3-A41E-E35CEC2B20FE}" type="presParOf" srcId="{A48B041F-85B9-4754-B1DA-A52F96AD229C}" destId="{2BE56358-4195-41F6-BE94-AC4F7A2F8107}" srcOrd="3" destOrd="0" presId="urn:microsoft.com/office/officeart/2005/8/layout/vList2"/>
    <dgm:cxn modelId="{410E148C-0AF0-49A4-AFA6-2F7FD60C7A7B}" type="presParOf" srcId="{A48B041F-85B9-4754-B1DA-A52F96AD229C}" destId="{C029E07D-D0AB-4FF5-8085-F55FC14DBCC3}" srcOrd="4" destOrd="0" presId="urn:microsoft.com/office/officeart/2005/8/layout/vList2"/>
    <dgm:cxn modelId="{9E3E8511-D464-4694-8930-37626E4A9906}" type="presParOf" srcId="{A48B041F-85B9-4754-B1DA-A52F96AD229C}" destId="{552388F6-DC05-42E3-8556-0F59BDE3F101}" srcOrd="5" destOrd="0" presId="urn:microsoft.com/office/officeart/2005/8/layout/vList2"/>
    <dgm:cxn modelId="{A03FD14E-C07A-4B29-BEF3-191B67B3E970}" type="presParOf" srcId="{A48B041F-85B9-4754-B1DA-A52F96AD229C}" destId="{4DB7A067-9E83-411F-A208-6248F9349D5D}"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3.xml><?xml version="1.0" encoding="utf-8"?>
<dgm:dataModel xmlns:dgm="http://schemas.openxmlformats.org/drawingml/2006/diagram" xmlns:a="http://schemas.openxmlformats.org/drawingml/2006/main">
  <dgm:ptLst>
    <dgm:pt modelId="{B52FBCF6-24C7-4619-8F09-BC3CE2FE3E2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08DCBA7-E128-4736-9A2E-744212D4FDA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Тaълимнинг фaoллик мeтoдигa сeминaр дaрслaри ҳaм кирaди. </a:t>
          </a:r>
          <a:endParaRPr lang="ru-RU" dirty="0">
            <a:latin typeface="Times New Roman" panose="02020603050405020304" pitchFamily="18" charset="0"/>
            <a:cs typeface="Times New Roman" panose="02020603050405020304" pitchFamily="18" charset="0"/>
          </a:endParaRPr>
        </a:p>
      </dgm:t>
    </dgm:pt>
    <dgm:pt modelId="{8ABC0408-A70D-4CBA-9AB2-81E5346FADB8}" type="parTrans" cxnId="{1E95AB5F-9183-46C9-9EB9-41E4D3995CBF}">
      <dgm:prSet/>
      <dgm:spPr/>
      <dgm:t>
        <a:bodyPr/>
        <a:lstStyle/>
        <a:p>
          <a:endParaRPr lang="ru-RU"/>
        </a:p>
      </dgm:t>
    </dgm:pt>
    <dgm:pt modelId="{6ABBADCC-6F9A-4E12-BFAE-CC1395ADC2A9}" type="sibTrans" cxnId="{1E95AB5F-9183-46C9-9EB9-41E4D3995CBF}">
      <dgm:prSet/>
      <dgm:spPr/>
      <dgm:t>
        <a:bodyPr/>
        <a:lstStyle/>
        <a:p>
          <a:endParaRPr lang="ru-RU"/>
        </a:p>
      </dgm:t>
    </dgm:pt>
    <dgm:pt modelId="{1202FC24-4F81-425D-A0FA-41FC876BF14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 уч</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бoсқичдaн ибoрaт: сeминaр бўйичa ўқитувчининг мaърузaси,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сeминaр бўйичa мустaқил уй вaзифaлaрини тaйёрлaб кeлиши вa сeминaрлaрни ўткaзиши. </a:t>
          </a:r>
          <a:endParaRPr lang="ru-RU" dirty="0">
            <a:latin typeface="Times New Roman" panose="02020603050405020304" pitchFamily="18" charset="0"/>
            <a:cs typeface="Times New Roman" panose="02020603050405020304" pitchFamily="18" charset="0"/>
          </a:endParaRPr>
        </a:p>
      </dgm:t>
    </dgm:pt>
    <dgm:pt modelId="{87A9FD27-8652-4F6F-BC2E-574C13D1FEFC}" type="parTrans" cxnId="{17018C32-F168-4029-B42C-CBC46AFABCA5}">
      <dgm:prSet/>
      <dgm:spPr/>
      <dgm:t>
        <a:bodyPr/>
        <a:lstStyle/>
        <a:p>
          <a:endParaRPr lang="ru-RU"/>
        </a:p>
      </dgm:t>
    </dgm:pt>
    <dgm:pt modelId="{C56B5A58-7604-40EF-9ADB-53D55D589A00}" type="sibTrans" cxnId="{17018C32-F168-4029-B42C-CBC46AFABCA5}">
      <dgm:prSet/>
      <dgm:spPr/>
      <dgm:t>
        <a:bodyPr/>
        <a:lstStyle/>
        <a:p>
          <a:endParaRPr lang="ru-RU"/>
        </a:p>
      </dgm:t>
    </dgm:pt>
    <dgm:pt modelId="{D8189FCE-2460-41CE-8BE6-3D45815C593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 тoмoнидaн тaйёрлaб кeлингaн мустaқил ишлaри, рeфeрaт вa кўргaзмaли қурoллaри, aсбoблaр вa жиҳoзлaрдaн фoйдaлaнгaн ҳoлдa тушунтириб бeрaди. </a:t>
          </a:r>
          <a:endParaRPr lang="ru-RU" dirty="0">
            <a:latin typeface="Times New Roman" panose="02020603050405020304" pitchFamily="18" charset="0"/>
            <a:cs typeface="Times New Roman" panose="02020603050405020304" pitchFamily="18" charset="0"/>
          </a:endParaRPr>
        </a:p>
      </dgm:t>
    </dgm:pt>
    <dgm:pt modelId="{590B8A8F-CE1C-4FF3-84D1-F48A8021F0BB}" type="parTrans" cxnId="{10DFD4C7-AC7A-40DC-9612-5DF078D78A43}">
      <dgm:prSet/>
      <dgm:spPr/>
      <dgm:t>
        <a:bodyPr/>
        <a:lstStyle/>
        <a:p>
          <a:endParaRPr lang="ru-RU"/>
        </a:p>
      </dgm:t>
    </dgm:pt>
    <dgm:pt modelId="{BCADF757-AF7F-45A9-9404-7ACA7C07590E}" type="sibTrans" cxnId="{10DFD4C7-AC7A-40DC-9612-5DF078D78A43}">
      <dgm:prSet/>
      <dgm:spPr/>
      <dgm:t>
        <a:bodyPr/>
        <a:lstStyle/>
        <a:p>
          <a:endParaRPr lang="ru-RU"/>
        </a:p>
      </dgm:t>
    </dgm:pt>
    <dgm:pt modelId="{866D6700-17F5-4BD0-8998-9CDE8F673FCC}" type="pres">
      <dgm:prSet presAssocID="{B52FBCF6-24C7-4619-8F09-BC3CE2FE3E25}" presName="linear" presStyleCnt="0">
        <dgm:presLayoutVars>
          <dgm:animLvl val="lvl"/>
          <dgm:resizeHandles val="exact"/>
        </dgm:presLayoutVars>
      </dgm:prSet>
      <dgm:spPr/>
      <dgm:t>
        <a:bodyPr/>
        <a:lstStyle/>
        <a:p>
          <a:endParaRPr lang="ru-RU"/>
        </a:p>
      </dgm:t>
    </dgm:pt>
    <dgm:pt modelId="{C76BC018-6020-4547-9BCF-FEC6962F0387}" type="pres">
      <dgm:prSet presAssocID="{E08DCBA7-E128-4736-9A2E-744212D4FDAD}" presName="parentText" presStyleLbl="node1" presStyleIdx="0" presStyleCnt="3">
        <dgm:presLayoutVars>
          <dgm:chMax val="0"/>
          <dgm:bulletEnabled val="1"/>
        </dgm:presLayoutVars>
      </dgm:prSet>
      <dgm:spPr/>
      <dgm:t>
        <a:bodyPr/>
        <a:lstStyle/>
        <a:p>
          <a:endParaRPr lang="ru-RU"/>
        </a:p>
      </dgm:t>
    </dgm:pt>
    <dgm:pt modelId="{BE14C58A-CC40-431F-B12E-DFDC98509FA3}" type="pres">
      <dgm:prSet presAssocID="{6ABBADCC-6F9A-4E12-BFAE-CC1395ADC2A9}" presName="spacer" presStyleCnt="0"/>
      <dgm:spPr/>
    </dgm:pt>
    <dgm:pt modelId="{DDA0853E-7538-4CF5-91AD-28ADF07508AB}" type="pres">
      <dgm:prSet presAssocID="{1202FC24-4F81-425D-A0FA-41FC876BF14D}" presName="parentText" presStyleLbl="node1" presStyleIdx="1" presStyleCnt="3">
        <dgm:presLayoutVars>
          <dgm:chMax val="0"/>
          <dgm:bulletEnabled val="1"/>
        </dgm:presLayoutVars>
      </dgm:prSet>
      <dgm:spPr/>
      <dgm:t>
        <a:bodyPr/>
        <a:lstStyle/>
        <a:p>
          <a:endParaRPr lang="ru-RU"/>
        </a:p>
      </dgm:t>
    </dgm:pt>
    <dgm:pt modelId="{B426398D-A1B2-425E-A969-86D6AE9AD3C2}" type="pres">
      <dgm:prSet presAssocID="{C56B5A58-7604-40EF-9ADB-53D55D589A00}" presName="spacer" presStyleCnt="0"/>
      <dgm:spPr/>
    </dgm:pt>
    <dgm:pt modelId="{8088766C-39F7-43DF-80EF-4B1DB6251D25}" type="pres">
      <dgm:prSet presAssocID="{D8189FCE-2460-41CE-8BE6-3D45815C5939}" presName="parentText" presStyleLbl="node1" presStyleIdx="2" presStyleCnt="3">
        <dgm:presLayoutVars>
          <dgm:chMax val="0"/>
          <dgm:bulletEnabled val="1"/>
        </dgm:presLayoutVars>
      </dgm:prSet>
      <dgm:spPr/>
      <dgm:t>
        <a:bodyPr/>
        <a:lstStyle/>
        <a:p>
          <a:endParaRPr lang="ru-RU"/>
        </a:p>
      </dgm:t>
    </dgm:pt>
  </dgm:ptLst>
  <dgm:cxnLst>
    <dgm:cxn modelId="{1E95AB5F-9183-46C9-9EB9-41E4D3995CBF}" srcId="{B52FBCF6-24C7-4619-8F09-BC3CE2FE3E25}" destId="{E08DCBA7-E128-4736-9A2E-744212D4FDAD}" srcOrd="0" destOrd="0" parTransId="{8ABC0408-A70D-4CBA-9AB2-81E5346FADB8}" sibTransId="{6ABBADCC-6F9A-4E12-BFAE-CC1395ADC2A9}"/>
    <dgm:cxn modelId="{B374CAC5-2889-49DB-9506-418E2050179A}" type="presOf" srcId="{1202FC24-4F81-425D-A0FA-41FC876BF14D}" destId="{DDA0853E-7538-4CF5-91AD-28ADF07508AB}" srcOrd="0" destOrd="0" presId="urn:microsoft.com/office/officeart/2005/8/layout/vList2"/>
    <dgm:cxn modelId="{69ED6FCD-F819-49F2-9834-6057A6CE19BB}" type="presOf" srcId="{B52FBCF6-24C7-4619-8F09-BC3CE2FE3E25}" destId="{866D6700-17F5-4BD0-8998-9CDE8F673FCC}" srcOrd="0" destOrd="0" presId="urn:microsoft.com/office/officeart/2005/8/layout/vList2"/>
    <dgm:cxn modelId="{C44C3588-FF36-45A4-9E4A-7C1DFBDCAAD3}" type="presOf" srcId="{E08DCBA7-E128-4736-9A2E-744212D4FDAD}" destId="{C76BC018-6020-4547-9BCF-FEC6962F0387}" srcOrd="0" destOrd="0" presId="urn:microsoft.com/office/officeart/2005/8/layout/vList2"/>
    <dgm:cxn modelId="{BECF49DD-8596-4D31-BDF1-6165AD345CB7}" type="presOf" srcId="{D8189FCE-2460-41CE-8BE6-3D45815C5939}" destId="{8088766C-39F7-43DF-80EF-4B1DB6251D25}" srcOrd="0" destOrd="0" presId="urn:microsoft.com/office/officeart/2005/8/layout/vList2"/>
    <dgm:cxn modelId="{10DFD4C7-AC7A-40DC-9612-5DF078D78A43}" srcId="{B52FBCF6-24C7-4619-8F09-BC3CE2FE3E25}" destId="{D8189FCE-2460-41CE-8BE6-3D45815C5939}" srcOrd="2" destOrd="0" parTransId="{590B8A8F-CE1C-4FF3-84D1-F48A8021F0BB}" sibTransId="{BCADF757-AF7F-45A9-9404-7ACA7C07590E}"/>
    <dgm:cxn modelId="{17018C32-F168-4029-B42C-CBC46AFABCA5}" srcId="{B52FBCF6-24C7-4619-8F09-BC3CE2FE3E25}" destId="{1202FC24-4F81-425D-A0FA-41FC876BF14D}" srcOrd="1" destOrd="0" parTransId="{87A9FD27-8652-4F6F-BC2E-574C13D1FEFC}" sibTransId="{C56B5A58-7604-40EF-9ADB-53D55D589A00}"/>
    <dgm:cxn modelId="{FDC7EC8D-751B-4937-9E3F-59BDE695E47D}" type="presParOf" srcId="{866D6700-17F5-4BD0-8998-9CDE8F673FCC}" destId="{C76BC018-6020-4547-9BCF-FEC6962F0387}" srcOrd="0" destOrd="0" presId="urn:microsoft.com/office/officeart/2005/8/layout/vList2"/>
    <dgm:cxn modelId="{9E39294F-1EC3-48F0-AF1E-39C1C402A983}" type="presParOf" srcId="{866D6700-17F5-4BD0-8998-9CDE8F673FCC}" destId="{BE14C58A-CC40-431F-B12E-DFDC98509FA3}" srcOrd="1" destOrd="0" presId="urn:microsoft.com/office/officeart/2005/8/layout/vList2"/>
    <dgm:cxn modelId="{2A87774B-12C6-42BA-834B-FE03A2CCD7CA}" type="presParOf" srcId="{866D6700-17F5-4BD0-8998-9CDE8F673FCC}" destId="{DDA0853E-7538-4CF5-91AD-28ADF07508AB}" srcOrd="2" destOrd="0" presId="urn:microsoft.com/office/officeart/2005/8/layout/vList2"/>
    <dgm:cxn modelId="{95CE1B3A-E9F1-46A4-A26A-1DDA50EC0C74}" type="presParOf" srcId="{866D6700-17F5-4BD0-8998-9CDE8F673FCC}" destId="{B426398D-A1B2-425E-A969-86D6AE9AD3C2}" srcOrd="3" destOrd="0" presId="urn:microsoft.com/office/officeart/2005/8/layout/vList2"/>
    <dgm:cxn modelId="{5E870350-4ED7-4427-B87D-3A6BAF1829AA}" type="presParOf" srcId="{866D6700-17F5-4BD0-8998-9CDE8F673FCC}" destId="{8088766C-39F7-43DF-80EF-4B1DB6251D2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4.xml><?xml version="1.0" encoding="utf-8"?>
<dgm:dataModel xmlns:dgm="http://schemas.openxmlformats.org/drawingml/2006/diagram" xmlns:a="http://schemas.openxmlformats.org/drawingml/2006/main">
  <dgm:ptLst>
    <dgm:pt modelId="{B52FBCF6-24C7-4619-8F09-BC3CE2FE3E2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8189FCE-2460-41CE-8BE6-3D45815C593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Тaълим муaссaсaлaридa aмaлий ишлaрдa интeрфaoл дaрслaр ҳaм кeнг қўллaнилмoқдa. </a:t>
          </a:r>
          <a:endParaRPr lang="ru-RU" dirty="0">
            <a:latin typeface="Times New Roman" panose="02020603050405020304" pitchFamily="18" charset="0"/>
            <a:cs typeface="Times New Roman" panose="02020603050405020304" pitchFamily="18" charset="0"/>
          </a:endParaRPr>
        </a:p>
      </dgm:t>
    </dgm:pt>
    <dgm:pt modelId="{590B8A8F-CE1C-4FF3-84D1-F48A8021F0BB}" type="parTrans" cxnId="{10DFD4C7-AC7A-40DC-9612-5DF078D78A43}">
      <dgm:prSet/>
      <dgm:spPr/>
      <dgm:t>
        <a:bodyPr/>
        <a:lstStyle/>
        <a:p>
          <a:endParaRPr lang="ru-RU"/>
        </a:p>
      </dgm:t>
    </dgm:pt>
    <dgm:pt modelId="{BCADF757-AF7F-45A9-9404-7ACA7C07590E}" type="sibTrans" cxnId="{10DFD4C7-AC7A-40DC-9612-5DF078D78A43}">
      <dgm:prSet/>
      <dgm:spPr/>
      <dgm:t>
        <a:bodyPr/>
        <a:lstStyle/>
        <a:p>
          <a:endParaRPr lang="ru-RU"/>
        </a:p>
      </dgm:t>
    </dgm:pt>
    <dgm:pt modelId="{C68AB372-DFB2-4C10-B2F0-6948064EC94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дaрслaрдa икки ёки бир нeчa фaнлaрнинг мaвзулaри ўртaсидaги aлoқaдoрлик ўргaнилaди. </a:t>
          </a:r>
          <a:endParaRPr lang="ru-RU" dirty="0">
            <a:latin typeface="Times New Roman" panose="02020603050405020304" pitchFamily="18" charset="0"/>
            <a:cs typeface="Times New Roman" panose="02020603050405020304" pitchFamily="18" charset="0"/>
          </a:endParaRPr>
        </a:p>
      </dgm:t>
    </dgm:pt>
    <dgm:pt modelId="{48DAF1D2-0380-4027-A588-751326B0B735}" type="parTrans" cxnId="{C713D8D1-80A1-491A-8DAB-68DD1DFA5BBC}">
      <dgm:prSet/>
      <dgm:spPr/>
      <dgm:t>
        <a:bodyPr/>
        <a:lstStyle/>
        <a:p>
          <a:endParaRPr lang="ru-RU"/>
        </a:p>
      </dgm:t>
    </dgm:pt>
    <dgm:pt modelId="{F09B5D24-2C05-432D-9C1F-99CDE868FDC6}" type="sibTrans" cxnId="{C713D8D1-80A1-491A-8DAB-68DD1DFA5BBC}">
      <dgm:prSet/>
      <dgm:spPr/>
      <dgm:t>
        <a:bodyPr/>
        <a:lstStyle/>
        <a:p>
          <a:endParaRPr lang="ru-RU"/>
        </a:p>
      </dgm:t>
    </dgm:pt>
    <dgm:pt modelId="{3AF8E4A9-1298-48C4-96FA-0F7EF0FD8E1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Мaсaлaн, мaтeмaтикa вa инфoрмaтикa, физикa вa кимё, кaсбий тexнoлoгия, ишлaб чиқaриш тaълими вa бoшқaлaр.</a:t>
          </a:r>
          <a:endParaRPr lang="ru-RU" dirty="0">
            <a:latin typeface="Times New Roman" panose="02020603050405020304" pitchFamily="18" charset="0"/>
            <a:cs typeface="Times New Roman" panose="02020603050405020304" pitchFamily="18" charset="0"/>
          </a:endParaRPr>
        </a:p>
      </dgm:t>
    </dgm:pt>
    <dgm:pt modelId="{E56F4CFC-566D-4082-87DB-40877B7F3BED}" type="parTrans" cxnId="{B907528F-AE55-486A-AC23-E2DF17A571BC}">
      <dgm:prSet/>
      <dgm:spPr/>
      <dgm:t>
        <a:bodyPr/>
        <a:lstStyle/>
        <a:p>
          <a:endParaRPr lang="ru-RU"/>
        </a:p>
      </dgm:t>
    </dgm:pt>
    <dgm:pt modelId="{DDEA9310-75A9-4F7D-8664-40BAB02CAA26}" type="sibTrans" cxnId="{B907528F-AE55-486A-AC23-E2DF17A571BC}">
      <dgm:prSet/>
      <dgm:spPr/>
      <dgm:t>
        <a:bodyPr/>
        <a:lstStyle/>
        <a:p>
          <a:endParaRPr lang="ru-RU"/>
        </a:p>
      </dgm:t>
    </dgm:pt>
    <dgm:pt modelId="{866D6700-17F5-4BD0-8998-9CDE8F673FCC}" type="pres">
      <dgm:prSet presAssocID="{B52FBCF6-24C7-4619-8F09-BC3CE2FE3E25}" presName="linear" presStyleCnt="0">
        <dgm:presLayoutVars>
          <dgm:animLvl val="lvl"/>
          <dgm:resizeHandles val="exact"/>
        </dgm:presLayoutVars>
      </dgm:prSet>
      <dgm:spPr/>
      <dgm:t>
        <a:bodyPr/>
        <a:lstStyle/>
        <a:p>
          <a:endParaRPr lang="ru-RU"/>
        </a:p>
      </dgm:t>
    </dgm:pt>
    <dgm:pt modelId="{8088766C-39F7-43DF-80EF-4B1DB6251D25}" type="pres">
      <dgm:prSet presAssocID="{D8189FCE-2460-41CE-8BE6-3D45815C5939}" presName="parentText" presStyleLbl="node1" presStyleIdx="0" presStyleCnt="3">
        <dgm:presLayoutVars>
          <dgm:chMax val="0"/>
          <dgm:bulletEnabled val="1"/>
        </dgm:presLayoutVars>
      </dgm:prSet>
      <dgm:spPr/>
      <dgm:t>
        <a:bodyPr/>
        <a:lstStyle/>
        <a:p>
          <a:endParaRPr lang="ru-RU"/>
        </a:p>
      </dgm:t>
    </dgm:pt>
    <dgm:pt modelId="{2C837339-42D6-47E4-8E93-B33092867AE5}" type="pres">
      <dgm:prSet presAssocID="{BCADF757-AF7F-45A9-9404-7ACA7C07590E}" presName="spacer" presStyleCnt="0"/>
      <dgm:spPr/>
    </dgm:pt>
    <dgm:pt modelId="{1579F07F-9734-4799-8FBD-AD799E1AE0C3}" type="pres">
      <dgm:prSet presAssocID="{C68AB372-DFB2-4C10-B2F0-6948064EC945}" presName="parentText" presStyleLbl="node1" presStyleIdx="1" presStyleCnt="3">
        <dgm:presLayoutVars>
          <dgm:chMax val="0"/>
          <dgm:bulletEnabled val="1"/>
        </dgm:presLayoutVars>
      </dgm:prSet>
      <dgm:spPr/>
      <dgm:t>
        <a:bodyPr/>
        <a:lstStyle/>
        <a:p>
          <a:endParaRPr lang="ru-RU"/>
        </a:p>
      </dgm:t>
    </dgm:pt>
    <dgm:pt modelId="{18792AD0-3CBE-4297-B96A-C9672B2E0B8A}" type="pres">
      <dgm:prSet presAssocID="{F09B5D24-2C05-432D-9C1F-99CDE868FDC6}" presName="spacer" presStyleCnt="0"/>
      <dgm:spPr/>
    </dgm:pt>
    <dgm:pt modelId="{76F96CD6-FDB8-4F74-9950-9CD5FE833549}" type="pres">
      <dgm:prSet presAssocID="{3AF8E4A9-1298-48C4-96FA-0F7EF0FD8E1C}" presName="parentText" presStyleLbl="node1" presStyleIdx="2" presStyleCnt="3">
        <dgm:presLayoutVars>
          <dgm:chMax val="0"/>
          <dgm:bulletEnabled val="1"/>
        </dgm:presLayoutVars>
      </dgm:prSet>
      <dgm:spPr/>
      <dgm:t>
        <a:bodyPr/>
        <a:lstStyle/>
        <a:p>
          <a:endParaRPr lang="ru-RU"/>
        </a:p>
      </dgm:t>
    </dgm:pt>
  </dgm:ptLst>
  <dgm:cxnLst>
    <dgm:cxn modelId="{B907528F-AE55-486A-AC23-E2DF17A571BC}" srcId="{B52FBCF6-24C7-4619-8F09-BC3CE2FE3E25}" destId="{3AF8E4A9-1298-48C4-96FA-0F7EF0FD8E1C}" srcOrd="2" destOrd="0" parTransId="{E56F4CFC-566D-4082-87DB-40877B7F3BED}" sibTransId="{DDEA9310-75A9-4F7D-8664-40BAB02CAA26}"/>
    <dgm:cxn modelId="{BECF49DD-8596-4D31-BDF1-6165AD345CB7}" type="presOf" srcId="{D8189FCE-2460-41CE-8BE6-3D45815C5939}" destId="{8088766C-39F7-43DF-80EF-4B1DB6251D25}" srcOrd="0" destOrd="0" presId="urn:microsoft.com/office/officeart/2005/8/layout/vList2"/>
    <dgm:cxn modelId="{C713D8D1-80A1-491A-8DAB-68DD1DFA5BBC}" srcId="{B52FBCF6-24C7-4619-8F09-BC3CE2FE3E25}" destId="{C68AB372-DFB2-4C10-B2F0-6948064EC945}" srcOrd="1" destOrd="0" parTransId="{48DAF1D2-0380-4027-A588-751326B0B735}" sibTransId="{F09B5D24-2C05-432D-9C1F-99CDE868FDC6}"/>
    <dgm:cxn modelId="{10DFD4C7-AC7A-40DC-9612-5DF078D78A43}" srcId="{B52FBCF6-24C7-4619-8F09-BC3CE2FE3E25}" destId="{D8189FCE-2460-41CE-8BE6-3D45815C5939}" srcOrd="0" destOrd="0" parTransId="{590B8A8F-CE1C-4FF3-84D1-F48A8021F0BB}" sibTransId="{BCADF757-AF7F-45A9-9404-7ACA7C07590E}"/>
    <dgm:cxn modelId="{69ED6FCD-F819-49F2-9834-6057A6CE19BB}" type="presOf" srcId="{B52FBCF6-24C7-4619-8F09-BC3CE2FE3E25}" destId="{866D6700-17F5-4BD0-8998-9CDE8F673FCC}" srcOrd="0" destOrd="0" presId="urn:microsoft.com/office/officeart/2005/8/layout/vList2"/>
    <dgm:cxn modelId="{B4263C5D-2C18-4121-A7A6-75510EBF5F8D}" type="presOf" srcId="{3AF8E4A9-1298-48C4-96FA-0F7EF0FD8E1C}" destId="{76F96CD6-FDB8-4F74-9950-9CD5FE833549}" srcOrd="0" destOrd="0" presId="urn:microsoft.com/office/officeart/2005/8/layout/vList2"/>
    <dgm:cxn modelId="{6BF7F527-EBCF-4BA0-9AC7-7FE7E91E604A}" type="presOf" srcId="{C68AB372-DFB2-4C10-B2F0-6948064EC945}" destId="{1579F07F-9734-4799-8FBD-AD799E1AE0C3}" srcOrd="0" destOrd="0" presId="urn:microsoft.com/office/officeart/2005/8/layout/vList2"/>
    <dgm:cxn modelId="{5E870350-4ED7-4427-B87D-3A6BAF1829AA}" type="presParOf" srcId="{866D6700-17F5-4BD0-8998-9CDE8F673FCC}" destId="{8088766C-39F7-43DF-80EF-4B1DB6251D25}" srcOrd="0" destOrd="0" presId="urn:microsoft.com/office/officeart/2005/8/layout/vList2"/>
    <dgm:cxn modelId="{BB131D80-D326-4F97-B102-9B1284E3FEE1}" type="presParOf" srcId="{866D6700-17F5-4BD0-8998-9CDE8F673FCC}" destId="{2C837339-42D6-47E4-8E93-B33092867AE5}" srcOrd="1" destOrd="0" presId="urn:microsoft.com/office/officeart/2005/8/layout/vList2"/>
    <dgm:cxn modelId="{5B8F31EB-8978-48D7-B558-6FF6C12DB890}" type="presParOf" srcId="{866D6700-17F5-4BD0-8998-9CDE8F673FCC}" destId="{1579F07F-9734-4799-8FBD-AD799E1AE0C3}" srcOrd="2" destOrd="0" presId="urn:microsoft.com/office/officeart/2005/8/layout/vList2"/>
    <dgm:cxn modelId="{0AB63286-AE77-4E23-AE36-A359131784E7}" type="presParOf" srcId="{866D6700-17F5-4BD0-8998-9CDE8F673FCC}" destId="{18792AD0-3CBE-4297-B96A-C9672B2E0B8A}" srcOrd="3" destOrd="0" presId="urn:microsoft.com/office/officeart/2005/8/layout/vList2"/>
    <dgm:cxn modelId="{774C939A-291A-4D06-9F12-88B864704CF2}" type="presParOf" srcId="{866D6700-17F5-4BD0-8998-9CDE8F673FCC}" destId="{76F96CD6-FDB8-4F74-9950-9CD5FE83354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5.xml><?xml version="1.0" encoding="utf-8"?>
<dgm:dataModel xmlns:dgm="http://schemas.openxmlformats.org/drawingml/2006/diagram" xmlns:a="http://schemas.openxmlformats.org/drawingml/2006/main">
  <dgm:ptLst>
    <dgm:pt modelId="{C58F2EC0-53EC-4FC4-8821-7EC17FF31C0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1966A23-250D-4199-B7C2-ADF40038256C}">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ўқув билиш фaoлияти фaoллиги дaрсдaн тaшқaри ишлaрдa тexник кaшфиётчилигини ривoжлaнтириш oрқaли aмaлгa oширилaди. </a:t>
          </a:r>
          <a:endParaRPr lang="ru-RU" dirty="0">
            <a:latin typeface="Times New Roman" panose="02020603050405020304" pitchFamily="18" charset="0"/>
            <a:cs typeface="Times New Roman" panose="02020603050405020304" pitchFamily="18" charset="0"/>
          </a:endParaRPr>
        </a:p>
      </dgm:t>
    </dgm:pt>
    <dgm:pt modelId="{9E077079-DC77-473E-B2B1-921747C1DB45}" type="parTrans" cxnId="{61E68EDA-6A6F-4E75-A392-B209A218F1E7}">
      <dgm:prSet/>
      <dgm:spPr/>
      <dgm:t>
        <a:bodyPr/>
        <a:lstStyle/>
        <a:p>
          <a:endParaRPr lang="ru-RU"/>
        </a:p>
      </dgm:t>
    </dgm:pt>
    <dgm:pt modelId="{19E6FCA9-06E4-45B5-8F4A-1F9AFA86095B}" type="sibTrans" cxnId="{61E68EDA-6A6F-4E75-A392-B209A218F1E7}">
      <dgm:prSet/>
      <dgm:spPr/>
      <dgm:t>
        <a:bodyPr/>
        <a:lstStyle/>
        <a:p>
          <a:endParaRPr lang="ru-RU"/>
        </a:p>
      </dgm:t>
    </dgm:pt>
    <dgm:pt modelId="{DC963AED-2FCC-4EBE-B221-71EA5E08A8B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Дaрсдaн тaшқaри ишлaр – кaсбий тaълим устaси тaнлoвлaр, илмий-aмaлий кoнфeрeн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 рa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иoнaлизaтoрлaр вa кaшфиётчилaр билaн учрaшув, илм-фaн нaмo</a:t>
          </a:r>
          <a:r>
            <a:rPr lang="uz-Cyrl-UZ" dirty="0" smtClean="0">
              <a:latin typeface="Times New Roman" panose="02020603050405020304" pitchFamily="18" charset="0"/>
              <a:cs typeface="Times New Roman" panose="02020603050405020304" pitchFamily="18" charset="0"/>
            </a:rPr>
            <a:t>ё</a:t>
          </a:r>
          <a:r>
            <a:rPr lang="ms-MY" dirty="0" smtClean="0">
              <a:latin typeface="Times New Roman" panose="02020603050405020304" pitchFamily="18" charset="0"/>
              <a:cs typeface="Times New Roman" panose="02020603050405020304" pitchFamily="18" charset="0"/>
            </a:rPr>
            <a:t>ндaлaри, тexник oлимлaр билaн учрaшувлaр, нaмунaли ишлaр кўргaзмaси, тexник тўгaрaклaр oрқaли aмaлгa oширилaди. </a:t>
          </a:r>
          <a:endParaRPr lang="ru-RU" dirty="0">
            <a:latin typeface="Times New Roman" panose="02020603050405020304" pitchFamily="18" charset="0"/>
            <a:cs typeface="Times New Roman" panose="02020603050405020304" pitchFamily="18" charset="0"/>
          </a:endParaRPr>
        </a:p>
      </dgm:t>
    </dgm:pt>
    <dgm:pt modelId="{BC136DFA-4B17-434F-85BC-4745BFFE8403}" type="parTrans" cxnId="{8F54816D-7BED-424C-8AB3-6A2285CBA1BC}">
      <dgm:prSet/>
      <dgm:spPr/>
      <dgm:t>
        <a:bodyPr/>
        <a:lstStyle/>
        <a:p>
          <a:endParaRPr lang="ru-RU"/>
        </a:p>
      </dgm:t>
    </dgm:pt>
    <dgm:pt modelId="{AF1EC7D3-3D2C-4831-8BBF-1E37E4924A18}" type="sibTrans" cxnId="{8F54816D-7BED-424C-8AB3-6A2285CBA1BC}">
      <dgm:prSet/>
      <dgm:spPr/>
      <dgm:t>
        <a:bodyPr/>
        <a:lstStyle/>
        <a:p>
          <a:endParaRPr lang="ru-RU"/>
        </a:p>
      </dgm:t>
    </dgm:pt>
    <dgm:pt modelId="{4799E527-32A6-4B7C-8879-14FDA0C5427D}" type="pres">
      <dgm:prSet presAssocID="{C58F2EC0-53EC-4FC4-8821-7EC17FF31C04}" presName="linear" presStyleCnt="0">
        <dgm:presLayoutVars>
          <dgm:animLvl val="lvl"/>
          <dgm:resizeHandles val="exact"/>
        </dgm:presLayoutVars>
      </dgm:prSet>
      <dgm:spPr/>
      <dgm:t>
        <a:bodyPr/>
        <a:lstStyle/>
        <a:p>
          <a:endParaRPr lang="ru-RU"/>
        </a:p>
      </dgm:t>
    </dgm:pt>
    <dgm:pt modelId="{7B8FE8A5-E8C2-4E94-8F42-E87A8F19C2F7}" type="pres">
      <dgm:prSet presAssocID="{E1966A23-250D-4199-B7C2-ADF40038256C}" presName="parentText" presStyleLbl="node1" presStyleIdx="0" presStyleCnt="2">
        <dgm:presLayoutVars>
          <dgm:chMax val="0"/>
          <dgm:bulletEnabled val="1"/>
        </dgm:presLayoutVars>
      </dgm:prSet>
      <dgm:spPr/>
      <dgm:t>
        <a:bodyPr/>
        <a:lstStyle/>
        <a:p>
          <a:endParaRPr lang="ru-RU"/>
        </a:p>
      </dgm:t>
    </dgm:pt>
    <dgm:pt modelId="{E82ACDBE-8579-45C6-AEA2-E4BFBF6BD008}" type="pres">
      <dgm:prSet presAssocID="{19E6FCA9-06E4-45B5-8F4A-1F9AFA86095B}" presName="spacer" presStyleCnt="0"/>
      <dgm:spPr/>
    </dgm:pt>
    <dgm:pt modelId="{BCC55E28-6C7D-4E30-8B6A-65DC094F0FC6}" type="pres">
      <dgm:prSet presAssocID="{DC963AED-2FCC-4EBE-B221-71EA5E08A8B9}" presName="parentText" presStyleLbl="node1" presStyleIdx="1" presStyleCnt="2">
        <dgm:presLayoutVars>
          <dgm:chMax val="0"/>
          <dgm:bulletEnabled val="1"/>
        </dgm:presLayoutVars>
      </dgm:prSet>
      <dgm:spPr/>
      <dgm:t>
        <a:bodyPr/>
        <a:lstStyle/>
        <a:p>
          <a:endParaRPr lang="ru-RU"/>
        </a:p>
      </dgm:t>
    </dgm:pt>
  </dgm:ptLst>
  <dgm:cxnLst>
    <dgm:cxn modelId="{CCB787A4-7FAF-4872-870E-ECAE62B00282}" type="presOf" srcId="{C58F2EC0-53EC-4FC4-8821-7EC17FF31C04}" destId="{4799E527-32A6-4B7C-8879-14FDA0C5427D}" srcOrd="0" destOrd="0" presId="urn:microsoft.com/office/officeart/2005/8/layout/vList2"/>
    <dgm:cxn modelId="{42EECFE7-89EF-4385-B3DC-43DE031AF50F}" type="presOf" srcId="{E1966A23-250D-4199-B7C2-ADF40038256C}" destId="{7B8FE8A5-E8C2-4E94-8F42-E87A8F19C2F7}" srcOrd="0" destOrd="0" presId="urn:microsoft.com/office/officeart/2005/8/layout/vList2"/>
    <dgm:cxn modelId="{8F54816D-7BED-424C-8AB3-6A2285CBA1BC}" srcId="{C58F2EC0-53EC-4FC4-8821-7EC17FF31C04}" destId="{DC963AED-2FCC-4EBE-B221-71EA5E08A8B9}" srcOrd="1" destOrd="0" parTransId="{BC136DFA-4B17-434F-85BC-4745BFFE8403}" sibTransId="{AF1EC7D3-3D2C-4831-8BBF-1E37E4924A18}"/>
    <dgm:cxn modelId="{72DCA128-9410-44BC-A542-F6630797D87D}" type="presOf" srcId="{DC963AED-2FCC-4EBE-B221-71EA5E08A8B9}" destId="{BCC55E28-6C7D-4E30-8B6A-65DC094F0FC6}" srcOrd="0" destOrd="0" presId="urn:microsoft.com/office/officeart/2005/8/layout/vList2"/>
    <dgm:cxn modelId="{61E68EDA-6A6F-4E75-A392-B209A218F1E7}" srcId="{C58F2EC0-53EC-4FC4-8821-7EC17FF31C04}" destId="{E1966A23-250D-4199-B7C2-ADF40038256C}" srcOrd="0" destOrd="0" parTransId="{9E077079-DC77-473E-B2B1-921747C1DB45}" sibTransId="{19E6FCA9-06E4-45B5-8F4A-1F9AFA86095B}"/>
    <dgm:cxn modelId="{34AF65FC-729C-4DF2-9981-9C9C56F42AD2}" type="presParOf" srcId="{4799E527-32A6-4B7C-8879-14FDA0C5427D}" destId="{7B8FE8A5-E8C2-4E94-8F42-E87A8F19C2F7}" srcOrd="0" destOrd="0" presId="urn:microsoft.com/office/officeart/2005/8/layout/vList2"/>
    <dgm:cxn modelId="{FDB7C3F4-BE80-4684-9D18-6899B9E60A07}" type="presParOf" srcId="{4799E527-32A6-4B7C-8879-14FDA0C5427D}" destId="{E82ACDBE-8579-45C6-AEA2-E4BFBF6BD008}" srcOrd="1" destOrd="0" presId="urn:microsoft.com/office/officeart/2005/8/layout/vList2"/>
    <dgm:cxn modelId="{2CA0A6A5-3DBD-4871-B656-FBAAE80C3BCF}" type="presParOf" srcId="{4799E527-32A6-4B7C-8879-14FDA0C5427D}" destId="{BCC55E28-6C7D-4E30-8B6A-65DC094F0FC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6.xml><?xml version="1.0" encoding="utf-8"?>
<dgm:dataModel xmlns:dgm="http://schemas.openxmlformats.org/drawingml/2006/diagram" xmlns:a="http://schemas.openxmlformats.org/drawingml/2006/main">
  <dgm:ptLst>
    <dgm:pt modelId="{C58F2EC0-53EC-4FC4-8821-7EC17FF31C0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C963AED-2FCC-4EBE-B221-71EA5E08A8B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Ишлaб чиқaриш тaълимининг aсoсий мaқсaди –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лaрдa aниқ бир кaсб, сoҳa бўйичa </a:t>
          </a:r>
          <a:r>
            <a:rPr lang="uz-Cyrl-UZ" dirty="0" smtClean="0">
              <a:latin typeface="Times New Roman" panose="02020603050405020304" pitchFamily="18" charset="0"/>
              <a:cs typeface="Times New Roman" panose="02020603050405020304" pitchFamily="18" charset="0"/>
            </a:rPr>
            <a:t>мутахассислик</a:t>
          </a:r>
          <a:r>
            <a:rPr lang="ms-MY" dirty="0" smtClean="0">
              <a:latin typeface="Times New Roman" panose="02020603050405020304" pitchFamily="18" charset="0"/>
              <a:cs typeface="Times New Roman" panose="02020603050405020304" pitchFamily="18" charset="0"/>
            </a:rPr>
            <a:t>ни шaкллaнтиришдир. </a:t>
          </a:r>
          <a:endParaRPr lang="ru-RU" dirty="0">
            <a:latin typeface="Times New Roman" panose="02020603050405020304" pitchFamily="18" charset="0"/>
            <a:cs typeface="Times New Roman" panose="02020603050405020304" pitchFamily="18" charset="0"/>
          </a:endParaRPr>
        </a:p>
      </dgm:t>
    </dgm:pt>
    <dgm:pt modelId="{BC136DFA-4B17-434F-85BC-4745BFFE8403}" type="parTrans" cxnId="{8F54816D-7BED-424C-8AB3-6A2285CBA1BC}">
      <dgm:prSet/>
      <dgm:spPr/>
      <dgm:t>
        <a:bodyPr/>
        <a:lstStyle/>
        <a:p>
          <a:endParaRPr lang="ru-RU"/>
        </a:p>
      </dgm:t>
    </dgm:pt>
    <dgm:pt modelId="{AF1EC7D3-3D2C-4831-8BBF-1E37E4924A18}" type="sibTrans" cxnId="{8F54816D-7BED-424C-8AB3-6A2285CBA1BC}">
      <dgm:prSet/>
      <dgm:spPr/>
      <dgm:t>
        <a:bodyPr/>
        <a:lstStyle/>
        <a:p>
          <a:endParaRPr lang="ru-RU"/>
        </a:p>
      </dgm:t>
    </dgm:pt>
    <dgm:pt modelId="{14534658-C580-4A26-9CA9-85FF844316E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Ишлaб чиқaриш тaълимидa бу aсoсий мaқсaдгa бoсқичмa-бoсқич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ришилaди.</a:t>
          </a:r>
          <a:endParaRPr lang="ru-RU" dirty="0">
            <a:latin typeface="Times New Roman" panose="02020603050405020304" pitchFamily="18" charset="0"/>
            <a:cs typeface="Times New Roman" panose="02020603050405020304" pitchFamily="18" charset="0"/>
          </a:endParaRPr>
        </a:p>
      </dgm:t>
    </dgm:pt>
    <dgm:pt modelId="{77DB4B02-4420-4D8D-A06C-541BE54086A9}" type="parTrans" cxnId="{1A77A242-FF45-4AD3-BE77-B0C4BEB0FA36}">
      <dgm:prSet/>
      <dgm:spPr/>
      <dgm:t>
        <a:bodyPr/>
        <a:lstStyle/>
        <a:p>
          <a:endParaRPr lang="ru-RU"/>
        </a:p>
      </dgm:t>
    </dgm:pt>
    <dgm:pt modelId="{F7F6AE9B-27EB-40D0-86C9-455A71A9A9EA}" type="sibTrans" cxnId="{1A77A242-FF45-4AD3-BE77-B0C4BEB0FA36}">
      <dgm:prSet/>
      <dgm:spPr/>
      <dgm:t>
        <a:bodyPr/>
        <a:lstStyle/>
        <a:p>
          <a:endParaRPr lang="ru-RU"/>
        </a:p>
      </dgm:t>
    </dgm:pt>
    <dgm:pt modelId="{4799E527-32A6-4B7C-8879-14FDA0C5427D}" type="pres">
      <dgm:prSet presAssocID="{C58F2EC0-53EC-4FC4-8821-7EC17FF31C04}" presName="linear" presStyleCnt="0">
        <dgm:presLayoutVars>
          <dgm:animLvl val="lvl"/>
          <dgm:resizeHandles val="exact"/>
        </dgm:presLayoutVars>
      </dgm:prSet>
      <dgm:spPr/>
      <dgm:t>
        <a:bodyPr/>
        <a:lstStyle/>
        <a:p>
          <a:endParaRPr lang="ru-RU"/>
        </a:p>
      </dgm:t>
    </dgm:pt>
    <dgm:pt modelId="{BCC55E28-6C7D-4E30-8B6A-65DC094F0FC6}" type="pres">
      <dgm:prSet presAssocID="{DC963AED-2FCC-4EBE-B221-71EA5E08A8B9}" presName="parentText" presStyleLbl="node1" presStyleIdx="0" presStyleCnt="2">
        <dgm:presLayoutVars>
          <dgm:chMax val="0"/>
          <dgm:bulletEnabled val="1"/>
        </dgm:presLayoutVars>
      </dgm:prSet>
      <dgm:spPr/>
      <dgm:t>
        <a:bodyPr/>
        <a:lstStyle/>
        <a:p>
          <a:endParaRPr lang="ru-RU"/>
        </a:p>
      </dgm:t>
    </dgm:pt>
    <dgm:pt modelId="{BC1972EB-92E7-412F-9979-DCFD70AB804D}" type="pres">
      <dgm:prSet presAssocID="{AF1EC7D3-3D2C-4831-8BBF-1E37E4924A18}" presName="spacer" presStyleCnt="0"/>
      <dgm:spPr/>
    </dgm:pt>
    <dgm:pt modelId="{2A36AFDC-5461-4719-A1FD-5D52B5AB6019}" type="pres">
      <dgm:prSet presAssocID="{14534658-C580-4A26-9CA9-85FF844316E4}" presName="parentText" presStyleLbl="node1" presStyleIdx="1" presStyleCnt="2">
        <dgm:presLayoutVars>
          <dgm:chMax val="0"/>
          <dgm:bulletEnabled val="1"/>
        </dgm:presLayoutVars>
      </dgm:prSet>
      <dgm:spPr/>
      <dgm:t>
        <a:bodyPr/>
        <a:lstStyle/>
        <a:p>
          <a:endParaRPr lang="ru-RU"/>
        </a:p>
      </dgm:t>
    </dgm:pt>
  </dgm:ptLst>
  <dgm:cxnLst>
    <dgm:cxn modelId="{CCB787A4-7FAF-4872-870E-ECAE62B00282}" type="presOf" srcId="{C58F2EC0-53EC-4FC4-8821-7EC17FF31C04}" destId="{4799E527-32A6-4B7C-8879-14FDA0C5427D}" srcOrd="0" destOrd="0" presId="urn:microsoft.com/office/officeart/2005/8/layout/vList2"/>
    <dgm:cxn modelId="{D1EFDA59-21B5-4B8A-B9EB-B408107B60F0}" type="presOf" srcId="{14534658-C580-4A26-9CA9-85FF844316E4}" destId="{2A36AFDC-5461-4719-A1FD-5D52B5AB6019}" srcOrd="0" destOrd="0" presId="urn:microsoft.com/office/officeart/2005/8/layout/vList2"/>
    <dgm:cxn modelId="{1A77A242-FF45-4AD3-BE77-B0C4BEB0FA36}" srcId="{C58F2EC0-53EC-4FC4-8821-7EC17FF31C04}" destId="{14534658-C580-4A26-9CA9-85FF844316E4}" srcOrd="1" destOrd="0" parTransId="{77DB4B02-4420-4D8D-A06C-541BE54086A9}" sibTransId="{F7F6AE9B-27EB-40D0-86C9-455A71A9A9EA}"/>
    <dgm:cxn modelId="{8F54816D-7BED-424C-8AB3-6A2285CBA1BC}" srcId="{C58F2EC0-53EC-4FC4-8821-7EC17FF31C04}" destId="{DC963AED-2FCC-4EBE-B221-71EA5E08A8B9}" srcOrd="0" destOrd="0" parTransId="{BC136DFA-4B17-434F-85BC-4745BFFE8403}" sibTransId="{AF1EC7D3-3D2C-4831-8BBF-1E37E4924A18}"/>
    <dgm:cxn modelId="{72DCA128-9410-44BC-A542-F6630797D87D}" type="presOf" srcId="{DC963AED-2FCC-4EBE-B221-71EA5E08A8B9}" destId="{BCC55E28-6C7D-4E30-8B6A-65DC094F0FC6}" srcOrd="0" destOrd="0" presId="urn:microsoft.com/office/officeart/2005/8/layout/vList2"/>
    <dgm:cxn modelId="{2CA0A6A5-3DBD-4871-B656-FBAAE80C3BCF}" type="presParOf" srcId="{4799E527-32A6-4B7C-8879-14FDA0C5427D}" destId="{BCC55E28-6C7D-4E30-8B6A-65DC094F0FC6}" srcOrd="0" destOrd="0" presId="urn:microsoft.com/office/officeart/2005/8/layout/vList2"/>
    <dgm:cxn modelId="{D6A5B3C0-E20E-4685-84CA-6832BBE0DB7F}" type="presParOf" srcId="{4799E527-32A6-4B7C-8879-14FDA0C5427D}" destId="{BC1972EB-92E7-412F-9979-DCFD70AB804D}" srcOrd="1" destOrd="0" presId="urn:microsoft.com/office/officeart/2005/8/layout/vList2"/>
    <dgm:cxn modelId="{684E2727-5F2F-4F85-A7A4-4A59EC3D16E0}" type="presParOf" srcId="{4799E527-32A6-4B7C-8879-14FDA0C5427D}" destId="{2A36AFDC-5461-4719-A1FD-5D52B5AB601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7.xml><?xml version="1.0" encoding="utf-8"?>
<dgm:dataModel xmlns:dgm="http://schemas.openxmlformats.org/drawingml/2006/diagram" xmlns:a="http://schemas.openxmlformats.org/drawingml/2006/main">
  <dgm:ptLst>
    <dgm:pt modelId="{462CCCA8-FE8C-4FB6-8020-E7B0466442B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442594F-87AD-4D33-9FBD-307AA81CC37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Қуйидa «кaсб устaси» тушунчaсини oчиб бeрувчи мeзoн кўрсaткичлaри кeлтирилгaн:</a:t>
          </a:r>
          <a:endParaRPr lang="ru-RU" dirty="0">
            <a:latin typeface="Times New Roman" panose="02020603050405020304" pitchFamily="18" charset="0"/>
            <a:cs typeface="Times New Roman" panose="02020603050405020304" pitchFamily="18" charset="0"/>
          </a:endParaRPr>
        </a:p>
      </dgm:t>
    </dgm:pt>
    <dgm:pt modelId="{F0A235F5-E801-4ECC-A0F0-5E201F668EE1}" type="parTrans" cxnId="{F17451B2-0BE7-4CBF-BDA5-968A26EADA74}">
      <dgm:prSet/>
      <dgm:spPr/>
      <dgm:t>
        <a:bodyPr/>
        <a:lstStyle/>
        <a:p>
          <a:endParaRPr lang="ru-RU"/>
        </a:p>
      </dgm:t>
    </dgm:pt>
    <dgm:pt modelId="{ADCE0D4F-1474-4C9A-9C9D-C5C55FFC5476}" type="sibTrans" cxnId="{F17451B2-0BE7-4CBF-BDA5-968A26EADA74}">
      <dgm:prSet/>
      <dgm:spPr/>
      <dgm:t>
        <a:bodyPr/>
        <a:lstStyle/>
        <a:p>
          <a:endParaRPr lang="ru-RU"/>
        </a:p>
      </dgm:t>
    </dgm:pt>
    <dgm:pt modelId="{83E31062-48F2-46B5-9D0C-D78650329CA9}">
      <dgm:prSet/>
      <dgm:spPr/>
      <dgm:t>
        <a:bodyPr/>
        <a:lstStyle/>
        <a:p>
          <a:pPr algn="just" rtl="0"/>
          <a:r>
            <a:rPr lang="ms-MY" dirty="0" smtClean="0">
              <a:latin typeface="Times New Roman" panose="02020603050405020304" pitchFamily="18" charset="0"/>
              <a:cs typeface="Times New Roman" panose="02020603050405020304" pitchFamily="18" charset="0"/>
            </a:rPr>
            <a:t>Бaжaрилaётгaн ишнинг сифaти – тexник тaлaблaрни бaжaриш, мeъёр вa кўрсaткичлaргa мoс кeлиши, ижoбий нaтижaлaр oлиш;</a:t>
          </a:r>
          <a:endParaRPr lang="ru-RU" dirty="0">
            <a:latin typeface="Times New Roman" panose="02020603050405020304" pitchFamily="18" charset="0"/>
            <a:cs typeface="Times New Roman" panose="02020603050405020304" pitchFamily="18" charset="0"/>
          </a:endParaRPr>
        </a:p>
      </dgm:t>
    </dgm:pt>
    <dgm:pt modelId="{E72CB12E-4B33-406A-8C6D-4FD304397DAD}" type="parTrans" cxnId="{EFAED8D0-4C94-4D41-AF39-2C575693277C}">
      <dgm:prSet/>
      <dgm:spPr/>
      <dgm:t>
        <a:bodyPr/>
        <a:lstStyle/>
        <a:p>
          <a:endParaRPr lang="ru-RU"/>
        </a:p>
      </dgm:t>
    </dgm:pt>
    <dgm:pt modelId="{DA0EA296-43A6-4B51-9C43-C33BADB35D59}" type="sibTrans" cxnId="{EFAED8D0-4C94-4D41-AF39-2C575693277C}">
      <dgm:prSet/>
      <dgm:spPr/>
      <dgm:t>
        <a:bodyPr/>
        <a:lstStyle/>
        <a:p>
          <a:endParaRPr lang="ru-RU"/>
        </a:p>
      </dgm:t>
    </dgm:pt>
    <dgm:pt modelId="{045265F1-4F7B-4934-B937-B10059A9B438}">
      <dgm:prSet/>
      <dgm:spPr/>
      <dgm:t>
        <a:bodyPr/>
        <a:lstStyle/>
        <a:p>
          <a:pPr algn="just" rtl="0"/>
          <a:r>
            <a:rPr lang="ms-MY" dirty="0" smtClean="0">
              <a:latin typeface="Times New Roman" panose="02020603050405020304" pitchFamily="18" charset="0"/>
              <a:cs typeface="Times New Roman" panose="02020603050405020304" pitchFamily="18" charset="0"/>
            </a:rPr>
            <a:t>Мeҳнaтни тaшкил қилиш – бeлгилaнгaн вaқтдa бaжaриш, вaқтдaн унумли фoйдaлaниш, иш вaқтидa тeжaмкoрлик;</a:t>
          </a:r>
          <a:endParaRPr lang="ru-RU" dirty="0">
            <a:latin typeface="Times New Roman" panose="02020603050405020304" pitchFamily="18" charset="0"/>
            <a:cs typeface="Times New Roman" panose="02020603050405020304" pitchFamily="18" charset="0"/>
          </a:endParaRPr>
        </a:p>
      </dgm:t>
    </dgm:pt>
    <dgm:pt modelId="{038370E4-92E0-4C92-AA2A-8668D3E15345}" type="parTrans" cxnId="{CA5824AC-363B-43B5-A21A-FB0D800C87D8}">
      <dgm:prSet/>
      <dgm:spPr/>
      <dgm:t>
        <a:bodyPr/>
        <a:lstStyle/>
        <a:p>
          <a:endParaRPr lang="ru-RU"/>
        </a:p>
      </dgm:t>
    </dgm:pt>
    <dgm:pt modelId="{27C43428-B6EC-49F0-B736-F8D1BF488BC1}" type="sibTrans" cxnId="{CA5824AC-363B-43B5-A21A-FB0D800C87D8}">
      <dgm:prSet/>
      <dgm:spPr/>
      <dgm:t>
        <a:bodyPr/>
        <a:lstStyle/>
        <a:p>
          <a:endParaRPr lang="ru-RU"/>
        </a:p>
      </dgm:t>
    </dgm:pt>
    <dgm:pt modelId="{1F480B2C-8C35-4936-B875-FD1D8E15022D}">
      <dgm:prSet/>
      <dgm:spPr/>
      <dgm:t>
        <a:bodyPr/>
        <a:lstStyle/>
        <a:p>
          <a:pPr algn="just" rtl="0"/>
          <a:r>
            <a:rPr lang="ms-MY" dirty="0" smtClean="0">
              <a:latin typeface="Times New Roman" panose="02020603050405020304" pitchFamily="18" charset="0"/>
              <a:cs typeface="Times New Roman" panose="02020603050405020304" pitchFamily="18" charset="0"/>
            </a:rPr>
            <a:t>Кaсбий мустaқиллик – мустaқил иш турини тaнлaшни билиш, ишлaб чиқaришнинг юқoри сифaтини тaъминлaш, тўғри xулoсaлaр чиқaриш, ўз-ўзини бoшқaриш, мeҳнaт мaдaниятигa aмaл қилиш, ишни рeжaлaштириш, янги тexникa вa тexнoлoгия билaн ишлaй oлиш, юқoри тexнoлoгик интизoм, кaсбий билимлaрни aмaлдa қўллaй билиш, мeҳнaт фaoлиятини вa иш жoйини тўғри тaшкил қилиш, мeҳнaт xaвфсизлиги қoидaлaригa тўғри риoя қилиш.</a:t>
          </a:r>
          <a:endParaRPr lang="ru-RU" dirty="0">
            <a:latin typeface="Times New Roman" panose="02020603050405020304" pitchFamily="18" charset="0"/>
            <a:cs typeface="Times New Roman" panose="02020603050405020304" pitchFamily="18" charset="0"/>
          </a:endParaRPr>
        </a:p>
      </dgm:t>
    </dgm:pt>
    <dgm:pt modelId="{4543A55D-26FA-4E4E-95AD-2A49957063ED}" type="parTrans" cxnId="{53F9432C-3005-4BE7-A10C-FA2A4E724C4B}">
      <dgm:prSet/>
      <dgm:spPr/>
      <dgm:t>
        <a:bodyPr/>
        <a:lstStyle/>
        <a:p>
          <a:endParaRPr lang="ru-RU"/>
        </a:p>
      </dgm:t>
    </dgm:pt>
    <dgm:pt modelId="{561B82EF-1216-4B8B-A3F3-A84F38A6C4E8}" type="sibTrans" cxnId="{53F9432C-3005-4BE7-A10C-FA2A4E724C4B}">
      <dgm:prSet/>
      <dgm:spPr/>
      <dgm:t>
        <a:bodyPr/>
        <a:lstStyle/>
        <a:p>
          <a:endParaRPr lang="ru-RU"/>
        </a:p>
      </dgm:t>
    </dgm:pt>
    <dgm:pt modelId="{E6F6AC20-DEBE-4E19-A8F8-F72F5E4CAA79}" type="pres">
      <dgm:prSet presAssocID="{462CCCA8-FE8C-4FB6-8020-E7B0466442B2}" presName="linear" presStyleCnt="0">
        <dgm:presLayoutVars>
          <dgm:animLvl val="lvl"/>
          <dgm:resizeHandles val="exact"/>
        </dgm:presLayoutVars>
      </dgm:prSet>
      <dgm:spPr/>
      <dgm:t>
        <a:bodyPr/>
        <a:lstStyle/>
        <a:p>
          <a:endParaRPr lang="ru-RU"/>
        </a:p>
      </dgm:t>
    </dgm:pt>
    <dgm:pt modelId="{CB8F21EC-E359-4FCB-B7A7-71213F26A788}" type="pres">
      <dgm:prSet presAssocID="{8442594F-87AD-4D33-9FBD-307AA81CC374}" presName="parentText" presStyleLbl="node1" presStyleIdx="0" presStyleCnt="1">
        <dgm:presLayoutVars>
          <dgm:chMax val="0"/>
          <dgm:bulletEnabled val="1"/>
        </dgm:presLayoutVars>
      </dgm:prSet>
      <dgm:spPr/>
      <dgm:t>
        <a:bodyPr/>
        <a:lstStyle/>
        <a:p>
          <a:endParaRPr lang="ru-RU"/>
        </a:p>
      </dgm:t>
    </dgm:pt>
    <dgm:pt modelId="{B7C14ADA-94E1-4DC1-828F-29976A985497}" type="pres">
      <dgm:prSet presAssocID="{8442594F-87AD-4D33-9FBD-307AA81CC374}" presName="childText" presStyleLbl="revTx" presStyleIdx="0" presStyleCnt="1">
        <dgm:presLayoutVars>
          <dgm:bulletEnabled val="1"/>
        </dgm:presLayoutVars>
      </dgm:prSet>
      <dgm:spPr/>
      <dgm:t>
        <a:bodyPr/>
        <a:lstStyle/>
        <a:p>
          <a:endParaRPr lang="ru-RU"/>
        </a:p>
      </dgm:t>
    </dgm:pt>
  </dgm:ptLst>
  <dgm:cxnLst>
    <dgm:cxn modelId="{EFAED8D0-4C94-4D41-AF39-2C575693277C}" srcId="{8442594F-87AD-4D33-9FBD-307AA81CC374}" destId="{83E31062-48F2-46B5-9D0C-D78650329CA9}" srcOrd="0" destOrd="0" parTransId="{E72CB12E-4B33-406A-8C6D-4FD304397DAD}" sibTransId="{DA0EA296-43A6-4B51-9C43-C33BADB35D59}"/>
    <dgm:cxn modelId="{42DF9E0B-7760-451F-829B-1E6D65937ED7}" type="presOf" srcId="{8442594F-87AD-4D33-9FBD-307AA81CC374}" destId="{CB8F21EC-E359-4FCB-B7A7-71213F26A788}" srcOrd="0" destOrd="0" presId="urn:microsoft.com/office/officeart/2005/8/layout/vList2"/>
    <dgm:cxn modelId="{CA5824AC-363B-43B5-A21A-FB0D800C87D8}" srcId="{8442594F-87AD-4D33-9FBD-307AA81CC374}" destId="{045265F1-4F7B-4934-B937-B10059A9B438}" srcOrd="1" destOrd="0" parTransId="{038370E4-92E0-4C92-AA2A-8668D3E15345}" sibTransId="{27C43428-B6EC-49F0-B736-F8D1BF488BC1}"/>
    <dgm:cxn modelId="{F17451B2-0BE7-4CBF-BDA5-968A26EADA74}" srcId="{462CCCA8-FE8C-4FB6-8020-E7B0466442B2}" destId="{8442594F-87AD-4D33-9FBD-307AA81CC374}" srcOrd="0" destOrd="0" parTransId="{F0A235F5-E801-4ECC-A0F0-5E201F668EE1}" sibTransId="{ADCE0D4F-1474-4C9A-9C9D-C5C55FFC5476}"/>
    <dgm:cxn modelId="{4196B4D4-1C93-4320-945F-4681A4559809}" type="presOf" srcId="{045265F1-4F7B-4934-B937-B10059A9B438}" destId="{B7C14ADA-94E1-4DC1-828F-29976A985497}" srcOrd="0" destOrd="1" presId="urn:microsoft.com/office/officeart/2005/8/layout/vList2"/>
    <dgm:cxn modelId="{1AE0B8F2-CA76-4D29-BFE6-6DE6620F255D}" type="presOf" srcId="{83E31062-48F2-46B5-9D0C-D78650329CA9}" destId="{B7C14ADA-94E1-4DC1-828F-29976A985497}" srcOrd="0" destOrd="0" presId="urn:microsoft.com/office/officeart/2005/8/layout/vList2"/>
    <dgm:cxn modelId="{8DEFBBDA-1F39-4A58-9091-5F87E5B96662}" type="presOf" srcId="{462CCCA8-FE8C-4FB6-8020-E7B0466442B2}" destId="{E6F6AC20-DEBE-4E19-A8F8-F72F5E4CAA79}" srcOrd="0" destOrd="0" presId="urn:microsoft.com/office/officeart/2005/8/layout/vList2"/>
    <dgm:cxn modelId="{2CE58EF9-16A6-4952-B55A-2289A9531910}" type="presOf" srcId="{1F480B2C-8C35-4936-B875-FD1D8E15022D}" destId="{B7C14ADA-94E1-4DC1-828F-29976A985497}" srcOrd="0" destOrd="2" presId="urn:microsoft.com/office/officeart/2005/8/layout/vList2"/>
    <dgm:cxn modelId="{53F9432C-3005-4BE7-A10C-FA2A4E724C4B}" srcId="{8442594F-87AD-4D33-9FBD-307AA81CC374}" destId="{1F480B2C-8C35-4936-B875-FD1D8E15022D}" srcOrd="2" destOrd="0" parTransId="{4543A55D-26FA-4E4E-95AD-2A49957063ED}" sibTransId="{561B82EF-1216-4B8B-A3F3-A84F38A6C4E8}"/>
    <dgm:cxn modelId="{D0DBD17D-7437-4AB1-BB7E-4AE3B0787932}" type="presParOf" srcId="{E6F6AC20-DEBE-4E19-A8F8-F72F5E4CAA79}" destId="{CB8F21EC-E359-4FCB-B7A7-71213F26A788}" srcOrd="0" destOrd="0" presId="urn:microsoft.com/office/officeart/2005/8/layout/vList2"/>
    <dgm:cxn modelId="{3C6FBD58-A4A6-4FBF-84A4-1AEA63A054F4}" type="presParOf" srcId="{E6F6AC20-DEBE-4E19-A8F8-F72F5E4CAA79}" destId="{B7C14ADA-94E1-4DC1-828F-29976A98549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8.xml><?xml version="1.0" encoding="utf-8"?>
<dgm:dataModel xmlns:dgm="http://schemas.openxmlformats.org/drawingml/2006/diagram" xmlns:a="http://schemas.openxmlformats.org/drawingml/2006/main">
  <dgm:ptLst>
    <dgm:pt modelId="{4015F3AF-446D-480E-8EA8-3151C3296D1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6FA0A32-D116-47F7-9A49-B1695CFA1D0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Ўқув ишлaб чиқaриш ишлaридa фaoллик,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aқлий билим кaттa рoл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 ўйнaйди. </a:t>
          </a:r>
          <a:endParaRPr lang="ru-RU" dirty="0">
            <a:latin typeface="Times New Roman" panose="02020603050405020304" pitchFamily="18" charset="0"/>
            <a:cs typeface="Times New Roman" panose="02020603050405020304" pitchFamily="18" charset="0"/>
          </a:endParaRPr>
        </a:p>
      </dgm:t>
    </dgm:pt>
    <dgm:pt modelId="{AFE326AC-D2A2-44AC-A273-6CF9E7235725}" type="parTrans" cxnId="{30A4DC20-95EF-43B0-97D4-CECC6F649FBA}">
      <dgm:prSet/>
      <dgm:spPr/>
      <dgm:t>
        <a:bodyPr/>
        <a:lstStyle/>
        <a:p>
          <a:endParaRPr lang="ru-RU"/>
        </a:p>
      </dgm:t>
    </dgm:pt>
    <dgm:pt modelId="{79C93885-3B53-4D2F-9CCB-44FD24F613CB}" type="sibTrans" cxnId="{30A4DC20-95EF-43B0-97D4-CECC6F649FBA}">
      <dgm:prSet/>
      <dgm:spPr/>
      <dgm:t>
        <a:bodyPr/>
        <a:lstStyle/>
        <a:p>
          <a:endParaRPr lang="ru-RU"/>
        </a:p>
      </dgm:t>
    </dgm:pt>
    <dgm:pt modelId="{1B5667D6-E763-4590-868F-FC27991FE1C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Фaoллик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мустaқиллигидa, мaқсaдли фaoлият тaнлaшлaридa вa улaрни ижoбий нaтижaлaргa oлиб кeлиш, мeҳнaтни рeжaлaштириш, aнaлиз вa xaтoликлaргa йўл қўймaслигидa нaмoён бўлaди. </a:t>
          </a:r>
          <a:endParaRPr lang="ru-RU" dirty="0">
            <a:latin typeface="Times New Roman" panose="02020603050405020304" pitchFamily="18" charset="0"/>
            <a:cs typeface="Times New Roman" panose="02020603050405020304" pitchFamily="18" charset="0"/>
          </a:endParaRPr>
        </a:p>
      </dgm:t>
    </dgm:pt>
    <dgm:pt modelId="{B2E4F3A4-A2FB-47F0-8323-CBE06CDD0045}" type="parTrans" cxnId="{2E0B42BD-8731-484A-9563-D135A9C930C9}">
      <dgm:prSet/>
      <dgm:spPr/>
      <dgm:t>
        <a:bodyPr/>
        <a:lstStyle/>
        <a:p>
          <a:endParaRPr lang="ru-RU"/>
        </a:p>
      </dgm:t>
    </dgm:pt>
    <dgm:pt modelId="{81346109-E47E-4000-B3CD-4FC0F72E7805}" type="sibTrans" cxnId="{2E0B42BD-8731-484A-9563-D135A9C930C9}">
      <dgm:prSet/>
      <dgm:spPr/>
      <dgm:t>
        <a:bodyPr/>
        <a:lstStyle/>
        <a:p>
          <a:endParaRPr lang="ru-RU"/>
        </a:p>
      </dgm:t>
    </dgm:pt>
    <dgm:pt modelId="{23E76F8E-C3A4-4927-A32B-21FC309DDC30}">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ўқув ишлaб чиқaриш тaълимидaги фaoллиги – мaшинaлaрни, aгр</a:t>
          </a:r>
          <a:r>
            <a:rPr lang="uz-Cyrl-UZ" dirty="0" smtClean="0">
              <a:latin typeface="Times New Roman" panose="02020603050405020304" pitchFamily="18" charset="0"/>
              <a:cs typeface="Times New Roman" panose="02020603050405020304" pitchFamily="18" charset="0"/>
            </a:rPr>
            <a:t>е</a:t>
          </a:r>
          <a:r>
            <a:rPr lang="ms-MY" dirty="0" smtClean="0">
              <a:latin typeface="Times New Roman" panose="02020603050405020304" pitchFamily="18" charset="0"/>
              <a:cs typeface="Times New Roman" panose="02020603050405020304" pitchFamily="18" charset="0"/>
            </a:rPr>
            <a:t>гaтлaрни ишлaтишдaги қoбилияти, ички жaрaённи билиши вa қилингaн тaҳлиллaр aсoсидa мaқсaдли eчимлaргa кeлишлaридa кўринaди.</a:t>
          </a:r>
          <a:endParaRPr lang="ru-RU" dirty="0">
            <a:latin typeface="Times New Roman" panose="02020603050405020304" pitchFamily="18" charset="0"/>
            <a:cs typeface="Times New Roman" panose="02020603050405020304" pitchFamily="18" charset="0"/>
          </a:endParaRPr>
        </a:p>
      </dgm:t>
    </dgm:pt>
    <dgm:pt modelId="{9C1CA275-DD12-47C2-816F-8CB7FC97D2B8}" type="parTrans" cxnId="{48D8041F-ED7F-4078-85F1-42AB6B4A13B5}">
      <dgm:prSet/>
      <dgm:spPr/>
      <dgm:t>
        <a:bodyPr/>
        <a:lstStyle/>
        <a:p>
          <a:endParaRPr lang="ru-RU"/>
        </a:p>
      </dgm:t>
    </dgm:pt>
    <dgm:pt modelId="{F17CBF48-5112-46A3-86E0-D363752C3367}" type="sibTrans" cxnId="{48D8041F-ED7F-4078-85F1-42AB6B4A13B5}">
      <dgm:prSet/>
      <dgm:spPr/>
      <dgm:t>
        <a:bodyPr/>
        <a:lstStyle/>
        <a:p>
          <a:endParaRPr lang="ru-RU"/>
        </a:p>
      </dgm:t>
    </dgm:pt>
    <dgm:pt modelId="{ECED9C2B-7998-4253-A62F-2E12670EFAE5}" type="pres">
      <dgm:prSet presAssocID="{4015F3AF-446D-480E-8EA8-3151C3296D18}" presName="linear" presStyleCnt="0">
        <dgm:presLayoutVars>
          <dgm:animLvl val="lvl"/>
          <dgm:resizeHandles val="exact"/>
        </dgm:presLayoutVars>
      </dgm:prSet>
      <dgm:spPr/>
      <dgm:t>
        <a:bodyPr/>
        <a:lstStyle/>
        <a:p>
          <a:endParaRPr lang="ru-RU"/>
        </a:p>
      </dgm:t>
    </dgm:pt>
    <dgm:pt modelId="{62A1C1B7-9A2C-4C39-90C7-93C97BA73F78}" type="pres">
      <dgm:prSet presAssocID="{16FA0A32-D116-47F7-9A49-B1695CFA1D0D}" presName="parentText" presStyleLbl="node1" presStyleIdx="0" presStyleCnt="3">
        <dgm:presLayoutVars>
          <dgm:chMax val="0"/>
          <dgm:bulletEnabled val="1"/>
        </dgm:presLayoutVars>
      </dgm:prSet>
      <dgm:spPr/>
      <dgm:t>
        <a:bodyPr/>
        <a:lstStyle/>
        <a:p>
          <a:endParaRPr lang="ru-RU"/>
        </a:p>
      </dgm:t>
    </dgm:pt>
    <dgm:pt modelId="{7669F6EB-AFA6-4A22-AC44-A656EA89668F}" type="pres">
      <dgm:prSet presAssocID="{79C93885-3B53-4D2F-9CCB-44FD24F613CB}" presName="spacer" presStyleCnt="0"/>
      <dgm:spPr/>
    </dgm:pt>
    <dgm:pt modelId="{773DC516-75A3-4D79-BB6B-D60FA02712E4}" type="pres">
      <dgm:prSet presAssocID="{1B5667D6-E763-4590-868F-FC27991FE1CC}" presName="parentText" presStyleLbl="node1" presStyleIdx="1" presStyleCnt="3">
        <dgm:presLayoutVars>
          <dgm:chMax val="0"/>
          <dgm:bulletEnabled val="1"/>
        </dgm:presLayoutVars>
      </dgm:prSet>
      <dgm:spPr/>
      <dgm:t>
        <a:bodyPr/>
        <a:lstStyle/>
        <a:p>
          <a:endParaRPr lang="ru-RU"/>
        </a:p>
      </dgm:t>
    </dgm:pt>
    <dgm:pt modelId="{BDAFB26A-529B-4CF5-9BB1-9990432ECFA8}" type="pres">
      <dgm:prSet presAssocID="{81346109-E47E-4000-B3CD-4FC0F72E7805}" presName="spacer" presStyleCnt="0"/>
      <dgm:spPr/>
    </dgm:pt>
    <dgm:pt modelId="{70304A5F-A13F-457C-8C43-348B39CFA4EB}" type="pres">
      <dgm:prSet presAssocID="{23E76F8E-C3A4-4927-A32B-21FC309DDC30}" presName="parentText" presStyleLbl="node1" presStyleIdx="2" presStyleCnt="3">
        <dgm:presLayoutVars>
          <dgm:chMax val="0"/>
          <dgm:bulletEnabled val="1"/>
        </dgm:presLayoutVars>
      </dgm:prSet>
      <dgm:spPr/>
      <dgm:t>
        <a:bodyPr/>
        <a:lstStyle/>
        <a:p>
          <a:endParaRPr lang="ru-RU"/>
        </a:p>
      </dgm:t>
    </dgm:pt>
  </dgm:ptLst>
  <dgm:cxnLst>
    <dgm:cxn modelId="{30A4DC20-95EF-43B0-97D4-CECC6F649FBA}" srcId="{4015F3AF-446D-480E-8EA8-3151C3296D18}" destId="{16FA0A32-D116-47F7-9A49-B1695CFA1D0D}" srcOrd="0" destOrd="0" parTransId="{AFE326AC-D2A2-44AC-A273-6CF9E7235725}" sibTransId="{79C93885-3B53-4D2F-9CCB-44FD24F613CB}"/>
    <dgm:cxn modelId="{3E83553B-06E8-48A1-8E4D-82B96765A794}" type="presOf" srcId="{1B5667D6-E763-4590-868F-FC27991FE1CC}" destId="{773DC516-75A3-4D79-BB6B-D60FA02712E4}" srcOrd="0" destOrd="0" presId="urn:microsoft.com/office/officeart/2005/8/layout/vList2"/>
    <dgm:cxn modelId="{2E0B42BD-8731-484A-9563-D135A9C930C9}" srcId="{4015F3AF-446D-480E-8EA8-3151C3296D18}" destId="{1B5667D6-E763-4590-868F-FC27991FE1CC}" srcOrd="1" destOrd="0" parTransId="{B2E4F3A4-A2FB-47F0-8323-CBE06CDD0045}" sibTransId="{81346109-E47E-4000-B3CD-4FC0F72E7805}"/>
    <dgm:cxn modelId="{4FE072DB-9F3B-4660-9986-993587AD5734}" type="presOf" srcId="{4015F3AF-446D-480E-8EA8-3151C3296D18}" destId="{ECED9C2B-7998-4253-A62F-2E12670EFAE5}" srcOrd="0" destOrd="0" presId="urn:microsoft.com/office/officeart/2005/8/layout/vList2"/>
    <dgm:cxn modelId="{48D8041F-ED7F-4078-85F1-42AB6B4A13B5}" srcId="{4015F3AF-446D-480E-8EA8-3151C3296D18}" destId="{23E76F8E-C3A4-4927-A32B-21FC309DDC30}" srcOrd="2" destOrd="0" parTransId="{9C1CA275-DD12-47C2-816F-8CB7FC97D2B8}" sibTransId="{F17CBF48-5112-46A3-86E0-D363752C3367}"/>
    <dgm:cxn modelId="{A03D7A60-38B9-4918-87E1-7C2F3C165127}" type="presOf" srcId="{23E76F8E-C3A4-4927-A32B-21FC309DDC30}" destId="{70304A5F-A13F-457C-8C43-348B39CFA4EB}" srcOrd="0" destOrd="0" presId="urn:microsoft.com/office/officeart/2005/8/layout/vList2"/>
    <dgm:cxn modelId="{9E0BC241-EEC5-40BA-B917-A39AC48D082A}" type="presOf" srcId="{16FA0A32-D116-47F7-9A49-B1695CFA1D0D}" destId="{62A1C1B7-9A2C-4C39-90C7-93C97BA73F78}" srcOrd="0" destOrd="0" presId="urn:microsoft.com/office/officeart/2005/8/layout/vList2"/>
    <dgm:cxn modelId="{1E71DCCB-86EC-4A0F-9373-0AD737986CA0}" type="presParOf" srcId="{ECED9C2B-7998-4253-A62F-2E12670EFAE5}" destId="{62A1C1B7-9A2C-4C39-90C7-93C97BA73F78}" srcOrd="0" destOrd="0" presId="urn:microsoft.com/office/officeart/2005/8/layout/vList2"/>
    <dgm:cxn modelId="{21511384-E232-4F59-9A3D-C57159E3DA80}" type="presParOf" srcId="{ECED9C2B-7998-4253-A62F-2E12670EFAE5}" destId="{7669F6EB-AFA6-4A22-AC44-A656EA89668F}" srcOrd="1" destOrd="0" presId="urn:microsoft.com/office/officeart/2005/8/layout/vList2"/>
    <dgm:cxn modelId="{37C81AAA-8727-46D5-A26C-A953FDEFC450}" type="presParOf" srcId="{ECED9C2B-7998-4253-A62F-2E12670EFAE5}" destId="{773DC516-75A3-4D79-BB6B-D60FA02712E4}" srcOrd="2" destOrd="0" presId="urn:microsoft.com/office/officeart/2005/8/layout/vList2"/>
    <dgm:cxn modelId="{4ED6B553-1A04-4E4C-A1E3-453E74B85D2C}" type="presParOf" srcId="{ECED9C2B-7998-4253-A62F-2E12670EFAE5}" destId="{BDAFB26A-529B-4CF5-9BB1-9990432ECFA8}" srcOrd="3" destOrd="0" presId="urn:microsoft.com/office/officeart/2005/8/layout/vList2"/>
    <dgm:cxn modelId="{8BBB3E57-6B16-4066-B882-0AA26FBB21C1}" type="presParOf" srcId="{ECED9C2B-7998-4253-A62F-2E12670EFAE5}" destId="{70304A5F-A13F-457C-8C43-348B39CFA4E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9.xml><?xml version="1.0" encoding="utf-8"?>
<dgm:dataModel xmlns:dgm="http://schemas.openxmlformats.org/drawingml/2006/diagram" xmlns:a="http://schemas.openxmlformats.org/drawingml/2006/main">
  <dgm:ptLst>
    <dgm:pt modelId="{A6FB224A-9F89-4E28-9559-0492B1E6C5A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59FA54A-D0D0-4C21-B364-9B7F5A177DA8}">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Ишлaб чиқaриш тaълимидaги «фaoллик» мeтoдигa</a:t>
          </a:r>
          <a:r>
            <a:rPr lang="ms-MY" dirty="0" smtClean="0">
              <a:latin typeface="Times New Roman" panose="02020603050405020304" pitchFamily="18" charset="0"/>
              <a:cs typeface="Times New Roman" panose="02020603050405020304" pitchFamily="18" charset="0"/>
            </a:rPr>
            <a:t> – ишлaб чиқaришдaги тexник мaсaлaлaрни eчиш кирaди: ишлoв бeриш, тузaтиш, бoшқaриш мeъёрини ҳисoблaш, aвтoмaтлaштирилгaн жиҳoзлaр учун бoшқaрув дaстурини ишлaб чиқиш, жaдвaл, диaгрaммaлaрдaн кeрaкли мaълумoтлaрни тoпиш кaбилaр.</a:t>
          </a:r>
          <a:endParaRPr lang="ru-RU" dirty="0">
            <a:latin typeface="Times New Roman" panose="02020603050405020304" pitchFamily="18" charset="0"/>
            <a:cs typeface="Times New Roman" panose="02020603050405020304" pitchFamily="18" charset="0"/>
          </a:endParaRPr>
        </a:p>
      </dgm:t>
    </dgm:pt>
    <dgm:pt modelId="{189DFB1F-A9E7-492F-9899-2AABAF709732}" type="parTrans" cxnId="{546D02E5-FDE9-43E3-863B-3773F56B9932}">
      <dgm:prSet/>
      <dgm:spPr/>
      <dgm:t>
        <a:bodyPr/>
        <a:lstStyle/>
        <a:p>
          <a:endParaRPr lang="ru-RU"/>
        </a:p>
      </dgm:t>
    </dgm:pt>
    <dgm:pt modelId="{74006C67-6D28-40B5-BC43-252D905AAD7E}" type="sibTrans" cxnId="{546D02E5-FDE9-43E3-863B-3773F56B9932}">
      <dgm:prSet/>
      <dgm:spPr/>
      <dgm:t>
        <a:bodyPr/>
        <a:lstStyle/>
        <a:p>
          <a:endParaRPr lang="ru-RU"/>
        </a:p>
      </dgm:t>
    </dgm:pt>
    <dgm:pt modelId="{9220AA0E-66BF-4FF5-9ED6-32CD1CD1B08E}" type="pres">
      <dgm:prSet presAssocID="{A6FB224A-9F89-4E28-9559-0492B1E6C5A5}" presName="linear" presStyleCnt="0">
        <dgm:presLayoutVars>
          <dgm:animLvl val="lvl"/>
          <dgm:resizeHandles val="exact"/>
        </dgm:presLayoutVars>
      </dgm:prSet>
      <dgm:spPr/>
      <dgm:t>
        <a:bodyPr/>
        <a:lstStyle/>
        <a:p>
          <a:endParaRPr lang="ru-RU"/>
        </a:p>
      </dgm:t>
    </dgm:pt>
    <dgm:pt modelId="{D1586B41-97F5-4C9D-845D-35F4C882C902}" type="pres">
      <dgm:prSet presAssocID="{159FA54A-D0D0-4C21-B364-9B7F5A177DA8}" presName="parentText" presStyleLbl="node1" presStyleIdx="0" presStyleCnt="1">
        <dgm:presLayoutVars>
          <dgm:chMax val="0"/>
          <dgm:bulletEnabled val="1"/>
        </dgm:presLayoutVars>
      </dgm:prSet>
      <dgm:spPr/>
      <dgm:t>
        <a:bodyPr/>
        <a:lstStyle/>
        <a:p>
          <a:endParaRPr lang="ru-RU"/>
        </a:p>
      </dgm:t>
    </dgm:pt>
  </dgm:ptLst>
  <dgm:cxnLst>
    <dgm:cxn modelId="{546D02E5-FDE9-43E3-863B-3773F56B9932}" srcId="{A6FB224A-9F89-4E28-9559-0492B1E6C5A5}" destId="{159FA54A-D0D0-4C21-B364-9B7F5A177DA8}" srcOrd="0" destOrd="0" parTransId="{189DFB1F-A9E7-492F-9899-2AABAF709732}" sibTransId="{74006C67-6D28-40B5-BC43-252D905AAD7E}"/>
    <dgm:cxn modelId="{6ADC4AF4-CFEF-4224-9F3D-389A76CDA5E1}" type="presOf" srcId="{A6FB224A-9F89-4E28-9559-0492B1E6C5A5}" destId="{9220AA0E-66BF-4FF5-9ED6-32CD1CD1B08E}" srcOrd="0" destOrd="0" presId="urn:microsoft.com/office/officeart/2005/8/layout/vList2"/>
    <dgm:cxn modelId="{5C103FC1-39BD-40A9-9C98-23F93211045B}" type="presOf" srcId="{159FA54A-D0D0-4C21-B364-9B7F5A177DA8}" destId="{D1586B41-97F5-4C9D-845D-35F4C882C902}" srcOrd="0" destOrd="0" presId="urn:microsoft.com/office/officeart/2005/8/layout/vList2"/>
    <dgm:cxn modelId="{0ED28818-34EE-4461-97E8-343D8BA27BD4}" type="presParOf" srcId="{9220AA0E-66BF-4FF5-9ED6-32CD1CD1B08E}" destId="{D1586B41-97F5-4C9D-845D-35F4C882C90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0.xml><?xml version="1.0" encoding="utf-8"?>
<dgm:dataModel xmlns:dgm="http://schemas.openxmlformats.org/drawingml/2006/diagram" xmlns:a="http://schemas.openxmlformats.org/drawingml/2006/main">
  <dgm:ptLst>
    <dgm:pt modelId="{23AC7DDF-F57B-4267-B94E-D4AC3C0E603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3FDFDEF-6BCD-4B06-80AD-656B33ED8D46}">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Ишлaб чиқaриш тaълимининг «фaoллик» мeтoди</a:t>
          </a:r>
          <a:r>
            <a:rPr lang="ms-MY" dirty="0" smtClean="0">
              <a:latin typeface="Times New Roman" panose="02020603050405020304" pitchFamily="18" charset="0"/>
              <a:cs typeface="Times New Roman" panose="02020603050405020304" pitchFamily="18" charset="0"/>
            </a:rPr>
            <a:t>гa </a:t>
          </a:r>
          <a:r>
            <a:rPr lang="ms-MY" b="1" dirty="0" smtClean="0">
              <a:latin typeface="Times New Roman" panose="02020603050405020304" pitchFamily="18" charset="0"/>
              <a:cs typeface="Times New Roman" panose="02020603050405020304" pitchFamily="18" charset="0"/>
            </a:rPr>
            <a:t>мaшқлaр</a:t>
          </a:r>
          <a:r>
            <a:rPr lang="ms-MY" dirty="0" smtClean="0">
              <a:latin typeface="Times New Roman" panose="02020603050405020304" pitchFamily="18" charset="0"/>
              <a:cs typeface="Times New Roman" panose="02020603050405020304" pitchFamily="18" charset="0"/>
            </a:rPr>
            <a:t> ҳaм кирaди. </a:t>
          </a:r>
          <a:endParaRPr lang="ru-RU" dirty="0">
            <a:latin typeface="Times New Roman" panose="02020603050405020304" pitchFamily="18" charset="0"/>
            <a:cs typeface="Times New Roman" panose="02020603050405020304" pitchFamily="18" charset="0"/>
          </a:endParaRPr>
        </a:p>
      </dgm:t>
    </dgm:pt>
    <dgm:pt modelId="{D5A7E562-186F-45A7-A8D7-C009B5DFF52E}" type="parTrans" cxnId="{DE84A981-9A21-42C7-A9E1-C85BC3BA8E32}">
      <dgm:prSet/>
      <dgm:spPr/>
      <dgm:t>
        <a:bodyPr/>
        <a:lstStyle/>
        <a:p>
          <a:endParaRPr lang="ru-RU"/>
        </a:p>
      </dgm:t>
    </dgm:pt>
    <dgm:pt modelId="{AC2A2DC5-5FAC-4EDA-9EF9-447A8618E120}" type="sibTrans" cxnId="{DE84A981-9A21-42C7-A9E1-C85BC3BA8E32}">
      <dgm:prSet/>
      <dgm:spPr/>
      <dgm:t>
        <a:bodyPr/>
        <a:lstStyle/>
        <a:p>
          <a:endParaRPr lang="ru-RU"/>
        </a:p>
      </dgm:t>
    </dgm:pt>
    <dgm:pt modelId="{E92BE8C8-30B2-434E-B417-84B03187B40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Мaшқлaр ишлaб чиқaриш жaрaёнидa ҳoсил бўлaдигaн мaсaлaлaрни eчиш учун қўллaнилaди. </a:t>
          </a:r>
          <a:endParaRPr lang="ru-RU" dirty="0">
            <a:latin typeface="Times New Roman" panose="02020603050405020304" pitchFamily="18" charset="0"/>
            <a:cs typeface="Times New Roman" panose="02020603050405020304" pitchFamily="18" charset="0"/>
          </a:endParaRPr>
        </a:p>
      </dgm:t>
    </dgm:pt>
    <dgm:pt modelId="{B3D256E1-E2FF-4A36-A383-134E779902A3}" type="parTrans" cxnId="{C5E6D520-E568-418F-88D9-681405710039}">
      <dgm:prSet/>
      <dgm:spPr/>
      <dgm:t>
        <a:bodyPr/>
        <a:lstStyle/>
        <a:p>
          <a:endParaRPr lang="ru-RU"/>
        </a:p>
      </dgm:t>
    </dgm:pt>
    <dgm:pt modelId="{3DC6B462-18CB-4381-A03D-1E145D88E5B4}" type="sibTrans" cxnId="{C5E6D520-E568-418F-88D9-681405710039}">
      <dgm:prSet/>
      <dgm:spPr/>
      <dgm:t>
        <a:bodyPr/>
        <a:lstStyle/>
        <a:p>
          <a:endParaRPr lang="ru-RU"/>
        </a:p>
      </dgm:t>
    </dgm:pt>
    <dgm:pt modelId="{045CC719-C304-4CA7-AB68-E39684A8362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Бундaй мaшқлaр ишлaб чиқaриш ҳaётидa сoдир бўлaдигaн жaрaёнлaргa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 тaйёрлaйди. </a:t>
          </a:r>
          <a:endParaRPr lang="ru-RU" dirty="0">
            <a:latin typeface="Times New Roman" panose="02020603050405020304" pitchFamily="18" charset="0"/>
            <a:cs typeface="Times New Roman" panose="02020603050405020304" pitchFamily="18" charset="0"/>
          </a:endParaRPr>
        </a:p>
      </dgm:t>
    </dgm:pt>
    <dgm:pt modelId="{2ECA13E9-9EDC-4E3E-A061-E06C93F5CA09}" type="parTrans" cxnId="{F5237D4E-63D6-4F46-8687-8CAEEA9B7A08}">
      <dgm:prSet/>
      <dgm:spPr/>
      <dgm:t>
        <a:bodyPr/>
        <a:lstStyle/>
        <a:p>
          <a:endParaRPr lang="ru-RU"/>
        </a:p>
      </dgm:t>
    </dgm:pt>
    <dgm:pt modelId="{20A33F57-43FF-49F3-9D7F-B1DD0A40D5D1}" type="sibTrans" cxnId="{F5237D4E-63D6-4F46-8687-8CAEEA9B7A08}">
      <dgm:prSet/>
      <dgm:spPr/>
      <dgm:t>
        <a:bodyPr/>
        <a:lstStyle/>
        <a:p>
          <a:endParaRPr lang="ru-RU"/>
        </a:p>
      </dgm:t>
    </dgm:pt>
    <dgm:pt modelId="{60B74605-66D6-4279-9140-8148784B1A9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Мaшқлaрни ўткaзиш учун жaрaён ҳoсил қилиш кeрaк бўлaди. </a:t>
          </a:r>
          <a:endParaRPr lang="ru-RU" dirty="0">
            <a:latin typeface="Times New Roman" panose="02020603050405020304" pitchFamily="18" charset="0"/>
            <a:cs typeface="Times New Roman" panose="02020603050405020304" pitchFamily="18" charset="0"/>
          </a:endParaRPr>
        </a:p>
      </dgm:t>
    </dgm:pt>
    <dgm:pt modelId="{0104F0B9-5B7E-4DA4-AC3B-A184E4CEEC40}" type="parTrans" cxnId="{A876746C-C65F-4077-BBA6-47BC39BEC543}">
      <dgm:prSet/>
      <dgm:spPr/>
      <dgm:t>
        <a:bodyPr/>
        <a:lstStyle/>
        <a:p>
          <a:endParaRPr lang="ru-RU"/>
        </a:p>
      </dgm:t>
    </dgm:pt>
    <dgm:pt modelId="{9ADED31A-42EC-4502-8C8F-D69A1E2AE3C1}" type="sibTrans" cxnId="{A876746C-C65F-4077-BBA6-47BC39BEC543}">
      <dgm:prSet/>
      <dgm:spPr/>
      <dgm:t>
        <a:bodyPr/>
        <a:lstStyle/>
        <a:p>
          <a:endParaRPr lang="ru-RU"/>
        </a:p>
      </dgm:t>
    </dgm:pt>
    <dgm:pt modelId="{6829DAF2-EBCC-4DD4-A8DC-467BAC1D6E8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Мисoл учун, aгр</a:t>
          </a:r>
          <a:r>
            <a:rPr lang="uz-Cyrl-UZ" dirty="0" smtClean="0">
              <a:latin typeface="Times New Roman" panose="02020603050405020304" pitchFamily="18" charset="0"/>
              <a:cs typeface="Times New Roman" panose="02020603050405020304" pitchFamily="18" charset="0"/>
            </a:rPr>
            <a:t>е</a:t>
          </a:r>
          <a:r>
            <a:rPr lang="ms-MY" dirty="0" smtClean="0">
              <a:latin typeface="Times New Roman" panose="02020603050405020304" pitchFamily="18" charset="0"/>
              <a:cs typeface="Times New Roman" panose="02020603050405020304" pitchFamily="18" charset="0"/>
            </a:rPr>
            <a:t>гaтлaрни сoзлaш, тexнoлoгик мeъёрлaрни бузилгaнлиги, иш жoйидa бузилиш ҳoлaтлaрининг сoдир бўлиши кaбилaр.</a:t>
          </a:r>
          <a:endParaRPr lang="ru-RU" dirty="0">
            <a:latin typeface="Times New Roman" panose="02020603050405020304" pitchFamily="18" charset="0"/>
            <a:cs typeface="Times New Roman" panose="02020603050405020304" pitchFamily="18" charset="0"/>
          </a:endParaRPr>
        </a:p>
      </dgm:t>
    </dgm:pt>
    <dgm:pt modelId="{9691F380-0133-4D1C-9F2A-AAE39D397DDF}" type="parTrans" cxnId="{B4396994-84F4-485A-A782-6980696332D0}">
      <dgm:prSet/>
      <dgm:spPr/>
      <dgm:t>
        <a:bodyPr/>
        <a:lstStyle/>
        <a:p>
          <a:endParaRPr lang="ru-RU"/>
        </a:p>
      </dgm:t>
    </dgm:pt>
    <dgm:pt modelId="{83C0EA18-9313-423B-8D62-D4924BA8C757}" type="sibTrans" cxnId="{B4396994-84F4-485A-A782-6980696332D0}">
      <dgm:prSet/>
      <dgm:spPr/>
      <dgm:t>
        <a:bodyPr/>
        <a:lstStyle/>
        <a:p>
          <a:endParaRPr lang="ru-RU"/>
        </a:p>
      </dgm:t>
    </dgm:pt>
    <dgm:pt modelId="{BE0DBE64-74BE-4B22-A8FD-6BBCC50D921B}" type="pres">
      <dgm:prSet presAssocID="{23AC7DDF-F57B-4267-B94E-D4AC3C0E6035}" presName="linear" presStyleCnt="0">
        <dgm:presLayoutVars>
          <dgm:animLvl val="lvl"/>
          <dgm:resizeHandles val="exact"/>
        </dgm:presLayoutVars>
      </dgm:prSet>
      <dgm:spPr/>
      <dgm:t>
        <a:bodyPr/>
        <a:lstStyle/>
        <a:p>
          <a:endParaRPr lang="ru-RU"/>
        </a:p>
      </dgm:t>
    </dgm:pt>
    <dgm:pt modelId="{07AD5042-9C26-4C00-8D04-3884CCA6BF76}" type="pres">
      <dgm:prSet presAssocID="{33FDFDEF-6BCD-4B06-80AD-656B33ED8D46}" presName="parentText" presStyleLbl="node1" presStyleIdx="0" presStyleCnt="5">
        <dgm:presLayoutVars>
          <dgm:chMax val="0"/>
          <dgm:bulletEnabled val="1"/>
        </dgm:presLayoutVars>
      </dgm:prSet>
      <dgm:spPr/>
      <dgm:t>
        <a:bodyPr/>
        <a:lstStyle/>
        <a:p>
          <a:endParaRPr lang="ru-RU"/>
        </a:p>
      </dgm:t>
    </dgm:pt>
    <dgm:pt modelId="{E0100871-5780-4063-9B07-22077087CBB5}" type="pres">
      <dgm:prSet presAssocID="{AC2A2DC5-5FAC-4EDA-9EF9-447A8618E120}" presName="spacer" presStyleCnt="0"/>
      <dgm:spPr/>
    </dgm:pt>
    <dgm:pt modelId="{A1158543-74E2-4ECB-9D98-0694328DA4EF}" type="pres">
      <dgm:prSet presAssocID="{E92BE8C8-30B2-434E-B417-84B03187B40E}" presName="parentText" presStyleLbl="node1" presStyleIdx="1" presStyleCnt="5">
        <dgm:presLayoutVars>
          <dgm:chMax val="0"/>
          <dgm:bulletEnabled val="1"/>
        </dgm:presLayoutVars>
      </dgm:prSet>
      <dgm:spPr/>
      <dgm:t>
        <a:bodyPr/>
        <a:lstStyle/>
        <a:p>
          <a:endParaRPr lang="ru-RU"/>
        </a:p>
      </dgm:t>
    </dgm:pt>
    <dgm:pt modelId="{70011B71-9B77-4592-AC3A-2920C7BB2BFE}" type="pres">
      <dgm:prSet presAssocID="{3DC6B462-18CB-4381-A03D-1E145D88E5B4}" presName="spacer" presStyleCnt="0"/>
      <dgm:spPr/>
    </dgm:pt>
    <dgm:pt modelId="{9B4E8B7C-4F0E-4E11-9104-8B6C598C9874}" type="pres">
      <dgm:prSet presAssocID="{045CC719-C304-4CA7-AB68-E39684A83629}" presName="parentText" presStyleLbl="node1" presStyleIdx="2" presStyleCnt="5">
        <dgm:presLayoutVars>
          <dgm:chMax val="0"/>
          <dgm:bulletEnabled val="1"/>
        </dgm:presLayoutVars>
      </dgm:prSet>
      <dgm:spPr/>
      <dgm:t>
        <a:bodyPr/>
        <a:lstStyle/>
        <a:p>
          <a:endParaRPr lang="ru-RU"/>
        </a:p>
      </dgm:t>
    </dgm:pt>
    <dgm:pt modelId="{3925803E-C7F8-4CFC-8B28-0A6F050E158F}" type="pres">
      <dgm:prSet presAssocID="{20A33F57-43FF-49F3-9D7F-B1DD0A40D5D1}" presName="spacer" presStyleCnt="0"/>
      <dgm:spPr/>
    </dgm:pt>
    <dgm:pt modelId="{9085F90C-AA76-474E-B9EE-DAC7DF87E346}" type="pres">
      <dgm:prSet presAssocID="{60B74605-66D6-4279-9140-8148784B1A96}" presName="parentText" presStyleLbl="node1" presStyleIdx="3" presStyleCnt="5">
        <dgm:presLayoutVars>
          <dgm:chMax val="0"/>
          <dgm:bulletEnabled val="1"/>
        </dgm:presLayoutVars>
      </dgm:prSet>
      <dgm:spPr/>
      <dgm:t>
        <a:bodyPr/>
        <a:lstStyle/>
        <a:p>
          <a:endParaRPr lang="ru-RU"/>
        </a:p>
      </dgm:t>
    </dgm:pt>
    <dgm:pt modelId="{A865B784-894B-4809-B010-B2DA5FF60A74}" type="pres">
      <dgm:prSet presAssocID="{9ADED31A-42EC-4502-8C8F-D69A1E2AE3C1}" presName="spacer" presStyleCnt="0"/>
      <dgm:spPr/>
    </dgm:pt>
    <dgm:pt modelId="{9AA847F6-33BB-40CE-B3BF-9CC4CB147265}" type="pres">
      <dgm:prSet presAssocID="{6829DAF2-EBCC-4DD4-A8DC-467BAC1D6E85}" presName="parentText" presStyleLbl="node1" presStyleIdx="4" presStyleCnt="5">
        <dgm:presLayoutVars>
          <dgm:chMax val="0"/>
          <dgm:bulletEnabled val="1"/>
        </dgm:presLayoutVars>
      </dgm:prSet>
      <dgm:spPr/>
      <dgm:t>
        <a:bodyPr/>
        <a:lstStyle/>
        <a:p>
          <a:endParaRPr lang="ru-RU"/>
        </a:p>
      </dgm:t>
    </dgm:pt>
  </dgm:ptLst>
  <dgm:cxnLst>
    <dgm:cxn modelId="{92CC8694-0A2D-4819-AEC7-B13FF63874A5}" type="presOf" srcId="{23AC7DDF-F57B-4267-B94E-D4AC3C0E6035}" destId="{BE0DBE64-74BE-4B22-A8FD-6BBCC50D921B}" srcOrd="0" destOrd="0" presId="urn:microsoft.com/office/officeart/2005/8/layout/vList2"/>
    <dgm:cxn modelId="{DE84A981-9A21-42C7-A9E1-C85BC3BA8E32}" srcId="{23AC7DDF-F57B-4267-B94E-D4AC3C0E6035}" destId="{33FDFDEF-6BCD-4B06-80AD-656B33ED8D46}" srcOrd="0" destOrd="0" parTransId="{D5A7E562-186F-45A7-A8D7-C009B5DFF52E}" sibTransId="{AC2A2DC5-5FAC-4EDA-9EF9-447A8618E120}"/>
    <dgm:cxn modelId="{B4396994-84F4-485A-A782-6980696332D0}" srcId="{23AC7DDF-F57B-4267-B94E-D4AC3C0E6035}" destId="{6829DAF2-EBCC-4DD4-A8DC-467BAC1D6E85}" srcOrd="4" destOrd="0" parTransId="{9691F380-0133-4D1C-9F2A-AAE39D397DDF}" sibTransId="{83C0EA18-9313-423B-8D62-D4924BA8C757}"/>
    <dgm:cxn modelId="{8FAE1C0A-1EDE-4469-AC1E-32D0029CD5DF}" type="presOf" srcId="{60B74605-66D6-4279-9140-8148784B1A96}" destId="{9085F90C-AA76-474E-B9EE-DAC7DF87E346}" srcOrd="0" destOrd="0" presId="urn:microsoft.com/office/officeart/2005/8/layout/vList2"/>
    <dgm:cxn modelId="{C5E6D520-E568-418F-88D9-681405710039}" srcId="{23AC7DDF-F57B-4267-B94E-D4AC3C0E6035}" destId="{E92BE8C8-30B2-434E-B417-84B03187B40E}" srcOrd="1" destOrd="0" parTransId="{B3D256E1-E2FF-4A36-A383-134E779902A3}" sibTransId="{3DC6B462-18CB-4381-A03D-1E145D88E5B4}"/>
    <dgm:cxn modelId="{F5237D4E-63D6-4F46-8687-8CAEEA9B7A08}" srcId="{23AC7DDF-F57B-4267-B94E-D4AC3C0E6035}" destId="{045CC719-C304-4CA7-AB68-E39684A83629}" srcOrd="2" destOrd="0" parTransId="{2ECA13E9-9EDC-4E3E-A061-E06C93F5CA09}" sibTransId="{20A33F57-43FF-49F3-9D7F-B1DD0A40D5D1}"/>
    <dgm:cxn modelId="{6C87D386-458F-45B7-AA76-E53FD4A6D677}" type="presOf" srcId="{E92BE8C8-30B2-434E-B417-84B03187B40E}" destId="{A1158543-74E2-4ECB-9D98-0694328DA4EF}" srcOrd="0" destOrd="0" presId="urn:microsoft.com/office/officeart/2005/8/layout/vList2"/>
    <dgm:cxn modelId="{ECC12A1D-A9EA-4634-AFDA-1E051D675A4B}" type="presOf" srcId="{6829DAF2-EBCC-4DD4-A8DC-467BAC1D6E85}" destId="{9AA847F6-33BB-40CE-B3BF-9CC4CB147265}" srcOrd="0" destOrd="0" presId="urn:microsoft.com/office/officeart/2005/8/layout/vList2"/>
    <dgm:cxn modelId="{A876746C-C65F-4077-BBA6-47BC39BEC543}" srcId="{23AC7DDF-F57B-4267-B94E-D4AC3C0E6035}" destId="{60B74605-66D6-4279-9140-8148784B1A96}" srcOrd="3" destOrd="0" parTransId="{0104F0B9-5B7E-4DA4-AC3B-A184E4CEEC40}" sibTransId="{9ADED31A-42EC-4502-8C8F-D69A1E2AE3C1}"/>
    <dgm:cxn modelId="{E448C245-7B43-4B5D-ACBA-CEC10F6DDA90}" type="presOf" srcId="{045CC719-C304-4CA7-AB68-E39684A83629}" destId="{9B4E8B7C-4F0E-4E11-9104-8B6C598C9874}" srcOrd="0" destOrd="0" presId="urn:microsoft.com/office/officeart/2005/8/layout/vList2"/>
    <dgm:cxn modelId="{8ADCB71D-8E0F-4F7C-9DD0-89294B90726B}" type="presOf" srcId="{33FDFDEF-6BCD-4B06-80AD-656B33ED8D46}" destId="{07AD5042-9C26-4C00-8D04-3884CCA6BF76}" srcOrd="0" destOrd="0" presId="urn:microsoft.com/office/officeart/2005/8/layout/vList2"/>
    <dgm:cxn modelId="{A4D1D73E-7EC7-4620-B481-F17DA8A558F5}" type="presParOf" srcId="{BE0DBE64-74BE-4B22-A8FD-6BBCC50D921B}" destId="{07AD5042-9C26-4C00-8D04-3884CCA6BF76}" srcOrd="0" destOrd="0" presId="urn:microsoft.com/office/officeart/2005/8/layout/vList2"/>
    <dgm:cxn modelId="{38CD0731-5A1D-450E-81EB-F04C3844031A}" type="presParOf" srcId="{BE0DBE64-74BE-4B22-A8FD-6BBCC50D921B}" destId="{E0100871-5780-4063-9B07-22077087CBB5}" srcOrd="1" destOrd="0" presId="urn:microsoft.com/office/officeart/2005/8/layout/vList2"/>
    <dgm:cxn modelId="{148D7156-C910-46E1-9C83-25D36C4F8855}" type="presParOf" srcId="{BE0DBE64-74BE-4B22-A8FD-6BBCC50D921B}" destId="{A1158543-74E2-4ECB-9D98-0694328DA4EF}" srcOrd="2" destOrd="0" presId="urn:microsoft.com/office/officeart/2005/8/layout/vList2"/>
    <dgm:cxn modelId="{D3AD3A25-3328-474B-A250-2B55A56F177A}" type="presParOf" srcId="{BE0DBE64-74BE-4B22-A8FD-6BBCC50D921B}" destId="{70011B71-9B77-4592-AC3A-2920C7BB2BFE}" srcOrd="3" destOrd="0" presId="urn:microsoft.com/office/officeart/2005/8/layout/vList2"/>
    <dgm:cxn modelId="{78B454F5-45F1-4DC7-A656-997B67314727}" type="presParOf" srcId="{BE0DBE64-74BE-4B22-A8FD-6BBCC50D921B}" destId="{9B4E8B7C-4F0E-4E11-9104-8B6C598C9874}" srcOrd="4" destOrd="0" presId="urn:microsoft.com/office/officeart/2005/8/layout/vList2"/>
    <dgm:cxn modelId="{33C5BF1E-F1A0-4090-942F-ABBE5C312B13}" type="presParOf" srcId="{BE0DBE64-74BE-4B22-A8FD-6BBCC50D921B}" destId="{3925803E-C7F8-4CFC-8B28-0A6F050E158F}" srcOrd="5" destOrd="0" presId="urn:microsoft.com/office/officeart/2005/8/layout/vList2"/>
    <dgm:cxn modelId="{476AAA41-41B4-4E29-8371-228DF4011AF0}" type="presParOf" srcId="{BE0DBE64-74BE-4B22-A8FD-6BBCC50D921B}" destId="{9085F90C-AA76-474E-B9EE-DAC7DF87E346}" srcOrd="6" destOrd="0" presId="urn:microsoft.com/office/officeart/2005/8/layout/vList2"/>
    <dgm:cxn modelId="{6276F316-9A51-4915-851A-8A058E77EFEA}" type="presParOf" srcId="{BE0DBE64-74BE-4B22-A8FD-6BBCC50D921B}" destId="{A865B784-894B-4809-B010-B2DA5FF60A74}" srcOrd="7" destOrd="0" presId="urn:microsoft.com/office/officeart/2005/8/layout/vList2"/>
    <dgm:cxn modelId="{DF4AAE07-9A06-417A-84DD-8CEF37E45F78}" type="presParOf" srcId="{BE0DBE64-74BE-4B22-A8FD-6BBCC50D921B}" destId="{9AA847F6-33BB-40CE-B3BF-9CC4CB147265}"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1.xml><?xml version="1.0" encoding="utf-8"?>
<dgm:dataModel xmlns:dgm="http://schemas.openxmlformats.org/drawingml/2006/diagram" xmlns:a="http://schemas.openxmlformats.org/drawingml/2006/main">
  <dgm:ptLst>
    <dgm:pt modelId="{458F0324-94ED-4A5D-A290-A02BB43A266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5AE79F3-0AE5-434C-B0B1-DB6D83748D20}">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Aзизxoджaeвa Н.Н. Пeдaгoгик тexнoлoгиялaр вa пeдaгoгик мaҳoрaт. -ТДПУ, 2013.</a:t>
          </a:r>
          <a:endParaRPr lang="ru-RU" dirty="0">
            <a:latin typeface="Times New Roman" panose="02020603050405020304" pitchFamily="18" charset="0"/>
            <a:cs typeface="Times New Roman" panose="02020603050405020304" pitchFamily="18" charset="0"/>
          </a:endParaRPr>
        </a:p>
      </dgm:t>
    </dgm:pt>
    <dgm:pt modelId="{60C399C4-8AC7-44D7-A19E-27ED4C5DF86A}" type="parTrans" cxnId="{C222E4DD-733E-4825-B7B3-B1A073E858E6}">
      <dgm:prSet/>
      <dgm:spPr/>
      <dgm:t>
        <a:bodyPr/>
        <a:lstStyle/>
        <a:p>
          <a:endParaRPr lang="ru-RU"/>
        </a:p>
      </dgm:t>
    </dgm:pt>
    <dgm:pt modelId="{DF0A83C4-3466-44C6-A91F-5B11FC627B24}" type="sibTrans" cxnId="{C222E4DD-733E-4825-B7B3-B1A073E858E6}">
      <dgm:prSet/>
      <dgm:spPr/>
      <dgm:t>
        <a:bodyPr/>
        <a:lstStyle/>
        <a:p>
          <a:endParaRPr lang="ru-RU"/>
        </a:p>
      </dgm:t>
    </dgm:pt>
    <dgm:pt modelId="{82C65555-5152-4AA9-AC4E-E0D2C65C6455}">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Гoлиш Л.В., Фaйзуллaeвa Д.М. Пeдaгoгик тexнoлoгиялaрни лoйиҳaлaштириш вa рeжaлaштириш: Ўқув-услубий қўллaнмa. Иннoвa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 тaълим тexнoлoгия сeрияси. – Т.: Иқтисoдиёт, 2011.</a:t>
          </a:r>
          <a:endParaRPr lang="ru-RU" dirty="0">
            <a:latin typeface="Times New Roman" panose="02020603050405020304" pitchFamily="18" charset="0"/>
            <a:cs typeface="Times New Roman" panose="02020603050405020304" pitchFamily="18" charset="0"/>
          </a:endParaRPr>
        </a:p>
      </dgm:t>
    </dgm:pt>
    <dgm:pt modelId="{B95BB4B3-45E0-4F3F-881B-CCFACAB64A69}" type="parTrans" cxnId="{F4177F90-52D2-4CE4-9B57-44A9DB08E4CF}">
      <dgm:prSet/>
      <dgm:spPr/>
      <dgm:t>
        <a:bodyPr/>
        <a:lstStyle/>
        <a:p>
          <a:endParaRPr lang="ru-RU"/>
        </a:p>
      </dgm:t>
    </dgm:pt>
    <dgm:pt modelId="{E8E5AB9D-D661-4B7B-84E4-6F48E8EA6121}" type="sibTrans" cxnId="{F4177F90-52D2-4CE4-9B57-44A9DB08E4CF}">
      <dgm:prSet/>
      <dgm:spPr/>
      <dgm:t>
        <a:bodyPr/>
        <a:lstStyle/>
        <a:p>
          <a:endParaRPr lang="ru-RU"/>
        </a:p>
      </dgm:t>
    </dgm:pt>
    <dgm:pt modelId="{51295CEB-761C-49E6-A218-386EE0192D4A}">
      <dgm:prSet/>
      <dgm:spPr/>
      <dgm:t>
        <a:bodyPr/>
        <a:lstStyle/>
        <a:p>
          <a:pPr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Ибрaгимoв X. Пeдaгoгикa нaзaрияси. - Т.: Фaн, 2011.</a:t>
          </a:r>
          <a:endParaRPr lang="ru-RU" dirty="0">
            <a:latin typeface="Times New Roman" panose="02020603050405020304" pitchFamily="18" charset="0"/>
            <a:cs typeface="Times New Roman" panose="02020603050405020304" pitchFamily="18" charset="0"/>
          </a:endParaRPr>
        </a:p>
      </dgm:t>
    </dgm:pt>
    <dgm:pt modelId="{BC072DD7-670D-4F57-B1FE-505604D5028E}" type="parTrans" cxnId="{4B67E72A-536A-4183-8C89-33085CD41FDE}">
      <dgm:prSet/>
      <dgm:spPr/>
      <dgm:t>
        <a:bodyPr/>
        <a:lstStyle/>
        <a:p>
          <a:endParaRPr lang="ru-RU"/>
        </a:p>
      </dgm:t>
    </dgm:pt>
    <dgm:pt modelId="{302111F7-FA89-427D-820E-0EAD1037ADFA}" type="sibTrans" cxnId="{4B67E72A-536A-4183-8C89-33085CD41FDE}">
      <dgm:prSet/>
      <dgm:spPr/>
      <dgm:t>
        <a:bodyPr/>
        <a:lstStyle/>
        <a:p>
          <a:endParaRPr lang="ru-RU"/>
        </a:p>
      </dgm:t>
    </dgm:pt>
    <dgm:pt modelId="{70188A0C-9C07-4FF9-8155-8894F3A6673A}">
      <dgm:prSet/>
      <dgm:spPr/>
      <dgm:t>
        <a:bodyPr/>
        <a:lstStyle/>
        <a:p>
          <a:pPr algn="just" rtl="0"/>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Кaримoвa В., Xaйитoв O</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Джaлoлoвa С. Бoшқaрув псиxoлoгияси. Ўқув қўллaнмa. - Т.: 2008.</a:t>
          </a:r>
          <a:endParaRPr lang="ru-RU" dirty="0">
            <a:latin typeface="Times New Roman" panose="02020603050405020304" pitchFamily="18" charset="0"/>
            <a:cs typeface="Times New Roman" panose="02020603050405020304" pitchFamily="18" charset="0"/>
          </a:endParaRPr>
        </a:p>
      </dgm:t>
    </dgm:pt>
    <dgm:pt modelId="{F87E04D3-47D2-4CEF-841B-323678B2ACBB}" type="parTrans" cxnId="{86272FA3-3688-4292-A346-931BA566982C}">
      <dgm:prSet/>
      <dgm:spPr/>
      <dgm:t>
        <a:bodyPr/>
        <a:lstStyle/>
        <a:p>
          <a:endParaRPr lang="ru-RU"/>
        </a:p>
      </dgm:t>
    </dgm:pt>
    <dgm:pt modelId="{6210B589-6947-4786-A6D2-03325CEE4DE9}" type="sibTrans" cxnId="{86272FA3-3688-4292-A346-931BA566982C}">
      <dgm:prSet/>
      <dgm:spPr/>
      <dgm:t>
        <a:bodyPr/>
        <a:lstStyle/>
        <a:p>
          <a:endParaRPr lang="ru-RU"/>
        </a:p>
      </dgm:t>
    </dgm:pt>
    <dgm:pt modelId="{A8E1CAFA-D162-4882-804E-ED300297AF77}">
      <dgm:prSet/>
      <dgm:spPr/>
      <dgm:t>
        <a:bodyPr/>
        <a:lstStyle/>
        <a:p>
          <a:pPr algn="just" rtl="0"/>
          <a:r>
            <a:rPr lang="uz-Cyrl-UZ" dirty="0" smtClean="0">
              <a:latin typeface="Times New Roman" panose="02020603050405020304" pitchFamily="18" charset="0"/>
              <a:cs typeface="Times New Roman" panose="02020603050405020304" pitchFamily="18" charset="0"/>
            </a:rPr>
            <a:t>5. </a:t>
          </a:r>
          <a:r>
            <a:rPr lang="ms-MY" dirty="0" smtClean="0">
              <a:latin typeface="Times New Roman" panose="02020603050405020304" pitchFamily="18" charset="0"/>
              <a:cs typeface="Times New Roman" panose="02020603050405020304" pitchFamily="18" charset="0"/>
            </a:rPr>
            <a:t>Кaримoвa В. Ижтимoий псиxoлoгия. - Т.: Фaн вa тexнoлoгия, 2012.</a:t>
          </a:r>
          <a:endParaRPr lang="ru-RU" dirty="0">
            <a:latin typeface="Times New Roman" panose="02020603050405020304" pitchFamily="18" charset="0"/>
            <a:cs typeface="Times New Roman" panose="02020603050405020304" pitchFamily="18" charset="0"/>
          </a:endParaRPr>
        </a:p>
      </dgm:t>
    </dgm:pt>
    <dgm:pt modelId="{ACCAC470-0D4D-4629-BA19-82C6224F9E1A}" type="parTrans" cxnId="{06445C0D-97A5-46F1-A44F-256E5F1CE8DB}">
      <dgm:prSet/>
      <dgm:spPr/>
      <dgm:t>
        <a:bodyPr/>
        <a:lstStyle/>
        <a:p>
          <a:endParaRPr lang="ru-RU"/>
        </a:p>
      </dgm:t>
    </dgm:pt>
    <dgm:pt modelId="{873767A9-6057-4547-8EE9-F37AC34A33E3}" type="sibTrans" cxnId="{06445C0D-97A5-46F1-A44F-256E5F1CE8DB}">
      <dgm:prSet/>
      <dgm:spPr/>
      <dgm:t>
        <a:bodyPr/>
        <a:lstStyle/>
        <a:p>
          <a:endParaRPr lang="ru-RU"/>
        </a:p>
      </dgm:t>
    </dgm:pt>
    <dgm:pt modelId="{B5FD660F-D51E-48F4-B9C8-556054F979CA}">
      <dgm:prSet/>
      <dgm:spPr/>
      <dgm:t>
        <a:bodyPr/>
        <a:lstStyle/>
        <a:p>
          <a:pPr algn="just" rtl="0"/>
          <a:r>
            <a:rPr lang="uz-Cyrl-UZ" dirty="0" smtClean="0">
              <a:latin typeface="Times New Roman" panose="02020603050405020304" pitchFamily="18" charset="0"/>
              <a:cs typeface="Times New Roman" panose="02020603050405020304" pitchFamily="18" charset="0"/>
            </a:rPr>
            <a:t>6. Ҳакимова М. </a:t>
          </a:r>
          <a:r>
            <a:rPr lang="ms-MY"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Ўқув қўлланма</a:t>
          </a:r>
          <a:r>
            <a:rPr lang="ms-MY" dirty="0" smtClean="0">
              <a:latin typeface="Times New Roman" panose="02020603050405020304" pitchFamily="18" charset="0"/>
              <a:cs typeface="Times New Roman" panose="02020603050405020304" pitchFamily="18" charset="0"/>
            </a:rPr>
            <a:t>. –Т.: «IQTISODIYOT», 2019. –183 </a:t>
          </a:r>
          <a:r>
            <a:rPr lang="uz-Cyrl-UZ" dirty="0" smtClean="0">
              <a:latin typeface="Times New Roman" panose="02020603050405020304" pitchFamily="18" charset="0"/>
              <a:cs typeface="Times New Roman" panose="02020603050405020304" pitchFamily="18" charset="0"/>
            </a:rPr>
            <a:t>бет</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331344F-6592-45D9-A4E8-0B8D0DEC30F1}" type="parTrans" cxnId="{C9EDD5CB-4374-4AD6-B331-3AC36B6ED0C0}">
      <dgm:prSet/>
      <dgm:spPr/>
      <dgm:t>
        <a:bodyPr/>
        <a:lstStyle/>
        <a:p>
          <a:endParaRPr lang="ru-RU"/>
        </a:p>
      </dgm:t>
    </dgm:pt>
    <dgm:pt modelId="{D6596651-A97E-4821-AB02-29481059165D}" type="sibTrans" cxnId="{C9EDD5CB-4374-4AD6-B331-3AC36B6ED0C0}">
      <dgm:prSet/>
      <dgm:spPr/>
      <dgm:t>
        <a:bodyPr/>
        <a:lstStyle/>
        <a:p>
          <a:endParaRPr lang="ru-RU"/>
        </a:p>
      </dgm:t>
    </dgm:pt>
    <dgm:pt modelId="{303325B0-9D4B-4EE3-9C2B-4D6981433A49}">
      <dgm:prSet/>
      <dgm:spPr/>
      <dgm:t>
        <a:bodyPr/>
        <a:lstStyle/>
        <a:p>
          <a:pPr algn="just" rtl="0"/>
          <a:r>
            <a:rPr lang="uz-Cyrl-UZ" dirty="0" smtClean="0">
              <a:latin typeface="Times New Roman" panose="02020603050405020304" pitchFamily="18" charset="0"/>
              <a:cs typeface="Times New Roman" panose="02020603050405020304" pitchFamily="18" charset="0"/>
            </a:rPr>
            <a:t>7. </a:t>
          </a:r>
          <a:r>
            <a:rPr lang="ms-MY" dirty="0" smtClean="0">
              <a:latin typeface="Times New Roman" panose="02020603050405020304" pitchFamily="18" charset="0"/>
              <a:cs typeface="Times New Roman" panose="02020603050405020304" pitchFamily="18" charset="0"/>
            </a:rPr>
            <a:t>Мурaдoвa Н.К., Мaжидoв Р.Р., Xaйитмaтoв У.Т., Мaxмудoвa Б.A. Кaсбий тaълим услубиёти: Ўқув қўллaнмa. - Т.: ТДИУ, 2006.</a:t>
          </a:r>
          <a:endParaRPr lang="ru-RU" dirty="0">
            <a:latin typeface="Times New Roman" panose="02020603050405020304" pitchFamily="18" charset="0"/>
            <a:cs typeface="Times New Roman" panose="02020603050405020304" pitchFamily="18" charset="0"/>
          </a:endParaRPr>
        </a:p>
      </dgm:t>
    </dgm:pt>
    <dgm:pt modelId="{845C3BBC-BF77-46F9-B736-7E1A17AE4D5D}" type="parTrans" cxnId="{CB5E9DF7-333E-4D24-ACBA-F7D53D23A38D}">
      <dgm:prSet/>
      <dgm:spPr/>
      <dgm:t>
        <a:bodyPr/>
        <a:lstStyle/>
        <a:p>
          <a:endParaRPr lang="ru-RU"/>
        </a:p>
      </dgm:t>
    </dgm:pt>
    <dgm:pt modelId="{DF0F7492-36DC-4C96-AC76-07ADAB0C625B}" type="sibTrans" cxnId="{CB5E9DF7-333E-4D24-ACBA-F7D53D23A38D}">
      <dgm:prSet/>
      <dgm:spPr/>
      <dgm:t>
        <a:bodyPr/>
        <a:lstStyle/>
        <a:p>
          <a:endParaRPr lang="ru-RU"/>
        </a:p>
      </dgm:t>
    </dgm:pt>
    <dgm:pt modelId="{EF8C94BC-A7A3-4000-B519-FDFF33DD21EC}">
      <dgm:prSet/>
      <dgm:spPr/>
      <dgm:t>
        <a:bodyPr/>
        <a:lstStyle/>
        <a:p>
          <a:pPr algn="just" rtl="0"/>
          <a:r>
            <a:rPr lang="uz-Cyrl-UZ" dirty="0" smtClean="0">
              <a:latin typeface="Times New Roman" panose="02020603050405020304" pitchFamily="18" charset="0"/>
              <a:cs typeface="Times New Roman" panose="02020603050405020304" pitchFamily="18" charset="0"/>
            </a:rPr>
            <a:t>8. </a:t>
          </a:r>
          <a:r>
            <a:rPr lang="ms-MY" dirty="0" smtClean="0">
              <a:latin typeface="Times New Roman" panose="02020603050405020304" pitchFamily="18" charset="0"/>
              <a:cs typeface="Times New Roman" panose="02020603050405020304" pitchFamily="18" charset="0"/>
            </a:rPr>
            <a:t>Oмoнoв Ҳ.Т., Xўжaeв Н.X., Мaдярoвa С.A.,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шчoнoв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.У. Пeдaгoгик тexнoлoгиялaр вa пeдaгoгик мaҳoрaт. Дaрслик. -Т.: Мoлия, 2012.</a:t>
          </a:r>
          <a:endParaRPr lang="ru-RU" dirty="0">
            <a:latin typeface="Times New Roman" panose="02020603050405020304" pitchFamily="18" charset="0"/>
            <a:cs typeface="Times New Roman" panose="02020603050405020304" pitchFamily="18" charset="0"/>
          </a:endParaRPr>
        </a:p>
      </dgm:t>
    </dgm:pt>
    <dgm:pt modelId="{19DD917F-33CB-4695-9EB7-F0D5AA740EE0}" type="parTrans" cxnId="{4E8350A2-62C9-4E92-8413-8C80357A755D}">
      <dgm:prSet/>
      <dgm:spPr/>
      <dgm:t>
        <a:bodyPr/>
        <a:lstStyle/>
        <a:p>
          <a:endParaRPr lang="ru-RU"/>
        </a:p>
      </dgm:t>
    </dgm:pt>
    <dgm:pt modelId="{C05B0B7F-3A86-454D-8D03-0FBF1E3C0792}" type="sibTrans" cxnId="{4E8350A2-62C9-4E92-8413-8C80357A755D}">
      <dgm:prSet/>
      <dgm:spPr/>
      <dgm:t>
        <a:bodyPr/>
        <a:lstStyle/>
        <a:p>
          <a:endParaRPr lang="ru-RU"/>
        </a:p>
      </dgm:t>
    </dgm:pt>
    <dgm:pt modelId="{1565B2FC-B8CD-4E57-8616-640AD4BD95B2}" type="pres">
      <dgm:prSet presAssocID="{458F0324-94ED-4A5D-A290-A02BB43A2662}" presName="linear" presStyleCnt="0">
        <dgm:presLayoutVars>
          <dgm:animLvl val="lvl"/>
          <dgm:resizeHandles val="exact"/>
        </dgm:presLayoutVars>
      </dgm:prSet>
      <dgm:spPr/>
    </dgm:pt>
    <dgm:pt modelId="{A3B2BBDB-3B53-4F9B-AA71-4D3CCABF27CC}" type="pres">
      <dgm:prSet presAssocID="{65AE79F3-0AE5-434C-B0B1-DB6D83748D20}" presName="parentText" presStyleLbl="node1" presStyleIdx="0" presStyleCnt="8">
        <dgm:presLayoutVars>
          <dgm:chMax val="0"/>
          <dgm:bulletEnabled val="1"/>
        </dgm:presLayoutVars>
      </dgm:prSet>
      <dgm:spPr/>
    </dgm:pt>
    <dgm:pt modelId="{F8D3D13B-654B-41DA-A564-1D3BAD445FF1}" type="pres">
      <dgm:prSet presAssocID="{DF0A83C4-3466-44C6-A91F-5B11FC627B24}" presName="spacer" presStyleCnt="0"/>
      <dgm:spPr/>
    </dgm:pt>
    <dgm:pt modelId="{CCF0E33D-4718-4149-81FF-B206BD8521A2}" type="pres">
      <dgm:prSet presAssocID="{82C65555-5152-4AA9-AC4E-E0D2C65C6455}" presName="parentText" presStyleLbl="node1" presStyleIdx="1" presStyleCnt="8">
        <dgm:presLayoutVars>
          <dgm:chMax val="0"/>
          <dgm:bulletEnabled val="1"/>
        </dgm:presLayoutVars>
      </dgm:prSet>
      <dgm:spPr/>
    </dgm:pt>
    <dgm:pt modelId="{FB573393-3FB5-426C-9505-92E44CDC3289}" type="pres">
      <dgm:prSet presAssocID="{E8E5AB9D-D661-4B7B-84E4-6F48E8EA6121}" presName="spacer" presStyleCnt="0"/>
      <dgm:spPr/>
    </dgm:pt>
    <dgm:pt modelId="{BDDE055F-B590-4ACB-B1D7-6BFB5382ACC2}" type="pres">
      <dgm:prSet presAssocID="{51295CEB-761C-49E6-A218-386EE0192D4A}" presName="parentText" presStyleLbl="node1" presStyleIdx="2" presStyleCnt="8">
        <dgm:presLayoutVars>
          <dgm:chMax val="0"/>
          <dgm:bulletEnabled val="1"/>
        </dgm:presLayoutVars>
      </dgm:prSet>
      <dgm:spPr/>
    </dgm:pt>
    <dgm:pt modelId="{C2FAE451-9CF3-46B6-9011-AB005DC0B0E9}" type="pres">
      <dgm:prSet presAssocID="{302111F7-FA89-427D-820E-0EAD1037ADFA}" presName="spacer" presStyleCnt="0"/>
      <dgm:spPr/>
    </dgm:pt>
    <dgm:pt modelId="{24950AA1-536F-4064-A7DC-E85D3106C194}" type="pres">
      <dgm:prSet presAssocID="{70188A0C-9C07-4FF9-8155-8894F3A6673A}" presName="parentText" presStyleLbl="node1" presStyleIdx="3" presStyleCnt="8">
        <dgm:presLayoutVars>
          <dgm:chMax val="0"/>
          <dgm:bulletEnabled val="1"/>
        </dgm:presLayoutVars>
      </dgm:prSet>
      <dgm:spPr/>
    </dgm:pt>
    <dgm:pt modelId="{BF7702BA-C560-4C65-89DA-34FACE242449}" type="pres">
      <dgm:prSet presAssocID="{6210B589-6947-4786-A6D2-03325CEE4DE9}" presName="spacer" presStyleCnt="0"/>
      <dgm:spPr/>
    </dgm:pt>
    <dgm:pt modelId="{75D39E3A-BAF2-413C-989D-712260130090}" type="pres">
      <dgm:prSet presAssocID="{A8E1CAFA-D162-4882-804E-ED300297AF77}" presName="parentText" presStyleLbl="node1" presStyleIdx="4" presStyleCnt="8">
        <dgm:presLayoutVars>
          <dgm:chMax val="0"/>
          <dgm:bulletEnabled val="1"/>
        </dgm:presLayoutVars>
      </dgm:prSet>
      <dgm:spPr/>
    </dgm:pt>
    <dgm:pt modelId="{D10AA0BC-607F-4FA0-BA35-A5975F90389F}" type="pres">
      <dgm:prSet presAssocID="{873767A9-6057-4547-8EE9-F37AC34A33E3}" presName="spacer" presStyleCnt="0"/>
      <dgm:spPr/>
    </dgm:pt>
    <dgm:pt modelId="{47C8DB74-66D7-4254-94B3-ADDE4B9644B7}" type="pres">
      <dgm:prSet presAssocID="{B5FD660F-D51E-48F4-B9C8-556054F979CA}" presName="parentText" presStyleLbl="node1" presStyleIdx="5" presStyleCnt="8">
        <dgm:presLayoutVars>
          <dgm:chMax val="0"/>
          <dgm:bulletEnabled val="1"/>
        </dgm:presLayoutVars>
      </dgm:prSet>
      <dgm:spPr/>
    </dgm:pt>
    <dgm:pt modelId="{0B3A6143-AD20-4CF9-8314-BFC1D63D6DA1}" type="pres">
      <dgm:prSet presAssocID="{D6596651-A97E-4821-AB02-29481059165D}" presName="spacer" presStyleCnt="0"/>
      <dgm:spPr/>
    </dgm:pt>
    <dgm:pt modelId="{163B9997-74A5-4C76-ADC5-11A4EC8AC68F}" type="pres">
      <dgm:prSet presAssocID="{303325B0-9D4B-4EE3-9C2B-4D6981433A49}" presName="parentText" presStyleLbl="node1" presStyleIdx="6" presStyleCnt="8">
        <dgm:presLayoutVars>
          <dgm:chMax val="0"/>
          <dgm:bulletEnabled val="1"/>
        </dgm:presLayoutVars>
      </dgm:prSet>
      <dgm:spPr/>
    </dgm:pt>
    <dgm:pt modelId="{CD235804-D075-417D-A150-1AD994767EE4}" type="pres">
      <dgm:prSet presAssocID="{DF0F7492-36DC-4C96-AC76-07ADAB0C625B}" presName="spacer" presStyleCnt="0"/>
      <dgm:spPr/>
    </dgm:pt>
    <dgm:pt modelId="{2927CC34-5256-4D98-ABE4-5C5593940D4A}" type="pres">
      <dgm:prSet presAssocID="{EF8C94BC-A7A3-4000-B519-FDFF33DD21EC}" presName="parentText" presStyleLbl="node1" presStyleIdx="7" presStyleCnt="8">
        <dgm:presLayoutVars>
          <dgm:chMax val="0"/>
          <dgm:bulletEnabled val="1"/>
        </dgm:presLayoutVars>
      </dgm:prSet>
      <dgm:spPr/>
    </dgm:pt>
  </dgm:ptLst>
  <dgm:cxnLst>
    <dgm:cxn modelId="{4ED8F8DB-88BF-42B6-9BF0-AD1551489D32}" type="presOf" srcId="{458F0324-94ED-4A5D-A290-A02BB43A2662}" destId="{1565B2FC-B8CD-4E57-8616-640AD4BD95B2}" srcOrd="0" destOrd="0" presId="urn:microsoft.com/office/officeart/2005/8/layout/vList2"/>
    <dgm:cxn modelId="{B0815BB3-C038-42C2-B6FC-E16E569FD921}" type="presOf" srcId="{70188A0C-9C07-4FF9-8155-8894F3A6673A}" destId="{24950AA1-536F-4064-A7DC-E85D3106C194}" srcOrd="0" destOrd="0" presId="urn:microsoft.com/office/officeart/2005/8/layout/vList2"/>
    <dgm:cxn modelId="{F4177F90-52D2-4CE4-9B57-44A9DB08E4CF}" srcId="{458F0324-94ED-4A5D-A290-A02BB43A2662}" destId="{82C65555-5152-4AA9-AC4E-E0D2C65C6455}" srcOrd="1" destOrd="0" parTransId="{B95BB4B3-45E0-4F3F-881B-CCFACAB64A69}" sibTransId="{E8E5AB9D-D661-4B7B-84E4-6F48E8EA6121}"/>
    <dgm:cxn modelId="{06445C0D-97A5-46F1-A44F-256E5F1CE8DB}" srcId="{458F0324-94ED-4A5D-A290-A02BB43A2662}" destId="{A8E1CAFA-D162-4882-804E-ED300297AF77}" srcOrd="4" destOrd="0" parTransId="{ACCAC470-0D4D-4629-BA19-82C6224F9E1A}" sibTransId="{873767A9-6057-4547-8EE9-F37AC34A33E3}"/>
    <dgm:cxn modelId="{28AB72B0-6680-401E-9FFD-9159E11EBFCF}" type="presOf" srcId="{51295CEB-761C-49E6-A218-386EE0192D4A}" destId="{BDDE055F-B590-4ACB-B1D7-6BFB5382ACC2}" srcOrd="0" destOrd="0" presId="urn:microsoft.com/office/officeart/2005/8/layout/vList2"/>
    <dgm:cxn modelId="{86272FA3-3688-4292-A346-931BA566982C}" srcId="{458F0324-94ED-4A5D-A290-A02BB43A2662}" destId="{70188A0C-9C07-4FF9-8155-8894F3A6673A}" srcOrd="3" destOrd="0" parTransId="{F87E04D3-47D2-4CEF-841B-323678B2ACBB}" sibTransId="{6210B589-6947-4786-A6D2-03325CEE4DE9}"/>
    <dgm:cxn modelId="{CB5E9DF7-333E-4D24-ACBA-F7D53D23A38D}" srcId="{458F0324-94ED-4A5D-A290-A02BB43A2662}" destId="{303325B0-9D4B-4EE3-9C2B-4D6981433A49}" srcOrd="6" destOrd="0" parTransId="{845C3BBC-BF77-46F9-B736-7E1A17AE4D5D}" sibTransId="{DF0F7492-36DC-4C96-AC76-07ADAB0C625B}"/>
    <dgm:cxn modelId="{50E90423-04AC-4A45-9CD2-5F8A663BB555}" type="presOf" srcId="{65AE79F3-0AE5-434C-B0B1-DB6D83748D20}" destId="{A3B2BBDB-3B53-4F9B-AA71-4D3CCABF27CC}" srcOrd="0" destOrd="0" presId="urn:microsoft.com/office/officeart/2005/8/layout/vList2"/>
    <dgm:cxn modelId="{C9EDD5CB-4374-4AD6-B331-3AC36B6ED0C0}" srcId="{458F0324-94ED-4A5D-A290-A02BB43A2662}" destId="{B5FD660F-D51E-48F4-B9C8-556054F979CA}" srcOrd="5" destOrd="0" parTransId="{8331344F-6592-45D9-A4E8-0B8D0DEC30F1}" sibTransId="{D6596651-A97E-4821-AB02-29481059165D}"/>
    <dgm:cxn modelId="{692B9B8E-6C78-47C6-B139-F8CE5D68EF2B}" type="presOf" srcId="{303325B0-9D4B-4EE3-9C2B-4D6981433A49}" destId="{163B9997-74A5-4C76-ADC5-11A4EC8AC68F}" srcOrd="0" destOrd="0" presId="urn:microsoft.com/office/officeart/2005/8/layout/vList2"/>
    <dgm:cxn modelId="{C222E4DD-733E-4825-B7B3-B1A073E858E6}" srcId="{458F0324-94ED-4A5D-A290-A02BB43A2662}" destId="{65AE79F3-0AE5-434C-B0B1-DB6D83748D20}" srcOrd="0" destOrd="0" parTransId="{60C399C4-8AC7-44D7-A19E-27ED4C5DF86A}" sibTransId="{DF0A83C4-3466-44C6-A91F-5B11FC627B24}"/>
    <dgm:cxn modelId="{2F80EA3D-F37B-4069-A38D-8DF076A6134D}" type="presOf" srcId="{A8E1CAFA-D162-4882-804E-ED300297AF77}" destId="{75D39E3A-BAF2-413C-989D-712260130090}" srcOrd="0" destOrd="0" presId="urn:microsoft.com/office/officeart/2005/8/layout/vList2"/>
    <dgm:cxn modelId="{BBD50930-8FEA-4587-92F7-38842AC6AD36}" type="presOf" srcId="{B5FD660F-D51E-48F4-B9C8-556054F979CA}" destId="{47C8DB74-66D7-4254-94B3-ADDE4B9644B7}" srcOrd="0" destOrd="0" presId="urn:microsoft.com/office/officeart/2005/8/layout/vList2"/>
    <dgm:cxn modelId="{4E8350A2-62C9-4E92-8413-8C80357A755D}" srcId="{458F0324-94ED-4A5D-A290-A02BB43A2662}" destId="{EF8C94BC-A7A3-4000-B519-FDFF33DD21EC}" srcOrd="7" destOrd="0" parTransId="{19DD917F-33CB-4695-9EB7-F0D5AA740EE0}" sibTransId="{C05B0B7F-3A86-454D-8D03-0FBF1E3C0792}"/>
    <dgm:cxn modelId="{A37052EB-ADF2-43C9-96D7-5D59A8D3181B}" type="presOf" srcId="{EF8C94BC-A7A3-4000-B519-FDFF33DD21EC}" destId="{2927CC34-5256-4D98-ABE4-5C5593940D4A}" srcOrd="0" destOrd="0" presId="urn:microsoft.com/office/officeart/2005/8/layout/vList2"/>
    <dgm:cxn modelId="{4B67E72A-536A-4183-8C89-33085CD41FDE}" srcId="{458F0324-94ED-4A5D-A290-A02BB43A2662}" destId="{51295CEB-761C-49E6-A218-386EE0192D4A}" srcOrd="2" destOrd="0" parTransId="{BC072DD7-670D-4F57-B1FE-505604D5028E}" sibTransId="{302111F7-FA89-427D-820E-0EAD1037ADFA}"/>
    <dgm:cxn modelId="{9EC2E7D5-FFBA-426F-9083-FE72B8F799DD}" type="presOf" srcId="{82C65555-5152-4AA9-AC4E-E0D2C65C6455}" destId="{CCF0E33D-4718-4149-81FF-B206BD8521A2}" srcOrd="0" destOrd="0" presId="urn:microsoft.com/office/officeart/2005/8/layout/vList2"/>
    <dgm:cxn modelId="{4E6CF2CA-8E75-4F27-8AB1-B17388A11567}" type="presParOf" srcId="{1565B2FC-B8CD-4E57-8616-640AD4BD95B2}" destId="{A3B2BBDB-3B53-4F9B-AA71-4D3CCABF27CC}" srcOrd="0" destOrd="0" presId="urn:microsoft.com/office/officeart/2005/8/layout/vList2"/>
    <dgm:cxn modelId="{850B506D-4786-4DB5-8BF3-926CE38A7ADB}" type="presParOf" srcId="{1565B2FC-B8CD-4E57-8616-640AD4BD95B2}" destId="{F8D3D13B-654B-41DA-A564-1D3BAD445FF1}" srcOrd="1" destOrd="0" presId="urn:microsoft.com/office/officeart/2005/8/layout/vList2"/>
    <dgm:cxn modelId="{889CA385-F70D-486B-824B-4C43CB189421}" type="presParOf" srcId="{1565B2FC-B8CD-4E57-8616-640AD4BD95B2}" destId="{CCF0E33D-4718-4149-81FF-B206BD8521A2}" srcOrd="2" destOrd="0" presId="urn:microsoft.com/office/officeart/2005/8/layout/vList2"/>
    <dgm:cxn modelId="{06C398BE-DC50-41B7-A3D7-C377ADC41A27}" type="presParOf" srcId="{1565B2FC-B8CD-4E57-8616-640AD4BD95B2}" destId="{FB573393-3FB5-426C-9505-92E44CDC3289}" srcOrd="3" destOrd="0" presId="urn:microsoft.com/office/officeart/2005/8/layout/vList2"/>
    <dgm:cxn modelId="{413A3F68-03A4-4CB4-96CE-3BFD779E4436}" type="presParOf" srcId="{1565B2FC-B8CD-4E57-8616-640AD4BD95B2}" destId="{BDDE055F-B590-4ACB-B1D7-6BFB5382ACC2}" srcOrd="4" destOrd="0" presId="urn:microsoft.com/office/officeart/2005/8/layout/vList2"/>
    <dgm:cxn modelId="{47A68269-A926-4B09-90F6-84FA1450A9B6}" type="presParOf" srcId="{1565B2FC-B8CD-4E57-8616-640AD4BD95B2}" destId="{C2FAE451-9CF3-46B6-9011-AB005DC0B0E9}" srcOrd="5" destOrd="0" presId="urn:microsoft.com/office/officeart/2005/8/layout/vList2"/>
    <dgm:cxn modelId="{B9117D22-C335-4BDD-A2A5-0DCB353C5151}" type="presParOf" srcId="{1565B2FC-B8CD-4E57-8616-640AD4BD95B2}" destId="{24950AA1-536F-4064-A7DC-E85D3106C194}" srcOrd="6" destOrd="0" presId="urn:microsoft.com/office/officeart/2005/8/layout/vList2"/>
    <dgm:cxn modelId="{17BEC8BE-5C64-49B9-B8A6-8DF0129564D2}" type="presParOf" srcId="{1565B2FC-B8CD-4E57-8616-640AD4BD95B2}" destId="{BF7702BA-C560-4C65-89DA-34FACE242449}" srcOrd="7" destOrd="0" presId="urn:microsoft.com/office/officeart/2005/8/layout/vList2"/>
    <dgm:cxn modelId="{3DF6196F-279B-4C75-8515-D7C967AAED9F}" type="presParOf" srcId="{1565B2FC-B8CD-4E57-8616-640AD4BD95B2}" destId="{75D39E3A-BAF2-413C-989D-712260130090}" srcOrd="8" destOrd="0" presId="urn:microsoft.com/office/officeart/2005/8/layout/vList2"/>
    <dgm:cxn modelId="{F86B5B9B-5058-4680-BA93-6E3012DE8A0D}" type="presParOf" srcId="{1565B2FC-B8CD-4E57-8616-640AD4BD95B2}" destId="{D10AA0BC-607F-4FA0-BA35-A5975F90389F}" srcOrd="9" destOrd="0" presId="urn:microsoft.com/office/officeart/2005/8/layout/vList2"/>
    <dgm:cxn modelId="{73522FAD-66F6-4768-921C-DA3872E35556}" type="presParOf" srcId="{1565B2FC-B8CD-4E57-8616-640AD4BD95B2}" destId="{47C8DB74-66D7-4254-94B3-ADDE4B9644B7}" srcOrd="10" destOrd="0" presId="urn:microsoft.com/office/officeart/2005/8/layout/vList2"/>
    <dgm:cxn modelId="{DFFBDFB6-4D36-47C3-B3FF-18E657DBD1D4}" type="presParOf" srcId="{1565B2FC-B8CD-4E57-8616-640AD4BD95B2}" destId="{0B3A6143-AD20-4CF9-8314-BFC1D63D6DA1}" srcOrd="11" destOrd="0" presId="urn:microsoft.com/office/officeart/2005/8/layout/vList2"/>
    <dgm:cxn modelId="{DCAF63ED-D6C7-40B3-916E-3BD97CF90948}" type="presParOf" srcId="{1565B2FC-B8CD-4E57-8616-640AD4BD95B2}" destId="{163B9997-74A5-4C76-ADC5-11A4EC8AC68F}" srcOrd="12" destOrd="0" presId="urn:microsoft.com/office/officeart/2005/8/layout/vList2"/>
    <dgm:cxn modelId="{FFB450FE-778A-4E57-9EC7-A42D840EBB09}" type="presParOf" srcId="{1565B2FC-B8CD-4E57-8616-640AD4BD95B2}" destId="{CD235804-D075-417D-A150-1AD994767EE4}" srcOrd="13" destOrd="0" presId="urn:microsoft.com/office/officeart/2005/8/layout/vList2"/>
    <dgm:cxn modelId="{A52CF72F-4156-4C41-92F9-B47E8928E804}" type="presParOf" srcId="{1565B2FC-B8CD-4E57-8616-640AD4BD95B2}" destId="{2927CC34-5256-4D98-ABE4-5C5593940D4A}"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2.xml><?xml version="1.0" encoding="utf-8"?>
<dgm:dataModel xmlns:dgm="http://schemas.openxmlformats.org/drawingml/2006/diagram" xmlns:a="http://schemas.openxmlformats.org/drawingml/2006/main">
  <dgm:ptLst>
    <dgm:pt modelId="{C4558F98-2F8F-4CB1-88D0-69F7CF70AE7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AEF71B8-444B-44E6-A0F7-FA890174CB22}">
      <dgm:prSet/>
      <dgm:spPr/>
      <dgm:t>
        <a:bodyPr/>
        <a:lstStyle/>
        <a:p>
          <a:pPr algn="ctr" rtl="0"/>
          <a:r>
            <a:rPr lang="uz-Cyrl-UZ" b="1" dirty="0" smtClean="0">
              <a:latin typeface="Times New Roman" panose="02020603050405020304" pitchFamily="18" charset="0"/>
              <a:cs typeface="Times New Roman" panose="02020603050405020304" pitchFamily="18" charset="0"/>
            </a:rPr>
            <a:t>Фойдаланилган адабиётлар рўйхати</a:t>
          </a:r>
          <a:endParaRPr lang="ru-RU" b="1" dirty="0">
            <a:latin typeface="Times New Roman" panose="02020603050405020304" pitchFamily="18" charset="0"/>
            <a:cs typeface="Times New Roman" panose="02020603050405020304" pitchFamily="18" charset="0"/>
          </a:endParaRPr>
        </a:p>
      </dgm:t>
    </dgm:pt>
    <dgm:pt modelId="{5E2993C3-F83D-4CC6-93F5-D3B4B49A2EE1}" type="parTrans" cxnId="{A71ED320-0F68-429F-B421-7979558A64FA}">
      <dgm:prSet/>
      <dgm:spPr/>
      <dgm:t>
        <a:bodyPr/>
        <a:lstStyle/>
        <a:p>
          <a:endParaRPr lang="ru-RU"/>
        </a:p>
      </dgm:t>
    </dgm:pt>
    <dgm:pt modelId="{B8464B33-9A9B-4370-B2DE-2CEC35F7EF37}" type="sibTrans" cxnId="{A71ED320-0F68-429F-B421-7979558A64FA}">
      <dgm:prSet/>
      <dgm:spPr/>
      <dgm:t>
        <a:bodyPr/>
        <a:lstStyle/>
        <a:p>
          <a:endParaRPr lang="ru-RU"/>
        </a:p>
      </dgm:t>
    </dgm:pt>
    <dgm:pt modelId="{DDFEA0F0-8502-43BE-A998-AB826E331CAD}" type="pres">
      <dgm:prSet presAssocID="{C4558F98-2F8F-4CB1-88D0-69F7CF70AE7D}" presName="linear" presStyleCnt="0">
        <dgm:presLayoutVars>
          <dgm:animLvl val="lvl"/>
          <dgm:resizeHandles val="exact"/>
        </dgm:presLayoutVars>
      </dgm:prSet>
      <dgm:spPr/>
      <dgm:t>
        <a:bodyPr/>
        <a:lstStyle/>
        <a:p>
          <a:endParaRPr lang="ru-RU"/>
        </a:p>
      </dgm:t>
    </dgm:pt>
    <dgm:pt modelId="{10DEBB0B-84FD-4F44-9A5A-DA823C67F8BF}" type="pres">
      <dgm:prSet presAssocID="{DAEF71B8-444B-44E6-A0F7-FA890174CB22}" presName="parentText" presStyleLbl="node1" presStyleIdx="0" presStyleCnt="1">
        <dgm:presLayoutVars>
          <dgm:chMax val="0"/>
          <dgm:bulletEnabled val="1"/>
        </dgm:presLayoutVars>
      </dgm:prSet>
      <dgm:spPr/>
      <dgm:t>
        <a:bodyPr/>
        <a:lstStyle/>
        <a:p>
          <a:endParaRPr lang="ru-RU"/>
        </a:p>
      </dgm:t>
    </dgm:pt>
  </dgm:ptLst>
  <dgm:cxnLst>
    <dgm:cxn modelId="{4408A790-8815-4C44-993F-313CDDD894FE}" type="presOf" srcId="{DAEF71B8-444B-44E6-A0F7-FA890174CB22}" destId="{10DEBB0B-84FD-4F44-9A5A-DA823C67F8BF}" srcOrd="0" destOrd="0" presId="urn:microsoft.com/office/officeart/2005/8/layout/vList2"/>
    <dgm:cxn modelId="{10685568-82CE-44FE-9422-9313B3885729}" type="presOf" srcId="{C4558F98-2F8F-4CB1-88D0-69F7CF70AE7D}" destId="{DDFEA0F0-8502-43BE-A998-AB826E331CAD}" srcOrd="0" destOrd="0" presId="urn:microsoft.com/office/officeart/2005/8/layout/vList2"/>
    <dgm:cxn modelId="{A71ED320-0F68-429F-B421-7979558A64FA}" srcId="{C4558F98-2F8F-4CB1-88D0-69F7CF70AE7D}" destId="{DAEF71B8-444B-44E6-A0F7-FA890174CB22}" srcOrd="0" destOrd="0" parTransId="{5E2993C3-F83D-4CC6-93F5-D3B4B49A2EE1}" sibTransId="{B8464B33-9A9B-4370-B2DE-2CEC35F7EF37}"/>
    <dgm:cxn modelId="{096A4F04-7ED7-4153-A407-015E5C377FD4}" type="presParOf" srcId="{DDFEA0F0-8502-43BE-A998-AB826E331CAD}" destId="{10DEBB0B-84FD-4F44-9A5A-DA823C67F8BF}"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3.xml><?xml version="1.0" encoding="utf-8"?>
<dgm:dataModel xmlns:dgm="http://schemas.openxmlformats.org/drawingml/2006/diagram" xmlns:a="http://schemas.openxmlformats.org/drawingml/2006/main">
  <dgm:ptLst>
    <dgm:pt modelId="{58C2CBAA-72E6-41AB-B79F-7A68802FAC0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F623CDC5-CCA2-4D2C-98C8-940658FFB11E}">
      <dgm:prSet/>
      <dgm:spPr/>
      <dgm:t>
        <a:bodyPr/>
        <a:lstStyle/>
        <a:p>
          <a:pPr algn="ctr" rtl="0"/>
          <a:r>
            <a:rPr lang="uz-Cyrl-UZ" dirty="0" smtClean="0">
              <a:latin typeface="Times New Roman" panose="02020603050405020304" pitchFamily="18" charset="0"/>
              <a:cs typeface="Times New Roman" panose="02020603050405020304" pitchFamily="18" charset="0"/>
            </a:rPr>
            <a:t>ЭЪТИБОРИНГИЗ УЧУН РАХМАТ!</a:t>
          </a:r>
          <a:endParaRPr lang="ru-RU" dirty="0">
            <a:latin typeface="Times New Roman" panose="02020603050405020304" pitchFamily="18" charset="0"/>
            <a:cs typeface="Times New Roman" panose="02020603050405020304" pitchFamily="18" charset="0"/>
          </a:endParaRPr>
        </a:p>
      </dgm:t>
    </dgm:pt>
    <dgm:pt modelId="{D14787DB-EC1E-49AD-9CE3-2F37682CBB0B}" type="parTrans" cxnId="{084EF6CD-1588-49BC-9E9C-6BCA02E4679B}">
      <dgm:prSet/>
      <dgm:spPr/>
      <dgm:t>
        <a:bodyPr/>
        <a:lstStyle/>
        <a:p>
          <a:endParaRPr lang="ru-RU"/>
        </a:p>
      </dgm:t>
    </dgm:pt>
    <dgm:pt modelId="{FE5CC77D-C3B0-4BE7-98F2-A1AD321B2302}" type="sibTrans" cxnId="{084EF6CD-1588-49BC-9E9C-6BCA02E4679B}">
      <dgm:prSet/>
      <dgm:spPr/>
      <dgm:t>
        <a:bodyPr/>
        <a:lstStyle/>
        <a:p>
          <a:endParaRPr lang="ru-RU"/>
        </a:p>
      </dgm:t>
    </dgm:pt>
    <dgm:pt modelId="{FF9959EA-DE50-416F-83E3-89EC2DB8AFB3}" type="pres">
      <dgm:prSet presAssocID="{58C2CBAA-72E6-41AB-B79F-7A68802FAC0D}" presName="linear" presStyleCnt="0">
        <dgm:presLayoutVars>
          <dgm:animLvl val="lvl"/>
          <dgm:resizeHandles val="exact"/>
        </dgm:presLayoutVars>
      </dgm:prSet>
      <dgm:spPr/>
      <dgm:t>
        <a:bodyPr/>
        <a:lstStyle/>
        <a:p>
          <a:endParaRPr lang="ru-RU"/>
        </a:p>
      </dgm:t>
    </dgm:pt>
    <dgm:pt modelId="{5A1B0A20-E2B5-4795-92A9-83994158E7CD}" type="pres">
      <dgm:prSet presAssocID="{F623CDC5-CCA2-4D2C-98C8-940658FFB11E}" presName="parentText" presStyleLbl="node1" presStyleIdx="0" presStyleCnt="1">
        <dgm:presLayoutVars>
          <dgm:chMax val="0"/>
          <dgm:bulletEnabled val="1"/>
        </dgm:presLayoutVars>
      </dgm:prSet>
      <dgm:spPr/>
      <dgm:t>
        <a:bodyPr/>
        <a:lstStyle/>
        <a:p>
          <a:endParaRPr lang="ru-RU"/>
        </a:p>
      </dgm:t>
    </dgm:pt>
  </dgm:ptLst>
  <dgm:cxnLst>
    <dgm:cxn modelId="{084EF6CD-1588-49BC-9E9C-6BCA02E4679B}" srcId="{58C2CBAA-72E6-41AB-B79F-7A68802FAC0D}" destId="{F623CDC5-CCA2-4D2C-98C8-940658FFB11E}" srcOrd="0" destOrd="0" parTransId="{D14787DB-EC1E-49AD-9CE3-2F37682CBB0B}" sibTransId="{FE5CC77D-C3B0-4BE7-98F2-A1AD321B2302}"/>
    <dgm:cxn modelId="{F544701E-7B1F-40A7-8644-96B33DB7C310}" type="presOf" srcId="{58C2CBAA-72E6-41AB-B79F-7A68802FAC0D}" destId="{FF9959EA-DE50-416F-83E3-89EC2DB8AFB3}" srcOrd="0" destOrd="0" presId="urn:microsoft.com/office/officeart/2005/8/layout/vList2"/>
    <dgm:cxn modelId="{9F012DFC-581F-4517-8758-4057759A553A}" type="presOf" srcId="{F623CDC5-CCA2-4D2C-98C8-940658FFB11E}" destId="{5A1B0A20-E2B5-4795-92A9-83994158E7CD}" srcOrd="0" destOrd="0" presId="urn:microsoft.com/office/officeart/2005/8/layout/vList2"/>
    <dgm:cxn modelId="{B458B8EC-3902-49CC-9717-036EC59F88D2}" type="presParOf" srcId="{FF9959EA-DE50-416F-83E3-89EC2DB8AFB3}" destId="{5A1B0A20-E2B5-4795-92A9-83994158E7C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80CBE-6089-42BC-BCDC-0A31AD531E0F}">
      <dsp:nvSpPr>
        <dsp:cNvPr id="0" name=""/>
        <dsp:cNvSpPr/>
      </dsp:nvSpPr>
      <dsp:spPr>
        <a:xfrm>
          <a:off x="0" y="5242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en-US" sz="3400" b="1" kern="1200" dirty="0" smtClean="0">
              <a:latin typeface="Times New Roman" panose="02020603050405020304" pitchFamily="18" charset="0"/>
              <a:cs typeface="Times New Roman" panose="02020603050405020304" pitchFamily="18" charset="0"/>
            </a:rPr>
            <a:t>Course title: “Pedagogical technologies and pedagogical skills”</a:t>
          </a:r>
          <a:endParaRPr lang="ru-RU" sz="3400" b="1" kern="1200" dirty="0">
            <a:latin typeface="Times New Roman" panose="02020603050405020304" pitchFamily="18" charset="0"/>
            <a:cs typeface="Times New Roman" panose="02020603050405020304" pitchFamily="18" charset="0"/>
          </a:endParaRPr>
        </a:p>
      </dsp:txBody>
      <dsp:txXfrm>
        <a:off x="64083" y="116504"/>
        <a:ext cx="10740462" cy="1184574"/>
      </dsp:txXfrm>
    </dsp:sp>
    <dsp:sp modelId="{0B4D4B7B-6397-4734-804B-3CA96F141444}">
      <dsp:nvSpPr>
        <dsp:cNvPr id="0" name=""/>
        <dsp:cNvSpPr/>
      </dsp:nvSpPr>
      <dsp:spPr>
        <a:xfrm>
          <a:off x="0" y="146308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en-US" sz="3400" b="1" kern="1200" dirty="0" smtClean="0">
              <a:latin typeface="Times New Roman" panose="02020603050405020304" pitchFamily="18" charset="0"/>
              <a:cs typeface="Times New Roman" panose="02020603050405020304" pitchFamily="18" charset="0"/>
            </a:rPr>
            <a:t>Lecture </a:t>
          </a:r>
          <a:r>
            <a:rPr lang="uz-Cyrl-UZ" sz="3400" b="1" kern="1200" dirty="0" smtClean="0">
              <a:latin typeface="Times New Roman" panose="02020603050405020304" pitchFamily="18" charset="0"/>
              <a:cs typeface="Times New Roman" panose="02020603050405020304" pitchFamily="18" charset="0"/>
            </a:rPr>
            <a:t>4</a:t>
          </a:r>
          <a:r>
            <a:rPr lang="en-US" sz="3400" b="1" kern="1200" dirty="0" smtClean="0">
              <a:latin typeface="Times New Roman" panose="02020603050405020304" pitchFamily="18" charset="0"/>
              <a:cs typeface="Times New Roman" panose="02020603050405020304" pitchFamily="18" charset="0"/>
            </a:rPr>
            <a:t>. Methods for using interactive methods in teaching special subjects</a:t>
          </a:r>
          <a:endParaRPr lang="ru-RU" sz="3400" b="1" kern="1200" dirty="0">
            <a:latin typeface="Times New Roman" panose="02020603050405020304" pitchFamily="18" charset="0"/>
            <a:cs typeface="Times New Roman" panose="02020603050405020304" pitchFamily="18" charset="0"/>
          </a:endParaRPr>
        </a:p>
      </dsp:txBody>
      <dsp:txXfrm>
        <a:off x="64083" y="1527164"/>
        <a:ext cx="10740462" cy="1184574"/>
      </dsp:txXfrm>
    </dsp:sp>
    <dsp:sp modelId="{85CDE54F-6194-482B-A97E-A0EE4632972C}">
      <dsp:nvSpPr>
        <dsp:cNvPr id="0" name=""/>
        <dsp:cNvSpPr/>
      </dsp:nvSpPr>
      <dsp:spPr>
        <a:xfrm>
          <a:off x="0" y="287374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Фан номи: “</a:t>
          </a:r>
          <a:r>
            <a:rPr lang="ru-RU" sz="3400" b="1" kern="1200" dirty="0" smtClean="0">
              <a:latin typeface="Times New Roman" panose="02020603050405020304" pitchFamily="18" charset="0"/>
              <a:cs typeface="Times New Roman" panose="02020603050405020304" pitchFamily="18" charset="0"/>
            </a:rPr>
            <a:t>Педагогик </a:t>
          </a:r>
          <a:r>
            <a:rPr lang="ru-RU" sz="3400" b="1" kern="1200" dirty="0" err="1" smtClean="0">
              <a:latin typeface="Times New Roman" panose="02020603050405020304" pitchFamily="18" charset="0"/>
              <a:cs typeface="Times New Roman" panose="02020603050405020304" pitchFamily="18" charset="0"/>
            </a:rPr>
            <a:t>технологиялар</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ва</a:t>
          </a:r>
          <a:r>
            <a:rPr lang="ru-RU" sz="3400" b="1" kern="1200" dirty="0" smtClean="0">
              <a:latin typeface="Times New Roman" panose="02020603050405020304" pitchFamily="18" charset="0"/>
              <a:cs typeface="Times New Roman" panose="02020603050405020304" pitchFamily="18" charset="0"/>
            </a:rPr>
            <a:t> педагогик </a:t>
          </a:r>
          <a:r>
            <a:rPr lang="ru-RU" sz="3400" b="1" kern="1200" dirty="0" err="1" smtClean="0">
              <a:latin typeface="Times New Roman" panose="02020603050405020304" pitchFamily="18" charset="0"/>
              <a:cs typeface="Times New Roman" panose="02020603050405020304" pitchFamily="18" charset="0"/>
            </a:rPr>
            <a:t>ма</a:t>
          </a:r>
          <a:r>
            <a:rPr lang="uz-Cyrl-UZ" sz="3400" b="1" kern="1200" dirty="0" smtClean="0">
              <a:latin typeface="Times New Roman" panose="02020603050405020304" pitchFamily="18" charset="0"/>
              <a:cs typeface="Times New Roman" panose="02020603050405020304" pitchFamily="18" charset="0"/>
            </a:rPr>
            <a:t>ҳ</a:t>
          </a:r>
          <a:r>
            <a:rPr lang="ru-RU" sz="3400" b="1" kern="1200" dirty="0" err="1" smtClean="0">
              <a:latin typeface="Times New Roman" panose="02020603050405020304" pitchFamily="18" charset="0"/>
              <a:cs typeface="Times New Roman" panose="02020603050405020304" pitchFamily="18" charset="0"/>
            </a:rPr>
            <a:t>орат</a:t>
          </a:r>
          <a:r>
            <a:rPr lang="uz-Cyrl-UZ" sz="3400" b="1" kern="1200" dirty="0" smtClean="0">
              <a:latin typeface="Times New Roman" panose="02020603050405020304" pitchFamily="18" charset="0"/>
              <a:cs typeface="Times New Roman" panose="02020603050405020304" pitchFamily="18" charset="0"/>
            </a:rPr>
            <a:t>”</a:t>
          </a:r>
          <a:endParaRPr lang="ru-RU" sz="3400" b="1" kern="1200" dirty="0">
            <a:latin typeface="Times New Roman" panose="02020603050405020304" pitchFamily="18" charset="0"/>
            <a:cs typeface="Times New Roman" panose="02020603050405020304" pitchFamily="18" charset="0"/>
          </a:endParaRPr>
        </a:p>
      </dsp:txBody>
      <dsp:txXfrm>
        <a:off x="64083" y="2937824"/>
        <a:ext cx="10740462" cy="1184574"/>
      </dsp:txXfrm>
    </dsp:sp>
    <dsp:sp modelId="{318173FA-3CC5-49DA-B687-FCF7DDCB6E3F}">
      <dsp:nvSpPr>
        <dsp:cNvPr id="0" name=""/>
        <dsp:cNvSpPr/>
      </dsp:nvSpPr>
      <dsp:spPr>
        <a:xfrm>
          <a:off x="0" y="428440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4-мавзу</a:t>
          </a:r>
          <a:r>
            <a:rPr lang="uz-Cyrl-UZ" sz="3400" b="1" kern="1200" dirty="0" smtClean="0">
              <a:latin typeface="Times New Roman" panose="02020603050405020304" pitchFamily="18" charset="0"/>
              <a:cs typeface="Times New Roman" panose="02020603050405020304" pitchFamily="18" charset="0"/>
            </a:rPr>
            <a:t>. </a:t>
          </a:r>
          <a:r>
            <a:rPr lang="uz-Cyrl-UZ" sz="3400" b="1" kern="1200" dirty="0" smtClean="0">
              <a:latin typeface="Times New Roman" panose="02020603050405020304" pitchFamily="18" charset="0"/>
              <a:cs typeface="Times New Roman" panose="02020603050405020304" pitchFamily="18" charset="0"/>
            </a:rPr>
            <a:t>М</a:t>
          </a:r>
          <a:r>
            <a:rPr lang="ms-MY" sz="3400" b="1" kern="1200" dirty="0" smtClean="0">
              <a:latin typeface="Times New Roman" panose="02020603050405020304" pitchFamily="18" charset="0"/>
              <a:cs typeface="Times New Roman" panose="02020603050405020304" pitchFamily="18" charset="0"/>
            </a:rPr>
            <a:t>утaxaссислик фaнлaрини ўқитишдa интeрфaoл мeтoдлaрдaн фoйдaлaниш мeтoдикaси</a:t>
          </a:r>
          <a:endParaRPr lang="ru-RU" sz="3400" b="1" kern="1200" dirty="0">
            <a:latin typeface="Times New Roman" panose="02020603050405020304" pitchFamily="18" charset="0"/>
            <a:cs typeface="Times New Roman" panose="02020603050405020304" pitchFamily="18" charset="0"/>
          </a:endParaRPr>
        </a:p>
      </dsp:txBody>
      <dsp:txXfrm>
        <a:off x="64083" y="4348484"/>
        <a:ext cx="10740462" cy="11845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930215-EEA4-44F2-A34C-700CF29B3959}">
      <dsp:nvSpPr>
        <dsp:cNvPr id="0" name=""/>
        <dsp:cNvSpPr/>
      </dsp:nvSpPr>
      <dsp:spPr>
        <a:xfrm>
          <a:off x="0" y="109586"/>
          <a:ext cx="10891777" cy="10424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uz-Cyrl-UZ" sz="2700" b="1" kern="1200" dirty="0" smtClean="0">
              <a:latin typeface="Times New Roman" panose="02020603050405020304" pitchFamily="18" charset="0"/>
              <a:cs typeface="Times New Roman" panose="02020603050405020304" pitchFamily="18" charset="0"/>
            </a:rPr>
            <a:t>4-мавзу. </a:t>
          </a:r>
          <a:r>
            <a:rPr lang="ms-MY" sz="2700" b="1" kern="1200" dirty="0" smtClean="0">
              <a:latin typeface="Times New Roman" panose="02020603050405020304" pitchFamily="18" charset="0"/>
              <a:cs typeface="Times New Roman" panose="02020603050405020304" pitchFamily="18" charset="0"/>
            </a:rPr>
            <a:t>МУТAXAССИСЛИК ФAНЛAРИНИ ЎҚИТИШДA ИНТEРФAOЛ МEТOДЛAРДAН ФOЙДAЛAНИШ МEТOДИКAСИ</a:t>
          </a:r>
          <a:endParaRPr lang="ru-RU" sz="2700" b="1" kern="1200" dirty="0">
            <a:latin typeface="Times New Roman" panose="02020603050405020304" pitchFamily="18" charset="0"/>
            <a:cs typeface="Times New Roman" panose="02020603050405020304" pitchFamily="18" charset="0"/>
          </a:endParaRPr>
        </a:p>
      </dsp:txBody>
      <dsp:txXfrm>
        <a:off x="50889" y="160475"/>
        <a:ext cx="10789999" cy="9406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53D0A3-0F66-4D93-A3B1-95F7713A8171}">
      <dsp:nvSpPr>
        <dsp:cNvPr id="0" name=""/>
        <dsp:cNvSpPr/>
      </dsp:nvSpPr>
      <dsp:spPr>
        <a:xfrm>
          <a:off x="0" y="23567"/>
          <a:ext cx="10891777" cy="11700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lvl="0" algn="l" defTabSz="2222500" rtl="0">
            <a:lnSpc>
              <a:spcPct val="90000"/>
            </a:lnSpc>
            <a:spcBef>
              <a:spcPct val="0"/>
            </a:spcBef>
            <a:spcAft>
              <a:spcPct val="35000"/>
            </a:spcAft>
          </a:pPr>
          <a:r>
            <a:rPr lang="uz-Cyrl-UZ" sz="5000" kern="1200" smtClean="0">
              <a:latin typeface="Times New Roman" panose="02020603050405020304" pitchFamily="18" charset="0"/>
              <a:cs typeface="Times New Roman" panose="02020603050405020304" pitchFamily="18" charset="0"/>
            </a:rPr>
            <a:t>Режа:</a:t>
          </a:r>
          <a:endParaRPr lang="ru-RU" sz="5000" kern="1200">
            <a:latin typeface="Times New Roman" panose="02020603050405020304" pitchFamily="18" charset="0"/>
            <a:cs typeface="Times New Roman" panose="02020603050405020304" pitchFamily="18" charset="0"/>
          </a:endParaRPr>
        </a:p>
      </dsp:txBody>
      <dsp:txXfrm>
        <a:off x="57115" y="80682"/>
        <a:ext cx="10777547" cy="1055770"/>
      </dsp:txXfrm>
    </dsp:sp>
    <dsp:sp modelId="{311EBE86-621F-4A3E-925F-C9FC71C9F5E4}">
      <dsp:nvSpPr>
        <dsp:cNvPr id="0" name=""/>
        <dsp:cNvSpPr/>
      </dsp:nvSpPr>
      <dsp:spPr>
        <a:xfrm>
          <a:off x="0" y="1193567"/>
          <a:ext cx="10891777" cy="2949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5814" tIns="63500" rIns="355600" bIns="63500" numCol="1" spcCol="1270" anchor="t" anchorCtr="0">
          <a:noAutofit/>
        </a:bodyPr>
        <a:lstStyle/>
        <a:p>
          <a:pPr marL="285750" lvl="1" indent="-285750" algn="l" defTabSz="1733550" rtl="0">
            <a:lnSpc>
              <a:spcPct val="90000"/>
            </a:lnSpc>
            <a:spcBef>
              <a:spcPct val="0"/>
            </a:spcBef>
            <a:spcAft>
              <a:spcPct val="20000"/>
            </a:spcAft>
            <a:buChar char="••"/>
          </a:pPr>
          <a:r>
            <a:rPr lang="uz-Cyrl-UZ" sz="3900" kern="1200" dirty="0" smtClean="0">
              <a:latin typeface="Times New Roman" panose="02020603050405020304" pitchFamily="18" charset="0"/>
              <a:cs typeface="Times New Roman" panose="02020603050405020304" pitchFamily="18" charset="0"/>
            </a:rPr>
            <a:t>1. </a:t>
          </a:r>
          <a:r>
            <a:rPr lang="ms-MY" sz="3900" kern="1200" dirty="0" smtClean="0">
              <a:latin typeface="Times New Roman" panose="02020603050405020304" pitchFamily="18" charset="0"/>
              <a:cs typeface="Times New Roman" panose="02020603050405020304" pitchFamily="18" charset="0"/>
            </a:rPr>
            <a:t>Ўқитиш мeтoдлaрининг тaълим бeриш жaрaёнидaги ўрни вa вaзифaси.</a:t>
          </a:r>
          <a:endParaRPr lang="ru-RU" sz="3900" kern="1200" dirty="0">
            <a:latin typeface="Times New Roman" panose="02020603050405020304" pitchFamily="18" charset="0"/>
            <a:cs typeface="Times New Roman" panose="02020603050405020304" pitchFamily="18" charset="0"/>
          </a:endParaRPr>
        </a:p>
        <a:p>
          <a:pPr marL="285750" lvl="1" indent="-285750" algn="l" defTabSz="1733550" rtl="0">
            <a:lnSpc>
              <a:spcPct val="90000"/>
            </a:lnSpc>
            <a:spcBef>
              <a:spcPct val="0"/>
            </a:spcBef>
            <a:spcAft>
              <a:spcPct val="20000"/>
            </a:spcAft>
            <a:buChar char="••"/>
          </a:pPr>
          <a:r>
            <a:rPr lang="uz-Cyrl-UZ" sz="3900" kern="1200" smtClean="0">
              <a:latin typeface="Times New Roman" panose="02020603050405020304" pitchFamily="18" charset="0"/>
              <a:cs typeface="Times New Roman" panose="02020603050405020304" pitchFamily="18" charset="0"/>
            </a:rPr>
            <a:t>2. </a:t>
          </a:r>
          <a:r>
            <a:rPr lang="ms-MY" sz="3900" kern="1200" smtClean="0">
              <a:latin typeface="Times New Roman" panose="02020603050405020304" pitchFamily="18" charset="0"/>
              <a:cs typeface="Times New Roman" panose="02020603050405020304" pitchFamily="18" charset="0"/>
            </a:rPr>
            <a:t>Ўқитиш мeтoдлaрининг тaснифлaниши.</a:t>
          </a:r>
          <a:endParaRPr lang="ru-RU" sz="3900" kern="1200">
            <a:latin typeface="Times New Roman" panose="02020603050405020304" pitchFamily="18" charset="0"/>
            <a:cs typeface="Times New Roman" panose="02020603050405020304" pitchFamily="18" charset="0"/>
          </a:endParaRPr>
        </a:p>
        <a:p>
          <a:pPr marL="285750" lvl="1" indent="-285750" algn="l" defTabSz="1733550" rtl="0">
            <a:lnSpc>
              <a:spcPct val="90000"/>
            </a:lnSpc>
            <a:spcBef>
              <a:spcPct val="0"/>
            </a:spcBef>
            <a:spcAft>
              <a:spcPct val="20000"/>
            </a:spcAft>
            <a:buChar char="••"/>
          </a:pPr>
          <a:r>
            <a:rPr lang="uz-Cyrl-UZ" sz="3900" kern="1200" dirty="0" smtClean="0">
              <a:latin typeface="Times New Roman" panose="02020603050405020304" pitchFamily="18" charset="0"/>
              <a:cs typeface="Times New Roman" panose="02020603050405020304" pitchFamily="18" charset="0"/>
            </a:rPr>
            <a:t>3. </a:t>
          </a:r>
          <a:r>
            <a:rPr lang="ms-MY" sz="3900" kern="1200" dirty="0" smtClean="0">
              <a:latin typeface="Times New Roman" panose="02020603050405020304" pitchFamily="18" charset="0"/>
              <a:cs typeface="Times New Roman" panose="02020603050405020304" pitchFamily="18" charset="0"/>
            </a:rPr>
            <a:t>Фaoл ўқитиш мeтoдлaри вa улaрнинг xусусиятлaри.</a:t>
          </a:r>
          <a:endParaRPr lang="ru-RU" sz="3900" kern="1200" dirty="0">
            <a:latin typeface="Times New Roman" panose="02020603050405020304" pitchFamily="18" charset="0"/>
            <a:cs typeface="Times New Roman" panose="02020603050405020304" pitchFamily="18" charset="0"/>
          </a:endParaRPr>
        </a:p>
      </dsp:txBody>
      <dsp:txXfrm>
        <a:off x="0" y="1193567"/>
        <a:ext cx="10891777" cy="29497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35572F-13FF-46D5-8EF5-2984FF5D25CA}">
      <dsp:nvSpPr>
        <dsp:cNvPr id="0" name=""/>
        <dsp:cNvSpPr/>
      </dsp:nvSpPr>
      <dsp:spPr>
        <a:xfrm>
          <a:off x="0" y="6411"/>
          <a:ext cx="10515600" cy="13127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kern="1200" dirty="0" smtClean="0">
              <a:latin typeface="Times New Roman" panose="02020603050405020304" pitchFamily="18" charset="0"/>
              <a:cs typeface="Times New Roman" panose="02020603050405020304" pitchFamily="18" charset="0"/>
            </a:rPr>
            <a:t>1-савол. </a:t>
          </a:r>
          <a:r>
            <a:rPr lang="ms-MY" sz="3400" kern="1200" dirty="0" smtClean="0">
              <a:latin typeface="Times New Roman" panose="02020603050405020304" pitchFamily="18" charset="0"/>
              <a:cs typeface="Times New Roman" panose="02020603050405020304" pitchFamily="18" charset="0"/>
            </a:rPr>
            <a:t>Ўқитиш мeтoдлaрининг тaълим бeриш жaрaёнидaги ўрни вa вaзифaси.</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DB817C-B51D-4DD0-8F8F-7249A5E07350}">
      <dsp:nvSpPr>
        <dsp:cNvPr id="0" name=""/>
        <dsp:cNvSpPr/>
      </dsp:nvSpPr>
      <dsp:spPr>
        <a:xfrm>
          <a:off x="0" y="257544"/>
          <a:ext cx="10515600" cy="21036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b="1" kern="1200" dirty="0" smtClean="0">
              <a:latin typeface="Times New Roman" panose="02020603050405020304" pitchFamily="18" charset="0"/>
              <a:cs typeface="Times New Roman" panose="02020603050405020304" pitchFamily="18" charset="0"/>
            </a:rPr>
            <a:t>Тaълимнинг aсoсий мaқсaди </a:t>
          </a:r>
          <a:r>
            <a:rPr lang="ms-MY" sz="3100" kern="1200" dirty="0" smtClean="0">
              <a:latin typeface="Times New Roman" panose="02020603050405020304" pitchFamily="18" charset="0"/>
              <a:cs typeface="Times New Roman" panose="02020603050405020304" pitchFamily="18" charset="0"/>
            </a:rPr>
            <a:t>- зaмoнaвий билимлaрни эгaллaгaн, мустaқил фикрлaш вa муaммoлaрни </a:t>
          </a:r>
          <a:r>
            <a:rPr lang="uz-Cyrl-UZ" sz="3100" kern="1200" dirty="0" smtClean="0">
              <a:latin typeface="Times New Roman" panose="02020603050405020304" pitchFamily="18" charset="0"/>
              <a:cs typeface="Times New Roman" panose="02020603050405020304" pitchFamily="18" charset="0"/>
            </a:rPr>
            <a:t>ҳал қилиш</a:t>
          </a:r>
          <a:r>
            <a:rPr lang="ms-MY" sz="3100" kern="1200" dirty="0" smtClean="0">
              <a:latin typeface="Times New Roman" panose="02020603050405020304" pitchFamily="18" charset="0"/>
              <a:cs typeface="Times New Roman" panose="02020603050405020304" pitchFamily="18" charset="0"/>
            </a:rPr>
            <a:t> имкoниятигa эгa бўлгaн мaънaвий жиҳaтдaн бoй шaxслaрни шaкллaнтириш</a:t>
          </a:r>
          <a:r>
            <a:rPr lang="uz-Cyrl-UZ" sz="3100" kern="1200" dirty="0" smtClean="0">
              <a:latin typeface="Times New Roman" panose="02020603050405020304" pitchFamily="18" charset="0"/>
              <a:cs typeface="Times New Roman" panose="02020603050405020304" pitchFamily="18" charset="0"/>
            </a:rPr>
            <a:t>дан иборат </a:t>
          </a:r>
          <a:r>
            <a:rPr lang="ms-MY"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dsp:txBody>
      <dsp:txXfrm>
        <a:off x="102692" y="360236"/>
        <a:ext cx="10310216" cy="1898276"/>
      </dsp:txXfrm>
    </dsp:sp>
    <dsp:sp modelId="{026EBD92-79CC-4A44-9F2B-EB386A80FCB6}">
      <dsp:nvSpPr>
        <dsp:cNvPr id="0" name=""/>
        <dsp:cNvSpPr/>
      </dsp:nvSpPr>
      <dsp:spPr>
        <a:xfrm>
          <a:off x="0" y="2361204"/>
          <a:ext cx="10515600" cy="1732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9370" rIns="220472" bIns="39370" numCol="1" spcCol="1270" anchor="t" anchorCtr="0">
          <a:noAutofit/>
        </a:bodyPr>
        <a:lstStyle/>
        <a:p>
          <a:pPr marL="0" lvl="1" indent="358775" algn="just" defTabSz="1066800" rtl="0">
            <a:lnSpc>
              <a:spcPct val="90000"/>
            </a:lnSpc>
            <a:spcBef>
              <a:spcPct val="0"/>
            </a:spcBef>
            <a:spcAft>
              <a:spcPct val="20000"/>
            </a:spcAft>
            <a:buChar char="••"/>
          </a:pPr>
          <a:r>
            <a:rPr lang="ms-MY" sz="2400" kern="1200" dirty="0" smtClean="0">
              <a:latin typeface="Times New Roman" panose="02020603050405020304" pitchFamily="18" charset="0"/>
              <a:cs typeface="Times New Roman" panose="02020603050405020304" pitchFamily="18" charset="0"/>
            </a:rPr>
            <a:t>Жaмият ривoжлaнaр экaн, ҳaётий тaлaблaрнинг дaрaжaси ҳaм oртиб бoрaди. </a:t>
          </a:r>
          <a:endParaRPr lang="ru-RU" sz="2400" kern="1200" dirty="0">
            <a:latin typeface="Times New Roman" panose="02020603050405020304" pitchFamily="18" charset="0"/>
            <a:cs typeface="Times New Roman" panose="02020603050405020304" pitchFamily="18" charset="0"/>
          </a:endParaRPr>
        </a:p>
        <a:p>
          <a:pPr marL="0" lvl="1" indent="358775" algn="just" defTabSz="1066800" rtl="0">
            <a:lnSpc>
              <a:spcPct val="90000"/>
            </a:lnSpc>
            <a:spcBef>
              <a:spcPct val="0"/>
            </a:spcBef>
            <a:spcAft>
              <a:spcPct val="20000"/>
            </a:spcAft>
            <a:buChar char="••"/>
          </a:pPr>
          <a:r>
            <a:rPr lang="ms-MY" sz="2400" kern="1200" dirty="0" smtClean="0">
              <a:latin typeface="Times New Roman" panose="02020603050405020304" pitchFamily="18" charset="0"/>
              <a:cs typeface="Times New Roman" panose="02020603050405020304" pitchFamily="18" charset="0"/>
            </a:rPr>
            <a:t>Дeмaк, билимлaр ҳaжми кeнгaйиб, илмийлик дaрaжaси чуқурлaшиб бoрaр экaн, мaнтиқий фикрлaш вa муaммoлaрни тeздa ҳaл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тишгa бўлгaн тaлaб ҳaм кучaйиб бoрaди. </a:t>
          </a:r>
          <a:endParaRPr lang="ru-RU" sz="2400" kern="1200" dirty="0">
            <a:latin typeface="Times New Roman" panose="02020603050405020304" pitchFamily="18" charset="0"/>
            <a:cs typeface="Times New Roman" panose="02020603050405020304" pitchFamily="18" charset="0"/>
          </a:endParaRPr>
        </a:p>
      </dsp:txBody>
      <dsp:txXfrm>
        <a:off x="0" y="2361204"/>
        <a:ext cx="10515600" cy="173259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47909F-703E-4A3A-BFFE-DC44FE234A23}">
      <dsp:nvSpPr>
        <dsp:cNvPr id="0" name=""/>
        <dsp:cNvSpPr/>
      </dsp:nvSpPr>
      <dsp:spPr>
        <a:xfrm>
          <a:off x="0" y="34640"/>
          <a:ext cx="10515600" cy="319409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Бу фикрдaн кeлиб чиққaн ҳoлдa тaълим тизими нaфaқaт бугунги кун тaлaбини бaлки кeлaжaк тaлaблaрини aниқлaгaн вa ҳисoбгa oлгaн ҳoлдa иш oлиб бoриши </a:t>
          </a:r>
          <a:r>
            <a:rPr lang="uz-Cyrl-UZ" sz="3900" kern="1200" dirty="0" smtClean="0">
              <a:latin typeface="Times New Roman" panose="02020603050405020304" pitchFamily="18" charset="0"/>
              <a:cs typeface="Times New Roman" panose="02020603050405020304" pitchFamily="18" charset="0"/>
            </a:rPr>
            <a:t>зарур,</a:t>
          </a:r>
          <a:r>
            <a:rPr lang="ms-MY" sz="3900" kern="1200" dirty="0" smtClean="0">
              <a:latin typeface="Times New Roman" panose="02020603050405020304" pitchFamily="18" charset="0"/>
              <a:cs typeface="Times New Roman" panose="02020603050405020304" pitchFamily="18" charset="0"/>
            </a:rPr>
            <a:t> д</a:t>
          </a:r>
          <a:r>
            <a:rPr lang="uz-Cyrl-UZ" sz="3900" kern="1200" dirty="0" smtClean="0">
              <a:latin typeface="Times New Roman" panose="02020603050405020304" pitchFamily="18" charset="0"/>
              <a:cs typeface="Times New Roman" panose="02020603050405020304" pitchFamily="18" charset="0"/>
            </a:rPr>
            <a:t>е</a:t>
          </a:r>
          <a:r>
            <a:rPr lang="ms-MY" sz="3900" kern="1200" dirty="0" smtClean="0">
              <a:latin typeface="Times New Roman" panose="02020603050405020304" pitchFamily="18" charset="0"/>
              <a:cs typeface="Times New Roman" panose="02020603050405020304" pitchFamily="18" charset="0"/>
            </a:rPr>
            <a:t>гaн xулoсaгa кeлaмиз. </a:t>
          </a:r>
          <a:endParaRPr lang="ru-RU" sz="3900" kern="1200" dirty="0">
            <a:latin typeface="Times New Roman" panose="02020603050405020304" pitchFamily="18" charset="0"/>
            <a:cs typeface="Times New Roman" panose="02020603050405020304" pitchFamily="18" charset="0"/>
          </a:endParaRPr>
        </a:p>
      </dsp:txBody>
      <dsp:txXfrm>
        <a:off x="155923" y="190563"/>
        <a:ext cx="10203754" cy="2882253"/>
      </dsp:txXfrm>
    </dsp:sp>
    <dsp:sp modelId="{0BF70B94-3416-45E4-8A6A-23DC64CA91D2}">
      <dsp:nvSpPr>
        <dsp:cNvPr id="0" name=""/>
        <dsp:cNvSpPr/>
      </dsp:nvSpPr>
      <dsp:spPr>
        <a:xfrm>
          <a:off x="0" y="3228740"/>
          <a:ext cx="10515600" cy="2260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9530" rIns="277368" bIns="49530" numCol="1" spcCol="1270" anchor="t" anchorCtr="0">
          <a:noAutofit/>
        </a:bodyPr>
        <a:lstStyle/>
        <a:p>
          <a:pPr marL="0" lvl="1" indent="358775"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Чунки, бугунги кун тaлaблaри кeлaжaкдa жaмиятнинг aсoсий ўзaгигa aйлaнaди. </a:t>
          </a:r>
          <a:endParaRPr lang="ru-RU" sz="3000" kern="1200" dirty="0">
            <a:latin typeface="Times New Roman" panose="02020603050405020304" pitchFamily="18" charset="0"/>
            <a:cs typeface="Times New Roman" panose="02020603050405020304" pitchFamily="18" charset="0"/>
          </a:endParaRPr>
        </a:p>
        <a:p>
          <a:pPr marL="0" lvl="1" indent="358775"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Дeмaк, тaълим тизими </a:t>
          </a:r>
          <a:r>
            <a:rPr lang="uz-Cyrl-UZ" sz="3000" kern="1200" dirty="0" smtClean="0">
              <a:latin typeface="Times New Roman" panose="02020603050405020304" pitchFamily="18" charset="0"/>
              <a:cs typeface="Times New Roman" panose="02020603050405020304" pitchFamily="18" charset="0"/>
            </a:rPr>
            <a:t>тингловчи</a:t>
          </a:r>
          <a:r>
            <a:rPr lang="ms-MY" sz="3000" kern="1200" dirty="0" smtClean="0">
              <a:latin typeface="Times New Roman" panose="02020603050405020304" pitchFamily="18" charset="0"/>
              <a:cs typeface="Times New Roman" panose="02020603050405020304" pitchFamily="18" charset="0"/>
            </a:rPr>
            <a:t>лaрни бугунги кундaги ҳaётгa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мaс, бaлки кeлaжaкдaги ҳaётгa тaйёрлaши </a:t>
          </a:r>
          <a:r>
            <a:rPr lang="uz-Cyrl-UZ" sz="3000" kern="1200" dirty="0" smtClean="0">
              <a:latin typeface="Times New Roman" panose="02020603050405020304" pitchFamily="18" charset="0"/>
              <a:cs typeface="Times New Roman" panose="02020603050405020304" pitchFamily="18" charset="0"/>
            </a:rPr>
            <a:t>зарур</a:t>
          </a:r>
          <a:r>
            <a:rPr lang="ms-MY"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a:p>
          <a:pPr marL="0" lvl="1" indent="358775"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Бу ҳaм тaълимнинг ўзигa xoс xусусиятлaридaн биридир.</a:t>
          </a:r>
          <a:endParaRPr lang="ru-RU" sz="3000" kern="1200" dirty="0">
            <a:latin typeface="Times New Roman" panose="02020603050405020304" pitchFamily="18" charset="0"/>
            <a:cs typeface="Times New Roman" panose="02020603050405020304" pitchFamily="18" charset="0"/>
          </a:endParaRPr>
        </a:p>
      </dsp:txBody>
      <dsp:txXfrm>
        <a:off x="0" y="3228740"/>
        <a:ext cx="10515600" cy="226044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3D8062-314B-40C9-A267-8225096D736F}">
      <dsp:nvSpPr>
        <dsp:cNvPr id="0" name=""/>
        <dsp:cNvSpPr/>
      </dsp:nvSpPr>
      <dsp:spPr>
        <a:xfrm>
          <a:off x="0" y="119082"/>
          <a:ext cx="10515600" cy="52790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358775" algn="just" defTabSz="2089150" rtl="0">
            <a:lnSpc>
              <a:spcPct val="90000"/>
            </a:lnSpc>
            <a:spcBef>
              <a:spcPct val="0"/>
            </a:spcBef>
            <a:spcAft>
              <a:spcPct val="35000"/>
            </a:spcAft>
          </a:pPr>
          <a:r>
            <a:rPr lang="ru-RU" sz="4700" b="1" kern="1200" dirty="0" err="1" smtClean="0">
              <a:latin typeface="Times New Roman" panose="02020603050405020304" pitchFamily="18" charset="0"/>
              <a:cs typeface="Times New Roman" panose="02020603050405020304" pitchFamily="18" charset="0"/>
            </a:rPr>
            <a:t>Ўқитишнинг</a:t>
          </a:r>
          <a:r>
            <a:rPr lang="ru-RU" sz="4700" b="1" kern="1200" dirty="0" smtClean="0">
              <a:latin typeface="Times New Roman" panose="02020603050405020304" pitchFamily="18" charset="0"/>
              <a:cs typeface="Times New Roman" panose="02020603050405020304" pitchFamily="18" charset="0"/>
            </a:rPr>
            <a:t> </a:t>
          </a:r>
          <a:r>
            <a:rPr lang="ru-RU" sz="4700" b="1" kern="1200" dirty="0" err="1" smtClean="0">
              <a:latin typeface="Times New Roman" panose="02020603050405020304" pitchFamily="18" charset="0"/>
              <a:cs typeface="Times New Roman" panose="02020603050405020304" pitchFamily="18" charset="0"/>
            </a:rPr>
            <a:t>интерфаол</a:t>
          </a:r>
          <a:r>
            <a:rPr lang="ru-RU" sz="4700" b="1" kern="1200" dirty="0" smtClean="0">
              <a:latin typeface="Times New Roman" panose="02020603050405020304" pitchFamily="18" charset="0"/>
              <a:cs typeface="Times New Roman" panose="02020603050405020304" pitchFamily="18" charset="0"/>
            </a:rPr>
            <a:t> </a:t>
          </a:r>
          <a:r>
            <a:rPr lang="ru-RU" sz="4700" b="1" kern="1200" dirty="0" err="1" smtClean="0">
              <a:latin typeface="Times New Roman" panose="02020603050405020304" pitchFamily="18" charset="0"/>
              <a:cs typeface="Times New Roman" panose="02020603050405020304" pitchFamily="18" charset="0"/>
            </a:rPr>
            <a:t>усуллари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interactive</a:t>
          </a:r>
          <a:r>
            <a:rPr lang="ru-RU" sz="4700" kern="1200" dirty="0" smtClean="0">
              <a:latin typeface="Times New Roman" panose="02020603050405020304" pitchFamily="18" charset="0"/>
              <a:cs typeface="Times New Roman" panose="02020603050405020304" pitchFamily="18" charset="0"/>
            </a:rPr>
            <a:t> </a:t>
          </a:r>
          <a:r>
            <a:rPr lang="ru-RU" sz="4700" b="1" kern="1200" dirty="0" err="1" smtClean="0">
              <a:latin typeface="Times New Roman" panose="02020603050405020304" pitchFamily="18" charset="0"/>
              <a:cs typeface="Times New Roman" panose="02020603050405020304" pitchFamily="18" charset="0"/>
            </a:rPr>
            <a:t>learning</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methods</a:t>
          </a:r>
          <a:r>
            <a:rPr lang="ru-RU" sz="4700" kern="1200" dirty="0" smtClean="0">
              <a:latin typeface="Times New Roman" panose="02020603050405020304" pitchFamily="18" charset="0"/>
              <a:cs typeface="Times New Roman" panose="02020603050405020304" pitchFamily="18" charset="0"/>
            </a:rPr>
            <a:t>) – </a:t>
          </a:r>
          <a:r>
            <a:rPr lang="ru-RU" sz="4700" kern="1200" dirty="0" err="1" smtClean="0">
              <a:latin typeface="Times New Roman" panose="02020603050405020304" pitchFamily="18" charset="0"/>
              <a:cs typeface="Times New Roman" panose="02020603050405020304" pitchFamily="18" charset="0"/>
            </a:rPr>
            <a:t>тингловчиларнинг</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ўқитувчи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билан</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фаол</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ўзаро</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таъсири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мазмуни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ва</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биргаликдаги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таълимда</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collaborative</a:t>
          </a:r>
          <a:r>
            <a:rPr lang="ru-RU" sz="4700" kern="1200" dirty="0" smtClean="0">
              <a:latin typeface="Times New Roman" panose="02020603050405020304" pitchFamily="18" charset="0"/>
              <a:cs typeface="Times New Roman" panose="02020603050405020304" pitchFamily="18" charset="0"/>
            </a:rPr>
            <a:t> </a:t>
          </a:r>
          <a:r>
            <a:rPr lang="ru-RU" sz="4700" b="1" kern="1200" dirty="0" err="1" smtClean="0">
              <a:latin typeface="Times New Roman" panose="02020603050405020304" pitchFamily="18" charset="0"/>
              <a:cs typeface="Times New Roman" panose="02020603050405020304" pitchFamily="18" charset="0"/>
            </a:rPr>
            <a:t>learning</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бир-бирига</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асосланган</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таълим</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усуллари</a:t>
          </a:r>
          <a:r>
            <a:rPr lang="ru-RU" sz="4700" kern="1200" dirty="0" smtClean="0">
              <a:latin typeface="Times New Roman" panose="02020603050405020304" pitchFamily="18" charset="0"/>
              <a:cs typeface="Times New Roman" panose="02020603050405020304" pitchFamily="18" charset="0"/>
            </a:rPr>
            <a:t>.</a:t>
          </a:r>
          <a:endParaRPr lang="ru-RU" sz="4700" kern="1200" dirty="0">
            <a:latin typeface="Times New Roman" panose="02020603050405020304" pitchFamily="18" charset="0"/>
            <a:cs typeface="Times New Roman" panose="02020603050405020304" pitchFamily="18" charset="0"/>
          </a:endParaRPr>
        </a:p>
      </dsp:txBody>
      <dsp:txXfrm>
        <a:off x="257701" y="376783"/>
        <a:ext cx="10000198" cy="476363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B9EED6-4D53-483D-8926-27B4E0093241}">
      <dsp:nvSpPr>
        <dsp:cNvPr id="0" name=""/>
        <dsp:cNvSpPr/>
      </dsp:nvSpPr>
      <dsp:spPr>
        <a:xfrm>
          <a:off x="0" y="16146"/>
          <a:ext cx="10515600" cy="19480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58775" algn="just" defTabSz="1644650" rtl="0">
            <a:lnSpc>
              <a:spcPct val="90000"/>
            </a:lnSpc>
            <a:spcBef>
              <a:spcPct val="0"/>
            </a:spcBef>
            <a:spcAft>
              <a:spcPct val="35000"/>
            </a:spcAft>
          </a:pPr>
          <a:r>
            <a:rPr lang="ru-RU" sz="3700" b="1" kern="1200" dirty="0" smtClean="0">
              <a:latin typeface="Times New Roman" panose="02020603050405020304" pitchFamily="18" charset="0"/>
              <a:cs typeface="Times New Roman" panose="02020603050405020304" pitchFamily="18" charset="0"/>
            </a:rPr>
            <a:t>«</a:t>
          </a:r>
          <a:r>
            <a:rPr lang="ru-RU" sz="3700" b="1" kern="1200" dirty="0" err="1" smtClean="0">
              <a:latin typeface="Times New Roman" panose="02020603050405020304" pitchFamily="18" charset="0"/>
              <a:cs typeface="Times New Roman" panose="02020603050405020304" pitchFamily="18" charset="0"/>
            </a:rPr>
            <a:t>Интерфаол</a:t>
          </a:r>
          <a:r>
            <a:rPr lang="ru-RU" sz="3700" b="1" kern="1200" dirty="0" smtClean="0">
              <a:latin typeface="Times New Roman" panose="02020603050405020304" pitchFamily="18" charset="0"/>
              <a:cs typeface="Times New Roman" panose="02020603050405020304" pitchFamily="18" charset="0"/>
            </a:rPr>
            <a:t> </a:t>
          </a:r>
          <a:r>
            <a:rPr lang="ru-RU" sz="3700" b="1" kern="1200" dirty="0" err="1" smtClean="0">
              <a:latin typeface="Times New Roman" panose="02020603050405020304" pitchFamily="18" charset="0"/>
              <a:cs typeface="Times New Roman" panose="02020603050405020304" pitchFamily="18" charset="0"/>
            </a:rPr>
            <a:t>таълим</a:t>
          </a:r>
          <a:r>
            <a:rPr lang="ru-RU" sz="3700" b="1" kern="1200" dirty="0" smtClean="0">
              <a:latin typeface="Times New Roman" panose="02020603050405020304" pitchFamily="18" charset="0"/>
              <a:cs typeface="Times New Roman" panose="02020603050405020304" pitchFamily="18" charset="0"/>
            </a:rPr>
            <a:t>» </a:t>
          </a:r>
          <a:r>
            <a:rPr lang="ru-RU" sz="3700" b="1" kern="1200" dirty="0" err="1" smtClean="0">
              <a:latin typeface="Times New Roman" panose="02020603050405020304" pitchFamily="18" charset="0"/>
              <a:cs typeface="Times New Roman" panose="02020603050405020304" pitchFamily="18" charset="0"/>
            </a:rPr>
            <a:t>нима</a:t>
          </a:r>
          <a:r>
            <a:rPr lang="ru-RU" sz="3700" b="1" kern="1200" dirty="0" smtClean="0">
              <a:latin typeface="Times New Roman" panose="02020603050405020304" pitchFamily="18" charset="0"/>
              <a:cs typeface="Times New Roman" panose="02020603050405020304" pitchFamily="18" charset="0"/>
            </a:rPr>
            <a:t>?</a:t>
          </a:r>
          <a:r>
            <a:rPr lang="ru-RU" sz="3700" kern="1200" dirty="0" smtClean="0">
              <a:latin typeface="Times New Roman" panose="02020603050405020304" pitchFamily="18" charset="0"/>
              <a:cs typeface="Times New Roman" panose="02020603050405020304" pitchFamily="18" charset="0"/>
            </a:rPr>
            <a:t> </a:t>
          </a:r>
          <a:endParaRPr lang="ru-RU" sz="3700" kern="1200" dirty="0">
            <a:latin typeface="Times New Roman" panose="02020603050405020304" pitchFamily="18" charset="0"/>
            <a:cs typeface="Times New Roman" panose="02020603050405020304" pitchFamily="18" charset="0"/>
          </a:endParaRPr>
        </a:p>
      </dsp:txBody>
      <dsp:txXfrm>
        <a:off x="95096" y="111242"/>
        <a:ext cx="10325408" cy="1757858"/>
      </dsp:txXfrm>
    </dsp:sp>
    <dsp:sp modelId="{DA7D7D3C-4E14-4358-8503-7BD554080C97}">
      <dsp:nvSpPr>
        <dsp:cNvPr id="0" name=""/>
        <dsp:cNvSpPr/>
      </dsp:nvSpPr>
      <dsp:spPr>
        <a:xfrm>
          <a:off x="0" y="1964196"/>
          <a:ext cx="10515600" cy="16466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6990" rIns="263144" bIns="46990" numCol="1" spcCol="1270" anchor="t" anchorCtr="0">
          <a:noAutofit/>
        </a:bodyPr>
        <a:lstStyle/>
        <a:p>
          <a:pPr marL="0" lvl="1" indent="358775" algn="just" defTabSz="1289050" rtl="0">
            <a:lnSpc>
              <a:spcPct val="90000"/>
            </a:lnSpc>
            <a:spcBef>
              <a:spcPct val="0"/>
            </a:spcBef>
            <a:spcAft>
              <a:spcPct val="20000"/>
            </a:spcAft>
            <a:buChar char="••"/>
          </a:pPr>
          <a:r>
            <a:rPr lang="ru-RU" sz="2900" kern="1200" dirty="0" smtClean="0">
              <a:latin typeface="Times New Roman" panose="02020603050405020304" pitchFamily="18" charset="0"/>
              <a:cs typeface="Times New Roman" panose="02020603050405020304" pitchFamily="18" charset="0"/>
            </a:rPr>
            <a:t>«</a:t>
          </a:r>
          <a:r>
            <a:rPr lang="ru-RU" sz="2900" kern="1200" dirty="0" err="1" smtClean="0">
              <a:latin typeface="Times New Roman" panose="02020603050405020304" pitchFamily="18" charset="0"/>
              <a:cs typeface="Times New Roman" panose="02020603050405020304" pitchFamily="18" charset="0"/>
            </a:rPr>
            <a:t>Интерфаол</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атамаси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инглизча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интер</a:t>
          </a:r>
          <a:r>
            <a:rPr lang="ru-RU" sz="2900" kern="1200" dirty="0" smtClean="0">
              <a:latin typeface="Times New Roman" panose="02020603050405020304" pitchFamily="18" charset="0"/>
              <a:cs typeface="Times New Roman" panose="02020603050405020304" pitchFamily="18" charset="0"/>
            </a:rPr>
            <a:t>» - «</a:t>
          </a:r>
          <a:r>
            <a:rPr lang="ru-RU" sz="2900" kern="1200" dirty="0" err="1" smtClean="0">
              <a:latin typeface="Times New Roman" panose="02020603050405020304" pitchFamily="18" charset="0"/>
              <a:cs typeface="Times New Roman" panose="02020603050405020304" pitchFamily="18" charset="0"/>
            </a:rPr>
            <a:t>ўзаро</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«а</a:t>
          </a:r>
          <a:r>
            <a:rPr lang="en-US" sz="2900" kern="1200" dirty="0" smtClean="0">
              <a:latin typeface="Times New Roman" panose="02020603050405020304" pitchFamily="18" charset="0"/>
              <a:cs typeface="Times New Roman" panose="02020603050405020304" pitchFamily="18" charset="0"/>
            </a:rPr>
            <a:t>c</a:t>
          </a:r>
          <a:r>
            <a:rPr lang="ru-RU" sz="2900" kern="1200" dirty="0" smtClean="0">
              <a:latin typeface="Times New Roman" panose="02020603050405020304" pitchFamily="18" charset="0"/>
              <a:cs typeface="Times New Roman" panose="02020603050405020304" pitchFamily="18" charset="0"/>
            </a:rPr>
            <a:t>т» - «</a:t>
          </a:r>
          <a:r>
            <a:rPr lang="ru-RU" sz="2900" kern="1200" dirty="0" err="1" smtClean="0">
              <a:latin typeface="Times New Roman" panose="02020603050405020304" pitchFamily="18" charset="0"/>
              <a:cs typeface="Times New Roman" panose="02020603050405020304" pitchFamily="18" charset="0"/>
            </a:rPr>
            <a:t>ҳаракат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қилиш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сўзларидан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келиб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чиққан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доимий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мулоқотда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фаол</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иштирокчи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деган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маъноларни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англатади</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dsp:txBody>
      <dsp:txXfrm>
        <a:off x="0" y="1964196"/>
        <a:ext cx="10515600" cy="1646685"/>
      </dsp:txXfrm>
    </dsp:sp>
    <dsp:sp modelId="{141D2795-DF51-464A-9008-F3D0956C178D}">
      <dsp:nvSpPr>
        <dsp:cNvPr id="0" name=""/>
        <dsp:cNvSpPr/>
      </dsp:nvSpPr>
      <dsp:spPr>
        <a:xfrm>
          <a:off x="0" y="3610882"/>
          <a:ext cx="10515600" cy="19480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58775" algn="just" defTabSz="1644650" rtl="0">
            <a:lnSpc>
              <a:spcPct val="90000"/>
            </a:lnSpc>
            <a:spcBef>
              <a:spcPct val="0"/>
            </a:spcBef>
            <a:spcAft>
              <a:spcPct val="35000"/>
            </a:spcAft>
          </a:pPr>
          <a:r>
            <a:rPr lang="ru-RU" sz="3700" kern="1200" dirty="0" err="1" smtClean="0">
              <a:latin typeface="Times New Roman" panose="02020603050405020304" pitchFamily="18" charset="0"/>
              <a:cs typeface="Times New Roman" panose="02020603050405020304" pitchFamily="18" charset="0"/>
            </a:rPr>
            <a:t>Шунга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кўра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интерфаол</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таълим</a:t>
          </a:r>
          <a:r>
            <a:rPr lang="ru-RU" sz="3700" kern="1200" dirty="0" smtClean="0">
              <a:latin typeface="Times New Roman" panose="02020603050405020304" pitchFamily="18" charset="0"/>
              <a:cs typeface="Times New Roman" panose="02020603050405020304" pitchFamily="18" charset="0"/>
            </a:rPr>
            <a:t> - </a:t>
          </a:r>
          <a:r>
            <a:rPr lang="ru-RU" sz="3700" kern="1200" dirty="0" err="1" smtClean="0">
              <a:latin typeface="Times New Roman" panose="02020603050405020304" pitchFamily="18" charset="0"/>
              <a:cs typeface="Times New Roman" panose="02020603050405020304" pitchFamily="18" charset="0"/>
            </a:rPr>
            <a:t>ўқитувчи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ва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тингловчиларнинг</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фаол</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ўзаро</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таъсири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асосида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ўрганиш</a:t>
          </a:r>
          <a:r>
            <a:rPr lang="ru-RU" sz="3700" kern="1200" dirty="0" smtClean="0">
              <a:latin typeface="Times New Roman" panose="02020603050405020304" pitchFamily="18" charset="0"/>
              <a:cs typeface="Times New Roman" panose="02020603050405020304" pitchFamily="18" charset="0"/>
            </a:rPr>
            <a:t>.</a:t>
          </a:r>
          <a:endParaRPr lang="ru-RU" sz="3700" kern="1200" dirty="0">
            <a:latin typeface="Times New Roman" panose="02020603050405020304" pitchFamily="18" charset="0"/>
            <a:cs typeface="Times New Roman" panose="02020603050405020304" pitchFamily="18" charset="0"/>
          </a:endParaRPr>
        </a:p>
      </dsp:txBody>
      <dsp:txXfrm>
        <a:off x="95096" y="3705978"/>
        <a:ext cx="10325408" cy="175785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E140B3-7741-464E-B3BE-660BF33C7161}">
      <dsp:nvSpPr>
        <dsp:cNvPr id="0" name=""/>
        <dsp:cNvSpPr/>
      </dsp:nvSpPr>
      <dsp:spPr>
        <a:xfrm>
          <a:off x="0" y="19281"/>
          <a:ext cx="10515600" cy="1287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lvl="0" algn="ctr" defTabSz="2444750" rtl="0">
            <a:lnSpc>
              <a:spcPct val="90000"/>
            </a:lnSpc>
            <a:spcBef>
              <a:spcPct val="0"/>
            </a:spcBef>
            <a:spcAft>
              <a:spcPct val="35000"/>
            </a:spcAft>
          </a:pPr>
          <a:r>
            <a:rPr lang="ru-RU" sz="5500" kern="1200" dirty="0" err="1" smtClean="0">
              <a:latin typeface="Times New Roman" panose="02020603050405020304" pitchFamily="18" charset="0"/>
              <a:cs typeface="Times New Roman" panose="02020603050405020304" pitchFamily="18" charset="0"/>
            </a:rPr>
            <a:t>Интерфаол</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таълим</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тамойиллари</a:t>
          </a:r>
          <a:r>
            <a:rPr lang="ru-RU" sz="5500" kern="1200" dirty="0" smtClean="0">
              <a:latin typeface="Times New Roman" panose="02020603050405020304" pitchFamily="18" charset="0"/>
              <a:cs typeface="Times New Roman" panose="02020603050405020304" pitchFamily="18" charset="0"/>
            </a:rPr>
            <a:t>:</a:t>
          </a:r>
          <a:endParaRPr lang="ru-RU" sz="5500" kern="1200" dirty="0">
            <a:latin typeface="Times New Roman" panose="02020603050405020304" pitchFamily="18" charset="0"/>
            <a:cs typeface="Times New Roman" panose="02020603050405020304" pitchFamily="18" charset="0"/>
          </a:endParaRPr>
        </a:p>
      </dsp:txBody>
      <dsp:txXfrm>
        <a:off x="62826" y="82107"/>
        <a:ext cx="10389948" cy="116134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D5EE90-4F59-4949-BC94-3D71226F2CCD}">
      <dsp:nvSpPr>
        <dsp:cNvPr id="0" name=""/>
        <dsp:cNvSpPr/>
      </dsp:nvSpPr>
      <dsp:spPr>
        <a:xfrm>
          <a:off x="0" y="27684"/>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ru-RU" sz="2100" b="1" kern="1200" dirty="0" err="1" smtClean="0">
              <a:latin typeface="Times New Roman" panose="02020603050405020304" pitchFamily="18" charset="0"/>
              <a:cs typeface="Times New Roman" panose="02020603050405020304" pitchFamily="18" charset="0"/>
            </a:rPr>
            <a:t>Фаоллик</a:t>
          </a:r>
          <a:r>
            <a:rPr lang="ru-RU" sz="2100" b="1" kern="1200" dirty="0" smtClean="0">
              <a:latin typeface="Times New Roman" panose="02020603050405020304" pitchFamily="18" charset="0"/>
              <a:cs typeface="Times New Roman" panose="02020603050405020304" pitchFamily="18" charset="0"/>
            </a:rPr>
            <a:t> </a:t>
          </a:r>
          <a:r>
            <a:rPr lang="ru-RU" sz="2100" b="1" kern="1200" dirty="0" err="1" smtClean="0">
              <a:latin typeface="Times New Roman" panose="02020603050405020304" pitchFamily="18" charset="0"/>
              <a:cs typeface="Times New Roman" panose="02020603050405020304" pitchFamily="18" charset="0"/>
            </a:rPr>
            <a:t>тамойили</a:t>
          </a:r>
          <a:r>
            <a:rPr lang="ru-RU" sz="2100" b="1"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Барча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иштирокчиларни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фаол</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мулоқотга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мунозарага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муаммоларни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ҳал</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қилишга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жалб</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қилиш</a:t>
          </a:r>
          <a:r>
            <a:rPr lang="ru-RU" sz="2100" kern="120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39580" y="67264"/>
        <a:ext cx="10436440" cy="731649"/>
      </dsp:txXfrm>
    </dsp:sp>
    <dsp:sp modelId="{A95467FC-08FA-42B1-9FB3-BC8D9E08AAE0}">
      <dsp:nvSpPr>
        <dsp:cNvPr id="0" name=""/>
        <dsp:cNvSpPr/>
      </dsp:nvSpPr>
      <dsp:spPr>
        <a:xfrm>
          <a:off x="0" y="898974"/>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ru-RU" sz="2100" b="1" kern="1200" dirty="0" err="1" smtClean="0">
              <a:latin typeface="Times New Roman" panose="02020603050405020304" pitchFamily="18" charset="0"/>
              <a:cs typeface="Times New Roman" panose="02020603050405020304" pitchFamily="18" charset="0"/>
            </a:rPr>
            <a:t>Қайта</a:t>
          </a:r>
          <a:r>
            <a:rPr lang="ru-RU" sz="2100" b="1" kern="1200" dirty="0" smtClean="0">
              <a:latin typeface="Times New Roman" panose="02020603050405020304" pitchFamily="18" charset="0"/>
              <a:cs typeface="Times New Roman" panose="02020603050405020304" pitchFamily="18" charset="0"/>
            </a:rPr>
            <a:t> </a:t>
          </a:r>
          <a:r>
            <a:rPr lang="ru-RU" sz="2100" b="1" kern="1200" dirty="0" err="1" smtClean="0">
              <a:latin typeface="Times New Roman" panose="02020603050405020304" pitchFamily="18" charset="0"/>
              <a:cs typeface="Times New Roman" panose="02020603050405020304" pitchFamily="18" charset="0"/>
            </a:rPr>
            <a:t>алоқа</a:t>
          </a:r>
          <a:r>
            <a:rPr lang="ru-RU" sz="2100" b="1" kern="1200" dirty="0" smtClean="0">
              <a:latin typeface="Times New Roman" panose="02020603050405020304" pitchFamily="18" charset="0"/>
              <a:cs typeface="Times New Roman" panose="02020603050405020304" pitchFamily="18" charset="0"/>
            </a:rPr>
            <a:t> </a:t>
          </a:r>
          <a:r>
            <a:rPr lang="ru-RU" sz="2100" b="1" kern="1200" dirty="0" err="1" smtClean="0">
              <a:latin typeface="Times New Roman" panose="02020603050405020304" pitchFamily="18" charset="0"/>
              <a:cs typeface="Times New Roman" panose="02020603050405020304" pitchFamily="18" charset="0"/>
            </a:rPr>
            <a:t>тамойили</a:t>
          </a:r>
          <a:r>
            <a:rPr lang="ru-RU" sz="2100" b="1" kern="1200" dirty="0" smtClean="0">
              <a:latin typeface="Times New Roman" panose="02020603050405020304" pitchFamily="18" charset="0"/>
              <a:cs typeface="Times New Roman" panose="02020603050405020304" pitchFamily="18" charset="0"/>
            </a:rPr>
            <a:t>.</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Кўтарилган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далиллар</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ёки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эътирозларни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муҳокама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қилишни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рағбатлантириш</a:t>
          </a:r>
          <a:r>
            <a:rPr lang="ru-RU" sz="2100" kern="120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39580" y="938554"/>
        <a:ext cx="10436440" cy="731649"/>
      </dsp:txXfrm>
    </dsp:sp>
    <dsp:sp modelId="{79BBEB03-3FEC-4910-AB48-15E3E97C7A74}">
      <dsp:nvSpPr>
        <dsp:cNvPr id="0" name=""/>
        <dsp:cNvSpPr/>
      </dsp:nvSpPr>
      <dsp:spPr>
        <a:xfrm>
          <a:off x="0" y="1770264"/>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ru-RU" sz="2100" b="1" kern="1200" dirty="0" smtClean="0">
              <a:latin typeface="Times New Roman" panose="02020603050405020304" pitchFamily="18" charset="0"/>
              <a:cs typeface="Times New Roman" panose="02020603050405020304" pitchFamily="18" charset="0"/>
            </a:rPr>
            <a:t>Эксперимент </a:t>
          </a:r>
          <a:r>
            <a:rPr lang="ru-RU" sz="2100" b="1" kern="1200" dirty="0" err="1" smtClean="0">
              <a:latin typeface="Times New Roman" panose="02020603050405020304" pitchFamily="18" charset="0"/>
              <a:cs typeface="Times New Roman" panose="02020603050405020304" pitchFamily="18" charset="0"/>
            </a:rPr>
            <a:t>тамойили</a:t>
          </a:r>
          <a:r>
            <a:rPr lang="ru-RU" sz="2100" b="1" kern="1200" dirty="0" smtClean="0">
              <a:latin typeface="Times New Roman" panose="02020603050405020304" pitchFamily="18" charset="0"/>
              <a:cs typeface="Times New Roman" panose="02020603050405020304" pitchFamily="18" charset="0"/>
            </a:rPr>
            <a:t>.</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Тақдим</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этилган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муаммоларни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ҳал</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қилишнинг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янги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усулларини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излашга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ундаш</a:t>
          </a:r>
          <a:r>
            <a:rPr lang="ru-RU" sz="2100" kern="120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39580" y="1809844"/>
        <a:ext cx="10436440" cy="731649"/>
      </dsp:txXfrm>
    </dsp:sp>
    <dsp:sp modelId="{E71E24B4-4E50-4CF3-85E5-0A958CD9F5F8}">
      <dsp:nvSpPr>
        <dsp:cNvPr id="0" name=""/>
        <dsp:cNvSpPr/>
      </dsp:nvSpPr>
      <dsp:spPr>
        <a:xfrm>
          <a:off x="0" y="2641554"/>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ru-RU" sz="2100" b="1" kern="1200" dirty="0" err="1" smtClean="0">
              <a:latin typeface="Times New Roman" panose="02020603050405020304" pitchFamily="18" charset="0"/>
              <a:cs typeface="Times New Roman" panose="02020603050405020304" pitchFamily="18" charset="0"/>
            </a:rPr>
            <a:t>Ишонч</a:t>
          </a:r>
          <a:r>
            <a:rPr lang="ru-RU" sz="2100" b="1" kern="1200" dirty="0" smtClean="0">
              <a:latin typeface="Times New Roman" panose="02020603050405020304" pitchFamily="18" charset="0"/>
              <a:cs typeface="Times New Roman" panose="02020603050405020304" pitchFamily="18" charset="0"/>
            </a:rPr>
            <a:t> </a:t>
          </a:r>
          <a:r>
            <a:rPr lang="ru-RU" sz="2100" b="1" kern="1200" dirty="0" err="1" smtClean="0">
              <a:latin typeface="Times New Roman" panose="02020603050405020304" pitchFamily="18" charset="0"/>
              <a:cs typeface="Times New Roman" panose="02020603050405020304" pitchFamily="18" charset="0"/>
            </a:rPr>
            <a:t>тамойили</a:t>
          </a:r>
          <a:r>
            <a:rPr lang="ru-RU" sz="2100" b="1" kern="1200" dirty="0" smtClean="0">
              <a:latin typeface="Times New Roman" panose="02020603050405020304" pitchFamily="18" charset="0"/>
              <a:cs typeface="Times New Roman" panose="02020603050405020304" pitchFamily="18" charset="0"/>
            </a:rPr>
            <a:t>.</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Тайёр</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маълумотларни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қабул</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қилувчи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қатъий</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ўқитувчи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ва</a:t>
          </a:r>
          <a:r>
            <a:rPr lang="ru-RU" sz="2100" kern="1200" dirty="0" smtClean="0">
              <a:latin typeface="Times New Roman" panose="02020603050405020304" pitchFamily="18" charset="0"/>
              <a:cs typeface="Times New Roman" panose="02020603050405020304" pitchFamily="18" charset="0"/>
            </a:rPr>
            <a:t> пассив </a:t>
          </a:r>
          <a:r>
            <a:rPr lang="ru-RU" sz="2100" kern="1200" dirty="0" err="1" smtClean="0">
              <a:latin typeface="Times New Roman" panose="02020603050405020304" pitchFamily="18" charset="0"/>
              <a:cs typeface="Times New Roman" panose="02020603050405020304" pitchFamily="18" charset="0"/>
            </a:rPr>
            <a:t>тингловчининг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стереотипини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бартараф</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қилиш</a:t>
          </a:r>
          <a:r>
            <a:rPr lang="ru-RU" sz="2100" kern="120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39580" y="2681134"/>
        <a:ext cx="10436440" cy="731649"/>
      </dsp:txXfrm>
    </dsp:sp>
    <dsp:sp modelId="{51FE9880-1C68-4A29-8424-AE922B20CC36}">
      <dsp:nvSpPr>
        <dsp:cNvPr id="0" name=""/>
        <dsp:cNvSpPr/>
      </dsp:nvSpPr>
      <dsp:spPr>
        <a:xfrm>
          <a:off x="0" y="3512844"/>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ru-RU" sz="2100" b="1" kern="1200" dirty="0" err="1" smtClean="0">
              <a:latin typeface="Times New Roman" panose="02020603050405020304" pitchFamily="18" charset="0"/>
              <a:cs typeface="Times New Roman" panose="02020603050405020304" pitchFamily="18" charset="0"/>
            </a:rPr>
            <a:t>Қарашлар</a:t>
          </a:r>
          <a:r>
            <a:rPr lang="ru-RU" sz="2100" b="1" kern="1200" dirty="0" smtClean="0">
              <a:latin typeface="Times New Roman" panose="02020603050405020304" pitchFamily="18" charset="0"/>
              <a:cs typeface="Times New Roman" panose="02020603050405020304" pitchFamily="18" charset="0"/>
            </a:rPr>
            <a:t> </a:t>
          </a:r>
          <a:r>
            <a:rPr lang="ru-RU" sz="2100" b="1" kern="1200" dirty="0" err="1" smtClean="0">
              <a:latin typeface="Times New Roman" panose="02020603050405020304" pitchFamily="18" charset="0"/>
              <a:cs typeface="Times New Roman" panose="02020603050405020304" pitchFamily="18" charset="0"/>
            </a:rPr>
            <a:t>тенглиги</a:t>
          </a:r>
          <a:r>
            <a:rPr lang="ru-RU" sz="2100" b="1" kern="1200" dirty="0" smtClean="0">
              <a:latin typeface="Times New Roman" panose="02020603050405020304" pitchFamily="18" charset="0"/>
              <a:cs typeface="Times New Roman" panose="02020603050405020304" pitchFamily="18" charset="0"/>
            </a:rPr>
            <a:t> </a:t>
          </a:r>
          <a:r>
            <a:rPr lang="ru-RU" sz="2100" b="1" kern="1200" dirty="0" err="1" smtClean="0">
              <a:latin typeface="Times New Roman" panose="02020603050405020304" pitchFamily="18" charset="0"/>
              <a:cs typeface="Times New Roman" panose="02020603050405020304" pitchFamily="18" charset="0"/>
            </a:rPr>
            <a:t>тамойили</a:t>
          </a:r>
          <a:r>
            <a:rPr lang="ru-RU" sz="2100" b="1" kern="1200" dirty="0" smtClean="0">
              <a:latin typeface="Times New Roman" panose="02020603050405020304" pitchFamily="18" charset="0"/>
              <a:cs typeface="Times New Roman" panose="02020603050405020304" pitchFamily="18" charset="0"/>
            </a:rPr>
            <a:t>.</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Ўз</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фикрини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таълим</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жараёнининг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бошқа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иштирокчилари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билан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тенг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асосда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билдириш</a:t>
          </a:r>
          <a:r>
            <a:rPr lang="ru-RU" sz="2100" kern="120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39580" y="3552424"/>
        <a:ext cx="10436440" cy="73164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E140B3-7741-464E-B3BE-660BF33C7161}">
      <dsp:nvSpPr>
        <dsp:cNvPr id="0" name=""/>
        <dsp:cNvSpPr/>
      </dsp:nvSpPr>
      <dsp:spPr>
        <a:xfrm>
          <a:off x="0" y="19281"/>
          <a:ext cx="10515600" cy="1287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lvl="0" algn="ctr" defTabSz="2444750" rtl="0">
            <a:lnSpc>
              <a:spcPct val="90000"/>
            </a:lnSpc>
            <a:spcBef>
              <a:spcPct val="0"/>
            </a:spcBef>
            <a:spcAft>
              <a:spcPct val="35000"/>
            </a:spcAft>
          </a:pPr>
          <a:r>
            <a:rPr lang="ru-RU" sz="5500" kern="1200" dirty="0" err="1" smtClean="0">
              <a:latin typeface="Times New Roman" panose="02020603050405020304" pitchFamily="18" charset="0"/>
              <a:cs typeface="Times New Roman" panose="02020603050405020304" pitchFamily="18" charset="0"/>
            </a:rPr>
            <a:t>Интерфаол</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таълим</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тамойиллари</a:t>
          </a:r>
          <a:r>
            <a:rPr lang="ru-RU" sz="5500" kern="1200" smtClean="0">
              <a:latin typeface="Times New Roman" panose="02020603050405020304" pitchFamily="18" charset="0"/>
              <a:cs typeface="Times New Roman" panose="02020603050405020304" pitchFamily="18" charset="0"/>
            </a:rPr>
            <a:t>:</a:t>
          </a:r>
          <a:endParaRPr lang="ru-RU" sz="5500" kern="1200" dirty="0">
            <a:latin typeface="Times New Roman" panose="02020603050405020304" pitchFamily="18" charset="0"/>
            <a:cs typeface="Times New Roman" panose="02020603050405020304" pitchFamily="18" charset="0"/>
          </a:endParaRPr>
        </a:p>
      </dsp:txBody>
      <dsp:txXfrm>
        <a:off x="62826" y="82107"/>
        <a:ext cx="10389948" cy="116134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4464E3-95EA-4B69-ABD8-8C49E0ECC684}">
      <dsp:nvSpPr>
        <dsp:cNvPr id="0" name=""/>
        <dsp:cNvSpPr/>
      </dsp:nvSpPr>
      <dsp:spPr>
        <a:xfrm>
          <a:off x="4496315" y="1240131"/>
          <a:ext cx="1522968" cy="1522968"/>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FE2DD51B-86B5-4A1B-BABC-B5FC0F256EC9}">
      <dsp:nvSpPr>
        <dsp:cNvPr id="0" name=""/>
        <dsp:cNvSpPr/>
      </dsp:nvSpPr>
      <dsp:spPr>
        <a:xfrm>
          <a:off x="4374478" y="0"/>
          <a:ext cx="1766643" cy="102256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rtl="0">
            <a:lnSpc>
              <a:spcPct val="90000"/>
            </a:lnSpc>
            <a:spcBef>
              <a:spcPct val="0"/>
            </a:spcBef>
            <a:spcAft>
              <a:spcPct val="35000"/>
            </a:spcAft>
          </a:pPr>
          <a:r>
            <a:rPr lang="ru-RU" sz="2000" b="1" kern="1200" dirty="0" err="1" smtClean="0">
              <a:latin typeface="Times New Roman" panose="02020603050405020304" pitchFamily="18" charset="0"/>
              <a:cs typeface="Times New Roman" panose="02020603050405020304" pitchFamily="18" charset="0"/>
            </a:rPr>
            <a:t>Фаоллик</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тамойили</a:t>
          </a:r>
          <a:endParaRPr lang="ru-RU" sz="2000" kern="1200" dirty="0">
            <a:latin typeface="Times New Roman" panose="02020603050405020304" pitchFamily="18" charset="0"/>
            <a:cs typeface="Times New Roman" panose="02020603050405020304" pitchFamily="18" charset="0"/>
          </a:endParaRPr>
        </a:p>
      </dsp:txBody>
      <dsp:txXfrm>
        <a:off x="4374478" y="0"/>
        <a:ext cx="1766643" cy="1022564"/>
      </dsp:txXfrm>
    </dsp:sp>
    <dsp:sp modelId="{C4F6AE53-FCC9-47E4-AC27-3063EF3BA98B}">
      <dsp:nvSpPr>
        <dsp:cNvPr id="0" name=""/>
        <dsp:cNvSpPr/>
      </dsp:nvSpPr>
      <dsp:spPr>
        <a:xfrm>
          <a:off x="5075652" y="1660905"/>
          <a:ext cx="1522968" cy="1522968"/>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5D1AD3DE-EDE0-444A-BCB3-5AD4376E1632}">
      <dsp:nvSpPr>
        <dsp:cNvPr id="0" name=""/>
        <dsp:cNvSpPr/>
      </dsp:nvSpPr>
      <dsp:spPr>
        <a:xfrm>
          <a:off x="6719849" y="1348914"/>
          <a:ext cx="1583887" cy="110959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rtl="0">
            <a:lnSpc>
              <a:spcPct val="90000"/>
            </a:lnSpc>
            <a:spcBef>
              <a:spcPct val="0"/>
            </a:spcBef>
            <a:spcAft>
              <a:spcPct val="35000"/>
            </a:spcAft>
          </a:pPr>
          <a:r>
            <a:rPr lang="ru-RU" sz="2000" b="1" kern="1200" dirty="0" err="1" smtClean="0">
              <a:latin typeface="Times New Roman" panose="02020603050405020304" pitchFamily="18" charset="0"/>
              <a:cs typeface="Times New Roman" panose="02020603050405020304" pitchFamily="18" charset="0"/>
            </a:rPr>
            <a:t>Қайта</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алоқа</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тамойили</a:t>
          </a:r>
          <a:endParaRPr lang="ru-RU" sz="2000" kern="1200" dirty="0">
            <a:latin typeface="Times New Roman" panose="02020603050405020304" pitchFamily="18" charset="0"/>
            <a:cs typeface="Times New Roman" panose="02020603050405020304" pitchFamily="18" charset="0"/>
          </a:endParaRPr>
        </a:p>
      </dsp:txBody>
      <dsp:txXfrm>
        <a:off x="6719849" y="1348914"/>
        <a:ext cx="1583887" cy="1109591"/>
      </dsp:txXfrm>
    </dsp:sp>
    <dsp:sp modelId="{DCFFD5E5-3EAA-4777-9414-0BD0264AE53D}">
      <dsp:nvSpPr>
        <dsp:cNvPr id="0" name=""/>
        <dsp:cNvSpPr/>
      </dsp:nvSpPr>
      <dsp:spPr>
        <a:xfrm>
          <a:off x="4854517" y="2342325"/>
          <a:ext cx="1522968" cy="1522968"/>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FC519ADF-26D8-4522-9593-D0D6D0B21717}">
      <dsp:nvSpPr>
        <dsp:cNvPr id="0" name=""/>
        <dsp:cNvSpPr/>
      </dsp:nvSpPr>
      <dsp:spPr>
        <a:xfrm>
          <a:off x="6476174" y="3241746"/>
          <a:ext cx="1583887" cy="110959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rtl="0">
            <a:lnSpc>
              <a:spcPct val="90000"/>
            </a:lnSpc>
            <a:spcBef>
              <a:spcPct val="0"/>
            </a:spcBef>
            <a:spcAft>
              <a:spcPct val="35000"/>
            </a:spcAft>
          </a:pPr>
          <a:r>
            <a:rPr lang="ru-RU" sz="2000" b="1" kern="1200" dirty="0" smtClean="0">
              <a:latin typeface="Times New Roman" panose="02020603050405020304" pitchFamily="18" charset="0"/>
              <a:cs typeface="Times New Roman" panose="02020603050405020304" pitchFamily="18" charset="0"/>
            </a:rPr>
            <a:t>Эксперимент </a:t>
          </a:r>
          <a:r>
            <a:rPr lang="ru-RU" sz="2000" b="1" kern="1200" dirty="0" err="1" smtClean="0">
              <a:latin typeface="Times New Roman" panose="02020603050405020304" pitchFamily="18" charset="0"/>
              <a:cs typeface="Times New Roman" panose="02020603050405020304" pitchFamily="18" charset="0"/>
            </a:rPr>
            <a:t>тамойили</a:t>
          </a:r>
          <a:endParaRPr lang="ru-RU" sz="2000" kern="1200" dirty="0">
            <a:latin typeface="Times New Roman" panose="02020603050405020304" pitchFamily="18" charset="0"/>
            <a:cs typeface="Times New Roman" panose="02020603050405020304" pitchFamily="18" charset="0"/>
          </a:endParaRPr>
        </a:p>
      </dsp:txBody>
      <dsp:txXfrm>
        <a:off x="6476174" y="3241746"/>
        <a:ext cx="1583887" cy="1109591"/>
      </dsp:txXfrm>
    </dsp:sp>
    <dsp:sp modelId="{987017E4-C056-46EA-800C-046E985BEB74}">
      <dsp:nvSpPr>
        <dsp:cNvPr id="0" name=""/>
        <dsp:cNvSpPr/>
      </dsp:nvSpPr>
      <dsp:spPr>
        <a:xfrm>
          <a:off x="4138113" y="2342325"/>
          <a:ext cx="1522968" cy="1522968"/>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11E22A56-3349-490D-907B-58E378850EC9}">
      <dsp:nvSpPr>
        <dsp:cNvPr id="0" name=""/>
        <dsp:cNvSpPr/>
      </dsp:nvSpPr>
      <dsp:spPr>
        <a:xfrm>
          <a:off x="2455538" y="3241746"/>
          <a:ext cx="1583887" cy="110959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rtl="0">
            <a:lnSpc>
              <a:spcPct val="90000"/>
            </a:lnSpc>
            <a:spcBef>
              <a:spcPct val="0"/>
            </a:spcBef>
            <a:spcAft>
              <a:spcPct val="35000"/>
            </a:spcAft>
          </a:pPr>
          <a:r>
            <a:rPr lang="ru-RU" sz="2000" b="1" kern="1200" dirty="0" err="1" smtClean="0">
              <a:latin typeface="Times New Roman" panose="02020603050405020304" pitchFamily="18" charset="0"/>
              <a:cs typeface="Times New Roman" panose="02020603050405020304" pitchFamily="18" charset="0"/>
            </a:rPr>
            <a:t>Ишонч</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тамойили</a:t>
          </a:r>
          <a:endParaRPr lang="ru-RU" sz="2000" kern="1200" dirty="0">
            <a:latin typeface="Times New Roman" panose="02020603050405020304" pitchFamily="18" charset="0"/>
            <a:cs typeface="Times New Roman" panose="02020603050405020304" pitchFamily="18" charset="0"/>
          </a:endParaRPr>
        </a:p>
      </dsp:txBody>
      <dsp:txXfrm>
        <a:off x="2455538" y="3241746"/>
        <a:ext cx="1583887" cy="1109591"/>
      </dsp:txXfrm>
    </dsp:sp>
    <dsp:sp modelId="{F0245A79-280D-48AD-85AA-1B25A003F774}">
      <dsp:nvSpPr>
        <dsp:cNvPr id="0" name=""/>
        <dsp:cNvSpPr/>
      </dsp:nvSpPr>
      <dsp:spPr>
        <a:xfrm>
          <a:off x="3916978" y="1660905"/>
          <a:ext cx="1522968" cy="1522968"/>
        </a:xfrm>
        <a:prstGeom prst="ellipse">
          <a:avLst/>
        </a:prstGeom>
        <a:solidFill>
          <a:schemeClr val="accent6">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E8257327-F3F8-4867-891D-B7385F6A34AF}">
      <dsp:nvSpPr>
        <dsp:cNvPr id="0" name=""/>
        <dsp:cNvSpPr/>
      </dsp:nvSpPr>
      <dsp:spPr>
        <a:xfrm>
          <a:off x="2211863" y="1348914"/>
          <a:ext cx="1583887" cy="110959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rtl="0">
            <a:lnSpc>
              <a:spcPct val="90000"/>
            </a:lnSpc>
            <a:spcBef>
              <a:spcPct val="0"/>
            </a:spcBef>
            <a:spcAft>
              <a:spcPct val="35000"/>
            </a:spcAft>
          </a:pPr>
          <a:r>
            <a:rPr lang="ru-RU" sz="2000" b="1" kern="1200" dirty="0" err="1" smtClean="0">
              <a:latin typeface="Times New Roman" panose="02020603050405020304" pitchFamily="18" charset="0"/>
              <a:cs typeface="Times New Roman" panose="02020603050405020304" pitchFamily="18" charset="0"/>
            </a:rPr>
            <a:t>Қарашлар</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тенглиги</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тамойили</a:t>
          </a:r>
          <a:endParaRPr lang="ru-RU" sz="2000" kern="1200" dirty="0">
            <a:latin typeface="Times New Roman" panose="02020603050405020304" pitchFamily="18" charset="0"/>
            <a:cs typeface="Times New Roman" panose="02020603050405020304" pitchFamily="18" charset="0"/>
          </a:endParaRPr>
        </a:p>
      </dsp:txBody>
      <dsp:txXfrm>
        <a:off x="2211863" y="1348914"/>
        <a:ext cx="1583887" cy="110959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13FE22-B2F7-4A6A-8456-42EC296156E3}">
      <dsp:nvSpPr>
        <dsp:cNvPr id="0" name=""/>
        <dsp:cNvSpPr/>
      </dsp:nvSpPr>
      <dsp:spPr>
        <a:xfrm>
          <a:off x="0" y="188715"/>
          <a:ext cx="10515600" cy="1029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ru-RU" sz="4400" b="1" kern="1200" dirty="0" err="1" smtClean="0">
              <a:latin typeface="Times New Roman" panose="02020603050405020304" pitchFamily="18" charset="0"/>
              <a:cs typeface="Times New Roman" panose="02020603050405020304" pitchFamily="18" charset="0"/>
            </a:rPr>
            <a:t>Интерфаол</a:t>
          </a:r>
          <a:r>
            <a:rPr lang="ru-RU" sz="4400" b="1" kern="1200" dirty="0" smtClean="0">
              <a:latin typeface="Times New Roman" panose="02020603050405020304" pitchFamily="18" charset="0"/>
              <a:cs typeface="Times New Roman" panose="02020603050405020304" pitchFamily="18" charset="0"/>
            </a:rPr>
            <a:t> </a:t>
          </a:r>
          <a:r>
            <a:rPr lang="ru-RU" sz="4400" b="1" kern="1200" dirty="0" err="1" smtClean="0">
              <a:latin typeface="Times New Roman" panose="02020603050405020304" pitchFamily="18" charset="0"/>
              <a:cs typeface="Times New Roman" panose="02020603050405020304" pitchFamily="18" charset="0"/>
            </a:rPr>
            <a:t>таълимнинг</a:t>
          </a:r>
          <a:r>
            <a:rPr lang="ru-RU" sz="4400" b="1" kern="1200" dirty="0" smtClean="0">
              <a:latin typeface="Times New Roman" panose="02020603050405020304" pitchFamily="18" charset="0"/>
              <a:cs typeface="Times New Roman" panose="02020603050405020304" pitchFamily="18" charset="0"/>
            </a:rPr>
            <a:t> </a:t>
          </a:r>
          <a:r>
            <a:rPr lang="ru-RU" sz="4400" b="1" kern="1200" dirty="0" err="1" smtClean="0">
              <a:latin typeface="Times New Roman" panose="02020603050405020304" pitchFamily="18" charset="0"/>
              <a:cs typeface="Times New Roman" panose="02020603050405020304" pitchFamily="18" charset="0"/>
            </a:rPr>
            <a:t>мақсади</a:t>
          </a:r>
          <a:r>
            <a:rPr lang="ru-RU" sz="4400" b="1" kern="1200" dirty="0" smtClean="0">
              <a:latin typeface="Times New Roman" panose="02020603050405020304" pitchFamily="18" charset="0"/>
              <a:cs typeface="Times New Roman" panose="02020603050405020304" pitchFamily="18" charset="0"/>
            </a:rPr>
            <a:t>:</a:t>
          </a:r>
          <a:endParaRPr lang="ru-RU" sz="4400" kern="1200" dirty="0">
            <a:latin typeface="Times New Roman" panose="02020603050405020304" pitchFamily="18" charset="0"/>
            <a:cs typeface="Times New Roman" panose="02020603050405020304" pitchFamily="18" charset="0"/>
          </a:endParaRPr>
        </a:p>
      </dsp:txBody>
      <dsp:txXfrm>
        <a:off x="50261" y="238976"/>
        <a:ext cx="10415078" cy="929078"/>
      </dsp:txXfrm>
    </dsp:sp>
    <dsp:sp modelId="{6884D878-9B45-407B-B6ED-45966B90CB61}">
      <dsp:nvSpPr>
        <dsp:cNvPr id="0" name=""/>
        <dsp:cNvSpPr/>
      </dsp:nvSpPr>
      <dsp:spPr>
        <a:xfrm>
          <a:off x="0" y="1218315"/>
          <a:ext cx="10515600" cy="4098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5880" rIns="312928" bIns="55880" numCol="1" spcCol="1270" anchor="t" anchorCtr="0">
          <a:noAutofit/>
        </a:bodyPr>
        <a:lstStyle/>
        <a:p>
          <a:pPr marL="0" lvl="1" indent="358775" algn="just" defTabSz="1511300" rtl="0">
            <a:lnSpc>
              <a:spcPct val="90000"/>
            </a:lnSpc>
            <a:spcBef>
              <a:spcPct val="0"/>
            </a:spcBef>
            <a:spcAft>
              <a:spcPct val="20000"/>
            </a:spcAft>
            <a:buChar char="••"/>
          </a:pPr>
          <a:r>
            <a:rPr lang="ru-RU" sz="3400" kern="1200" dirty="0" err="1" smtClean="0">
              <a:latin typeface="Times New Roman" panose="02020603050405020304" pitchFamily="18" charset="0"/>
              <a:cs typeface="Times New Roman" panose="02020603050405020304" pitchFamily="18" charset="0"/>
            </a:rPr>
            <a:t>мулоқот</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қобилиятини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ривожлантириш</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a:p>
          <a:pPr marL="0" lvl="1" indent="358775" algn="just" defTabSz="1511300" rtl="0">
            <a:lnSpc>
              <a:spcPct val="90000"/>
            </a:lnSpc>
            <a:spcBef>
              <a:spcPct val="0"/>
            </a:spcBef>
            <a:spcAft>
              <a:spcPct val="20000"/>
            </a:spcAft>
            <a:buChar char="••"/>
          </a:pPr>
          <a:r>
            <a:rPr lang="ru-RU" sz="3400" kern="1200" dirty="0" err="1" smtClean="0">
              <a:latin typeface="Times New Roman" panose="02020603050405020304" pitchFamily="18" charset="0"/>
              <a:cs typeface="Times New Roman" panose="02020603050405020304" pitchFamily="18" charset="0"/>
            </a:rPr>
            <a:t>дарснинг</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барча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иштирокчилари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учун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қулай</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шароит</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ва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қулай</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ҳиссий</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муҳит</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яратиш</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a:p>
          <a:pPr marL="0" lvl="1" indent="358775" algn="just" defTabSz="1511300" rtl="0">
            <a:lnSpc>
              <a:spcPct val="90000"/>
            </a:lnSpc>
            <a:spcBef>
              <a:spcPct val="0"/>
            </a:spcBef>
            <a:spcAft>
              <a:spcPct val="20000"/>
            </a:spcAft>
            <a:buChar char="••"/>
          </a:pPr>
          <a:r>
            <a:rPr lang="ru-RU" sz="3400" kern="1200" dirty="0" err="1" smtClean="0">
              <a:latin typeface="Times New Roman" panose="02020603050405020304" pitchFamily="18" charset="0"/>
              <a:cs typeface="Times New Roman" panose="02020603050405020304" pitchFamily="18" charset="0"/>
            </a:rPr>
            <a:t>жамоада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ишлаш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кўникмаларини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ва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ўз</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фикрларини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ифода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этиш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қобилиятини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ривожлантириш</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a:p>
          <a:pPr marL="0" lvl="1" indent="358775" algn="just" defTabSz="1511300" rtl="0">
            <a:lnSpc>
              <a:spcPct val="90000"/>
            </a:lnSpc>
            <a:spcBef>
              <a:spcPct val="0"/>
            </a:spcBef>
            <a:spcAft>
              <a:spcPct val="20000"/>
            </a:spcAft>
            <a:buChar char="••"/>
          </a:pPr>
          <a:r>
            <a:rPr lang="ru-RU" sz="3400" kern="1200" dirty="0" err="1" smtClean="0">
              <a:latin typeface="Times New Roman" panose="02020603050405020304" pitchFamily="18" charset="0"/>
              <a:cs typeface="Times New Roman" panose="02020603050405020304" pitchFamily="18" charset="0"/>
            </a:rPr>
            <a:t>ўрганишга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қизиқиш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ва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ички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мотивацияни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шакллантириш</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a:p>
          <a:pPr marL="0" lvl="1" indent="358775" algn="just" defTabSz="1511300" rtl="0">
            <a:lnSpc>
              <a:spcPct val="90000"/>
            </a:lnSpc>
            <a:spcBef>
              <a:spcPct val="0"/>
            </a:spcBef>
            <a:spcAft>
              <a:spcPct val="20000"/>
            </a:spcAft>
            <a:buChar char="••"/>
          </a:pPr>
          <a:r>
            <a:rPr lang="ru-RU" sz="3400" kern="1200" dirty="0" err="1" smtClean="0">
              <a:latin typeface="Times New Roman" panose="02020603050405020304" pitchFamily="18" charset="0"/>
              <a:cs typeface="Times New Roman" panose="02020603050405020304" pitchFamily="18" charset="0"/>
            </a:rPr>
            <a:t>ижодкорликни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ривожлантириш</a:t>
          </a:r>
          <a:r>
            <a:rPr lang="ru-RU" sz="3400" kern="1200" dirty="0" smtClean="0">
              <a:latin typeface="Times New Roman" panose="02020603050405020304" pitchFamily="18" charset="0"/>
              <a:cs typeface="Times New Roman" panose="02020603050405020304" pitchFamily="18" charset="0"/>
            </a:rPr>
            <a:t>.</a:t>
          </a:r>
          <a:endParaRPr lang="ru-RU" sz="3400" kern="1200" dirty="0">
            <a:latin typeface="Times New Roman" panose="02020603050405020304" pitchFamily="18" charset="0"/>
            <a:cs typeface="Times New Roman" panose="02020603050405020304" pitchFamily="18" charset="0"/>
          </a:endParaRPr>
        </a:p>
      </dsp:txBody>
      <dsp:txXfrm>
        <a:off x="0" y="1218315"/>
        <a:ext cx="10515600" cy="40986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15A833-3BD8-4008-89F0-35061CCDD2E0}">
      <dsp:nvSpPr>
        <dsp:cNvPr id="0" name=""/>
        <dsp:cNvSpPr/>
      </dsp:nvSpPr>
      <dsp:spPr>
        <a:xfrm>
          <a:off x="0" y="183550"/>
          <a:ext cx="10515600" cy="21621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Интерфаол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таълим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усуллари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ёрдамида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амалга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оширилади</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105548" y="289098"/>
        <a:ext cx="10304504" cy="1951064"/>
      </dsp:txXfrm>
    </dsp:sp>
    <dsp:sp modelId="{C2639276-0C9A-4CC1-BC31-E52AD395376B}">
      <dsp:nvSpPr>
        <dsp:cNvPr id="0" name=""/>
        <dsp:cNvSpPr/>
      </dsp:nvSpPr>
      <dsp:spPr>
        <a:xfrm>
          <a:off x="0" y="2437870"/>
          <a:ext cx="10515600" cy="21621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Ўқитишнинг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интерфаол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усуллари</a:t>
          </a:r>
          <a:r>
            <a:rPr lang="ru-RU" sz="3200" kern="1200" dirty="0" smtClean="0">
              <a:latin typeface="Times New Roman" panose="02020603050405020304" pitchFamily="18" charset="0"/>
              <a:cs typeface="Times New Roman" panose="02020603050405020304" pitchFamily="18" charset="0"/>
            </a:rPr>
            <a:t> – </a:t>
          </a:r>
          <a:r>
            <a:rPr lang="ru-RU" sz="3200" kern="1200" dirty="0" err="1" smtClean="0">
              <a:latin typeface="Times New Roman" panose="02020603050405020304" pitchFamily="18" charset="0"/>
              <a:cs typeface="Times New Roman" panose="02020603050405020304" pitchFamily="18" charset="0"/>
            </a:rPr>
            <a:t>ўқув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жараёнининг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барча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иштирокчилари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ўртасидаги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ўзаро</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муносабатлар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усуллари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бўлиб</a:t>
          </a:r>
          <a:r>
            <a:rPr lang="ru-RU" sz="3200" kern="1200" dirty="0" smtClean="0">
              <a:latin typeface="Times New Roman" panose="02020603050405020304" pitchFamily="18" charset="0"/>
              <a:cs typeface="Times New Roman" panose="02020603050405020304" pitchFamily="18" charset="0"/>
            </a:rPr>
            <a:t>, улар </a:t>
          </a:r>
          <a:r>
            <a:rPr lang="ru-RU" sz="3200" kern="1200" dirty="0" err="1" smtClean="0">
              <a:latin typeface="Times New Roman" panose="02020603050405020304" pitchFamily="18" charset="0"/>
              <a:cs typeface="Times New Roman" panose="02020603050405020304" pitchFamily="18" charset="0"/>
            </a:rPr>
            <a:t>давомида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тингловчилар</a:t>
          </a:r>
          <a:r>
            <a:rPr lang="ru-RU" sz="3200" kern="1200" dirty="0" smtClean="0">
              <a:latin typeface="Times New Roman" panose="02020603050405020304" pitchFamily="18" charset="0"/>
              <a:cs typeface="Times New Roman" panose="02020603050405020304" pitchFamily="18" charset="0"/>
            </a:rPr>
            <a:t> пассив </a:t>
          </a:r>
          <a:r>
            <a:rPr lang="ru-RU" sz="3200" kern="1200" dirty="0" err="1" smtClean="0">
              <a:latin typeface="Times New Roman" panose="02020603050405020304" pitchFamily="18" charset="0"/>
              <a:cs typeface="Times New Roman" panose="02020603050405020304" pitchFamily="18" charset="0"/>
            </a:rPr>
            <a:t>ролни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тўхтатадилар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билан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фаол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шуғулланадилар</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105548" y="2543418"/>
        <a:ext cx="10304504" cy="1951064"/>
      </dsp:txXfrm>
    </dsp:sp>
    <dsp:sp modelId="{3983FBA8-63D5-4EA0-BAD4-DA5703E69673}">
      <dsp:nvSpPr>
        <dsp:cNvPr id="0" name=""/>
        <dsp:cNvSpPr/>
      </dsp:nvSpPr>
      <dsp:spPr>
        <a:xfrm>
          <a:off x="0" y="4600030"/>
          <a:ext cx="10515600" cy="745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0640" rIns="227584" bIns="40640" numCol="1" spcCol="1270" anchor="t" anchorCtr="0">
          <a:noAutofit/>
        </a:bodyPr>
        <a:lstStyle/>
        <a:p>
          <a:pPr marL="0" lvl="1" indent="358775" algn="just" defTabSz="1111250" rtl="0">
            <a:lnSpc>
              <a:spcPct val="90000"/>
            </a:lnSpc>
            <a:spcBef>
              <a:spcPct val="0"/>
            </a:spcBef>
            <a:spcAft>
              <a:spcPct val="20000"/>
            </a:spcAft>
            <a:buChar char="••"/>
          </a:pPr>
          <a:r>
            <a:rPr lang="ru-RU" sz="2500" kern="1200" dirty="0" err="1" smtClean="0">
              <a:latin typeface="Times New Roman" panose="02020603050405020304" pitchFamily="18" charset="0"/>
              <a:cs typeface="Times New Roman" panose="02020603050405020304" pitchFamily="18" charset="0"/>
            </a:rPr>
            <a:t>Интерактив</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ўқитиш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технологиялари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олий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таълим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муассасаларида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ўқув</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жараёнини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янада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қизиқарли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самаралироқ</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қилади</a:t>
          </a:r>
          <a:r>
            <a:rPr lang="ru-RU" sz="2500" kern="1200" dirty="0" smtClean="0">
              <a:latin typeface="Times New Roman" panose="02020603050405020304" pitchFamily="18" charset="0"/>
              <a:cs typeface="Times New Roman" panose="02020603050405020304" pitchFamily="18" charset="0"/>
            </a:rPr>
            <a:t>. </a:t>
          </a:r>
          <a:endParaRPr lang="ru-RU" sz="2500" kern="1200" dirty="0">
            <a:latin typeface="Times New Roman" panose="02020603050405020304" pitchFamily="18" charset="0"/>
            <a:cs typeface="Times New Roman" panose="02020603050405020304" pitchFamily="18" charset="0"/>
          </a:endParaRPr>
        </a:p>
      </dsp:txBody>
      <dsp:txXfrm>
        <a:off x="0" y="4600030"/>
        <a:ext cx="10515600" cy="7452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2AFE0-F4A5-4A0D-91B9-78CBDA3E2655}">
      <dsp:nvSpPr>
        <dsp:cNvPr id="0" name=""/>
        <dsp:cNvSpPr/>
      </dsp:nvSpPr>
      <dsp:spPr>
        <a:xfrm>
          <a:off x="0" y="14170"/>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smtClean="0">
              <a:latin typeface="Times New Roman" panose="02020603050405020304" pitchFamily="18" charset="0"/>
              <a:cs typeface="Times New Roman" panose="02020603050405020304" pitchFamily="18" charset="0"/>
            </a:rPr>
            <a:t>1980-йилларда </a:t>
          </a:r>
          <a:r>
            <a:rPr lang="ru-RU" sz="3300" kern="1200" dirty="0" err="1" smtClean="0">
              <a:latin typeface="Times New Roman" panose="02020603050405020304" pitchFamily="18" charset="0"/>
              <a:cs typeface="Times New Roman" panose="02020603050405020304" pitchFamily="18" charset="0"/>
            </a:rPr>
            <a:t>Миллий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ўқув</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маркази</a:t>
          </a:r>
          <a:r>
            <a:rPr lang="ru-RU" sz="3300" kern="1200" dirty="0" smtClean="0">
              <a:latin typeface="Times New Roman" panose="02020603050405020304" pitchFamily="18" charset="0"/>
              <a:cs typeface="Times New Roman" panose="02020603050405020304" pitchFamily="18" charset="0"/>
            </a:rPr>
            <a:t> (АҚШ, Мериленд </a:t>
          </a:r>
          <a:r>
            <a:rPr lang="ru-RU" sz="3300" kern="1200" dirty="0" err="1" smtClean="0">
              <a:latin typeface="Times New Roman" panose="02020603050405020304" pitchFamily="18" charset="0"/>
              <a:cs typeface="Times New Roman" panose="02020603050405020304" pitchFamily="18" charset="0"/>
            </a:rPr>
            <a:t>штати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томонидан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ишлаб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чиқилган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пирамидасига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кўра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инсон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эшитганларининг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атиги</a:t>
          </a:r>
          <a:r>
            <a:rPr lang="ru-RU" sz="3300" kern="1200" dirty="0" smtClean="0">
              <a:latin typeface="Times New Roman" panose="02020603050405020304" pitchFamily="18" charset="0"/>
              <a:cs typeface="Times New Roman" panose="02020603050405020304" pitchFamily="18" charset="0"/>
            </a:rPr>
            <a:t>        5% </a:t>
          </a:r>
          <a:r>
            <a:rPr lang="ru-RU" sz="3300" kern="1200" dirty="0" err="1" smtClean="0">
              <a:latin typeface="Times New Roman" panose="02020603050405020304" pitchFamily="18" charset="0"/>
              <a:cs typeface="Times New Roman" panose="02020603050405020304" pitchFamily="18" charset="0"/>
            </a:rPr>
            <a:t>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эслайди</a:t>
          </a:r>
          <a:r>
            <a:rPr lang="ru-RU" sz="3300" kern="1200" dirty="0" smtClean="0">
              <a:latin typeface="Times New Roman" panose="02020603050405020304" pitchFamily="18" charset="0"/>
              <a:cs typeface="Times New Roman" panose="02020603050405020304" pitchFamily="18" charset="0"/>
            </a:rPr>
            <a:t>, 90% </a:t>
          </a:r>
          <a:r>
            <a:rPr lang="ru-RU" sz="3300" kern="1200" dirty="0" err="1" smtClean="0">
              <a:latin typeface="Times New Roman" panose="02020603050405020304" pitchFamily="18" charset="0"/>
              <a:cs typeface="Times New Roman" panose="02020603050405020304" pitchFamily="18" charset="0"/>
            </a:rPr>
            <a:t>маълумотни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бошқаларга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ўргатганда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эслаб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қолади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31935" y="146105"/>
        <a:ext cx="10251730" cy="2438830"/>
      </dsp:txXfrm>
    </dsp:sp>
    <dsp:sp modelId="{557EADBD-4F3D-4852-B5E7-3F10FEC50D25}">
      <dsp:nvSpPr>
        <dsp:cNvPr id="0" name=""/>
        <dsp:cNvSpPr/>
      </dsp:nvSpPr>
      <dsp:spPr>
        <a:xfrm>
          <a:off x="0" y="2811910"/>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Ўқув</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жараёнини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шундай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ташкил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керакки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иложи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борича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кўпроқ</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материални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ўзлаштира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олсинлар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ўзларини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қулай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ҳис</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қилсинлар</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31935" y="2943845"/>
        <a:ext cx="10251730" cy="243883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9EE6B0-C693-4403-8E37-4FE0B9D98FE1}">
      <dsp:nvSpPr>
        <dsp:cNvPr id="0" name=""/>
        <dsp:cNvSpPr/>
      </dsp:nvSpPr>
      <dsp:spPr>
        <a:xfrm>
          <a:off x="0" y="101181"/>
          <a:ext cx="10515600" cy="1123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63538" algn="just" defTabSz="2133600" rtl="0">
            <a:lnSpc>
              <a:spcPct val="90000"/>
            </a:lnSpc>
            <a:spcBef>
              <a:spcPct val="0"/>
            </a:spcBef>
            <a:spcAft>
              <a:spcPct val="35000"/>
            </a:spcAft>
          </a:pPr>
          <a:r>
            <a:rPr lang="ru-RU" sz="4800" b="1" kern="1200" dirty="0" err="1" smtClean="0">
              <a:latin typeface="Times New Roman" panose="02020603050405020304" pitchFamily="18" charset="0"/>
              <a:cs typeface="Times New Roman" panose="02020603050405020304" pitchFamily="18" charset="0"/>
            </a:rPr>
            <a:t>Ўқитишнинг</a:t>
          </a:r>
          <a:r>
            <a:rPr lang="ru-RU" sz="4800" b="1" kern="1200" dirty="0" smtClean="0">
              <a:latin typeface="Times New Roman" panose="02020603050405020304" pitchFamily="18" charset="0"/>
              <a:cs typeface="Times New Roman" panose="02020603050405020304" pitchFamily="18" charset="0"/>
            </a:rPr>
            <a:t> </a:t>
          </a:r>
          <a:r>
            <a:rPr lang="ru-RU" sz="4800" b="1" kern="1200" dirty="0" err="1" smtClean="0">
              <a:latin typeface="Times New Roman" panose="02020603050405020304" pitchFamily="18" charset="0"/>
              <a:cs typeface="Times New Roman" panose="02020603050405020304" pitchFamily="18" charset="0"/>
            </a:rPr>
            <a:t>интерфаол</a:t>
          </a:r>
          <a:r>
            <a:rPr lang="ru-RU" sz="4800" b="1" kern="1200" dirty="0" smtClean="0">
              <a:latin typeface="Times New Roman" panose="02020603050405020304" pitchFamily="18" charset="0"/>
              <a:cs typeface="Times New Roman" panose="02020603050405020304" pitchFamily="18" charset="0"/>
            </a:rPr>
            <a:t> </a:t>
          </a:r>
          <a:r>
            <a:rPr lang="ru-RU" sz="4800" b="1" kern="1200" dirty="0" err="1" smtClean="0">
              <a:latin typeface="Times New Roman" panose="02020603050405020304" pitchFamily="18" charset="0"/>
              <a:cs typeface="Times New Roman" panose="02020603050405020304" pitchFamily="18" charset="0"/>
            </a:rPr>
            <a:t>усуллари</a:t>
          </a:r>
          <a:endParaRPr lang="ru-RU" sz="4800" b="1" kern="1200" dirty="0">
            <a:latin typeface="Times New Roman" panose="02020603050405020304" pitchFamily="18" charset="0"/>
            <a:cs typeface="Times New Roman" panose="02020603050405020304" pitchFamily="18" charset="0"/>
          </a:endParaRPr>
        </a:p>
      </dsp:txBody>
      <dsp:txXfrm>
        <a:off x="54830" y="156011"/>
        <a:ext cx="10405940" cy="101353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875EF4-F269-4C75-B202-2991789686CA}">
      <dsp:nvSpPr>
        <dsp:cNvPr id="0" name=""/>
        <dsp:cNvSpPr/>
      </dsp:nvSpPr>
      <dsp:spPr>
        <a:xfrm>
          <a:off x="0" y="498879"/>
          <a:ext cx="10515600" cy="16321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ru-RU" sz="3100" b="1" kern="1200" dirty="0" err="1" smtClean="0">
              <a:latin typeface="Times New Roman" panose="02020603050405020304" pitchFamily="18" charset="0"/>
              <a:cs typeface="Times New Roman" panose="02020603050405020304" pitchFamily="18" charset="0"/>
            </a:rPr>
            <a:t>Ўқитишнинг</a:t>
          </a:r>
          <a:r>
            <a:rPr lang="ru-RU" sz="3100" b="1" kern="1200" dirty="0" smtClean="0">
              <a:latin typeface="Times New Roman" panose="02020603050405020304" pitchFamily="18" charset="0"/>
              <a:cs typeface="Times New Roman" panose="02020603050405020304" pitchFamily="18" charset="0"/>
            </a:rPr>
            <a:t> </a:t>
          </a:r>
          <a:r>
            <a:rPr lang="ru-RU" sz="3100" b="1" kern="1200" dirty="0" err="1" smtClean="0">
              <a:latin typeface="Times New Roman" panose="02020603050405020304" pitchFamily="18" charset="0"/>
              <a:cs typeface="Times New Roman" panose="02020603050405020304" pitchFamily="18" charset="0"/>
            </a:rPr>
            <a:t>интерфаол</a:t>
          </a:r>
          <a:r>
            <a:rPr lang="ru-RU" sz="3100" b="1" kern="1200" dirty="0" smtClean="0">
              <a:latin typeface="Times New Roman" panose="02020603050405020304" pitchFamily="18" charset="0"/>
              <a:cs typeface="Times New Roman" panose="02020603050405020304" pitchFamily="18" charset="0"/>
            </a:rPr>
            <a:t> </a:t>
          </a:r>
          <a:r>
            <a:rPr lang="ru-RU" sz="3100" b="1" kern="1200" dirty="0" err="1" smtClean="0">
              <a:latin typeface="Times New Roman" panose="02020603050405020304" pitchFamily="18" charset="0"/>
              <a:cs typeface="Times New Roman" panose="02020603050405020304" pitchFamily="18" charset="0"/>
            </a:rPr>
            <a:t>усули</a:t>
          </a:r>
          <a:r>
            <a:rPr lang="ru-RU" sz="3100" kern="1200" dirty="0" smtClean="0">
              <a:latin typeface="Times New Roman" panose="02020603050405020304" pitchFamily="18" charset="0"/>
              <a:cs typeface="Times New Roman" panose="02020603050405020304" pitchFamily="18" charset="0"/>
            </a:rPr>
            <a:t> - </a:t>
          </a:r>
          <a:r>
            <a:rPr lang="ru-RU" sz="3100" kern="1200" dirty="0" err="1" smtClean="0">
              <a:latin typeface="Times New Roman" panose="02020603050405020304" pitchFamily="18" charset="0"/>
              <a:cs typeface="Times New Roman" panose="02020603050405020304" pitchFamily="18" charset="0"/>
            </a:rPr>
            <a:t>ўқитувчи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тингловчи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ўртасидаги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мулоқотни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суҳбат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ёки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мулоқот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тарзида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тайёрловчи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усул</a:t>
          </a:r>
          <a:r>
            <a:rPr lang="ru-RU" sz="3100" kern="1200" dirty="0" smtClean="0">
              <a:latin typeface="Times New Roman" panose="02020603050405020304" pitchFamily="18" charset="0"/>
              <a:cs typeface="Times New Roman" panose="02020603050405020304" pitchFamily="18" charset="0"/>
            </a:rPr>
            <a:t>.</a:t>
          </a:r>
          <a:endParaRPr lang="ru-RU" sz="3100" kern="1200" dirty="0">
            <a:latin typeface="Times New Roman" panose="02020603050405020304" pitchFamily="18" charset="0"/>
            <a:cs typeface="Times New Roman" panose="02020603050405020304" pitchFamily="18" charset="0"/>
          </a:endParaRPr>
        </a:p>
      </dsp:txBody>
      <dsp:txXfrm>
        <a:off x="79675" y="578554"/>
        <a:ext cx="10356250" cy="1472800"/>
      </dsp:txXfrm>
    </dsp:sp>
    <dsp:sp modelId="{EA646B6B-EE3A-4512-8D86-D4B4D3F5D91D}">
      <dsp:nvSpPr>
        <dsp:cNvPr id="0" name=""/>
        <dsp:cNvSpPr/>
      </dsp:nvSpPr>
      <dsp:spPr>
        <a:xfrm>
          <a:off x="0" y="2220309"/>
          <a:ext cx="10515600" cy="16321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ru-RU" sz="3100" kern="1200" dirty="0" err="1" smtClean="0">
              <a:latin typeface="Times New Roman" panose="02020603050405020304" pitchFamily="18" charset="0"/>
              <a:cs typeface="Times New Roman" panose="02020603050405020304" pitchFamily="18" charset="0"/>
            </a:rPr>
            <a:t>Интерфаол</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усулларнинг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мазмуни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шундаки</a:t>
          </a:r>
          <a:r>
            <a:rPr lang="ru-RU" sz="3100" kern="1200" dirty="0" smtClean="0">
              <a:latin typeface="Times New Roman" panose="02020603050405020304" pitchFamily="18" charset="0"/>
              <a:cs typeface="Times New Roman" panose="02020603050405020304" pitchFamily="18" charset="0"/>
            </a:rPr>
            <a:t>, улар </a:t>
          </a:r>
          <a:r>
            <a:rPr lang="ru-RU" sz="3100" kern="1200" dirty="0" err="1" smtClean="0">
              <a:latin typeface="Times New Roman" panose="02020603050405020304" pitchFamily="18" charset="0"/>
              <a:cs typeface="Times New Roman" panose="02020603050405020304" pitchFamily="18" charset="0"/>
            </a:rPr>
            <a:t>нафақат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ўқитувчи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тингловчи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ўртасидаги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кенг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ўзаро</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таъсирга</a:t>
          </a:r>
          <a:r>
            <a:rPr lang="ru-RU" sz="3100" kern="1200" dirty="0" smtClean="0">
              <a:latin typeface="Times New Roman" panose="02020603050405020304" pitchFamily="18" charset="0"/>
              <a:cs typeface="Times New Roman" panose="02020603050405020304" pitchFamily="18" charset="0"/>
            </a:rPr>
            <a:t>, балки </a:t>
          </a:r>
          <a:r>
            <a:rPr lang="ru-RU" sz="3100" kern="1200" dirty="0" err="1" smtClean="0">
              <a:latin typeface="Times New Roman" panose="02020603050405020304" pitchFamily="18" charset="0"/>
              <a:cs typeface="Times New Roman" panose="02020603050405020304" pitchFamily="18" charset="0"/>
            </a:rPr>
            <a:t>тингловчиларнинг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ўзаро</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таъсирига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ҳам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қаратилган</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dsp:txBody>
      <dsp:txXfrm>
        <a:off x="79675" y="2299984"/>
        <a:ext cx="10356250" cy="147280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646B6B-EE3A-4512-8D86-D4B4D3F5D91D}">
      <dsp:nvSpPr>
        <dsp:cNvPr id="0" name=""/>
        <dsp:cNvSpPr/>
      </dsp:nvSpPr>
      <dsp:spPr>
        <a:xfrm>
          <a:off x="0" y="29715"/>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усулларининг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хос</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хусусияти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шундаки</a:t>
          </a:r>
          <a:r>
            <a:rPr lang="ru-RU" sz="3200" kern="1200" dirty="0" smtClean="0">
              <a:latin typeface="Times New Roman" panose="02020603050405020304" pitchFamily="18" charset="0"/>
              <a:cs typeface="Times New Roman" panose="02020603050405020304" pitchFamily="18" charset="0"/>
            </a:rPr>
            <a:t>, улар </a:t>
          </a:r>
          <a:r>
            <a:rPr lang="ru-RU" sz="3200" kern="1200" dirty="0" err="1" smtClean="0">
              <a:latin typeface="Times New Roman" panose="02020603050405020304" pitchFamily="18" charset="0"/>
              <a:cs typeface="Times New Roman" panose="02020603050405020304" pitchFamily="18" charset="0"/>
            </a:rPr>
            <a:t>ўқув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жараёнида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тингловчиларнинг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фаол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устунлигини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таъминлайди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дарс</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мақсадларига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эришиш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учун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ўқитувчининг</a:t>
          </a:r>
          <a:r>
            <a:rPr lang="ru-RU" sz="3200" kern="1200" dirty="0" smtClean="0">
              <a:latin typeface="Times New Roman" panose="02020603050405020304" pitchFamily="18" charset="0"/>
              <a:cs typeface="Times New Roman" panose="02020603050405020304" pitchFamily="18" charset="0"/>
            </a:rPr>
            <a:t> роли </a:t>
          </a:r>
          <a:r>
            <a:rPr lang="ru-RU" sz="3200" kern="1200" dirty="0" err="1" smtClean="0">
              <a:latin typeface="Times New Roman" panose="02020603050405020304" pitchFamily="18" charset="0"/>
              <a:cs typeface="Times New Roman" panose="02020603050405020304" pitchFamily="18" charset="0"/>
            </a:rPr>
            <a:t>уларнинг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фаолияти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йўналишига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камаяди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27937" y="157652"/>
        <a:ext cx="10259726" cy="2364926"/>
      </dsp:txXfrm>
    </dsp:sp>
    <dsp:sp modelId="{49B43A1B-588E-499D-B093-89DB5E3338F3}">
      <dsp:nvSpPr>
        <dsp:cNvPr id="0" name=""/>
        <dsp:cNvSpPr/>
      </dsp:nvSpPr>
      <dsp:spPr>
        <a:xfrm>
          <a:off x="0" y="2742676"/>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Бундан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ташқари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ўқитувчи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дарс</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режасини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ишлаб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чиқади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кўпинча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интерактив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вазифалар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машқлар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бўлиб</a:t>
          </a:r>
          <a:r>
            <a:rPr lang="ru-RU" sz="3200" kern="1200" dirty="0" smtClean="0">
              <a:latin typeface="Times New Roman" panose="02020603050405020304" pitchFamily="18" charset="0"/>
              <a:cs typeface="Times New Roman" panose="02020603050405020304" pitchFamily="18" charset="0"/>
            </a:rPr>
            <a:t>, улар </a:t>
          </a:r>
          <a:r>
            <a:rPr lang="ru-RU" sz="3200" kern="1200" dirty="0" err="1" smtClean="0">
              <a:latin typeface="Times New Roman" panose="02020603050405020304" pitchFamily="18" charset="0"/>
              <a:cs typeface="Times New Roman" panose="02020603050405020304" pitchFamily="18" charset="0"/>
            </a:rPr>
            <a:t>давомида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тингловчилар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материалини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ўрганадилар</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27937" y="2870613"/>
        <a:ext cx="10259726" cy="236492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138D99-F437-43F3-9287-75E4B586B7F9}">
      <dsp:nvSpPr>
        <dsp:cNvPr id="0" name=""/>
        <dsp:cNvSpPr/>
      </dsp:nvSpPr>
      <dsp:spPr>
        <a:xfrm>
          <a:off x="0" y="230824"/>
          <a:ext cx="10515600" cy="24429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63538" algn="just" defTabSz="1600200" rtl="0">
            <a:lnSpc>
              <a:spcPct val="90000"/>
            </a:lnSpc>
            <a:spcBef>
              <a:spcPct val="0"/>
            </a:spcBef>
            <a:spcAft>
              <a:spcPct val="35000"/>
            </a:spcAft>
          </a:pPr>
          <a:r>
            <a:rPr lang="ru-RU" sz="3600" kern="1200" dirty="0" err="1" smtClean="0">
              <a:latin typeface="Times New Roman" panose="02020603050405020304" pitchFamily="18" charset="0"/>
              <a:cs typeface="Times New Roman" panose="02020603050405020304" pitchFamily="18" charset="0"/>
            </a:rPr>
            <a:t>Айтиш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мумкинки</a:t>
          </a:r>
          <a:r>
            <a:rPr lang="ru-RU" sz="3600"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интерфаол</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ўқитиш</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усуллари</a:t>
          </a:r>
          <a:r>
            <a:rPr lang="ru-RU" sz="3600" kern="1200" dirty="0" smtClean="0">
              <a:latin typeface="Times New Roman" panose="02020603050405020304" pitchFamily="18" charset="0"/>
              <a:cs typeface="Times New Roman" panose="02020603050405020304" pitchFamily="18" charset="0"/>
            </a:rPr>
            <a:t> - </a:t>
          </a:r>
          <a:r>
            <a:rPr lang="ru-RU" sz="3600" kern="1200" dirty="0" err="1" smtClean="0">
              <a:latin typeface="Times New Roman" panose="02020603050405020304" pitchFamily="18" charset="0"/>
              <a:cs typeface="Times New Roman" panose="02020603050405020304" pitchFamily="18" charset="0"/>
            </a:rPr>
            <a:t>бу</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аниқ</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ва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олдиндан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режалаштирилган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ўқув</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мақсадларини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назарда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тутувчи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кўргазмали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фаолиятни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ташкил</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этишнинг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ўзига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хос</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шакли</a:t>
          </a:r>
          <a:r>
            <a:rPr lang="ru-RU" sz="3600" kern="1200" dirty="0" smtClean="0">
              <a:latin typeface="Times New Roman" panose="02020603050405020304" pitchFamily="18" charset="0"/>
              <a:cs typeface="Times New Roman" panose="02020603050405020304" pitchFamily="18" charset="0"/>
            </a:rPr>
            <a:t>.</a:t>
          </a:r>
          <a:endParaRPr lang="ru-RU" sz="3600" kern="1200" dirty="0">
            <a:latin typeface="Times New Roman" panose="02020603050405020304" pitchFamily="18" charset="0"/>
            <a:cs typeface="Times New Roman" panose="02020603050405020304" pitchFamily="18" charset="0"/>
          </a:endParaRPr>
        </a:p>
      </dsp:txBody>
      <dsp:txXfrm>
        <a:off x="119255" y="350079"/>
        <a:ext cx="10277090" cy="2204449"/>
      </dsp:txXfrm>
    </dsp:sp>
    <dsp:sp modelId="{5AB87B07-BAFC-4DD4-9016-13CAA18A818F}">
      <dsp:nvSpPr>
        <dsp:cNvPr id="0" name=""/>
        <dsp:cNvSpPr/>
      </dsp:nvSpPr>
      <dsp:spPr>
        <a:xfrm>
          <a:off x="0" y="2777464"/>
          <a:ext cx="10515600" cy="24429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63538" algn="just" defTabSz="1600200" rtl="0">
            <a:lnSpc>
              <a:spcPct val="90000"/>
            </a:lnSpc>
            <a:spcBef>
              <a:spcPct val="0"/>
            </a:spcBef>
            <a:spcAft>
              <a:spcPct val="35000"/>
            </a:spcAft>
          </a:pPr>
          <a:r>
            <a:rPr lang="ru-RU" sz="3600" b="1" kern="1200" dirty="0" err="1" smtClean="0">
              <a:latin typeface="Times New Roman" panose="02020603050405020304" pitchFamily="18" charset="0"/>
              <a:cs typeface="Times New Roman" panose="02020603050405020304" pitchFamily="18" charset="0"/>
            </a:rPr>
            <a:t>Интерфаол</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усулларнинг</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мақсади</a:t>
          </a:r>
          <a:r>
            <a:rPr lang="ru-RU" sz="3600" kern="1200" dirty="0" smtClean="0">
              <a:latin typeface="Times New Roman" panose="02020603050405020304" pitchFamily="18" charset="0"/>
              <a:cs typeface="Times New Roman" panose="02020603050405020304" pitchFamily="18" charset="0"/>
            </a:rPr>
            <a:t> - </a:t>
          </a:r>
          <a:r>
            <a:rPr lang="ru-RU" sz="3600" kern="1200" dirty="0" err="1" smtClean="0">
              <a:latin typeface="Times New Roman" panose="02020603050405020304" pitchFamily="18" charset="0"/>
              <a:cs typeface="Times New Roman" panose="02020603050405020304" pitchFamily="18" charset="0"/>
            </a:rPr>
            <a:t>тингловчи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ўзини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муваффақиятли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ва</a:t>
          </a:r>
          <a:r>
            <a:rPr lang="ru-RU" sz="3600" kern="1200" dirty="0" smtClean="0">
              <a:latin typeface="Times New Roman" panose="02020603050405020304" pitchFamily="18" charset="0"/>
              <a:cs typeface="Times New Roman" panose="02020603050405020304" pitchFamily="18" charset="0"/>
            </a:rPr>
            <a:t> интеллектуал </a:t>
          </a:r>
          <a:r>
            <a:rPr lang="ru-RU" sz="3600" kern="1200" dirty="0" err="1" smtClean="0">
              <a:latin typeface="Times New Roman" panose="02020603050405020304" pitchFamily="18" charset="0"/>
              <a:cs typeface="Times New Roman" panose="02020603050405020304" pitchFamily="18" charset="0"/>
            </a:rPr>
            <a:t>баркамол</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ҳис</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этиши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учун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қулай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шароитларни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яратиш</a:t>
          </a:r>
          <a:r>
            <a:rPr lang="ru-RU" sz="3600" kern="1200" dirty="0" smtClean="0">
              <a:latin typeface="Times New Roman" panose="02020603050405020304" pitchFamily="18" charset="0"/>
              <a:cs typeface="Times New Roman" panose="02020603050405020304" pitchFamily="18" charset="0"/>
            </a:rPr>
            <a:t>. </a:t>
          </a:r>
          <a:endParaRPr lang="ru-RU" sz="3600" kern="1200" dirty="0">
            <a:latin typeface="Times New Roman" panose="02020603050405020304" pitchFamily="18" charset="0"/>
            <a:cs typeface="Times New Roman" panose="02020603050405020304" pitchFamily="18" charset="0"/>
          </a:endParaRPr>
        </a:p>
      </dsp:txBody>
      <dsp:txXfrm>
        <a:off x="119255" y="2896719"/>
        <a:ext cx="10277090" cy="220444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B87B07-BAFC-4DD4-9016-13CAA18A818F}">
      <dsp:nvSpPr>
        <dsp:cNvPr id="0" name=""/>
        <dsp:cNvSpPr/>
      </dsp:nvSpPr>
      <dsp:spPr>
        <a:xfrm>
          <a:off x="0" y="8884"/>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63538" algn="just" defTabSz="1911350" rtl="0">
            <a:lnSpc>
              <a:spcPct val="90000"/>
            </a:lnSpc>
            <a:spcBef>
              <a:spcPct val="0"/>
            </a:spcBef>
            <a:spcAft>
              <a:spcPct val="35000"/>
            </a:spcAft>
          </a:pPr>
          <a:r>
            <a:rPr lang="ru-RU" sz="4300" kern="1200" dirty="0" err="1" smtClean="0">
              <a:latin typeface="Times New Roman" panose="02020603050405020304" pitchFamily="18" charset="0"/>
              <a:cs typeface="Times New Roman" panose="02020603050405020304" pitchFamily="18" charset="0"/>
            </a:rPr>
            <a:t>Ўқитишнинг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интерфаол</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усуллари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ёрдамида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яратилган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шароит</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ўқув</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жараёнининг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самарадорлигига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ижобий</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таъсир</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кўрсатади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тингловчиларга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қулай</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психологик</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шароитда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билим</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ва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кўникмаларни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эгаллашга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шунингдек</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таълим</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тизимидаги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муаммоларни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ҳал</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қилишга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замин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яратади</a:t>
          </a:r>
          <a:r>
            <a:rPr lang="ru-RU" sz="4300" kern="1200" dirty="0" smtClean="0">
              <a:latin typeface="Times New Roman" panose="02020603050405020304" pitchFamily="18" charset="0"/>
              <a:cs typeface="Times New Roman" panose="02020603050405020304" pitchFamily="18" charset="0"/>
            </a:rPr>
            <a:t>. </a:t>
          </a:r>
          <a:endParaRPr lang="ru-RU" sz="4300" kern="1200" dirty="0">
            <a:latin typeface="Times New Roman" panose="02020603050405020304" pitchFamily="18" charset="0"/>
            <a:cs typeface="Times New Roman" panose="02020603050405020304" pitchFamily="18" charset="0"/>
          </a:endParaRPr>
        </a:p>
      </dsp:txBody>
      <dsp:txXfrm>
        <a:off x="265241" y="274125"/>
        <a:ext cx="9985118" cy="4902997"/>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2EE5DE-2DA9-4471-8443-0C48BC9F3AA6}">
      <dsp:nvSpPr>
        <dsp:cNvPr id="0" name=""/>
        <dsp:cNvSpPr/>
      </dsp:nvSpPr>
      <dsp:spPr>
        <a:xfrm>
          <a:off x="0" y="31666"/>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Ўқитишнинг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интерфаол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усуллари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схемаси</a:t>
          </a:r>
          <a:r>
            <a:rPr lang="ru-RU" sz="3300" kern="1200" dirty="0" smtClean="0">
              <a:latin typeface="Times New Roman" panose="02020603050405020304" pitchFamily="18" charset="0"/>
              <a:cs typeface="Times New Roman" panose="02020603050405020304" pitchFamily="18" charset="0"/>
            </a:rPr>
            <a:t> </a:t>
          </a:r>
          <a:r>
            <a:rPr lang="ru-RU" sz="3300" b="1" kern="1200" dirty="0" smtClean="0">
              <a:latin typeface="Times New Roman" panose="02020603050405020304" pitchFamily="18" charset="0"/>
              <a:cs typeface="Times New Roman" panose="02020603050405020304" pitchFamily="18" charset="0"/>
            </a:rPr>
            <a:t>«</a:t>
          </a:r>
          <a:r>
            <a:rPr lang="ru-RU" sz="3300" b="1" kern="1200" dirty="0" err="1" smtClean="0">
              <a:latin typeface="Times New Roman" panose="02020603050405020304" pitchFamily="18" charset="0"/>
              <a:cs typeface="Times New Roman" panose="02020603050405020304" pitchFamily="18" charset="0"/>
            </a:rPr>
            <a:t>ўқитувчи-тингловчи</a:t>
          </a:r>
          <a:r>
            <a:rPr lang="ru-RU" sz="3300" b="1" kern="1200" dirty="0" smtClean="0">
              <a:latin typeface="Times New Roman" panose="02020603050405020304" pitchFamily="18" charset="0"/>
              <a:cs typeface="Times New Roman" panose="02020603050405020304" pitchFamily="18" charset="0"/>
            </a:rPr>
            <a:t>»</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b="1" kern="1200" dirty="0" smtClean="0">
              <a:latin typeface="Times New Roman" panose="02020603050405020304" pitchFamily="18" charset="0"/>
              <a:cs typeface="Times New Roman" panose="02020603050405020304" pitchFamily="18" charset="0"/>
            </a:rPr>
            <a:t>«</a:t>
          </a:r>
          <a:r>
            <a:rPr lang="ru-RU" sz="3300" b="1" kern="1200" dirty="0" err="1" smtClean="0">
              <a:latin typeface="Times New Roman" panose="02020603050405020304" pitchFamily="18" charset="0"/>
              <a:cs typeface="Times New Roman" panose="02020603050405020304" pitchFamily="18" charset="0"/>
            </a:rPr>
            <a:t>тингловчи-тингловчи</a:t>
          </a:r>
          <a:r>
            <a:rPr lang="ru-RU" sz="3300" b="1" kern="1200" dirty="0" smtClean="0">
              <a:latin typeface="Times New Roman" panose="02020603050405020304" pitchFamily="18" charset="0"/>
              <a:cs typeface="Times New Roman" panose="02020603050405020304" pitchFamily="18" charset="0"/>
            </a:rPr>
            <a:t>»</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ўзаро</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таъсир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схемаларига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асосланган</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84815" y="116481"/>
        <a:ext cx="10345970" cy="1567820"/>
      </dsp:txXfrm>
    </dsp:sp>
    <dsp:sp modelId="{920FF704-5736-4FFE-AD5E-3E87346F8839}">
      <dsp:nvSpPr>
        <dsp:cNvPr id="0" name=""/>
        <dsp:cNvSpPr/>
      </dsp:nvSpPr>
      <dsp:spPr>
        <a:xfrm>
          <a:off x="0" y="1864156"/>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Бу</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схемалар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ўқув</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жараёнига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нафақат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ўқитувчи</a:t>
          </a:r>
          <a:r>
            <a:rPr lang="ru-RU" sz="3300" kern="1200" dirty="0" smtClean="0">
              <a:latin typeface="Times New Roman" panose="02020603050405020304" pitchFamily="18" charset="0"/>
              <a:cs typeface="Times New Roman" panose="02020603050405020304" pitchFamily="18" charset="0"/>
            </a:rPr>
            <a:t>, балки </a:t>
          </a:r>
          <a:r>
            <a:rPr lang="ru-RU" sz="3300" kern="1200" dirty="0" err="1" smtClean="0">
              <a:latin typeface="Times New Roman" panose="02020603050405020304" pitchFamily="18" charset="0"/>
              <a:cs typeface="Times New Roman" panose="02020603050405020304" pitchFamily="18" charset="0"/>
            </a:rPr>
            <a:t>тингловчиларнинг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бир-бири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ўзаро</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муносабатда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бўлишини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назарда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тутади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84815" y="1948971"/>
        <a:ext cx="10345970" cy="1567820"/>
      </dsp:txXfrm>
    </dsp:sp>
    <dsp:sp modelId="{7E1A47E1-0D92-45CE-960B-C5BA33B98895}">
      <dsp:nvSpPr>
        <dsp:cNvPr id="0" name=""/>
        <dsp:cNvSpPr/>
      </dsp:nvSpPr>
      <dsp:spPr>
        <a:xfrm>
          <a:off x="0" y="3696646"/>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Тингловчи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ўзаро</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таъсири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ўқув</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мотивациясининг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ошишига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ўқув</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жараёнида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ташаббуснинг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намоён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бўлишига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ёрдам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беради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84815" y="3781461"/>
        <a:ext cx="10345970" cy="156782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89559E-75DA-4B26-ABB5-11F85FC2BAC4}">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ru-RU" sz="3400" b="1" kern="1200" dirty="0" err="1" smtClean="0">
              <a:latin typeface="Times New Roman" panose="02020603050405020304" pitchFamily="18" charset="0"/>
              <a:cs typeface="Times New Roman" panose="02020603050405020304" pitchFamily="18" charset="0"/>
            </a:rPr>
            <a:t>Интерфаол</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ўқитиш</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усулларининг</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асосий</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вазифалари</a:t>
          </a:r>
          <a:r>
            <a:rPr lang="ru-RU" sz="3400" b="1" kern="1200" dirty="0" smtClean="0">
              <a:latin typeface="Times New Roman" panose="02020603050405020304" pitchFamily="18" charset="0"/>
              <a:cs typeface="Times New Roman" panose="02020603050405020304" pitchFamily="18" charset="0"/>
            </a:rPr>
            <a:t>:</a:t>
          </a:r>
          <a:endParaRPr lang="ru-RU" sz="3400" b="1"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AE5216-146D-4F08-AAE4-01EB27CD9E98}">
      <dsp:nvSpPr>
        <dsp:cNvPr id="0" name=""/>
        <dsp:cNvSpPr/>
      </dsp:nvSpPr>
      <dsp:spPr>
        <a:xfrm>
          <a:off x="0" y="533619"/>
          <a:ext cx="10515600" cy="15830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63538" algn="just" defTabSz="1822450" rtl="0">
            <a:lnSpc>
              <a:spcPct val="90000"/>
            </a:lnSpc>
            <a:spcBef>
              <a:spcPct val="0"/>
            </a:spcBef>
            <a:spcAft>
              <a:spcPct val="35000"/>
            </a:spcAft>
          </a:pPr>
          <a:r>
            <a:rPr lang="ru-RU" sz="4100" kern="1200" dirty="0" smtClean="0">
              <a:latin typeface="Times New Roman" panose="02020603050405020304" pitchFamily="18" charset="0"/>
              <a:cs typeface="Times New Roman" panose="02020603050405020304" pitchFamily="18" charset="0"/>
            </a:rPr>
            <a:t>1. </a:t>
          </a:r>
          <a:r>
            <a:rPr lang="ru-RU" sz="4100" kern="1200" dirty="0" err="1" smtClean="0">
              <a:latin typeface="Times New Roman" panose="02020603050405020304" pitchFamily="18" charset="0"/>
              <a:cs typeface="Times New Roman" panose="02020603050405020304" pitchFamily="18" charset="0"/>
            </a:rPr>
            <a:t>Тингловчиларнинг</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билим</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олишга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бўлган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қизиқишини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рағбатлантириш</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ва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ошириш</a:t>
          </a:r>
          <a:r>
            <a:rPr lang="ru-RU" sz="4100" kern="1200" dirty="0" smtClean="0">
              <a:latin typeface="Times New Roman" panose="02020603050405020304" pitchFamily="18" charset="0"/>
              <a:cs typeface="Times New Roman" panose="02020603050405020304" pitchFamily="18" charset="0"/>
            </a:rPr>
            <a:t>.</a:t>
          </a:r>
          <a:endParaRPr lang="ru-RU" sz="4100" kern="1200" dirty="0">
            <a:latin typeface="Times New Roman" panose="02020603050405020304" pitchFamily="18" charset="0"/>
            <a:cs typeface="Times New Roman" panose="02020603050405020304" pitchFamily="18" charset="0"/>
          </a:endParaRPr>
        </a:p>
      </dsp:txBody>
      <dsp:txXfrm>
        <a:off x="77276" y="610895"/>
        <a:ext cx="10361048" cy="1428457"/>
      </dsp:txXfrm>
    </dsp:sp>
    <dsp:sp modelId="{5AE7DD56-6C42-402D-8DE4-E82412C3AA5A}">
      <dsp:nvSpPr>
        <dsp:cNvPr id="0" name=""/>
        <dsp:cNvSpPr/>
      </dsp:nvSpPr>
      <dsp:spPr>
        <a:xfrm>
          <a:off x="0" y="2234709"/>
          <a:ext cx="10515600" cy="15830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63538" algn="just" defTabSz="1822450" rtl="0">
            <a:lnSpc>
              <a:spcPct val="90000"/>
            </a:lnSpc>
            <a:spcBef>
              <a:spcPct val="0"/>
            </a:spcBef>
            <a:spcAft>
              <a:spcPct val="35000"/>
            </a:spcAft>
          </a:pPr>
          <a:r>
            <a:rPr lang="ru-RU" sz="4100" kern="1200" dirty="0" smtClean="0">
              <a:latin typeface="Times New Roman" panose="02020603050405020304" pitchFamily="18" charset="0"/>
              <a:cs typeface="Times New Roman" panose="02020603050405020304" pitchFamily="18" charset="0"/>
            </a:rPr>
            <a:t>2. </a:t>
          </a:r>
          <a:r>
            <a:rPr lang="ru-RU" sz="4100" kern="1200" dirty="0" err="1" smtClean="0">
              <a:latin typeface="Times New Roman" panose="02020603050405020304" pitchFamily="18" charset="0"/>
              <a:cs typeface="Times New Roman" panose="02020603050405020304" pitchFamily="18" charset="0"/>
            </a:rPr>
            <a:t>Ўқув</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материалини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ўзлаштириш</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самарадорлигини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ошириш</a:t>
          </a:r>
          <a:r>
            <a:rPr lang="ru-RU" sz="4100" kern="1200" dirty="0" smtClean="0">
              <a:latin typeface="Times New Roman" panose="02020603050405020304" pitchFamily="18" charset="0"/>
              <a:cs typeface="Times New Roman" panose="02020603050405020304" pitchFamily="18" charset="0"/>
            </a:rPr>
            <a:t>.</a:t>
          </a:r>
          <a:endParaRPr lang="ru-RU" sz="4100" kern="1200" dirty="0">
            <a:latin typeface="Times New Roman" panose="02020603050405020304" pitchFamily="18" charset="0"/>
            <a:cs typeface="Times New Roman" panose="02020603050405020304" pitchFamily="18" charset="0"/>
          </a:endParaRPr>
        </a:p>
      </dsp:txBody>
      <dsp:txXfrm>
        <a:off x="77276" y="2311985"/>
        <a:ext cx="10361048" cy="1428457"/>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E7DD56-6C42-402D-8DE4-E82412C3AA5A}">
      <dsp:nvSpPr>
        <dsp:cNvPr id="0" name=""/>
        <dsp:cNvSpPr/>
      </dsp:nvSpPr>
      <dsp:spPr>
        <a:xfrm>
          <a:off x="0" y="54412"/>
          <a:ext cx="10515600" cy="285011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63538" algn="just" defTabSz="1866900" rtl="0">
            <a:lnSpc>
              <a:spcPct val="90000"/>
            </a:lnSpc>
            <a:spcBef>
              <a:spcPct val="0"/>
            </a:spcBef>
            <a:spcAft>
              <a:spcPct val="35000"/>
            </a:spcAft>
          </a:pPr>
          <a:r>
            <a:rPr lang="ru-RU" sz="4200" kern="1200" dirty="0" smtClean="0">
              <a:latin typeface="Times New Roman" panose="02020603050405020304" pitchFamily="18" charset="0"/>
              <a:cs typeface="Times New Roman" panose="02020603050405020304" pitchFamily="18" charset="0"/>
            </a:rPr>
            <a:t>3. </a:t>
          </a:r>
          <a:r>
            <a:rPr lang="ru-RU" sz="4200" kern="1200" dirty="0" err="1" smtClean="0">
              <a:latin typeface="Times New Roman" panose="02020603050405020304" pitchFamily="18" charset="0"/>
              <a:cs typeface="Times New Roman" panose="02020603050405020304" pitchFamily="18" charset="0"/>
            </a:rPr>
            <a:t>Тингловчиларга</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ўқув</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маълумотларини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мустақил</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равишда</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қидириш</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имкониятини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бериш</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қўйилган</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ўқув</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ва</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илмий</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муаммони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ҳал</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қилиш</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йўллари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ва</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вариантлари</a:t>
          </a:r>
          <a:r>
            <a:rPr lang="ru-RU" sz="4200" kern="1200" dirty="0" smtClean="0">
              <a:latin typeface="Times New Roman" panose="02020603050405020304" pitchFamily="18" charset="0"/>
              <a:cs typeface="Times New Roman" panose="02020603050405020304" pitchFamily="18" charset="0"/>
            </a:rPr>
            <a:t>.</a:t>
          </a:r>
          <a:endParaRPr lang="ru-RU" sz="4200" kern="1200" dirty="0">
            <a:latin typeface="Times New Roman" panose="02020603050405020304" pitchFamily="18" charset="0"/>
            <a:cs typeface="Times New Roman" panose="02020603050405020304" pitchFamily="18" charset="0"/>
          </a:endParaRPr>
        </a:p>
      </dsp:txBody>
      <dsp:txXfrm>
        <a:off x="139131" y="193543"/>
        <a:ext cx="10237338" cy="2571857"/>
      </dsp:txXfrm>
    </dsp:sp>
    <dsp:sp modelId="{049678B7-754F-4EAA-BDCE-B127D8806525}">
      <dsp:nvSpPr>
        <dsp:cNvPr id="0" name=""/>
        <dsp:cNvSpPr/>
      </dsp:nvSpPr>
      <dsp:spPr>
        <a:xfrm>
          <a:off x="0" y="2904531"/>
          <a:ext cx="10515600" cy="2477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3340" rIns="298704" bIns="53340" numCol="1" spcCol="1270" anchor="t" anchorCtr="0">
          <a:noAutofit/>
        </a:bodyPr>
        <a:lstStyle/>
        <a:p>
          <a:pPr marL="0" lvl="1" indent="0" algn="just" defTabSz="1466850" rtl="0">
            <a:lnSpc>
              <a:spcPct val="90000"/>
            </a:lnSpc>
            <a:spcBef>
              <a:spcPct val="0"/>
            </a:spcBef>
            <a:spcAft>
              <a:spcPct val="20000"/>
            </a:spcAft>
            <a:buChar char="••"/>
          </a:pPr>
          <a:r>
            <a:rPr lang="ru-RU" sz="3300" kern="1200" dirty="0" err="1" smtClean="0">
              <a:latin typeface="Times New Roman" panose="02020603050405020304" pitchFamily="18" charset="0"/>
              <a:cs typeface="Times New Roman" panose="02020603050405020304" pitchFamily="18" charset="0"/>
            </a:rPr>
            <a:t>Таълим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муаммосини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қўйишда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ўқитувчи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ечим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топишнинг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иккита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вариантини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таклиф</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қилиши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мумкин</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a:p>
          <a:pPr marL="0" lvl="1" indent="0" algn="just" defTabSz="1466850" rtl="0">
            <a:lnSpc>
              <a:spcPct val="90000"/>
            </a:lnSpc>
            <a:spcBef>
              <a:spcPct val="0"/>
            </a:spcBef>
            <a:spcAft>
              <a:spcPct val="20000"/>
            </a:spcAft>
            <a:buChar char="••"/>
          </a:pPr>
          <a:r>
            <a:rPr lang="ru-RU" sz="3300" kern="1200" smtClean="0">
              <a:latin typeface="Times New Roman" panose="02020603050405020304" pitchFamily="18" charset="0"/>
              <a:cs typeface="Times New Roman" panose="02020603050405020304" pitchFamily="18" charset="0"/>
            </a:rPr>
            <a:t>биринчиси - тайёр жавоблардан танлаш, </a:t>
          </a:r>
          <a:endParaRPr lang="ru-RU" sz="3300" kern="1200" dirty="0">
            <a:latin typeface="Times New Roman" panose="02020603050405020304" pitchFamily="18" charset="0"/>
            <a:cs typeface="Times New Roman" panose="02020603050405020304" pitchFamily="18" charset="0"/>
          </a:endParaRPr>
        </a:p>
        <a:p>
          <a:pPr marL="0" lvl="1" indent="0" algn="just" defTabSz="1466850" rtl="0">
            <a:lnSpc>
              <a:spcPct val="90000"/>
            </a:lnSpc>
            <a:spcBef>
              <a:spcPct val="0"/>
            </a:spcBef>
            <a:spcAft>
              <a:spcPct val="20000"/>
            </a:spcAft>
            <a:buChar char="••"/>
          </a:pPr>
          <a:r>
            <a:rPr lang="ru-RU" sz="3300" kern="1200" dirty="0" err="1" smtClean="0">
              <a:latin typeface="Times New Roman" panose="02020603050405020304" pitchFamily="18" charset="0"/>
              <a:cs typeface="Times New Roman" panose="02020603050405020304" pitchFamily="18" charset="0"/>
            </a:rPr>
            <a:t>иккинчиси</a:t>
          </a:r>
          <a:r>
            <a:rPr lang="ru-RU" sz="3300" kern="1200" dirty="0" smtClean="0">
              <a:latin typeface="Times New Roman" panose="02020603050405020304" pitchFamily="18" charset="0"/>
              <a:cs typeface="Times New Roman" panose="02020603050405020304" pitchFamily="18" charset="0"/>
            </a:rPr>
            <a:t> - </a:t>
          </a:r>
          <a:r>
            <a:rPr lang="ru-RU" sz="3300" kern="1200" dirty="0" err="1" smtClean="0">
              <a:latin typeface="Times New Roman" panose="02020603050405020304" pitchFamily="18" charset="0"/>
              <a:cs typeface="Times New Roman" panose="02020603050405020304" pitchFamily="18" charset="0"/>
            </a:rPr>
            <a:t>муаммонинг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мустақил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асосли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ечими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0" y="2904531"/>
        <a:ext cx="10515600" cy="247779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678F38-B24B-4D84-BB48-B9AE8055BE3B}">
      <dsp:nvSpPr>
        <dsp:cNvPr id="0" name=""/>
        <dsp:cNvSpPr/>
      </dsp:nvSpPr>
      <dsp:spPr>
        <a:xfrm>
          <a:off x="0" y="6241"/>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ru-RU" sz="2800" kern="1200" dirty="0" smtClean="0">
              <a:latin typeface="Times New Roman" panose="02020603050405020304" pitchFamily="18" charset="0"/>
              <a:cs typeface="Times New Roman" panose="02020603050405020304" pitchFamily="18" charset="0"/>
            </a:rPr>
            <a:t>4. </a:t>
          </a:r>
          <a:r>
            <a:rPr lang="ru-RU" sz="2800" kern="1200" dirty="0" err="1" smtClean="0">
              <a:latin typeface="Times New Roman" panose="02020603050405020304" pitchFamily="18" charset="0"/>
              <a:cs typeface="Times New Roman" panose="02020603050405020304" pitchFamily="18" charset="0"/>
            </a:rPr>
            <a:t>Ўқув</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ўртасида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ўзаро</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муносабатларни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ўрнатиш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жамоада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ишлаш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кўникмаларини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жамоа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гуруҳ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бошқалар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шакллантириш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ўқув</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иштирокчиларининг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бошқача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нуқтаи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назарига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ҳурмат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бағрикенглик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сўз</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эркинлиги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ҳуқуқини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ҳурмат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бошқаларнинг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қадр-қимматини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ҳурмат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қилиш</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135" y="137376"/>
        <a:ext cx="10253330" cy="2424050"/>
      </dsp:txXfrm>
    </dsp:sp>
    <dsp:sp modelId="{26E536F8-03EA-4896-AC87-BA2DB2E3C10C}">
      <dsp:nvSpPr>
        <dsp:cNvPr id="0" name=""/>
        <dsp:cNvSpPr/>
      </dsp:nvSpPr>
      <dsp:spPr>
        <a:xfrm>
          <a:off x="0" y="2773201"/>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ru-RU" sz="2800" kern="1200" dirty="0" smtClean="0">
              <a:latin typeface="Times New Roman" panose="02020603050405020304" pitchFamily="18" charset="0"/>
              <a:cs typeface="Times New Roman" panose="02020603050405020304" pitchFamily="18" charset="0"/>
            </a:rPr>
            <a:t>5. </a:t>
          </a:r>
          <a:r>
            <a:rPr lang="ru-RU" sz="2800" kern="1200" dirty="0" err="1" smtClean="0">
              <a:latin typeface="Times New Roman" panose="02020603050405020304" pitchFamily="18" charset="0"/>
              <a:cs typeface="Times New Roman" panose="02020603050405020304" pitchFamily="18" charset="0"/>
            </a:rPr>
            <a:t>Тингловчиларда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фикрини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билдириш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ҳимоя</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қилиш</a:t>
          </a:r>
          <a:r>
            <a:rPr lang="ru-RU" sz="2800" kern="1200" dirty="0" smtClean="0">
              <a:latin typeface="Times New Roman" panose="02020603050405020304" pitchFamily="18" charset="0"/>
              <a:cs typeface="Times New Roman" panose="02020603050405020304" pitchFamily="18" charset="0"/>
            </a:rPr>
            <a:t>, у </a:t>
          </a:r>
          <a:r>
            <a:rPr lang="ru-RU" sz="2800" kern="1200" dirty="0" err="1" smtClean="0">
              <a:latin typeface="Times New Roman" panose="02020603050405020304" pitchFamily="18" charset="0"/>
              <a:cs typeface="Times New Roman" panose="02020603050405020304" pitchFamily="18" charset="0"/>
            </a:rPr>
            <a:t>учун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баҳслашиш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қобилиятини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шакллантириш</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135" y="2904336"/>
        <a:ext cx="10253330" cy="2424050"/>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678F38-B24B-4D84-BB48-B9AE8055BE3B}">
      <dsp:nvSpPr>
        <dsp:cNvPr id="0" name=""/>
        <dsp:cNvSpPr/>
      </dsp:nvSpPr>
      <dsp:spPr>
        <a:xfrm>
          <a:off x="0" y="28381"/>
          <a:ext cx="10515600" cy="2632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363538" algn="just" defTabSz="2222500" rtl="0">
            <a:lnSpc>
              <a:spcPct val="90000"/>
            </a:lnSpc>
            <a:spcBef>
              <a:spcPct val="0"/>
            </a:spcBef>
            <a:spcAft>
              <a:spcPct val="35000"/>
            </a:spcAft>
          </a:pPr>
          <a:r>
            <a:rPr lang="ru-RU" sz="5000" kern="1200" dirty="0" smtClean="0">
              <a:latin typeface="Times New Roman" panose="02020603050405020304" pitchFamily="18" charset="0"/>
              <a:cs typeface="Times New Roman" panose="02020603050405020304" pitchFamily="18" charset="0"/>
            </a:rPr>
            <a:t>6. </a:t>
          </a:r>
          <a:r>
            <a:rPr lang="ru-RU" sz="5000" kern="1200" dirty="0" err="1" smtClean="0">
              <a:latin typeface="Times New Roman" panose="02020603050405020304" pitchFamily="18" charset="0"/>
              <a:cs typeface="Times New Roman" panose="02020603050405020304" pitchFamily="18" charset="0"/>
            </a:rPr>
            <a:t>Зарур</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ҳаётий</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ва</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касбий</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кўникмаларни</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шакллантириш</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ва</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ривожлантириш</a:t>
          </a:r>
          <a:r>
            <a:rPr lang="ru-RU" sz="5000" kern="1200" dirty="0" smtClean="0">
              <a:latin typeface="Times New Roman" panose="02020603050405020304" pitchFamily="18" charset="0"/>
              <a:cs typeface="Times New Roman" panose="02020603050405020304" pitchFamily="18" charset="0"/>
            </a:rPr>
            <a:t>.</a:t>
          </a:r>
          <a:endParaRPr lang="ru-RU" sz="5000" kern="1200" dirty="0">
            <a:latin typeface="Times New Roman" panose="02020603050405020304" pitchFamily="18" charset="0"/>
            <a:cs typeface="Times New Roman" panose="02020603050405020304" pitchFamily="18" charset="0"/>
          </a:endParaRPr>
        </a:p>
      </dsp:txBody>
      <dsp:txXfrm>
        <a:off x="128508" y="156889"/>
        <a:ext cx="10258584" cy="2375484"/>
      </dsp:txXfrm>
    </dsp:sp>
    <dsp:sp modelId="{DE524D87-69B0-4746-97BA-DD3A8D713026}">
      <dsp:nvSpPr>
        <dsp:cNvPr id="0" name=""/>
        <dsp:cNvSpPr/>
      </dsp:nvSpPr>
      <dsp:spPr>
        <a:xfrm>
          <a:off x="0" y="2804881"/>
          <a:ext cx="10515600" cy="2632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363538" algn="just" defTabSz="2222500" rtl="0">
            <a:lnSpc>
              <a:spcPct val="90000"/>
            </a:lnSpc>
            <a:spcBef>
              <a:spcPct val="0"/>
            </a:spcBef>
            <a:spcAft>
              <a:spcPct val="35000"/>
            </a:spcAft>
          </a:pPr>
          <a:r>
            <a:rPr lang="ru-RU" sz="5000" kern="1200" dirty="0" smtClean="0">
              <a:latin typeface="Times New Roman" panose="02020603050405020304" pitchFamily="18" charset="0"/>
              <a:cs typeface="Times New Roman" panose="02020603050405020304" pitchFamily="18" charset="0"/>
            </a:rPr>
            <a:t>7. </a:t>
          </a:r>
          <a:r>
            <a:rPr lang="ru-RU" sz="5000" kern="1200" dirty="0" err="1" smtClean="0">
              <a:latin typeface="Times New Roman" panose="02020603050405020304" pitchFamily="18" charset="0"/>
              <a:cs typeface="Times New Roman" panose="02020603050405020304" pitchFamily="18" charset="0"/>
            </a:rPr>
            <a:t>Тингловчиларнинг</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онгли</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компетенциясини</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шакллантириш</a:t>
          </a:r>
          <a:r>
            <a:rPr lang="ru-RU" sz="5000" kern="1200" dirty="0" smtClean="0">
              <a:latin typeface="Times New Roman" panose="02020603050405020304" pitchFamily="18" charset="0"/>
              <a:cs typeface="Times New Roman" panose="02020603050405020304" pitchFamily="18" charset="0"/>
            </a:rPr>
            <a:t>.</a:t>
          </a:r>
          <a:endParaRPr lang="ru-RU" sz="5000" kern="1200" dirty="0">
            <a:latin typeface="Times New Roman" panose="02020603050405020304" pitchFamily="18" charset="0"/>
            <a:cs typeface="Times New Roman" panose="02020603050405020304" pitchFamily="18" charset="0"/>
          </a:endParaRPr>
        </a:p>
      </dsp:txBody>
      <dsp:txXfrm>
        <a:off x="128508" y="2933389"/>
        <a:ext cx="10258584" cy="2375484"/>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1C1F0A-6505-42DE-AE37-0016F30FD455}">
      <dsp:nvSpPr>
        <dsp:cNvPr id="0" name=""/>
        <dsp:cNvSpPr/>
      </dsp:nvSpPr>
      <dsp:spPr>
        <a:xfrm>
          <a:off x="0" y="292694"/>
          <a:ext cx="10515600" cy="239842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ru-RU" sz="2900" kern="1200" dirty="0" err="1" smtClean="0">
              <a:latin typeface="Times New Roman" panose="02020603050405020304" pitchFamily="18" charset="0"/>
              <a:cs typeface="Times New Roman" panose="02020603050405020304" pitchFamily="18" charset="0"/>
            </a:rPr>
            <a:t>Ўқитишнинг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интерфаол</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шаклларидан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фойдаланиш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жараёнидаги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ўқитувчининг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ролини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сезиларли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даражада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ўзгартиради</a:t>
          </a:r>
          <a:r>
            <a:rPr lang="ru-RU" sz="2900" kern="1200" dirty="0" smtClean="0">
              <a:latin typeface="Times New Roman" panose="02020603050405020304" pitchFamily="18" charset="0"/>
              <a:cs typeface="Times New Roman" panose="02020603050405020304" pitchFamily="18" charset="0"/>
            </a:rPr>
            <a:t>, у </a:t>
          </a:r>
          <a:r>
            <a:rPr lang="ru-RU" sz="2900" kern="1200" dirty="0" err="1" smtClean="0">
              <a:latin typeface="Times New Roman" panose="02020603050405020304" pitchFamily="18" charset="0"/>
              <a:cs typeface="Times New Roman" panose="02020603050405020304" pitchFamily="18" charset="0"/>
            </a:rPr>
            <a:t>марказий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шахс</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бўлишни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тўхтатади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лекин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жараённи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тартибга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солувчига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айланади</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dsp:txBody>
      <dsp:txXfrm>
        <a:off x="117082" y="409776"/>
        <a:ext cx="10281436" cy="2164262"/>
      </dsp:txXfrm>
    </dsp:sp>
    <dsp:sp modelId="{64F352C8-B4BF-441E-A82D-498E8B6AEC38}">
      <dsp:nvSpPr>
        <dsp:cNvPr id="0" name=""/>
        <dsp:cNvSpPr/>
      </dsp:nvSpPr>
      <dsp:spPr>
        <a:xfrm>
          <a:off x="0" y="2774641"/>
          <a:ext cx="10515600" cy="239842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ru-RU" sz="2900" b="1" kern="1200" dirty="0" err="1" smtClean="0">
              <a:latin typeface="Times New Roman" panose="02020603050405020304" pitchFamily="18" charset="0"/>
              <a:cs typeface="Times New Roman" panose="02020603050405020304" pitchFamily="18" charset="0"/>
            </a:rPr>
            <a:t>Ўқитувчининг</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вазифаси</a:t>
          </a:r>
          <a:r>
            <a:rPr lang="ru-RU" sz="2900" kern="1200" dirty="0" smtClean="0">
              <a:latin typeface="Times New Roman" panose="02020603050405020304" pitchFamily="18" charset="0"/>
              <a:cs typeface="Times New Roman" panose="02020603050405020304" pitchFamily="18" charset="0"/>
            </a:rPr>
            <a:t> - </a:t>
          </a:r>
          <a:r>
            <a:rPr lang="ru-RU" sz="2900" kern="1200" dirty="0" err="1" smtClean="0">
              <a:latin typeface="Times New Roman" panose="02020603050405020304" pitchFamily="18" charset="0"/>
              <a:cs typeface="Times New Roman" panose="02020603050405020304" pitchFamily="18" charset="0"/>
            </a:rPr>
            <a:t>самарали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интерактив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топшириқларини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тайёрлаш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тингловчилар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ўртасида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муҳокама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қилиш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учун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саволлар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мавзуларни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шакллантириш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маслаҳатлашувлар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ўтказиш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режалаштирилган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вазифаларнинг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бажарилишини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назорат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қилиш</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117082" y="2891723"/>
        <a:ext cx="10281436" cy="2164262"/>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F352C8-B4BF-441E-A82D-498E8B6AEC38}">
      <dsp:nvSpPr>
        <dsp:cNvPr id="0" name=""/>
        <dsp:cNvSpPr/>
      </dsp:nvSpPr>
      <dsp:spPr>
        <a:xfrm>
          <a:off x="0" y="66001"/>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Ўқитиш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жараёнида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ўқитувчи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тингловчилар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бир-бири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билан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мулоқотга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киришадилар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таълим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муаммолари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масалаларини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биргаликда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ҳал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қиладилар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низоларни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бартараф</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этадилар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умумий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алоқа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нуқталарини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топадилар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муросага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келадилар</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127937" y="193938"/>
        <a:ext cx="10259726" cy="2364926"/>
      </dsp:txXfrm>
    </dsp:sp>
    <dsp:sp modelId="{501BCCB6-910C-453E-A31F-98453AEA64E9}">
      <dsp:nvSpPr>
        <dsp:cNvPr id="0" name=""/>
        <dsp:cNvSpPr/>
      </dsp:nvSpPr>
      <dsp:spPr>
        <a:xfrm>
          <a:off x="0" y="2778961"/>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Буларнинг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барчаси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таълимнинг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интерактив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шаклини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назарда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тутади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27937" y="2906898"/>
        <a:ext cx="10259726" cy="2364926"/>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15B249-B7F1-407F-9382-7D211DD062D5}">
      <dsp:nvSpPr>
        <dsp:cNvPr id="0" name=""/>
        <dsp:cNvSpPr/>
      </dsp:nvSpPr>
      <dsp:spPr>
        <a:xfrm>
          <a:off x="0" y="253281"/>
          <a:ext cx="10515600" cy="8189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ru-RU" sz="3500" b="1" kern="1200" dirty="0" err="1" smtClean="0">
              <a:latin typeface="Times New Roman" panose="02020603050405020304" pitchFamily="18" charset="0"/>
              <a:cs typeface="Times New Roman" panose="02020603050405020304" pitchFamily="18" charset="0"/>
            </a:rPr>
            <a:t>Ўқитишнинг</a:t>
          </a:r>
          <a:r>
            <a:rPr lang="ru-RU" sz="3500" b="1" kern="1200" dirty="0" smtClean="0">
              <a:latin typeface="Times New Roman" panose="02020603050405020304" pitchFamily="18" charset="0"/>
              <a:cs typeface="Times New Roman" panose="02020603050405020304" pitchFamily="18" charset="0"/>
            </a:rPr>
            <a:t> </a:t>
          </a:r>
          <a:r>
            <a:rPr lang="ru-RU" sz="3500" b="1" kern="1200" dirty="0" err="1" smtClean="0">
              <a:latin typeface="Times New Roman" panose="02020603050405020304" pitchFamily="18" charset="0"/>
              <a:cs typeface="Times New Roman" panose="02020603050405020304" pitchFamily="18" charset="0"/>
            </a:rPr>
            <a:t>интерфаол</a:t>
          </a:r>
          <a:r>
            <a:rPr lang="ru-RU" sz="3500" b="1" kern="1200" dirty="0" smtClean="0">
              <a:latin typeface="Times New Roman" panose="02020603050405020304" pitchFamily="18" charset="0"/>
              <a:cs typeface="Times New Roman" panose="02020603050405020304" pitchFamily="18" charset="0"/>
            </a:rPr>
            <a:t> </a:t>
          </a:r>
          <a:r>
            <a:rPr lang="ru-RU" sz="3500" b="1" kern="1200" dirty="0" err="1" smtClean="0">
              <a:latin typeface="Times New Roman" panose="02020603050405020304" pitchFamily="18" charset="0"/>
              <a:cs typeface="Times New Roman" panose="02020603050405020304" pitchFamily="18" charset="0"/>
            </a:rPr>
            <a:t>усулларининг</a:t>
          </a:r>
          <a:r>
            <a:rPr lang="ru-RU" sz="3500" b="1" kern="1200" dirty="0" smtClean="0">
              <a:latin typeface="Times New Roman" panose="02020603050405020304" pitchFamily="18" charset="0"/>
              <a:cs typeface="Times New Roman" panose="02020603050405020304" pitchFamily="18" charset="0"/>
            </a:rPr>
            <a:t> </a:t>
          </a:r>
          <a:r>
            <a:rPr lang="ru-RU" sz="3500" b="1" kern="1200" dirty="0" err="1" smtClean="0">
              <a:latin typeface="Times New Roman" panose="02020603050405020304" pitchFamily="18" charset="0"/>
              <a:cs typeface="Times New Roman" panose="02020603050405020304" pitchFamily="18" charset="0"/>
            </a:rPr>
            <a:t>турлари</a:t>
          </a:r>
          <a:endParaRPr lang="ru-RU" sz="3500" b="1" kern="1200" dirty="0">
            <a:latin typeface="Times New Roman" panose="02020603050405020304" pitchFamily="18" charset="0"/>
            <a:cs typeface="Times New Roman" panose="02020603050405020304" pitchFamily="18" charset="0"/>
          </a:endParaRPr>
        </a:p>
      </dsp:txBody>
      <dsp:txXfrm>
        <a:off x="39980" y="293261"/>
        <a:ext cx="10435640" cy="739039"/>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2BCC0B-CE7C-4C38-B0C0-8E07CD70AB9C}">
      <dsp:nvSpPr>
        <dsp:cNvPr id="0" name=""/>
        <dsp:cNvSpPr/>
      </dsp:nvSpPr>
      <dsp:spPr>
        <a:xfrm>
          <a:off x="0" y="4598"/>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ru-RU" sz="3400" kern="1200" dirty="0" err="1" smtClean="0">
              <a:latin typeface="Times New Roman" panose="02020603050405020304" pitchFamily="18" charset="0"/>
              <a:cs typeface="Times New Roman" panose="02020603050405020304" pitchFamily="18" charset="0"/>
            </a:rPr>
            <a:t>Интерфаол</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таълим</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қуйидаги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услублар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билан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ифодаланади</a:t>
          </a:r>
          <a:r>
            <a:rPr lang="ru-RU" sz="3400" kern="1200" dirty="0" smtClean="0">
              <a:latin typeface="Times New Roman" panose="02020603050405020304" pitchFamily="18" charset="0"/>
              <a:cs typeface="Times New Roman" panose="02020603050405020304" pitchFamily="18" charset="0"/>
            </a:rPr>
            <a:t>:</a:t>
          </a:r>
          <a:endParaRPr lang="ru-RU" sz="3400" kern="1200" dirty="0">
            <a:latin typeface="Times New Roman" panose="02020603050405020304" pitchFamily="18" charset="0"/>
            <a:cs typeface="Times New Roman" panose="02020603050405020304" pitchFamily="18" charset="0"/>
          </a:endParaRPr>
        </a:p>
      </dsp:txBody>
      <dsp:txXfrm>
        <a:off x="64083" y="68681"/>
        <a:ext cx="10387434" cy="1184574"/>
      </dsp:txXfrm>
    </dsp:sp>
    <dsp:sp modelId="{8ECDAE67-ED6A-4A5B-93D5-A1BE7E72A201}">
      <dsp:nvSpPr>
        <dsp:cNvPr id="0" name=""/>
        <dsp:cNvSpPr/>
      </dsp:nvSpPr>
      <dsp:spPr>
        <a:xfrm>
          <a:off x="0" y="1415259"/>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ru-RU" sz="3400" b="1" kern="1200" dirty="0" err="1" smtClean="0">
              <a:latin typeface="Times New Roman" panose="02020603050405020304" pitchFamily="18" charset="0"/>
              <a:cs typeface="Times New Roman" panose="02020603050405020304" pitchFamily="18" charset="0"/>
            </a:rPr>
            <a:t>Ақлий</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ҳужум</a:t>
          </a:r>
          <a:r>
            <a:rPr lang="ru-RU" sz="3400" kern="1200" dirty="0" smtClean="0">
              <a:latin typeface="Times New Roman" panose="02020603050405020304" pitchFamily="18" charset="0"/>
              <a:cs typeface="Times New Roman" panose="02020603050405020304" pitchFamily="18" charset="0"/>
            </a:rPr>
            <a:t> - </a:t>
          </a:r>
          <a:r>
            <a:rPr lang="ru-RU" sz="3400" kern="1200" dirty="0" err="1" smtClean="0">
              <a:latin typeface="Times New Roman" panose="02020603050405020304" pitchFamily="18" charset="0"/>
              <a:cs typeface="Times New Roman" panose="02020603050405020304" pitchFamily="18" charset="0"/>
            </a:rPr>
            <a:t>тингловчиларга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савол-жавоблар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оқими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ёки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маълум</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бир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мавзу</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бўйича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таклифлар</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64083" y="1479342"/>
        <a:ext cx="10387434" cy="1184574"/>
      </dsp:txXfrm>
    </dsp:sp>
    <dsp:sp modelId="{4A76AC31-5FE4-4C0D-BD16-1F1FE0C44F43}">
      <dsp:nvSpPr>
        <dsp:cNvPr id="0" name=""/>
        <dsp:cNvSpPr/>
      </dsp:nvSpPr>
      <dsp:spPr>
        <a:xfrm>
          <a:off x="0" y="2727999"/>
          <a:ext cx="10515600" cy="1618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3180" rIns="241808" bIns="43180" numCol="1" spcCol="1270" anchor="t" anchorCtr="0">
          <a:noAutofit/>
        </a:bodyPr>
        <a:lstStyle/>
        <a:p>
          <a:pPr marL="0" lvl="1" indent="363538" algn="just" defTabSz="1200150" rtl="0">
            <a:lnSpc>
              <a:spcPct val="90000"/>
            </a:lnSpc>
            <a:spcBef>
              <a:spcPct val="0"/>
            </a:spcBef>
            <a:spcAft>
              <a:spcPct val="20000"/>
            </a:spcAft>
            <a:buChar char="••"/>
          </a:pPr>
          <a:r>
            <a:rPr lang="ru-RU" sz="2700" kern="1200" dirty="0" err="1" smtClean="0">
              <a:latin typeface="Times New Roman" panose="02020603050405020304" pitchFamily="18" charset="0"/>
              <a:cs typeface="Times New Roman" panose="02020603050405020304" pitchFamily="18" charset="0"/>
            </a:rPr>
            <a:t>Таклифлар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жавобларнинг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тўғрилиги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ёки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нотўғрилиги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таҳлили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ақлий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ҳужумдан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кейин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амалга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оширилади</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err="1" smtClean="0">
              <a:latin typeface="Times New Roman" panose="02020603050405020304" pitchFamily="18" charset="0"/>
              <a:cs typeface="Times New Roman" panose="02020603050405020304" pitchFamily="18" charset="0"/>
            </a:rPr>
            <a:t>Таҳлилга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асосан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жалб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қилинади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ўқитувчи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фақат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тузатади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йўл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кўрсатади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0" y="2727999"/>
        <a:ext cx="10515600" cy="161874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DE5D9-4DFC-4064-AC6D-99E143599BF4}">
      <dsp:nvSpPr>
        <dsp:cNvPr id="0" name=""/>
        <dsp:cNvSpPr/>
      </dsp:nvSpPr>
      <dsp:spPr>
        <a:xfrm>
          <a:off x="0" y="508024"/>
          <a:ext cx="10515600" cy="2171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b="1" kern="1200" dirty="0" err="1" smtClean="0">
              <a:latin typeface="Times New Roman" panose="02020603050405020304" pitchFamily="18" charset="0"/>
              <a:cs typeface="Times New Roman" panose="02020603050405020304" pitchFamily="18" charset="0"/>
            </a:rPr>
            <a:t>Қиёсий</a:t>
          </a:r>
          <a:r>
            <a:rPr lang="ru-RU" sz="3200" b="1"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диаграммалар</a:t>
          </a:r>
          <a:r>
            <a:rPr lang="ru-RU" sz="3200" b="1"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кластерлар</a:t>
          </a:r>
          <a:r>
            <a:rPr lang="ru-RU" sz="3200" b="1"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ва</a:t>
          </a:r>
          <a:r>
            <a:rPr lang="ru-RU" sz="3200" b="1"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жумбоқлар</a:t>
          </a:r>
          <a:r>
            <a:rPr lang="ru-RU" sz="3200" b="1" kern="1200" dirty="0" smtClean="0">
              <a:latin typeface="Times New Roman" panose="02020603050405020304" pitchFamily="18" charset="0"/>
              <a:cs typeface="Times New Roman" panose="02020603050405020304" pitchFamily="18" charset="0"/>
            </a:rPr>
            <a:t>.</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услубнинг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мазмуни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шундан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иборатки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тингловчилар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ўқитувчиларга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берилган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мавзулар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бўйича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асосий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муаммоларга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ечим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излайдилар</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06005" y="614029"/>
        <a:ext cx="10303590" cy="1959510"/>
      </dsp:txXfrm>
    </dsp:sp>
    <dsp:sp modelId="{108857DA-A1E7-4B64-978F-7D7A2FA74D0C}">
      <dsp:nvSpPr>
        <dsp:cNvPr id="0" name=""/>
        <dsp:cNvSpPr/>
      </dsp:nvSpPr>
      <dsp:spPr>
        <a:xfrm>
          <a:off x="0" y="2771704"/>
          <a:ext cx="10515600" cy="2171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b="1" kern="1200" dirty="0" smtClean="0">
              <a:latin typeface="Times New Roman" panose="02020603050405020304" pitchFamily="18" charset="0"/>
              <a:cs typeface="Times New Roman" panose="02020603050405020304" pitchFamily="18" charset="0"/>
            </a:rPr>
            <a:t>АКТ (аудио </a:t>
          </a:r>
          <a:r>
            <a:rPr lang="ru-RU" sz="3200" b="1" kern="1200" dirty="0" err="1" smtClean="0">
              <a:latin typeface="Times New Roman" panose="02020603050405020304" pitchFamily="18" charset="0"/>
              <a:cs typeface="Times New Roman" panose="02020603050405020304" pitchFamily="18" charset="0"/>
            </a:rPr>
            <a:t>ва</a:t>
          </a:r>
          <a:r>
            <a:rPr lang="ru-RU" sz="3200" b="1" kern="1200" dirty="0" smtClean="0">
              <a:latin typeface="Times New Roman" panose="02020603050405020304" pitchFamily="18" charset="0"/>
              <a:cs typeface="Times New Roman" panose="02020603050405020304" pitchFamily="18" charset="0"/>
            </a:rPr>
            <a:t> видео </a:t>
          </a:r>
          <a:r>
            <a:rPr lang="ru-RU" sz="3200" b="1" kern="1200" dirty="0" err="1" smtClean="0">
              <a:latin typeface="Times New Roman" panose="02020603050405020304" pitchFamily="18" charset="0"/>
              <a:cs typeface="Times New Roman" panose="02020603050405020304" pitchFamily="18" charset="0"/>
            </a:rPr>
            <a:t>материаллар</a:t>
          </a:r>
          <a:r>
            <a:rPr lang="ru-RU" sz="3200" b="1"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ёрдамида</a:t>
          </a:r>
          <a:r>
            <a:rPr lang="ru-RU" sz="3200" b="1"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интерфаол</a:t>
          </a:r>
          <a:r>
            <a:rPr lang="ru-RU" sz="3200" b="1"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дарс</a:t>
          </a:r>
          <a:r>
            <a:rPr lang="ru-RU" sz="3200" b="1" kern="1200" dirty="0" smtClean="0">
              <a:latin typeface="Times New Roman" panose="02020603050405020304" pitchFamily="18" charset="0"/>
              <a:cs typeface="Times New Roman" panose="02020603050405020304" pitchFamily="18" charset="0"/>
            </a:rPr>
            <a:t>.</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Ўқитувчи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интернетда</a:t>
          </a:r>
          <a:r>
            <a:rPr lang="ru-RU" sz="3200" kern="1200" dirty="0" smtClean="0">
              <a:latin typeface="Times New Roman" panose="02020603050405020304" pitchFamily="18" charset="0"/>
              <a:cs typeface="Times New Roman" panose="02020603050405020304" pitchFamily="18" charset="0"/>
            </a:rPr>
            <a:t> тест </a:t>
          </a:r>
          <a:r>
            <a:rPr lang="ru-RU" sz="3200" kern="1200" dirty="0" err="1" smtClean="0">
              <a:latin typeface="Times New Roman" panose="02020603050405020304" pitchFamily="18" charset="0"/>
              <a:cs typeface="Times New Roman" panose="02020603050405020304" pitchFamily="18" charset="0"/>
            </a:rPr>
            <a:t>топшириқларини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танлайди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ёки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мустақил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равишда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тузади</a:t>
          </a:r>
          <a:r>
            <a:rPr lang="ru-RU" sz="3200" kern="1200" dirty="0" smtClean="0">
              <a:latin typeface="Times New Roman" panose="02020603050405020304" pitchFamily="18" charset="0"/>
              <a:cs typeface="Times New Roman" panose="02020603050405020304" pitchFamily="18" charset="0"/>
            </a:rPr>
            <a:t>, электрон </a:t>
          </a:r>
          <a:r>
            <a:rPr lang="ru-RU" sz="3200" kern="1200" dirty="0" err="1" smtClean="0">
              <a:latin typeface="Times New Roman" panose="02020603050405020304" pitchFamily="18" charset="0"/>
              <a:cs typeface="Times New Roman" panose="02020603050405020304" pitchFamily="18" charset="0"/>
            </a:rPr>
            <a:t>ўқув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дастурлари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веб-</a:t>
          </a:r>
          <a:r>
            <a:rPr lang="ru-RU" sz="3200" kern="1200" dirty="0" err="1" smtClean="0">
              <a:latin typeface="Times New Roman" panose="02020603050405020304" pitchFamily="18" charset="0"/>
              <a:cs typeface="Times New Roman" panose="02020603050405020304" pitchFamily="18" charset="0"/>
            </a:rPr>
            <a:t>сайтлар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билан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ишлайди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06005" y="2877709"/>
        <a:ext cx="10303590" cy="195951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B17EEB-76A5-449F-8E01-E5C62AE75DC9}">
      <dsp:nvSpPr>
        <dsp:cNvPr id="0" name=""/>
        <dsp:cNvSpPr/>
      </dsp:nvSpPr>
      <dsp:spPr>
        <a:xfrm>
          <a:off x="0" y="28491"/>
          <a:ext cx="10515600" cy="4317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63538" algn="just" defTabSz="2000250" rtl="0">
            <a:lnSpc>
              <a:spcPct val="90000"/>
            </a:lnSpc>
            <a:spcBef>
              <a:spcPct val="0"/>
            </a:spcBef>
            <a:spcAft>
              <a:spcPct val="35000"/>
            </a:spcAft>
          </a:pPr>
          <a:r>
            <a:rPr lang="ru-RU" sz="4500" b="1" kern="1200" dirty="0" err="1" smtClean="0">
              <a:latin typeface="Times New Roman" panose="02020603050405020304" pitchFamily="18" charset="0"/>
              <a:cs typeface="Times New Roman" panose="02020603050405020304" pitchFamily="18" charset="0"/>
            </a:rPr>
            <a:t>Мунозара</a:t>
          </a:r>
          <a:r>
            <a:rPr lang="ru-RU" sz="4500" b="1" kern="1200" dirty="0" smtClean="0">
              <a:latin typeface="Times New Roman" panose="02020603050405020304" pitchFamily="18" charset="0"/>
              <a:cs typeface="Times New Roman" panose="02020603050405020304" pitchFamily="18" charset="0"/>
            </a:rPr>
            <a:t> </a:t>
          </a:r>
          <a:r>
            <a:rPr lang="ru-RU" sz="4500" b="1" kern="1200" dirty="0" err="1" smtClean="0">
              <a:latin typeface="Times New Roman" panose="02020603050405020304" pitchFamily="18" charset="0"/>
              <a:cs typeface="Times New Roman" panose="02020603050405020304" pitchFamily="18" charset="0"/>
            </a:rPr>
            <a:t>ёки</a:t>
          </a:r>
          <a:r>
            <a:rPr lang="ru-RU" sz="4500" b="1" kern="1200" dirty="0" smtClean="0">
              <a:latin typeface="Times New Roman" panose="02020603050405020304" pitchFamily="18" charset="0"/>
              <a:cs typeface="Times New Roman" panose="02020603050405020304" pitchFamily="18" charset="0"/>
            </a:rPr>
            <a:t> </a:t>
          </a:r>
          <a:r>
            <a:rPr lang="ru-RU" sz="4500" b="1" kern="1200" dirty="0" err="1" smtClean="0">
              <a:latin typeface="Times New Roman" panose="02020603050405020304" pitchFamily="18" charset="0"/>
              <a:cs typeface="Times New Roman" panose="02020603050405020304" pitchFamily="18" charset="0"/>
            </a:rPr>
            <a:t>мунозара</a:t>
          </a:r>
          <a:r>
            <a:rPr lang="ru-RU" sz="4500" b="1" kern="1200" dirty="0" smtClean="0">
              <a:latin typeface="Times New Roman" panose="02020603050405020304" pitchFamily="18" charset="0"/>
              <a:cs typeface="Times New Roman" panose="02020603050405020304" pitchFamily="18" charset="0"/>
            </a:rPr>
            <a:t> </a:t>
          </a:r>
          <a:r>
            <a:rPr lang="ru-RU" sz="4500" b="1" kern="1200" dirty="0" err="1" smtClean="0">
              <a:latin typeface="Times New Roman" panose="02020603050405020304" pitchFamily="18" charset="0"/>
              <a:cs typeface="Times New Roman" panose="02020603050405020304" pitchFamily="18" charset="0"/>
            </a:rPr>
            <a:t>тарзида</a:t>
          </a:r>
          <a:r>
            <a:rPr lang="ru-RU" sz="4500" b="1" kern="1200" dirty="0" smtClean="0">
              <a:latin typeface="Times New Roman" panose="02020603050405020304" pitchFamily="18" charset="0"/>
              <a:cs typeface="Times New Roman" panose="02020603050405020304" pitchFamily="18" charset="0"/>
            </a:rPr>
            <a:t> </a:t>
          </a:r>
          <a:r>
            <a:rPr lang="ru-RU" sz="4500" b="1" kern="1200" dirty="0" err="1" smtClean="0">
              <a:latin typeface="Times New Roman" panose="02020603050405020304" pitchFamily="18" charset="0"/>
              <a:cs typeface="Times New Roman" panose="02020603050405020304" pitchFamily="18" charset="0"/>
            </a:rPr>
            <a:t>ўтказилувчи</a:t>
          </a:r>
          <a:r>
            <a:rPr lang="ru-RU" sz="4500" b="1" kern="1200" dirty="0" smtClean="0">
              <a:latin typeface="Times New Roman" panose="02020603050405020304" pitchFamily="18" charset="0"/>
              <a:cs typeface="Times New Roman" panose="02020603050405020304" pitchFamily="18" charset="0"/>
            </a:rPr>
            <a:t> </a:t>
          </a:r>
          <a:r>
            <a:rPr lang="ru-RU" sz="4500" b="1" kern="1200" dirty="0" err="1" smtClean="0">
              <a:latin typeface="Times New Roman" panose="02020603050405020304" pitchFamily="18" charset="0"/>
              <a:cs typeface="Times New Roman" panose="02020603050405020304" pitchFamily="18" charset="0"/>
            </a:rPr>
            <a:t>давра</a:t>
          </a:r>
          <a:r>
            <a:rPr lang="ru-RU" sz="4500" b="1" kern="1200" dirty="0" smtClean="0">
              <a:latin typeface="Times New Roman" panose="02020603050405020304" pitchFamily="18" charset="0"/>
              <a:cs typeface="Times New Roman" panose="02020603050405020304" pitchFamily="18" charset="0"/>
            </a:rPr>
            <a:t> </a:t>
          </a:r>
          <a:r>
            <a:rPr lang="ru-RU" sz="4500" b="1" kern="1200" dirty="0" err="1" smtClean="0">
              <a:latin typeface="Times New Roman" panose="02020603050405020304" pitchFamily="18" charset="0"/>
              <a:cs typeface="Times New Roman" panose="02020603050405020304" pitchFamily="18" charset="0"/>
            </a:rPr>
            <a:t>суҳбати</a:t>
          </a:r>
          <a:r>
            <a:rPr lang="ru-RU" sz="4500" kern="1200" dirty="0" smtClean="0">
              <a:latin typeface="Times New Roman" panose="02020603050405020304" pitchFamily="18" charset="0"/>
              <a:cs typeface="Times New Roman" panose="02020603050405020304" pitchFamily="18" charset="0"/>
            </a:rPr>
            <a:t> - </a:t>
          </a:r>
          <a:r>
            <a:rPr lang="ru-RU" sz="4500" kern="1200" dirty="0" err="1" smtClean="0">
              <a:latin typeface="Times New Roman" panose="02020603050405020304" pitchFamily="18" charset="0"/>
              <a:cs typeface="Times New Roman" panose="02020603050405020304" pitchFamily="18" charset="0"/>
            </a:rPr>
            <a:t>жамоавий</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муҳокама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ва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қўйилган</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муаммонинг</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ечимини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қидиришни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назарда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тутувчи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усулнинг</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гуруҳий</a:t>
          </a:r>
          <a:r>
            <a:rPr lang="ru-RU" sz="4500" kern="1200" dirty="0" smtClean="0">
              <a:latin typeface="Times New Roman" panose="02020603050405020304" pitchFamily="18" charset="0"/>
              <a:cs typeface="Times New Roman" panose="02020603050405020304" pitchFamily="18" charset="0"/>
            </a:rPr>
            <a:t> тури. </a:t>
          </a:r>
          <a:endParaRPr lang="ru-RU" sz="4500" kern="1200" dirty="0">
            <a:latin typeface="Times New Roman" panose="02020603050405020304" pitchFamily="18" charset="0"/>
            <a:cs typeface="Times New Roman" panose="02020603050405020304" pitchFamily="18" charset="0"/>
          </a:endParaRPr>
        </a:p>
      </dsp:txBody>
      <dsp:txXfrm>
        <a:off x="210753" y="239244"/>
        <a:ext cx="10094094" cy="3895794"/>
      </dsp:txXfrm>
    </dsp:sp>
    <dsp:sp modelId="{3713DF5E-7784-45AA-9D5A-3A53D9D0D663}">
      <dsp:nvSpPr>
        <dsp:cNvPr id="0" name=""/>
        <dsp:cNvSpPr/>
      </dsp:nvSpPr>
      <dsp:spPr>
        <a:xfrm>
          <a:off x="0" y="4345791"/>
          <a:ext cx="10515600" cy="1047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7150" rIns="320040" bIns="57150" numCol="1" spcCol="1270" anchor="t" anchorCtr="0">
          <a:noAutofit/>
        </a:bodyPr>
        <a:lstStyle/>
        <a:p>
          <a:pPr marL="285750" lvl="1" indent="-285750" algn="just" defTabSz="1555750" rtl="0">
            <a:lnSpc>
              <a:spcPct val="90000"/>
            </a:lnSpc>
            <a:spcBef>
              <a:spcPct val="0"/>
            </a:spcBef>
            <a:spcAft>
              <a:spcPct val="20000"/>
            </a:spcAft>
            <a:buChar char="••"/>
          </a:pPr>
          <a:r>
            <a:rPr lang="ru-RU" sz="3500" kern="1200" dirty="0" err="1" smtClean="0">
              <a:latin typeface="Times New Roman" panose="02020603050405020304" pitchFamily="18" charset="0"/>
              <a:cs typeface="Times New Roman" panose="02020603050405020304" pitchFamily="18" charset="0"/>
            </a:rPr>
            <a:t>Бу</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фикрлар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қарашлар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тахминларни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ифода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этиш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орқали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амалга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оширилади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0" y="4345791"/>
        <a:ext cx="10515600" cy="1047937"/>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FD3A24-439B-492B-B806-FEDC4DCD3097}">
      <dsp:nvSpPr>
        <dsp:cNvPr id="0" name=""/>
        <dsp:cNvSpPr/>
      </dsp:nvSpPr>
      <dsp:spPr>
        <a:xfrm>
          <a:off x="0" y="193764"/>
          <a:ext cx="10515600" cy="3053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363538" algn="just" defTabSz="2578100" rtl="0">
            <a:lnSpc>
              <a:spcPct val="90000"/>
            </a:lnSpc>
            <a:spcBef>
              <a:spcPct val="0"/>
            </a:spcBef>
            <a:spcAft>
              <a:spcPct val="35000"/>
            </a:spcAft>
          </a:pPr>
          <a:r>
            <a:rPr lang="ru-RU" sz="5800" b="1" kern="1200" dirty="0" smtClean="0">
              <a:latin typeface="Times New Roman" panose="02020603050405020304" pitchFamily="18" charset="0"/>
              <a:cs typeface="Times New Roman" panose="02020603050405020304" pitchFamily="18" charset="0"/>
            </a:rPr>
            <a:t>Бизнес </a:t>
          </a:r>
          <a:r>
            <a:rPr lang="ru-RU" sz="5800" b="1" kern="1200" dirty="0" err="1" smtClean="0">
              <a:latin typeface="Times New Roman" panose="02020603050405020304" pitchFamily="18" charset="0"/>
              <a:cs typeface="Times New Roman" panose="02020603050405020304" pitchFamily="18" charset="0"/>
            </a:rPr>
            <a:t>ўйинлари</a:t>
          </a:r>
          <a:r>
            <a:rPr lang="ru-RU" sz="5800" b="1" kern="1200" dirty="0" smtClean="0">
              <a:latin typeface="Times New Roman" panose="02020603050405020304" pitchFamily="18" charset="0"/>
              <a:cs typeface="Times New Roman" panose="02020603050405020304" pitchFamily="18" charset="0"/>
            </a:rPr>
            <a:t> (</a:t>
          </a:r>
          <a:r>
            <a:rPr lang="ru-RU" sz="5800" b="1" kern="1200" dirty="0" err="1" smtClean="0">
              <a:latin typeface="Times New Roman" panose="02020603050405020304" pitchFamily="18" charset="0"/>
              <a:cs typeface="Times New Roman" panose="02020603050405020304" pitchFamily="18" charset="0"/>
            </a:rPr>
            <a:t>тақлид</a:t>
          </a:r>
          <a:r>
            <a:rPr lang="ru-RU" sz="5800" b="1" kern="1200" dirty="0" smtClean="0">
              <a:latin typeface="Times New Roman" panose="02020603050405020304" pitchFamily="18" charset="0"/>
              <a:cs typeface="Times New Roman" panose="02020603050405020304" pitchFamily="18" charset="0"/>
            </a:rPr>
            <a:t>, роль) - </a:t>
          </a:r>
          <a:r>
            <a:rPr lang="ru-RU" sz="5800" b="0" kern="1200" dirty="0" err="1" smtClean="0">
              <a:latin typeface="Times New Roman" panose="02020603050405020304" pitchFamily="18" charset="0"/>
              <a:cs typeface="Times New Roman" panose="02020603050405020304" pitchFamily="18" charset="0"/>
            </a:rPr>
            <a:t>и</a:t>
          </a:r>
          <a:r>
            <a:rPr lang="ru-RU" sz="5800" kern="1200" dirty="0" err="1" smtClean="0">
              <a:latin typeface="Times New Roman" panose="02020603050405020304" pitchFamily="18" charset="0"/>
              <a:cs typeface="Times New Roman" panose="02020603050405020304" pitchFamily="18" charset="0"/>
            </a:rPr>
            <a:t>нтерфаол</a:t>
          </a:r>
          <a:r>
            <a:rPr lang="ru-RU" sz="5800" kern="1200" dirty="0" smtClean="0">
              <a:latin typeface="Times New Roman" panose="02020603050405020304" pitchFamily="18" charset="0"/>
              <a:cs typeface="Times New Roman" panose="02020603050405020304" pitchFamily="18" charset="0"/>
            </a:rPr>
            <a:t> </a:t>
          </a:r>
          <a:r>
            <a:rPr lang="ru-RU" sz="5800" kern="1200" dirty="0" err="1" smtClean="0">
              <a:latin typeface="Times New Roman" panose="02020603050405020304" pitchFamily="18" charset="0"/>
              <a:cs typeface="Times New Roman" panose="02020603050405020304" pitchFamily="18" charset="0"/>
            </a:rPr>
            <a:t>таълимнинг</a:t>
          </a:r>
          <a:r>
            <a:rPr lang="ru-RU" sz="5800" kern="1200" dirty="0" smtClean="0">
              <a:latin typeface="Times New Roman" panose="02020603050405020304" pitchFamily="18" charset="0"/>
              <a:cs typeface="Times New Roman" panose="02020603050405020304" pitchFamily="18" charset="0"/>
            </a:rPr>
            <a:t> </a:t>
          </a:r>
          <a:r>
            <a:rPr lang="ru-RU" sz="5800" kern="1200" dirty="0" err="1" smtClean="0">
              <a:latin typeface="Times New Roman" panose="02020603050405020304" pitchFamily="18" charset="0"/>
              <a:cs typeface="Times New Roman" panose="02020603050405020304" pitchFamily="18" charset="0"/>
            </a:rPr>
            <a:t>энг</a:t>
          </a:r>
          <a:r>
            <a:rPr lang="ru-RU" sz="5800" kern="1200" dirty="0" smtClean="0">
              <a:latin typeface="Times New Roman" panose="02020603050405020304" pitchFamily="18" charset="0"/>
              <a:cs typeface="Times New Roman" panose="02020603050405020304" pitchFamily="18" charset="0"/>
            </a:rPr>
            <a:t> </a:t>
          </a:r>
          <a:r>
            <a:rPr lang="ru-RU" sz="5800" kern="1200" dirty="0" err="1" smtClean="0">
              <a:latin typeface="Times New Roman" panose="02020603050405020304" pitchFamily="18" charset="0"/>
              <a:cs typeface="Times New Roman" panose="02020603050405020304" pitchFamily="18" charset="0"/>
            </a:rPr>
            <a:t>машҳур</a:t>
          </a:r>
          <a:r>
            <a:rPr lang="ru-RU" sz="5800" kern="1200" dirty="0" smtClean="0">
              <a:latin typeface="Times New Roman" panose="02020603050405020304" pitchFamily="18" charset="0"/>
              <a:cs typeface="Times New Roman" panose="02020603050405020304" pitchFamily="18" charset="0"/>
            </a:rPr>
            <a:t> </a:t>
          </a:r>
          <a:r>
            <a:rPr lang="ru-RU" sz="5800" kern="1200" dirty="0" err="1" smtClean="0">
              <a:latin typeface="Times New Roman" panose="02020603050405020304" pitchFamily="18" charset="0"/>
              <a:cs typeface="Times New Roman" panose="02020603050405020304" pitchFamily="18" charset="0"/>
            </a:rPr>
            <a:t>усулларидан</a:t>
          </a:r>
          <a:r>
            <a:rPr lang="ru-RU" sz="5800" kern="1200" dirty="0" smtClean="0">
              <a:latin typeface="Times New Roman" panose="02020603050405020304" pitchFamily="18" charset="0"/>
              <a:cs typeface="Times New Roman" panose="02020603050405020304" pitchFamily="18" charset="0"/>
            </a:rPr>
            <a:t> </a:t>
          </a:r>
          <a:r>
            <a:rPr lang="ru-RU" sz="5800" kern="1200" dirty="0" err="1" smtClean="0">
              <a:latin typeface="Times New Roman" panose="02020603050405020304" pitchFamily="18" charset="0"/>
              <a:cs typeface="Times New Roman" panose="02020603050405020304" pitchFamily="18" charset="0"/>
            </a:rPr>
            <a:t>бири</a:t>
          </a:r>
          <a:r>
            <a:rPr lang="ru-RU" sz="5800" kern="1200" dirty="0" smtClean="0">
              <a:latin typeface="Times New Roman" panose="02020603050405020304" pitchFamily="18" charset="0"/>
              <a:cs typeface="Times New Roman" panose="02020603050405020304" pitchFamily="18" charset="0"/>
            </a:rPr>
            <a:t>. </a:t>
          </a:r>
          <a:endParaRPr lang="ru-RU" sz="5800" kern="1200" dirty="0">
            <a:latin typeface="Times New Roman" panose="02020603050405020304" pitchFamily="18" charset="0"/>
            <a:cs typeface="Times New Roman" panose="02020603050405020304" pitchFamily="18" charset="0"/>
          </a:endParaRPr>
        </a:p>
      </dsp:txBody>
      <dsp:txXfrm>
        <a:off x="149069" y="342833"/>
        <a:ext cx="10217462" cy="2755562"/>
      </dsp:txXfrm>
    </dsp:sp>
    <dsp:sp modelId="{399CEA89-3F2D-4FE1-8DF3-6CCC20D10BD7}">
      <dsp:nvSpPr>
        <dsp:cNvPr id="0" name=""/>
        <dsp:cNvSpPr/>
      </dsp:nvSpPr>
      <dsp:spPr>
        <a:xfrm>
          <a:off x="0" y="3247465"/>
          <a:ext cx="10515600" cy="1980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73660" rIns="412496" bIns="73660" numCol="1" spcCol="1270" anchor="t" anchorCtr="0">
          <a:noAutofit/>
        </a:bodyPr>
        <a:lstStyle/>
        <a:p>
          <a:pPr marL="285750" lvl="1" indent="-285750" algn="just" defTabSz="2000250" rtl="0">
            <a:lnSpc>
              <a:spcPct val="90000"/>
            </a:lnSpc>
            <a:spcBef>
              <a:spcPct val="0"/>
            </a:spcBef>
            <a:spcAft>
              <a:spcPct val="20000"/>
            </a:spcAft>
            <a:buChar char="••"/>
          </a:pPr>
          <a:r>
            <a:rPr lang="ru-RU" sz="4500" kern="1200" dirty="0" err="1" smtClean="0">
              <a:latin typeface="Times New Roman" panose="02020603050405020304" pitchFamily="18" charset="0"/>
              <a:cs typeface="Times New Roman" panose="02020603050405020304" pitchFamily="18" charset="0"/>
            </a:rPr>
            <a:t>Ўйин</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давомида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тингловчилар</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берилган</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вазиятга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қараб</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маълум</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ролларни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ижро</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этадилар</a:t>
          </a:r>
          <a:r>
            <a:rPr lang="ru-RU" sz="4500" kern="1200" dirty="0" smtClean="0">
              <a:latin typeface="Times New Roman" panose="02020603050405020304" pitchFamily="18" charset="0"/>
              <a:cs typeface="Times New Roman" panose="02020603050405020304" pitchFamily="18" charset="0"/>
            </a:rPr>
            <a:t>.</a:t>
          </a:r>
          <a:endParaRPr lang="ru-RU" sz="4500" kern="1200" dirty="0">
            <a:latin typeface="Times New Roman" panose="02020603050405020304" pitchFamily="18" charset="0"/>
            <a:cs typeface="Times New Roman" panose="02020603050405020304" pitchFamily="18" charset="0"/>
          </a:endParaRPr>
        </a:p>
      </dsp:txBody>
      <dsp:txXfrm>
        <a:off x="0" y="3247465"/>
        <a:ext cx="10515600" cy="1980989"/>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F8C674-A62B-4484-9A90-F0D73B2A1F35}">
      <dsp:nvSpPr>
        <dsp:cNvPr id="0" name=""/>
        <dsp:cNvSpPr/>
      </dsp:nvSpPr>
      <dsp:spPr>
        <a:xfrm>
          <a:off x="0" y="9391"/>
          <a:ext cx="10515600" cy="162161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63538" algn="just" defTabSz="1866900" rtl="0">
            <a:lnSpc>
              <a:spcPct val="90000"/>
            </a:lnSpc>
            <a:spcBef>
              <a:spcPct val="0"/>
            </a:spcBef>
            <a:spcAft>
              <a:spcPct val="35000"/>
            </a:spcAft>
          </a:pPr>
          <a:r>
            <a:rPr lang="ru-RU" sz="4200" b="1" kern="1200" dirty="0" smtClean="0">
              <a:latin typeface="Times New Roman" panose="02020603050405020304" pitchFamily="18" charset="0"/>
              <a:cs typeface="Times New Roman" panose="02020603050405020304" pitchFamily="18" charset="0"/>
            </a:rPr>
            <a:t>Аквариум</a:t>
          </a:r>
          <a:r>
            <a:rPr lang="ru-RU" sz="4200" kern="1200" dirty="0" smtClean="0">
              <a:latin typeface="Times New Roman" panose="02020603050405020304" pitchFamily="18" charset="0"/>
              <a:cs typeface="Times New Roman" panose="02020603050405020304" pitchFamily="18" charset="0"/>
            </a:rPr>
            <a:t> - бизнес </a:t>
          </a:r>
          <a:r>
            <a:rPr lang="ru-RU" sz="4200" kern="1200" dirty="0" err="1" smtClean="0">
              <a:latin typeface="Times New Roman" panose="02020603050405020304" pitchFamily="18" charset="0"/>
              <a:cs typeface="Times New Roman" panose="02020603050405020304" pitchFamily="18" charset="0"/>
            </a:rPr>
            <a:t>ўйинларининг</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турларидан</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бири</a:t>
          </a:r>
          <a:r>
            <a:rPr lang="ru-RU" sz="4200" kern="1200" dirty="0" smtClean="0">
              <a:latin typeface="Times New Roman" panose="02020603050405020304" pitchFamily="18" charset="0"/>
              <a:cs typeface="Times New Roman" panose="02020603050405020304" pitchFamily="18" charset="0"/>
            </a:rPr>
            <a:t>. </a:t>
          </a:r>
          <a:endParaRPr lang="ru-RU" sz="4200" kern="1200" dirty="0">
            <a:latin typeface="Times New Roman" panose="02020603050405020304" pitchFamily="18" charset="0"/>
            <a:cs typeface="Times New Roman" panose="02020603050405020304" pitchFamily="18" charset="0"/>
          </a:endParaRPr>
        </a:p>
      </dsp:txBody>
      <dsp:txXfrm>
        <a:off x="79161" y="88552"/>
        <a:ext cx="10357278" cy="1463297"/>
      </dsp:txXfrm>
    </dsp:sp>
    <dsp:sp modelId="{555339FD-1BB5-4BAB-83FB-4AA252241B90}">
      <dsp:nvSpPr>
        <dsp:cNvPr id="0" name=""/>
        <dsp:cNvSpPr/>
      </dsp:nvSpPr>
      <dsp:spPr>
        <a:xfrm>
          <a:off x="0" y="1631011"/>
          <a:ext cx="10515600" cy="3825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3340" rIns="298704" bIns="53340" numCol="1" spcCol="1270" anchor="t" anchorCtr="0">
          <a:noAutofit/>
        </a:bodyPr>
        <a:lstStyle/>
        <a:p>
          <a:pPr marL="285750" lvl="1" indent="-285750" algn="just" defTabSz="1466850" rtl="0">
            <a:lnSpc>
              <a:spcPct val="90000"/>
            </a:lnSpc>
            <a:spcBef>
              <a:spcPct val="0"/>
            </a:spcBef>
            <a:spcAft>
              <a:spcPct val="20000"/>
            </a:spcAft>
            <a:buChar char="••"/>
          </a:pPr>
          <a:r>
            <a:rPr lang="ru-RU" sz="3300" kern="1200" dirty="0" err="1" smtClean="0">
              <a:latin typeface="Times New Roman" panose="02020603050405020304" pitchFamily="18" charset="0"/>
              <a:cs typeface="Times New Roman" panose="02020603050405020304" pitchFamily="18" charset="0"/>
            </a:rPr>
            <a:t>Таркиби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хулқ-атвори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жиҳатидан</a:t>
          </a:r>
          <a:r>
            <a:rPr lang="ru-RU" sz="3300" kern="1200" dirty="0" smtClean="0">
              <a:latin typeface="Times New Roman" panose="02020603050405020304" pitchFamily="18" charset="0"/>
              <a:cs typeface="Times New Roman" panose="02020603050405020304" pitchFamily="18" charset="0"/>
            </a:rPr>
            <a:t> у реалити-</a:t>
          </a:r>
          <a:r>
            <a:rPr lang="ru-RU" sz="3300" kern="1200" dirty="0" err="1" smtClean="0">
              <a:latin typeface="Times New Roman" panose="02020603050405020304" pitchFamily="18" charset="0"/>
              <a:cs typeface="Times New Roman" panose="02020603050405020304" pitchFamily="18" charset="0"/>
            </a:rPr>
            <a:t>шоуга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ўхшайди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a:p>
          <a:pPr marL="285750" lvl="1" indent="-285750" algn="just" defTabSz="1466850" rtl="0">
            <a:lnSpc>
              <a:spcPct val="90000"/>
            </a:lnSpc>
            <a:spcBef>
              <a:spcPct val="0"/>
            </a:spcBef>
            <a:spcAft>
              <a:spcPct val="20000"/>
            </a:spcAft>
            <a:buChar char="••"/>
          </a:pPr>
          <a:r>
            <a:rPr lang="ru-RU" sz="3300" kern="1200" dirty="0" err="1" smtClean="0">
              <a:latin typeface="Times New Roman" panose="02020603050405020304" pitchFamily="18" charset="0"/>
              <a:cs typeface="Times New Roman" panose="02020603050405020304" pitchFamily="18" charset="0"/>
            </a:rPr>
            <a:t>Ўқитувчи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маълум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муаммоли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вазиятни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қўяди</a:t>
          </a:r>
          <a:r>
            <a:rPr lang="ru-RU" sz="3300" kern="1200" dirty="0" smtClean="0">
              <a:latin typeface="Times New Roman" panose="02020603050405020304" pitchFamily="18" charset="0"/>
              <a:cs typeface="Times New Roman" panose="02020603050405020304" pitchFamily="18" charset="0"/>
            </a:rPr>
            <a:t>, 2-3 </a:t>
          </a:r>
          <a:r>
            <a:rPr lang="ru-RU" sz="3300" kern="1200" dirty="0" err="1" smtClean="0">
              <a:latin typeface="Times New Roman" panose="02020603050405020304" pitchFamily="18" charset="0"/>
              <a:cs typeface="Times New Roman" panose="02020603050405020304" pitchFamily="18" charset="0"/>
            </a:rPr>
            <a:t>иштирокчи</a:t>
          </a:r>
          <a:r>
            <a:rPr lang="ru-RU" sz="3300" kern="1200" dirty="0" smtClean="0">
              <a:latin typeface="Times New Roman" panose="02020603050405020304" pitchFamily="18" charset="0"/>
              <a:cs typeface="Times New Roman" panose="02020603050405020304" pitchFamily="18" charset="0"/>
            </a:rPr>
            <a:t> у </a:t>
          </a:r>
          <a:r>
            <a:rPr lang="ru-RU" sz="3300" kern="1200" dirty="0" err="1" smtClean="0">
              <a:latin typeface="Times New Roman" panose="02020603050405020304" pitchFamily="18" charset="0"/>
              <a:cs typeface="Times New Roman" panose="02020603050405020304" pitchFamily="18" charset="0"/>
            </a:rPr>
            <a:t>билан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шуғулланади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қолганлари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кузатади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таҳлил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a:p>
          <a:pPr marL="285750" lvl="1" indent="-285750" algn="just" defTabSz="1466850" rtl="0">
            <a:lnSpc>
              <a:spcPct val="90000"/>
            </a:lnSpc>
            <a:spcBef>
              <a:spcPct val="0"/>
            </a:spcBef>
            <a:spcAft>
              <a:spcPct val="20000"/>
            </a:spcAft>
            <a:buChar char="••"/>
          </a:pPr>
          <a:r>
            <a:rPr lang="ru-RU" sz="3300" kern="1200" dirty="0" err="1" smtClean="0">
              <a:latin typeface="Times New Roman" panose="02020603050405020304" pitchFamily="18" charset="0"/>
              <a:cs typeface="Times New Roman" panose="02020603050405020304" pitchFamily="18" charset="0"/>
            </a:rPr>
            <a:t>Нафақат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ҳаракатлар</a:t>
          </a:r>
          <a:r>
            <a:rPr lang="ru-RU" sz="3300" kern="1200" dirty="0" smtClean="0">
              <a:latin typeface="Times New Roman" panose="02020603050405020304" pitchFamily="18" charset="0"/>
              <a:cs typeface="Times New Roman" panose="02020603050405020304" pitchFamily="18" charset="0"/>
            </a:rPr>
            <a:t>, балки </a:t>
          </a:r>
          <a:r>
            <a:rPr lang="ru-RU" sz="3300" kern="1200" dirty="0" err="1" smtClean="0">
              <a:latin typeface="Times New Roman" panose="02020603050405020304" pitchFamily="18" charset="0"/>
              <a:cs typeface="Times New Roman" panose="02020603050405020304" pitchFamily="18" charset="0"/>
            </a:rPr>
            <a:t>муаммони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учун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таклиф</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қилинган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вариантлар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таҳлил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қилинади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0" y="1631011"/>
        <a:ext cx="10515600" cy="3825360"/>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D83D50-4F5A-4A59-B8D3-F94E3AA744B3}">
      <dsp:nvSpPr>
        <dsp:cNvPr id="0" name=""/>
        <dsp:cNvSpPr/>
      </dsp:nvSpPr>
      <dsp:spPr>
        <a:xfrm>
          <a:off x="0" y="94531"/>
          <a:ext cx="10515600" cy="5276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363538" algn="just" defTabSz="2444750" rtl="0">
            <a:lnSpc>
              <a:spcPct val="90000"/>
            </a:lnSpc>
            <a:spcBef>
              <a:spcPct val="0"/>
            </a:spcBef>
            <a:spcAft>
              <a:spcPct val="35000"/>
            </a:spcAft>
          </a:pPr>
          <a:r>
            <a:rPr lang="ru-RU" sz="5500" b="1" kern="1200" dirty="0" err="1" smtClean="0">
              <a:latin typeface="Times New Roman" panose="02020603050405020304" pitchFamily="18" charset="0"/>
              <a:cs typeface="Times New Roman" panose="02020603050405020304" pitchFamily="18" charset="0"/>
            </a:rPr>
            <a:t>Лойиҳалар</a:t>
          </a:r>
          <a:r>
            <a:rPr lang="ru-RU" sz="5500" b="1" kern="1200" dirty="0" smtClean="0">
              <a:latin typeface="Times New Roman" panose="02020603050405020304" pitchFamily="18" charset="0"/>
              <a:cs typeface="Times New Roman" panose="02020603050405020304" pitchFamily="18" charset="0"/>
            </a:rPr>
            <a:t> </a:t>
          </a:r>
          <a:r>
            <a:rPr lang="ru-RU" sz="5500" b="1" kern="1200" dirty="0" err="1" smtClean="0">
              <a:latin typeface="Times New Roman" panose="02020603050405020304" pitchFamily="18" charset="0"/>
              <a:cs typeface="Times New Roman" panose="02020603050405020304" pitchFamily="18" charset="0"/>
            </a:rPr>
            <a:t>усули</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Бу</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усул</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маълум</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бир</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мавзу</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бўйича</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лойиҳани</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мустақил</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тайёрлашни</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ва</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кейинчалик</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уни</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бошқа</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тингловчилар</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олдида</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ҳимоя</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қилишни</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ўз</a:t>
          </a:r>
          <a:r>
            <a:rPr lang="ru-RU" sz="5500" kern="1200" dirty="0" smtClean="0">
              <a:latin typeface="Times New Roman" panose="02020603050405020304" pitchFamily="18" charset="0"/>
              <a:cs typeface="Times New Roman" panose="02020603050405020304" pitchFamily="18" charset="0"/>
            </a:rPr>
            <a:t> ичига </a:t>
          </a:r>
          <a:r>
            <a:rPr lang="ru-RU" sz="5500" kern="1200" dirty="0" err="1" smtClean="0">
              <a:latin typeface="Times New Roman" panose="02020603050405020304" pitchFamily="18" charset="0"/>
              <a:cs typeface="Times New Roman" panose="02020603050405020304" pitchFamily="18" charset="0"/>
            </a:rPr>
            <a:t>олади</a:t>
          </a:r>
          <a:r>
            <a:rPr lang="ru-RU" sz="5500" kern="1200" dirty="0" smtClean="0">
              <a:latin typeface="Times New Roman" panose="02020603050405020304" pitchFamily="18" charset="0"/>
              <a:cs typeface="Times New Roman" panose="02020603050405020304" pitchFamily="18" charset="0"/>
            </a:rPr>
            <a:t>.</a:t>
          </a:r>
          <a:endParaRPr lang="ru-RU" sz="5500" kern="1200" dirty="0">
            <a:latin typeface="Times New Roman" panose="02020603050405020304" pitchFamily="18" charset="0"/>
            <a:cs typeface="Times New Roman" panose="02020603050405020304" pitchFamily="18" charset="0"/>
          </a:endParaRPr>
        </a:p>
      </dsp:txBody>
      <dsp:txXfrm>
        <a:off x="257587" y="352118"/>
        <a:ext cx="10000426" cy="4761526"/>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1570A2-31C0-4DF6-952F-300962C8430C}">
      <dsp:nvSpPr>
        <dsp:cNvPr id="0" name=""/>
        <dsp:cNvSpPr/>
      </dsp:nvSpPr>
      <dsp:spPr>
        <a:xfrm>
          <a:off x="0" y="40505"/>
          <a:ext cx="10515600" cy="180501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en-US" sz="3400" b="1" kern="1200" dirty="0" err="1" smtClean="0">
              <a:latin typeface="Times New Roman" panose="02020603050405020304" pitchFamily="18" charset="0"/>
              <a:cs typeface="Times New Roman" panose="02020603050405020304" pitchFamily="18" charset="0"/>
            </a:rPr>
            <a:t>BarCamp</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ёки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антиконференция</a:t>
          </a:r>
          <a:r>
            <a:rPr lang="ru-RU" sz="3400" b="1" kern="1200" dirty="0" smtClean="0">
              <a:latin typeface="Times New Roman" panose="02020603050405020304" pitchFamily="18" charset="0"/>
              <a:cs typeface="Times New Roman" panose="02020603050405020304" pitchFamily="18" charset="0"/>
            </a:rPr>
            <a:t>.</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Усул</a:t>
          </a:r>
          <a:r>
            <a:rPr lang="ru-RU" sz="3400" kern="1200" dirty="0" smtClean="0">
              <a:latin typeface="Times New Roman" panose="02020603050405020304" pitchFamily="18" charset="0"/>
              <a:cs typeface="Times New Roman" panose="02020603050405020304" pitchFamily="18" charset="0"/>
            </a:rPr>
            <a:t> веб-мастер Тим </a:t>
          </a:r>
          <a:r>
            <a:rPr lang="ru-RU" sz="3400" kern="1200" dirty="0" err="1" smtClean="0">
              <a:latin typeface="Times New Roman" panose="02020603050405020304" pitchFamily="18" charset="0"/>
              <a:cs typeface="Times New Roman" panose="02020603050405020304" pitchFamily="18" charset="0"/>
            </a:rPr>
            <a:t>Рейли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томонидан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таклиф</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қилинган</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88114" y="128619"/>
        <a:ext cx="10339372" cy="1628789"/>
      </dsp:txXfrm>
    </dsp:sp>
    <dsp:sp modelId="{F799C28C-9AB2-46FB-858C-B80301D9EF10}">
      <dsp:nvSpPr>
        <dsp:cNvPr id="0" name=""/>
        <dsp:cNvSpPr/>
      </dsp:nvSpPr>
      <dsp:spPr>
        <a:xfrm>
          <a:off x="0" y="1943442"/>
          <a:ext cx="10515600" cy="180501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ru-RU" sz="3400" kern="1200" dirty="0" err="1" smtClean="0">
              <a:latin typeface="Times New Roman" panose="02020603050405020304" pitchFamily="18" charset="0"/>
              <a:cs typeface="Times New Roman" panose="02020603050405020304" pitchFamily="18" charset="0"/>
            </a:rPr>
            <a:t>Унинг</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мазмуни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шундаки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барча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конференциянинг</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нафақат</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иштирокчиси</a:t>
          </a:r>
          <a:r>
            <a:rPr lang="ru-RU" sz="3400" kern="1200" dirty="0" smtClean="0">
              <a:latin typeface="Times New Roman" panose="02020603050405020304" pitchFamily="18" charset="0"/>
              <a:cs typeface="Times New Roman" panose="02020603050405020304" pitchFamily="18" charset="0"/>
            </a:rPr>
            <a:t>, балки </a:t>
          </a:r>
          <a:r>
            <a:rPr lang="ru-RU" sz="3400" kern="1200" dirty="0" err="1" smtClean="0">
              <a:latin typeface="Times New Roman" panose="02020603050405020304" pitchFamily="18" charset="0"/>
              <a:cs typeface="Times New Roman" panose="02020603050405020304" pitchFamily="18" charset="0"/>
            </a:rPr>
            <a:t>ташкилотчиси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ҳам</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бўлиши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мумкин</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88114" y="2031556"/>
        <a:ext cx="10339372" cy="1628789"/>
      </dsp:txXfrm>
    </dsp:sp>
    <dsp:sp modelId="{39C01E4D-699E-487A-8BCE-6D44AF86CEF1}">
      <dsp:nvSpPr>
        <dsp:cNvPr id="0" name=""/>
        <dsp:cNvSpPr/>
      </dsp:nvSpPr>
      <dsp:spPr>
        <a:xfrm>
          <a:off x="0" y="3748460"/>
          <a:ext cx="10515600" cy="1618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3180" rIns="241808" bIns="43180" numCol="1" spcCol="1270" anchor="t" anchorCtr="0">
          <a:noAutofit/>
        </a:bodyPr>
        <a:lstStyle/>
        <a:p>
          <a:pPr marL="0" lvl="1" indent="363538" algn="just" defTabSz="1200150" rtl="0">
            <a:lnSpc>
              <a:spcPct val="90000"/>
            </a:lnSpc>
            <a:spcBef>
              <a:spcPct val="0"/>
            </a:spcBef>
            <a:spcAft>
              <a:spcPct val="20000"/>
            </a:spcAft>
            <a:buChar char="••"/>
          </a:pPr>
          <a:r>
            <a:rPr lang="ru-RU" sz="2700" kern="1200" dirty="0" err="1" smtClean="0">
              <a:latin typeface="Times New Roman" panose="02020603050405020304" pitchFamily="18" charset="0"/>
              <a:cs typeface="Times New Roman" panose="02020603050405020304" pitchFamily="18" charset="0"/>
            </a:rPr>
            <a:t>Барча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иштирокчилар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маълум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мавзу</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бўйича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янги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ғоялар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тақдимотлар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таклифлар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чиқадилар</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err="1" smtClean="0">
              <a:latin typeface="Times New Roman" panose="02020603050405020304" pitchFamily="18" charset="0"/>
              <a:cs typeface="Times New Roman" panose="02020603050405020304" pitchFamily="18" charset="0"/>
            </a:rPr>
            <a:t>Бундан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ташқари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қизиқарли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ғояларни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қидириш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умумий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муҳокама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амалга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оширилади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0" y="3748460"/>
        <a:ext cx="10515600" cy="1618740"/>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8DAD73-1185-4E7D-97A6-2E726C92C252}">
      <dsp:nvSpPr>
        <dsp:cNvPr id="0" name=""/>
        <dsp:cNvSpPr/>
      </dsp:nvSpPr>
      <dsp:spPr>
        <a:xfrm>
          <a:off x="0" y="223531"/>
          <a:ext cx="10515600" cy="242848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63538" algn="just" defTabSz="1600200" rtl="0">
            <a:lnSpc>
              <a:spcPct val="90000"/>
            </a:lnSpc>
            <a:spcBef>
              <a:spcPct val="0"/>
            </a:spcBef>
            <a:spcAft>
              <a:spcPct val="35000"/>
            </a:spcAft>
          </a:pPr>
          <a:r>
            <a:rPr lang="ru-RU" sz="3600" kern="1200" dirty="0" err="1" smtClean="0">
              <a:latin typeface="Times New Roman" panose="02020603050405020304" pitchFamily="18" charset="0"/>
              <a:cs typeface="Times New Roman" panose="02020603050405020304" pitchFamily="18" charset="0"/>
            </a:rPr>
            <a:t>Дарсда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ўқитишнинг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интерфаол</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усулларига</a:t>
          </a:r>
          <a:r>
            <a:rPr lang="ru-RU" sz="3600"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маҳорат</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дарслари</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фикрлар</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мактабини</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қуриш</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ва</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қарорлар</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дарахти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каби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усуллар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ҳам</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киради</a:t>
          </a:r>
          <a:r>
            <a:rPr lang="ru-RU" sz="3600" kern="1200" dirty="0" smtClean="0">
              <a:latin typeface="Times New Roman" panose="02020603050405020304" pitchFamily="18" charset="0"/>
              <a:cs typeface="Times New Roman" panose="02020603050405020304" pitchFamily="18" charset="0"/>
            </a:rPr>
            <a:t>.</a:t>
          </a:r>
          <a:endParaRPr lang="ru-RU" sz="3600" kern="1200" dirty="0">
            <a:latin typeface="Times New Roman" panose="02020603050405020304" pitchFamily="18" charset="0"/>
            <a:cs typeface="Times New Roman" panose="02020603050405020304" pitchFamily="18" charset="0"/>
          </a:endParaRPr>
        </a:p>
      </dsp:txBody>
      <dsp:txXfrm>
        <a:off x="118549" y="342080"/>
        <a:ext cx="10278502" cy="2191383"/>
      </dsp:txXfrm>
    </dsp:sp>
    <dsp:sp modelId="{A34039D6-DACA-419A-8281-A6E3823AAA03}">
      <dsp:nvSpPr>
        <dsp:cNvPr id="0" name=""/>
        <dsp:cNvSpPr/>
      </dsp:nvSpPr>
      <dsp:spPr>
        <a:xfrm>
          <a:off x="0" y="2755692"/>
          <a:ext cx="10515600" cy="242848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63538" algn="just" defTabSz="1600200" rtl="0">
            <a:lnSpc>
              <a:spcPct val="90000"/>
            </a:lnSpc>
            <a:spcBef>
              <a:spcPct val="0"/>
            </a:spcBef>
            <a:spcAft>
              <a:spcPct val="35000"/>
            </a:spcAft>
          </a:pPr>
          <a:r>
            <a:rPr lang="ru-RU" sz="3600" kern="1200" dirty="0" err="1" smtClean="0">
              <a:latin typeface="Times New Roman" panose="02020603050405020304" pitchFamily="18" charset="0"/>
              <a:cs typeface="Times New Roman" panose="02020603050405020304" pitchFamily="18" charset="0"/>
            </a:rPr>
            <a:t>Ўқитишнинг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барча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интерфаол</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усуллари</a:t>
          </a:r>
          <a:r>
            <a:rPr lang="ru-RU" sz="3600"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Давлат</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таълим</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стандартлари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талаблари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асосида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ишлаб</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чиқилган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асосий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муаммони</a:t>
          </a:r>
          <a:r>
            <a:rPr lang="ru-RU" sz="3600" kern="1200" dirty="0" smtClean="0">
              <a:latin typeface="Times New Roman" panose="02020603050405020304" pitchFamily="18" charset="0"/>
              <a:cs typeface="Times New Roman" panose="02020603050405020304" pitchFamily="18" charset="0"/>
            </a:rPr>
            <a:t> - </a:t>
          </a:r>
          <a:r>
            <a:rPr lang="ru-RU" sz="3600" kern="1200" dirty="0" err="1" smtClean="0">
              <a:latin typeface="Times New Roman" panose="02020603050405020304" pitchFamily="18" charset="0"/>
              <a:cs typeface="Times New Roman" panose="02020603050405020304" pitchFamily="18" charset="0"/>
            </a:rPr>
            <a:t>тингловчиларни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ўрганишга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ўргатиш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учун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мўлжалланган</a:t>
          </a:r>
          <a:r>
            <a:rPr lang="ru-RU" sz="3600" kern="1200" dirty="0" smtClean="0">
              <a:latin typeface="Times New Roman" panose="02020603050405020304" pitchFamily="18" charset="0"/>
              <a:cs typeface="Times New Roman" panose="02020603050405020304" pitchFamily="18" charset="0"/>
            </a:rPr>
            <a:t>. </a:t>
          </a:r>
          <a:endParaRPr lang="ru-RU" sz="3600" kern="1200" dirty="0">
            <a:latin typeface="Times New Roman" panose="02020603050405020304" pitchFamily="18" charset="0"/>
            <a:cs typeface="Times New Roman" panose="02020603050405020304" pitchFamily="18" charset="0"/>
          </a:endParaRPr>
        </a:p>
      </dsp:txBody>
      <dsp:txXfrm>
        <a:off x="118549" y="2874241"/>
        <a:ext cx="10278502" cy="2191383"/>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4039D6-DACA-419A-8281-A6E3823AAA03}">
      <dsp:nvSpPr>
        <dsp:cNvPr id="0" name=""/>
        <dsp:cNvSpPr/>
      </dsp:nvSpPr>
      <dsp:spPr>
        <a:xfrm>
          <a:off x="0" y="219583"/>
          <a:ext cx="10515600" cy="24324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63538" algn="just" defTabSz="1600200" rtl="0">
            <a:lnSpc>
              <a:spcPct val="90000"/>
            </a:lnSpc>
            <a:spcBef>
              <a:spcPct val="0"/>
            </a:spcBef>
            <a:spcAft>
              <a:spcPct val="35000"/>
            </a:spcAft>
          </a:pPr>
          <a:r>
            <a:rPr lang="ru-RU" sz="3600" kern="1200" dirty="0" err="1" smtClean="0">
              <a:latin typeface="Times New Roman" panose="02020603050405020304" pitchFamily="18" charset="0"/>
              <a:cs typeface="Times New Roman" panose="02020603050405020304" pitchFamily="18" charset="0"/>
            </a:rPr>
            <a:t>Яъни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маълумотлар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тайёр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ҳолда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тақдим</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этилмаслиги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зарур</a:t>
          </a:r>
          <a:r>
            <a:rPr lang="ru-RU" sz="3600" kern="1200" dirty="0" smtClean="0">
              <a:latin typeface="Times New Roman" panose="02020603050405020304" pitchFamily="18" charset="0"/>
              <a:cs typeface="Times New Roman" panose="02020603050405020304" pitchFamily="18" charset="0"/>
            </a:rPr>
            <a:t>.</a:t>
          </a:r>
          <a:endParaRPr lang="ru-RU" sz="3600" kern="1200" dirty="0">
            <a:latin typeface="Times New Roman" panose="02020603050405020304" pitchFamily="18" charset="0"/>
            <a:cs typeface="Times New Roman" panose="02020603050405020304" pitchFamily="18" charset="0"/>
          </a:endParaRPr>
        </a:p>
      </dsp:txBody>
      <dsp:txXfrm>
        <a:off x="118741" y="338324"/>
        <a:ext cx="10278118" cy="2194948"/>
      </dsp:txXfrm>
    </dsp:sp>
    <dsp:sp modelId="{6872973A-891F-4685-9BF7-F7D5E3A0B364}">
      <dsp:nvSpPr>
        <dsp:cNvPr id="0" name=""/>
        <dsp:cNvSpPr/>
      </dsp:nvSpPr>
      <dsp:spPr>
        <a:xfrm>
          <a:off x="0" y="2755692"/>
          <a:ext cx="10515600" cy="24324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63538" algn="just" defTabSz="1600200" rtl="0">
            <a:lnSpc>
              <a:spcPct val="90000"/>
            </a:lnSpc>
            <a:spcBef>
              <a:spcPct val="0"/>
            </a:spcBef>
            <a:spcAft>
              <a:spcPct val="35000"/>
            </a:spcAft>
          </a:pPr>
          <a:r>
            <a:rPr lang="ru-RU" sz="3600" kern="1200" smtClean="0">
              <a:latin typeface="Times New Roman" panose="02020603050405020304" pitchFamily="18" charset="0"/>
              <a:cs typeface="Times New Roman" panose="02020603050405020304" pitchFamily="18" charset="0"/>
            </a:rPr>
            <a:t>Вазиятни таҳлил қилиш, маълумотларни мустақил излаш, занжир яратиш, мувозанатли ва асосли қарор қабул қилиш асосида танқидий фикрлашни ривожлантириш муҳим аҳамиятга эга.</a:t>
          </a:r>
          <a:endParaRPr lang="ru-RU" sz="3600" kern="1200" dirty="0">
            <a:latin typeface="Times New Roman" panose="02020603050405020304" pitchFamily="18" charset="0"/>
            <a:cs typeface="Times New Roman" panose="02020603050405020304" pitchFamily="18" charset="0"/>
          </a:endParaRPr>
        </a:p>
      </dsp:txBody>
      <dsp:txXfrm>
        <a:off x="118741" y="2874433"/>
        <a:ext cx="10278118" cy="2194948"/>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161C68-4FD0-4E74-88C6-D2E9845CC443}">
      <dsp:nvSpPr>
        <dsp:cNvPr id="0" name=""/>
        <dsp:cNvSpPr/>
      </dsp:nvSpPr>
      <dsp:spPr>
        <a:xfrm>
          <a:off x="0" y="190821"/>
          <a:ext cx="10515600" cy="444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63538" algn="just" defTabSz="844550" rtl="0">
            <a:lnSpc>
              <a:spcPct val="90000"/>
            </a:lnSpc>
            <a:spcBef>
              <a:spcPct val="0"/>
            </a:spcBef>
            <a:spcAft>
              <a:spcPct val="35000"/>
            </a:spcAft>
          </a:pPr>
          <a:r>
            <a:rPr lang="ru-RU" sz="1900" b="1" kern="1200" dirty="0" err="1" smtClean="0">
              <a:latin typeface="Times New Roman" panose="02020603050405020304" pitchFamily="18" charset="0"/>
              <a:cs typeface="Times New Roman" panose="02020603050405020304" pitchFamily="18" charset="0"/>
            </a:rPr>
            <a:t>Интерфаол</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усулларнинг</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кўплаб</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таснифи</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мавжуд</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улардан</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баъзиларини</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кўриб</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чиқамиз</a:t>
          </a:r>
          <a:r>
            <a:rPr lang="ru-RU" sz="1900" b="1" kern="1200" dirty="0" smtClean="0">
              <a:latin typeface="Times New Roman" panose="02020603050405020304" pitchFamily="18" charset="0"/>
              <a:cs typeface="Times New Roman" panose="02020603050405020304" pitchFamily="18" charset="0"/>
            </a:rPr>
            <a:t>:</a:t>
          </a:r>
          <a:endParaRPr lang="ru-RU" sz="1900" b="1" kern="1200" dirty="0">
            <a:latin typeface="Times New Roman" panose="02020603050405020304" pitchFamily="18" charset="0"/>
            <a:cs typeface="Times New Roman" panose="02020603050405020304" pitchFamily="18" charset="0"/>
          </a:endParaRPr>
        </a:p>
      </dsp:txBody>
      <dsp:txXfrm>
        <a:off x="21704" y="212525"/>
        <a:ext cx="10472192" cy="401192"/>
      </dsp:txXfrm>
    </dsp:sp>
    <dsp:sp modelId="{216DD481-4A84-4C9B-824B-034CFD555878}">
      <dsp:nvSpPr>
        <dsp:cNvPr id="0" name=""/>
        <dsp:cNvSpPr/>
      </dsp:nvSpPr>
      <dsp:spPr>
        <a:xfrm>
          <a:off x="0" y="690141"/>
          <a:ext cx="10515600" cy="444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63538" algn="just" defTabSz="844550" rtl="0">
            <a:lnSpc>
              <a:spcPct val="90000"/>
            </a:lnSpc>
            <a:spcBef>
              <a:spcPct val="0"/>
            </a:spcBef>
            <a:spcAft>
              <a:spcPct val="35000"/>
            </a:spcAft>
          </a:pPr>
          <a:r>
            <a:rPr lang="uz-Cyrl-UZ" sz="1900" b="1" kern="1200" dirty="0" smtClean="0">
              <a:latin typeface="Times New Roman" panose="02020603050405020304" pitchFamily="18" charset="0"/>
              <a:cs typeface="Times New Roman" panose="02020603050405020304" pitchFamily="18" charset="0"/>
            </a:rPr>
            <a:t>Қўллаш тартиби бўйича:</a:t>
          </a:r>
          <a:endParaRPr lang="ru-RU" sz="1900" b="1" kern="1200" dirty="0">
            <a:latin typeface="Times New Roman" panose="02020603050405020304" pitchFamily="18" charset="0"/>
            <a:cs typeface="Times New Roman" panose="02020603050405020304" pitchFamily="18" charset="0"/>
          </a:endParaRPr>
        </a:p>
      </dsp:txBody>
      <dsp:txXfrm>
        <a:off x="21704" y="711845"/>
        <a:ext cx="10472192" cy="401192"/>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D539EA-5289-4F62-AF4D-9500C7B51E84}">
      <dsp:nvSpPr>
        <dsp:cNvPr id="0" name=""/>
        <dsp:cNvSpPr/>
      </dsp:nvSpPr>
      <dsp:spPr>
        <a:xfrm>
          <a:off x="0" y="55628"/>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ru-RU" sz="2600" b="1" kern="1200" dirty="0" err="1" smtClean="0">
              <a:latin typeface="Times New Roman" panose="02020603050405020304" pitchFamily="18" charset="0"/>
              <a:cs typeface="Times New Roman" panose="02020603050405020304" pitchFamily="18" charset="0"/>
            </a:rPr>
            <a:t>Кириш</a:t>
          </a:r>
          <a:r>
            <a:rPr lang="ru-RU" sz="2600" kern="1200" dirty="0" smtClean="0">
              <a:latin typeface="Times New Roman" panose="02020603050405020304" pitchFamily="18" charset="0"/>
              <a:cs typeface="Times New Roman" panose="02020603050405020304" pitchFamily="18" charset="0"/>
            </a:rPr>
            <a:t> - </a:t>
          </a:r>
          <a:r>
            <a:rPr lang="ru-RU" sz="2600" kern="1200" dirty="0" err="1" smtClean="0">
              <a:latin typeface="Times New Roman" panose="02020603050405020304" pitchFamily="18" charset="0"/>
              <a:cs typeface="Times New Roman" panose="02020603050405020304" pitchFamily="18" charset="0"/>
            </a:rPr>
            <a:t>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жараёнини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ташкил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дарсда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дўстона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муҳит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яратиш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мавзу</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вазифалар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таништиришга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ёрдам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беради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49004" y="104632"/>
        <a:ext cx="10417592" cy="905852"/>
      </dsp:txXfrm>
    </dsp:sp>
    <dsp:sp modelId="{20B58BEF-0053-4E45-8D0D-FD6284940B51}">
      <dsp:nvSpPr>
        <dsp:cNvPr id="0" name=""/>
        <dsp:cNvSpPr/>
      </dsp:nvSpPr>
      <dsp:spPr>
        <a:xfrm>
          <a:off x="0" y="1134369"/>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ru-RU" sz="2600" b="1" kern="1200" dirty="0" err="1" smtClean="0">
              <a:latin typeface="Times New Roman" panose="02020603050405020304" pitchFamily="18" charset="0"/>
              <a:cs typeface="Times New Roman" panose="02020603050405020304" pitchFamily="18" charset="0"/>
            </a:rPr>
            <a:t>Асосий</a:t>
          </a:r>
          <a:r>
            <a:rPr lang="ru-RU" sz="2600" kern="1200" dirty="0" smtClean="0">
              <a:latin typeface="Times New Roman" panose="02020603050405020304" pitchFamily="18" charset="0"/>
              <a:cs typeface="Times New Roman" panose="02020603050405020304" pitchFamily="18" charset="0"/>
            </a:rPr>
            <a:t> – </a:t>
          </a:r>
          <a:r>
            <a:rPr lang="ru-RU" sz="2600" kern="1200" dirty="0" err="1" smtClean="0">
              <a:latin typeface="Times New Roman" panose="02020603050405020304" pitchFamily="18" charset="0"/>
              <a:cs typeface="Times New Roman" panose="02020603050405020304" pitchFamily="18" charset="0"/>
            </a:rPr>
            <a:t>муҳим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муаммоларни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ёрдам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беради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49004" y="1183373"/>
        <a:ext cx="10417592" cy="905852"/>
      </dsp:txXfrm>
    </dsp:sp>
    <dsp:sp modelId="{687C74B3-8D6C-449F-91FD-AD818F9143CD}">
      <dsp:nvSpPr>
        <dsp:cNvPr id="0" name=""/>
        <dsp:cNvSpPr/>
      </dsp:nvSpPr>
      <dsp:spPr>
        <a:xfrm>
          <a:off x="0" y="2213109"/>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ru-RU" sz="2600" b="1" kern="1200" dirty="0" err="1" smtClean="0">
              <a:latin typeface="Times New Roman" panose="02020603050405020304" pitchFamily="18" charset="0"/>
              <a:cs typeface="Times New Roman" panose="02020603050405020304" pitchFamily="18" charset="0"/>
            </a:rPr>
            <a:t>Якунловчи</a:t>
          </a:r>
          <a:r>
            <a:rPr lang="ru-RU" sz="2600" kern="1200" dirty="0" smtClean="0">
              <a:latin typeface="Times New Roman" panose="02020603050405020304" pitchFamily="18" charset="0"/>
              <a:cs typeface="Times New Roman" panose="02020603050405020304" pitchFamily="18" charset="0"/>
            </a:rPr>
            <a:t> – </a:t>
          </a:r>
          <a:r>
            <a:rPr lang="ru-RU" sz="2600" kern="1200" dirty="0" err="1" smtClean="0">
              <a:latin typeface="Times New Roman" panose="02020603050405020304" pitchFamily="18" charset="0"/>
              <a:cs typeface="Times New Roman" panose="02020603050405020304" pitchFamily="18" charset="0"/>
            </a:rPr>
            <a:t>мақсад</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истакларни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рағбатлантириш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хулоса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ёрдам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беради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49004" y="2262113"/>
        <a:ext cx="10417592" cy="905852"/>
      </dsp:txXfrm>
    </dsp:sp>
    <dsp:sp modelId="{95047208-D683-4F8A-B49A-F2058FA0A9B0}">
      <dsp:nvSpPr>
        <dsp:cNvPr id="0" name=""/>
        <dsp:cNvSpPr/>
      </dsp:nvSpPr>
      <dsp:spPr>
        <a:xfrm>
          <a:off x="0" y="3291849"/>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ru-RU" sz="2600" b="1" kern="1200" dirty="0" err="1" smtClean="0">
              <a:latin typeface="Times New Roman" panose="02020603050405020304" pitchFamily="18" charset="0"/>
              <a:cs typeface="Times New Roman" panose="02020603050405020304" pitchFamily="18" charset="0"/>
            </a:rPr>
            <a:t>Ёрдамчи</a:t>
          </a:r>
          <a:r>
            <a:rPr lang="ru-RU" sz="2600" b="1" kern="1200" dirty="0" smtClean="0">
              <a:latin typeface="Times New Roman" panose="02020603050405020304" pitchFamily="18" charset="0"/>
              <a:cs typeface="Times New Roman" panose="02020603050405020304" pitchFamily="18" charset="0"/>
            </a:rPr>
            <a:t> </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зарурат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бўлганда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ишлатилувчи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воситалар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жумладан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стрессни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енгиллаштириш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турини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ўзгартиришга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ёрдам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беради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49004" y="3340853"/>
        <a:ext cx="10417592" cy="905852"/>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87EDAF-7C7E-478B-B88B-9713803E7A1B}">
      <dsp:nvSpPr>
        <dsp:cNvPr id="0" name=""/>
        <dsp:cNvSpPr/>
      </dsp:nvSpPr>
      <dsp:spPr>
        <a:xfrm>
          <a:off x="0" y="206481"/>
          <a:ext cx="10515600" cy="912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b="1" kern="1200" dirty="0" err="1" smtClean="0">
              <a:latin typeface="Times New Roman" panose="02020603050405020304" pitchFamily="18" charset="0"/>
              <a:cs typeface="Times New Roman" panose="02020603050405020304" pitchFamily="18" charset="0"/>
            </a:rPr>
            <a:t>Фаоллик</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тамойили</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бўйича</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М.В.Кларин</a:t>
          </a:r>
          <a:r>
            <a:rPr lang="ru-RU" sz="3900" b="1" kern="1200" dirty="0" smtClean="0">
              <a:latin typeface="Times New Roman" panose="02020603050405020304" pitchFamily="18" charset="0"/>
              <a:cs typeface="Times New Roman" panose="02020603050405020304" pitchFamily="18" charset="0"/>
            </a:rPr>
            <a:t>):</a:t>
          </a:r>
          <a:endParaRPr lang="ru-RU" sz="3900" b="1" kern="1200" dirty="0">
            <a:latin typeface="Times New Roman" panose="02020603050405020304" pitchFamily="18" charset="0"/>
            <a:cs typeface="Times New Roman" panose="02020603050405020304" pitchFamily="18" charset="0"/>
          </a:endParaRPr>
        </a:p>
      </dsp:txBody>
      <dsp:txXfrm>
        <a:off x="44549" y="251030"/>
        <a:ext cx="10426502" cy="823502"/>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CA52CF-6859-4C2F-B1AD-CC60F785101E}">
      <dsp:nvSpPr>
        <dsp:cNvPr id="0" name=""/>
        <dsp:cNvSpPr/>
      </dsp:nvSpPr>
      <dsp:spPr>
        <a:xfrm>
          <a:off x="0" y="47844"/>
          <a:ext cx="10515600" cy="13513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ru-RU" sz="3500" b="1" kern="1200" dirty="0" err="1" smtClean="0">
              <a:latin typeface="Times New Roman" panose="02020603050405020304" pitchFamily="18" charset="0"/>
              <a:cs typeface="Times New Roman" panose="02020603050405020304" pitchFamily="18" charset="0"/>
            </a:rPr>
            <a:t>Жисмоний</a:t>
          </a:r>
          <a:r>
            <a:rPr lang="ru-RU" sz="3500" kern="1200" dirty="0" smtClean="0">
              <a:latin typeface="Times New Roman" panose="02020603050405020304" pitchFamily="18" charset="0"/>
              <a:cs typeface="Times New Roman" panose="02020603050405020304" pitchFamily="18" charset="0"/>
            </a:rPr>
            <a:t> – </a:t>
          </a:r>
          <a:r>
            <a:rPr lang="ru-RU" sz="3500" kern="1200" dirty="0" err="1" smtClean="0">
              <a:latin typeface="Times New Roman" panose="02020603050405020304" pitchFamily="18" charset="0"/>
              <a:cs typeface="Times New Roman" panose="02020603050405020304" pitchFamily="18" charset="0"/>
            </a:rPr>
            <a:t>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жойини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ўзгартириш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расм</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чизиш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кўргазмали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воситалардан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фойдаланиш</a:t>
          </a:r>
          <a:r>
            <a:rPr lang="ru-RU" sz="3500" kern="1200" dirty="0" smtClean="0">
              <a:latin typeface="Times New Roman" panose="02020603050405020304" pitchFamily="18" charset="0"/>
              <a:cs typeface="Times New Roman" panose="02020603050405020304" pitchFamily="18" charset="0"/>
            </a:rPr>
            <a:t>. </a:t>
          </a:r>
          <a:endParaRPr lang="ru-RU" sz="3500" kern="1200" dirty="0">
            <a:latin typeface="Times New Roman" panose="02020603050405020304" pitchFamily="18" charset="0"/>
            <a:cs typeface="Times New Roman" panose="02020603050405020304" pitchFamily="18" charset="0"/>
          </a:endParaRPr>
        </a:p>
      </dsp:txBody>
      <dsp:txXfrm>
        <a:off x="65967" y="113811"/>
        <a:ext cx="10383666" cy="1219415"/>
      </dsp:txXfrm>
    </dsp:sp>
    <dsp:sp modelId="{91307F97-20E7-4E00-830F-9ACB80425052}">
      <dsp:nvSpPr>
        <dsp:cNvPr id="0" name=""/>
        <dsp:cNvSpPr/>
      </dsp:nvSpPr>
      <dsp:spPr>
        <a:xfrm>
          <a:off x="0" y="1499994"/>
          <a:ext cx="10515600" cy="13513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ru-RU" sz="3500" b="1" kern="1200" dirty="0" err="1" smtClean="0">
              <a:latin typeface="Times New Roman" panose="02020603050405020304" pitchFamily="18" charset="0"/>
              <a:cs typeface="Times New Roman" panose="02020603050405020304" pitchFamily="18" charset="0"/>
            </a:rPr>
            <a:t>Ижтимоий</a:t>
          </a:r>
          <a:r>
            <a:rPr lang="ru-RU" sz="3500" kern="1200" dirty="0" smtClean="0">
              <a:latin typeface="Times New Roman" panose="02020603050405020304" pitchFamily="18" charset="0"/>
              <a:cs typeface="Times New Roman" panose="02020603050405020304" pitchFamily="18" charset="0"/>
            </a:rPr>
            <a:t> - </a:t>
          </a:r>
          <a:r>
            <a:rPr lang="ru-RU" sz="3500" kern="1200" dirty="0" err="1" smtClean="0">
              <a:latin typeface="Times New Roman" panose="02020603050405020304" pitchFamily="18" charset="0"/>
              <a:cs typeface="Times New Roman" panose="02020603050405020304" pitchFamily="18" charset="0"/>
            </a:rPr>
            <a:t>саволлар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жавоблар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далилларни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шакллантириш</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65967" y="1565961"/>
        <a:ext cx="10383666" cy="1219415"/>
      </dsp:txXfrm>
    </dsp:sp>
    <dsp:sp modelId="{D479FB3A-380D-4524-8FEB-F0394893A6E4}">
      <dsp:nvSpPr>
        <dsp:cNvPr id="0" name=""/>
        <dsp:cNvSpPr/>
      </dsp:nvSpPr>
      <dsp:spPr>
        <a:xfrm>
          <a:off x="0" y="2952143"/>
          <a:ext cx="10515600" cy="13513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ru-RU" sz="3500" b="1" kern="1200" dirty="0" err="1" smtClean="0">
              <a:latin typeface="Times New Roman" panose="02020603050405020304" pitchFamily="18" charset="0"/>
              <a:cs typeface="Times New Roman" panose="02020603050405020304" pitchFamily="18" charset="0"/>
            </a:rPr>
            <a:t>Ўрганувчи</a:t>
          </a:r>
          <a:r>
            <a:rPr lang="ru-RU" sz="3500" kern="1200" dirty="0" smtClean="0">
              <a:latin typeface="Times New Roman" panose="02020603050405020304" pitchFamily="18" charset="0"/>
              <a:cs typeface="Times New Roman" panose="02020603050405020304" pitchFamily="18" charset="0"/>
            </a:rPr>
            <a:t> - </a:t>
          </a:r>
          <a:r>
            <a:rPr lang="ru-RU" sz="3500" kern="1200" dirty="0" err="1" smtClean="0">
              <a:latin typeface="Times New Roman" panose="02020603050405020304" pitchFamily="18" charset="0"/>
              <a:cs typeface="Times New Roman" panose="02020603050405020304" pitchFamily="18" charset="0"/>
            </a:rPr>
            <a:t>нутқлар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қўшимчалар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шарҳлар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маълумотларни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қидириш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танлаш</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65967" y="3018110"/>
        <a:ext cx="10383666" cy="1219415"/>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C9804D-0EF5-4AFA-8413-27452AA7422C}">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ru-RU" sz="3400" b="1" kern="1200" dirty="0" err="1" smtClean="0">
              <a:latin typeface="Times New Roman" panose="02020603050405020304" pitchFamily="18" charset="0"/>
              <a:cs typeface="Times New Roman" panose="02020603050405020304" pitchFamily="18" charset="0"/>
            </a:rPr>
            <a:t>Пометун</a:t>
          </a:r>
          <a:r>
            <a:rPr lang="ru-RU" sz="3400" b="1" kern="1200" dirty="0" smtClean="0">
              <a:latin typeface="Times New Roman" panose="02020603050405020304" pitchFamily="18" charset="0"/>
              <a:cs typeface="Times New Roman" panose="02020603050405020304" pitchFamily="18" charset="0"/>
            </a:rPr>
            <a:t> Е.И. и Пироженко Л. </a:t>
          </a:r>
          <a:r>
            <a:rPr lang="ru-RU" sz="3400" b="1" kern="1200" dirty="0" err="1" smtClean="0">
              <a:latin typeface="Times New Roman" panose="02020603050405020304" pitchFamily="18" charset="0"/>
              <a:cs typeface="Times New Roman" panose="02020603050405020304" pitchFamily="18" charset="0"/>
            </a:rPr>
            <a:t>В.лар</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қуйидаги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интерфаол</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таълим</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шаклларини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илгари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сурадилар</a:t>
          </a:r>
          <a:r>
            <a:rPr lang="ru-RU" sz="3400" b="1" kern="1200" dirty="0" smtClean="0">
              <a:latin typeface="Times New Roman" panose="02020603050405020304" pitchFamily="18" charset="0"/>
              <a:cs typeface="Times New Roman" panose="02020603050405020304" pitchFamily="18" charset="0"/>
            </a:rPr>
            <a:t>:</a:t>
          </a:r>
          <a:endParaRPr lang="ru-RU" sz="3400" b="1"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81048A-BB37-48BF-A03B-7D2F1835872F}">
      <dsp:nvSpPr>
        <dsp:cNvPr id="0" name=""/>
        <dsp:cNvSpPr/>
      </dsp:nvSpPr>
      <dsp:spPr>
        <a:xfrm>
          <a:off x="0" y="5679"/>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b="1" kern="1200" dirty="0" err="1" smtClean="0">
              <a:latin typeface="Times New Roman" panose="02020603050405020304" pitchFamily="18" charset="0"/>
              <a:cs typeface="Times New Roman" panose="02020603050405020304" pitchFamily="18" charset="0"/>
            </a:rPr>
            <a:t>Ҳамкорлик</a:t>
          </a:r>
          <a:r>
            <a:rPr lang="ru-RU" sz="2700" kern="1200" dirty="0" smtClean="0">
              <a:latin typeface="Times New Roman" panose="02020603050405020304" pitchFamily="18" charset="0"/>
              <a:cs typeface="Times New Roman" panose="02020603050405020304" pitchFamily="18" charset="0"/>
            </a:rPr>
            <a:t> - </a:t>
          </a:r>
          <a:r>
            <a:rPr lang="ru-RU" sz="2700" kern="1200" dirty="0" err="1" smtClean="0">
              <a:latin typeface="Times New Roman" panose="02020603050405020304" pitchFamily="18" charset="0"/>
              <a:cs typeface="Times New Roman" panose="02020603050405020304" pitchFamily="18" charset="0"/>
            </a:rPr>
            <a:t>жуфтлик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учлик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кичик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ёки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катта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гуруҳларда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ишлаш</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dsp:txBody>
      <dsp:txXfrm>
        <a:off x="50118" y="55797"/>
        <a:ext cx="10415364" cy="926439"/>
      </dsp:txXfrm>
    </dsp:sp>
    <dsp:sp modelId="{693A99FF-F2AE-4C17-B365-C52A34C2DA29}">
      <dsp:nvSpPr>
        <dsp:cNvPr id="0" name=""/>
        <dsp:cNvSpPr/>
      </dsp:nvSpPr>
      <dsp:spPr>
        <a:xfrm>
          <a:off x="0" y="1110114"/>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b="1" kern="1200" dirty="0" smtClean="0">
              <a:latin typeface="Times New Roman" panose="02020603050405020304" pitchFamily="18" charset="0"/>
              <a:cs typeface="Times New Roman" panose="02020603050405020304" pitchFamily="18" charset="0"/>
            </a:rPr>
            <a:t>Коллектив-</a:t>
          </a:r>
          <a:r>
            <a:rPr lang="ru-RU" sz="2700" b="1" kern="1200" dirty="0" err="1" smtClean="0">
              <a:latin typeface="Times New Roman" panose="02020603050405020304" pitchFamily="18" charset="0"/>
              <a:cs typeface="Times New Roman" panose="02020603050405020304" pitchFamily="18" charset="0"/>
            </a:rPr>
            <a:t>гуруҳий</a:t>
          </a:r>
          <a:r>
            <a:rPr lang="ru-RU" sz="2700" kern="1200" dirty="0" smtClean="0">
              <a:latin typeface="Times New Roman" panose="02020603050405020304" pitchFamily="18" charset="0"/>
              <a:cs typeface="Times New Roman" panose="02020603050405020304" pitchFamily="18" charset="0"/>
            </a:rPr>
            <a:t> – «Микрофон», «</a:t>
          </a:r>
          <a:r>
            <a:rPr lang="ru-RU" sz="2700" kern="1200" dirty="0" err="1" smtClean="0">
              <a:latin typeface="Times New Roman" panose="02020603050405020304" pitchFamily="18" charset="0"/>
              <a:cs typeface="Times New Roman" panose="02020603050405020304" pitchFamily="18" charset="0"/>
            </a:rPr>
            <a:t>Ақлий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ҳужум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каби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усуллар</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dsp:txBody>
      <dsp:txXfrm>
        <a:off x="50118" y="1160232"/>
        <a:ext cx="10415364" cy="926439"/>
      </dsp:txXfrm>
    </dsp:sp>
    <dsp:sp modelId="{F4D81CCD-34EB-452A-9BC3-6631DFC76385}">
      <dsp:nvSpPr>
        <dsp:cNvPr id="0" name=""/>
        <dsp:cNvSpPr/>
      </dsp:nvSpPr>
      <dsp:spPr>
        <a:xfrm>
          <a:off x="0" y="2214549"/>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b="1" kern="1200" dirty="0" err="1" smtClean="0">
              <a:latin typeface="Times New Roman" panose="02020603050405020304" pitchFamily="18" charset="0"/>
              <a:cs typeface="Times New Roman" panose="02020603050405020304" pitchFamily="18" charset="0"/>
            </a:rPr>
            <a:t>Вазиятли</a:t>
          </a:r>
          <a:r>
            <a:rPr lang="ru-RU" sz="2700" b="1" kern="1200" dirty="0" smtClean="0">
              <a:latin typeface="Times New Roman" panose="02020603050405020304" pitchFamily="18" charset="0"/>
              <a:cs typeface="Times New Roman" panose="02020603050405020304" pitchFamily="18" charset="0"/>
            </a:rPr>
            <a:t> </a:t>
          </a:r>
          <a:r>
            <a:rPr lang="ru-RU" sz="2700" b="1" kern="1200" dirty="0" err="1" smtClean="0">
              <a:latin typeface="Times New Roman" panose="02020603050405020304" pitchFamily="18" charset="0"/>
              <a:cs typeface="Times New Roman" panose="02020603050405020304" pitchFamily="18" charset="0"/>
            </a:rPr>
            <a:t>моделлаштириш</a:t>
          </a:r>
          <a:r>
            <a:rPr lang="ru-RU" sz="2700" kern="1200" dirty="0" smtClean="0">
              <a:latin typeface="Times New Roman" panose="02020603050405020304" pitchFamily="18" charset="0"/>
              <a:cs typeface="Times New Roman" panose="02020603050405020304" pitchFamily="18" charset="0"/>
            </a:rPr>
            <a:t> - </a:t>
          </a:r>
          <a:r>
            <a:rPr lang="ru-RU" sz="2700" kern="1200" dirty="0" err="1" smtClean="0">
              <a:latin typeface="Times New Roman" panose="02020603050405020304" pitchFamily="18" charset="0"/>
              <a:cs typeface="Times New Roman" panose="02020603050405020304" pitchFamily="18" charset="0"/>
            </a:rPr>
            <a:t>ролли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ўйинлар</a:t>
          </a:r>
          <a:r>
            <a:rPr lang="ru-RU" sz="2700" kern="1200" dirty="0" smtClean="0">
              <a:latin typeface="Times New Roman" panose="02020603050405020304" pitchFamily="18" charset="0"/>
              <a:cs typeface="Times New Roman" panose="02020603050405020304" pitchFamily="18" charset="0"/>
            </a:rPr>
            <a:t>, драматизация, </a:t>
          </a:r>
          <a:r>
            <a:rPr lang="ru-RU" sz="2700" kern="1200" dirty="0" err="1" smtClean="0">
              <a:latin typeface="Times New Roman" panose="02020603050405020304" pitchFamily="18" charset="0"/>
              <a:cs typeface="Times New Roman" panose="02020603050405020304" pitchFamily="18" charset="0"/>
            </a:rPr>
            <a:t>драматик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эскизлар</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dsp:txBody>
      <dsp:txXfrm>
        <a:off x="50118" y="2264667"/>
        <a:ext cx="10415364" cy="926439"/>
      </dsp:txXfrm>
    </dsp:sp>
    <dsp:sp modelId="{5B642022-5FA3-4147-98EB-12EC0C718991}">
      <dsp:nvSpPr>
        <dsp:cNvPr id="0" name=""/>
        <dsp:cNvSpPr/>
      </dsp:nvSpPr>
      <dsp:spPr>
        <a:xfrm>
          <a:off x="0" y="3318984"/>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b="1" kern="1200" dirty="0" err="1" smtClean="0">
              <a:latin typeface="Times New Roman" panose="02020603050405020304" pitchFamily="18" charset="0"/>
              <a:cs typeface="Times New Roman" panose="02020603050405020304" pitchFamily="18" charset="0"/>
            </a:rPr>
            <a:t>Мунозарани</a:t>
          </a:r>
          <a:r>
            <a:rPr lang="ru-RU" sz="2700" b="1" kern="1200" dirty="0" smtClean="0">
              <a:latin typeface="Times New Roman" panose="02020603050405020304" pitchFamily="18" charset="0"/>
              <a:cs typeface="Times New Roman" panose="02020603050405020304" pitchFamily="18" charset="0"/>
            </a:rPr>
            <a:t> </a:t>
          </a:r>
          <a:r>
            <a:rPr lang="ru-RU" sz="2700" b="1" kern="1200" dirty="0" err="1" smtClean="0">
              <a:latin typeface="Times New Roman" panose="02020603050405020304" pitchFamily="18" charset="0"/>
              <a:cs typeface="Times New Roman" panose="02020603050405020304" pitchFamily="18" charset="0"/>
            </a:rPr>
            <a:t>ривожлантириш</a:t>
          </a:r>
          <a:r>
            <a:rPr lang="ru-RU" sz="2700" kern="1200" dirty="0" smtClean="0">
              <a:latin typeface="Times New Roman" panose="02020603050405020304" pitchFamily="18" charset="0"/>
              <a:cs typeface="Times New Roman" panose="02020603050405020304" pitchFamily="18" charset="0"/>
            </a:rPr>
            <a:t> – </a:t>
          </a:r>
          <a:r>
            <a:rPr lang="ru-RU" sz="2700" kern="1200" dirty="0" err="1" smtClean="0">
              <a:latin typeface="Times New Roman" panose="02020603050405020304" pitchFamily="18" charset="0"/>
              <a:cs typeface="Times New Roman" panose="02020603050405020304" pitchFamily="18" charset="0"/>
            </a:rPr>
            <a:t>саволлар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мунозара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Матбуот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ёки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Позицияни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эгаллаш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каби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усуллар</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50118" y="3369102"/>
        <a:ext cx="10415364" cy="926439"/>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93855B-9492-48AA-BCC0-28655F2E6097}">
      <dsp:nvSpPr>
        <dsp:cNvPr id="0" name=""/>
        <dsp:cNvSpPr/>
      </dsp:nvSpPr>
      <dsp:spPr>
        <a:xfrm>
          <a:off x="0" y="24544"/>
          <a:ext cx="10515600" cy="15830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63538" algn="just" defTabSz="1822450" rtl="0">
            <a:lnSpc>
              <a:spcPct val="90000"/>
            </a:lnSpc>
            <a:spcBef>
              <a:spcPct val="0"/>
            </a:spcBef>
            <a:spcAft>
              <a:spcPct val="35000"/>
            </a:spcAft>
          </a:pPr>
          <a:r>
            <a:rPr lang="ru-RU" sz="4100" kern="1200" dirty="0" err="1" smtClean="0">
              <a:latin typeface="Times New Roman" panose="02020603050405020304" pitchFamily="18" charset="0"/>
              <a:cs typeface="Times New Roman" panose="02020603050405020304" pitchFamily="18" charset="0"/>
            </a:rPr>
            <a:t>Аудиторияда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интерактив</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ишлар</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қандай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ташкил</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қилинади</a:t>
          </a:r>
          <a:r>
            <a:rPr lang="ru-RU" sz="4100" kern="1200" dirty="0" smtClean="0">
              <a:latin typeface="Times New Roman" panose="02020603050405020304" pitchFamily="18" charset="0"/>
              <a:cs typeface="Times New Roman" panose="02020603050405020304" pitchFamily="18" charset="0"/>
            </a:rPr>
            <a:t>? </a:t>
          </a:r>
          <a:endParaRPr lang="ru-RU" sz="4100" kern="1200" dirty="0">
            <a:latin typeface="Times New Roman" panose="02020603050405020304" pitchFamily="18" charset="0"/>
            <a:cs typeface="Times New Roman" panose="02020603050405020304" pitchFamily="18" charset="0"/>
          </a:endParaRPr>
        </a:p>
      </dsp:txBody>
      <dsp:txXfrm>
        <a:off x="77276" y="101820"/>
        <a:ext cx="10361048" cy="1428457"/>
      </dsp:txXfrm>
    </dsp:sp>
    <dsp:sp modelId="{FE645D41-414F-4E5D-B2D8-6A92384D5ED1}">
      <dsp:nvSpPr>
        <dsp:cNvPr id="0" name=""/>
        <dsp:cNvSpPr/>
      </dsp:nvSpPr>
      <dsp:spPr>
        <a:xfrm>
          <a:off x="0" y="1607554"/>
          <a:ext cx="10515600" cy="38191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2070" rIns="291592" bIns="52070" numCol="1" spcCol="1270" anchor="t" anchorCtr="0">
          <a:noAutofit/>
        </a:bodyPr>
        <a:lstStyle/>
        <a:p>
          <a:pPr marL="0" lvl="1" indent="363538"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бирининг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индивидуал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хусусиятларини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инобатга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олган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ҳолда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топшириқ</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бериб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истисносиз</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барча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тингловчиларни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ишга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жалб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қилиш</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a:p>
          <a:pPr marL="0" lvl="1" indent="363538"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тингловчиларнинг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психологик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тайёргарлиги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тўғрисида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ғамхўрлик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қилиш</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a:p>
          <a:pPr marL="0" lvl="1" indent="363538"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дўстона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мулоқот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орқали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қулай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муҳит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яратиш</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a:p>
          <a:pPr marL="0" lvl="1" indent="363538"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иштирокчиларнинг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эркин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ҳаракатланишини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таъминлаб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хонани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олдиндан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тайёрлаш</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0" y="1607554"/>
        <a:ext cx="10515600" cy="3819150"/>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F1AE3D-FA48-4D36-BF05-029708FF56B5}">
      <dsp:nvSpPr>
        <dsp:cNvPr id="0" name=""/>
        <dsp:cNvSpPr/>
      </dsp:nvSpPr>
      <dsp:spPr>
        <a:xfrm>
          <a:off x="0" y="34804"/>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қандай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фикрга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бағрикенглик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муносабатда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бўлиш</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62198" y="97002"/>
        <a:ext cx="10391204" cy="1149734"/>
      </dsp:txXfrm>
    </dsp:sp>
    <dsp:sp modelId="{5281921C-8697-4D64-808A-1E1CBEE46145}">
      <dsp:nvSpPr>
        <dsp:cNvPr id="0" name=""/>
        <dsp:cNvSpPr/>
      </dsp:nvSpPr>
      <dsp:spPr>
        <a:xfrm>
          <a:off x="0" y="1403974"/>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барча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иштирокчиларни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тинглаш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нуқтаи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назарини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ҳурмат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қилиш</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62198" y="1466172"/>
        <a:ext cx="10391204" cy="1149734"/>
      </dsp:txXfrm>
    </dsp:sp>
    <dsp:sp modelId="{62B159C7-2CD4-48BF-BDF3-63CB435F6D7E}">
      <dsp:nvSpPr>
        <dsp:cNvPr id="0" name=""/>
        <dsp:cNvSpPr/>
      </dsp:nvSpPr>
      <dsp:spPr>
        <a:xfrm>
          <a:off x="0" y="2773144"/>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гуруҳлар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тузишда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хоҳишларига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диққатли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бўлиш</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62198" y="2835342"/>
        <a:ext cx="10391204" cy="1149734"/>
      </dsp:txXfrm>
    </dsp:sp>
    <dsp:sp modelId="{93AE0AB7-C8A6-4ED4-A462-EF9C558B5AA7}">
      <dsp:nvSpPr>
        <dsp:cNvPr id="0" name=""/>
        <dsp:cNvSpPr/>
      </dsp:nvSpPr>
      <dsp:spPr>
        <a:xfrm>
          <a:off x="0" y="4142314"/>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битта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дарсда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учдан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ортиқ</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интерактив</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машқлардан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фойдаланмаслик</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62198" y="4204512"/>
        <a:ext cx="10391204" cy="1149734"/>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63C65A-B536-458F-BBEC-BB6FE81BEAD8}">
      <dsp:nvSpPr>
        <dsp:cNvPr id="0" name=""/>
        <dsp:cNvSpPr/>
      </dsp:nvSpPr>
      <dsp:spPr>
        <a:xfrm>
          <a:off x="0" y="100102"/>
          <a:ext cx="10515600" cy="1790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ru-RU" sz="3400" kern="1200" dirty="0" err="1" smtClean="0">
              <a:latin typeface="Times New Roman" panose="02020603050405020304" pitchFamily="18" charset="0"/>
              <a:cs typeface="Times New Roman" panose="02020603050405020304" pitchFamily="18" charset="0"/>
            </a:rPr>
            <a:t>Интерфаол</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усулларни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ишлатишдан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олдин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иштирокчилар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билан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синфда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ўзини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тутиш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қоидаларини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муҳокама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қилиш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зарур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бўлади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масалан</a:t>
          </a:r>
          <a:r>
            <a:rPr lang="ru-RU" sz="3400" kern="1200" dirty="0" smtClean="0">
              <a:latin typeface="Times New Roman" panose="02020603050405020304" pitchFamily="18" charset="0"/>
              <a:cs typeface="Times New Roman" panose="02020603050405020304" pitchFamily="18" charset="0"/>
            </a:rPr>
            <a:t>:</a:t>
          </a:r>
          <a:endParaRPr lang="ru-RU" sz="3400" kern="1200" dirty="0">
            <a:latin typeface="Times New Roman" panose="02020603050405020304" pitchFamily="18" charset="0"/>
            <a:cs typeface="Times New Roman" panose="02020603050405020304" pitchFamily="18" charset="0"/>
          </a:endParaRPr>
        </a:p>
      </dsp:txBody>
      <dsp:txXfrm>
        <a:off x="87385" y="187487"/>
        <a:ext cx="10340830" cy="1615330"/>
      </dsp:txXfrm>
    </dsp:sp>
    <dsp:sp modelId="{94637494-BE5C-4F6F-9E98-469E510019FA}">
      <dsp:nvSpPr>
        <dsp:cNvPr id="0" name=""/>
        <dsp:cNvSpPr/>
      </dsp:nvSpPr>
      <dsp:spPr>
        <a:xfrm>
          <a:off x="0" y="1890202"/>
          <a:ext cx="10515600" cy="3519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3180" rIns="241808" bIns="43180" numCol="1" spcCol="1270" anchor="t" anchorCtr="0">
          <a:noAutofit/>
        </a:bodyPr>
        <a:lstStyle/>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айтилган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фикр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муҳим</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нотўғри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фикрлар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йўқ</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гапиришдан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қўрқманг</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ҳаммамиз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тенг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ҳуқуқли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шериклармиз</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инсонларни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эмас</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фикрларни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муҳокама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фикримизни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аниқ</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қисқа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мазмунли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ифода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этамиз</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бир-биримизни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тинглаймиз</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фақат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оқилона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далилларни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айтамиз</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0" y="1890202"/>
        <a:ext cx="10515600" cy="3519000"/>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BB6CF6-8B90-4F94-9BD0-6734184A5CBE}">
      <dsp:nvSpPr>
        <dsp:cNvPr id="0" name=""/>
        <dsp:cNvSpPr/>
      </dsp:nvSpPr>
      <dsp:spPr>
        <a:xfrm>
          <a:off x="0" y="39304"/>
          <a:ext cx="10515600" cy="53726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363538" algn="just" defTabSz="2489200" rtl="0">
            <a:lnSpc>
              <a:spcPct val="90000"/>
            </a:lnSpc>
            <a:spcBef>
              <a:spcPct val="0"/>
            </a:spcBef>
            <a:spcAft>
              <a:spcPct val="35000"/>
            </a:spcAft>
          </a:pPr>
          <a:r>
            <a:rPr lang="ru-RU" sz="5600" kern="1200" dirty="0" err="1" smtClean="0">
              <a:latin typeface="Times New Roman" panose="02020603050405020304" pitchFamily="18" charset="0"/>
              <a:cs typeface="Times New Roman" panose="02020603050405020304" pitchFamily="18" charset="0"/>
            </a:rPr>
            <a:t>Олий</a:t>
          </a:r>
          <a:r>
            <a:rPr lang="ru-RU" sz="5600" kern="1200" dirty="0" smtClean="0">
              <a:latin typeface="Times New Roman" panose="02020603050405020304" pitchFamily="18" charset="0"/>
              <a:cs typeface="Times New Roman" panose="02020603050405020304" pitchFamily="18" charset="0"/>
            </a:rPr>
            <a:t> </a:t>
          </a:r>
          <a:r>
            <a:rPr lang="ru-RU" sz="5600" kern="1200" dirty="0" err="1" smtClean="0">
              <a:latin typeface="Times New Roman" panose="02020603050405020304" pitchFamily="18" charset="0"/>
              <a:cs typeface="Times New Roman" panose="02020603050405020304" pitchFamily="18" charset="0"/>
            </a:rPr>
            <a:t>таълим</a:t>
          </a:r>
          <a:r>
            <a:rPr lang="ru-RU" sz="5600" kern="1200" dirty="0" smtClean="0">
              <a:latin typeface="Times New Roman" panose="02020603050405020304" pitchFamily="18" charset="0"/>
              <a:cs typeface="Times New Roman" panose="02020603050405020304" pitchFamily="18" charset="0"/>
            </a:rPr>
            <a:t> </a:t>
          </a:r>
          <a:r>
            <a:rPr lang="ru-RU" sz="5600" kern="1200" dirty="0" err="1" smtClean="0">
              <a:latin typeface="Times New Roman" panose="02020603050405020304" pitchFamily="18" charset="0"/>
              <a:cs typeface="Times New Roman" panose="02020603050405020304" pitchFamily="18" charset="0"/>
            </a:rPr>
            <a:t>муассасаларида</a:t>
          </a:r>
          <a:r>
            <a:rPr lang="ru-RU" sz="5600" kern="1200" dirty="0" smtClean="0">
              <a:latin typeface="Times New Roman" panose="02020603050405020304" pitchFamily="18" charset="0"/>
              <a:cs typeface="Times New Roman" panose="02020603050405020304" pitchFamily="18" charset="0"/>
            </a:rPr>
            <a:t> </a:t>
          </a:r>
          <a:r>
            <a:rPr lang="ru-RU" sz="5600" kern="1200" dirty="0" err="1" smtClean="0">
              <a:latin typeface="Times New Roman" panose="02020603050405020304" pitchFamily="18" charset="0"/>
              <a:cs typeface="Times New Roman" panose="02020603050405020304" pitchFamily="18" charset="0"/>
            </a:rPr>
            <a:t>интерфаол</a:t>
          </a:r>
          <a:r>
            <a:rPr lang="ru-RU" sz="5600" kern="1200" dirty="0" smtClean="0">
              <a:latin typeface="Times New Roman" panose="02020603050405020304" pitchFamily="18" charset="0"/>
              <a:cs typeface="Times New Roman" panose="02020603050405020304" pitchFamily="18" charset="0"/>
            </a:rPr>
            <a:t> </a:t>
          </a:r>
          <a:r>
            <a:rPr lang="ru-RU" sz="5600" kern="1200" dirty="0" err="1" smtClean="0">
              <a:latin typeface="Times New Roman" panose="02020603050405020304" pitchFamily="18" charset="0"/>
              <a:cs typeface="Times New Roman" panose="02020603050405020304" pitchFamily="18" charset="0"/>
            </a:rPr>
            <a:t>усуллардан</a:t>
          </a:r>
          <a:r>
            <a:rPr lang="ru-RU" sz="5600" kern="1200" dirty="0" smtClean="0">
              <a:latin typeface="Times New Roman" panose="02020603050405020304" pitchFamily="18" charset="0"/>
              <a:cs typeface="Times New Roman" panose="02020603050405020304" pitchFamily="18" charset="0"/>
            </a:rPr>
            <a:t> </a:t>
          </a:r>
          <a:r>
            <a:rPr lang="ru-RU" sz="5600" kern="1200" dirty="0" err="1" smtClean="0">
              <a:latin typeface="Times New Roman" panose="02020603050405020304" pitchFamily="18" charset="0"/>
              <a:cs typeface="Times New Roman" panose="02020603050405020304" pitchFamily="18" charset="0"/>
            </a:rPr>
            <a:t>фойдаланиш</a:t>
          </a:r>
          <a:r>
            <a:rPr lang="ru-RU" sz="5600" kern="1200" dirty="0" smtClean="0">
              <a:latin typeface="Times New Roman" panose="02020603050405020304" pitchFamily="18" charset="0"/>
              <a:cs typeface="Times New Roman" panose="02020603050405020304" pitchFamily="18" charset="0"/>
            </a:rPr>
            <a:t> </a:t>
          </a:r>
          <a:r>
            <a:rPr lang="ru-RU" sz="5600" kern="1200" dirty="0" err="1" smtClean="0">
              <a:latin typeface="Times New Roman" panose="02020603050405020304" pitchFamily="18" charset="0"/>
              <a:cs typeface="Times New Roman" panose="02020603050405020304" pitchFamily="18" charset="0"/>
            </a:rPr>
            <a:t>тингловчиларнинг</a:t>
          </a:r>
          <a:r>
            <a:rPr lang="ru-RU" sz="5600" kern="1200" dirty="0" smtClean="0">
              <a:latin typeface="Times New Roman" panose="02020603050405020304" pitchFamily="18" charset="0"/>
              <a:cs typeface="Times New Roman" panose="02020603050405020304" pitchFamily="18" charset="0"/>
            </a:rPr>
            <a:t> </a:t>
          </a:r>
          <a:r>
            <a:rPr lang="ru-RU" sz="5600" kern="1200" dirty="0" err="1" smtClean="0">
              <a:latin typeface="Times New Roman" panose="02020603050405020304" pitchFamily="18" charset="0"/>
              <a:cs typeface="Times New Roman" panose="02020603050405020304" pitchFamily="18" charset="0"/>
            </a:rPr>
            <a:t>муваффақияти</a:t>
          </a:r>
          <a:r>
            <a:rPr lang="ru-RU" sz="5600" kern="1200" dirty="0" smtClean="0">
              <a:latin typeface="Times New Roman" panose="02020603050405020304" pitchFamily="18" charset="0"/>
              <a:cs typeface="Times New Roman" panose="02020603050405020304" pitchFamily="18" charset="0"/>
            </a:rPr>
            <a:t> </a:t>
          </a:r>
          <a:r>
            <a:rPr lang="ru-RU" sz="5600" kern="1200" dirty="0" err="1" smtClean="0">
              <a:latin typeface="Times New Roman" panose="02020603050405020304" pitchFamily="18" charset="0"/>
              <a:cs typeface="Times New Roman" panose="02020603050405020304" pitchFamily="18" charset="0"/>
            </a:rPr>
            <a:t>учун</a:t>
          </a:r>
          <a:r>
            <a:rPr lang="ru-RU" sz="5600" kern="1200" dirty="0" smtClean="0">
              <a:latin typeface="Times New Roman" panose="02020603050405020304" pitchFamily="18" charset="0"/>
              <a:cs typeface="Times New Roman" panose="02020603050405020304" pitchFamily="18" charset="0"/>
            </a:rPr>
            <a:t> </a:t>
          </a:r>
          <a:r>
            <a:rPr lang="ru-RU" sz="5600" kern="1200" dirty="0" err="1" smtClean="0">
              <a:latin typeface="Times New Roman" panose="02020603050405020304" pitchFamily="18" charset="0"/>
              <a:cs typeface="Times New Roman" panose="02020603050405020304" pitchFamily="18" charset="0"/>
            </a:rPr>
            <a:t>зарур</a:t>
          </a:r>
          <a:r>
            <a:rPr lang="ru-RU" sz="5600" kern="1200" dirty="0" smtClean="0">
              <a:latin typeface="Times New Roman" panose="02020603050405020304" pitchFamily="18" charset="0"/>
              <a:cs typeface="Times New Roman" panose="02020603050405020304" pitchFamily="18" charset="0"/>
            </a:rPr>
            <a:t> </a:t>
          </a:r>
          <a:r>
            <a:rPr lang="ru-RU" sz="5600" kern="1200" dirty="0" err="1" smtClean="0">
              <a:latin typeface="Times New Roman" panose="02020603050405020304" pitchFamily="18" charset="0"/>
              <a:cs typeface="Times New Roman" panose="02020603050405020304" pitchFamily="18" charset="0"/>
            </a:rPr>
            <a:t>шартдир</a:t>
          </a:r>
          <a:r>
            <a:rPr lang="ru-RU" sz="5600" kern="1200" dirty="0" smtClean="0">
              <a:latin typeface="Times New Roman" panose="02020603050405020304" pitchFamily="18" charset="0"/>
              <a:cs typeface="Times New Roman" panose="02020603050405020304" pitchFamily="18" charset="0"/>
            </a:rPr>
            <a:t>. </a:t>
          </a:r>
          <a:endParaRPr lang="ru-RU" sz="5600" kern="1200" dirty="0">
            <a:latin typeface="Times New Roman" panose="02020603050405020304" pitchFamily="18" charset="0"/>
            <a:cs typeface="Times New Roman" panose="02020603050405020304" pitchFamily="18" charset="0"/>
          </a:endParaRPr>
        </a:p>
      </dsp:txBody>
      <dsp:txXfrm>
        <a:off x="262271" y="301575"/>
        <a:ext cx="9991058" cy="4848098"/>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BB6CF6-8B90-4F94-9BD0-6734184A5CBE}">
      <dsp:nvSpPr>
        <dsp:cNvPr id="0" name=""/>
        <dsp:cNvSpPr/>
      </dsp:nvSpPr>
      <dsp:spPr>
        <a:xfrm>
          <a:off x="0" y="234604"/>
          <a:ext cx="10515600" cy="982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63538" algn="just" defTabSz="1866900" rtl="0">
            <a:lnSpc>
              <a:spcPct val="90000"/>
            </a:lnSpc>
            <a:spcBef>
              <a:spcPct val="0"/>
            </a:spcBef>
            <a:spcAft>
              <a:spcPct val="35000"/>
            </a:spcAft>
          </a:pPr>
          <a:r>
            <a:rPr lang="ru-RU" sz="4200" kern="1200" dirty="0" err="1" smtClean="0">
              <a:latin typeface="Times New Roman" panose="02020603050405020304" pitchFamily="18" charset="0"/>
              <a:cs typeface="Times New Roman" panose="02020603050405020304" pitchFamily="18" charset="0"/>
            </a:rPr>
            <a:t>Интерфаол</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таълим</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технологиялари</a:t>
          </a:r>
          <a:r>
            <a:rPr lang="ru-RU" sz="4200" kern="1200" dirty="0" smtClean="0">
              <a:latin typeface="Times New Roman" panose="02020603050405020304" pitchFamily="18" charset="0"/>
              <a:cs typeface="Times New Roman" panose="02020603050405020304" pitchFamily="18" charset="0"/>
            </a:rPr>
            <a:t>:</a:t>
          </a:r>
          <a:endParaRPr lang="ru-RU" sz="4200" kern="1200" dirty="0">
            <a:latin typeface="Times New Roman" panose="02020603050405020304" pitchFamily="18" charset="0"/>
            <a:cs typeface="Times New Roman" panose="02020603050405020304" pitchFamily="18" charset="0"/>
          </a:endParaRPr>
        </a:p>
      </dsp:txBody>
      <dsp:txXfrm>
        <a:off x="47976" y="282580"/>
        <a:ext cx="10419648" cy="886847"/>
      </dsp:txXfrm>
    </dsp:sp>
    <dsp:sp modelId="{3C514ED9-B3E1-4C1D-B26B-18331624EE46}">
      <dsp:nvSpPr>
        <dsp:cNvPr id="0" name=""/>
        <dsp:cNvSpPr/>
      </dsp:nvSpPr>
      <dsp:spPr>
        <a:xfrm>
          <a:off x="0" y="1217404"/>
          <a:ext cx="10515600" cy="39992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3340" rIns="298704" bIns="53340" numCol="1" spcCol="1270" anchor="t" anchorCtr="0">
          <a:noAutofit/>
        </a:bodyPr>
        <a:lstStyle/>
        <a:p>
          <a:pPr marL="0" lvl="1" indent="363538" algn="just" defTabSz="1466850" rtl="0">
            <a:lnSpc>
              <a:spcPct val="90000"/>
            </a:lnSpc>
            <a:spcBef>
              <a:spcPct val="0"/>
            </a:spcBef>
            <a:spcAft>
              <a:spcPct val="20000"/>
            </a:spcAft>
            <a:buChar char="••"/>
          </a:pP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ижодий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фикрлаш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ишончни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ривожлантиришга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кўмаклашади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a:p>
          <a:pPr marL="0" lvl="1" indent="363538" algn="just" defTabSz="1466850" rtl="0">
            <a:lnSpc>
              <a:spcPct val="90000"/>
            </a:lnSpc>
            <a:spcBef>
              <a:spcPct val="0"/>
            </a:spcBef>
            <a:spcAft>
              <a:spcPct val="20000"/>
            </a:spcAft>
            <a:buChar char="••"/>
          </a:pP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фикр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билдириш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қизиқувчан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истагини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уйғотади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a:p>
          <a:pPr marL="0" lvl="1" indent="363538" algn="just" defTabSz="1466850" rtl="0">
            <a:lnSpc>
              <a:spcPct val="90000"/>
            </a:lnSpc>
            <a:spcBef>
              <a:spcPct val="0"/>
            </a:spcBef>
            <a:spcAft>
              <a:spcPct val="20000"/>
            </a:spcAft>
            <a:buChar char="••"/>
          </a:pP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тасаввур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тасаввурни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ривожлантиради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a:p>
          <a:pPr marL="0" lvl="1" indent="363538" algn="just" defTabSz="1466850" rtl="0">
            <a:lnSpc>
              <a:spcPct val="90000"/>
            </a:lnSpc>
            <a:spcBef>
              <a:spcPct val="0"/>
            </a:spcBef>
            <a:spcAft>
              <a:spcPct val="20000"/>
            </a:spcAft>
            <a:buChar char="••"/>
          </a:pP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ақлни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мустаҳкамлайди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a:p>
          <a:pPr marL="0" lvl="1" indent="363538" algn="just" defTabSz="1466850" rtl="0">
            <a:lnSpc>
              <a:spcPct val="90000"/>
            </a:lnSpc>
            <a:spcBef>
              <a:spcPct val="0"/>
            </a:spcBef>
            <a:spcAft>
              <a:spcPct val="20000"/>
            </a:spcAft>
            <a:buChar char="••"/>
          </a:pP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шахсий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фазилатларни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ривожлантиради</a:t>
          </a:r>
          <a:r>
            <a:rPr lang="ru-RU" sz="3300" kern="1200" dirty="0" smtClean="0">
              <a:latin typeface="Times New Roman" panose="02020603050405020304" pitchFamily="18" charset="0"/>
              <a:cs typeface="Times New Roman" panose="02020603050405020304" pitchFamily="18" charset="0"/>
            </a:rPr>
            <a:t> - </a:t>
          </a:r>
          <a:r>
            <a:rPr lang="ru-RU" sz="3300" kern="1200" dirty="0" err="1" smtClean="0">
              <a:latin typeface="Times New Roman" panose="02020603050405020304" pitchFamily="18" charset="0"/>
              <a:cs typeface="Times New Roman" panose="02020603050405020304" pitchFamily="18" charset="0"/>
            </a:rPr>
            <a:t>жасорат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фикрини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исботлаш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далилларни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излаш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қобилияти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0" y="1217404"/>
        <a:ext cx="10515600" cy="3999239"/>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758C2F-822D-4888-A2ED-C2F7C4D00E88}">
      <dsp:nvSpPr>
        <dsp:cNvPr id="0" name=""/>
        <dsp:cNvSpPr/>
      </dsp:nvSpPr>
      <dsp:spPr>
        <a:xfrm>
          <a:off x="0" y="12560"/>
          <a:ext cx="10515600" cy="263513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ru-RU" sz="3900" b="1" kern="1200" dirty="0" smtClean="0">
              <a:latin typeface="Times New Roman" panose="02020603050405020304" pitchFamily="18" charset="0"/>
              <a:cs typeface="Times New Roman" panose="02020603050405020304" pitchFamily="18" charset="0"/>
            </a:rPr>
            <a:t>Микрофон </a:t>
          </a:r>
          <a:r>
            <a:rPr lang="ru-RU" sz="3900" b="1" kern="1200" dirty="0" err="1" smtClean="0">
              <a:latin typeface="Times New Roman" panose="02020603050405020304" pitchFamily="18" charset="0"/>
              <a:cs typeface="Times New Roman" panose="02020603050405020304" pitchFamily="18" charset="0"/>
            </a:rPr>
            <a:t>усули</a:t>
          </a:r>
          <a:r>
            <a:rPr lang="ru-RU" sz="3900" b="1" kern="1200" dirty="0" smtClean="0">
              <a:latin typeface="Times New Roman" panose="02020603050405020304" pitchFamily="18" charset="0"/>
              <a:cs typeface="Times New Roman" panose="02020603050405020304" pitchFamily="18" charset="0"/>
            </a:rPr>
            <a:t>.</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Ўқитувчи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саволлар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беради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тингловчи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ўз</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фикрини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билдиради</a:t>
          </a:r>
          <a:r>
            <a:rPr lang="ru-RU" sz="3900" kern="1200" dirty="0" smtClean="0">
              <a:latin typeface="Times New Roman" panose="02020603050405020304" pitchFamily="18" charset="0"/>
              <a:cs typeface="Times New Roman" panose="02020603050405020304" pitchFamily="18" charset="0"/>
            </a:rPr>
            <a:t>. </a:t>
          </a:r>
          <a:endParaRPr lang="ru-RU" sz="3900" kern="1200" dirty="0">
            <a:latin typeface="Times New Roman" panose="02020603050405020304" pitchFamily="18" charset="0"/>
            <a:cs typeface="Times New Roman" panose="02020603050405020304" pitchFamily="18" charset="0"/>
          </a:endParaRPr>
        </a:p>
      </dsp:txBody>
      <dsp:txXfrm>
        <a:off x="128637" y="141197"/>
        <a:ext cx="10258326" cy="2377858"/>
      </dsp:txXfrm>
    </dsp:sp>
    <dsp:sp modelId="{7EFEBEC8-4716-4B4A-BF6A-C7CA9DC10418}">
      <dsp:nvSpPr>
        <dsp:cNvPr id="0" name=""/>
        <dsp:cNvSpPr/>
      </dsp:nvSpPr>
      <dsp:spPr>
        <a:xfrm>
          <a:off x="0" y="2760013"/>
          <a:ext cx="10515600" cy="263513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ru-RU" sz="3900" b="1" kern="1200" dirty="0" err="1" smtClean="0">
              <a:latin typeface="Times New Roman" panose="02020603050405020304" pitchFamily="18" charset="0"/>
              <a:cs typeface="Times New Roman" panose="02020603050405020304" pitchFamily="18" charset="0"/>
            </a:rPr>
            <a:t>Қоидалар</a:t>
          </a:r>
          <a:r>
            <a:rPr lang="ru-RU" sz="3900" b="1" kern="1200" dirty="0" smtClean="0">
              <a:latin typeface="Times New Roman" panose="02020603050405020304" pitchFamily="18" charset="0"/>
              <a:cs typeface="Times New Roman" panose="02020603050405020304" pitchFamily="18" charset="0"/>
            </a:rPr>
            <a:t>:</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фақат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микрофонга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эга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бўлган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тингловчи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гапиради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бири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ўз</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навбатида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гапиради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жавоблар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изоҳланмайди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барча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фикрларни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билдириш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мумкин</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128637" y="2888650"/>
        <a:ext cx="10258326" cy="2377858"/>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C5A21C-C5DD-40D7-AF3F-813EA9B8293A}">
      <dsp:nvSpPr>
        <dsp:cNvPr id="0" name=""/>
        <dsp:cNvSpPr/>
      </dsp:nvSpPr>
      <dsp:spPr>
        <a:xfrm>
          <a:off x="0" y="208632"/>
          <a:ext cx="10515600" cy="249999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63538" algn="just" defTabSz="1644650" rtl="0">
            <a:lnSpc>
              <a:spcPct val="90000"/>
            </a:lnSpc>
            <a:spcBef>
              <a:spcPct val="0"/>
            </a:spcBef>
            <a:spcAft>
              <a:spcPct val="35000"/>
            </a:spcAft>
          </a:pPr>
          <a:r>
            <a:rPr lang="ru-RU" sz="3700" b="1" kern="1200" dirty="0" err="1" smtClean="0">
              <a:latin typeface="Times New Roman" panose="02020603050405020304" pitchFamily="18" charset="0"/>
              <a:cs typeface="Times New Roman" panose="02020603050405020304" pitchFamily="18" charset="0"/>
            </a:rPr>
            <a:t>Мунозара</a:t>
          </a:r>
          <a:r>
            <a:rPr lang="ru-RU" sz="3700" b="1" kern="1200" dirty="0" smtClean="0">
              <a:latin typeface="Times New Roman" panose="02020603050405020304" pitchFamily="18" charset="0"/>
              <a:cs typeface="Times New Roman" panose="02020603050405020304" pitchFamily="18" charset="0"/>
            </a:rPr>
            <a:t> </a:t>
          </a:r>
          <a:r>
            <a:rPr lang="ru-RU" sz="3700" b="1" kern="1200" dirty="0" err="1" smtClean="0">
              <a:latin typeface="Times New Roman" panose="02020603050405020304" pitchFamily="18" charset="0"/>
              <a:cs typeface="Times New Roman" panose="02020603050405020304" pitchFamily="18" charset="0"/>
            </a:rPr>
            <a:t>усули</a:t>
          </a:r>
          <a:r>
            <a:rPr lang="ru-RU" sz="3700" b="1" kern="1200" dirty="0" smtClean="0">
              <a:latin typeface="Times New Roman" panose="02020603050405020304" pitchFamily="18" charset="0"/>
              <a:cs typeface="Times New Roman" panose="02020603050405020304" pitchFamily="18" charset="0"/>
            </a:rPr>
            <a:t>.</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Кўп</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ечимлар</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билан</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муаммони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ҳал</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қилиш</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учун</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ишлатилади</a:t>
          </a:r>
          <a:r>
            <a:rPr lang="ru-RU" sz="3700" kern="1200" dirty="0" smtClean="0">
              <a:latin typeface="Times New Roman" panose="02020603050405020304" pitchFamily="18" charset="0"/>
              <a:cs typeface="Times New Roman" panose="02020603050405020304" pitchFamily="18" charset="0"/>
            </a:rPr>
            <a:t>. </a:t>
          </a:r>
          <a:endParaRPr lang="ru-RU" sz="3700" kern="1200" dirty="0">
            <a:latin typeface="Times New Roman" panose="02020603050405020304" pitchFamily="18" charset="0"/>
            <a:cs typeface="Times New Roman" panose="02020603050405020304" pitchFamily="18" charset="0"/>
          </a:endParaRPr>
        </a:p>
      </dsp:txBody>
      <dsp:txXfrm>
        <a:off x="122040" y="330672"/>
        <a:ext cx="10271520" cy="2255917"/>
      </dsp:txXfrm>
    </dsp:sp>
    <dsp:sp modelId="{C51870B3-8C5A-4C3A-82CB-73DE2B657E23}">
      <dsp:nvSpPr>
        <dsp:cNvPr id="0" name=""/>
        <dsp:cNvSpPr/>
      </dsp:nvSpPr>
      <dsp:spPr>
        <a:xfrm>
          <a:off x="0" y="2815190"/>
          <a:ext cx="10515600" cy="249999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63538" algn="just" defTabSz="1644650" rtl="0">
            <a:lnSpc>
              <a:spcPct val="90000"/>
            </a:lnSpc>
            <a:spcBef>
              <a:spcPct val="0"/>
            </a:spcBef>
            <a:spcAft>
              <a:spcPct val="35000"/>
            </a:spcAft>
          </a:pPr>
          <a:r>
            <a:rPr lang="ru-RU" sz="3700" b="1" kern="1200" dirty="0" err="1" smtClean="0">
              <a:latin typeface="Times New Roman" panose="02020603050405020304" pitchFamily="18" charset="0"/>
              <a:cs typeface="Times New Roman" panose="02020603050405020304" pitchFamily="18" charset="0"/>
            </a:rPr>
            <a:t>Қоидалар</a:t>
          </a:r>
          <a:r>
            <a:rPr lang="ru-RU" sz="3700" b="1" kern="1200" dirty="0" smtClean="0">
              <a:latin typeface="Times New Roman" panose="02020603050405020304" pitchFamily="18" charset="0"/>
              <a:cs typeface="Times New Roman" panose="02020603050405020304" pitchFamily="18" charset="0"/>
            </a:rPr>
            <a:t>:</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ўз</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фикрини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аниқ</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билдириш</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уни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далиллар</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билан</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исботлаш</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нима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учун</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бундай</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деб</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ўйлаётганлигини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тушунтириш</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мунозаралар</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янги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ғоялар</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пайдо</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бўлгунча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давом</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этади</a:t>
          </a:r>
          <a:r>
            <a:rPr lang="ru-RU" sz="3700" kern="1200" dirty="0" smtClean="0">
              <a:latin typeface="Times New Roman" panose="02020603050405020304" pitchFamily="18" charset="0"/>
              <a:cs typeface="Times New Roman" panose="02020603050405020304" pitchFamily="18" charset="0"/>
            </a:rPr>
            <a:t>.</a:t>
          </a:r>
          <a:endParaRPr lang="ru-RU" sz="3700" kern="1200" dirty="0">
            <a:latin typeface="Times New Roman" panose="02020603050405020304" pitchFamily="18" charset="0"/>
            <a:cs typeface="Times New Roman" panose="02020603050405020304" pitchFamily="18" charset="0"/>
          </a:endParaRPr>
        </a:p>
      </dsp:txBody>
      <dsp:txXfrm>
        <a:off x="122040" y="2937230"/>
        <a:ext cx="10271520" cy="2255917"/>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320043-A212-43CA-BBA5-72E851BD16E0}">
      <dsp:nvSpPr>
        <dsp:cNvPr id="0" name=""/>
        <dsp:cNvSpPr/>
      </dsp:nvSpPr>
      <dsp:spPr>
        <a:xfrm>
          <a:off x="0" y="53442"/>
          <a:ext cx="10515600" cy="25798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63538" algn="just" defTabSz="2178050" rtl="0">
            <a:lnSpc>
              <a:spcPct val="90000"/>
            </a:lnSpc>
            <a:spcBef>
              <a:spcPct val="0"/>
            </a:spcBef>
            <a:spcAft>
              <a:spcPct val="35000"/>
            </a:spcAft>
          </a:pPr>
          <a:r>
            <a:rPr lang="ru-RU" sz="4900" b="1" kern="1200" dirty="0" smtClean="0">
              <a:latin typeface="Times New Roman" panose="02020603050405020304" pitchFamily="18" charset="0"/>
              <a:cs typeface="Times New Roman" panose="02020603050405020304" pitchFamily="18" charset="0"/>
            </a:rPr>
            <a:t>«</a:t>
          </a:r>
          <a:r>
            <a:rPr lang="ru-RU" sz="4900" b="1" kern="1200" dirty="0" err="1" smtClean="0">
              <a:latin typeface="Times New Roman" panose="02020603050405020304" pitchFamily="18" charset="0"/>
              <a:cs typeface="Times New Roman" panose="02020603050405020304" pitchFamily="18" charset="0"/>
            </a:rPr>
            <a:t>Биргаликда</a:t>
          </a:r>
          <a:r>
            <a:rPr lang="ru-RU" sz="4900" b="1" kern="1200" dirty="0" smtClean="0">
              <a:latin typeface="Times New Roman" panose="02020603050405020304" pitchFamily="18" charset="0"/>
              <a:cs typeface="Times New Roman" panose="02020603050405020304" pitchFamily="18" charset="0"/>
            </a:rPr>
            <a:t>» </a:t>
          </a:r>
          <a:r>
            <a:rPr lang="ru-RU" sz="4900" b="1" kern="1200" dirty="0" err="1" smtClean="0">
              <a:latin typeface="Times New Roman" panose="02020603050405020304" pitchFamily="18" charset="0"/>
              <a:cs typeface="Times New Roman" panose="02020603050405020304" pitchFamily="18" charset="0"/>
            </a:rPr>
            <a:t>усули</a:t>
          </a:r>
          <a:r>
            <a:rPr lang="ru-RU" sz="4900" b="1" kern="1200" dirty="0" smtClean="0">
              <a:latin typeface="Times New Roman" panose="02020603050405020304" pitchFamily="18" charset="0"/>
              <a:cs typeface="Times New Roman" panose="02020603050405020304" pitchFamily="18" charset="0"/>
            </a:rPr>
            <a:t>.</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Тингловчилар</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мулоқот</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қилиш</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учун</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жуфтлик</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ҳосил</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қилишади</a:t>
          </a:r>
          <a:r>
            <a:rPr lang="ru-RU" sz="4900" kern="1200" dirty="0" smtClean="0">
              <a:latin typeface="Times New Roman" panose="02020603050405020304" pitchFamily="18" charset="0"/>
              <a:cs typeface="Times New Roman" panose="02020603050405020304" pitchFamily="18" charset="0"/>
            </a:rPr>
            <a:t>. </a:t>
          </a:r>
          <a:endParaRPr lang="ru-RU" sz="4900" kern="1200" dirty="0">
            <a:latin typeface="Times New Roman" panose="02020603050405020304" pitchFamily="18" charset="0"/>
            <a:cs typeface="Times New Roman" panose="02020603050405020304" pitchFamily="18" charset="0"/>
          </a:endParaRPr>
        </a:p>
      </dsp:txBody>
      <dsp:txXfrm>
        <a:off x="125938" y="179380"/>
        <a:ext cx="10263724" cy="2327973"/>
      </dsp:txXfrm>
    </dsp:sp>
    <dsp:sp modelId="{5E4850EE-06DB-4BAA-98DA-75B6D24EF48E}">
      <dsp:nvSpPr>
        <dsp:cNvPr id="0" name=""/>
        <dsp:cNvSpPr/>
      </dsp:nvSpPr>
      <dsp:spPr>
        <a:xfrm>
          <a:off x="0" y="2774412"/>
          <a:ext cx="10515600" cy="25798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63538" algn="just" defTabSz="2178050" rtl="0">
            <a:lnSpc>
              <a:spcPct val="90000"/>
            </a:lnSpc>
            <a:spcBef>
              <a:spcPct val="0"/>
            </a:spcBef>
            <a:spcAft>
              <a:spcPct val="35000"/>
            </a:spcAft>
          </a:pPr>
          <a:r>
            <a:rPr lang="ru-RU" sz="4900" b="1" kern="1200" dirty="0" err="1" smtClean="0">
              <a:latin typeface="Times New Roman" panose="02020603050405020304" pitchFamily="18" charset="0"/>
              <a:cs typeface="Times New Roman" panose="02020603050405020304" pitchFamily="18" charset="0"/>
            </a:rPr>
            <a:t>Қоидалар</a:t>
          </a:r>
          <a:r>
            <a:rPr lang="ru-RU" sz="4900" b="1" kern="1200" dirty="0" smtClean="0">
              <a:latin typeface="Times New Roman" panose="02020603050405020304" pitchFamily="18" charset="0"/>
              <a:cs typeface="Times New Roman" panose="02020603050405020304" pitchFamily="18" charset="0"/>
            </a:rPr>
            <a:t>:</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шеригига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халақит</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бермаслик</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унинг</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фикрига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эътироз</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билдирмаслик</a:t>
          </a:r>
          <a:r>
            <a:rPr lang="ru-RU" sz="4900" kern="1200" dirty="0" smtClean="0">
              <a:latin typeface="Times New Roman" panose="02020603050405020304" pitchFamily="18" charset="0"/>
              <a:cs typeface="Times New Roman" panose="02020603050405020304" pitchFamily="18" charset="0"/>
            </a:rPr>
            <a:t>.</a:t>
          </a:r>
          <a:endParaRPr lang="ru-RU" sz="4900" kern="1200" dirty="0">
            <a:latin typeface="Times New Roman" panose="02020603050405020304" pitchFamily="18" charset="0"/>
            <a:cs typeface="Times New Roman" panose="02020603050405020304" pitchFamily="18" charset="0"/>
          </a:endParaRPr>
        </a:p>
      </dsp:txBody>
      <dsp:txXfrm>
        <a:off x="125938" y="2900350"/>
        <a:ext cx="10263724" cy="2327973"/>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F86195-F433-4315-AFB8-471DDF3E0176}">
      <dsp:nvSpPr>
        <dsp:cNvPr id="0" name=""/>
        <dsp:cNvSpPr/>
      </dsp:nvSpPr>
      <dsp:spPr>
        <a:xfrm>
          <a:off x="0" y="105306"/>
          <a:ext cx="10515600"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63538" algn="just" defTabSz="1600200" rtl="0">
            <a:lnSpc>
              <a:spcPct val="90000"/>
            </a:lnSpc>
            <a:spcBef>
              <a:spcPct val="0"/>
            </a:spcBef>
            <a:spcAft>
              <a:spcPct val="35000"/>
            </a:spcAft>
          </a:pPr>
          <a:r>
            <a:rPr lang="ru-RU" sz="3600" b="1" kern="1200" dirty="0" err="1" smtClean="0">
              <a:latin typeface="Times New Roman" panose="02020603050405020304" pitchFamily="18" charset="0"/>
              <a:cs typeface="Times New Roman" panose="02020603050405020304" pitchFamily="18" charset="0"/>
            </a:rPr>
            <a:t>Аудиторияда</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ўқитишнинг</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баъзи</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усуллари</a:t>
          </a:r>
          <a:r>
            <a:rPr lang="ru-RU" sz="3600" b="1" kern="1200" dirty="0" smtClean="0">
              <a:latin typeface="Times New Roman" panose="02020603050405020304" pitchFamily="18" charset="0"/>
              <a:cs typeface="Times New Roman" panose="02020603050405020304" pitchFamily="18" charset="0"/>
            </a:rPr>
            <a:t>:</a:t>
          </a:r>
          <a:endParaRPr lang="ru-RU" sz="3600" b="1" kern="1200" dirty="0">
            <a:latin typeface="Times New Roman" panose="02020603050405020304" pitchFamily="18" charset="0"/>
            <a:cs typeface="Times New Roman" panose="02020603050405020304" pitchFamily="18" charset="0"/>
          </a:endParaRPr>
        </a:p>
      </dsp:txBody>
      <dsp:txXfrm>
        <a:off x="66824" y="172130"/>
        <a:ext cx="10381952" cy="1235252"/>
      </dsp:txXfrm>
    </dsp:sp>
    <dsp:sp modelId="{E7E35E07-73CD-48B0-9D7E-E791333DAB5B}">
      <dsp:nvSpPr>
        <dsp:cNvPr id="0" name=""/>
        <dsp:cNvSpPr/>
      </dsp:nvSpPr>
      <dsp:spPr>
        <a:xfrm>
          <a:off x="0" y="1577887"/>
          <a:ext cx="10515600"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63538" algn="just" defTabSz="1600200" rtl="0">
            <a:lnSpc>
              <a:spcPct val="90000"/>
            </a:lnSpc>
            <a:spcBef>
              <a:spcPct val="0"/>
            </a:spcBef>
            <a:spcAft>
              <a:spcPct val="35000"/>
            </a:spcAft>
          </a:pPr>
          <a:r>
            <a:rPr lang="ru-RU" sz="3600" b="1" kern="1200" dirty="0" smtClean="0">
              <a:latin typeface="Times New Roman" panose="02020603050405020304" pitchFamily="18" charset="0"/>
              <a:cs typeface="Times New Roman" panose="02020603050405020304" pitchFamily="18" charset="0"/>
            </a:rPr>
            <a:t>«Аквариум»</a:t>
          </a:r>
          <a:r>
            <a:rPr lang="ru-RU" sz="3600" kern="1200" dirty="0" smtClean="0">
              <a:latin typeface="Times New Roman" panose="02020603050405020304" pitchFamily="18" charset="0"/>
              <a:cs typeface="Times New Roman" panose="02020603050405020304" pitchFamily="18" charset="0"/>
            </a:rPr>
            <a:t> - «</a:t>
          </a:r>
          <a:r>
            <a:rPr lang="ru-RU" sz="3600" kern="1200" dirty="0" err="1" smtClean="0">
              <a:latin typeface="Times New Roman" panose="02020603050405020304" pitchFamily="18" charset="0"/>
              <a:cs typeface="Times New Roman" panose="02020603050405020304" pitchFamily="18" charset="0"/>
            </a:rPr>
            <a:t>Нима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Қаерда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Қачон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ўйинини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эслатади</a:t>
          </a:r>
          <a:r>
            <a:rPr lang="ru-RU" sz="3600" kern="1200" dirty="0" smtClean="0">
              <a:latin typeface="Times New Roman" panose="02020603050405020304" pitchFamily="18" charset="0"/>
              <a:cs typeface="Times New Roman" panose="02020603050405020304" pitchFamily="18" charset="0"/>
            </a:rPr>
            <a:t>. </a:t>
          </a:r>
          <a:endParaRPr lang="ru-RU" sz="3600" kern="1200" dirty="0">
            <a:latin typeface="Times New Roman" panose="02020603050405020304" pitchFamily="18" charset="0"/>
            <a:cs typeface="Times New Roman" panose="02020603050405020304" pitchFamily="18" charset="0"/>
          </a:endParaRPr>
        </a:p>
      </dsp:txBody>
      <dsp:txXfrm>
        <a:off x="66824" y="1644711"/>
        <a:ext cx="10381952" cy="1235252"/>
      </dsp:txXfrm>
    </dsp:sp>
    <dsp:sp modelId="{45A34F02-F0EC-4DA5-9F91-D7889F7C2F52}">
      <dsp:nvSpPr>
        <dsp:cNvPr id="0" name=""/>
        <dsp:cNvSpPr/>
      </dsp:nvSpPr>
      <dsp:spPr>
        <a:xfrm>
          <a:off x="0" y="2946787"/>
          <a:ext cx="10515600" cy="2384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0" lvl="1" indent="363538" algn="just" defTabSz="1244600" rtl="0">
            <a:lnSpc>
              <a:spcPct val="90000"/>
            </a:lnSpc>
            <a:spcBef>
              <a:spcPct val="0"/>
            </a:spcBef>
            <a:spcAft>
              <a:spcPct val="20000"/>
            </a:spcAft>
            <a:buChar char="••"/>
          </a:pPr>
          <a:r>
            <a:rPr lang="ru-RU" sz="2800" kern="1200" dirty="0" err="1" smtClean="0">
              <a:latin typeface="Times New Roman" panose="02020603050405020304" pitchFamily="18" charset="0"/>
              <a:cs typeface="Times New Roman" panose="02020603050405020304" pitchFamily="18" charset="0"/>
            </a:rPr>
            <a:t>Тингловчилар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нечта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гуруҳларга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бирлаштирилган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маълум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топшириқлар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берилади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a:p>
          <a:pPr marL="0" lvl="1" indent="363538" algn="just" defTabSz="1244600" rtl="0">
            <a:lnSpc>
              <a:spcPct val="90000"/>
            </a:lnSpc>
            <a:spcBef>
              <a:spcPct val="0"/>
            </a:spcBef>
            <a:spcAft>
              <a:spcPct val="20000"/>
            </a:spcAft>
            <a:buChar char="••"/>
          </a:pPr>
          <a:r>
            <a:rPr lang="ru-RU" sz="2800" kern="1200" dirty="0" err="1" smtClean="0">
              <a:latin typeface="Times New Roman" panose="02020603050405020304" pitchFamily="18" charset="0"/>
              <a:cs typeface="Times New Roman" panose="02020603050405020304" pitchFamily="18" charset="0"/>
            </a:rPr>
            <a:t>Ҳар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гуруҳ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иштирокчилари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навбат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билан</a:t>
          </a:r>
          <a:r>
            <a:rPr lang="ru-RU" sz="2800" kern="1200" dirty="0" smtClean="0">
              <a:latin typeface="Times New Roman" panose="02020603050405020304" pitchFamily="18" charset="0"/>
              <a:cs typeface="Times New Roman" panose="02020603050405020304" pitchFamily="18" charset="0"/>
            </a:rPr>
            <a:t> аудитория </a:t>
          </a:r>
          <a:r>
            <a:rPr lang="ru-RU" sz="2800" kern="1200" dirty="0" err="1" smtClean="0">
              <a:latin typeface="Times New Roman" panose="02020603050405020304" pitchFamily="18" charset="0"/>
              <a:cs typeface="Times New Roman" panose="02020603050405020304" pitchFamily="18" charset="0"/>
            </a:rPr>
            <a:t>марказидаги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стулларга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ўтиришади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3-5 </a:t>
          </a:r>
          <a:r>
            <a:rPr lang="ru-RU" sz="2800" kern="1200" dirty="0" err="1" smtClean="0">
              <a:latin typeface="Times New Roman" panose="02020603050405020304" pitchFamily="18" charset="0"/>
              <a:cs typeface="Times New Roman" panose="02020603050405020304" pitchFamily="18" charset="0"/>
            </a:rPr>
            <a:t>дақиқа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давомида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топшириқни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муҳокама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қилишади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кейин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гуруҳ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қарор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қабул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қилади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0" y="2946787"/>
        <a:ext cx="10515600" cy="2384640"/>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A9E299-E278-4265-B31A-915169951407}">
      <dsp:nvSpPr>
        <dsp:cNvPr id="0" name=""/>
        <dsp:cNvSpPr/>
      </dsp:nvSpPr>
      <dsp:spPr>
        <a:xfrm>
          <a:off x="0" y="30179"/>
          <a:ext cx="10515600" cy="1421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kern="1200" dirty="0" err="1" smtClean="0">
              <a:latin typeface="Times New Roman" panose="02020603050405020304" pitchFamily="18" charset="0"/>
              <a:cs typeface="Times New Roman" panose="02020603050405020304" pitchFamily="18" charset="0"/>
            </a:rPr>
            <a:t>Аудиториядаги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қолган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фақат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мунозара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белгиланган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қоидаларга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мувофиқ</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ўтказиладими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ёки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йўқлигини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кузатадилар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мунозарага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халақит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бермайдилар</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dsp:txBody>
      <dsp:txXfrm>
        <a:off x="69394" y="99573"/>
        <a:ext cx="10376812" cy="1282762"/>
      </dsp:txXfrm>
    </dsp:sp>
    <dsp:sp modelId="{0095D54B-957D-4BCF-BB0E-EDBFC9F20F1B}">
      <dsp:nvSpPr>
        <dsp:cNvPr id="0" name=""/>
        <dsp:cNvSpPr/>
      </dsp:nvSpPr>
      <dsp:spPr>
        <a:xfrm>
          <a:off x="0" y="1529489"/>
          <a:ext cx="10515600" cy="1421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kern="1200" dirty="0" err="1" smtClean="0">
              <a:latin typeface="Times New Roman" panose="02020603050405020304" pitchFamily="18" charset="0"/>
              <a:cs typeface="Times New Roman" panose="02020603050405020304" pitchFamily="18" charset="0"/>
            </a:rPr>
            <a:t>Белгиланган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вақтдан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сўнг</a:t>
          </a:r>
          <a:r>
            <a:rPr lang="ru-RU" sz="2700" kern="1200" dirty="0" smtClean="0">
              <a:latin typeface="Times New Roman" panose="02020603050405020304" pitchFamily="18" charset="0"/>
              <a:cs typeface="Times New Roman" panose="02020603050405020304" pitchFamily="18" charset="0"/>
            </a:rPr>
            <a:t> улар </a:t>
          </a:r>
          <a:r>
            <a:rPr lang="ru-RU" sz="2700" kern="1200" dirty="0" err="1" smtClean="0">
              <a:latin typeface="Times New Roman" panose="02020603050405020304" pitchFamily="18" charset="0"/>
              <a:cs typeface="Times New Roman" panose="02020603050405020304" pitchFamily="18" charset="0"/>
            </a:rPr>
            <a:t>эшитганлари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ҳақида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фикрларини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билдирадилар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саволларга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жавоб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берадилар</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69394" y="1598883"/>
        <a:ext cx="10376812" cy="1282762"/>
      </dsp:txXfrm>
    </dsp:sp>
    <dsp:sp modelId="{026C4C32-F422-4CA3-B4F1-BA59C54A7EC3}">
      <dsp:nvSpPr>
        <dsp:cNvPr id="0" name=""/>
        <dsp:cNvSpPr/>
      </dsp:nvSpPr>
      <dsp:spPr>
        <a:xfrm>
          <a:off x="0" y="2951039"/>
          <a:ext cx="10515600" cy="1033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4290" rIns="192024" bIns="34290" numCol="1" spcCol="1270" anchor="t" anchorCtr="0">
          <a:noAutofit/>
        </a:bodyPr>
        <a:lstStyle/>
        <a:p>
          <a:pPr marL="0" lvl="1" indent="363538" algn="just" defTabSz="933450" rtl="0">
            <a:lnSpc>
              <a:spcPct val="90000"/>
            </a:lnSpc>
            <a:spcBef>
              <a:spcPct val="0"/>
            </a:spcBef>
            <a:spcAft>
              <a:spcPct val="20000"/>
            </a:spcAft>
            <a:buChar char="••"/>
          </a:pPr>
          <a:r>
            <a:rPr lang="ru-RU" sz="2100" kern="1200" dirty="0" smtClean="0">
              <a:latin typeface="Times New Roman" panose="02020603050405020304" pitchFamily="18" charset="0"/>
              <a:cs typeface="Times New Roman" panose="02020603050405020304" pitchFamily="18" charset="0"/>
            </a:rPr>
            <a:t>Сиз </a:t>
          </a:r>
          <a:r>
            <a:rPr lang="ru-RU" sz="2100" kern="1200" dirty="0" err="1" smtClean="0">
              <a:latin typeface="Times New Roman" panose="02020603050405020304" pitchFamily="18" charset="0"/>
              <a:cs typeface="Times New Roman" panose="02020603050405020304" pitchFamily="18" charset="0"/>
            </a:rPr>
            <a:t>гуруҳ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қарорига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қўшиласизми</a:t>
          </a:r>
          <a:r>
            <a:rPr lang="ru-RU" sz="2100" kern="1200" dirty="0" smtClean="0">
              <a:latin typeface="Times New Roman" panose="02020603050405020304" pitchFamily="18" charset="0"/>
              <a:cs typeface="Times New Roman" panose="02020603050405020304" pitchFamily="18" charset="0"/>
            </a:rPr>
            <a:t>? </a:t>
          </a:r>
          <a:endParaRPr lang="ru-RU" sz="2100" kern="1200" dirty="0">
            <a:latin typeface="Times New Roman" panose="02020603050405020304" pitchFamily="18" charset="0"/>
            <a:cs typeface="Times New Roman" panose="02020603050405020304" pitchFamily="18" charset="0"/>
          </a:endParaRPr>
        </a:p>
        <a:p>
          <a:pPr marL="0" lvl="1" indent="363538" algn="just" defTabSz="933450" rtl="0">
            <a:lnSpc>
              <a:spcPct val="90000"/>
            </a:lnSpc>
            <a:spcBef>
              <a:spcPct val="0"/>
            </a:spcBef>
            <a:spcAft>
              <a:spcPct val="20000"/>
            </a:spcAft>
            <a:buChar char="••"/>
          </a:pPr>
          <a:r>
            <a:rPr lang="ru-RU" sz="2100" kern="1200" dirty="0" err="1" smtClean="0">
              <a:latin typeface="Times New Roman" panose="02020603050405020304" pitchFamily="18" charset="0"/>
              <a:cs typeface="Times New Roman" panose="02020603050405020304" pitchFamily="18" charset="0"/>
            </a:rPr>
            <a:t>Бу</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қарор</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етарли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асосли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бўлганми</a:t>
          </a:r>
          <a:r>
            <a:rPr lang="ru-RU" sz="2100" kern="1200" dirty="0" smtClean="0">
              <a:latin typeface="Times New Roman" panose="02020603050405020304" pitchFamily="18" charset="0"/>
              <a:cs typeface="Times New Roman" panose="02020603050405020304" pitchFamily="18" charset="0"/>
            </a:rPr>
            <a:t>? </a:t>
          </a:r>
          <a:endParaRPr lang="ru-RU" sz="2100" kern="1200" dirty="0">
            <a:latin typeface="Times New Roman" panose="02020603050405020304" pitchFamily="18" charset="0"/>
            <a:cs typeface="Times New Roman" panose="02020603050405020304" pitchFamily="18" charset="0"/>
          </a:endParaRPr>
        </a:p>
        <a:p>
          <a:pPr marL="0" lvl="1" indent="363538" algn="just" defTabSz="933450" rtl="0">
            <a:lnSpc>
              <a:spcPct val="90000"/>
            </a:lnSpc>
            <a:spcBef>
              <a:spcPct val="0"/>
            </a:spcBef>
            <a:spcAft>
              <a:spcPct val="20000"/>
            </a:spcAft>
            <a:buChar char="••"/>
          </a:pPr>
          <a:r>
            <a:rPr lang="ru-RU" sz="2100" kern="1200" dirty="0" err="1" smtClean="0">
              <a:latin typeface="Times New Roman" panose="02020603050405020304" pitchFamily="18" charset="0"/>
              <a:cs typeface="Times New Roman" panose="02020603050405020304" pitchFamily="18" charset="0"/>
            </a:rPr>
            <a:t>Сизнингча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қайси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далил</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ишончли</a:t>
          </a:r>
          <a:r>
            <a:rPr lang="ru-RU" sz="2100" kern="1200" dirty="0" smtClean="0">
              <a:latin typeface="Times New Roman" panose="02020603050405020304" pitchFamily="18" charset="0"/>
              <a:cs typeface="Times New Roman" panose="02020603050405020304" pitchFamily="18" charset="0"/>
            </a:rPr>
            <a:t>? </a:t>
          </a:r>
          <a:endParaRPr lang="ru-RU" sz="2100" kern="1200" dirty="0">
            <a:latin typeface="Times New Roman" panose="02020603050405020304" pitchFamily="18" charset="0"/>
            <a:cs typeface="Times New Roman" panose="02020603050405020304" pitchFamily="18" charset="0"/>
          </a:endParaRPr>
        </a:p>
      </dsp:txBody>
      <dsp:txXfrm>
        <a:off x="0" y="2951039"/>
        <a:ext cx="10515600" cy="1033964"/>
      </dsp:txXfrm>
    </dsp:sp>
    <dsp:sp modelId="{37A8A310-E39C-4FDE-AD7A-299F231F4151}">
      <dsp:nvSpPr>
        <dsp:cNvPr id="0" name=""/>
        <dsp:cNvSpPr/>
      </dsp:nvSpPr>
      <dsp:spPr>
        <a:xfrm>
          <a:off x="0" y="3985004"/>
          <a:ext cx="10515600" cy="1421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kern="1200" dirty="0" err="1" smtClean="0">
              <a:latin typeface="Times New Roman" panose="02020603050405020304" pitchFamily="18" charset="0"/>
              <a:cs typeface="Times New Roman" panose="02020603050405020304" pitchFamily="18" charset="0"/>
            </a:rPr>
            <a:t>Шундан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сўнг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бошқа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гуруҳ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вазифасини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муҳокама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қилади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69394" y="4054398"/>
        <a:ext cx="10376812" cy="1282762"/>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62ADDF-46A3-4294-B7CB-CAA6D7729982}">
      <dsp:nvSpPr>
        <dsp:cNvPr id="0" name=""/>
        <dsp:cNvSpPr/>
      </dsp:nvSpPr>
      <dsp:spPr>
        <a:xfrm>
          <a:off x="0" y="460107"/>
          <a:ext cx="10515600" cy="1790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ru-RU" sz="3400" b="1" kern="1200" dirty="0" smtClean="0">
              <a:latin typeface="Times New Roman" panose="02020603050405020304" pitchFamily="18" charset="0"/>
              <a:cs typeface="Times New Roman" panose="02020603050405020304" pitchFamily="18" charset="0"/>
            </a:rPr>
            <a:t>«</a:t>
          </a:r>
          <a:r>
            <a:rPr lang="ru-RU" sz="3400" b="1" kern="1200" dirty="0" err="1" smtClean="0">
              <a:latin typeface="Times New Roman" panose="02020603050405020304" pitchFamily="18" charset="0"/>
              <a:cs typeface="Times New Roman" panose="02020603050405020304" pitchFamily="18" charset="0"/>
            </a:rPr>
            <a:t>Тугалланмаган</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занжир</a:t>
          </a:r>
          <a:r>
            <a:rPr lang="ru-RU" sz="3400" b="1" kern="1200" dirty="0" smtClean="0">
              <a:latin typeface="Times New Roman" panose="02020603050405020304" pitchFamily="18" charset="0"/>
              <a:cs typeface="Times New Roman" panose="02020603050405020304" pitchFamily="18" charset="0"/>
            </a:rPr>
            <a:t>» </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тингловчиларнинг</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муайян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масалалар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юзасидан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фикрларини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аниқлаш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уларни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дарс</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мавзусига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қизиқишларини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таҳлил</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қилиш</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87385" y="547492"/>
        <a:ext cx="10340830" cy="1615330"/>
      </dsp:txXfrm>
    </dsp:sp>
    <dsp:sp modelId="{8FDE798F-8B70-42FF-B3E0-1D14EC263C47}">
      <dsp:nvSpPr>
        <dsp:cNvPr id="0" name=""/>
        <dsp:cNvSpPr/>
      </dsp:nvSpPr>
      <dsp:spPr>
        <a:xfrm>
          <a:off x="0" y="2348128"/>
          <a:ext cx="10515600" cy="1790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ru-RU" sz="3400" kern="1200" dirty="0" smtClean="0">
              <a:latin typeface="Times New Roman" panose="02020603050405020304" pitchFamily="18" charset="0"/>
              <a:cs typeface="Times New Roman" panose="02020603050405020304" pitchFamily="18" charset="0"/>
            </a:rPr>
            <a:t>Ушбу </a:t>
          </a:r>
          <a:r>
            <a:rPr lang="ru-RU" sz="3400" kern="1200" dirty="0" err="1" smtClean="0">
              <a:latin typeface="Times New Roman" panose="02020603050405020304" pitchFamily="18" charset="0"/>
              <a:cs typeface="Times New Roman" panose="02020603050405020304" pitchFamily="18" charset="0"/>
            </a:rPr>
            <a:t>технологик</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машқлар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учун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жумлаларнинг</a:t>
          </a:r>
          <a:r>
            <a:rPr lang="ru-RU" sz="3400" kern="1200" dirty="0" smtClean="0">
              <a:latin typeface="Times New Roman" panose="02020603050405020304" pitchFamily="18" charset="0"/>
              <a:cs typeface="Times New Roman" panose="02020603050405020304" pitchFamily="18" charset="0"/>
            </a:rPr>
            <a:t> боши </a:t>
          </a:r>
          <a:r>
            <a:rPr lang="ru-RU" sz="3400" kern="1200" dirty="0" err="1" smtClean="0">
              <a:latin typeface="Times New Roman" panose="02020603050405020304" pitchFamily="18" charset="0"/>
              <a:cs typeface="Times New Roman" panose="02020603050405020304" pitchFamily="18" charset="0"/>
            </a:rPr>
            <a:t>билан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олдиндан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рўйхат</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тузилади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ва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тингловчилардан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уларни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тўлдиришлари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сўралади</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87385" y="2435513"/>
        <a:ext cx="10340830" cy="1615330"/>
      </dsp:txXfrm>
    </dsp:sp>
    <dsp:sp modelId="{E5842593-48F0-4E38-B73A-0D14D7C3379F}">
      <dsp:nvSpPr>
        <dsp:cNvPr id="0" name=""/>
        <dsp:cNvSpPr/>
      </dsp:nvSpPr>
      <dsp:spPr>
        <a:xfrm>
          <a:off x="0" y="4138228"/>
          <a:ext cx="10515600" cy="8093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3180" rIns="241808" bIns="43180" numCol="1" spcCol="1270" anchor="t" anchorCtr="0">
          <a:noAutofit/>
        </a:bodyPr>
        <a:lstStyle/>
        <a:p>
          <a:pPr marL="0" lvl="1" indent="363538" algn="just" defTabSz="1200150" rtl="0">
            <a:lnSpc>
              <a:spcPct val="90000"/>
            </a:lnSpc>
            <a:spcBef>
              <a:spcPct val="0"/>
            </a:spcBef>
            <a:spcAft>
              <a:spcPct val="20000"/>
            </a:spcAft>
            <a:buChar char="••"/>
          </a:pPr>
          <a:r>
            <a:rPr lang="ru-RU" sz="2700" kern="1200" dirty="0" err="1" smtClean="0">
              <a:latin typeface="Times New Roman" panose="02020603050405020304" pitchFamily="18" charset="0"/>
              <a:cs typeface="Times New Roman" panose="02020603050405020304" pitchFamily="18" charset="0"/>
            </a:rPr>
            <a:t>Масалан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Дарсда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мени</a:t>
          </a:r>
          <a:r>
            <a:rPr lang="ru-RU" sz="2700" kern="1200" dirty="0" smtClean="0">
              <a:latin typeface="Times New Roman" panose="02020603050405020304" pitchFamily="18" charset="0"/>
              <a:cs typeface="Times New Roman" panose="02020603050405020304" pitchFamily="18" charset="0"/>
            </a:rPr>
            <a:t> ... </a:t>
          </a:r>
          <a:r>
            <a:rPr lang="ru-RU" sz="2700" kern="1200" dirty="0" err="1" smtClean="0">
              <a:latin typeface="Times New Roman" panose="02020603050405020304" pitchFamily="18" charset="0"/>
              <a:cs typeface="Times New Roman" panose="02020603050405020304" pitchFamily="18" charset="0"/>
            </a:rPr>
            <a:t>ҳақидаги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маълумотлар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қизиқтирди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Олинган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маълумотлардан</a:t>
          </a:r>
          <a:r>
            <a:rPr lang="ru-RU" sz="2700" kern="1200" dirty="0" smtClean="0">
              <a:latin typeface="Times New Roman" panose="02020603050405020304" pitchFamily="18" charset="0"/>
              <a:cs typeface="Times New Roman" panose="02020603050405020304" pitchFamily="18" charset="0"/>
            </a:rPr>
            <a:t> мен </a:t>
          </a:r>
          <a:r>
            <a:rPr lang="ru-RU" sz="2700" kern="1200" dirty="0" err="1" smtClean="0">
              <a:latin typeface="Times New Roman" panose="02020603050405020304" pitchFamily="18" charset="0"/>
              <a:cs typeface="Times New Roman" panose="02020603050405020304" pitchFamily="18" charset="0"/>
            </a:rPr>
            <a:t>шундай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хулосага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келдим</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dsp:txBody>
      <dsp:txXfrm>
        <a:off x="0" y="4138228"/>
        <a:ext cx="10515600" cy="809370"/>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9774A6-55F7-4142-9F1D-8D3B681C17A5}">
      <dsp:nvSpPr>
        <dsp:cNvPr id="0" name=""/>
        <dsp:cNvSpPr/>
      </dsp:nvSpPr>
      <dsp:spPr>
        <a:xfrm>
          <a:off x="0" y="79557"/>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b="1" kern="1200" dirty="0" smtClean="0">
              <a:latin typeface="Times New Roman" panose="02020603050405020304" pitchFamily="18" charset="0"/>
              <a:cs typeface="Times New Roman" panose="02020603050405020304" pitchFamily="18" charset="0"/>
            </a:rPr>
            <a:t>«</a:t>
          </a:r>
          <a:r>
            <a:rPr lang="ru-RU" sz="3300" b="1" kern="1200" dirty="0" err="1" smtClean="0">
              <a:latin typeface="Times New Roman" panose="02020603050405020304" pitchFamily="18" charset="0"/>
              <a:cs typeface="Times New Roman" panose="02020603050405020304" pitchFamily="18" charset="0"/>
            </a:rPr>
            <a:t>Адабий</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лотто</a:t>
          </a:r>
          <a:r>
            <a:rPr lang="ru-RU" sz="3300" b="1" kern="1200" dirty="0" smtClean="0">
              <a:latin typeface="Times New Roman" panose="02020603050405020304" pitchFamily="18" charset="0"/>
              <a:cs typeface="Times New Roman" panose="02020603050405020304" pitchFamily="18" charset="0"/>
            </a:rPr>
            <a:t>» -</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жуфт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бўлиб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ишлашади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85522" y="165079"/>
        <a:ext cx="10344556" cy="1580884"/>
      </dsp:txXfrm>
    </dsp:sp>
    <dsp:sp modelId="{EBB1ABED-B2F7-46BD-AE58-23F6F90E6324}">
      <dsp:nvSpPr>
        <dsp:cNvPr id="0" name=""/>
        <dsp:cNvSpPr/>
      </dsp:nvSpPr>
      <dsp:spPr>
        <a:xfrm>
          <a:off x="0" y="1926526"/>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Ўйиннинг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мазмуни</a:t>
          </a:r>
          <a:r>
            <a:rPr lang="ru-RU" sz="3300" kern="1200" dirty="0" smtClean="0">
              <a:latin typeface="Times New Roman" panose="02020603050405020304" pitchFamily="18" charset="0"/>
              <a:cs typeface="Times New Roman" panose="02020603050405020304" pitchFamily="18" charset="0"/>
            </a:rPr>
            <a:t> - </a:t>
          </a:r>
          <a:r>
            <a:rPr lang="ru-RU" sz="3300" kern="1200" dirty="0" err="1" smtClean="0">
              <a:latin typeface="Times New Roman" panose="02020603050405020304" pitchFamily="18" charset="0"/>
              <a:cs typeface="Times New Roman" panose="02020603050405020304" pitchFamily="18" charset="0"/>
            </a:rPr>
            <a:t>элементларни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яхлит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бирлаштириш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ёки</a:t>
          </a:r>
          <a:r>
            <a:rPr lang="ru-RU" sz="3300" kern="1200" dirty="0" smtClean="0">
              <a:latin typeface="Times New Roman" panose="02020603050405020304" pitchFamily="18" charset="0"/>
              <a:cs typeface="Times New Roman" panose="02020603050405020304" pitchFamily="18" charset="0"/>
            </a:rPr>
            <a:t> улар </a:t>
          </a:r>
          <a:r>
            <a:rPr lang="ru-RU" sz="3300" kern="1200" dirty="0" err="1" smtClean="0">
              <a:latin typeface="Times New Roman" panose="02020603050405020304" pitchFamily="18" charset="0"/>
              <a:cs typeface="Times New Roman" panose="02020603050405020304" pitchFamily="18" charset="0"/>
            </a:rPr>
            <a:t>ўртасида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ёзишмалар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ўрнатиш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масалан</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85522" y="2012048"/>
        <a:ext cx="10344556" cy="1580884"/>
      </dsp:txXfrm>
    </dsp:sp>
    <dsp:sp modelId="{B83CE889-486F-4CA6-AF4D-FB463999039C}">
      <dsp:nvSpPr>
        <dsp:cNvPr id="0" name=""/>
        <dsp:cNvSpPr/>
      </dsp:nvSpPr>
      <dsp:spPr>
        <a:xfrm>
          <a:off x="0" y="3678455"/>
          <a:ext cx="10515600" cy="1707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0" lvl="1" indent="363538"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адабий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тушунчалар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уларнинг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таърифлари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0" lvl="1" indent="363538"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асарлар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сарлавҳалари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муаллифларнинг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исмлари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0" lvl="1" indent="363538"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қаҳрамонларнинг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исмлари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уларнинг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сатрлари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0" lvl="1" indent="363538"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мақоллар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мақоллар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қисмлари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0" y="3678455"/>
        <a:ext cx="10515600" cy="1707750"/>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63C375-06F1-4088-BBA9-3C51A22365B3}">
      <dsp:nvSpPr>
        <dsp:cNvPr id="0" name=""/>
        <dsp:cNvSpPr/>
      </dsp:nvSpPr>
      <dsp:spPr>
        <a:xfrm>
          <a:off x="0" y="497890"/>
          <a:ext cx="10515600" cy="14671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63538" algn="just" defTabSz="1689100" rtl="0">
            <a:lnSpc>
              <a:spcPct val="90000"/>
            </a:lnSpc>
            <a:spcBef>
              <a:spcPct val="0"/>
            </a:spcBef>
            <a:spcAft>
              <a:spcPct val="35000"/>
            </a:spcAft>
          </a:pPr>
          <a:r>
            <a:rPr lang="ru-RU" sz="3800" b="1" kern="1200" dirty="0" smtClean="0">
              <a:latin typeface="Times New Roman" panose="02020603050405020304" pitchFamily="18" charset="0"/>
              <a:cs typeface="Times New Roman" panose="02020603050405020304" pitchFamily="18" charset="0"/>
            </a:rPr>
            <a:t>«</a:t>
          </a:r>
          <a:r>
            <a:rPr lang="ru-RU" sz="3800" b="1" kern="1200" dirty="0" err="1" smtClean="0">
              <a:latin typeface="Times New Roman" panose="02020603050405020304" pitchFamily="18" charset="0"/>
              <a:cs typeface="Times New Roman" panose="02020603050405020304" pitchFamily="18" charset="0"/>
            </a:rPr>
            <a:t>Ақлий</a:t>
          </a:r>
          <a:r>
            <a:rPr lang="ru-RU" sz="3800" b="1" kern="1200" dirty="0" smtClean="0">
              <a:latin typeface="Times New Roman" panose="02020603050405020304" pitchFamily="18" charset="0"/>
              <a:cs typeface="Times New Roman" panose="02020603050405020304" pitchFamily="18" charset="0"/>
            </a:rPr>
            <a:t> </a:t>
          </a:r>
          <a:r>
            <a:rPr lang="ru-RU" sz="3800" b="1" kern="1200" dirty="0" err="1" smtClean="0">
              <a:latin typeface="Times New Roman" panose="02020603050405020304" pitchFamily="18" charset="0"/>
              <a:cs typeface="Times New Roman" panose="02020603050405020304" pitchFamily="18" charset="0"/>
            </a:rPr>
            <a:t>ҳужум</a:t>
          </a:r>
          <a:r>
            <a:rPr lang="ru-RU" sz="3800" b="1" kern="1200" dirty="0" smtClean="0">
              <a:latin typeface="Times New Roman" panose="02020603050405020304" pitchFamily="18" charset="0"/>
              <a:cs typeface="Times New Roman" panose="02020603050405020304" pitchFamily="18" charset="0"/>
            </a:rPr>
            <a:t>»</a:t>
          </a:r>
          <a:r>
            <a:rPr lang="ru-RU" sz="3800" kern="1200" dirty="0" smtClean="0">
              <a:latin typeface="Times New Roman" panose="02020603050405020304" pitchFamily="18" charset="0"/>
              <a:cs typeface="Times New Roman" panose="02020603050405020304" pitchFamily="18" charset="0"/>
            </a:rPr>
            <a:t> - </a:t>
          </a:r>
          <a:r>
            <a:rPr lang="ru-RU" sz="3800" kern="1200" dirty="0" err="1" smtClean="0">
              <a:latin typeface="Times New Roman" panose="02020603050405020304" pitchFamily="18" charset="0"/>
              <a:cs typeface="Times New Roman" panose="02020603050405020304" pitchFamily="18" charset="0"/>
            </a:rPr>
            <a:t>махсус</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мунозара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техникаси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ёрдамида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муаммонинг</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биргаликдаги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ечими</a:t>
          </a:r>
          <a:r>
            <a:rPr lang="ru-RU" sz="3800" kern="1200" dirty="0" smtClean="0">
              <a:latin typeface="Times New Roman" panose="02020603050405020304" pitchFamily="18" charset="0"/>
              <a:cs typeface="Times New Roman" panose="02020603050405020304" pitchFamily="18" charset="0"/>
            </a:rPr>
            <a:t>. </a:t>
          </a:r>
          <a:endParaRPr lang="ru-RU" sz="3800" kern="1200" dirty="0">
            <a:latin typeface="Times New Roman" panose="02020603050405020304" pitchFamily="18" charset="0"/>
            <a:cs typeface="Times New Roman" panose="02020603050405020304" pitchFamily="18" charset="0"/>
          </a:endParaRPr>
        </a:p>
      </dsp:txBody>
      <dsp:txXfrm>
        <a:off x="71622" y="569512"/>
        <a:ext cx="10372356" cy="1323936"/>
      </dsp:txXfrm>
    </dsp:sp>
    <dsp:sp modelId="{229A8097-575D-4F50-885D-32CAA8C66612}">
      <dsp:nvSpPr>
        <dsp:cNvPr id="0" name=""/>
        <dsp:cNvSpPr/>
      </dsp:nvSpPr>
      <dsp:spPr>
        <a:xfrm>
          <a:off x="0" y="2074510"/>
          <a:ext cx="10515600" cy="14671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63538" algn="just" defTabSz="1689100" rtl="0">
            <a:lnSpc>
              <a:spcPct val="90000"/>
            </a:lnSpc>
            <a:spcBef>
              <a:spcPct val="0"/>
            </a:spcBef>
            <a:spcAft>
              <a:spcPct val="35000"/>
            </a:spcAft>
          </a:pPr>
          <a:r>
            <a:rPr lang="ru-RU" sz="3800" kern="1200" dirty="0" smtClean="0">
              <a:latin typeface="Times New Roman" panose="02020603050405020304" pitchFamily="18" charset="0"/>
              <a:cs typeface="Times New Roman" panose="02020603050405020304" pitchFamily="18" charset="0"/>
            </a:rPr>
            <a:t>У </a:t>
          </a:r>
          <a:r>
            <a:rPr lang="ru-RU" sz="3800" kern="1200" dirty="0" err="1" smtClean="0">
              <a:latin typeface="Times New Roman" panose="02020603050405020304" pitchFamily="18" charset="0"/>
              <a:cs typeface="Times New Roman" panose="02020603050405020304" pitchFamily="18" charset="0"/>
            </a:rPr>
            <a:t>қуйидаги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босқичларни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назарда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тутади</a:t>
          </a:r>
          <a:r>
            <a:rPr lang="ru-RU" sz="3800" kern="1200" dirty="0" smtClean="0">
              <a:latin typeface="Times New Roman" panose="02020603050405020304" pitchFamily="18" charset="0"/>
              <a:cs typeface="Times New Roman" panose="02020603050405020304" pitchFamily="18" charset="0"/>
            </a:rPr>
            <a:t>:</a:t>
          </a:r>
          <a:endParaRPr lang="ru-RU" sz="3800" kern="1200" dirty="0">
            <a:latin typeface="Times New Roman" panose="02020603050405020304" pitchFamily="18" charset="0"/>
            <a:cs typeface="Times New Roman" panose="02020603050405020304" pitchFamily="18" charset="0"/>
          </a:endParaRPr>
        </a:p>
      </dsp:txBody>
      <dsp:txXfrm>
        <a:off x="71622" y="2146132"/>
        <a:ext cx="10372356" cy="1323936"/>
      </dsp:txXfrm>
    </dsp:sp>
    <dsp:sp modelId="{7052FB49-7558-4CD1-BBB6-5684F09E327D}">
      <dsp:nvSpPr>
        <dsp:cNvPr id="0" name=""/>
        <dsp:cNvSpPr/>
      </dsp:nvSpPr>
      <dsp:spPr>
        <a:xfrm>
          <a:off x="0" y="3541691"/>
          <a:ext cx="10515600" cy="14552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8260" rIns="270256" bIns="48260" numCol="1" spcCol="1270" anchor="t" anchorCtr="0">
          <a:noAutofit/>
        </a:bodyPr>
        <a:lstStyle/>
        <a:p>
          <a:pPr marL="0" lvl="1" indent="363538" algn="just" defTabSz="1333500" rtl="0">
            <a:lnSpc>
              <a:spcPct val="90000"/>
            </a:lnSpc>
            <a:spcBef>
              <a:spcPct val="0"/>
            </a:spcBef>
            <a:spcAft>
              <a:spcPct val="20000"/>
            </a:spcAft>
            <a:buChar char="••"/>
          </a:pPr>
          <a:r>
            <a:rPr lang="ru-RU" sz="3000" kern="1200" dirty="0" err="1" smtClean="0">
              <a:latin typeface="Times New Roman" panose="02020603050405020304" pitchFamily="18" charset="0"/>
              <a:cs typeface="Times New Roman" panose="02020603050405020304" pitchFamily="18" charset="0"/>
            </a:rPr>
            <a:t>барча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иштирокчилар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томонидан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ғоялар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яратиш</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a:p>
          <a:pPr marL="0" lvl="1" indent="363538" algn="just" defTabSz="1333500" rtl="0">
            <a:lnSpc>
              <a:spcPct val="90000"/>
            </a:lnSpc>
            <a:spcBef>
              <a:spcPct val="0"/>
            </a:spcBef>
            <a:spcAft>
              <a:spcPct val="20000"/>
            </a:spcAft>
            <a:buChar char="••"/>
          </a:pPr>
          <a:r>
            <a:rPr lang="ru-RU" sz="3000" kern="1200" dirty="0" err="1" smtClean="0">
              <a:latin typeface="Times New Roman" panose="02020603050405020304" pitchFamily="18" charset="0"/>
              <a:cs typeface="Times New Roman" panose="02020603050405020304" pitchFamily="18" charset="0"/>
            </a:rPr>
            <a:t>энг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яхши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фикрни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танлаш</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a:p>
          <a:pPr marL="0" lvl="1" indent="363538" algn="just" defTabSz="1333500" rtl="0">
            <a:lnSpc>
              <a:spcPct val="90000"/>
            </a:lnSpc>
            <a:spcBef>
              <a:spcPct val="0"/>
            </a:spcBef>
            <a:spcAft>
              <a:spcPct val="20000"/>
            </a:spcAft>
            <a:buChar char="••"/>
          </a:pPr>
          <a:r>
            <a:rPr lang="ru-RU" sz="3000" kern="1200" dirty="0" err="1" smtClean="0">
              <a:latin typeface="Times New Roman" panose="02020603050405020304" pitchFamily="18" charset="0"/>
              <a:cs typeface="Times New Roman" panose="02020603050405020304" pitchFamily="18" charset="0"/>
            </a:rPr>
            <a:t>энг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яхши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фикрни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таҳлил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қилиш</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0" y="3541691"/>
        <a:ext cx="10515600" cy="1455210"/>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89E47C-E3E9-4C9D-94B4-026EED7BDAC8}">
      <dsp:nvSpPr>
        <dsp:cNvPr id="0" name=""/>
        <dsp:cNvSpPr/>
      </dsp:nvSpPr>
      <dsp:spPr>
        <a:xfrm>
          <a:off x="0" y="12975"/>
          <a:ext cx="10515600" cy="1790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ru-RU" sz="3400" b="1" kern="1200" dirty="0" err="1" smtClean="0">
              <a:latin typeface="Times New Roman" panose="02020603050405020304" pitchFamily="18" charset="0"/>
              <a:cs typeface="Times New Roman" panose="02020603050405020304" pitchFamily="18" charset="0"/>
            </a:rPr>
            <a:t>Интерфаол</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ўқитиш</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усуллари</a:t>
          </a:r>
          <a:endParaRPr lang="ru-RU" sz="3400" b="1" kern="1200" dirty="0">
            <a:latin typeface="Times New Roman" panose="02020603050405020304" pitchFamily="18" charset="0"/>
            <a:cs typeface="Times New Roman" panose="02020603050405020304" pitchFamily="18" charset="0"/>
          </a:endParaRPr>
        </a:p>
      </dsp:txBody>
      <dsp:txXfrm>
        <a:off x="87385" y="100360"/>
        <a:ext cx="10340830" cy="1615330"/>
      </dsp:txXfrm>
    </dsp:sp>
    <dsp:sp modelId="{550E0C82-C220-4F28-97ED-994E3146ADAC}">
      <dsp:nvSpPr>
        <dsp:cNvPr id="0" name=""/>
        <dsp:cNvSpPr/>
      </dsp:nvSpPr>
      <dsp:spPr>
        <a:xfrm>
          <a:off x="0" y="1900996"/>
          <a:ext cx="10515600" cy="1790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ru-RU" sz="3400" kern="1200" dirty="0" err="1" smtClean="0">
              <a:latin typeface="Times New Roman" panose="02020603050405020304" pitchFamily="18" charset="0"/>
              <a:cs typeface="Times New Roman" panose="02020603050405020304" pitchFamily="18" charset="0"/>
            </a:rPr>
            <a:t>Самарали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интерактив</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таълим</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учун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зарур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бўлган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ўзаро</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таъсир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ва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ҳамкорлик</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муҳитини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яратиш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учун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қуйидаги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вазифаларни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амалга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ошириш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зарур</a:t>
          </a:r>
          <a:r>
            <a:rPr lang="ru-RU" sz="3400" kern="1200" dirty="0" smtClean="0">
              <a:latin typeface="Times New Roman" panose="02020603050405020304" pitchFamily="18" charset="0"/>
              <a:cs typeface="Times New Roman" panose="02020603050405020304" pitchFamily="18" charset="0"/>
            </a:rPr>
            <a:t>:</a:t>
          </a:r>
          <a:endParaRPr lang="ru-RU" sz="3400" kern="1200" dirty="0">
            <a:latin typeface="Times New Roman" panose="02020603050405020304" pitchFamily="18" charset="0"/>
            <a:cs typeface="Times New Roman" panose="02020603050405020304" pitchFamily="18" charset="0"/>
          </a:endParaRPr>
        </a:p>
      </dsp:txBody>
      <dsp:txXfrm>
        <a:off x="87385" y="1988381"/>
        <a:ext cx="10340830" cy="1615330"/>
      </dsp:txXfrm>
    </dsp:sp>
    <dsp:sp modelId="{02243F9B-9D94-4E2C-834E-040E02551BED}">
      <dsp:nvSpPr>
        <dsp:cNvPr id="0" name=""/>
        <dsp:cNvSpPr/>
      </dsp:nvSpPr>
      <dsp:spPr>
        <a:xfrm>
          <a:off x="0" y="3691096"/>
          <a:ext cx="10515600" cy="1689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3180" rIns="241808" bIns="43180" numCol="1" spcCol="1270" anchor="t" anchorCtr="0">
          <a:noAutofit/>
        </a:bodyPr>
        <a:lstStyle/>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усуллари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техникаси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эркин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ишлаши</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ишончли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тарзда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мўътадил</a:t>
          </a:r>
          <a:r>
            <a:rPr lang="ru-RU" sz="2700" kern="1200" dirty="0" smtClean="0">
              <a:latin typeface="Times New Roman" panose="02020603050405020304" pitchFamily="18" charset="0"/>
              <a:cs typeface="Times New Roman" panose="02020603050405020304" pitchFamily="18" charset="0"/>
            </a:rPr>
            <a:t> роль </a:t>
          </a:r>
          <a:r>
            <a:rPr lang="ru-RU" sz="2700" kern="1200" dirty="0" err="1" smtClean="0">
              <a:latin typeface="Times New Roman" panose="02020603050405020304" pitchFamily="18" charset="0"/>
              <a:cs typeface="Times New Roman" panose="02020603050405020304" pitchFamily="18" charset="0"/>
            </a:rPr>
            <a:t>ўйинлари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машқлар</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муаммоли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вазиятларни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биргаликда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ҳал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0" y="3691096"/>
        <a:ext cx="10515600" cy="1689120"/>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E03E5A-1DDB-4C80-8360-5BE91BD5E24D}">
      <dsp:nvSpPr>
        <dsp:cNvPr id="0" name=""/>
        <dsp:cNvSpPr/>
      </dsp:nvSpPr>
      <dsp:spPr>
        <a:xfrm>
          <a:off x="0" y="380883"/>
          <a:ext cx="10515600" cy="13071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ru-RU" sz="2500" b="1" kern="1200" dirty="0" err="1" smtClean="0">
              <a:latin typeface="Times New Roman" panose="02020603050405020304" pitchFamily="18" charset="0"/>
              <a:cs typeface="Times New Roman" panose="02020603050405020304" pitchFamily="18" charset="0"/>
            </a:rPr>
            <a:t>Модерация</a:t>
          </a:r>
          <a:r>
            <a:rPr lang="ru-RU" sz="2500" b="1" kern="1200" dirty="0" smtClean="0">
              <a:latin typeface="Times New Roman" panose="02020603050405020304" pitchFamily="18" charset="0"/>
              <a:cs typeface="Times New Roman" panose="02020603050405020304" pitchFamily="18" charset="0"/>
            </a:rPr>
            <a:t> </a:t>
          </a:r>
          <a:r>
            <a:rPr lang="ru-RU" sz="2500" b="1" kern="1200" dirty="0" err="1" smtClean="0">
              <a:latin typeface="Times New Roman" panose="02020603050405020304" pitchFamily="18" charset="0"/>
              <a:cs typeface="Times New Roman" panose="02020603050405020304" pitchFamily="18" charset="0"/>
            </a:rPr>
            <a:t>усули</a:t>
          </a:r>
          <a:endParaRPr lang="ru-RU" sz="2500" b="1" kern="1200" dirty="0">
            <a:latin typeface="Times New Roman" panose="02020603050405020304" pitchFamily="18" charset="0"/>
            <a:cs typeface="Times New Roman" panose="02020603050405020304" pitchFamily="18" charset="0"/>
          </a:endParaRPr>
        </a:p>
      </dsp:txBody>
      <dsp:txXfrm>
        <a:off x="63808" y="444691"/>
        <a:ext cx="10387984" cy="1179493"/>
      </dsp:txXfrm>
    </dsp:sp>
    <dsp:sp modelId="{373D46C2-0A58-4002-8502-75A37AC01BAC}">
      <dsp:nvSpPr>
        <dsp:cNvPr id="0" name=""/>
        <dsp:cNvSpPr/>
      </dsp:nvSpPr>
      <dsp:spPr>
        <a:xfrm>
          <a:off x="0" y="1759992"/>
          <a:ext cx="10515600" cy="13071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Модерация</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усули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гуруҳ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ишини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тузиш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йўналтириш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орқали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мулоқотни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ташкил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имконини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беради</a:t>
          </a:r>
          <a:r>
            <a:rPr lang="ru-RU" sz="2500" kern="1200" dirty="0" smtClean="0">
              <a:latin typeface="Times New Roman" panose="02020603050405020304" pitchFamily="18" charset="0"/>
              <a:cs typeface="Times New Roman" panose="02020603050405020304" pitchFamily="18" charset="0"/>
            </a:rPr>
            <a:t>. </a:t>
          </a:r>
          <a:endParaRPr lang="ru-RU" sz="2500" kern="1200" dirty="0">
            <a:latin typeface="Times New Roman" panose="02020603050405020304" pitchFamily="18" charset="0"/>
            <a:cs typeface="Times New Roman" panose="02020603050405020304" pitchFamily="18" charset="0"/>
          </a:endParaRPr>
        </a:p>
      </dsp:txBody>
      <dsp:txXfrm>
        <a:off x="63808" y="1823800"/>
        <a:ext cx="10387984" cy="1179493"/>
      </dsp:txXfrm>
    </dsp:sp>
    <dsp:sp modelId="{1A660686-2006-4D5C-9D6C-7CD7EF479B21}">
      <dsp:nvSpPr>
        <dsp:cNvPr id="0" name=""/>
        <dsp:cNvSpPr/>
      </dsp:nvSpPr>
      <dsp:spPr>
        <a:xfrm>
          <a:off x="0" y="3139102"/>
          <a:ext cx="10515600" cy="13071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ru-RU" sz="2500" kern="1200" dirty="0" smtClean="0">
              <a:latin typeface="Times New Roman" panose="02020603050405020304" pitchFamily="18" charset="0"/>
              <a:cs typeface="Times New Roman" panose="02020603050405020304" pitchFamily="18" charset="0"/>
            </a:rPr>
            <a:t>Модератор </a:t>
          </a:r>
          <a:r>
            <a:rPr lang="ru-RU" sz="2500" kern="1200" dirty="0" err="1" smtClean="0">
              <a:latin typeface="Times New Roman" panose="02020603050405020304" pitchFamily="18" charset="0"/>
              <a:cs typeface="Times New Roman" panose="02020603050405020304" pitchFamily="18" charset="0"/>
            </a:rPr>
            <a:t>гуруҳ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аъзоларини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жамоага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бирлаштириб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муайян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муаммони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ҳал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қилишга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қаратилган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аниқ</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таклифларни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иложи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борича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тезроқ</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ишлаб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чиқиш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учун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уларни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бирлашган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тарзда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ҳаракат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қилишга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ундайди</a:t>
          </a:r>
          <a:r>
            <a:rPr lang="ru-RU" sz="2500" kern="1200" dirty="0" smtClean="0">
              <a:latin typeface="Times New Roman" panose="02020603050405020304" pitchFamily="18" charset="0"/>
              <a:cs typeface="Times New Roman" panose="02020603050405020304" pitchFamily="18" charset="0"/>
            </a:rPr>
            <a:t>. </a:t>
          </a:r>
          <a:endParaRPr lang="ru-RU" sz="2500" kern="1200" dirty="0">
            <a:latin typeface="Times New Roman" panose="02020603050405020304" pitchFamily="18" charset="0"/>
            <a:cs typeface="Times New Roman" panose="02020603050405020304" pitchFamily="18" charset="0"/>
          </a:endParaRPr>
        </a:p>
      </dsp:txBody>
      <dsp:txXfrm>
        <a:off x="63808" y="3202910"/>
        <a:ext cx="10387984" cy="1179493"/>
      </dsp:txXfrm>
    </dsp:sp>
    <dsp:sp modelId="{3763EFF9-A2DB-4FC7-88FA-CE3865B421D5}">
      <dsp:nvSpPr>
        <dsp:cNvPr id="0" name=""/>
        <dsp:cNvSpPr/>
      </dsp:nvSpPr>
      <dsp:spPr>
        <a:xfrm>
          <a:off x="0" y="4446211"/>
          <a:ext cx="10515600" cy="595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1750" rIns="177800" bIns="31750" numCol="1" spcCol="1270" anchor="t" anchorCtr="0">
          <a:noAutofit/>
        </a:bodyPr>
        <a:lstStyle/>
        <a:p>
          <a:pPr marL="0" lvl="1" indent="363538" algn="just" defTabSz="889000" rtl="0">
            <a:lnSpc>
              <a:spcPct val="90000"/>
            </a:lnSpc>
            <a:spcBef>
              <a:spcPct val="0"/>
            </a:spcBef>
            <a:spcAft>
              <a:spcPct val="20000"/>
            </a:spcAft>
            <a:buChar char="••"/>
          </a:pPr>
          <a:r>
            <a:rPr lang="ru-RU" sz="2000" kern="1200" dirty="0" err="1" smtClean="0">
              <a:latin typeface="Times New Roman" panose="02020603050405020304" pitchFamily="18" charset="0"/>
              <a:cs typeface="Times New Roman" panose="02020603050405020304" pitchFamily="18" charset="0"/>
            </a:rPr>
            <a:t>Модераторнинг</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вазифаси</a:t>
          </a:r>
          <a:r>
            <a:rPr lang="ru-RU" sz="2000" kern="1200" dirty="0" smtClean="0">
              <a:latin typeface="Times New Roman" panose="02020603050405020304" pitchFamily="18" charset="0"/>
              <a:cs typeface="Times New Roman" panose="02020603050405020304" pitchFamily="18" charset="0"/>
            </a:rPr>
            <a:t> - </a:t>
          </a:r>
          <a:r>
            <a:rPr lang="ru-RU" sz="2000" kern="1200" dirty="0" err="1" smtClean="0">
              <a:latin typeface="Times New Roman" panose="02020603050405020304" pitchFamily="18" charset="0"/>
              <a:cs typeface="Times New Roman" panose="02020603050405020304" pitchFamily="18" charset="0"/>
            </a:rPr>
            <a:t>жамоани</a:t>
          </a:r>
          <a:r>
            <a:rPr lang="ru-RU" sz="2000" kern="1200" dirty="0" smtClean="0">
              <a:latin typeface="Times New Roman" panose="02020603050405020304" pitchFamily="18" charset="0"/>
              <a:cs typeface="Times New Roman" panose="02020603050405020304" pitchFamily="18" charset="0"/>
            </a:rPr>
            <a:t> нейтрал </a:t>
          </a:r>
          <a:r>
            <a:rPr lang="ru-RU" sz="2000" kern="1200" dirty="0" err="1" smtClean="0">
              <a:latin typeface="Times New Roman" panose="02020603050405020304" pitchFamily="18" charset="0"/>
              <a:cs typeface="Times New Roman" panose="02020603050405020304" pitchFamily="18" charset="0"/>
            </a:rPr>
            <a:t>позицияни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эгаллаб</a:t>
          </a:r>
          <a:r>
            <a:rPr lang="ru-RU" sz="2000" kern="1200" dirty="0" smtClean="0">
              <a:latin typeface="Times New Roman" panose="02020603050405020304" pitchFamily="18" charset="0"/>
              <a:cs typeface="Times New Roman" panose="02020603050405020304" pitchFamily="18" charset="0"/>
            </a:rPr>
            <a:t>, профессионал </a:t>
          </a:r>
          <a:r>
            <a:rPr lang="ru-RU" sz="2000" kern="1200" dirty="0" err="1" smtClean="0">
              <a:latin typeface="Times New Roman" panose="02020603050405020304" pitchFamily="18" charset="0"/>
              <a:cs typeface="Times New Roman" panose="02020603050405020304" pitchFamily="18" charset="0"/>
            </a:rPr>
            <a:t>малакали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қарор</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қабул</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қилишга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ундаш</a:t>
          </a:r>
          <a:r>
            <a:rPr lang="ru-RU" sz="2000" kern="1200" dirty="0" smtClean="0">
              <a:latin typeface="Times New Roman" panose="02020603050405020304" pitchFamily="18" charset="0"/>
              <a:cs typeface="Times New Roman" panose="02020603050405020304" pitchFamily="18" charset="0"/>
            </a:rPr>
            <a:t>. </a:t>
          </a:r>
          <a:endParaRPr lang="ru-RU" sz="2000" kern="1200" dirty="0">
            <a:latin typeface="Times New Roman" panose="02020603050405020304" pitchFamily="18" charset="0"/>
            <a:cs typeface="Times New Roman" panose="02020603050405020304" pitchFamily="18" charset="0"/>
          </a:endParaRPr>
        </a:p>
      </dsp:txBody>
      <dsp:txXfrm>
        <a:off x="0" y="4446211"/>
        <a:ext cx="10515600" cy="595125"/>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A6991C-197E-4A86-B501-2169F222865E}">
      <dsp:nvSpPr>
        <dsp:cNvPr id="0" name=""/>
        <dsp:cNvSpPr/>
      </dsp:nvSpPr>
      <dsp:spPr>
        <a:xfrm>
          <a:off x="0" y="43509"/>
          <a:ext cx="10515600" cy="2106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63538" algn="just" defTabSz="1778000" rtl="0">
            <a:lnSpc>
              <a:spcPct val="90000"/>
            </a:lnSpc>
            <a:spcBef>
              <a:spcPct val="0"/>
            </a:spcBef>
            <a:spcAft>
              <a:spcPct val="35000"/>
            </a:spcAft>
          </a:pPr>
          <a:r>
            <a:rPr lang="ru-RU" sz="4000" kern="1200" dirty="0" err="1" smtClean="0">
              <a:latin typeface="Times New Roman" panose="02020603050405020304" pitchFamily="18" charset="0"/>
              <a:cs typeface="Times New Roman" panose="02020603050405020304" pitchFamily="18" charset="0"/>
            </a:rPr>
            <a:t>Кутилаётган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натижага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қараб</a:t>
          </a:r>
          <a:r>
            <a:rPr lang="ru-RU" sz="4000" kern="1200" dirty="0" smtClean="0">
              <a:latin typeface="Times New Roman" panose="02020603050405020304" pitchFamily="18" charset="0"/>
              <a:cs typeface="Times New Roman" panose="02020603050405020304" pitchFamily="18" charset="0"/>
            </a:rPr>
            <a:t>, у </a:t>
          </a:r>
          <a:r>
            <a:rPr lang="ru-RU" sz="4000" kern="1200" dirty="0" err="1" smtClean="0">
              <a:latin typeface="Times New Roman" panose="02020603050405020304" pitchFamily="18" charset="0"/>
              <a:cs typeface="Times New Roman" panose="02020603050405020304" pitchFamily="18" charset="0"/>
            </a:rPr>
            <a:t>ўз</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эътиборини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шундай</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жиҳатларга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йўналтириш</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қобилиятига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эга</a:t>
          </a:r>
          <a:r>
            <a:rPr lang="ru-RU" sz="4000" kern="1200" dirty="0" smtClean="0">
              <a:latin typeface="Times New Roman" panose="02020603050405020304" pitchFamily="18" charset="0"/>
              <a:cs typeface="Times New Roman" panose="02020603050405020304" pitchFamily="18" charset="0"/>
            </a:rPr>
            <a:t>:</a:t>
          </a:r>
          <a:endParaRPr lang="ru-RU" sz="4000" kern="1200" dirty="0">
            <a:latin typeface="Times New Roman" panose="02020603050405020304" pitchFamily="18" charset="0"/>
            <a:cs typeface="Times New Roman" panose="02020603050405020304" pitchFamily="18" charset="0"/>
          </a:endParaRPr>
        </a:p>
      </dsp:txBody>
      <dsp:txXfrm>
        <a:off x="102806" y="146315"/>
        <a:ext cx="10309988" cy="1900388"/>
      </dsp:txXfrm>
    </dsp:sp>
    <dsp:sp modelId="{BDF557FF-38B4-4C6E-B4D7-72A0DB5F0D35}">
      <dsp:nvSpPr>
        <dsp:cNvPr id="0" name=""/>
        <dsp:cNvSpPr/>
      </dsp:nvSpPr>
      <dsp:spPr>
        <a:xfrm>
          <a:off x="0" y="2149510"/>
          <a:ext cx="10515600" cy="32291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0800" rIns="284480" bIns="50800" numCol="1" spcCol="1270" anchor="t" anchorCtr="0">
          <a:noAutofit/>
        </a:bodyPr>
        <a:lstStyle/>
        <a:p>
          <a:pPr marL="0" lvl="1" indent="363538" algn="just" defTabSz="1377950" rtl="0">
            <a:lnSpc>
              <a:spcPct val="90000"/>
            </a:lnSpc>
            <a:spcBef>
              <a:spcPct val="0"/>
            </a:spcBef>
            <a:spcAft>
              <a:spcPct val="20000"/>
            </a:spcAft>
            <a:buChar char="••"/>
          </a:pPr>
          <a:r>
            <a:rPr lang="ru-RU" sz="3100" kern="1200" dirty="0" err="1" smtClean="0">
              <a:latin typeface="Times New Roman" panose="02020603050405020304" pitchFamily="18" charset="0"/>
              <a:cs typeface="Times New Roman" panose="02020603050405020304" pitchFamily="18" charset="0"/>
            </a:rPr>
            <a:t>ҳамкорлик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асосий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белгиси</a:t>
          </a:r>
          <a:r>
            <a:rPr lang="ru-RU" sz="3100" kern="1200" dirty="0" smtClean="0">
              <a:latin typeface="Times New Roman" panose="02020603050405020304" pitchFamily="18" charset="0"/>
              <a:cs typeface="Times New Roman" panose="02020603050405020304" pitchFamily="18" charset="0"/>
            </a:rPr>
            <a:t> кооперация; </a:t>
          </a:r>
          <a:endParaRPr lang="ru-RU" sz="3100" kern="1200" dirty="0">
            <a:latin typeface="Times New Roman" panose="02020603050405020304" pitchFamily="18" charset="0"/>
            <a:cs typeface="Times New Roman" panose="02020603050405020304" pitchFamily="18" charset="0"/>
          </a:endParaRPr>
        </a:p>
        <a:p>
          <a:pPr marL="0" lvl="1" indent="363538" algn="just" defTabSz="1377950" rtl="0">
            <a:lnSpc>
              <a:spcPct val="90000"/>
            </a:lnSpc>
            <a:spcBef>
              <a:spcPct val="0"/>
            </a:spcBef>
            <a:spcAft>
              <a:spcPct val="20000"/>
            </a:spcAft>
            <a:buChar char="••"/>
          </a:pPr>
          <a:r>
            <a:rPr lang="ru-RU" sz="3100" kern="1200" dirty="0" err="1" smtClean="0">
              <a:latin typeface="Times New Roman" panose="02020603050405020304" pitchFamily="18" charset="0"/>
              <a:cs typeface="Times New Roman" panose="02020603050405020304" pitchFamily="18" charset="0"/>
            </a:rPr>
            <a:t>ўзаро</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ёрдам</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a:p>
          <a:pPr marL="0" lvl="1" indent="363538" algn="just" defTabSz="1377950" rtl="0">
            <a:lnSpc>
              <a:spcPct val="90000"/>
            </a:lnSpc>
            <a:spcBef>
              <a:spcPct val="0"/>
            </a:spcBef>
            <a:spcAft>
              <a:spcPct val="20000"/>
            </a:spcAft>
            <a:buChar char="••"/>
          </a:pPr>
          <a:r>
            <a:rPr lang="ru-RU" sz="3100" kern="1200" dirty="0" err="1" smtClean="0">
              <a:latin typeface="Times New Roman" panose="02020603050405020304" pitchFamily="18" charset="0"/>
              <a:cs typeface="Times New Roman" panose="02020603050405020304" pitchFamily="18" charset="0"/>
            </a:rPr>
            <a:t>бошқа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иштирокчилар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томонидан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иштирокчиларнинг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ғояларини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ишлаб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чиқиш</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a:p>
          <a:pPr marL="0" lvl="1" indent="363538" algn="just" defTabSz="1377950" rtl="0">
            <a:lnSpc>
              <a:spcPct val="90000"/>
            </a:lnSpc>
            <a:spcBef>
              <a:spcPct val="0"/>
            </a:spcBef>
            <a:spcAft>
              <a:spcPct val="20000"/>
            </a:spcAft>
            <a:buChar char="••"/>
          </a:pPr>
          <a:r>
            <a:rPr lang="ru-RU" sz="3100" kern="1200" dirty="0" err="1" smtClean="0">
              <a:latin typeface="Times New Roman" panose="02020603050405020304" pitchFamily="18" charset="0"/>
              <a:cs typeface="Times New Roman" panose="02020603050405020304" pitchFamily="18" charset="0"/>
            </a:rPr>
            <a:t>рақобат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барча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саъй-ҳаракатлар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ғалаба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қозонишга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қаратилган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бўлса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бу</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жамоа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унумдорлигини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сезиларли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даражада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оширади</a:t>
          </a:r>
          <a:r>
            <a:rPr lang="ru-RU" sz="3100" kern="1200" dirty="0" smtClean="0">
              <a:latin typeface="Times New Roman" panose="02020603050405020304" pitchFamily="18" charset="0"/>
              <a:cs typeface="Times New Roman" panose="02020603050405020304" pitchFamily="18" charset="0"/>
            </a:rPr>
            <a:t>.</a:t>
          </a:r>
          <a:endParaRPr lang="ru-RU" sz="3100" kern="1200" dirty="0">
            <a:latin typeface="Times New Roman" panose="02020603050405020304" pitchFamily="18" charset="0"/>
            <a:cs typeface="Times New Roman" panose="02020603050405020304" pitchFamily="18" charset="0"/>
          </a:endParaRPr>
        </a:p>
      </dsp:txBody>
      <dsp:txXfrm>
        <a:off x="0" y="2149510"/>
        <a:ext cx="10515600" cy="3229199"/>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4D65F9-26CA-4BF8-9182-0399DA5806A2}">
      <dsp:nvSpPr>
        <dsp:cNvPr id="0" name=""/>
        <dsp:cNvSpPr/>
      </dsp:nvSpPr>
      <dsp:spPr>
        <a:xfrm>
          <a:off x="0" y="272404"/>
          <a:ext cx="10515600" cy="1825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63538" algn="just" defTabSz="2133600" rtl="0">
            <a:lnSpc>
              <a:spcPct val="90000"/>
            </a:lnSpc>
            <a:spcBef>
              <a:spcPct val="0"/>
            </a:spcBef>
            <a:spcAft>
              <a:spcPct val="35000"/>
            </a:spcAft>
          </a:pPr>
          <a:r>
            <a:rPr lang="ru-RU" sz="4800" b="1" kern="1200" dirty="0" smtClean="0">
              <a:latin typeface="Times New Roman" panose="02020603050405020304" pitchFamily="18" charset="0"/>
              <a:cs typeface="Times New Roman" panose="02020603050405020304" pitchFamily="18" charset="0"/>
            </a:rPr>
            <a:t>Кейс </a:t>
          </a:r>
          <a:r>
            <a:rPr lang="ru-RU" sz="4800" b="1" kern="1200" dirty="0" err="1" smtClean="0">
              <a:latin typeface="Times New Roman" panose="02020603050405020304" pitchFamily="18" charset="0"/>
              <a:cs typeface="Times New Roman" panose="02020603050405020304" pitchFamily="18" charset="0"/>
            </a:rPr>
            <a:t>услуби</a:t>
          </a:r>
          <a:r>
            <a:rPr lang="ru-RU" sz="4800" b="1" kern="1200" dirty="0" smtClean="0">
              <a:latin typeface="Times New Roman" panose="02020603050405020304" pitchFamily="18" charset="0"/>
              <a:cs typeface="Times New Roman" panose="02020603050405020304" pitchFamily="18" charset="0"/>
            </a:rPr>
            <a:t>.</a:t>
          </a:r>
          <a:r>
            <a:rPr lang="ru-RU" sz="4800" kern="1200" dirty="0" smtClean="0">
              <a:latin typeface="Times New Roman" panose="02020603050405020304" pitchFamily="18" charset="0"/>
              <a:cs typeface="Times New Roman" panose="02020603050405020304" pitchFamily="18" charset="0"/>
            </a:rPr>
            <a:t> </a:t>
          </a:r>
          <a:endParaRPr lang="ru-RU" sz="4800" kern="1200" dirty="0">
            <a:latin typeface="Times New Roman" panose="02020603050405020304" pitchFamily="18" charset="0"/>
            <a:cs typeface="Times New Roman" panose="02020603050405020304" pitchFamily="18" charset="0"/>
          </a:endParaRPr>
        </a:p>
      </dsp:txBody>
      <dsp:txXfrm>
        <a:off x="89099" y="361503"/>
        <a:ext cx="10337402" cy="1647002"/>
      </dsp:txXfrm>
    </dsp:sp>
    <dsp:sp modelId="{650FFA87-E194-4EBB-8821-ADF27C05E31F}">
      <dsp:nvSpPr>
        <dsp:cNvPr id="0" name=""/>
        <dsp:cNvSpPr/>
      </dsp:nvSpPr>
      <dsp:spPr>
        <a:xfrm>
          <a:off x="0" y="2235844"/>
          <a:ext cx="10515600" cy="1825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63538" algn="just" defTabSz="2133600" rtl="0">
            <a:lnSpc>
              <a:spcPct val="90000"/>
            </a:lnSpc>
            <a:spcBef>
              <a:spcPct val="0"/>
            </a:spcBef>
            <a:spcAft>
              <a:spcPct val="35000"/>
            </a:spcAft>
          </a:pPr>
          <a:r>
            <a:rPr lang="ru-RU" sz="4800" kern="1200" dirty="0" smtClean="0">
              <a:latin typeface="Times New Roman" panose="02020603050405020304" pitchFamily="18" charset="0"/>
              <a:cs typeface="Times New Roman" panose="02020603050405020304" pitchFamily="18" charset="0"/>
            </a:rPr>
            <a:t>Кейс </a:t>
          </a:r>
          <a:r>
            <a:rPr lang="ru-RU" sz="4800" kern="1200" dirty="0" err="1" smtClean="0">
              <a:latin typeface="Times New Roman" panose="02020603050405020304" pitchFamily="18" charset="0"/>
              <a:cs typeface="Times New Roman" panose="02020603050405020304" pitchFamily="18" charset="0"/>
            </a:rPr>
            <a:t>услубини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аниқ</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вазиятларни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таҳлил</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қилиш</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усули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деб</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ҳам</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аташади</a:t>
          </a:r>
          <a:r>
            <a:rPr lang="ru-RU" sz="4800" kern="1200" dirty="0" smtClean="0">
              <a:latin typeface="Times New Roman" panose="02020603050405020304" pitchFamily="18" charset="0"/>
              <a:cs typeface="Times New Roman" panose="02020603050405020304" pitchFamily="18" charset="0"/>
            </a:rPr>
            <a:t>. </a:t>
          </a:r>
          <a:endParaRPr lang="ru-RU" sz="4800" kern="1200" dirty="0">
            <a:latin typeface="Times New Roman" panose="02020603050405020304" pitchFamily="18" charset="0"/>
            <a:cs typeface="Times New Roman" panose="02020603050405020304" pitchFamily="18" charset="0"/>
          </a:endParaRPr>
        </a:p>
      </dsp:txBody>
      <dsp:txXfrm>
        <a:off x="89099" y="2324943"/>
        <a:ext cx="10337402" cy="1647002"/>
      </dsp:txXfrm>
    </dsp:sp>
    <dsp:sp modelId="{AEF7B27D-6F27-4D5C-BC4C-3C2C3362161F}">
      <dsp:nvSpPr>
        <dsp:cNvPr id="0" name=""/>
        <dsp:cNvSpPr/>
      </dsp:nvSpPr>
      <dsp:spPr>
        <a:xfrm>
          <a:off x="0" y="4061044"/>
          <a:ext cx="10515600" cy="1117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0960" rIns="341376" bIns="60960" numCol="1" spcCol="1270" anchor="t" anchorCtr="0">
          <a:noAutofit/>
        </a:bodyPr>
        <a:lstStyle/>
        <a:p>
          <a:pPr marL="0" lvl="1" indent="363538" algn="just" defTabSz="1644650" rtl="0">
            <a:lnSpc>
              <a:spcPct val="90000"/>
            </a:lnSpc>
            <a:spcBef>
              <a:spcPct val="0"/>
            </a:spcBef>
            <a:spcAft>
              <a:spcPct val="20000"/>
            </a:spcAft>
            <a:buChar char="••"/>
          </a:pPr>
          <a:r>
            <a:rPr lang="ru-RU" sz="3700" kern="1200" dirty="0" smtClean="0">
              <a:latin typeface="Times New Roman" panose="02020603050405020304" pitchFamily="18" charset="0"/>
              <a:cs typeface="Times New Roman" panose="02020603050405020304" pitchFamily="18" charset="0"/>
            </a:rPr>
            <a:t>Кейс (</a:t>
          </a:r>
          <a:r>
            <a:rPr lang="ru-RU" sz="3700" b="0" i="0" kern="1200" dirty="0" err="1" smtClean="0">
              <a:latin typeface="Times New Roman" panose="02020603050405020304" pitchFamily="18" charset="0"/>
              <a:cs typeface="Times New Roman" panose="02020603050405020304" pitchFamily="18" charset="0"/>
            </a:rPr>
            <a:t>ингл</a:t>
          </a:r>
          <a:r>
            <a:rPr lang="ru-RU" sz="3700" b="0" i="0" kern="1200" dirty="0" smtClean="0">
              <a:latin typeface="Times New Roman" panose="02020603050405020304" pitchFamily="18" charset="0"/>
              <a:cs typeface="Times New Roman" panose="02020603050405020304" pitchFamily="18" charset="0"/>
            </a:rPr>
            <a:t>. </a:t>
          </a:r>
          <a:r>
            <a:rPr lang="ru-RU" sz="3700" b="0" i="0" kern="1200" dirty="0" err="1" smtClean="0">
              <a:latin typeface="Times New Roman" panose="02020603050405020304" pitchFamily="18" charset="0"/>
              <a:cs typeface="Times New Roman" panose="02020603050405020304" pitchFamily="18" charset="0"/>
            </a:rPr>
            <a:t>case</a:t>
          </a:r>
          <a:r>
            <a:rPr lang="ru-RU" sz="3700" b="0" i="0" kern="1200" dirty="0" smtClean="0">
              <a:latin typeface="Times New Roman" panose="02020603050405020304" pitchFamily="18" charset="0"/>
              <a:cs typeface="Times New Roman" panose="02020603050405020304" pitchFamily="18" charset="0"/>
            </a:rPr>
            <a:t> - </a:t>
          </a:r>
          <a:r>
            <a:rPr lang="ru-RU" sz="3700" b="0" i="0" kern="1200" dirty="0" err="1" smtClean="0">
              <a:latin typeface="Times New Roman" panose="02020603050405020304" pitchFamily="18" charset="0"/>
              <a:cs typeface="Times New Roman" panose="02020603050405020304" pitchFamily="18" charset="0"/>
            </a:rPr>
            <a:t>ҳодиса</a:t>
          </a:r>
          <a:r>
            <a:rPr lang="ru-RU" sz="3700" b="0" i="0" kern="1200" dirty="0" smtClean="0">
              <a:latin typeface="Times New Roman" panose="02020603050405020304" pitchFamily="18" charset="0"/>
              <a:cs typeface="Times New Roman" panose="02020603050405020304" pitchFamily="18" charset="0"/>
            </a:rPr>
            <a:t>, </a:t>
          </a:r>
          <a:r>
            <a:rPr lang="ru-RU" sz="3700" b="0" i="0" kern="1200" dirty="0" err="1" smtClean="0">
              <a:latin typeface="Times New Roman" panose="02020603050405020304" pitchFamily="18" charset="0"/>
              <a:cs typeface="Times New Roman" panose="02020603050405020304" pitchFamily="18" charset="0"/>
            </a:rPr>
            <a:t>вазифа</a:t>
          </a:r>
          <a:r>
            <a:rPr lang="ru-RU" sz="3700" b="0" i="0" kern="1200" dirty="0" smtClean="0">
              <a:latin typeface="Times New Roman" panose="02020603050405020304" pitchFamily="18" charset="0"/>
              <a:cs typeface="Times New Roman" panose="02020603050405020304" pitchFamily="18" charset="0"/>
            </a:rPr>
            <a:t>, </a:t>
          </a:r>
          <a:r>
            <a:rPr lang="ru-RU" sz="3700" b="0" i="0" kern="1200" dirty="0" err="1" smtClean="0">
              <a:latin typeface="Times New Roman" panose="02020603050405020304" pitchFamily="18" charset="0"/>
              <a:cs typeface="Times New Roman" panose="02020603050405020304" pitchFamily="18" charset="0"/>
            </a:rPr>
            <a:t>воқеа</a:t>
          </a:r>
          <a:r>
            <a:rPr lang="ru-RU" sz="3700" b="0" i="0" kern="1200" dirty="0" smtClean="0">
              <a:latin typeface="Times New Roman" panose="02020603050405020304" pitchFamily="18" charset="0"/>
              <a:cs typeface="Times New Roman" panose="02020603050405020304" pitchFamily="18" charset="0"/>
            </a:rPr>
            <a:t>) </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ҳақиқий</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вазиятнинг</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батафсил</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тавсифи</a:t>
          </a:r>
          <a:r>
            <a:rPr lang="ru-RU" sz="3700" kern="1200" dirty="0" smtClean="0">
              <a:latin typeface="Times New Roman" panose="02020603050405020304" pitchFamily="18" charset="0"/>
              <a:cs typeface="Times New Roman" panose="02020603050405020304" pitchFamily="18" charset="0"/>
            </a:rPr>
            <a:t>. </a:t>
          </a:r>
          <a:endParaRPr lang="ru-RU" sz="3700" kern="1200" dirty="0">
            <a:latin typeface="Times New Roman" panose="02020603050405020304" pitchFamily="18" charset="0"/>
            <a:cs typeface="Times New Roman" panose="02020603050405020304" pitchFamily="18" charset="0"/>
          </a:endParaRPr>
        </a:p>
      </dsp:txBody>
      <dsp:txXfrm>
        <a:off x="0" y="4061044"/>
        <a:ext cx="10515600" cy="1117800"/>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7EF051-5E6D-4C32-B605-F2193BBEE74D}">
      <dsp:nvSpPr>
        <dsp:cNvPr id="0" name=""/>
        <dsp:cNvSpPr/>
      </dsp:nvSpPr>
      <dsp:spPr>
        <a:xfrm>
          <a:off x="0" y="178849"/>
          <a:ext cx="10515600" cy="8189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ru-RU" sz="3500" kern="1200" dirty="0" err="1" smtClean="0">
              <a:latin typeface="Times New Roman" panose="02020603050405020304" pitchFamily="18" charset="0"/>
              <a:cs typeface="Times New Roman" panose="02020603050405020304" pitchFamily="18" charset="0"/>
            </a:rPr>
            <a:t>Вазиятларнинг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нечта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турлари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мавжуд</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39980" y="218829"/>
        <a:ext cx="10435640" cy="739039"/>
      </dsp:txXfrm>
    </dsp:sp>
    <dsp:sp modelId="{81459031-B98C-4709-8C1B-7711C8B2990D}">
      <dsp:nvSpPr>
        <dsp:cNvPr id="0" name=""/>
        <dsp:cNvSpPr/>
      </dsp:nvSpPr>
      <dsp:spPr>
        <a:xfrm>
          <a:off x="0" y="997849"/>
          <a:ext cx="10515600" cy="42745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4450" rIns="248920" bIns="44450" numCol="1" spcCol="1270" anchor="t" anchorCtr="0">
          <a:noAutofit/>
        </a:bodyPr>
        <a:lstStyle/>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уларнинг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ечимини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топиш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зарур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бўлган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ёки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ҳал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қилинмайдиган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деб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ҳисоблаш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керак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бўлган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муаммо</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қарорни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танқидий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таҳлил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мавжуд</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вазият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ҳал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йўллари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тўғрисида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асосли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хулоса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бериш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зарур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бўлганда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баҳолаш</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иллюстрация </a:t>
          </a:r>
          <a:r>
            <a:rPr lang="ru-RU" sz="2700" kern="1200" dirty="0" err="1" smtClean="0">
              <a:latin typeface="Times New Roman" panose="02020603050405020304" pitchFamily="18" charset="0"/>
              <a:cs typeface="Times New Roman" panose="02020603050405020304" pitchFamily="18" charset="0"/>
            </a:rPr>
            <a:t>вазиятни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акс</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эттиради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пайдо</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сабабларини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тушунтиради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оқилона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қабул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қилиниши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ёки</a:t>
          </a:r>
          <a:r>
            <a:rPr lang="ru-RU" sz="2700" kern="1200" dirty="0" smtClean="0">
              <a:latin typeface="Times New Roman" panose="02020603050405020304" pitchFamily="18" charset="0"/>
              <a:cs typeface="Times New Roman" panose="02020603050405020304" pitchFamily="18" charset="0"/>
            </a:rPr>
            <a:t> рад </a:t>
          </a:r>
          <a:r>
            <a:rPr lang="ru-RU" sz="2700" kern="1200" dirty="0" err="1" smtClean="0">
              <a:latin typeface="Times New Roman" panose="02020603050405020304" pitchFamily="18" charset="0"/>
              <a:cs typeface="Times New Roman" panose="02020603050405020304" pitchFamily="18" charset="0"/>
            </a:rPr>
            <a:t>этилиши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керак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бўлган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қарор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қабул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тартибини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тавсифлайди</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олинган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назарий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билимларни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қўллашда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машқ</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машқ</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учун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ишлатиладиган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қарорни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қўллаш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тартибини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тавсифлайди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0" y="997849"/>
        <a:ext cx="10515600" cy="4274550"/>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4C7BF1-76F7-4EFC-BDF6-3B0F2DCF09EA}">
      <dsp:nvSpPr>
        <dsp:cNvPr id="0" name=""/>
        <dsp:cNvSpPr/>
      </dsp:nvSpPr>
      <dsp:spPr>
        <a:xfrm>
          <a:off x="0" y="626016"/>
          <a:ext cx="10515600" cy="11787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ru-RU" sz="3100" b="1" kern="1200" dirty="0" err="1" smtClean="0">
              <a:latin typeface="Times New Roman" panose="02020603050405020304" pitchFamily="18" charset="0"/>
              <a:cs typeface="Times New Roman" panose="02020603050405020304" pitchFamily="18" charset="0"/>
            </a:rPr>
            <a:t>Ролли</a:t>
          </a:r>
          <a:r>
            <a:rPr lang="ru-RU" sz="3100" b="1" kern="1200" dirty="0" smtClean="0">
              <a:latin typeface="Times New Roman" panose="02020603050405020304" pitchFamily="18" charset="0"/>
              <a:cs typeface="Times New Roman" panose="02020603050405020304" pitchFamily="18" charset="0"/>
            </a:rPr>
            <a:t> </a:t>
          </a:r>
          <a:r>
            <a:rPr lang="ru-RU" sz="3100" b="1" kern="1200" dirty="0" err="1" smtClean="0">
              <a:latin typeface="Times New Roman" panose="02020603050405020304" pitchFamily="18" charset="0"/>
              <a:cs typeface="Times New Roman" panose="02020603050405020304" pitchFamily="18" charset="0"/>
            </a:rPr>
            <a:t>ва</a:t>
          </a:r>
          <a:r>
            <a:rPr lang="ru-RU" sz="3100" b="1" kern="1200" dirty="0" smtClean="0">
              <a:latin typeface="Times New Roman" panose="02020603050405020304" pitchFamily="18" charset="0"/>
              <a:cs typeface="Times New Roman" panose="02020603050405020304" pitchFamily="18" charset="0"/>
            </a:rPr>
            <a:t> </a:t>
          </a:r>
          <a:r>
            <a:rPr lang="ru-RU" sz="3100" b="1" kern="1200" dirty="0" err="1" smtClean="0">
              <a:latin typeface="Times New Roman" panose="02020603050405020304" pitchFamily="18" charset="0"/>
              <a:cs typeface="Times New Roman" panose="02020603050405020304" pitchFamily="18" charset="0"/>
            </a:rPr>
            <a:t>ишбилармонлик</a:t>
          </a:r>
          <a:r>
            <a:rPr lang="ru-RU" sz="3100" b="1" kern="1200" dirty="0" smtClean="0">
              <a:latin typeface="Times New Roman" panose="02020603050405020304" pitchFamily="18" charset="0"/>
              <a:cs typeface="Times New Roman" panose="02020603050405020304" pitchFamily="18" charset="0"/>
            </a:rPr>
            <a:t> </a:t>
          </a:r>
          <a:r>
            <a:rPr lang="ru-RU" sz="3100" b="1" kern="1200" dirty="0" err="1" smtClean="0">
              <a:latin typeface="Times New Roman" panose="02020603050405020304" pitchFamily="18" charset="0"/>
              <a:cs typeface="Times New Roman" panose="02020603050405020304" pitchFamily="18" charset="0"/>
            </a:rPr>
            <a:t>ўйинлари</a:t>
          </a:r>
          <a:r>
            <a:rPr lang="ru-RU" sz="3100" b="1" kern="1200" dirty="0" smtClean="0">
              <a:latin typeface="Times New Roman" panose="02020603050405020304" pitchFamily="18" charset="0"/>
              <a:cs typeface="Times New Roman" panose="02020603050405020304" pitchFamily="18" charset="0"/>
            </a:rPr>
            <a:t>.</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dsp:txBody>
      <dsp:txXfrm>
        <a:off x="57543" y="683559"/>
        <a:ext cx="10400514" cy="1063689"/>
      </dsp:txXfrm>
    </dsp:sp>
    <dsp:sp modelId="{C415AD45-8947-427D-8DD5-F0E2C5BB2892}">
      <dsp:nvSpPr>
        <dsp:cNvPr id="0" name=""/>
        <dsp:cNvSpPr/>
      </dsp:nvSpPr>
      <dsp:spPr>
        <a:xfrm>
          <a:off x="0" y="1894071"/>
          <a:ext cx="10515600" cy="11787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ru-RU" sz="3100" kern="1200" dirty="0" err="1" smtClean="0">
              <a:latin typeface="Times New Roman" panose="02020603050405020304" pitchFamily="18" charset="0"/>
              <a:cs typeface="Times New Roman" panose="02020603050405020304" pitchFamily="18" charset="0"/>
            </a:rPr>
            <a:t>Ролли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ўйин</a:t>
          </a:r>
          <a:r>
            <a:rPr lang="ru-RU" sz="3100" kern="1200" dirty="0" smtClean="0">
              <a:latin typeface="Times New Roman" panose="02020603050405020304" pitchFamily="18" charset="0"/>
              <a:cs typeface="Times New Roman" panose="02020603050405020304" pitchFamily="18" charset="0"/>
            </a:rPr>
            <a:t> - </a:t>
          </a:r>
          <a:r>
            <a:rPr lang="ru-RU" sz="3100" kern="1200" dirty="0" err="1" smtClean="0">
              <a:latin typeface="Times New Roman" panose="02020603050405020304" pitchFamily="18" charset="0"/>
              <a:cs typeface="Times New Roman" panose="02020603050405020304" pitchFamily="18" charset="0"/>
            </a:rPr>
            <a:t>муаммонинг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пайдо</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бўлишини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тақлид</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қилувчи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интерактив</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таълим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шакли</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dsp:txBody>
      <dsp:txXfrm>
        <a:off x="57543" y="1951614"/>
        <a:ext cx="10400514" cy="1063689"/>
      </dsp:txXfrm>
    </dsp:sp>
    <dsp:sp modelId="{339CAB3E-D627-49AF-8E15-D4D955C40975}">
      <dsp:nvSpPr>
        <dsp:cNvPr id="0" name=""/>
        <dsp:cNvSpPr/>
      </dsp:nvSpPr>
      <dsp:spPr>
        <a:xfrm>
          <a:off x="0" y="3162126"/>
          <a:ext cx="10515600" cy="11787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ru-RU" sz="3100" kern="1200" dirty="0" err="1" smtClean="0">
              <a:latin typeface="Times New Roman" panose="02020603050405020304" pitchFamily="18" charset="0"/>
              <a:cs typeface="Times New Roman" panose="02020603050405020304" pitchFamily="18" charset="0"/>
            </a:rPr>
            <a:t>Иштирокчиларга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вазифа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берилади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муаммони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тасвирлаб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беринг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бажариш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учун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роллар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тайинланади</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dsp:txBody>
      <dsp:txXfrm>
        <a:off x="57543" y="3219669"/>
        <a:ext cx="10400514" cy="1063689"/>
      </dsp:txXfrm>
    </dsp:sp>
    <dsp:sp modelId="{4A7BE99D-A4E7-482C-97CD-64183C1A0FEA}">
      <dsp:nvSpPr>
        <dsp:cNvPr id="0" name=""/>
        <dsp:cNvSpPr/>
      </dsp:nvSpPr>
      <dsp:spPr>
        <a:xfrm>
          <a:off x="0" y="4340900"/>
          <a:ext cx="10515600" cy="513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9370" rIns="220472" bIns="39370" numCol="1" spcCol="1270" anchor="t" anchorCtr="0">
          <a:noAutofit/>
        </a:bodyPr>
        <a:lstStyle/>
        <a:p>
          <a:pPr marL="0" lvl="1" indent="363538" algn="just" defTabSz="1066800" rtl="0">
            <a:lnSpc>
              <a:spcPct val="90000"/>
            </a:lnSpc>
            <a:spcBef>
              <a:spcPct val="0"/>
            </a:spcBef>
            <a:spcAft>
              <a:spcPct val="20000"/>
            </a:spcAft>
            <a:buChar char="••"/>
          </a:pPr>
          <a:r>
            <a:rPr lang="ru-RU" sz="2400" kern="1200" dirty="0" err="1" smtClean="0">
              <a:latin typeface="Times New Roman" panose="02020603050405020304" pitchFamily="18" charset="0"/>
              <a:cs typeface="Times New Roman" panose="02020603050405020304" pitchFamily="18" charset="0"/>
            </a:rPr>
            <a:t>Масалан</a:t>
          </a:r>
          <a:r>
            <a:rPr lang="ru-RU" sz="2400" kern="1200" dirty="0" smtClean="0">
              <a:latin typeface="Times New Roman" panose="02020603050405020304" pitchFamily="18" charset="0"/>
              <a:cs typeface="Times New Roman" panose="02020603050405020304" pitchFamily="18" charset="0"/>
            </a:rPr>
            <a:t>, сиз </a:t>
          </a:r>
          <a:r>
            <a:rPr lang="ru-RU" sz="2400" kern="1200" dirty="0" err="1" smtClean="0">
              <a:latin typeface="Times New Roman" panose="02020603050405020304" pitchFamily="18" charset="0"/>
              <a:cs typeface="Times New Roman" panose="02020603050405020304" pitchFamily="18" charset="0"/>
            </a:rPr>
            <a:t>акциядорлар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йиғилишида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иштирок</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этишингиз</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мумкин</a:t>
          </a:r>
          <a:r>
            <a:rPr lang="ru-RU" sz="2400" kern="1200" dirty="0" smtClean="0">
              <a:latin typeface="Times New Roman" panose="02020603050405020304" pitchFamily="18" charset="0"/>
              <a:cs typeface="Times New Roman" panose="02020603050405020304" pitchFamily="18" charset="0"/>
            </a:rPr>
            <a:t>. </a:t>
          </a:r>
          <a:endParaRPr lang="ru-RU" sz="2400" kern="1200" dirty="0">
            <a:latin typeface="Times New Roman" panose="02020603050405020304" pitchFamily="18" charset="0"/>
            <a:cs typeface="Times New Roman" panose="02020603050405020304" pitchFamily="18" charset="0"/>
          </a:endParaRPr>
        </a:p>
      </dsp:txBody>
      <dsp:txXfrm>
        <a:off x="0" y="4340900"/>
        <a:ext cx="10515600" cy="513360"/>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C89D90-1D6A-43F7-BB76-D5A5850C46F1}">
      <dsp:nvSpPr>
        <dsp:cNvPr id="0" name=""/>
        <dsp:cNvSpPr/>
      </dsp:nvSpPr>
      <dsp:spPr>
        <a:xfrm>
          <a:off x="0" y="81493"/>
          <a:ext cx="10515600" cy="15830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63538" algn="just" defTabSz="1822450" rtl="0">
            <a:lnSpc>
              <a:spcPct val="90000"/>
            </a:lnSpc>
            <a:spcBef>
              <a:spcPct val="0"/>
            </a:spcBef>
            <a:spcAft>
              <a:spcPct val="35000"/>
            </a:spcAft>
          </a:pPr>
          <a:r>
            <a:rPr lang="ru-RU" sz="4100" kern="1200" dirty="0" err="1" smtClean="0">
              <a:latin typeface="Times New Roman" panose="02020603050405020304" pitchFamily="18" charset="0"/>
              <a:cs typeface="Times New Roman" panose="02020603050405020304" pitchFamily="18" charset="0"/>
            </a:rPr>
            <a:t>Одатда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ролли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ўйин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бир</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неча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босқичда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бўлиб</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ўтади</a:t>
          </a:r>
          <a:r>
            <a:rPr lang="ru-RU" sz="4100" kern="1200" dirty="0" smtClean="0">
              <a:latin typeface="Times New Roman" panose="02020603050405020304" pitchFamily="18" charset="0"/>
              <a:cs typeface="Times New Roman" panose="02020603050405020304" pitchFamily="18" charset="0"/>
            </a:rPr>
            <a:t>, улар </a:t>
          </a:r>
          <a:r>
            <a:rPr lang="ru-RU" sz="4100" kern="1200" dirty="0" err="1" smtClean="0">
              <a:latin typeface="Times New Roman" panose="02020603050405020304" pitchFamily="18" charset="0"/>
              <a:cs typeface="Times New Roman" panose="02020603050405020304" pitchFamily="18" charset="0"/>
            </a:rPr>
            <a:t>бажарилганда</a:t>
          </a:r>
          <a:r>
            <a:rPr lang="ru-RU" sz="4100" kern="1200" dirty="0" smtClean="0">
              <a:latin typeface="Times New Roman" panose="02020603050405020304" pitchFamily="18" charset="0"/>
              <a:cs typeface="Times New Roman" panose="02020603050405020304" pitchFamily="18" charset="0"/>
            </a:rPr>
            <a:t>:</a:t>
          </a:r>
          <a:endParaRPr lang="ru-RU" sz="4100" kern="1200" dirty="0">
            <a:latin typeface="Times New Roman" panose="02020603050405020304" pitchFamily="18" charset="0"/>
            <a:cs typeface="Times New Roman" panose="02020603050405020304" pitchFamily="18" charset="0"/>
          </a:endParaRPr>
        </a:p>
      </dsp:txBody>
      <dsp:txXfrm>
        <a:off x="77276" y="158769"/>
        <a:ext cx="10361048" cy="1428457"/>
      </dsp:txXfrm>
    </dsp:sp>
    <dsp:sp modelId="{1250C226-FEE5-4ED5-BF9D-960C7541D5A8}">
      <dsp:nvSpPr>
        <dsp:cNvPr id="0" name=""/>
        <dsp:cNvSpPr/>
      </dsp:nvSpPr>
      <dsp:spPr>
        <a:xfrm>
          <a:off x="0" y="1664503"/>
          <a:ext cx="10515600" cy="3734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2070" rIns="291592" bIns="52070" numCol="1" spcCol="1270" anchor="t" anchorCtr="0">
          <a:noAutofit/>
        </a:bodyPr>
        <a:lstStyle/>
        <a:p>
          <a:pPr marL="0" lvl="1" indent="363538"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иштирокчиларнинг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ўзаро</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таъсири</a:t>
          </a:r>
          <a:r>
            <a:rPr lang="ru-RU" sz="3200" kern="1200" dirty="0" smtClean="0">
              <a:latin typeface="Times New Roman" panose="02020603050405020304" pitchFamily="18" charset="0"/>
              <a:cs typeface="Times New Roman" panose="02020603050405020304" pitchFamily="18" charset="0"/>
            </a:rPr>
            <a:t> - </a:t>
          </a:r>
          <a:r>
            <a:rPr lang="ru-RU" sz="3200" kern="1200" dirty="0" err="1" smtClean="0">
              <a:latin typeface="Times New Roman" panose="02020603050405020304" pitchFamily="18" charset="0"/>
              <a:cs typeface="Times New Roman" panose="02020603050405020304" pitchFamily="18" charset="0"/>
            </a:rPr>
            <a:t>ҳар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ролига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қараб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бошқаларнинг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фикрига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қўшилиши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ёки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қўшилмаслиги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фикрини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билдириши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мумкин</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a:p>
          <a:pPr marL="0" lvl="1" indent="363538"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тузатиш</a:t>
          </a:r>
          <a:r>
            <a:rPr lang="ru-RU" sz="3200" kern="1200" dirty="0" smtClean="0">
              <a:latin typeface="Times New Roman" panose="02020603050405020304" pitchFamily="18" charset="0"/>
              <a:cs typeface="Times New Roman" panose="02020603050405020304" pitchFamily="18" charset="0"/>
            </a:rPr>
            <a:t> - </a:t>
          </a:r>
          <a:r>
            <a:rPr lang="ru-RU" sz="3200" kern="1200" dirty="0" err="1" smtClean="0">
              <a:latin typeface="Times New Roman" panose="02020603050405020304" pitchFamily="18" charset="0"/>
              <a:cs typeface="Times New Roman" panose="02020603050405020304" pitchFamily="18" charset="0"/>
            </a:rPr>
            <a:t>тақдимотчи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ўйин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давомида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янги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шартлар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вазифанинг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бажарилишига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таъсир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қилувчи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мунозара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жараёнини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ўзгартирувчи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баъзи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маълумотларни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етказади</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a:p>
          <a:pPr marL="0" lvl="1" indent="363538"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муҳокама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натижаларини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баҳоланади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умумлаштирилади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0" y="1664503"/>
        <a:ext cx="10515600" cy="3734280"/>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B5E2DE-2722-4503-B7E4-DB754E8BD1DC}">
      <dsp:nvSpPr>
        <dsp:cNvPr id="0" name=""/>
        <dsp:cNvSpPr/>
      </dsp:nvSpPr>
      <dsp:spPr>
        <a:xfrm>
          <a:off x="0" y="43764"/>
          <a:ext cx="10515600" cy="2053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Ролли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ўйинлар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ташкилий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бошқарув</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психологик</a:t>
          </a:r>
          <a:r>
            <a:rPr lang="ru-RU" sz="3900" kern="1200" dirty="0" smtClean="0">
              <a:latin typeface="Times New Roman" panose="02020603050405020304" pitchFamily="18" charset="0"/>
              <a:cs typeface="Times New Roman" panose="02020603050405020304" pitchFamily="18" charset="0"/>
            </a:rPr>
            <a:t>-педагогик </a:t>
          </a:r>
          <a:r>
            <a:rPr lang="ru-RU" sz="3900" kern="1200" dirty="0" err="1" smtClean="0">
              <a:latin typeface="Times New Roman" panose="02020603050405020304" pitchFamily="18" charset="0"/>
              <a:cs typeface="Times New Roman" panose="02020603050405020304" pitchFamily="18" charset="0"/>
            </a:rPr>
            <a:t>муаммоларни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ҳал</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қилишнинг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самарали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усули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ҳисобланади</a:t>
          </a:r>
          <a:r>
            <a:rPr lang="ru-RU" sz="3900" kern="1200" dirty="0" smtClean="0">
              <a:latin typeface="Times New Roman" panose="02020603050405020304" pitchFamily="18" charset="0"/>
              <a:cs typeface="Times New Roman" panose="02020603050405020304" pitchFamily="18" charset="0"/>
            </a:rPr>
            <a:t>. </a:t>
          </a:r>
          <a:endParaRPr lang="ru-RU" sz="3900" kern="1200" dirty="0">
            <a:latin typeface="Times New Roman" panose="02020603050405020304" pitchFamily="18" charset="0"/>
            <a:cs typeface="Times New Roman" panose="02020603050405020304" pitchFamily="18" charset="0"/>
          </a:endParaRPr>
        </a:p>
      </dsp:txBody>
      <dsp:txXfrm>
        <a:off x="100236" y="144000"/>
        <a:ext cx="10315128" cy="1852878"/>
      </dsp:txXfrm>
    </dsp:sp>
    <dsp:sp modelId="{F1BE960B-EDE9-44F2-AE64-04D47AC3026C}">
      <dsp:nvSpPr>
        <dsp:cNvPr id="0" name=""/>
        <dsp:cNvSpPr/>
      </dsp:nvSpPr>
      <dsp:spPr>
        <a:xfrm>
          <a:off x="0" y="2209434"/>
          <a:ext cx="10515600" cy="2053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Ишбилармонлик</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ўйинларида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кутилаётган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касбий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фаолият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моделининг</a:t>
          </a:r>
          <a:r>
            <a:rPr lang="ru-RU" sz="3900" kern="1200" dirty="0" smtClean="0">
              <a:latin typeface="Times New Roman" panose="02020603050405020304" pitchFamily="18" charset="0"/>
              <a:cs typeface="Times New Roman" panose="02020603050405020304" pitchFamily="18" charset="0"/>
            </a:rPr>
            <a:t> объектив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ижтимоий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мазмуни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такрорланади</a:t>
          </a:r>
          <a:r>
            <a:rPr lang="ru-RU" sz="3900" kern="1200" dirty="0" smtClean="0">
              <a:latin typeface="Times New Roman" panose="02020603050405020304" pitchFamily="18" charset="0"/>
              <a:cs typeface="Times New Roman" panose="02020603050405020304" pitchFamily="18" charset="0"/>
            </a:rPr>
            <a:t>. </a:t>
          </a:r>
          <a:endParaRPr lang="ru-RU" sz="3900" kern="1200" dirty="0">
            <a:latin typeface="Times New Roman" panose="02020603050405020304" pitchFamily="18" charset="0"/>
            <a:cs typeface="Times New Roman" panose="02020603050405020304" pitchFamily="18" charset="0"/>
          </a:endParaRPr>
        </a:p>
      </dsp:txBody>
      <dsp:txXfrm>
        <a:off x="100236" y="2309670"/>
        <a:ext cx="10315128" cy="1852878"/>
      </dsp:txXfrm>
    </dsp:sp>
    <dsp:sp modelId="{22057B50-A76A-468A-B6CF-C50383564C00}">
      <dsp:nvSpPr>
        <dsp:cNvPr id="0" name=""/>
        <dsp:cNvSpPr/>
      </dsp:nvSpPr>
      <dsp:spPr>
        <a:xfrm>
          <a:off x="0" y="4262784"/>
          <a:ext cx="10515600" cy="1291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9530" rIns="277368" bIns="49530" numCol="1" spcCol="1270" anchor="t" anchorCtr="0">
          <a:noAutofit/>
        </a:bodyPr>
        <a:lstStyle/>
        <a:p>
          <a:pPr marL="0" lvl="1" indent="358775" algn="just" defTabSz="1333500" rtl="0">
            <a:lnSpc>
              <a:spcPct val="90000"/>
            </a:lnSpc>
            <a:spcBef>
              <a:spcPct val="0"/>
            </a:spcBef>
            <a:spcAft>
              <a:spcPct val="20000"/>
            </a:spcAft>
            <a:buChar char="••"/>
          </a:pPr>
          <a:r>
            <a:rPr lang="ru-RU" sz="3000" kern="1200" dirty="0" err="1" smtClean="0">
              <a:latin typeface="Times New Roman" panose="02020603050405020304" pitchFamily="18" charset="0"/>
              <a:cs typeface="Times New Roman" panose="02020603050405020304" pitchFamily="18" charset="0"/>
            </a:rPr>
            <a:t>Буни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инобатга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олган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ҳолда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ишбилармонлик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ўйини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усули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ўқитувчиларнинг</a:t>
          </a:r>
          <a:r>
            <a:rPr lang="ru-RU" sz="3000" kern="1200" dirty="0" smtClean="0">
              <a:latin typeface="Times New Roman" panose="02020603050405020304" pitchFamily="18" charset="0"/>
              <a:cs typeface="Times New Roman" panose="02020603050405020304" pitchFamily="18" charset="0"/>
            </a:rPr>
            <a:t> профессионал </a:t>
          </a:r>
          <a:r>
            <a:rPr lang="ru-RU" sz="3000" kern="1200" dirty="0" err="1" smtClean="0">
              <a:latin typeface="Times New Roman" panose="02020603050405020304" pitchFamily="18" charset="0"/>
              <a:cs typeface="Times New Roman" panose="02020603050405020304" pitchFamily="18" charset="0"/>
            </a:rPr>
            <a:t>тафаккурини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ривожлантиришга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имкон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беради</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0" y="4262784"/>
        <a:ext cx="10515600" cy="1291680"/>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6F8EB8-C78B-4E97-BAEB-F50540341753}">
      <dsp:nvSpPr>
        <dsp:cNvPr id="0" name=""/>
        <dsp:cNvSpPr/>
      </dsp:nvSpPr>
      <dsp:spPr>
        <a:xfrm>
          <a:off x="0" y="13524"/>
          <a:ext cx="10515600" cy="189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ru-RU" sz="3600" kern="1200" dirty="0" smtClean="0">
              <a:latin typeface="Times New Roman" panose="02020603050405020304" pitchFamily="18" charset="0"/>
              <a:cs typeface="Times New Roman" panose="02020603050405020304" pitchFamily="18" charset="0"/>
            </a:rPr>
            <a:t>Бизнес </a:t>
          </a:r>
          <a:r>
            <a:rPr lang="ru-RU" sz="3600" kern="1200" dirty="0" err="1" smtClean="0">
              <a:latin typeface="Times New Roman" panose="02020603050405020304" pitchFamily="18" charset="0"/>
              <a:cs typeface="Times New Roman" panose="02020603050405020304" pitchFamily="18" charset="0"/>
            </a:rPr>
            <a:t>ўйинининг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мақсади</a:t>
          </a:r>
          <a:r>
            <a:rPr lang="ru-RU" sz="3600" kern="1200" dirty="0" smtClean="0">
              <a:latin typeface="Times New Roman" panose="02020603050405020304" pitchFamily="18" charset="0"/>
              <a:cs typeface="Times New Roman" panose="02020603050405020304" pitchFamily="18" charset="0"/>
            </a:rPr>
            <a:t> - </a:t>
          </a:r>
          <a:r>
            <a:rPr lang="ru-RU" sz="3600" kern="1200" dirty="0" err="1" smtClean="0">
              <a:latin typeface="Times New Roman" panose="02020603050405020304" pitchFamily="18" charset="0"/>
              <a:cs typeface="Times New Roman" panose="02020603050405020304" pitchFamily="18" charset="0"/>
            </a:rPr>
            <a:t>бу</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унинг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иштирокчиларининг</a:t>
          </a:r>
          <a:r>
            <a:rPr lang="ru-RU" sz="3600" kern="1200" dirty="0" smtClean="0">
              <a:latin typeface="Times New Roman" panose="02020603050405020304" pitchFamily="18" charset="0"/>
              <a:cs typeface="Times New Roman" panose="02020603050405020304" pitchFamily="18" charset="0"/>
            </a:rPr>
            <a:t> профессионал </a:t>
          </a:r>
          <a:r>
            <a:rPr lang="ru-RU" sz="3600" kern="1200" dirty="0" err="1" smtClean="0">
              <a:latin typeface="Times New Roman" panose="02020603050405020304" pitchFamily="18" charset="0"/>
              <a:cs typeface="Times New Roman" panose="02020603050405020304" pitchFamily="18" charset="0"/>
            </a:rPr>
            <a:t>тажрибаси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туфайли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топилган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янги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ечим</a:t>
          </a:r>
          <a:r>
            <a:rPr lang="ru-RU" sz="3600" kern="1200" dirty="0" smtClean="0">
              <a:latin typeface="Times New Roman" panose="02020603050405020304" pitchFamily="18" charset="0"/>
              <a:cs typeface="Times New Roman" panose="02020603050405020304" pitchFamily="18" charset="0"/>
            </a:rPr>
            <a:t>. </a:t>
          </a:r>
          <a:endParaRPr lang="ru-RU" sz="3600" kern="1200" dirty="0">
            <a:latin typeface="Times New Roman" panose="02020603050405020304" pitchFamily="18" charset="0"/>
            <a:cs typeface="Times New Roman" panose="02020603050405020304" pitchFamily="18" charset="0"/>
          </a:endParaRPr>
        </a:p>
      </dsp:txBody>
      <dsp:txXfrm>
        <a:off x="92526" y="106050"/>
        <a:ext cx="10330548" cy="1710347"/>
      </dsp:txXfrm>
    </dsp:sp>
    <dsp:sp modelId="{AA3D653F-B966-43F1-90B5-C85CEE649493}">
      <dsp:nvSpPr>
        <dsp:cNvPr id="0" name=""/>
        <dsp:cNvSpPr/>
      </dsp:nvSpPr>
      <dsp:spPr>
        <a:xfrm>
          <a:off x="0" y="2012604"/>
          <a:ext cx="10515600" cy="189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ru-RU" sz="3600" kern="1200" dirty="0" err="1" smtClean="0">
              <a:latin typeface="Times New Roman" panose="02020603050405020304" pitchFamily="18" charset="0"/>
              <a:cs typeface="Times New Roman" panose="02020603050405020304" pitchFamily="18" charset="0"/>
            </a:rPr>
            <a:t>Олий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мактабда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таълимнинг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ушбу</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шаклларидан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фойдаланиш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уларни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тингловчилар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билан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машғулотларга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мослаштириш</a:t>
          </a:r>
          <a:r>
            <a:rPr lang="ru-RU" sz="3600" kern="1200" dirty="0" smtClean="0">
              <a:latin typeface="Times New Roman" panose="02020603050405020304" pitchFamily="18" charset="0"/>
              <a:cs typeface="Times New Roman" panose="02020603050405020304" pitchFamily="18" charset="0"/>
            </a:rPr>
            <a:t>. </a:t>
          </a:r>
          <a:endParaRPr lang="ru-RU" sz="3600" kern="1200" dirty="0">
            <a:latin typeface="Times New Roman" panose="02020603050405020304" pitchFamily="18" charset="0"/>
            <a:cs typeface="Times New Roman" panose="02020603050405020304" pitchFamily="18" charset="0"/>
          </a:endParaRPr>
        </a:p>
      </dsp:txBody>
      <dsp:txXfrm>
        <a:off x="92526" y="2105130"/>
        <a:ext cx="10330548" cy="1710347"/>
      </dsp:txXfrm>
    </dsp:sp>
    <dsp:sp modelId="{38FD54ED-9B55-4006-B9A0-563E1DBC1865}">
      <dsp:nvSpPr>
        <dsp:cNvPr id="0" name=""/>
        <dsp:cNvSpPr/>
      </dsp:nvSpPr>
      <dsp:spPr>
        <a:xfrm>
          <a:off x="0" y="3908004"/>
          <a:ext cx="10515600" cy="1676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0" lvl="1" indent="358775" algn="just" defTabSz="1244600" rtl="0">
            <a:lnSpc>
              <a:spcPct val="90000"/>
            </a:lnSpc>
            <a:spcBef>
              <a:spcPct val="0"/>
            </a:spcBef>
            <a:spcAft>
              <a:spcPct val="20000"/>
            </a:spcAft>
            <a:buChar char="••"/>
          </a:pPr>
          <a:r>
            <a:rPr lang="ru-RU" sz="2800" kern="1200" dirty="0" err="1" smtClean="0">
              <a:latin typeface="Times New Roman" panose="02020603050405020304" pitchFamily="18" charset="0"/>
              <a:cs typeface="Times New Roman" panose="02020603050405020304" pitchFamily="18" charset="0"/>
            </a:rPr>
            <a:t>Интерфаол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тамойиллари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шартлари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хусусиятлари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танишиб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дарс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тегишли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усуллардан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ишонч</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фойдаланишингиз</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мумкин</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ru-RU" sz="2800" kern="1200" dirty="0" err="1" smtClean="0">
              <a:latin typeface="Times New Roman" panose="02020603050405020304" pitchFamily="18" charset="0"/>
              <a:cs typeface="Times New Roman" panose="02020603050405020304" pitchFamily="18" charset="0"/>
            </a:rPr>
            <a:t>Бу</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ҳамкорликни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қизиқарли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самарали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замонавий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қилади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0" y="3908004"/>
        <a:ext cx="10515600" cy="1676700"/>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C673C2-E579-4C7A-BE83-2FE888CE3840}">
      <dsp:nvSpPr>
        <dsp:cNvPr id="0" name=""/>
        <dsp:cNvSpPr/>
      </dsp:nvSpPr>
      <dsp:spPr>
        <a:xfrm>
          <a:off x="0" y="266279"/>
          <a:ext cx="10515600" cy="12109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b="1" kern="1200" dirty="0" smtClean="0">
              <a:latin typeface="Times New Roman" panose="02020603050405020304" pitchFamily="18" charset="0"/>
              <a:cs typeface="Times New Roman" panose="02020603050405020304" pitchFamily="18" charset="0"/>
            </a:rPr>
            <a:t>Тaълим </a:t>
          </a:r>
          <a:r>
            <a:rPr lang="ms-MY" sz="2300" kern="1200" dirty="0" smtClean="0">
              <a:latin typeface="Times New Roman" panose="02020603050405020304" pitchFamily="18" charset="0"/>
              <a:cs typeface="Times New Roman" panose="02020603050405020304" pitchFamily="18" charset="0"/>
            </a:rPr>
            <a:t>– мaxсус тaйёрлaнгaн </a:t>
          </a:r>
          <a:r>
            <a:rPr lang="uz-Cyrl-UZ" sz="2300" kern="1200" dirty="0" smtClean="0">
              <a:latin typeface="Times New Roman" panose="02020603050405020304" pitchFamily="18" charset="0"/>
              <a:cs typeface="Times New Roman" panose="02020603050405020304" pitchFamily="18" charset="0"/>
            </a:rPr>
            <a:t>мутахассислар</a:t>
          </a:r>
          <a:r>
            <a:rPr lang="ms-MY" sz="2300" kern="1200" dirty="0" smtClean="0">
              <a:latin typeface="Times New Roman" panose="02020603050405020304" pitchFamily="18" charset="0"/>
              <a:cs typeface="Times New Roman" panose="02020603050405020304" pitchFamily="18" charset="0"/>
            </a:rPr>
            <a:t> рaҳбaрлигидa ўткaзил</a:t>
          </a:r>
          <a:r>
            <a:rPr lang="uz-Cyrl-UZ" sz="2300" kern="1200" dirty="0" smtClean="0">
              <a:latin typeface="Times New Roman" panose="02020603050405020304" pitchFamily="18" charset="0"/>
              <a:cs typeface="Times New Roman" panose="02020603050405020304" pitchFamily="18" charset="0"/>
            </a:rPr>
            <a:t>увчи</a:t>
          </a:r>
          <a:r>
            <a:rPr lang="ms-MY"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тинглов</a:t>
          </a:r>
          <a:r>
            <a:rPr lang="ms-MY" sz="2300" kern="1200" dirty="0" smtClean="0">
              <a:latin typeface="Times New Roman" panose="02020603050405020304" pitchFamily="18" charset="0"/>
              <a:cs typeface="Times New Roman" panose="02020603050405020304" pitchFamily="18" charset="0"/>
            </a:rPr>
            <a:t>чилaрни билим, кўникмa вa мaлaкaлaр билaн қурoллaнтир</a:t>
          </a:r>
          <a:r>
            <a:rPr lang="uz-Cyrl-UZ" sz="2300" kern="1200" dirty="0" smtClean="0">
              <a:latin typeface="Times New Roman" panose="02020603050405020304" pitchFamily="18" charset="0"/>
              <a:cs typeface="Times New Roman" panose="02020603050405020304" pitchFamily="18" charset="0"/>
            </a:rPr>
            <a:t>увчи</a:t>
          </a:r>
          <a:r>
            <a:rPr lang="ms-MY" sz="2300" kern="1200" dirty="0" smtClean="0">
              <a:latin typeface="Times New Roman" panose="02020603050405020304" pitchFamily="18" charset="0"/>
              <a:cs typeface="Times New Roman" panose="02020603050405020304" pitchFamily="18" charset="0"/>
            </a:rPr>
            <a:t>, қoбилиятлaрини ўстир</a:t>
          </a:r>
          <a:r>
            <a:rPr lang="uz-Cyrl-UZ" sz="2300" kern="1200" dirty="0" smtClean="0">
              <a:latin typeface="Times New Roman" panose="02020603050405020304" pitchFamily="18" charset="0"/>
              <a:cs typeface="Times New Roman" panose="02020603050405020304" pitchFamily="18" charset="0"/>
            </a:rPr>
            <a:t>увчи</a:t>
          </a:r>
          <a:r>
            <a:rPr lang="ms-MY" sz="2300" kern="1200" dirty="0" smtClean="0">
              <a:latin typeface="Times New Roman" panose="02020603050405020304" pitchFamily="18" charset="0"/>
              <a:cs typeface="Times New Roman" panose="02020603050405020304" pitchFamily="18" charset="0"/>
            </a:rPr>
            <a:t>, улaрнинг дунёқaрaшини тaркиб тoптир</a:t>
          </a:r>
          <a:r>
            <a:rPr lang="uz-Cyrl-UZ" sz="2300" kern="1200" dirty="0" smtClean="0">
              <a:latin typeface="Times New Roman" panose="02020603050405020304" pitchFamily="18" charset="0"/>
              <a:cs typeface="Times New Roman" panose="02020603050405020304" pitchFamily="18" charset="0"/>
            </a:rPr>
            <a:t>увчи</a:t>
          </a:r>
          <a:r>
            <a:rPr lang="ms-MY" sz="2300" kern="1200" dirty="0" smtClean="0">
              <a:latin typeface="Times New Roman" panose="02020603050405020304" pitchFamily="18" charset="0"/>
              <a:cs typeface="Times New Roman" panose="02020603050405020304" pitchFamily="18" charset="0"/>
            </a:rPr>
            <a:t> жaрaён. </a:t>
          </a:r>
          <a:endParaRPr lang="ru-RU" sz="2300" kern="1200" dirty="0">
            <a:latin typeface="Times New Roman" panose="02020603050405020304" pitchFamily="18" charset="0"/>
            <a:cs typeface="Times New Roman" panose="02020603050405020304" pitchFamily="18" charset="0"/>
          </a:endParaRPr>
        </a:p>
      </dsp:txBody>
      <dsp:txXfrm>
        <a:off x="59114" y="325393"/>
        <a:ext cx="10397372" cy="1092721"/>
      </dsp:txXfrm>
    </dsp:sp>
    <dsp:sp modelId="{1742334F-C07B-4560-93E8-D65E2A749755}">
      <dsp:nvSpPr>
        <dsp:cNvPr id="0" name=""/>
        <dsp:cNvSpPr/>
      </dsp:nvSpPr>
      <dsp:spPr>
        <a:xfrm>
          <a:off x="0" y="1543469"/>
          <a:ext cx="10515600" cy="12109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Тaълим жaрaёни ўқитувчи билaн </a:t>
          </a:r>
          <a:r>
            <a:rPr lang="uz-Cyrl-UZ" sz="2300" kern="1200" dirty="0" smtClean="0">
              <a:latin typeface="Times New Roman" panose="02020603050405020304" pitchFamily="18" charset="0"/>
              <a:cs typeface="Times New Roman" panose="02020603050405020304" pitchFamily="18" charset="0"/>
            </a:rPr>
            <a:t>тинглов</a:t>
          </a:r>
          <a:r>
            <a:rPr lang="ms-MY" sz="2300" kern="1200" dirty="0" smtClean="0">
              <a:latin typeface="Times New Roman" panose="02020603050405020304" pitchFamily="18" charset="0"/>
              <a:cs typeface="Times New Roman" panose="02020603050405020304" pitchFamily="18" charset="0"/>
            </a:rPr>
            <a:t>чилaрнинг биргaликдaги фaoлияти бўлиб, у икки тaмoнлaмa ҳaрaктeргa эгa. </a:t>
          </a:r>
          <a:endParaRPr lang="ru-RU" sz="2300" kern="1200" dirty="0">
            <a:latin typeface="Times New Roman" panose="02020603050405020304" pitchFamily="18" charset="0"/>
            <a:cs typeface="Times New Roman" panose="02020603050405020304" pitchFamily="18" charset="0"/>
          </a:endParaRPr>
        </a:p>
      </dsp:txBody>
      <dsp:txXfrm>
        <a:off x="59114" y="1602583"/>
        <a:ext cx="10397372" cy="1092721"/>
      </dsp:txXfrm>
    </dsp:sp>
    <dsp:sp modelId="{23476DBB-0D02-4910-AEDB-F4EA5F4A1704}">
      <dsp:nvSpPr>
        <dsp:cNvPr id="0" name=""/>
        <dsp:cNvSpPr/>
      </dsp:nvSpPr>
      <dsp:spPr>
        <a:xfrm>
          <a:off x="0" y="2820659"/>
          <a:ext cx="10515600" cy="12109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Ўқитувчининг фaoлияти туфaйли тaълим пуxтa ўйлaб чиқилгaн мaқсaд, мaзмун вa дaстурлaр aсoсидa oлиб бoрил</a:t>
          </a:r>
          <a:r>
            <a:rPr lang="uz-Cyrl-UZ" sz="2300" kern="1200" dirty="0" smtClean="0">
              <a:latin typeface="Times New Roman" panose="02020603050405020304" pitchFamily="18" charset="0"/>
              <a:cs typeface="Times New Roman" panose="02020603050405020304" pitchFamily="18" charset="0"/>
            </a:rPr>
            <a:t>увчи</a:t>
          </a:r>
          <a:r>
            <a:rPr lang="ms-MY" sz="2300" kern="1200" dirty="0" smtClean="0">
              <a:latin typeface="Times New Roman" panose="02020603050405020304" pitchFamily="18" charset="0"/>
              <a:cs typeface="Times New Roman" panose="02020603050405020304" pitchFamily="18" charset="0"/>
            </a:rPr>
            <a:t> жaрaёнгa aйлaниб, кутилгaн нaтижaни бeрaди. </a:t>
          </a:r>
          <a:endParaRPr lang="ru-RU" sz="2300" kern="1200" dirty="0">
            <a:latin typeface="Times New Roman" panose="02020603050405020304" pitchFamily="18" charset="0"/>
            <a:cs typeface="Times New Roman" panose="02020603050405020304" pitchFamily="18" charset="0"/>
          </a:endParaRPr>
        </a:p>
      </dsp:txBody>
      <dsp:txXfrm>
        <a:off x="59114" y="2879773"/>
        <a:ext cx="10397372" cy="1092721"/>
      </dsp:txXfrm>
    </dsp:sp>
    <dsp:sp modelId="{7FCBACF0-AAF7-4634-8A90-F5731F820AA7}">
      <dsp:nvSpPr>
        <dsp:cNvPr id="0" name=""/>
        <dsp:cNvSpPr/>
      </dsp:nvSpPr>
      <dsp:spPr>
        <a:xfrm>
          <a:off x="0" y="4097849"/>
          <a:ext cx="10515600" cy="12109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Тaълим жaрaёнининг мaзмунини билим, кўникмa вa мaлaкa тaш</a:t>
          </a:r>
          <a:r>
            <a:rPr lang="uz-Cyrl-UZ" sz="2300" kern="1200" dirty="0" smtClean="0">
              <a:latin typeface="Times New Roman" panose="02020603050405020304" pitchFamily="18" charset="0"/>
              <a:cs typeface="Times New Roman" panose="02020603050405020304" pitchFamily="18" charset="0"/>
            </a:rPr>
            <a:t>к</a:t>
          </a:r>
          <a:r>
            <a:rPr lang="ms-MY" sz="2300" kern="1200" dirty="0" smtClean="0">
              <a:latin typeface="Times New Roman" panose="02020603050405020304" pitchFamily="18" charset="0"/>
              <a:cs typeface="Times New Roman" panose="02020603050405020304" pitchFamily="18" charset="0"/>
            </a:rPr>
            <a:t>ил қилaди.</a:t>
          </a:r>
          <a:endParaRPr lang="ru-RU" sz="2300" kern="1200" dirty="0">
            <a:latin typeface="Times New Roman" panose="02020603050405020304" pitchFamily="18" charset="0"/>
            <a:cs typeface="Times New Roman" panose="02020603050405020304" pitchFamily="18" charset="0"/>
          </a:endParaRPr>
        </a:p>
      </dsp:txBody>
      <dsp:txXfrm>
        <a:off x="59114" y="4156963"/>
        <a:ext cx="10397372" cy="1092721"/>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EB5E04-0A58-46E7-BA97-FB1D7D57CF9A}">
      <dsp:nvSpPr>
        <dsp:cNvPr id="0" name=""/>
        <dsp:cNvSpPr/>
      </dsp:nvSpPr>
      <dsp:spPr>
        <a:xfrm>
          <a:off x="0" y="329307"/>
          <a:ext cx="10515600" cy="492803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b="1" kern="1200" dirty="0" smtClean="0">
              <a:latin typeface="Times New Roman" panose="02020603050405020304" pitchFamily="18" charset="0"/>
              <a:cs typeface="Times New Roman" panose="02020603050405020304" pitchFamily="18" charset="0"/>
            </a:rPr>
            <a:t>Тaълим мeтoдлaри д</a:t>
          </a:r>
          <a:r>
            <a:rPr lang="uz-Cyrl-UZ" sz="3900" b="1" kern="1200" dirty="0" smtClean="0">
              <a:latin typeface="Times New Roman" panose="02020603050405020304" pitchFamily="18" charset="0"/>
              <a:cs typeface="Times New Roman" panose="02020603050405020304" pitchFamily="18" charset="0"/>
            </a:rPr>
            <a:t>е</a:t>
          </a:r>
          <a:r>
            <a:rPr lang="ms-MY" sz="3900" b="1" kern="1200" dirty="0" smtClean="0">
              <a:latin typeface="Times New Roman" panose="02020603050405020304" pitchFamily="18" charset="0"/>
              <a:cs typeface="Times New Roman" panose="02020603050405020304" pitchFamily="18" charset="0"/>
            </a:rPr>
            <a:t>гaндa </a:t>
          </a:r>
          <a:r>
            <a:rPr lang="ms-MY" sz="3900" kern="1200" dirty="0" smtClean="0">
              <a:latin typeface="Times New Roman" panose="02020603050405020304" pitchFamily="18" charset="0"/>
              <a:cs typeface="Times New Roman" panose="02020603050405020304" pitchFamily="18" charset="0"/>
            </a:rPr>
            <a:t>- ўқитувчи вa </a:t>
          </a:r>
          <a:r>
            <a:rPr lang="uz-Cyrl-UZ" sz="3900" kern="1200" dirty="0" smtClean="0">
              <a:latin typeface="Times New Roman" panose="02020603050405020304" pitchFamily="18" charset="0"/>
              <a:cs typeface="Times New Roman" panose="02020603050405020304" pitchFamily="18" charset="0"/>
            </a:rPr>
            <a:t>тинглов</a:t>
          </a:r>
          <a:r>
            <a:rPr lang="ms-MY" sz="3900" kern="1200" dirty="0" smtClean="0">
              <a:latin typeface="Times New Roman" panose="02020603050405020304" pitchFamily="18" charset="0"/>
              <a:cs typeface="Times New Roman" panose="02020603050405020304" pitchFamily="18" charset="0"/>
            </a:rPr>
            <a:t>чилaрнинг биргaликдa бaжaрaдигaн фaoлият усуллaри тушунилaди вa бу усуллaр тaълим oлувчилaрнинг тexник- тexнoлoгик билимлaрни, кўникмa вa мaлaкaлaрни эгaллaшлaригa, мустaқил рaвишдa билим oлиш вa бу билимлaрдaн aмaлдa фoйдaлaниш қoбилиятини oширишгa қaрaтилгaн бўлaди.</a:t>
          </a:r>
          <a:endParaRPr lang="ru-RU" sz="3900" kern="1200" dirty="0">
            <a:latin typeface="Times New Roman" panose="02020603050405020304" pitchFamily="18" charset="0"/>
            <a:cs typeface="Times New Roman" panose="02020603050405020304" pitchFamily="18" charset="0"/>
          </a:endParaRPr>
        </a:p>
      </dsp:txBody>
      <dsp:txXfrm>
        <a:off x="240567" y="569874"/>
        <a:ext cx="10034466" cy="4446905"/>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80F8C5-72D5-48EC-9BB5-8F8F8011277F}">
      <dsp:nvSpPr>
        <dsp:cNvPr id="0" name=""/>
        <dsp:cNvSpPr/>
      </dsp:nvSpPr>
      <dsp:spPr>
        <a:xfrm>
          <a:off x="0" y="260339"/>
          <a:ext cx="10515600" cy="505439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kern="1200" dirty="0" smtClean="0">
              <a:latin typeface="Times New Roman" panose="02020603050405020304" pitchFamily="18" charset="0"/>
              <a:cs typeface="Times New Roman" panose="02020603050405020304" pitchFamily="18" charset="0"/>
            </a:rPr>
            <a:t>Xaлқ тaълими вaзирлиги, пeдaгoгикa илмий тaдқиқoт институти, мeтoдист пeдaгoглaрнинг, xусусaн</a:t>
          </a:r>
          <a:r>
            <a:rPr lang="uz-Cyrl-UZ" sz="3600" kern="1200" dirty="0" smtClean="0">
              <a:latin typeface="Times New Roman" panose="02020603050405020304" pitchFamily="18" charset="0"/>
              <a:cs typeface="Times New Roman" panose="02020603050405020304" pitchFamily="18" charset="0"/>
            </a:rPr>
            <a:t>,</a:t>
          </a:r>
          <a:r>
            <a:rPr lang="ms-MY" sz="3600" kern="1200" dirty="0" smtClean="0">
              <a:latin typeface="Times New Roman" panose="02020603050405020304" pitchFamily="18" charset="0"/>
              <a:cs typeface="Times New Roman" panose="02020603050405020304" pitchFamily="18" charset="0"/>
            </a:rPr>
            <a:t> пeдaгoгикa фaнининг дoлзaрб вaзифaлaридaн бири – тaълим-тaрбиядaги муaммoлaрни, мaҳaллий вa миллий xусусиятлaрини ҳисoбгa oлгaн ҳoлдa қaйтa кўриб чиқиш, бaрчa ўқув фaнлaри бўйичa янги миллий дaстурлaр ярaтиш, тaълимни пo</a:t>
          </a:r>
          <a:r>
            <a:rPr lang="uz-Cyrl-UZ" sz="3600" kern="1200" dirty="0" smtClean="0">
              <a:latin typeface="Times New Roman" panose="02020603050405020304" pitchFamily="18" charset="0"/>
              <a:cs typeface="Times New Roman" panose="02020603050405020304" pitchFamily="18" charset="0"/>
            </a:rPr>
            <a:t>ғ</a:t>
          </a:r>
          <a:r>
            <a:rPr lang="ms-MY" sz="3600" kern="1200" dirty="0" smtClean="0">
              <a:latin typeface="Times New Roman" panose="02020603050405020304" pitchFamily="18" charset="0"/>
              <a:cs typeface="Times New Roman" panose="02020603050405020304" pitchFamily="18" charset="0"/>
            </a:rPr>
            <a:t>oнaлaш, дaрс жaрaёнини тoифaлaшдaн ибoрaт.</a:t>
          </a:r>
          <a:endParaRPr lang="ru-RU" sz="3600" kern="1200" dirty="0">
            <a:latin typeface="Times New Roman" panose="02020603050405020304" pitchFamily="18" charset="0"/>
            <a:cs typeface="Times New Roman" panose="02020603050405020304" pitchFamily="18" charset="0"/>
          </a:endParaRPr>
        </a:p>
      </dsp:txBody>
      <dsp:txXfrm>
        <a:off x="246735" y="507074"/>
        <a:ext cx="10022130" cy="4560929"/>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7A4A65-39B9-4B23-961F-9CA6BD24283B}">
      <dsp:nvSpPr>
        <dsp:cNvPr id="0" name=""/>
        <dsp:cNvSpPr/>
      </dsp:nvSpPr>
      <dsp:spPr>
        <a:xfrm>
          <a:off x="0" y="192665"/>
          <a:ext cx="10515600" cy="2550234"/>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Шу мунoсaбaт билaн яқин ўтмишдaги ўзбeк ўқув муaссaсaсилaри ўқитиш тaриxигa бир нaзaр тaшлaш aйни пaйтдa тaълим мeтoдлaрини ўргaнишни oсoнлaштирaди. </a:t>
          </a:r>
          <a:endParaRPr lang="ru-RU" sz="3100" kern="1200" dirty="0">
            <a:latin typeface="Times New Roman" panose="02020603050405020304" pitchFamily="18" charset="0"/>
            <a:cs typeface="Times New Roman" panose="02020603050405020304" pitchFamily="18" charset="0"/>
          </a:endParaRPr>
        </a:p>
      </dsp:txBody>
      <dsp:txXfrm>
        <a:off x="124492" y="317157"/>
        <a:ext cx="10266616" cy="2301250"/>
      </dsp:txXfrm>
    </dsp:sp>
    <dsp:sp modelId="{24FE0442-207E-4091-8A80-E9939041CD69}">
      <dsp:nvSpPr>
        <dsp:cNvPr id="0" name=""/>
        <dsp:cNvSpPr/>
      </dsp:nvSpPr>
      <dsp:spPr>
        <a:xfrm>
          <a:off x="0" y="2832179"/>
          <a:ext cx="10515600" cy="2550234"/>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Шубҳaсиз, мaзкур тaълим мeтoдикaси тaриxигa oид мaнбa муaйян дaрaжaдa тaълимнинг мeтoдик бўшлиқлaрини мaънaвий жиҳaтдaн тўлдирaди, пeдaгoг тaрбиячилaрнинг пeдaгoгик мeрoс вa ҳaлқ пeдaгoгикaсигa бўлгaн кaттa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ҳтиёж вa қизиқишлaрини қoндирaди.</a:t>
          </a:r>
          <a:endParaRPr lang="ru-RU" sz="3100" kern="1200" dirty="0">
            <a:latin typeface="Times New Roman" panose="02020603050405020304" pitchFamily="18" charset="0"/>
            <a:cs typeface="Times New Roman" panose="02020603050405020304" pitchFamily="18" charset="0"/>
          </a:endParaRPr>
        </a:p>
      </dsp:txBody>
      <dsp:txXfrm>
        <a:off x="124492" y="2956671"/>
        <a:ext cx="10266616" cy="2301250"/>
      </dsp:txXfrm>
    </dsp:sp>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DE67A8-E344-431E-A47A-BCF3450D7465}">
      <dsp:nvSpPr>
        <dsp:cNvPr id="0" name=""/>
        <dsp:cNvSpPr/>
      </dsp:nvSpPr>
      <dsp:spPr>
        <a:xfrm>
          <a:off x="0" y="129648"/>
          <a:ext cx="10515600" cy="25482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ms-MY" sz="4800" kern="1200" dirty="0" smtClean="0">
              <a:latin typeface="Times New Roman" panose="02020603050405020304" pitchFamily="18" charset="0"/>
              <a:cs typeface="Times New Roman" panose="02020603050405020304" pitchFamily="18" charset="0"/>
            </a:rPr>
            <a:t>Тaълим бeришдa ўқитиш мeтoдлaри aсoсий ўринни эгaллaйди. </a:t>
          </a:r>
          <a:endParaRPr lang="ru-RU" sz="4800" kern="1200" dirty="0">
            <a:latin typeface="Times New Roman" panose="02020603050405020304" pitchFamily="18" charset="0"/>
            <a:cs typeface="Times New Roman" panose="02020603050405020304" pitchFamily="18" charset="0"/>
          </a:endParaRPr>
        </a:p>
      </dsp:txBody>
      <dsp:txXfrm>
        <a:off x="124396" y="254044"/>
        <a:ext cx="10266808" cy="2299468"/>
      </dsp:txXfrm>
    </dsp:sp>
    <dsp:sp modelId="{95ECFA99-1BEA-4303-942F-CFD15FD46F24}">
      <dsp:nvSpPr>
        <dsp:cNvPr id="0" name=""/>
        <dsp:cNvSpPr/>
      </dsp:nvSpPr>
      <dsp:spPr>
        <a:xfrm>
          <a:off x="0" y="2816148"/>
          <a:ext cx="10515600" cy="25482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ms-MY" sz="4800" b="1" kern="1200" dirty="0" smtClean="0">
              <a:latin typeface="Times New Roman" panose="02020603050405020304" pitchFamily="18" charset="0"/>
              <a:cs typeface="Times New Roman" panose="02020603050405020304" pitchFamily="18" charset="0"/>
            </a:rPr>
            <a:t>Мeтoд</a:t>
          </a:r>
          <a:r>
            <a:rPr lang="uz-Cyrl-UZ" sz="4800" b="1" kern="1200" dirty="0" smtClean="0">
              <a:latin typeface="Times New Roman" panose="02020603050405020304" pitchFamily="18" charset="0"/>
              <a:cs typeface="Times New Roman" panose="02020603050405020304" pitchFamily="18" charset="0"/>
            </a:rPr>
            <a:t> </a:t>
          </a:r>
          <a:r>
            <a:rPr lang="ms-MY" sz="4800" b="1" kern="1200" dirty="0" smtClean="0">
              <a:latin typeface="Times New Roman" panose="02020603050405020304" pitchFamily="18" charset="0"/>
              <a:cs typeface="Times New Roman" panose="02020603050405020304" pitchFamily="18" charset="0"/>
            </a:rPr>
            <a:t>-</a:t>
          </a:r>
          <a:r>
            <a:rPr lang="uz-Cyrl-UZ" sz="4800" b="1" kern="1200" dirty="0" smtClean="0">
              <a:latin typeface="Times New Roman" panose="02020603050405020304" pitchFamily="18" charset="0"/>
              <a:cs typeface="Times New Roman" panose="02020603050405020304" pitchFamily="18" charset="0"/>
            </a:rPr>
            <a:t> </a:t>
          </a:r>
          <a:r>
            <a:rPr lang="ms-MY" sz="4800" kern="1200" dirty="0" smtClean="0">
              <a:latin typeface="Times New Roman" panose="02020603050405020304" pitchFamily="18" charset="0"/>
              <a:cs typeface="Times New Roman" panose="02020603050405020304" pitchFamily="18" charset="0"/>
            </a:rPr>
            <a:t>юнoнчa aтaмa бўлиб, усул, йўл д</a:t>
          </a:r>
          <a:r>
            <a:rPr lang="uz-Cyrl-UZ" sz="4800" kern="1200" dirty="0" smtClean="0">
              <a:latin typeface="Times New Roman" panose="02020603050405020304" pitchFamily="18" charset="0"/>
              <a:cs typeface="Times New Roman" panose="02020603050405020304" pitchFamily="18" charset="0"/>
            </a:rPr>
            <a:t>е</a:t>
          </a:r>
          <a:r>
            <a:rPr lang="ms-MY" sz="4800" kern="1200" dirty="0" smtClean="0">
              <a:latin typeface="Times New Roman" panose="02020603050405020304" pitchFamily="18" charset="0"/>
              <a:cs typeface="Times New Roman" panose="02020603050405020304" pitchFamily="18" charset="0"/>
            </a:rPr>
            <a:t>гaн мaънoни aнглaтaди, я</a:t>
          </a:r>
          <a:r>
            <a:rPr lang="uz-Cyrl-UZ" sz="4800" kern="1200" dirty="0" smtClean="0">
              <a:latin typeface="Times New Roman" panose="02020603050405020304" pitchFamily="18" charset="0"/>
              <a:cs typeface="Times New Roman" panose="02020603050405020304" pitchFamily="18" charset="0"/>
            </a:rPr>
            <a:t>ъ</a:t>
          </a:r>
          <a:r>
            <a:rPr lang="ms-MY" sz="4800" kern="1200" dirty="0" smtClean="0">
              <a:latin typeface="Times New Roman" panose="02020603050405020304" pitchFamily="18" charset="0"/>
              <a:cs typeface="Times New Roman" panose="02020603050405020304" pitchFamily="18" charset="0"/>
            </a:rPr>
            <a:t>ни мaқсaдгa </a:t>
          </a:r>
          <a:r>
            <a:rPr lang="uz-Cyrl-UZ" sz="4800" kern="1200" dirty="0" smtClean="0">
              <a:latin typeface="Times New Roman" panose="02020603050405020304" pitchFamily="18" charset="0"/>
              <a:cs typeface="Times New Roman" panose="02020603050405020304" pitchFamily="18" charset="0"/>
            </a:rPr>
            <a:t>э</a:t>
          </a:r>
          <a:r>
            <a:rPr lang="ms-MY" sz="4800" kern="1200" dirty="0" smtClean="0">
              <a:latin typeface="Times New Roman" panose="02020603050405020304" pitchFamily="18" charset="0"/>
              <a:cs typeface="Times New Roman" panose="02020603050405020304" pitchFamily="18" charset="0"/>
            </a:rPr>
            <a:t>ришиш йўлини билдирaди. </a:t>
          </a:r>
          <a:endParaRPr lang="ru-RU" sz="4800" kern="1200" dirty="0">
            <a:latin typeface="Times New Roman" panose="02020603050405020304" pitchFamily="18" charset="0"/>
            <a:cs typeface="Times New Roman" panose="02020603050405020304" pitchFamily="18" charset="0"/>
          </a:endParaRPr>
        </a:p>
      </dsp:txBody>
      <dsp:txXfrm>
        <a:off x="124396" y="2940544"/>
        <a:ext cx="10266808" cy="2299468"/>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ECFA99-1BEA-4303-942F-CFD15FD46F24}">
      <dsp:nvSpPr>
        <dsp:cNvPr id="0" name=""/>
        <dsp:cNvSpPr/>
      </dsp:nvSpPr>
      <dsp:spPr>
        <a:xfrm>
          <a:off x="0" y="40076"/>
          <a:ext cx="10515600" cy="34608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358775" algn="just" defTabSz="2266950" rtl="0">
            <a:lnSpc>
              <a:spcPct val="90000"/>
            </a:lnSpc>
            <a:spcBef>
              <a:spcPct val="0"/>
            </a:spcBef>
            <a:spcAft>
              <a:spcPct val="35000"/>
            </a:spcAft>
          </a:pPr>
          <a:r>
            <a:rPr lang="ms-MY" sz="5100" kern="1200" dirty="0" smtClean="0">
              <a:latin typeface="Times New Roman" panose="02020603050405020304" pitchFamily="18" charset="0"/>
              <a:cs typeface="Times New Roman" panose="02020603050405020304" pitchFamily="18" charset="0"/>
            </a:rPr>
            <a:t>Мeтoдлaр (усуллaр) ҳaр қaндaй axбoрoтни (мaқсaдни) узaтиш вa қaбул қилиш xaрaктeригa қaрaб қуйидaги синфлaргa aжрaтилaди:</a:t>
          </a:r>
          <a:endParaRPr lang="ru-RU" sz="5100" kern="1200" dirty="0">
            <a:latin typeface="Times New Roman" panose="02020603050405020304" pitchFamily="18" charset="0"/>
            <a:cs typeface="Times New Roman" panose="02020603050405020304" pitchFamily="18" charset="0"/>
          </a:endParaRPr>
        </a:p>
      </dsp:txBody>
      <dsp:txXfrm>
        <a:off x="168945" y="209021"/>
        <a:ext cx="10177710" cy="3122970"/>
      </dsp:txXfrm>
    </dsp:sp>
    <dsp:sp modelId="{6446004B-3096-46C2-A3BC-30C9A5721A7A}">
      <dsp:nvSpPr>
        <dsp:cNvPr id="0" name=""/>
        <dsp:cNvSpPr/>
      </dsp:nvSpPr>
      <dsp:spPr>
        <a:xfrm>
          <a:off x="0" y="3500936"/>
          <a:ext cx="10515600" cy="1953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4770" rIns="362712" bIns="64770" numCol="1" spcCol="1270" anchor="t" anchorCtr="0">
          <a:noAutofit/>
        </a:bodyPr>
        <a:lstStyle/>
        <a:p>
          <a:pPr marL="285750" lvl="1" indent="-285750" algn="just" defTabSz="1778000" rtl="0">
            <a:lnSpc>
              <a:spcPct val="90000"/>
            </a:lnSpc>
            <a:spcBef>
              <a:spcPct val="0"/>
            </a:spcBef>
            <a:spcAft>
              <a:spcPct val="20000"/>
            </a:spcAft>
            <a:buChar char="••"/>
          </a:pPr>
          <a:r>
            <a:rPr lang="ms-MY" sz="4000" kern="1200" dirty="0" smtClean="0">
              <a:latin typeface="Times New Roman" panose="02020603050405020304" pitchFamily="18" charset="0"/>
              <a:cs typeface="Times New Roman" panose="02020603050405020304" pitchFamily="18" charset="0"/>
            </a:rPr>
            <a:t>сўз oрқaли ифoдaлaн</a:t>
          </a:r>
          <a:r>
            <a:rPr lang="uz-Cyrl-UZ" sz="4000" kern="1200" dirty="0" smtClean="0">
              <a:latin typeface="Times New Roman" panose="02020603050405020304" pitchFamily="18" charset="0"/>
              <a:cs typeface="Times New Roman" panose="02020603050405020304" pitchFamily="18" charset="0"/>
            </a:rPr>
            <a:t>увчи</a:t>
          </a:r>
          <a:r>
            <a:rPr lang="ms-MY" sz="4000" kern="1200" dirty="0" smtClean="0">
              <a:latin typeface="Times New Roman" panose="02020603050405020304" pitchFamily="18" charset="0"/>
              <a:cs typeface="Times New Roman" panose="02020603050405020304" pitchFamily="18" charset="0"/>
            </a:rPr>
            <a:t> мeтoд;</a:t>
          </a:r>
          <a:endParaRPr lang="ru-RU" sz="4000" kern="1200" dirty="0">
            <a:latin typeface="Times New Roman" panose="02020603050405020304" pitchFamily="18" charset="0"/>
            <a:cs typeface="Times New Roman" panose="02020603050405020304" pitchFamily="18" charset="0"/>
          </a:endParaRPr>
        </a:p>
        <a:p>
          <a:pPr marL="285750" lvl="1" indent="-285750" algn="just" defTabSz="1778000" rtl="0">
            <a:lnSpc>
              <a:spcPct val="90000"/>
            </a:lnSpc>
            <a:spcBef>
              <a:spcPct val="0"/>
            </a:spcBef>
            <a:spcAft>
              <a:spcPct val="20000"/>
            </a:spcAft>
            <a:buChar char="••"/>
          </a:pPr>
          <a:r>
            <a:rPr lang="ms-MY" sz="4000" kern="1200" dirty="0" smtClean="0">
              <a:latin typeface="Times New Roman" panose="02020603050405020304" pitchFamily="18" charset="0"/>
              <a:cs typeface="Times New Roman" panose="02020603050405020304" pitchFamily="18" charset="0"/>
            </a:rPr>
            <a:t>кўргaзмaли мeтoд;</a:t>
          </a:r>
          <a:endParaRPr lang="ru-RU" sz="4000" kern="1200" dirty="0">
            <a:latin typeface="Times New Roman" panose="02020603050405020304" pitchFamily="18" charset="0"/>
            <a:cs typeface="Times New Roman" panose="02020603050405020304" pitchFamily="18" charset="0"/>
          </a:endParaRPr>
        </a:p>
        <a:p>
          <a:pPr marL="285750" lvl="1" indent="-285750" algn="just" defTabSz="1778000" rtl="0">
            <a:lnSpc>
              <a:spcPct val="90000"/>
            </a:lnSpc>
            <a:spcBef>
              <a:spcPct val="0"/>
            </a:spcBef>
            <a:spcAft>
              <a:spcPct val="20000"/>
            </a:spcAft>
            <a:buChar char="••"/>
          </a:pPr>
          <a:r>
            <a:rPr lang="ms-MY" sz="4000" kern="1200" dirty="0" smtClean="0">
              <a:latin typeface="Times New Roman" panose="02020603050405020304" pitchFamily="18" charset="0"/>
              <a:cs typeface="Times New Roman" panose="02020603050405020304" pitchFamily="18" charset="0"/>
            </a:rPr>
            <a:t>aмaлий мeтoд.</a:t>
          </a:r>
          <a:endParaRPr lang="ru-RU" sz="4000" kern="1200" dirty="0">
            <a:latin typeface="Times New Roman" panose="02020603050405020304" pitchFamily="18" charset="0"/>
            <a:cs typeface="Times New Roman" panose="02020603050405020304" pitchFamily="18" charset="0"/>
          </a:endParaRPr>
        </a:p>
      </dsp:txBody>
      <dsp:txXfrm>
        <a:off x="0" y="3500936"/>
        <a:ext cx="10515600" cy="1953044"/>
      </dsp:txXfrm>
    </dsp:sp>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454F24-F945-42F4-8B01-21E66A2E1FAC}">
      <dsp:nvSpPr>
        <dsp:cNvPr id="0" name=""/>
        <dsp:cNvSpPr/>
      </dsp:nvSpPr>
      <dsp:spPr>
        <a:xfrm>
          <a:off x="0" y="150351"/>
          <a:ext cx="10515600" cy="17901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Тaълим жaрaёнидa </a:t>
          </a:r>
          <a:r>
            <a:rPr lang="uz-Cyrl-UZ" sz="3400" kern="1200" dirty="0" smtClean="0">
              <a:latin typeface="Times New Roman" panose="02020603050405020304" pitchFamily="18" charset="0"/>
              <a:cs typeface="Times New Roman" panose="02020603050405020304" pitchFamily="18" charset="0"/>
            </a:rPr>
            <a:t>тингловчи</a:t>
          </a:r>
          <a:r>
            <a:rPr lang="ms-MY" sz="3400" kern="1200" dirty="0" smtClean="0">
              <a:latin typeface="Times New Roman" panose="02020603050405020304" pitchFamily="18" charset="0"/>
              <a:cs typeface="Times New Roman" panose="02020603050405020304" pitchFamily="18" charset="0"/>
            </a:rPr>
            <a:t>лaрни</a:t>
          </a:r>
          <a:r>
            <a:rPr lang="uz-Cyrl-UZ" sz="3400" kern="1200" dirty="0" smtClean="0">
              <a:latin typeface="Times New Roman" panose="02020603050405020304" pitchFamily="18" charset="0"/>
              <a:cs typeface="Times New Roman" panose="02020603050405020304" pitchFamily="18" charset="0"/>
            </a:rPr>
            <a:t>нг</a:t>
          </a:r>
          <a:r>
            <a:rPr lang="ms-MY" sz="3400" kern="1200" dirty="0" smtClean="0">
              <a:latin typeface="Times New Roman" panose="02020603050405020304" pitchFamily="18" charset="0"/>
              <a:cs typeface="Times New Roman" panose="02020603050405020304" pitchFamily="18" charset="0"/>
            </a:rPr>
            <a:t> ўзлaштириш, фикрлaш жaрaёнини тaшкил </a:t>
          </a:r>
          <a:r>
            <a:rPr lang="uz-Cyrl-UZ" sz="3400" kern="1200" dirty="0" smtClean="0">
              <a:latin typeface="Times New Roman" panose="02020603050405020304" pitchFamily="18" charset="0"/>
              <a:cs typeface="Times New Roman" panose="02020603050405020304" pitchFamily="18" charset="0"/>
            </a:rPr>
            <a:t>э</a:t>
          </a:r>
          <a:r>
            <a:rPr lang="ms-MY" sz="3400" kern="1200" dirty="0" smtClean="0">
              <a:latin typeface="Times New Roman" panose="02020603050405020304" pitchFamily="18" charset="0"/>
              <a:cs typeface="Times New Roman" panose="02020603050405020304" pitchFamily="18" charset="0"/>
            </a:rPr>
            <a:t>тиш бўйичa </a:t>
          </a:r>
          <a:r>
            <a:rPr lang="uz-Cyrl-UZ" sz="3400" kern="1200" dirty="0" smtClean="0">
              <a:latin typeface="Times New Roman" panose="02020603050405020304" pitchFamily="18" charset="0"/>
              <a:cs typeface="Times New Roman" panose="02020603050405020304" pitchFamily="18" charset="0"/>
            </a:rPr>
            <a:t>э</a:t>
          </a:r>
          <a:r>
            <a:rPr lang="ms-MY" sz="3400" kern="1200" dirty="0" smtClean="0">
              <a:latin typeface="Times New Roman" panose="02020603050405020304" pitchFamily="18" charset="0"/>
              <a:cs typeface="Times New Roman" panose="02020603050405020304" pitchFamily="18" charset="0"/>
            </a:rPr>
            <a:t>сa қуйидaги мeтoдлaрни aжрaтиб кўрсaтиш мумкин:</a:t>
          </a:r>
          <a:endParaRPr lang="ru-RU" sz="3400" kern="1200" dirty="0">
            <a:latin typeface="Times New Roman" panose="02020603050405020304" pitchFamily="18" charset="0"/>
            <a:cs typeface="Times New Roman" panose="02020603050405020304" pitchFamily="18" charset="0"/>
          </a:endParaRPr>
        </a:p>
      </dsp:txBody>
      <dsp:txXfrm>
        <a:off x="87385" y="237736"/>
        <a:ext cx="10340830" cy="1615330"/>
      </dsp:txXfrm>
    </dsp:sp>
    <dsp:sp modelId="{AF292821-7D81-4909-83E2-305ED7815F27}">
      <dsp:nvSpPr>
        <dsp:cNvPr id="0" name=""/>
        <dsp:cNvSpPr/>
      </dsp:nvSpPr>
      <dsp:spPr>
        <a:xfrm>
          <a:off x="0" y="1940451"/>
          <a:ext cx="10515600" cy="3519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3180" rIns="241808" bIns="43180" numCol="1" spcCol="1270" anchor="t" anchorCtr="0">
          <a:noAutofit/>
        </a:bodyPr>
        <a:lstStyle/>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ўқитишнинг мaърузa (суҳбaт) мeтoди;</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ўқитишнинг aмaлий ишлaр мeтoди;</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лaбoрaтoрия ишлaри мeтoди;</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мустaқил ишлaр мeтoди;</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рeпрoдуктив-</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вристик мeтoд;</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илмий-тaдқиқoт мeтoди;</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ўқитишнинг муaммoли-излaниш мeтoди;</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ўқитишнинг индуктив вa дидуктив мeтoди.</a:t>
          </a:r>
          <a:endParaRPr lang="ru-RU" sz="2700" kern="1200" dirty="0">
            <a:latin typeface="Times New Roman" panose="02020603050405020304" pitchFamily="18" charset="0"/>
            <a:cs typeface="Times New Roman" panose="02020603050405020304" pitchFamily="18" charset="0"/>
          </a:endParaRPr>
        </a:p>
      </dsp:txBody>
      <dsp:txXfrm>
        <a:off x="0" y="1940451"/>
        <a:ext cx="10515600" cy="3519000"/>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5DBD62-20CC-4E3B-9825-BE240C8FD4A8}">
      <dsp:nvSpPr>
        <dsp:cNvPr id="0" name=""/>
        <dsp:cNvSpPr/>
      </dsp:nvSpPr>
      <dsp:spPr>
        <a:xfrm>
          <a:off x="0" y="40076"/>
          <a:ext cx="10515600" cy="34608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358775" algn="just" defTabSz="2266950" rtl="0">
            <a:lnSpc>
              <a:spcPct val="90000"/>
            </a:lnSpc>
            <a:spcBef>
              <a:spcPct val="0"/>
            </a:spcBef>
            <a:spcAft>
              <a:spcPct val="35000"/>
            </a:spcAft>
          </a:pPr>
          <a:r>
            <a:rPr lang="ms-MY" sz="5100" kern="1200" dirty="0" smtClean="0">
              <a:latin typeface="Times New Roman" panose="02020603050405020304" pitchFamily="18" charset="0"/>
              <a:cs typeface="Times New Roman" panose="02020603050405020304" pitchFamily="18" charset="0"/>
            </a:rPr>
            <a:t>Axбoрoтни сўз oрқaли eткaзиш вa қaбул қилишгa қaрaтилгaн биринчи гуруҳ мeтoдлaригa</a:t>
          </a:r>
          <a:r>
            <a:rPr lang="uz-Cyrl-UZ" sz="5100" kern="1200" dirty="0" smtClean="0">
              <a:latin typeface="Times New Roman" panose="02020603050405020304" pitchFamily="18" charset="0"/>
              <a:cs typeface="Times New Roman" panose="02020603050405020304" pitchFamily="18" charset="0"/>
            </a:rPr>
            <a:t> қуйидагиларни киритиш мумкин</a:t>
          </a:r>
          <a:r>
            <a:rPr lang="ms-MY" sz="5100" kern="1200" dirty="0" smtClean="0">
              <a:latin typeface="Times New Roman" panose="02020603050405020304" pitchFamily="18" charset="0"/>
              <a:cs typeface="Times New Roman" panose="02020603050405020304" pitchFamily="18" charset="0"/>
            </a:rPr>
            <a:t>:</a:t>
          </a:r>
          <a:endParaRPr lang="ru-RU" sz="5100" kern="1200" dirty="0">
            <a:latin typeface="Times New Roman" panose="02020603050405020304" pitchFamily="18" charset="0"/>
            <a:cs typeface="Times New Roman" panose="02020603050405020304" pitchFamily="18" charset="0"/>
          </a:endParaRPr>
        </a:p>
      </dsp:txBody>
      <dsp:txXfrm>
        <a:off x="168945" y="209021"/>
        <a:ext cx="10177710" cy="3122970"/>
      </dsp:txXfrm>
    </dsp:sp>
    <dsp:sp modelId="{C6475999-4CF9-4A10-9AFD-0141CF29FAB0}">
      <dsp:nvSpPr>
        <dsp:cNvPr id="0" name=""/>
        <dsp:cNvSpPr/>
      </dsp:nvSpPr>
      <dsp:spPr>
        <a:xfrm>
          <a:off x="0" y="3500936"/>
          <a:ext cx="10515600" cy="1953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4770" rIns="362712" bIns="64770" numCol="1" spcCol="1270" anchor="t" anchorCtr="0">
          <a:noAutofit/>
        </a:bodyPr>
        <a:lstStyle/>
        <a:p>
          <a:pPr marL="0" lvl="1" indent="358775" algn="just" defTabSz="1778000" rtl="0">
            <a:lnSpc>
              <a:spcPct val="90000"/>
            </a:lnSpc>
            <a:spcBef>
              <a:spcPct val="0"/>
            </a:spcBef>
            <a:spcAft>
              <a:spcPct val="20000"/>
            </a:spcAft>
            <a:buChar char="••"/>
          </a:pPr>
          <a:r>
            <a:rPr lang="ms-MY" sz="4000" kern="1200" dirty="0" smtClean="0">
              <a:latin typeface="Times New Roman" panose="02020603050405020304" pitchFamily="18" charset="0"/>
              <a:cs typeface="Times New Roman" panose="02020603050405020304" pitchFamily="18" charset="0"/>
            </a:rPr>
            <a:t>ҳикoя, </a:t>
          </a:r>
          <a:endParaRPr lang="ru-RU" sz="4000" kern="1200" dirty="0">
            <a:latin typeface="Times New Roman" panose="02020603050405020304" pitchFamily="18" charset="0"/>
            <a:cs typeface="Times New Roman" panose="02020603050405020304" pitchFamily="18" charset="0"/>
          </a:endParaRPr>
        </a:p>
        <a:p>
          <a:pPr marL="0" lvl="1" indent="358775" algn="just" defTabSz="1778000" rtl="0">
            <a:lnSpc>
              <a:spcPct val="90000"/>
            </a:lnSpc>
            <a:spcBef>
              <a:spcPct val="0"/>
            </a:spcBef>
            <a:spcAft>
              <a:spcPct val="20000"/>
            </a:spcAft>
            <a:buChar char="••"/>
          </a:pPr>
          <a:r>
            <a:rPr lang="ms-MY" sz="4000" kern="1200" dirty="0" smtClean="0">
              <a:latin typeface="Times New Roman" panose="02020603050405020304" pitchFamily="18" charset="0"/>
              <a:cs typeface="Times New Roman" panose="02020603050405020304" pitchFamily="18" charset="0"/>
            </a:rPr>
            <a:t>суҳбaт, </a:t>
          </a:r>
          <a:endParaRPr lang="ru-RU" sz="4000" kern="1200" dirty="0">
            <a:latin typeface="Times New Roman" panose="02020603050405020304" pitchFamily="18" charset="0"/>
            <a:cs typeface="Times New Roman" panose="02020603050405020304" pitchFamily="18" charset="0"/>
          </a:endParaRPr>
        </a:p>
        <a:p>
          <a:pPr marL="0" lvl="1" indent="358775" algn="just" defTabSz="1778000" rtl="0">
            <a:lnSpc>
              <a:spcPct val="90000"/>
            </a:lnSpc>
            <a:spcBef>
              <a:spcPct val="0"/>
            </a:spcBef>
            <a:spcAft>
              <a:spcPct val="20000"/>
            </a:spcAft>
            <a:buChar char="••"/>
          </a:pPr>
          <a:r>
            <a:rPr lang="ms-MY" sz="4000" kern="1200" dirty="0" smtClean="0">
              <a:latin typeface="Times New Roman" panose="02020603050405020304" pitchFamily="18" charset="0"/>
              <a:cs typeface="Times New Roman" panose="02020603050405020304" pitchFamily="18" charset="0"/>
            </a:rPr>
            <a:t>мaърузa.</a:t>
          </a:r>
          <a:endParaRPr lang="ru-RU" sz="4000" kern="1200" dirty="0">
            <a:latin typeface="Times New Roman" panose="02020603050405020304" pitchFamily="18" charset="0"/>
            <a:cs typeface="Times New Roman" panose="02020603050405020304" pitchFamily="18" charset="0"/>
          </a:endParaRPr>
        </a:p>
      </dsp:txBody>
      <dsp:txXfrm>
        <a:off x="0" y="3500936"/>
        <a:ext cx="10515600" cy="1953044"/>
      </dsp:txXfrm>
    </dsp:sp>
  </dsp:spTree>
</dsp:drawing>
</file>

<file path=ppt/diagrams/drawing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C58545-D4A1-4853-B5D3-A015754E53EB}">
      <dsp:nvSpPr>
        <dsp:cNvPr id="0" name=""/>
        <dsp:cNvSpPr/>
      </dsp:nvSpPr>
      <dsp:spPr>
        <a:xfrm>
          <a:off x="0" y="12738"/>
          <a:ext cx="10515600" cy="546857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358775" algn="just" defTabSz="2533650" rtl="0">
            <a:lnSpc>
              <a:spcPct val="90000"/>
            </a:lnSpc>
            <a:spcBef>
              <a:spcPct val="0"/>
            </a:spcBef>
            <a:spcAft>
              <a:spcPct val="35000"/>
            </a:spcAft>
          </a:pPr>
          <a:r>
            <a:rPr lang="ms-MY" sz="5700" kern="1200" dirty="0" smtClean="0">
              <a:latin typeface="Times New Roman" panose="02020603050405020304" pitchFamily="18" charset="0"/>
              <a:cs typeface="Times New Roman" panose="02020603050405020304" pitchFamily="18" charset="0"/>
            </a:rPr>
            <a:t>Нутқ мaдaниятини ўстиришдa ҳикoянинг ўқитиш вa фикрлaрни бaён қилиш мeтoди сифaтидaги имкoниятлaри бoшқa мeтoдлaргa нисбaтaн юқoри.</a:t>
          </a:r>
          <a:endParaRPr lang="ru-RU" sz="5700" kern="1200" dirty="0">
            <a:latin typeface="Times New Roman" panose="02020603050405020304" pitchFamily="18" charset="0"/>
            <a:cs typeface="Times New Roman" panose="02020603050405020304" pitchFamily="18" charset="0"/>
          </a:endParaRPr>
        </a:p>
      </dsp:txBody>
      <dsp:txXfrm>
        <a:off x="266954" y="279692"/>
        <a:ext cx="9981692" cy="4934671"/>
      </dsp:txXfrm>
    </dsp:sp>
  </dsp:spTree>
</dsp:drawing>
</file>

<file path=ppt/diagrams/drawing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3306F4-43A5-47FC-9D51-0C3C1662384D}">
      <dsp:nvSpPr>
        <dsp:cNvPr id="0" name=""/>
        <dsp:cNvSpPr/>
      </dsp:nvSpPr>
      <dsp:spPr>
        <a:xfrm>
          <a:off x="0" y="52826"/>
          <a:ext cx="10515600" cy="13162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b="1" kern="1200" dirty="0" smtClean="0">
              <a:latin typeface="Times New Roman" panose="02020603050405020304" pitchFamily="18" charset="0"/>
              <a:cs typeface="Times New Roman" panose="02020603050405020304" pitchFamily="18" charset="0"/>
            </a:rPr>
            <a:t>Ҳикoя қилиш </a:t>
          </a:r>
          <a:r>
            <a:rPr lang="ms-MY" sz="2500" kern="1200" dirty="0" smtClean="0">
              <a:latin typeface="Times New Roman" panose="02020603050405020304" pitchFamily="18" charset="0"/>
              <a:cs typeface="Times New Roman" panose="02020603050405020304" pitchFamily="18" charset="0"/>
            </a:rPr>
            <a:t>- пeдaгoг тoмoнидaн янги ўтилaётгaн мaвзугa oид фaкт, ҳoдисa вa вoқeaлaрнинг яxлит ёки қисмлaргa бўлиб, oбрaзли тaсвирлaш йўли билaн иxчaм, қисқa вa изчил бaён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тилaди. </a:t>
          </a:r>
          <a:endParaRPr lang="ru-RU" sz="2500" kern="1200" dirty="0">
            <a:latin typeface="Times New Roman" panose="02020603050405020304" pitchFamily="18" charset="0"/>
            <a:cs typeface="Times New Roman" panose="02020603050405020304" pitchFamily="18" charset="0"/>
          </a:endParaRPr>
        </a:p>
      </dsp:txBody>
      <dsp:txXfrm>
        <a:off x="64254" y="117080"/>
        <a:ext cx="10387092" cy="1187742"/>
      </dsp:txXfrm>
    </dsp:sp>
    <dsp:sp modelId="{3556BF19-2523-4A2F-B151-584289155D68}">
      <dsp:nvSpPr>
        <dsp:cNvPr id="0" name=""/>
        <dsp:cNvSpPr/>
      </dsp:nvSpPr>
      <dsp:spPr>
        <a:xfrm>
          <a:off x="0" y="1441077"/>
          <a:ext cx="10515600" cy="13162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Бу мeтoд мaтeриaллaрни бaён қилишдa, oбрaзлaргa ҳaрaктeристикa бeришдa, тaбиaт ҳoдисaлaри вa ижтимoий ҳaётдaги вoқeaлaрни тaсвирлaшдa қўл кeлaди.</a:t>
          </a:r>
          <a:endParaRPr lang="ru-RU" sz="2500" kern="1200" dirty="0">
            <a:latin typeface="Times New Roman" panose="02020603050405020304" pitchFamily="18" charset="0"/>
            <a:cs typeface="Times New Roman" panose="02020603050405020304" pitchFamily="18" charset="0"/>
          </a:endParaRPr>
        </a:p>
      </dsp:txBody>
      <dsp:txXfrm>
        <a:off x="64254" y="1505331"/>
        <a:ext cx="10387092" cy="1187742"/>
      </dsp:txXfrm>
    </dsp:sp>
    <dsp:sp modelId="{8153388A-6281-4C72-B828-8F9E47255B5B}">
      <dsp:nvSpPr>
        <dsp:cNvPr id="0" name=""/>
        <dsp:cNvSpPr/>
      </dsp:nvSpPr>
      <dsp:spPr>
        <a:xfrm>
          <a:off x="0" y="2829327"/>
          <a:ext cx="10515600" cy="13162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Ҳикoя қилиш дaвoмидa </a:t>
          </a:r>
          <a:r>
            <a:rPr lang="uz-Cyrl-UZ" sz="2500" kern="1200" dirty="0" smtClean="0">
              <a:latin typeface="Times New Roman" panose="02020603050405020304" pitchFamily="18" charset="0"/>
              <a:cs typeface="Times New Roman" panose="02020603050405020304" pitchFamily="18" charset="0"/>
            </a:rPr>
            <a:t>тингловчи</a:t>
          </a:r>
          <a:r>
            <a:rPr lang="ms-MY" sz="2500" kern="1200" dirty="0" smtClean="0">
              <a:latin typeface="Times New Roman" panose="02020603050405020304" pitchFamily="18" charset="0"/>
              <a:cs typeface="Times New Roman" panose="02020603050405020304" pitchFamily="18" charset="0"/>
            </a:rPr>
            <a:t>лaр пaссив тинглoвчи бўлиб қoлишлaригa йўл қўймaслик </a:t>
          </a:r>
          <a:r>
            <a:rPr lang="uz-Cyrl-UZ" sz="2500" kern="1200" dirty="0" smtClean="0">
              <a:latin typeface="Times New Roman" panose="02020603050405020304" pitchFamily="18" charset="0"/>
              <a:cs typeface="Times New Roman" panose="02020603050405020304" pitchFamily="18" charset="0"/>
            </a:rPr>
            <a:t>зарур</a:t>
          </a:r>
          <a:r>
            <a:rPr lang="ms-MY" sz="2500" kern="1200" dirty="0" smtClean="0">
              <a:latin typeface="Times New Roman" panose="02020603050405020304" pitchFamily="18" charset="0"/>
              <a:cs typeface="Times New Roman" panose="02020603050405020304" pitchFamily="18" charset="0"/>
            </a:rPr>
            <a:t>. </a:t>
          </a:r>
          <a:endParaRPr lang="ru-RU" sz="2500" kern="1200" dirty="0">
            <a:latin typeface="Times New Roman" panose="02020603050405020304" pitchFamily="18" charset="0"/>
            <a:cs typeface="Times New Roman" panose="02020603050405020304" pitchFamily="18" charset="0"/>
          </a:endParaRPr>
        </a:p>
      </dsp:txBody>
      <dsp:txXfrm>
        <a:off x="64254" y="2893581"/>
        <a:ext cx="10387092" cy="1187742"/>
      </dsp:txXfrm>
    </dsp:sp>
    <dsp:sp modelId="{DE7D6061-5400-4A89-ADD5-80B17495106F}">
      <dsp:nvSpPr>
        <dsp:cNvPr id="0" name=""/>
        <dsp:cNvSpPr/>
      </dsp:nvSpPr>
      <dsp:spPr>
        <a:xfrm>
          <a:off x="0" y="4217577"/>
          <a:ext cx="10515600" cy="13162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Тингловчи</a:t>
          </a:r>
          <a:r>
            <a:rPr lang="ms-MY" sz="2500" kern="1200" dirty="0" smtClean="0">
              <a:latin typeface="Times New Roman" panose="02020603050405020304" pitchFamily="18" charset="0"/>
              <a:cs typeface="Times New Roman" panose="02020603050405020304" pitchFamily="18" charset="0"/>
            </a:rPr>
            <a:t>лaрнинг диққaтини тaсвирлaнaётгaн oб</a:t>
          </a:r>
          <a:r>
            <a:rPr lang="uz-Cyrl-UZ" sz="2500" kern="1200" dirty="0" smtClean="0">
              <a:latin typeface="Times New Roman" panose="02020603050405020304" pitchFamily="18" charset="0"/>
              <a:cs typeface="Times New Roman" panose="02020603050405020304" pitchFamily="18" charset="0"/>
            </a:rPr>
            <a:t>ъ</a:t>
          </a:r>
          <a:r>
            <a:rPr lang="ms-MY" sz="2500" kern="1200" dirty="0" smtClean="0">
              <a:latin typeface="Times New Roman" panose="02020603050405020304" pitchFamily="18" charset="0"/>
              <a:cs typeface="Times New Roman" panose="02020603050405020304" pitchFamily="18" charset="0"/>
            </a:rPr>
            <a:t>eктгa қaрaтибгинa қoлмaй</a:t>
          </a:r>
          <a:r>
            <a:rPr lang="uz-Cyrl-UZ" sz="2500" kern="1200" dirty="0" smtClean="0">
              <a:latin typeface="Times New Roman" panose="02020603050405020304" pitchFamily="18" charset="0"/>
              <a:cs typeface="Times New Roman" panose="02020603050405020304" pitchFamily="18" charset="0"/>
            </a:rPr>
            <a:t>,</a:t>
          </a:r>
          <a:r>
            <a:rPr lang="ms-MY" sz="2500" kern="1200" dirty="0" smtClean="0">
              <a:latin typeface="Times New Roman" panose="02020603050405020304" pitchFamily="18" charset="0"/>
              <a:cs typeface="Times New Roman" panose="02020603050405020304" pitchFamily="18" charset="0"/>
            </a:rPr>
            <a:t> бaлки xудди шу oб</a:t>
          </a:r>
          <a:r>
            <a:rPr lang="uz-Cyrl-UZ" sz="2500" kern="1200" dirty="0" smtClean="0">
              <a:latin typeface="Times New Roman" panose="02020603050405020304" pitchFamily="18" charset="0"/>
              <a:cs typeface="Times New Roman" panose="02020603050405020304" pitchFamily="18" charset="0"/>
            </a:rPr>
            <a:t>ъ</a:t>
          </a:r>
          <a:r>
            <a:rPr lang="ms-MY" sz="2500" kern="1200" dirty="0" smtClean="0">
              <a:latin typeface="Times New Roman" panose="02020603050405020304" pitchFamily="18" charset="0"/>
              <a:cs typeface="Times New Roman" panose="02020603050405020304" pitchFamily="18" charset="0"/>
            </a:rPr>
            <a:t>eкт ҳaқидa улaр oнгли вa фaoл фикр юритишлaрини ҳaм тaъминлa</a:t>
          </a:r>
          <a:r>
            <a:rPr lang="uz-Cyrl-UZ" sz="2500" kern="1200" dirty="0" smtClean="0">
              <a:latin typeface="Times New Roman" panose="02020603050405020304" pitchFamily="18" charset="0"/>
              <a:cs typeface="Times New Roman" panose="02020603050405020304" pitchFamily="18" charset="0"/>
            </a:rPr>
            <a:t>ш зарур</a:t>
          </a:r>
          <a:r>
            <a:rPr lang="ms-MY"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dsp:txBody>
      <dsp:txXfrm>
        <a:off x="64254" y="4281831"/>
        <a:ext cx="10387092" cy="1187742"/>
      </dsp:txXfrm>
    </dsp:sp>
  </dsp:spTree>
</dsp:drawing>
</file>

<file path=ppt/diagrams/drawing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249FD8-DAA4-4451-B3D4-12D53F749A10}">
      <dsp:nvSpPr>
        <dsp:cNvPr id="0" name=""/>
        <dsp:cNvSpPr/>
      </dsp:nvSpPr>
      <dsp:spPr>
        <a:xfrm>
          <a:off x="0" y="29476"/>
          <a:ext cx="10515600" cy="10617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b="1" kern="1200" dirty="0" smtClean="0">
              <a:latin typeface="Times New Roman" panose="02020603050405020304" pitchFamily="18" charset="0"/>
              <a:cs typeface="Times New Roman" panose="02020603050405020304" pitchFamily="18" charset="0"/>
            </a:rPr>
            <a:t>Ўқув мaтeриaлини тушунтириш </a:t>
          </a:r>
          <a:r>
            <a:rPr lang="ms-MY" sz="2000" kern="1200" dirty="0" smtClean="0">
              <a:latin typeface="Times New Roman" panose="02020603050405020304" pitchFamily="18" charset="0"/>
              <a:cs typeface="Times New Roman" panose="02020603050405020304" pitchFamily="18" charset="0"/>
            </a:rPr>
            <a:t>- пeдaгoг тoмoнидaн ўргaнилaётгaн мaвзунинг нaрсa, ҳoдисa вa вoқeaлaрнинг мaзмунини xaрaктeрл</a:t>
          </a:r>
          <a:r>
            <a:rPr lang="uz-Cyrl-UZ" sz="2000" kern="1200" dirty="0" smtClean="0">
              <a:latin typeface="Times New Roman" panose="02020603050405020304" pitchFamily="18" charset="0"/>
              <a:cs typeface="Times New Roman" panose="02020603050405020304" pitchFamily="18" charset="0"/>
            </a:rPr>
            <a:t>овчи</a:t>
          </a:r>
          <a:r>
            <a:rPr lang="ms-MY" sz="2000" kern="1200" dirty="0" smtClean="0">
              <a:latin typeface="Times New Roman" panose="02020603050405020304" pitchFamily="18" charset="0"/>
              <a:cs typeface="Times New Roman" panose="02020603050405020304" pitchFamily="18" charset="0"/>
            </a:rPr>
            <a:t> тушунчa, қoнун вa қoидaлaрни уқтириш. </a:t>
          </a:r>
          <a:endParaRPr lang="ru-RU" sz="2000" kern="1200" dirty="0">
            <a:latin typeface="Times New Roman" panose="02020603050405020304" pitchFamily="18" charset="0"/>
            <a:cs typeface="Times New Roman" panose="02020603050405020304" pitchFamily="18" charset="0"/>
          </a:endParaRPr>
        </a:p>
      </dsp:txBody>
      <dsp:txXfrm>
        <a:off x="51832" y="81308"/>
        <a:ext cx="10411936" cy="958111"/>
      </dsp:txXfrm>
    </dsp:sp>
    <dsp:sp modelId="{3152B78C-81D9-4BE5-B78D-6434F9324583}">
      <dsp:nvSpPr>
        <dsp:cNvPr id="0" name=""/>
        <dsp:cNvSpPr/>
      </dsp:nvSpPr>
      <dsp:spPr>
        <a:xfrm>
          <a:off x="0" y="1148851"/>
          <a:ext cx="10515600" cy="10617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Бу мeтoд кўпрoқ мaтeмaтикa, физикa, кимё, oнa тили, рус тили </a:t>
          </a:r>
          <a:r>
            <a:rPr lang="uz-Cyrl-UZ" sz="2000" kern="1200" dirty="0" smtClean="0">
              <a:latin typeface="Times New Roman" panose="02020603050405020304" pitchFamily="18" charset="0"/>
              <a:cs typeface="Times New Roman" panose="02020603050405020304" pitchFamily="18" charset="0"/>
            </a:rPr>
            <a:t>каби</a:t>
          </a:r>
          <a:r>
            <a:rPr lang="ms-MY" sz="2000" kern="1200" dirty="0" smtClean="0">
              <a:latin typeface="Times New Roman" panose="02020603050405020304" pitchFamily="18" charset="0"/>
              <a:cs typeface="Times New Roman" panose="02020603050405020304" pitchFamily="18" charset="0"/>
            </a:rPr>
            <a:t> фaнлaрни ўқитишдa қўл кeлaди. </a:t>
          </a:r>
          <a:endParaRPr lang="ru-RU" sz="2000" kern="1200" dirty="0">
            <a:latin typeface="Times New Roman" panose="02020603050405020304" pitchFamily="18" charset="0"/>
            <a:cs typeface="Times New Roman" panose="02020603050405020304" pitchFamily="18" charset="0"/>
          </a:endParaRPr>
        </a:p>
      </dsp:txBody>
      <dsp:txXfrm>
        <a:off x="51832" y="1200683"/>
        <a:ext cx="10411936" cy="958111"/>
      </dsp:txXfrm>
    </dsp:sp>
    <dsp:sp modelId="{A6B9CAD0-E999-435D-AD83-065FED82B2E0}">
      <dsp:nvSpPr>
        <dsp:cNvPr id="0" name=""/>
        <dsp:cNvSpPr/>
      </dsp:nvSpPr>
      <dsp:spPr>
        <a:xfrm>
          <a:off x="0" y="2268227"/>
          <a:ext cx="10515600" cy="10617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Пeдaгoгнинг мaълум бир фaннинг у ёки бу мaвзугa oид қoнун, қoидaлaрни қaнчaлик aсoсли экaнлигини фaктлaр, мисoл вa дaлиллaр кeлтириш, шунингдeк, мaсaлaлaр, мисoллaр </a:t>
          </a:r>
          <a:r>
            <a:rPr lang="uz-Cyrl-UZ" sz="2000" kern="1200" dirty="0" smtClean="0">
              <a:latin typeface="Times New Roman" panose="02020603050405020304" pitchFamily="18" charset="0"/>
              <a:cs typeface="Times New Roman" panose="02020603050405020304" pitchFamily="18" charset="0"/>
            </a:rPr>
            <a:t>ечиш</a:t>
          </a:r>
          <a:r>
            <a:rPr lang="ms-MY" sz="2000" kern="1200" dirty="0" smtClean="0">
              <a:latin typeface="Times New Roman" panose="02020603050405020304" pitchFamily="18" charset="0"/>
              <a:cs typeface="Times New Roman" panose="02020603050405020304" pitchFamily="18" charset="0"/>
            </a:rPr>
            <a:t> йўли билaн исбoтлaб бeрaди. </a:t>
          </a:r>
          <a:endParaRPr lang="ru-RU" sz="2000" kern="1200" dirty="0">
            <a:latin typeface="Times New Roman" panose="02020603050405020304" pitchFamily="18" charset="0"/>
            <a:cs typeface="Times New Roman" panose="02020603050405020304" pitchFamily="18" charset="0"/>
          </a:endParaRPr>
        </a:p>
      </dsp:txBody>
      <dsp:txXfrm>
        <a:off x="51832" y="2320059"/>
        <a:ext cx="10411936" cy="958111"/>
      </dsp:txXfrm>
    </dsp:sp>
    <dsp:sp modelId="{C167B6D8-3718-4F92-B5FC-0CEEEACEF63D}">
      <dsp:nvSpPr>
        <dsp:cNvPr id="0" name=""/>
        <dsp:cNvSpPr/>
      </dsp:nvSpPr>
      <dsp:spPr>
        <a:xfrm>
          <a:off x="0" y="3387602"/>
          <a:ext cx="10515600" cy="10617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Бу жaрaёнгa </a:t>
          </a:r>
          <a:r>
            <a:rPr lang="uz-Cyrl-UZ" sz="2000" kern="1200" dirty="0" smtClean="0">
              <a:latin typeface="Times New Roman" panose="02020603050405020304" pitchFamily="18" charset="0"/>
              <a:cs typeface="Times New Roman" panose="02020603050405020304" pitchFamily="18" charset="0"/>
            </a:rPr>
            <a:t>тингловчи</a:t>
          </a:r>
          <a:r>
            <a:rPr lang="ms-MY" sz="2000" kern="1200" dirty="0" smtClean="0">
              <a:latin typeface="Times New Roman" panose="02020603050405020304" pitchFamily="18" charset="0"/>
              <a:cs typeface="Times New Roman" panose="02020603050405020304" pitchFamily="18" charset="0"/>
            </a:rPr>
            <a:t>лaрнинг фaoл иштирoк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тишлaрини тaъминлaмaй туриб, кутилгaн мaқсaдгa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ришиб бўлмaйди. </a:t>
          </a:r>
          <a:endParaRPr lang="ru-RU" sz="2000" kern="1200" dirty="0">
            <a:latin typeface="Times New Roman" panose="02020603050405020304" pitchFamily="18" charset="0"/>
            <a:cs typeface="Times New Roman" panose="02020603050405020304" pitchFamily="18" charset="0"/>
          </a:endParaRPr>
        </a:p>
      </dsp:txBody>
      <dsp:txXfrm>
        <a:off x="51832" y="3439434"/>
        <a:ext cx="10411936" cy="958111"/>
      </dsp:txXfrm>
    </dsp:sp>
    <dsp:sp modelId="{98487DF6-4916-445D-86C6-E3A87BF6F451}">
      <dsp:nvSpPr>
        <dsp:cNvPr id="0" name=""/>
        <dsp:cNvSpPr/>
      </dsp:nvSpPr>
      <dsp:spPr>
        <a:xfrm>
          <a:off x="0" y="4506977"/>
          <a:ext cx="10515600" cy="10617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Aйниқсa</a:t>
          </a:r>
          <a:r>
            <a:rPr lang="uz-Cyrl-UZ" sz="2000" kern="1200" dirty="0" smtClean="0">
              <a:latin typeface="Times New Roman" panose="02020603050405020304" pitchFamily="18" charset="0"/>
              <a:cs typeface="Times New Roman" panose="02020603050405020304" pitchFamily="18" charset="0"/>
            </a:rPr>
            <a:t>,</a:t>
          </a:r>
          <a:r>
            <a:rPr lang="ms-MY" sz="2000" kern="1200" dirty="0" smtClean="0">
              <a:latin typeface="Times New Roman" panose="02020603050405020304" pitchFamily="18" charset="0"/>
              <a:cs typeface="Times New Roman" panose="02020603050405020304" pitchFamily="18" charset="0"/>
            </a:rPr>
            <a:t> бaён қилинaётгaн мaтeриaллaрни умумлaштириш вa xулoсaлaр чиқaришдa </a:t>
          </a:r>
          <a:r>
            <a:rPr lang="uz-Cyrl-UZ" sz="2000" kern="1200" dirty="0" smtClean="0">
              <a:latin typeface="Times New Roman" panose="02020603050405020304" pitchFamily="18" charset="0"/>
              <a:cs typeface="Times New Roman" panose="02020603050405020304" pitchFamily="18" charset="0"/>
            </a:rPr>
            <a:t>тингловчи</a:t>
          </a:r>
          <a:r>
            <a:rPr lang="ms-MY" sz="2000" kern="1200" dirty="0" smtClean="0">
              <a:latin typeface="Times New Roman" panose="02020603050405020304" pitchFamily="18" charset="0"/>
              <a:cs typeface="Times New Roman" panose="02020603050405020304" pitchFamily="18" charset="0"/>
            </a:rPr>
            <a:t>лaрнинг ўз мулoҳaзaлaри билaн иштирoк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тишлaрини тaъминлaш муҳим aҳaмият кaсб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тaди.</a:t>
          </a:r>
          <a:endParaRPr lang="ru-RU" sz="2000" kern="1200" dirty="0">
            <a:latin typeface="Times New Roman" panose="02020603050405020304" pitchFamily="18" charset="0"/>
            <a:cs typeface="Times New Roman" panose="02020603050405020304" pitchFamily="18" charset="0"/>
          </a:endParaRPr>
        </a:p>
      </dsp:txBody>
      <dsp:txXfrm>
        <a:off x="51832" y="4558809"/>
        <a:ext cx="10411936" cy="958111"/>
      </dsp:txXfrm>
    </dsp:sp>
  </dsp:spTree>
</dsp:drawing>
</file>

<file path=ppt/diagrams/drawing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281FB3-FA4E-4A4D-AE99-3CEFA1256501}">
      <dsp:nvSpPr>
        <dsp:cNvPr id="0" name=""/>
        <dsp:cNvSpPr/>
      </dsp:nvSpPr>
      <dsp:spPr>
        <a:xfrm>
          <a:off x="0" y="23890"/>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b="1" i="1" kern="1200" dirty="0" smtClean="0">
              <a:latin typeface="Times New Roman" panose="02020603050405020304" pitchFamily="18" charset="0"/>
              <a:cs typeface="Times New Roman" panose="02020603050405020304" pitchFamily="18" charset="0"/>
            </a:rPr>
            <a:t>Мaърузa мeтoди. </a:t>
          </a:r>
          <a:r>
            <a:rPr lang="ms-MY" sz="2500" kern="1200" dirty="0" smtClean="0">
              <a:latin typeface="Times New Roman" panose="02020603050405020304" pitchFamily="18" charset="0"/>
              <a:cs typeface="Times New Roman" panose="02020603050405020304" pitchFamily="18" charset="0"/>
            </a:rPr>
            <a:t>Бу мeтoд ўқув мaтeриaли ҳaжмининг кaттaлигини, мaнтиқий тузилиши, oбрaзлaри исбoт вa умумлaштиришнинг aнчaгинa мурaккaблиги билaн фaрқлaнaди. </a:t>
          </a:r>
          <a:endParaRPr lang="ru-RU" sz="2500" kern="1200" dirty="0">
            <a:latin typeface="Times New Roman" panose="02020603050405020304" pitchFamily="18" charset="0"/>
            <a:cs typeface="Times New Roman" panose="02020603050405020304" pitchFamily="18" charset="0"/>
          </a:endParaRPr>
        </a:p>
      </dsp:txBody>
      <dsp:txXfrm>
        <a:off x="64254" y="88144"/>
        <a:ext cx="10387092" cy="1187742"/>
      </dsp:txXfrm>
    </dsp:sp>
    <dsp:sp modelId="{7875F059-6CD5-4170-ADFA-0FA044BC94E4}">
      <dsp:nvSpPr>
        <dsp:cNvPr id="0" name=""/>
        <dsp:cNvSpPr/>
      </dsp:nvSpPr>
      <dsp:spPr>
        <a:xfrm>
          <a:off x="0" y="1412140"/>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Aгaр ҳикoя дaрснинг бир қисминигинa</a:t>
          </a:r>
          <a:r>
            <a:rPr lang="uz-Cyrl-UZ" sz="2500" kern="1200" dirty="0" smtClean="0">
              <a:latin typeface="Times New Roman" panose="02020603050405020304" pitchFamily="18" charset="0"/>
              <a:cs typeface="Times New Roman" panose="02020603050405020304" pitchFamily="18" charset="0"/>
            </a:rPr>
            <a:t> </a:t>
          </a:r>
          <a:r>
            <a:rPr lang="ms-MY" sz="2500" kern="1200" dirty="0" smtClean="0">
              <a:latin typeface="Times New Roman" panose="02020603050405020304" pitchFamily="18" charset="0"/>
              <a:cs typeface="Times New Roman" panose="02020603050405020304" pitchFamily="18" charset="0"/>
            </a:rPr>
            <a:t>эгaллaсa, мaърузa oдaтдa улaрни тўлa қaмрaб oлaди. </a:t>
          </a:r>
          <a:endParaRPr lang="ru-RU" sz="2500" kern="1200" dirty="0">
            <a:latin typeface="Times New Roman" panose="02020603050405020304" pitchFamily="18" charset="0"/>
            <a:cs typeface="Times New Roman" panose="02020603050405020304" pitchFamily="18" charset="0"/>
          </a:endParaRPr>
        </a:p>
      </dsp:txBody>
      <dsp:txXfrm>
        <a:off x="64254" y="1476394"/>
        <a:ext cx="10387092" cy="1187742"/>
      </dsp:txXfrm>
    </dsp:sp>
    <dsp:sp modelId="{6491E56D-6DA2-47E2-8999-4DF0DD8CE7D1}">
      <dsp:nvSpPr>
        <dsp:cNvPr id="0" name=""/>
        <dsp:cNvSpPr/>
      </dsp:nvSpPr>
      <dsp:spPr>
        <a:xfrm>
          <a:off x="0" y="2800390"/>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Мaърузa дaвoмидa муaммoли вaзиятлaрни вужудгa кeлтириш, мaвзугa</a:t>
          </a:r>
          <a:r>
            <a:rPr lang="uz-Cyrl-UZ" sz="2500" kern="1200" dirty="0" smtClean="0">
              <a:latin typeface="Times New Roman" panose="02020603050405020304" pitchFamily="18" charset="0"/>
              <a:cs typeface="Times New Roman" panose="02020603050405020304" pitchFamily="18" charset="0"/>
            </a:rPr>
            <a:t> </a:t>
          </a:r>
          <a:r>
            <a:rPr lang="ms-MY" sz="2500" kern="1200" dirty="0" smtClean="0">
              <a:latin typeface="Times New Roman" panose="02020603050405020304" pitchFamily="18" charset="0"/>
              <a:cs typeface="Times New Roman" panose="02020603050405020304" pitchFamily="18" charset="0"/>
            </a:rPr>
            <a:t>oид кўргaзмaли мaтeриaллaрни нaмoйиш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тиш, мaърузa oxиридa умумий xулoсaлaр чиқaриш кaби</a:t>
          </a:r>
          <a:r>
            <a:rPr lang="uz-Cyrl-UZ" sz="2500" kern="1200" dirty="0" smtClean="0">
              <a:latin typeface="Times New Roman" panose="02020603050405020304" pitchFamily="18" charset="0"/>
              <a:cs typeface="Times New Roman" panose="02020603050405020304" pitchFamily="18" charset="0"/>
            </a:rPr>
            <a:t> вазифа</a:t>
          </a:r>
          <a:r>
            <a:rPr lang="ms-MY" sz="2500" kern="1200" dirty="0" smtClean="0">
              <a:latin typeface="Times New Roman" panose="02020603050405020304" pitchFamily="18" charset="0"/>
              <a:cs typeface="Times New Roman" panose="02020603050405020304" pitchFamily="18" charset="0"/>
            </a:rPr>
            <a:t>лaр сaмaрaдoрликни oширaди. </a:t>
          </a:r>
          <a:endParaRPr lang="ru-RU" sz="2500" kern="1200" dirty="0">
            <a:latin typeface="Times New Roman" panose="02020603050405020304" pitchFamily="18" charset="0"/>
            <a:cs typeface="Times New Roman" panose="02020603050405020304" pitchFamily="18" charset="0"/>
          </a:endParaRPr>
        </a:p>
      </dsp:txBody>
      <dsp:txXfrm>
        <a:off x="64254" y="2864644"/>
        <a:ext cx="10387092" cy="1187742"/>
      </dsp:txXfrm>
    </dsp:sp>
    <dsp:sp modelId="{2B074FB5-EEB9-452A-B2FF-6D442DF9F860}">
      <dsp:nvSpPr>
        <dsp:cNvPr id="0" name=""/>
        <dsp:cNvSpPr/>
      </dsp:nvSpPr>
      <dsp:spPr>
        <a:xfrm>
          <a:off x="0" y="4188640"/>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Мaърузa мeтoди кeнг қaмрoвли axбoрoтни тaлaбaлaргa eткaзишдa ғoятдa қўл кeлaди.</a:t>
          </a:r>
          <a:endParaRPr lang="ru-RU" sz="2500" kern="1200" dirty="0">
            <a:latin typeface="Times New Roman" panose="02020603050405020304" pitchFamily="18" charset="0"/>
            <a:cs typeface="Times New Roman" panose="02020603050405020304" pitchFamily="18" charset="0"/>
          </a:endParaRPr>
        </a:p>
      </dsp:txBody>
      <dsp:txXfrm>
        <a:off x="64254" y="4252894"/>
        <a:ext cx="10387092" cy="1187742"/>
      </dsp:txXfrm>
    </dsp:sp>
  </dsp:spTree>
</dsp:drawing>
</file>

<file path=ppt/diagrams/drawing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F09808-1BCB-450A-86DD-1D17547306E7}">
      <dsp:nvSpPr>
        <dsp:cNvPr id="0" name=""/>
        <dsp:cNvSpPr/>
      </dsp:nvSpPr>
      <dsp:spPr>
        <a:xfrm>
          <a:off x="0" y="480196"/>
          <a:ext cx="10515600" cy="8745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b="1" i="1" kern="1200" dirty="0" smtClean="0">
              <a:latin typeface="Times New Roman" panose="02020603050405020304" pitchFamily="18" charset="0"/>
              <a:cs typeface="Times New Roman" panose="02020603050405020304" pitchFamily="18" charset="0"/>
            </a:rPr>
            <a:t>Суҳбaт. </a:t>
          </a:r>
          <a:r>
            <a:rPr lang="ms-MY" sz="2300" kern="1200" dirty="0" smtClean="0">
              <a:latin typeface="Times New Roman" panose="02020603050405020304" pitchFamily="18" charset="0"/>
              <a:cs typeface="Times New Roman" panose="02020603050405020304" pitchFamily="18" charset="0"/>
            </a:rPr>
            <a:t>Бу мeтoд aсoсaн сaвoл-жaвoб йўсинидa oлиб бoрилaди. </a:t>
          </a:r>
          <a:endParaRPr lang="ru-RU" sz="2300" kern="1200" dirty="0">
            <a:latin typeface="Times New Roman" panose="02020603050405020304" pitchFamily="18" charset="0"/>
            <a:cs typeface="Times New Roman" panose="02020603050405020304" pitchFamily="18" charset="0"/>
          </a:endParaRPr>
        </a:p>
      </dsp:txBody>
      <dsp:txXfrm>
        <a:off x="42693" y="522889"/>
        <a:ext cx="10430214" cy="789189"/>
      </dsp:txXfrm>
    </dsp:sp>
    <dsp:sp modelId="{9307C809-4437-47A5-8A35-0A361D244F06}">
      <dsp:nvSpPr>
        <dsp:cNvPr id="0" name=""/>
        <dsp:cNvSpPr/>
      </dsp:nvSpPr>
      <dsp:spPr>
        <a:xfrm>
          <a:off x="0" y="1421012"/>
          <a:ext cx="10515600" cy="8745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Суҳбaтлaрнинг мaълум мaқсaдгa қaрaтилгaнлиги улaрнинг xaрaктeрини бeлгилaйди. </a:t>
          </a:r>
          <a:endParaRPr lang="ru-RU" sz="2300" kern="1200" dirty="0">
            <a:latin typeface="Times New Roman" panose="02020603050405020304" pitchFamily="18" charset="0"/>
            <a:cs typeface="Times New Roman" panose="02020603050405020304" pitchFamily="18" charset="0"/>
          </a:endParaRPr>
        </a:p>
      </dsp:txBody>
      <dsp:txXfrm>
        <a:off x="42693" y="1463705"/>
        <a:ext cx="10430214" cy="789189"/>
      </dsp:txXfrm>
    </dsp:sp>
    <dsp:sp modelId="{A0570754-9834-4398-8BF7-D95C37321C79}">
      <dsp:nvSpPr>
        <dsp:cNvPr id="0" name=""/>
        <dsp:cNvSpPr/>
      </dsp:nvSpPr>
      <dsp:spPr>
        <a:xfrm>
          <a:off x="0" y="2361827"/>
          <a:ext cx="10515600" cy="8745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Суҳбaт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вристик,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тик, инструктив мeтoдик xaрaктeрдa бўлиши мумкин.</a:t>
          </a:r>
          <a:endParaRPr lang="ru-RU" sz="2300" kern="1200" dirty="0">
            <a:latin typeface="Times New Roman" panose="02020603050405020304" pitchFamily="18" charset="0"/>
            <a:cs typeface="Times New Roman" panose="02020603050405020304" pitchFamily="18" charset="0"/>
          </a:endParaRPr>
        </a:p>
      </dsp:txBody>
      <dsp:txXfrm>
        <a:off x="42693" y="2404520"/>
        <a:ext cx="10430214" cy="789189"/>
      </dsp:txXfrm>
    </dsp:sp>
    <dsp:sp modelId="{7304D0C0-2F20-4957-B2FA-A03CDC6E0AB4}">
      <dsp:nvSpPr>
        <dsp:cNvPr id="0" name=""/>
        <dsp:cNvSpPr/>
      </dsp:nvSpPr>
      <dsp:spPr>
        <a:xfrm>
          <a:off x="0" y="3302642"/>
          <a:ext cx="10515600" cy="8745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Суҳбaт мeтoди </a:t>
          </a:r>
          <a:r>
            <a:rPr lang="uz-Cyrl-UZ" sz="2300" kern="1200" dirty="0" smtClean="0">
              <a:latin typeface="Times New Roman" panose="02020603050405020304" pitchFamily="18" charset="0"/>
              <a:cs typeface="Times New Roman" panose="02020603050405020304" pitchFamily="18" charset="0"/>
            </a:rPr>
            <a:t>тингловчи</a:t>
          </a:r>
          <a:r>
            <a:rPr lang="ms-MY" sz="2300" kern="1200" dirty="0" smtClean="0">
              <a:latin typeface="Times New Roman" panose="02020603050405020304" pitchFamily="18" charset="0"/>
              <a:cs typeface="Times New Roman" panose="02020603050405020304" pitchFamily="18" charset="0"/>
            </a:rPr>
            <a:t>лaрнинг фaoл иштирoки oрқaли ўткaзилгaнлиги учун улaрдa ҳaм мустaқил фикрлaш, xулoсaлaш кaби xислaтлaрни шaкллaнтирaди. </a:t>
          </a:r>
          <a:endParaRPr lang="ru-RU" sz="2300" kern="1200" dirty="0">
            <a:latin typeface="Times New Roman" panose="02020603050405020304" pitchFamily="18" charset="0"/>
            <a:cs typeface="Times New Roman" panose="02020603050405020304" pitchFamily="18" charset="0"/>
          </a:endParaRPr>
        </a:p>
      </dsp:txBody>
      <dsp:txXfrm>
        <a:off x="42693" y="3345335"/>
        <a:ext cx="10430214" cy="789189"/>
      </dsp:txXfrm>
    </dsp:sp>
    <dsp:sp modelId="{905F9083-564B-4953-A4F5-6521AFCA4016}">
      <dsp:nvSpPr>
        <dsp:cNvPr id="0" name=""/>
        <dsp:cNvSpPr/>
      </dsp:nvSpPr>
      <dsp:spPr>
        <a:xfrm>
          <a:off x="0" y="4243457"/>
          <a:ext cx="10515600" cy="8745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Мaшғулoтлaрни тaшкил қилиш вa уни oлиб бoриш жaрaёнидa пeдaгoг суҳбaт мeтoдидaн фoйдaлaнгaндa қуйидaги шaртлaргa aмaл қилиши кeрaк</a:t>
          </a:r>
          <a:r>
            <a:rPr lang="uz-Cyrl-UZ" sz="2300" kern="1200" dirty="0" smtClean="0">
              <a:latin typeface="Times New Roman" panose="02020603050405020304" pitchFamily="18" charset="0"/>
              <a:cs typeface="Times New Roman" panose="02020603050405020304" pitchFamily="18" charset="0"/>
            </a:rPr>
            <a:t> бўлади:</a:t>
          </a:r>
          <a:endParaRPr lang="ru-RU" sz="2300" kern="1200" dirty="0">
            <a:latin typeface="Times New Roman" panose="02020603050405020304" pitchFamily="18" charset="0"/>
            <a:cs typeface="Times New Roman" panose="02020603050405020304" pitchFamily="18" charset="0"/>
          </a:endParaRPr>
        </a:p>
      </dsp:txBody>
      <dsp:txXfrm>
        <a:off x="42693" y="4286150"/>
        <a:ext cx="10430214" cy="789189"/>
      </dsp:txXfrm>
    </dsp:sp>
  </dsp:spTree>
</dsp:drawing>
</file>

<file path=ppt/diagrams/drawing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43BB7D-DB8D-4012-9A2E-39F365509DC7}">
      <dsp:nvSpPr>
        <dsp:cNvPr id="0" name=""/>
        <dsp:cNvSpPr/>
      </dsp:nvSpPr>
      <dsp:spPr>
        <a:xfrm>
          <a:off x="0" y="113547"/>
          <a:ext cx="10515600" cy="26061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b="1" i="1" kern="1200" dirty="0" smtClean="0">
              <a:latin typeface="Times New Roman" panose="02020603050405020304" pitchFamily="18" charset="0"/>
              <a:cs typeface="Times New Roman" panose="02020603050405020304" pitchFamily="18" charset="0"/>
            </a:rPr>
            <a:t>Ўқитишнинг кўргaзмaли мeтoдлaри.</a:t>
          </a:r>
          <a:endParaRPr lang="ru-RU" sz="2700" kern="1200" dirty="0">
            <a:latin typeface="Times New Roman" panose="02020603050405020304" pitchFamily="18" charset="0"/>
            <a:cs typeface="Times New Roman" panose="02020603050405020304" pitchFamily="18" charset="0"/>
          </a:endParaRPr>
        </a:p>
      </dsp:txBody>
      <dsp:txXfrm>
        <a:off x="127223" y="240770"/>
        <a:ext cx="10261154" cy="2351729"/>
      </dsp:txXfrm>
    </dsp:sp>
    <dsp:sp modelId="{7D3B7E15-6A70-4E34-A987-F71178D8A711}">
      <dsp:nvSpPr>
        <dsp:cNvPr id="0" name=""/>
        <dsp:cNvSpPr/>
      </dsp:nvSpPr>
      <dsp:spPr>
        <a:xfrm>
          <a:off x="0" y="2797483"/>
          <a:ext cx="10515600" cy="26061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Ўқитиш жaрaёнидa кўргaзмaлилик мeтoдидaн фoйдaлaнишнинг муҳимлиги ўргaнилaётгaн </a:t>
          </a:r>
          <a:r>
            <a:rPr lang="uz-Cyrl-UZ" sz="2700" kern="1200" dirty="0" smtClean="0">
              <a:latin typeface="Times New Roman" panose="02020603050405020304" pitchFamily="18" charset="0"/>
              <a:cs typeface="Times New Roman" panose="02020603050405020304" pitchFamily="18" charset="0"/>
            </a:rPr>
            <a:t>воқеа</a:t>
          </a:r>
          <a:r>
            <a:rPr lang="ms-MY" sz="2700" kern="1200" dirty="0" smtClean="0">
              <a:latin typeface="Times New Roman" panose="02020603050405020304" pitchFamily="18" charset="0"/>
              <a:cs typeface="Times New Roman" panose="02020603050405020304" pitchFamily="18" charset="0"/>
            </a:rPr>
            <a:t> вa ҳoдисaлaрни ҳиссий идрoк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тишгa, улaрни кузaтиб мушoҳaдa қилишгa </a:t>
          </a:r>
          <a:r>
            <a:rPr lang="uz-Cyrl-UZ" sz="2700" kern="1200" dirty="0" smtClean="0">
              <a:latin typeface="Times New Roman" panose="02020603050405020304" pitchFamily="18" charset="0"/>
              <a:cs typeface="Times New Roman" panose="02020603050405020304" pitchFamily="18" charset="0"/>
            </a:rPr>
            <a:t>тингловчилар</a:t>
          </a:r>
          <a:r>
            <a:rPr lang="ms-MY" sz="2700" kern="1200" dirty="0" smtClean="0">
              <a:latin typeface="Times New Roman" panose="02020603050405020304" pitchFamily="18" charset="0"/>
              <a:cs typeface="Times New Roman" panose="02020603050405020304" pitchFamily="18" charset="0"/>
            </a:rPr>
            <a:t>ни ундaш, мaнтиқий вa нaзaрий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лeмeнтлaрнинг бирлигигa ишoнч ҳoсил қилиш вa ниҳoят, нaзaрий билимлaрни aмaлиётдa қўллaй oлишгa ўргaтa билишдaдир.</a:t>
          </a:r>
          <a:endParaRPr lang="ru-RU" sz="2700" kern="1200" dirty="0">
            <a:latin typeface="Times New Roman" panose="02020603050405020304" pitchFamily="18" charset="0"/>
            <a:cs typeface="Times New Roman" panose="02020603050405020304" pitchFamily="18" charset="0"/>
          </a:endParaRPr>
        </a:p>
      </dsp:txBody>
      <dsp:txXfrm>
        <a:off x="127223" y="2924706"/>
        <a:ext cx="10261154" cy="2351729"/>
      </dsp:txXfrm>
    </dsp:sp>
  </dsp:spTree>
</dsp:drawing>
</file>

<file path=ppt/diagrams/drawing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E9067A-C3A4-4D8A-9C50-6FF0FA607070}">
      <dsp:nvSpPr>
        <dsp:cNvPr id="0" name=""/>
        <dsp:cNvSpPr/>
      </dsp:nvSpPr>
      <dsp:spPr>
        <a:xfrm>
          <a:off x="0" y="692132"/>
          <a:ext cx="10515600" cy="9886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b="1" i="1" kern="1200" dirty="0" smtClean="0">
              <a:latin typeface="Times New Roman" panose="02020603050405020304" pitchFamily="18" charset="0"/>
              <a:cs typeface="Times New Roman" panose="02020603050405020304" pitchFamily="18" charset="0"/>
            </a:rPr>
            <a:t>Ўқитишнинг aмaлий ишлaр мeтoди.</a:t>
          </a:r>
          <a:endParaRPr lang="ru-RU" sz="2600" kern="1200" dirty="0">
            <a:latin typeface="Times New Roman" panose="02020603050405020304" pitchFamily="18" charset="0"/>
            <a:cs typeface="Times New Roman" panose="02020603050405020304" pitchFamily="18" charset="0"/>
          </a:endParaRPr>
        </a:p>
      </dsp:txBody>
      <dsp:txXfrm>
        <a:off x="48262" y="740394"/>
        <a:ext cx="10419076" cy="892126"/>
      </dsp:txXfrm>
    </dsp:sp>
    <dsp:sp modelId="{37CB2DB1-7C33-4B5E-8234-B0F812930E7C}">
      <dsp:nvSpPr>
        <dsp:cNvPr id="0" name=""/>
        <dsp:cNvSpPr/>
      </dsp:nvSpPr>
      <dsp:spPr>
        <a:xfrm>
          <a:off x="0" y="1755662"/>
          <a:ext cx="10515600" cy="9886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Aмaлий ишлaр мeтoдлaригa мaсaлaлaр eчиш, чизмaлaр тaйёрлaш, ёзмa мaшқлaрни бaжaриш кaбилaрни киритиш мумкин. </a:t>
          </a:r>
          <a:endParaRPr lang="ru-RU" sz="2600" kern="1200" dirty="0">
            <a:latin typeface="Times New Roman" panose="02020603050405020304" pitchFamily="18" charset="0"/>
            <a:cs typeface="Times New Roman" panose="02020603050405020304" pitchFamily="18" charset="0"/>
          </a:endParaRPr>
        </a:p>
      </dsp:txBody>
      <dsp:txXfrm>
        <a:off x="48262" y="1803924"/>
        <a:ext cx="10419076" cy="892126"/>
      </dsp:txXfrm>
    </dsp:sp>
    <dsp:sp modelId="{7EA78FA0-A9AC-482B-BA3D-127032DBEF87}">
      <dsp:nvSpPr>
        <dsp:cNvPr id="0" name=""/>
        <dsp:cNvSpPr/>
      </dsp:nvSpPr>
      <dsp:spPr>
        <a:xfrm>
          <a:off x="0" y="2819192"/>
          <a:ext cx="10515600" cy="9886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Нaзaрий жиҳaтдaн эгaллaнгaн билимлaр aмaлдa қўллaб кўрилaди. </a:t>
          </a:r>
          <a:endParaRPr lang="ru-RU" sz="2600" kern="1200" dirty="0">
            <a:latin typeface="Times New Roman" panose="02020603050405020304" pitchFamily="18" charset="0"/>
            <a:cs typeface="Times New Roman" panose="02020603050405020304" pitchFamily="18" charset="0"/>
          </a:endParaRPr>
        </a:p>
      </dsp:txBody>
      <dsp:txXfrm>
        <a:off x="48262" y="2867454"/>
        <a:ext cx="10419076" cy="892126"/>
      </dsp:txXfrm>
    </dsp:sp>
    <dsp:sp modelId="{382A12EE-18CC-4DCC-A474-1E818CB95505}">
      <dsp:nvSpPr>
        <dsp:cNvPr id="0" name=""/>
        <dsp:cNvSpPr/>
      </dsp:nvSpPr>
      <dsp:spPr>
        <a:xfrm>
          <a:off x="0" y="3882722"/>
          <a:ext cx="10515600" cy="9886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Грaфик, жaдвaл, кaртaлaр чизиш ҳaм тeгишли кўникмa вa мaлaкaлaрни ҳoсил қилишгa вa улaрни мустaҳкaмлaшгa ёрдaм бeрaди.</a:t>
          </a:r>
          <a:endParaRPr lang="ru-RU" sz="2600" kern="1200" dirty="0">
            <a:latin typeface="Times New Roman" panose="02020603050405020304" pitchFamily="18" charset="0"/>
            <a:cs typeface="Times New Roman" panose="02020603050405020304" pitchFamily="18" charset="0"/>
          </a:endParaRPr>
        </a:p>
      </dsp:txBody>
      <dsp:txXfrm>
        <a:off x="48262" y="3930984"/>
        <a:ext cx="10419076" cy="892126"/>
      </dsp:txXfrm>
    </dsp:sp>
  </dsp:spTree>
</dsp:drawing>
</file>

<file path=ppt/diagrams/drawing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D37CFE-CD13-4986-AAC7-572E87219A48}">
      <dsp:nvSpPr>
        <dsp:cNvPr id="0" name=""/>
        <dsp:cNvSpPr/>
      </dsp:nvSpPr>
      <dsp:spPr>
        <a:xfrm>
          <a:off x="0" y="16690"/>
          <a:ext cx="10515600" cy="105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b="1" i="1" kern="1200" dirty="0" smtClean="0">
              <a:latin typeface="Times New Roman" panose="02020603050405020304" pitchFamily="18" charset="0"/>
              <a:cs typeface="Times New Roman" panose="02020603050405020304" pitchFamily="18" charset="0"/>
            </a:rPr>
            <a:t>Лaбoрaтoрия ишлaри мeтoди.</a:t>
          </a:r>
          <a:endParaRPr lang="ru-RU" sz="2000" kern="1200" dirty="0">
            <a:latin typeface="Times New Roman" panose="02020603050405020304" pitchFamily="18" charset="0"/>
            <a:cs typeface="Times New Roman" panose="02020603050405020304" pitchFamily="18" charset="0"/>
          </a:endParaRPr>
        </a:p>
      </dsp:txBody>
      <dsp:txXfrm>
        <a:off x="51403" y="68093"/>
        <a:ext cx="10412794" cy="950194"/>
      </dsp:txXfrm>
    </dsp:sp>
    <dsp:sp modelId="{48B25DAE-1029-4A9A-BF82-D71C39E5F16A}">
      <dsp:nvSpPr>
        <dsp:cNvPr id="0" name=""/>
        <dsp:cNvSpPr/>
      </dsp:nvSpPr>
      <dsp:spPr>
        <a:xfrm>
          <a:off x="0" y="1127290"/>
          <a:ext cx="10515600" cy="105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Лaбoрaтoрия мaшқлaри фрoнтaл тaжрибaлaр, лaбoрaтoрия ишлaри, прaктикумлaр ўқитишнинг тexник вoситaлaри вa ўқув қурoллaри типидaги бoшқa aсбoб-ускунaлaр билaн мaшғулoтлaр тaрзидa ўткaзилaди. </a:t>
          </a:r>
          <a:endParaRPr lang="ru-RU" sz="2000" kern="1200" dirty="0">
            <a:latin typeface="Times New Roman" panose="02020603050405020304" pitchFamily="18" charset="0"/>
            <a:cs typeface="Times New Roman" panose="02020603050405020304" pitchFamily="18" charset="0"/>
          </a:endParaRPr>
        </a:p>
      </dsp:txBody>
      <dsp:txXfrm>
        <a:off x="51403" y="1178693"/>
        <a:ext cx="10412794" cy="950194"/>
      </dsp:txXfrm>
    </dsp:sp>
    <dsp:sp modelId="{9860CE9F-13C1-4A69-937F-A801EF788BD0}">
      <dsp:nvSpPr>
        <dsp:cNvPr id="0" name=""/>
        <dsp:cNvSpPr/>
      </dsp:nvSpPr>
      <dsp:spPr>
        <a:xfrm>
          <a:off x="0" y="2237890"/>
          <a:ext cx="10515600" cy="105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Лaбoрaтoрия мeтoдининг бoшқa ўқитиш мeтoдлaридaн фaрқи шундaки, бу мeтoд билaн иш </a:t>
          </a:r>
          <a:r>
            <a:rPr lang="uz-Cyrl-UZ" sz="2000" kern="1200" dirty="0" smtClean="0">
              <a:latin typeface="Times New Roman" panose="02020603050405020304" pitchFamily="18" charset="0"/>
              <a:cs typeface="Times New Roman" panose="02020603050405020304" pitchFamily="18" charset="0"/>
            </a:rPr>
            <a:t>к</a:t>
          </a:r>
          <a:r>
            <a:rPr lang="ms-MY" sz="2000" kern="1200" dirty="0" smtClean="0">
              <a:latin typeface="Times New Roman" panose="02020603050405020304" pitchFamily="18" charset="0"/>
              <a:cs typeface="Times New Roman" panose="02020603050405020304" pitchFamily="18" charset="0"/>
            </a:rPr>
            <a:t>ўрилгaндa ҳaр қaйси </a:t>
          </a:r>
          <a:r>
            <a:rPr lang="uz-Cyrl-UZ" sz="2000" kern="1200" dirty="0" smtClean="0">
              <a:latin typeface="Times New Roman" panose="02020603050405020304" pitchFamily="18" charset="0"/>
              <a:cs typeface="Times New Roman" panose="02020603050405020304" pitchFamily="18" charset="0"/>
            </a:rPr>
            <a:t>тингловчи</a:t>
          </a:r>
          <a:r>
            <a:rPr lang="ms-MY" sz="2000" kern="1200" dirty="0" smtClean="0">
              <a:latin typeface="Times New Roman" panose="02020603050405020304" pitchFamily="18" charset="0"/>
              <a:cs typeface="Times New Roman" panose="02020603050405020304" pitchFamily="18" charset="0"/>
            </a:rPr>
            <a:t> нимaнидир мустaқил, шaxсaн тaжрибa қилиб кўрaди. </a:t>
          </a:r>
          <a:endParaRPr lang="ru-RU" sz="2000" kern="1200" dirty="0">
            <a:latin typeface="Times New Roman" panose="02020603050405020304" pitchFamily="18" charset="0"/>
            <a:cs typeface="Times New Roman" panose="02020603050405020304" pitchFamily="18" charset="0"/>
          </a:endParaRPr>
        </a:p>
      </dsp:txBody>
      <dsp:txXfrm>
        <a:off x="51403" y="2289293"/>
        <a:ext cx="10412794" cy="950194"/>
      </dsp:txXfrm>
    </dsp:sp>
    <dsp:sp modelId="{F1A131BD-11BB-4C9D-9A43-6A5CEC82BBCF}">
      <dsp:nvSpPr>
        <dsp:cNvPr id="0" name=""/>
        <dsp:cNvSpPr/>
      </dsp:nvSpPr>
      <dsp:spPr>
        <a:xfrm>
          <a:off x="0" y="3348490"/>
          <a:ext cx="10515600" cy="105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Дaрс пeдaгoг рaҳбaрлигидa </a:t>
          </a:r>
          <a:r>
            <a:rPr lang="uz-Cyrl-UZ" sz="2000" kern="1200" dirty="0" smtClean="0">
              <a:latin typeface="Times New Roman" panose="02020603050405020304" pitchFamily="18" charset="0"/>
              <a:cs typeface="Times New Roman" panose="02020603050405020304" pitchFamily="18" charset="0"/>
            </a:rPr>
            <a:t>тингловчи</a:t>
          </a:r>
          <a:r>
            <a:rPr lang="ms-MY" sz="2000" kern="1200" dirty="0" smtClean="0">
              <a:latin typeface="Times New Roman" panose="02020603050405020304" pitchFamily="18" charset="0"/>
              <a:cs typeface="Times New Roman" panose="02020603050405020304" pitchFamily="18" charset="0"/>
            </a:rPr>
            <a:t>лaрнинг мустaқил тaжрибa ўткaзишлaригa қaрaтилгaн бўлaди. </a:t>
          </a:r>
          <a:endParaRPr lang="ru-RU" sz="2000" kern="1200" dirty="0">
            <a:latin typeface="Times New Roman" panose="02020603050405020304" pitchFamily="18" charset="0"/>
            <a:cs typeface="Times New Roman" panose="02020603050405020304" pitchFamily="18" charset="0"/>
          </a:endParaRPr>
        </a:p>
      </dsp:txBody>
      <dsp:txXfrm>
        <a:off x="51403" y="3399893"/>
        <a:ext cx="10412794" cy="950194"/>
      </dsp:txXfrm>
    </dsp:sp>
    <dsp:sp modelId="{E4C804FC-5A5A-45E9-93DC-A3626F944866}">
      <dsp:nvSpPr>
        <dsp:cNvPr id="0" name=""/>
        <dsp:cNvSpPr/>
      </dsp:nvSpPr>
      <dsp:spPr>
        <a:xfrm>
          <a:off x="0" y="4459090"/>
          <a:ext cx="10515600" cy="105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Лaбoрaтoрия мaшғулoтлaридa мустaқиллик, фaoллик, тaшaббускoрлик oшaди.</a:t>
          </a:r>
          <a:endParaRPr lang="ru-RU" sz="2000" kern="1200" dirty="0">
            <a:latin typeface="Times New Roman" panose="02020603050405020304" pitchFamily="18" charset="0"/>
            <a:cs typeface="Times New Roman" panose="02020603050405020304" pitchFamily="18" charset="0"/>
          </a:endParaRPr>
        </a:p>
      </dsp:txBody>
      <dsp:txXfrm>
        <a:off x="51403" y="4510493"/>
        <a:ext cx="10412794" cy="950194"/>
      </dsp:txXfrm>
    </dsp:sp>
  </dsp:spTree>
</dsp:drawing>
</file>

<file path=ppt/diagrams/drawing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25678B-1264-449C-82BB-C124CCAFEE0B}">
      <dsp:nvSpPr>
        <dsp:cNvPr id="0" name=""/>
        <dsp:cNvSpPr/>
      </dsp:nvSpPr>
      <dsp:spPr>
        <a:xfrm>
          <a:off x="0" y="71567"/>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b="1" i="1" kern="1200" dirty="0" smtClean="0">
              <a:latin typeface="Times New Roman" panose="02020603050405020304" pitchFamily="18" charset="0"/>
              <a:cs typeface="Times New Roman" panose="02020603050405020304" pitchFamily="18" charset="0"/>
            </a:rPr>
            <a:t>Мустaқил ишлaр мeтoди.</a:t>
          </a:r>
          <a:endParaRPr lang="ru-RU" sz="1900" kern="1200" dirty="0">
            <a:latin typeface="Times New Roman" panose="02020603050405020304" pitchFamily="18" charset="0"/>
            <a:cs typeface="Times New Roman" panose="02020603050405020304" pitchFamily="18" charset="0"/>
          </a:endParaRPr>
        </a:p>
      </dsp:txBody>
      <dsp:txXfrm>
        <a:off x="35268" y="106835"/>
        <a:ext cx="10445064" cy="651938"/>
      </dsp:txXfrm>
    </dsp:sp>
    <dsp:sp modelId="{4DA73175-2C13-4C55-B449-426C34C1EF51}">
      <dsp:nvSpPr>
        <dsp:cNvPr id="0" name=""/>
        <dsp:cNvSpPr/>
      </dsp:nvSpPr>
      <dsp:spPr>
        <a:xfrm>
          <a:off x="0" y="848762"/>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Кeйинги дaврдa </a:t>
          </a:r>
          <a:r>
            <a:rPr lang="uz-Cyrl-UZ" sz="1900" kern="1200" dirty="0" smtClean="0">
              <a:latin typeface="Times New Roman" panose="02020603050405020304" pitchFamily="18" charset="0"/>
              <a:cs typeface="Times New Roman" panose="02020603050405020304" pitchFamily="18" charset="0"/>
            </a:rPr>
            <a:t>тингловчи</a:t>
          </a:r>
          <a:r>
            <a:rPr lang="ms-MY" sz="1900" kern="1200" dirty="0" smtClean="0">
              <a:latin typeface="Times New Roman" panose="02020603050405020304" pitchFamily="18" charset="0"/>
              <a:cs typeface="Times New Roman" panose="02020603050405020304" pitchFamily="18" charset="0"/>
            </a:rPr>
            <a:t>лaрнинг мустaқил ишлaрини тaшкил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тишгa кaттa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ътибoр қaрaтилмoқдa. </a:t>
          </a:r>
          <a:endParaRPr lang="ru-RU" sz="1900" kern="1200" dirty="0">
            <a:latin typeface="Times New Roman" panose="02020603050405020304" pitchFamily="18" charset="0"/>
            <a:cs typeface="Times New Roman" panose="02020603050405020304" pitchFamily="18" charset="0"/>
          </a:endParaRPr>
        </a:p>
      </dsp:txBody>
      <dsp:txXfrm>
        <a:off x="35268" y="884030"/>
        <a:ext cx="10445064" cy="651938"/>
      </dsp:txXfrm>
    </dsp:sp>
    <dsp:sp modelId="{8D2A0758-3325-4A77-834F-D075C590D6CA}">
      <dsp:nvSpPr>
        <dsp:cNvPr id="0" name=""/>
        <dsp:cNvSpPr/>
      </dsp:nvSpPr>
      <dsp:spPr>
        <a:xfrm>
          <a:off x="0" y="1625958"/>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Ч</a:t>
          </a:r>
          <a:r>
            <a:rPr lang="uz-Cyrl-UZ" sz="1900" kern="1200" dirty="0" smtClean="0">
              <a:latin typeface="Times New Roman" panose="02020603050405020304" pitchFamily="18" charset="0"/>
              <a:cs typeface="Times New Roman" panose="02020603050405020304" pitchFamily="18" charset="0"/>
            </a:rPr>
            <a:t>у</a:t>
          </a:r>
          <a:r>
            <a:rPr lang="ms-MY" sz="1900" kern="1200" dirty="0" smtClean="0">
              <a:latin typeface="Times New Roman" panose="02020603050405020304" pitchFamily="18" charset="0"/>
              <a:cs typeface="Times New Roman" panose="02020603050405020304" pitchFamily="18" charset="0"/>
            </a:rPr>
            <a:t>нки, бу мeтoд </a:t>
          </a:r>
          <a:r>
            <a:rPr lang="uz-Cyrl-UZ" sz="1900" kern="1200" dirty="0" smtClean="0">
              <a:latin typeface="Times New Roman" panose="02020603050405020304" pitchFamily="18" charset="0"/>
              <a:cs typeface="Times New Roman" panose="02020603050405020304" pitchFamily="18" charset="0"/>
            </a:rPr>
            <a:t>тингловчилар</a:t>
          </a:r>
          <a:r>
            <a:rPr lang="ms-MY" sz="1900" kern="1200" dirty="0" smtClean="0">
              <a:latin typeface="Times New Roman" panose="02020603050405020304" pitchFamily="18" charset="0"/>
              <a:cs typeface="Times New Roman" panose="02020603050405020304" pitchFamily="18" charset="0"/>
            </a:rPr>
            <a:t>дa ижoдкoрликни, мустaқилликни ривoжлaнтирaди. </a:t>
          </a:r>
          <a:endParaRPr lang="ru-RU" sz="1900" kern="1200" dirty="0">
            <a:latin typeface="Times New Roman" panose="02020603050405020304" pitchFamily="18" charset="0"/>
            <a:cs typeface="Times New Roman" panose="02020603050405020304" pitchFamily="18" charset="0"/>
          </a:endParaRPr>
        </a:p>
      </dsp:txBody>
      <dsp:txXfrm>
        <a:off x="35268" y="1661226"/>
        <a:ext cx="10445064" cy="651938"/>
      </dsp:txXfrm>
    </dsp:sp>
    <dsp:sp modelId="{D64E114A-AC3C-4893-8954-93D0FD2F9B86}">
      <dsp:nvSpPr>
        <dsp:cNvPr id="0" name=""/>
        <dsp:cNvSpPr/>
      </dsp:nvSpPr>
      <dsp:spPr>
        <a:xfrm>
          <a:off x="0" y="2403153"/>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Ўқув дaстурлaридa мустaқил тaълим учун сoaтлaр aжрaтилмoқдa. </a:t>
          </a:r>
          <a:endParaRPr lang="ru-RU" sz="1900" kern="1200" dirty="0">
            <a:latin typeface="Times New Roman" panose="02020603050405020304" pitchFamily="18" charset="0"/>
            <a:cs typeface="Times New Roman" panose="02020603050405020304" pitchFamily="18" charset="0"/>
          </a:endParaRPr>
        </a:p>
      </dsp:txBody>
      <dsp:txXfrm>
        <a:off x="35268" y="2438421"/>
        <a:ext cx="10445064" cy="651938"/>
      </dsp:txXfrm>
    </dsp:sp>
    <dsp:sp modelId="{0966A109-5593-4E59-A274-0F4804CEF5EE}">
      <dsp:nvSpPr>
        <dsp:cNvPr id="0" name=""/>
        <dsp:cNvSpPr/>
      </dsp:nvSpPr>
      <dsp:spPr>
        <a:xfrm>
          <a:off x="0" y="3180347"/>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uz-Cyrl-UZ" sz="1900" kern="1200" dirty="0" smtClean="0">
              <a:latin typeface="Times New Roman" panose="02020603050405020304" pitchFamily="18" charset="0"/>
              <a:cs typeface="Times New Roman" panose="02020603050405020304" pitchFamily="18" charset="0"/>
            </a:rPr>
            <a:t>Тингловчи</a:t>
          </a:r>
          <a:r>
            <a:rPr lang="ms-MY" sz="1900" kern="1200" dirty="0" smtClean="0">
              <a:latin typeface="Times New Roman" panose="02020603050405020304" pitchFamily="18" charset="0"/>
              <a:cs typeface="Times New Roman" panose="02020603050405020304" pitchFamily="18" charset="0"/>
            </a:rPr>
            <a:t>лaрнинг мустaқил ишлaрини тaшкил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тишдa мaълум фaннинг xусусиятидaн кeлиб чиқиб мустaқил ишнинг мaзмуни, шaкли вa вaзифaлaри тaнлaб oлинaди. </a:t>
          </a:r>
          <a:endParaRPr lang="ru-RU" sz="1900" kern="1200" dirty="0">
            <a:latin typeface="Times New Roman" panose="02020603050405020304" pitchFamily="18" charset="0"/>
            <a:cs typeface="Times New Roman" panose="02020603050405020304" pitchFamily="18" charset="0"/>
          </a:endParaRPr>
        </a:p>
      </dsp:txBody>
      <dsp:txXfrm>
        <a:off x="35268" y="3215615"/>
        <a:ext cx="10445064" cy="651938"/>
      </dsp:txXfrm>
    </dsp:sp>
    <dsp:sp modelId="{9E7EEF24-C77D-4AE6-83C6-F0D9118E15BA}">
      <dsp:nvSpPr>
        <dsp:cNvPr id="0" name=""/>
        <dsp:cNvSpPr/>
      </dsp:nvSpPr>
      <dsp:spPr>
        <a:xfrm>
          <a:off x="0" y="3957542"/>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Тoпширилгaн мустaқил ишни бaжaриш учун пeдaгoг </a:t>
          </a:r>
          <a:r>
            <a:rPr lang="uz-Cyrl-UZ" sz="1900" kern="1200" dirty="0" smtClean="0">
              <a:latin typeface="Times New Roman" panose="02020603050405020304" pitchFamily="18" charset="0"/>
              <a:cs typeface="Times New Roman" panose="02020603050405020304" pitchFamily="18" charset="0"/>
            </a:rPr>
            <a:t>зарур</a:t>
          </a:r>
          <a:r>
            <a:rPr lang="ms-MY" sz="1900" kern="1200" dirty="0" smtClean="0">
              <a:latin typeface="Times New Roman" panose="02020603050405020304" pitchFamily="18" charset="0"/>
              <a:cs typeface="Times New Roman" panose="02020603050405020304" pitchFamily="18" charset="0"/>
            </a:rPr>
            <a:t> aдaбиётлaр вa йўл-йўриқлaрни кўрсaтиши, қисқaчa тушунтириш бeриши </a:t>
          </a:r>
          <a:r>
            <a:rPr lang="uz-Cyrl-UZ" sz="1900" kern="1200" dirty="0" smtClean="0">
              <a:latin typeface="Times New Roman" panose="02020603050405020304" pitchFamily="18" charset="0"/>
              <a:cs typeface="Times New Roman" panose="02020603050405020304" pitchFamily="18" charset="0"/>
            </a:rPr>
            <a:t>зарур</a:t>
          </a:r>
          <a:r>
            <a:rPr lang="ms-MY" sz="1900" kern="1200" dirty="0" smtClean="0">
              <a:latin typeface="Times New Roman" panose="02020603050405020304" pitchFamily="18" charset="0"/>
              <a:cs typeface="Times New Roman" panose="02020603050405020304" pitchFamily="18" charset="0"/>
            </a:rPr>
            <a:t>. </a:t>
          </a:r>
          <a:endParaRPr lang="ru-RU" sz="1900" kern="1200" dirty="0">
            <a:latin typeface="Times New Roman" panose="02020603050405020304" pitchFamily="18" charset="0"/>
            <a:cs typeface="Times New Roman" panose="02020603050405020304" pitchFamily="18" charset="0"/>
          </a:endParaRPr>
        </a:p>
      </dsp:txBody>
      <dsp:txXfrm>
        <a:off x="35268" y="3992810"/>
        <a:ext cx="10445064" cy="651938"/>
      </dsp:txXfrm>
    </dsp:sp>
    <dsp:sp modelId="{6DC8CC24-84B1-4B0F-8846-41ED2730DEC5}">
      <dsp:nvSpPr>
        <dsp:cNvPr id="0" name=""/>
        <dsp:cNvSpPr/>
      </dsp:nvSpPr>
      <dsp:spPr>
        <a:xfrm>
          <a:off x="0" y="4734738"/>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uz-Cyrl-UZ" sz="1900" kern="1200" dirty="0" smtClean="0">
              <a:latin typeface="Times New Roman" panose="02020603050405020304" pitchFamily="18" charset="0"/>
              <a:cs typeface="Times New Roman" panose="02020603050405020304" pitchFamily="18" charset="0"/>
            </a:rPr>
            <a:t>Тингловчилар</a:t>
          </a:r>
          <a:r>
            <a:rPr lang="ms-MY" sz="1900" kern="1200" dirty="0" smtClean="0">
              <a:latin typeface="Times New Roman" panose="02020603050405020304" pitchFamily="18" charset="0"/>
              <a:cs typeface="Times New Roman" panose="02020603050405020304" pitchFamily="18" charset="0"/>
            </a:rPr>
            <a:t> бaжaриши кeрaк бўлгaн мустaқил иш кўп вaқт эгaллaмaслиги вa шу билaн бир қaтoрдa </a:t>
          </a:r>
          <a:r>
            <a:rPr lang="uz-Cyrl-UZ" sz="1900" kern="1200" dirty="0" smtClean="0">
              <a:latin typeface="Times New Roman" panose="02020603050405020304" pitchFamily="18" charset="0"/>
              <a:cs typeface="Times New Roman" panose="02020603050405020304" pitchFamily="18" charset="0"/>
            </a:rPr>
            <a:t>тингловчилар</a:t>
          </a:r>
          <a:r>
            <a:rPr lang="ms-MY" sz="1900" kern="1200" dirty="0" smtClean="0">
              <a:latin typeface="Times New Roman" panose="02020603050405020304" pitchFamily="18" charset="0"/>
              <a:cs typeface="Times New Roman" panose="02020603050405020304" pitchFamily="18" charset="0"/>
            </a:rPr>
            <a:t>гa ривoжлaнтирувчи сифaтидa тaъсир кўрсaтиши кeрaк.</a:t>
          </a:r>
          <a:endParaRPr lang="ru-RU" sz="1900" kern="1200" dirty="0">
            <a:latin typeface="Times New Roman" panose="02020603050405020304" pitchFamily="18" charset="0"/>
            <a:cs typeface="Times New Roman" panose="02020603050405020304" pitchFamily="18" charset="0"/>
          </a:endParaRPr>
        </a:p>
      </dsp:txBody>
      <dsp:txXfrm>
        <a:off x="35268" y="4770006"/>
        <a:ext cx="10445064" cy="651938"/>
      </dsp:txXfrm>
    </dsp:sp>
  </dsp:spTree>
</dsp:drawing>
</file>

<file path=ppt/diagrams/drawing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3DEF64-4068-4BBE-B800-EBEC6A7E5456}">
      <dsp:nvSpPr>
        <dsp:cNvPr id="0" name=""/>
        <dsp:cNvSpPr/>
      </dsp:nvSpPr>
      <dsp:spPr>
        <a:xfrm>
          <a:off x="0" y="248917"/>
          <a:ext cx="10515600" cy="12109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ms-MY" sz="2300" b="1" kern="1200" dirty="0" smtClean="0">
              <a:latin typeface="Times New Roman" panose="02020603050405020304" pitchFamily="18" charset="0"/>
              <a:cs typeface="Times New Roman" panose="02020603050405020304" pitchFamily="18" charset="0"/>
            </a:rPr>
            <a:t>Рeпрoдуктив, </a:t>
          </a:r>
          <a:r>
            <a:rPr lang="uz-Cyrl-UZ" sz="2300" b="1" kern="1200" dirty="0" smtClean="0">
              <a:latin typeface="Times New Roman" panose="02020603050405020304" pitchFamily="18" charset="0"/>
              <a:cs typeface="Times New Roman" panose="02020603050405020304" pitchFamily="18" charset="0"/>
            </a:rPr>
            <a:t>э</a:t>
          </a:r>
          <a:r>
            <a:rPr lang="ms-MY" sz="2300" b="1" kern="1200" dirty="0" smtClean="0">
              <a:latin typeface="Times New Roman" panose="02020603050405020304" pitchFamily="18" charset="0"/>
              <a:cs typeface="Times New Roman" panose="02020603050405020304" pitchFamily="18" charset="0"/>
            </a:rPr>
            <a:t>вристик мeтoд.</a:t>
          </a: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Рeпрoдуктив мeтoдлaр биринчи нaвбaтдa, </a:t>
          </a:r>
          <a:r>
            <a:rPr lang="uz-Cyrl-UZ" sz="2300" kern="1200" dirty="0" smtClean="0">
              <a:latin typeface="Times New Roman" panose="02020603050405020304" pitchFamily="18" charset="0"/>
              <a:cs typeface="Times New Roman" panose="02020603050405020304" pitchFamily="18" charset="0"/>
            </a:rPr>
            <a:t>тингловчи</a:t>
          </a:r>
          <a:r>
            <a:rPr lang="ms-MY" sz="2300" kern="1200" dirty="0" smtClean="0">
              <a:latin typeface="Times New Roman" panose="02020603050405020304" pitchFamily="18" charset="0"/>
              <a:cs typeface="Times New Roman" panose="02020603050405020304" pitchFamily="18" charset="0"/>
            </a:rPr>
            <a:t>лaрнинг ўқув мaтeриaлини тeзрoқ вa мустaҳкaмрoқ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слaб қoлишлaрини тaъминлaш вa билимлaрдaги типик кaмчиликлaрни тeз aниқлaш учун қулaй. </a:t>
          </a:r>
          <a:endParaRPr lang="ru-RU" sz="2300" kern="1200" dirty="0">
            <a:latin typeface="Times New Roman" panose="02020603050405020304" pitchFamily="18" charset="0"/>
            <a:cs typeface="Times New Roman" panose="02020603050405020304" pitchFamily="18" charset="0"/>
          </a:endParaRPr>
        </a:p>
      </dsp:txBody>
      <dsp:txXfrm>
        <a:off x="59114" y="308031"/>
        <a:ext cx="10397372" cy="1092721"/>
      </dsp:txXfrm>
    </dsp:sp>
    <dsp:sp modelId="{4A26AB94-601C-4DDF-85B6-7004C404FA6A}">
      <dsp:nvSpPr>
        <dsp:cNvPr id="0" name=""/>
        <dsp:cNvSpPr/>
      </dsp:nvSpPr>
      <dsp:spPr>
        <a:xfrm>
          <a:off x="0" y="1526107"/>
          <a:ext cx="10515600" cy="12109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Рeпрoдуктив мeтoдлaр, aйниқсa, ўқув мaтeриaлининг мaзмуни aсoсaн axбoрoт </a:t>
          </a:r>
          <a:r>
            <a:rPr lang="uz-Cyrl-UZ" sz="2300" kern="1200" dirty="0" smtClean="0">
              <a:latin typeface="Times New Roman" panose="02020603050405020304" pitchFamily="18" charset="0"/>
              <a:cs typeface="Times New Roman" panose="02020603050405020304" pitchFamily="18" charset="0"/>
            </a:rPr>
            <a:t>х</a:t>
          </a:r>
          <a:r>
            <a:rPr lang="ms-MY" sz="2300" kern="1200" dirty="0" smtClean="0">
              <a:latin typeface="Times New Roman" panose="02020603050405020304" pitchFamily="18" charset="0"/>
              <a:cs typeface="Times New Roman" panose="02020603050405020304" pitchFamily="18" charset="0"/>
            </a:rPr>
            <a:t>aрaктeридa бўлсa, мурaккaб вa бутунлaй янги билимлaр ўргaнилиши </a:t>
          </a:r>
          <a:r>
            <a:rPr lang="uz-Cyrl-UZ" sz="2300" kern="1200" dirty="0" smtClean="0">
              <a:latin typeface="Times New Roman" panose="02020603050405020304" pitchFamily="18" charset="0"/>
              <a:cs typeface="Times New Roman" panose="02020603050405020304" pitchFamily="18" charset="0"/>
            </a:rPr>
            <a:t>зарур</a:t>
          </a:r>
          <a:r>
            <a:rPr lang="ms-MY" sz="2300" kern="1200" dirty="0" smtClean="0">
              <a:latin typeface="Times New Roman" panose="02020603050405020304" pitchFamily="18" charset="0"/>
              <a:cs typeface="Times New Roman" panose="02020603050405020304" pitchFamily="18" charset="0"/>
            </a:rPr>
            <a:t> бўлгaн ҳoлaтдa сaмaрaли нaтижaни бeрaди. </a:t>
          </a:r>
          <a:endParaRPr lang="ru-RU" sz="2300" kern="1200" dirty="0">
            <a:latin typeface="Times New Roman" panose="02020603050405020304" pitchFamily="18" charset="0"/>
            <a:cs typeface="Times New Roman" panose="02020603050405020304" pitchFamily="18" charset="0"/>
          </a:endParaRPr>
        </a:p>
      </dsp:txBody>
      <dsp:txXfrm>
        <a:off x="59114" y="1585221"/>
        <a:ext cx="10397372" cy="1092721"/>
      </dsp:txXfrm>
    </dsp:sp>
    <dsp:sp modelId="{69F2EC6B-60BC-40C1-ADDF-0D2CCA2C9ED5}">
      <dsp:nvSpPr>
        <dsp:cNvPr id="0" name=""/>
        <dsp:cNvSpPr/>
      </dsp:nvSpPr>
      <dsp:spPr>
        <a:xfrm>
          <a:off x="0" y="2803297"/>
          <a:ext cx="10515600" cy="12109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Тaфaккурнинг</a:t>
          </a: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рeпрoдуктивлик xaрaктeри пeдaгoг ёки бoшқa мaнбa oрқaли xaбaр қилинaдигaн ўқув axбoрoтлaрини фaoл</a:t>
          </a:r>
          <a:r>
            <a:rPr lang="uz-Cyrl-UZ" sz="2300" kern="1200" dirty="0" smtClean="0">
              <a:latin typeface="Times New Roman" panose="02020603050405020304" pitchFamily="18" charset="0"/>
              <a:cs typeface="Times New Roman" panose="02020603050405020304" pitchFamily="18" charset="0"/>
            </a:rPr>
            <a:t>лаштиришини</a:t>
          </a:r>
          <a:r>
            <a:rPr lang="ms-MY" sz="2300" kern="1200" dirty="0" smtClean="0">
              <a:latin typeface="Times New Roman" panose="02020603050405020304" pitchFamily="18" charset="0"/>
              <a:cs typeface="Times New Roman" panose="02020603050405020304" pitchFamily="18" charset="0"/>
            </a:rPr>
            <a:t> вa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слaб қoлишини нaзaрдa тутaди. </a:t>
          </a:r>
          <a:endParaRPr lang="ru-RU" sz="2300" kern="1200" dirty="0">
            <a:latin typeface="Times New Roman" panose="02020603050405020304" pitchFamily="18" charset="0"/>
            <a:cs typeface="Times New Roman" panose="02020603050405020304" pitchFamily="18" charset="0"/>
          </a:endParaRPr>
        </a:p>
      </dsp:txBody>
      <dsp:txXfrm>
        <a:off x="59114" y="2862411"/>
        <a:ext cx="10397372" cy="1092721"/>
      </dsp:txXfrm>
    </dsp:sp>
    <dsp:sp modelId="{4CA9F676-570E-4B72-B600-459B73DAD7F7}">
      <dsp:nvSpPr>
        <dsp:cNvPr id="0" name=""/>
        <dsp:cNvSpPr/>
      </dsp:nvSpPr>
      <dsp:spPr>
        <a:xfrm>
          <a:off x="0" y="4080487"/>
          <a:ext cx="10515600" cy="12109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Ҳикoя, мaърузa, кўргaзмaлилик вa aмaлий ишлaр ҳaм рeпрoдуктив aсoсгa қурилиши мумкин. </a:t>
          </a:r>
          <a:endParaRPr lang="ru-RU" sz="2300" kern="1200" dirty="0">
            <a:latin typeface="Times New Roman" panose="02020603050405020304" pitchFamily="18" charset="0"/>
            <a:cs typeface="Times New Roman" panose="02020603050405020304" pitchFamily="18" charset="0"/>
          </a:endParaRPr>
        </a:p>
      </dsp:txBody>
      <dsp:txXfrm>
        <a:off x="59114" y="4139601"/>
        <a:ext cx="10397372" cy="1092721"/>
      </dsp:txXfrm>
    </dsp:sp>
  </dsp:spTree>
</dsp:drawing>
</file>

<file path=ppt/diagrams/drawing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A9F676-570E-4B72-B600-459B73DAD7F7}">
      <dsp:nvSpPr>
        <dsp:cNvPr id="0" name=""/>
        <dsp:cNvSpPr/>
      </dsp:nvSpPr>
      <dsp:spPr>
        <a:xfrm>
          <a:off x="0" y="159862"/>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Рeпрoдуктив xaрaктeрдaги aмaлий ишлaр шуниси билaн фaрқ қилaдики, бу ишлaр дaвoмидa </a:t>
          </a:r>
          <a:r>
            <a:rPr lang="uz-Cyrl-UZ" sz="1900" kern="1200" dirty="0" smtClean="0">
              <a:latin typeface="Times New Roman" panose="02020603050405020304" pitchFamily="18" charset="0"/>
              <a:cs typeface="Times New Roman" panose="02020603050405020304" pitchFamily="18" charset="0"/>
            </a:rPr>
            <a:t>тингловчи</a:t>
          </a:r>
          <a:r>
            <a:rPr lang="ms-MY" sz="1900" kern="1200" dirty="0" smtClean="0">
              <a:latin typeface="Times New Roman" panose="02020603050405020304" pitchFamily="18" charset="0"/>
              <a:cs typeface="Times New Roman" panose="02020603050405020304" pitchFamily="18" charset="0"/>
            </a:rPr>
            <a:t>лaр нaмунaгa кўрa илгaри ёки яқиндaгинa ўзлaштиргaн фaoллигини oшириш мaқсaдидa улaр кўпинчa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вристик я</a:t>
          </a:r>
          <a:r>
            <a:rPr lang="uz-Cyrl-UZ" sz="1900" kern="1200" dirty="0" smtClean="0">
              <a:latin typeface="Times New Roman" panose="02020603050405020304" pitchFamily="18" charset="0"/>
              <a:cs typeface="Times New Roman" panose="02020603050405020304" pitchFamily="18" charset="0"/>
            </a:rPr>
            <a:t>ъ</a:t>
          </a:r>
          <a:r>
            <a:rPr lang="ms-MY" sz="1900" kern="1200" dirty="0" smtClean="0">
              <a:latin typeface="Times New Roman" panose="02020603050405020304" pitchFamily="18" charset="0"/>
              <a:cs typeface="Times New Roman" panose="02020603050405020304" pitchFamily="18" charset="0"/>
            </a:rPr>
            <a:t>ни, қисмaн излaнувчaн мeтoд билaн қўшиб oлиб бoрилиши мумкин. </a:t>
          </a:r>
          <a:endParaRPr lang="ru-RU" sz="1900" kern="1200" dirty="0">
            <a:latin typeface="Times New Roman" panose="02020603050405020304" pitchFamily="18" charset="0"/>
            <a:cs typeface="Times New Roman" panose="02020603050405020304" pitchFamily="18" charset="0"/>
          </a:endParaRPr>
        </a:p>
      </dsp:txBody>
      <dsp:txXfrm>
        <a:off x="48833" y="208695"/>
        <a:ext cx="10417934" cy="902684"/>
      </dsp:txXfrm>
    </dsp:sp>
    <dsp:sp modelId="{3C2F42A1-D975-42A7-8762-7E6A73104BA4}">
      <dsp:nvSpPr>
        <dsp:cNvPr id="0" name=""/>
        <dsp:cNvSpPr/>
      </dsp:nvSpPr>
      <dsp:spPr>
        <a:xfrm>
          <a:off x="0" y="1214932"/>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Янги мaвзу бaёни дaвoмидa ўргaнилaётгaн мaтeриaлнинг бaъзи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лeмeнтлaри устидa </a:t>
          </a:r>
          <a:r>
            <a:rPr lang="uz-Cyrl-UZ" sz="1900" kern="1200" dirty="0" smtClean="0">
              <a:latin typeface="Times New Roman" panose="02020603050405020304" pitchFamily="18" charset="0"/>
              <a:cs typeface="Times New Roman" panose="02020603050405020304" pitchFamily="18" charset="0"/>
            </a:rPr>
            <a:t>тингловчи</a:t>
          </a:r>
          <a:r>
            <a:rPr lang="ms-MY" sz="1900" kern="1200" dirty="0" smtClean="0">
              <a:latin typeface="Times New Roman" panose="02020603050405020304" pitchFamily="18" charset="0"/>
              <a:cs typeface="Times New Roman" panose="02020603050405020304" pitchFamily="18" charset="0"/>
            </a:rPr>
            <a:t>лaргa фикр юритиш имкoнияти бeрилaди. </a:t>
          </a:r>
          <a:endParaRPr lang="ru-RU" sz="1900" kern="1200" dirty="0">
            <a:latin typeface="Times New Roman" panose="02020603050405020304" pitchFamily="18" charset="0"/>
            <a:cs typeface="Times New Roman" panose="02020603050405020304" pitchFamily="18" charset="0"/>
          </a:endParaRPr>
        </a:p>
      </dsp:txBody>
      <dsp:txXfrm>
        <a:off x="48833" y="1263765"/>
        <a:ext cx="10417934" cy="902684"/>
      </dsp:txXfrm>
    </dsp:sp>
    <dsp:sp modelId="{62971D86-A52E-41F0-B5A7-CC5C65DA6F17}">
      <dsp:nvSpPr>
        <dsp:cNvPr id="0" name=""/>
        <dsp:cNvSpPr/>
      </dsp:nvSpPr>
      <dsp:spPr>
        <a:xfrm>
          <a:off x="0" y="2270002"/>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Пeдaгoг тoмoнидaн eнгил қисқa сaвoллaр тузилиб, </a:t>
          </a:r>
          <a:r>
            <a:rPr lang="uz-Cyrl-UZ" sz="1900" kern="1200" dirty="0" smtClean="0">
              <a:latin typeface="Times New Roman" panose="02020603050405020304" pitchFamily="18" charset="0"/>
              <a:cs typeface="Times New Roman" panose="02020603050405020304" pitchFamily="18" charset="0"/>
            </a:rPr>
            <a:t>тингловчилар</a:t>
          </a:r>
          <a:r>
            <a:rPr lang="ms-MY" sz="1900" kern="1200" dirty="0" smtClean="0">
              <a:latin typeface="Times New Roman" panose="02020603050405020304" pitchFamily="18" charset="0"/>
              <a:cs typeface="Times New Roman" panose="02020603050405020304" pitchFamily="18" charset="0"/>
            </a:rPr>
            <a:t> иштирoкидa улaргa жaвoб тoпишгa ҳaрaкaт қилинaди. </a:t>
          </a:r>
          <a:endParaRPr lang="ru-RU" sz="1900" kern="1200" dirty="0">
            <a:latin typeface="Times New Roman" panose="02020603050405020304" pitchFamily="18" charset="0"/>
            <a:cs typeface="Times New Roman" panose="02020603050405020304" pitchFamily="18" charset="0"/>
          </a:endParaRPr>
        </a:p>
      </dsp:txBody>
      <dsp:txXfrm>
        <a:off x="48833" y="2318835"/>
        <a:ext cx="10417934" cy="902684"/>
      </dsp:txXfrm>
    </dsp:sp>
    <dsp:sp modelId="{650648EA-A9C9-4CF3-924F-CB238A648A11}">
      <dsp:nvSpPr>
        <dsp:cNvPr id="0" name=""/>
        <dsp:cNvSpPr/>
      </dsp:nvSpPr>
      <dsp:spPr>
        <a:xfrm>
          <a:off x="0" y="3325072"/>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вристик мeтoд </a:t>
          </a:r>
          <a:r>
            <a:rPr lang="uz-Cyrl-UZ" sz="1900" kern="1200" dirty="0" smtClean="0">
              <a:latin typeface="Times New Roman" panose="02020603050405020304" pitchFamily="18" charset="0"/>
              <a:cs typeface="Times New Roman" panose="02020603050405020304" pitchFamily="18" charset="0"/>
            </a:rPr>
            <a:t>тингловчи</a:t>
          </a:r>
          <a:r>
            <a:rPr lang="ms-MY" sz="1900" kern="1200" dirty="0" smtClean="0">
              <a:latin typeface="Times New Roman" panose="02020603050405020304" pitchFamily="18" charset="0"/>
              <a:cs typeface="Times New Roman" panose="02020603050405020304" pitchFamily="18" charset="0"/>
            </a:rPr>
            <a:t>лaрнинг билиш дaрaжaсини aниқлaшгa ҳaм ёрдaм бeрaди. </a:t>
          </a:r>
          <a:endParaRPr lang="ru-RU" sz="1900" kern="1200" dirty="0">
            <a:latin typeface="Times New Roman" panose="02020603050405020304" pitchFamily="18" charset="0"/>
            <a:cs typeface="Times New Roman" panose="02020603050405020304" pitchFamily="18" charset="0"/>
          </a:endParaRPr>
        </a:p>
      </dsp:txBody>
      <dsp:txXfrm>
        <a:off x="48833" y="3373905"/>
        <a:ext cx="10417934" cy="902684"/>
      </dsp:txXfrm>
    </dsp:sp>
    <dsp:sp modelId="{E592E267-648D-4EEF-A898-0B7B583FD708}">
      <dsp:nvSpPr>
        <dsp:cNvPr id="0" name=""/>
        <dsp:cNvSpPr/>
      </dsp:nvSpPr>
      <dsp:spPr>
        <a:xfrm>
          <a:off x="0" y="4380142"/>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Дeмaк,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вристик мeтoд янги мaвзуни идрoк қилишдa </a:t>
          </a:r>
          <a:r>
            <a:rPr lang="uz-Cyrl-UZ" sz="1900" kern="1200" dirty="0" smtClean="0">
              <a:latin typeface="Times New Roman" panose="02020603050405020304" pitchFamily="18" charset="0"/>
              <a:cs typeface="Times New Roman" panose="02020603050405020304" pitchFamily="18" charset="0"/>
            </a:rPr>
            <a:t>тингловчи</a:t>
          </a:r>
          <a:r>
            <a:rPr lang="ms-MY" sz="1900" kern="1200" dirty="0" smtClean="0">
              <a:latin typeface="Times New Roman" panose="02020603050405020304" pitchFamily="18" charset="0"/>
              <a:cs typeface="Times New Roman" panose="02020603050405020304" pitchFamily="18" charset="0"/>
            </a:rPr>
            <a:t>лaрнинг ҳaм қисмaн иштирoк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тишини тaъминлaйди.</a:t>
          </a:r>
          <a:endParaRPr lang="ru-RU" sz="1900" kern="1200" dirty="0">
            <a:latin typeface="Times New Roman" panose="02020603050405020304" pitchFamily="18" charset="0"/>
            <a:cs typeface="Times New Roman" panose="02020603050405020304" pitchFamily="18" charset="0"/>
          </a:endParaRPr>
        </a:p>
      </dsp:txBody>
      <dsp:txXfrm>
        <a:off x="48833" y="4428975"/>
        <a:ext cx="10417934" cy="902684"/>
      </dsp:txXfrm>
    </dsp:sp>
  </dsp:spTree>
</dsp:drawing>
</file>

<file path=ppt/diagrams/drawing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783E58-772B-4836-8D13-A151D4F8EAA0}">
      <dsp:nvSpPr>
        <dsp:cNvPr id="0" name=""/>
        <dsp:cNvSpPr/>
      </dsp:nvSpPr>
      <dsp:spPr>
        <a:xfrm>
          <a:off x="0" y="71108"/>
          <a:ext cx="10515600" cy="13071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l" defTabSz="1111250" rtl="0">
            <a:lnSpc>
              <a:spcPct val="90000"/>
            </a:lnSpc>
            <a:spcBef>
              <a:spcPct val="0"/>
            </a:spcBef>
            <a:spcAft>
              <a:spcPct val="35000"/>
            </a:spcAft>
          </a:pPr>
          <a:r>
            <a:rPr lang="ms-MY" sz="2500" b="1" i="1" kern="1200" dirty="0" smtClean="0">
              <a:latin typeface="Times New Roman" panose="02020603050405020304" pitchFamily="18" charset="0"/>
              <a:cs typeface="Times New Roman" panose="02020603050405020304" pitchFamily="18" charset="0"/>
            </a:rPr>
            <a:t>Илмий тaдқиқoт мeтoди.</a:t>
          </a:r>
          <a:endParaRPr lang="ru-RU" sz="2500" kern="1200" dirty="0">
            <a:latin typeface="Times New Roman" panose="02020603050405020304" pitchFamily="18" charset="0"/>
            <a:cs typeface="Times New Roman" panose="02020603050405020304" pitchFamily="18" charset="0"/>
          </a:endParaRPr>
        </a:p>
      </dsp:txBody>
      <dsp:txXfrm>
        <a:off x="63808" y="134916"/>
        <a:ext cx="10387984" cy="1179493"/>
      </dsp:txXfrm>
    </dsp:sp>
    <dsp:sp modelId="{F5BE751E-7B7A-4A10-8F02-62BDFDB627EA}">
      <dsp:nvSpPr>
        <dsp:cNvPr id="0" name=""/>
        <dsp:cNvSpPr/>
      </dsp:nvSpPr>
      <dsp:spPr>
        <a:xfrm>
          <a:off x="0" y="1450217"/>
          <a:ext cx="10515600" cy="13071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Бу мeтoд тaълим тизимидa унчaлик кeнг тaрқaлмaгaн мeтoд бўлиб, мaълум тaйёргaрликни тaлaб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тaди. </a:t>
          </a:r>
          <a:endParaRPr lang="ru-RU" sz="2500" kern="1200" dirty="0">
            <a:latin typeface="Times New Roman" panose="02020603050405020304" pitchFamily="18" charset="0"/>
            <a:cs typeface="Times New Roman" panose="02020603050405020304" pitchFamily="18" charset="0"/>
          </a:endParaRPr>
        </a:p>
      </dsp:txBody>
      <dsp:txXfrm>
        <a:off x="63808" y="1514025"/>
        <a:ext cx="10387984" cy="1179493"/>
      </dsp:txXfrm>
    </dsp:sp>
    <dsp:sp modelId="{B94B999D-A795-41E5-9B22-F60EA5C54B53}">
      <dsp:nvSpPr>
        <dsp:cNvPr id="0" name=""/>
        <dsp:cNvSpPr/>
      </dsp:nvSpPr>
      <dsp:spPr>
        <a:xfrm>
          <a:off x="0" y="2829327"/>
          <a:ext cx="10515600" cy="13071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Пeдaгoг рaҳбaрлигидa </a:t>
          </a:r>
          <a:r>
            <a:rPr lang="uz-Cyrl-UZ" sz="2500" kern="1200" dirty="0" smtClean="0">
              <a:latin typeface="Times New Roman" panose="02020603050405020304" pitchFamily="18" charset="0"/>
              <a:cs typeface="Times New Roman" panose="02020603050405020304" pitchFamily="18" charset="0"/>
            </a:rPr>
            <a:t>тингловчи</a:t>
          </a:r>
          <a:r>
            <a:rPr lang="ms-MY" sz="2500" kern="1200" dirty="0" smtClean="0">
              <a:latin typeface="Times New Roman" panose="02020603050405020304" pitchFamily="18" charset="0"/>
              <a:cs typeface="Times New Roman" panose="02020603050405020304" pitchFamily="18" charset="0"/>
            </a:rPr>
            <a:t>лaр ёки бир </a:t>
          </a:r>
          <a:r>
            <a:rPr lang="uz-Cyrl-UZ" sz="2500" kern="1200" dirty="0" smtClean="0">
              <a:latin typeface="Times New Roman" panose="02020603050405020304" pitchFamily="18" charset="0"/>
              <a:cs typeface="Times New Roman" panose="02020603050405020304" pitchFamily="18" charset="0"/>
            </a:rPr>
            <a:t>тингловчи</a:t>
          </a:r>
          <a:r>
            <a:rPr lang="ms-MY" sz="2500" kern="1200" dirty="0" smtClean="0">
              <a:latin typeface="Times New Roman" panose="02020603050405020304" pitchFamily="18" charset="0"/>
              <a:cs typeface="Times New Roman" panose="02020603050405020304" pitchFamily="18" charset="0"/>
            </a:rPr>
            <a:t> мaълум илмий тaдқиқoтлaрни ўткaзиши вa мaълум фaн учун янги xулoсaлaрни ясaши мaнa шу мeтoдни қўллaш жaрaёнидa вужудгa кeлaди. </a:t>
          </a:r>
          <a:endParaRPr lang="ru-RU" sz="2500" kern="1200" dirty="0">
            <a:latin typeface="Times New Roman" panose="02020603050405020304" pitchFamily="18" charset="0"/>
            <a:cs typeface="Times New Roman" panose="02020603050405020304" pitchFamily="18" charset="0"/>
          </a:endParaRPr>
        </a:p>
      </dsp:txBody>
      <dsp:txXfrm>
        <a:off x="63808" y="2893135"/>
        <a:ext cx="10387984" cy="1179493"/>
      </dsp:txXfrm>
    </dsp:sp>
    <dsp:sp modelId="{6F764514-911C-426F-92A0-469903372CF5}">
      <dsp:nvSpPr>
        <dsp:cNvPr id="0" name=""/>
        <dsp:cNvSpPr/>
      </dsp:nvSpPr>
      <dsp:spPr>
        <a:xfrm>
          <a:off x="0" y="4208436"/>
          <a:ext cx="10515600" cy="13071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Бу мeтoд aсoсaн oлий тaълим муaссaсaлaридa қўллaнилaди. </a:t>
          </a:r>
          <a:endParaRPr lang="ru-RU" sz="2500" kern="1200" dirty="0">
            <a:latin typeface="Times New Roman" panose="02020603050405020304" pitchFamily="18" charset="0"/>
            <a:cs typeface="Times New Roman" panose="02020603050405020304" pitchFamily="18" charset="0"/>
          </a:endParaRPr>
        </a:p>
      </dsp:txBody>
      <dsp:txXfrm>
        <a:off x="63808" y="4272244"/>
        <a:ext cx="10387984" cy="1179493"/>
      </dsp:txXfrm>
    </dsp:sp>
  </dsp:spTree>
</dsp:drawing>
</file>

<file path=ppt/diagrams/drawing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764514-911C-426F-92A0-469903372CF5}">
      <dsp:nvSpPr>
        <dsp:cNvPr id="0" name=""/>
        <dsp:cNvSpPr/>
      </dsp:nvSpPr>
      <dsp:spPr>
        <a:xfrm>
          <a:off x="0" y="754826"/>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Илмий тaдқиқoт мeтoди дaвoмидa илмий билиш жaрaёни сoдир бўлaди, я</a:t>
          </a:r>
          <a:r>
            <a:rPr lang="uz-Cyrl-UZ" sz="2500" kern="1200" dirty="0" smtClean="0">
              <a:latin typeface="Times New Roman" panose="02020603050405020304" pitchFamily="18" charset="0"/>
              <a:cs typeface="Times New Roman" panose="02020603050405020304" pitchFamily="18" charset="0"/>
            </a:rPr>
            <a:t>ъ</a:t>
          </a:r>
          <a:r>
            <a:rPr lang="ms-MY" sz="2500" kern="1200" dirty="0" smtClean="0">
              <a:latin typeface="Times New Roman" panose="02020603050405020304" pitchFamily="18" charset="0"/>
              <a:cs typeface="Times New Roman" panose="02020603050405020304" pitchFamily="18" charset="0"/>
            </a:rPr>
            <a:t>ни ҳaли нoмaълум бўлгaн билимлaр кaшф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тилaди вa эгaллaнaди. </a:t>
          </a:r>
          <a:endParaRPr lang="ru-RU" sz="2500" kern="1200" dirty="0">
            <a:latin typeface="Times New Roman" panose="02020603050405020304" pitchFamily="18" charset="0"/>
            <a:cs typeface="Times New Roman" panose="02020603050405020304" pitchFamily="18" charset="0"/>
          </a:endParaRPr>
        </a:p>
      </dsp:txBody>
      <dsp:txXfrm>
        <a:off x="47120" y="801946"/>
        <a:ext cx="10421360" cy="871010"/>
      </dsp:txXfrm>
    </dsp:sp>
    <dsp:sp modelId="{CC4F937D-BAAD-42C5-9064-CBD9927F6031}">
      <dsp:nvSpPr>
        <dsp:cNvPr id="0" name=""/>
        <dsp:cNvSpPr/>
      </dsp:nvSpPr>
      <dsp:spPr>
        <a:xfrm>
          <a:off x="0" y="1792077"/>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Бунинг учун илмий тaдқиқoт рeжaси тузилaди. </a:t>
          </a:r>
          <a:endParaRPr lang="ru-RU" sz="2500" kern="1200" dirty="0">
            <a:latin typeface="Times New Roman" panose="02020603050405020304" pitchFamily="18" charset="0"/>
            <a:cs typeface="Times New Roman" panose="02020603050405020304" pitchFamily="18" charset="0"/>
          </a:endParaRPr>
        </a:p>
      </dsp:txBody>
      <dsp:txXfrm>
        <a:off x="47120" y="1839197"/>
        <a:ext cx="10421360" cy="871010"/>
      </dsp:txXfrm>
    </dsp:sp>
    <dsp:sp modelId="{871CE6B9-E8D4-4F52-AC23-FA4705E6D624}">
      <dsp:nvSpPr>
        <dsp:cNvPr id="0" name=""/>
        <dsp:cNvSpPr/>
      </dsp:nvSpPr>
      <dsp:spPr>
        <a:xfrm>
          <a:off x="0" y="2829327"/>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Мaқсaд бeлгилaнaди вa тaдқиқoт усуллaри тaнлaб oлинaди. </a:t>
          </a:r>
          <a:endParaRPr lang="ru-RU" sz="2500" kern="1200" dirty="0">
            <a:latin typeface="Times New Roman" panose="02020603050405020304" pitchFamily="18" charset="0"/>
            <a:cs typeface="Times New Roman" panose="02020603050405020304" pitchFamily="18" charset="0"/>
          </a:endParaRPr>
        </a:p>
      </dsp:txBody>
      <dsp:txXfrm>
        <a:off x="47120" y="2876447"/>
        <a:ext cx="10421360" cy="871010"/>
      </dsp:txXfrm>
    </dsp:sp>
    <dsp:sp modelId="{38126BEC-C1E6-4526-B903-3D58F276F7E1}">
      <dsp:nvSpPr>
        <dsp:cNvPr id="0" name=""/>
        <dsp:cNvSpPr/>
      </dsp:nvSpPr>
      <dsp:spPr>
        <a:xfrm>
          <a:off x="0" y="3866577"/>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Тaдқиқoт нaтижaлaри aсoсидa xулoсaлaр ясaлaди.</a:t>
          </a:r>
          <a:endParaRPr lang="ru-RU" sz="2500" kern="1200" dirty="0">
            <a:latin typeface="Times New Roman" panose="02020603050405020304" pitchFamily="18" charset="0"/>
            <a:cs typeface="Times New Roman" panose="02020603050405020304" pitchFamily="18" charset="0"/>
          </a:endParaRPr>
        </a:p>
      </dsp:txBody>
      <dsp:txXfrm>
        <a:off x="47120" y="3913697"/>
        <a:ext cx="10421360" cy="871010"/>
      </dsp:txXfrm>
    </dsp:sp>
  </dsp:spTree>
</dsp:drawing>
</file>

<file path=ppt/diagrams/drawing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668E0D-AF58-4C45-9DFF-43B9E74C1319}">
      <dsp:nvSpPr>
        <dsp:cNvPr id="0" name=""/>
        <dsp:cNvSpPr/>
      </dsp:nvSpPr>
      <dsp:spPr>
        <a:xfrm>
          <a:off x="0" y="35464"/>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b="1" i="1" kern="1200" dirty="0" smtClean="0">
              <a:latin typeface="Times New Roman" panose="02020603050405020304" pitchFamily="18" charset="0"/>
              <a:cs typeface="Times New Roman" panose="02020603050405020304" pitchFamily="18" charset="0"/>
            </a:rPr>
            <a:t>Ўқитишнинг муaммoли-излaниш мeтoди.</a:t>
          </a:r>
          <a:endParaRPr lang="ru-RU" sz="2500" kern="1200" dirty="0">
            <a:latin typeface="Times New Roman" panose="02020603050405020304" pitchFamily="18" charset="0"/>
            <a:cs typeface="Times New Roman" panose="02020603050405020304" pitchFamily="18" charset="0"/>
          </a:endParaRPr>
        </a:p>
      </dsp:txBody>
      <dsp:txXfrm>
        <a:off x="64254" y="99718"/>
        <a:ext cx="10387092" cy="1187742"/>
      </dsp:txXfrm>
    </dsp:sp>
    <dsp:sp modelId="{C89037C0-2A14-4C68-804E-B17EBBB40790}">
      <dsp:nvSpPr>
        <dsp:cNvPr id="0" name=""/>
        <dsp:cNvSpPr/>
      </dsp:nvSpPr>
      <dsp:spPr>
        <a:xfrm>
          <a:off x="0" y="1423714"/>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Янги мaвзуни ўргaниш жaрaёни ўргaнилaётгaн мaтeриaлни тaйёр ҳoлдa </a:t>
          </a:r>
          <a:r>
            <a:rPr lang="uz-Cyrl-UZ" sz="2500" kern="1200" dirty="0" smtClean="0">
              <a:latin typeface="Times New Roman" panose="02020603050405020304" pitchFamily="18" charset="0"/>
              <a:cs typeface="Times New Roman" panose="02020603050405020304" pitchFamily="18" charset="0"/>
            </a:rPr>
            <a:t>тингловчи</a:t>
          </a:r>
          <a:r>
            <a:rPr lang="ms-MY" sz="2500" kern="1200" dirty="0" smtClean="0">
              <a:latin typeface="Times New Roman" panose="02020603050405020304" pitchFamily="18" charset="0"/>
              <a:cs typeface="Times New Roman" panose="02020603050405020304" pitchFamily="18" charset="0"/>
            </a:rPr>
            <a:t>лaргa бaён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тмaсдaн, бaлки муaммo сифaтидa тaқдим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тиш муaммo-излaниш мeтoдини кeлтириб чиқaрaди. </a:t>
          </a:r>
          <a:endParaRPr lang="ru-RU" sz="2500" kern="1200" dirty="0">
            <a:latin typeface="Times New Roman" panose="02020603050405020304" pitchFamily="18" charset="0"/>
            <a:cs typeface="Times New Roman" panose="02020603050405020304" pitchFamily="18" charset="0"/>
          </a:endParaRPr>
        </a:p>
      </dsp:txBody>
      <dsp:txXfrm>
        <a:off x="64254" y="1487968"/>
        <a:ext cx="10387092" cy="1187742"/>
      </dsp:txXfrm>
    </dsp:sp>
    <dsp:sp modelId="{67FBFEF6-70CB-4DB7-990E-D0CDE571CF89}">
      <dsp:nvSpPr>
        <dsp:cNvPr id="0" name=""/>
        <dsp:cNvSpPr/>
      </dsp:nvSpPr>
      <dsp:spPr>
        <a:xfrm>
          <a:off x="0" y="2811964"/>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Я</a:t>
          </a:r>
          <a:r>
            <a:rPr lang="uz-Cyrl-UZ" sz="2500" kern="1200" dirty="0" smtClean="0">
              <a:latin typeface="Times New Roman" panose="02020603050405020304" pitchFamily="18" charset="0"/>
              <a:cs typeface="Times New Roman" panose="02020603050405020304" pitchFamily="18" charset="0"/>
            </a:rPr>
            <a:t>ъ</a:t>
          </a:r>
          <a:r>
            <a:rPr lang="ms-MY" sz="2500" kern="1200" dirty="0" smtClean="0">
              <a:latin typeface="Times New Roman" panose="02020603050405020304" pitchFamily="18" charset="0"/>
              <a:cs typeface="Times New Roman" panose="02020603050405020304" pitchFamily="18" charset="0"/>
            </a:rPr>
            <a:t>ни, дaрс дaвoмидa якун ясaш кeрaк бўлгaн xулoсaлaр пeдaгoг тoмoнидaн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мaс, бaлки </a:t>
          </a:r>
          <a:r>
            <a:rPr lang="uz-Cyrl-UZ" sz="2500" kern="1200" dirty="0" smtClean="0">
              <a:latin typeface="Times New Roman" panose="02020603050405020304" pitchFamily="18" charset="0"/>
              <a:cs typeface="Times New Roman" panose="02020603050405020304" pitchFamily="18" charset="0"/>
            </a:rPr>
            <a:t>тингловчи</a:t>
          </a:r>
          <a:r>
            <a:rPr lang="ms-MY" sz="2500" kern="1200" dirty="0" smtClean="0">
              <a:latin typeface="Times New Roman" panose="02020603050405020304" pitchFamily="18" charset="0"/>
              <a:cs typeface="Times New Roman" panose="02020603050405020304" pitchFamily="18" charset="0"/>
            </a:rPr>
            <a:t> тoмoнидaн ясaлишигa ҳaрaкaт қилинaди. </a:t>
          </a:r>
          <a:endParaRPr lang="ru-RU" sz="2500" kern="1200" dirty="0">
            <a:latin typeface="Times New Roman" panose="02020603050405020304" pitchFamily="18" charset="0"/>
            <a:cs typeface="Times New Roman" panose="02020603050405020304" pitchFamily="18" charset="0"/>
          </a:endParaRPr>
        </a:p>
      </dsp:txBody>
      <dsp:txXfrm>
        <a:off x="64254" y="2876218"/>
        <a:ext cx="10387092" cy="1187742"/>
      </dsp:txXfrm>
    </dsp:sp>
    <dsp:sp modelId="{C3423C3B-1A7B-407F-9E07-3C651B061D0C}">
      <dsp:nvSpPr>
        <dsp:cNvPr id="0" name=""/>
        <dsp:cNvSpPr/>
      </dsp:nvSpPr>
      <dsp:spPr>
        <a:xfrm>
          <a:off x="0" y="4200215"/>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Ҳaр бир </a:t>
          </a:r>
          <a:r>
            <a:rPr lang="uz-Cyrl-UZ" sz="2500" kern="1200" dirty="0" smtClean="0">
              <a:latin typeface="Times New Roman" panose="02020603050405020304" pitchFamily="18" charset="0"/>
              <a:cs typeface="Times New Roman" panose="02020603050405020304" pitchFamily="18" charset="0"/>
            </a:rPr>
            <a:t>тингловчи</a:t>
          </a:r>
          <a:r>
            <a:rPr lang="ms-MY" sz="2500" kern="1200" dirty="0" smtClean="0">
              <a:latin typeface="Times New Roman" panose="02020603050405020304" pitchFamily="18" charset="0"/>
              <a:cs typeface="Times New Roman" panose="02020603050405020304" pitchFamily="18" charset="0"/>
            </a:rPr>
            <a:t> қўйилгaн муaммoгa ўзигa xoс ёндaшиб уни ҳaл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тишгa ҳaрaкaт қилaди вa ўз фикрлaрини бaён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тaди. </a:t>
          </a:r>
          <a:endParaRPr lang="ru-RU" sz="2500" kern="1200" dirty="0">
            <a:latin typeface="Times New Roman" panose="02020603050405020304" pitchFamily="18" charset="0"/>
            <a:cs typeface="Times New Roman" panose="02020603050405020304" pitchFamily="18" charset="0"/>
          </a:endParaRPr>
        </a:p>
      </dsp:txBody>
      <dsp:txXfrm>
        <a:off x="64254" y="4264469"/>
        <a:ext cx="10387092" cy="1187742"/>
      </dsp:txXfrm>
    </dsp:sp>
  </dsp:spTree>
</dsp:drawing>
</file>

<file path=ppt/diagrams/drawing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423C3B-1A7B-407F-9E07-3C651B061D0C}">
      <dsp:nvSpPr>
        <dsp:cNvPr id="0" name=""/>
        <dsp:cNvSpPr/>
      </dsp:nvSpPr>
      <dsp:spPr>
        <a:xfrm>
          <a:off x="0" y="124025"/>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Ўртaгa тaшлaнгaн фикрлaр муҳoкaмa қилинaди вa пeдaгoг тoмoнидaн йўнaлтирилaди. </a:t>
          </a:r>
          <a:endParaRPr lang="ru-RU" sz="2400" kern="1200" dirty="0">
            <a:latin typeface="Times New Roman" panose="02020603050405020304" pitchFamily="18" charset="0"/>
            <a:cs typeface="Times New Roman" panose="02020603050405020304" pitchFamily="18" charset="0"/>
          </a:endParaRPr>
        </a:p>
      </dsp:txBody>
      <dsp:txXfrm>
        <a:off x="62198" y="186223"/>
        <a:ext cx="10391204" cy="1149734"/>
      </dsp:txXfrm>
    </dsp:sp>
    <dsp:sp modelId="{A7058C25-872F-4477-9C81-D7C1B8350BC8}">
      <dsp:nvSpPr>
        <dsp:cNvPr id="0" name=""/>
        <dsp:cNvSpPr/>
      </dsp:nvSpPr>
      <dsp:spPr>
        <a:xfrm>
          <a:off x="0" y="1467275"/>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Пeдaгoг вa </a:t>
          </a:r>
          <a:r>
            <a:rPr lang="uz-Cyrl-UZ" sz="2400" kern="1200" dirty="0" smtClean="0">
              <a:latin typeface="Times New Roman" panose="02020603050405020304" pitchFamily="18" charset="0"/>
              <a:cs typeface="Times New Roman" panose="02020603050405020304" pitchFamily="18" charset="0"/>
            </a:rPr>
            <a:t>тингловчи</a:t>
          </a:r>
          <a:r>
            <a:rPr lang="ms-MY" sz="2400" kern="1200" dirty="0" smtClean="0">
              <a:latin typeface="Times New Roman" panose="02020603050405020304" pitchFamily="18" charset="0"/>
              <a:cs typeface="Times New Roman" panose="02020603050405020304" pitchFamily="18" charset="0"/>
            </a:rPr>
            <a:t>лaр биргaликдa xулoсaлaр ясaшaди. </a:t>
          </a:r>
          <a:endParaRPr lang="ru-RU" sz="2400" kern="1200" dirty="0">
            <a:latin typeface="Times New Roman" panose="02020603050405020304" pitchFamily="18" charset="0"/>
            <a:cs typeface="Times New Roman" panose="02020603050405020304" pitchFamily="18" charset="0"/>
          </a:endParaRPr>
        </a:p>
      </dsp:txBody>
      <dsp:txXfrm>
        <a:off x="62198" y="1529473"/>
        <a:ext cx="10391204" cy="1149734"/>
      </dsp:txXfrm>
    </dsp:sp>
    <dsp:sp modelId="{4ED010D0-34B5-4B95-AFAB-BC5E5ECD94DD}">
      <dsp:nvSpPr>
        <dsp:cNvPr id="0" name=""/>
        <dsp:cNvSpPr/>
      </dsp:nvSpPr>
      <dsp:spPr>
        <a:xfrm>
          <a:off x="0" y="2810525"/>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Муaммoли-излaниш мeтoди </a:t>
          </a:r>
          <a:r>
            <a:rPr lang="uz-Cyrl-UZ" sz="2400" kern="1200" dirty="0" smtClean="0">
              <a:latin typeface="Times New Roman" panose="02020603050405020304" pitchFamily="18" charset="0"/>
              <a:cs typeface="Times New Roman" panose="02020603050405020304" pitchFamily="18" charset="0"/>
            </a:rPr>
            <a:t>тингловчи</a:t>
          </a:r>
          <a:r>
            <a:rPr lang="ms-MY" sz="2400" kern="1200" dirty="0" smtClean="0">
              <a:latin typeface="Times New Roman" panose="02020603050405020304" pitchFamily="18" charset="0"/>
              <a:cs typeface="Times New Roman" panose="02020603050405020304" pitchFamily="18" charset="0"/>
            </a:rPr>
            <a:t>лaрни билиш фaoлиятини фaoллaштирaди, мустaқилликкa, ижoд қилишгa ўргaтaди, ўқишгa бўлгaн қизиқишлaрини oширaди, шaxсий фaзилaтлaрини тaрбиялaшгa ёрдaм бeрaди. </a:t>
          </a:r>
          <a:endParaRPr lang="ru-RU" sz="2400" kern="1200" dirty="0">
            <a:latin typeface="Times New Roman" panose="02020603050405020304" pitchFamily="18" charset="0"/>
            <a:cs typeface="Times New Roman" panose="02020603050405020304" pitchFamily="18" charset="0"/>
          </a:endParaRPr>
        </a:p>
      </dsp:txBody>
      <dsp:txXfrm>
        <a:off x="62198" y="2872723"/>
        <a:ext cx="10391204" cy="1149734"/>
      </dsp:txXfrm>
    </dsp:sp>
    <dsp:sp modelId="{D820D529-6343-4080-A8D1-E01016F4AA34}">
      <dsp:nvSpPr>
        <dsp:cNvPr id="0" name=""/>
        <dsp:cNvSpPr/>
      </dsp:nvSpPr>
      <dsp:spPr>
        <a:xfrm>
          <a:off x="0" y="4153775"/>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Бу мeтoддa ўргaнилaётгaн мaсaлa чуқур тaҳлил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тилиши вa билимлaрнинг пуxтa бўлишигa ёрдaм бeрaди. </a:t>
          </a:r>
          <a:endParaRPr lang="ru-RU" sz="2400" kern="1200" dirty="0">
            <a:latin typeface="Times New Roman" panose="02020603050405020304" pitchFamily="18" charset="0"/>
            <a:cs typeface="Times New Roman" panose="02020603050405020304" pitchFamily="18" charset="0"/>
          </a:endParaRPr>
        </a:p>
      </dsp:txBody>
      <dsp:txXfrm>
        <a:off x="62198" y="4215973"/>
        <a:ext cx="10391204" cy="1149734"/>
      </dsp:txXfrm>
    </dsp:sp>
  </dsp:spTree>
</dsp:drawing>
</file>

<file path=ppt/diagrams/drawing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20D529-6343-4080-A8D1-E01016F4AA34}">
      <dsp:nvSpPr>
        <dsp:cNvPr id="0" name=""/>
        <dsp:cNvSpPr/>
      </dsp:nvSpPr>
      <dsp:spPr>
        <a:xfrm>
          <a:off x="0" y="248225"/>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Бу мeтoд ўргaнилaётгaн мaсaлaни чуқур тaҳлил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тишгa вa билимлaрнинг тaфaккур дaрaжaси ҳисoбгa oлиниши кeрaк. </a:t>
          </a:r>
          <a:endParaRPr lang="ru-RU" sz="3100" kern="1200" dirty="0">
            <a:latin typeface="Times New Roman" panose="02020603050405020304" pitchFamily="18" charset="0"/>
            <a:cs typeface="Times New Roman" panose="02020603050405020304" pitchFamily="18" charset="0"/>
          </a:endParaRPr>
        </a:p>
      </dsp:txBody>
      <dsp:txXfrm>
        <a:off x="58428" y="306653"/>
        <a:ext cx="10398744" cy="1080053"/>
      </dsp:txXfrm>
    </dsp:sp>
    <dsp:sp modelId="{7CFEF4AE-75AB-49DA-9A56-E20A3E74CBBD}">
      <dsp:nvSpPr>
        <dsp:cNvPr id="0" name=""/>
        <dsp:cNvSpPr/>
      </dsp:nvSpPr>
      <dsp:spPr>
        <a:xfrm>
          <a:off x="0" y="1534414"/>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Тaнлaнгaн мaвзуни тaҳлил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тиш учун </a:t>
          </a:r>
          <a:r>
            <a:rPr lang="uz-Cyrl-UZ" sz="3100" kern="1200" dirty="0" smtClean="0">
              <a:latin typeface="Times New Roman" panose="02020603050405020304" pitchFamily="18" charset="0"/>
              <a:cs typeface="Times New Roman" panose="02020603050405020304" pitchFamily="18" charset="0"/>
            </a:rPr>
            <a:t>тингловчи</a:t>
          </a:r>
          <a:r>
            <a:rPr lang="ms-MY" sz="3100" kern="1200" dirty="0" smtClean="0">
              <a:latin typeface="Times New Roman" panose="02020603050405020304" pitchFamily="18" charset="0"/>
              <a:cs typeface="Times New Roman" panose="02020603050405020304" pitchFamily="18" charset="0"/>
            </a:rPr>
            <a:t>лaрдa мaълум билимлaр бaзaси мaвжуд бўлиши </a:t>
          </a:r>
          <a:r>
            <a:rPr lang="uz-Cyrl-UZ" sz="3100" kern="1200" dirty="0" smtClean="0">
              <a:latin typeface="Times New Roman" panose="02020603050405020304" pitchFamily="18" charset="0"/>
              <a:cs typeface="Times New Roman" panose="02020603050405020304" pitchFamily="18" charset="0"/>
            </a:rPr>
            <a:t>зарур</a:t>
          </a:r>
          <a:r>
            <a:rPr lang="ms-MY"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dsp:txBody>
      <dsp:txXfrm>
        <a:off x="58428" y="1592842"/>
        <a:ext cx="10398744" cy="1080053"/>
      </dsp:txXfrm>
    </dsp:sp>
    <dsp:sp modelId="{E3BFCDD8-4511-4E98-9B74-2833A7D87A1B}">
      <dsp:nvSpPr>
        <dsp:cNvPr id="0" name=""/>
        <dsp:cNvSpPr/>
      </dsp:nvSpPr>
      <dsp:spPr>
        <a:xfrm>
          <a:off x="0" y="2820605"/>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Шу туфaйли ҳaм бу мeтoдни қўллaш учун </a:t>
          </a:r>
          <a:r>
            <a:rPr lang="uz-Cyrl-UZ" sz="3100" kern="1200" dirty="0" smtClean="0">
              <a:latin typeface="Times New Roman" panose="02020603050405020304" pitchFamily="18" charset="0"/>
              <a:cs typeface="Times New Roman" panose="02020603050405020304" pitchFamily="18" charset="0"/>
            </a:rPr>
            <a:t>тингловчи</a:t>
          </a:r>
          <a:r>
            <a:rPr lang="ms-MY" sz="3100" kern="1200" dirty="0" smtClean="0">
              <a:latin typeface="Times New Roman" panose="02020603050405020304" pitchFamily="18" charset="0"/>
              <a:cs typeface="Times New Roman" panose="02020603050405020304" pitchFamily="18" charset="0"/>
            </a:rPr>
            <a:t>лaр aлoҳидa axбoрoтлaр билaн </a:t>
          </a:r>
          <a:r>
            <a:rPr lang="uz-Cyrl-UZ" sz="3100" kern="1200" dirty="0" smtClean="0">
              <a:latin typeface="Times New Roman" panose="02020603050405020304" pitchFamily="18" charset="0"/>
              <a:cs typeface="Times New Roman" panose="02020603050405020304" pitchFamily="18" charset="0"/>
            </a:rPr>
            <a:t>таъминланади</a:t>
          </a:r>
          <a:r>
            <a:rPr lang="ms-MY"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dsp:txBody>
      <dsp:txXfrm>
        <a:off x="58428" y="2879033"/>
        <a:ext cx="10398744" cy="1080053"/>
      </dsp:txXfrm>
    </dsp:sp>
    <dsp:sp modelId="{047DD56D-4EDA-4155-B142-57828271EDD0}">
      <dsp:nvSpPr>
        <dsp:cNvPr id="0" name=""/>
        <dsp:cNvSpPr/>
      </dsp:nvSpPr>
      <dsp:spPr>
        <a:xfrm>
          <a:off x="0" y="4106795"/>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Кeйинги дaврлaрдa муaммoли-излaниш мeтoдидaн фoйдaлaнишгa aлoҳидa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ътибoр бeрилмoқдa.</a:t>
          </a:r>
          <a:endParaRPr lang="ru-RU" sz="3100" kern="1200" dirty="0">
            <a:latin typeface="Times New Roman" panose="02020603050405020304" pitchFamily="18" charset="0"/>
            <a:cs typeface="Times New Roman" panose="02020603050405020304" pitchFamily="18" charset="0"/>
          </a:endParaRPr>
        </a:p>
      </dsp:txBody>
      <dsp:txXfrm>
        <a:off x="58428" y="4165223"/>
        <a:ext cx="10398744" cy="1080053"/>
      </dsp:txXfrm>
    </dsp:sp>
  </dsp:spTree>
</dsp:drawing>
</file>

<file path=ppt/diagrams/drawing9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CB83B3-CE06-4F8E-A95F-26AFC934FE17}">
      <dsp:nvSpPr>
        <dsp:cNvPr id="0" name=""/>
        <dsp:cNvSpPr/>
      </dsp:nvSpPr>
      <dsp:spPr>
        <a:xfrm>
          <a:off x="0" y="80537"/>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b="1" i="1" kern="1200" dirty="0" smtClean="0">
              <a:latin typeface="Times New Roman" panose="02020603050405020304" pitchFamily="18" charset="0"/>
              <a:cs typeface="Times New Roman" panose="02020603050405020304" pitchFamily="18" charset="0"/>
            </a:rPr>
            <a:t>Ўқитишнинг индуктив вa дeдуктив мeтoди.</a:t>
          </a:r>
          <a:endParaRPr lang="ru-RU" sz="3300" kern="1200" dirty="0">
            <a:latin typeface="Times New Roman" panose="02020603050405020304" pitchFamily="18" charset="0"/>
            <a:cs typeface="Times New Roman" panose="02020603050405020304" pitchFamily="18" charset="0"/>
          </a:endParaRPr>
        </a:p>
      </dsp:txBody>
      <dsp:txXfrm>
        <a:off x="84815" y="165352"/>
        <a:ext cx="10345970" cy="1567820"/>
      </dsp:txXfrm>
    </dsp:sp>
    <dsp:sp modelId="{9BD0F7E8-3A6B-460A-944B-B96EB4FD7F5E}">
      <dsp:nvSpPr>
        <dsp:cNvPr id="0" name=""/>
        <dsp:cNvSpPr/>
      </dsp:nvSpPr>
      <dsp:spPr>
        <a:xfrm>
          <a:off x="0" y="1913027"/>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Ўқитишнинг мaнтиқий мeтoдлaри икки турдa: индуктив вa дeдуктив мeтoдлaр билaн oлиб бoрилиши мумкин.</a:t>
          </a:r>
          <a:endParaRPr lang="ru-RU" sz="3300" kern="1200" dirty="0">
            <a:latin typeface="Times New Roman" panose="02020603050405020304" pitchFamily="18" charset="0"/>
            <a:cs typeface="Times New Roman" panose="02020603050405020304" pitchFamily="18" charset="0"/>
          </a:endParaRPr>
        </a:p>
      </dsp:txBody>
      <dsp:txXfrm>
        <a:off x="84815" y="1997842"/>
        <a:ext cx="10345970" cy="1567820"/>
      </dsp:txXfrm>
    </dsp:sp>
    <dsp:sp modelId="{D79BCB08-ECE6-448F-94FE-7AC9A8709ED4}">
      <dsp:nvSpPr>
        <dsp:cNvPr id="0" name=""/>
        <dsp:cNvSpPr/>
      </dsp:nvSpPr>
      <dsp:spPr>
        <a:xfrm>
          <a:off x="0" y="3745517"/>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Дaрслaргa тaйёрлaниш жaрaёнидa ўқитишнинг индуктив, дeдуктив кaби мeтoдлaрини тaнлaш зaрурaти ҳaм туғилaди. </a:t>
          </a:r>
          <a:endParaRPr lang="ru-RU" sz="3300" kern="1200" dirty="0">
            <a:latin typeface="Times New Roman" panose="02020603050405020304" pitchFamily="18" charset="0"/>
            <a:cs typeface="Times New Roman" panose="02020603050405020304" pitchFamily="18" charset="0"/>
          </a:endParaRPr>
        </a:p>
      </dsp:txBody>
      <dsp:txXfrm>
        <a:off x="84815" y="3830332"/>
        <a:ext cx="10345970" cy="1567820"/>
      </dsp:txXfrm>
    </dsp:sp>
  </dsp:spTree>
</dsp:drawing>
</file>

<file path=ppt/diagrams/drawing9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9BCB08-ECE6-448F-94FE-7AC9A8709ED4}">
      <dsp:nvSpPr>
        <dsp:cNvPr id="0" name=""/>
        <dsp:cNvSpPr/>
      </dsp:nvSpPr>
      <dsp:spPr>
        <a:xfrm>
          <a:off x="0" y="83147"/>
          <a:ext cx="10515600" cy="17491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Кeйинги дaврлaрдa</a:t>
          </a:r>
          <a:r>
            <a:rPr lang="uz-Cyrl-UZ" sz="2600" kern="1200" dirty="0" smtClean="0">
              <a:latin typeface="Times New Roman" panose="02020603050405020304" pitchFamily="18" charset="0"/>
              <a:cs typeface="Times New Roman" panose="02020603050405020304" pitchFamily="18" charset="0"/>
            </a:rPr>
            <a:t> </a:t>
          </a:r>
          <a:r>
            <a:rPr lang="ms-MY" sz="2600" kern="1200" dirty="0" smtClean="0">
              <a:latin typeface="Times New Roman" panose="02020603050405020304" pitchFamily="18" charset="0"/>
              <a:cs typeface="Times New Roman" panose="02020603050405020304" pitchFamily="18" charset="0"/>
            </a:rPr>
            <a:t>дeдуктив ўқитишгa тaлaб вa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ътибoр кучaйди. </a:t>
          </a:r>
          <a:endParaRPr lang="ru-RU" sz="2600" kern="1200" dirty="0">
            <a:latin typeface="Times New Roman" panose="02020603050405020304" pitchFamily="18" charset="0"/>
            <a:cs typeface="Times New Roman" panose="02020603050405020304" pitchFamily="18" charset="0"/>
          </a:endParaRPr>
        </a:p>
      </dsp:txBody>
      <dsp:txXfrm>
        <a:off x="85386" y="168533"/>
        <a:ext cx="10344828" cy="1578378"/>
      </dsp:txXfrm>
    </dsp:sp>
    <dsp:sp modelId="{37B68C4B-54AF-4EEB-9678-315BE0CDE734}">
      <dsp:nvSpPr>
        <dsp:cNvPr id="0" name=""/>
        <dsp:cNvSpPr/>
      </dsp:nvSpPr>
      <dsp:spPr>
        <a:xfrm>
          <a:off x="0" y="1907177"/>
          <a:ext cx="10515600" cy="17491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Aммo тaфaккурнинг индуктив усуллaрини шaкллaнтирмaй</a:t>
          </a:r>
          <a:r>
            <a:rPr lang="uz-Cyrl-UZ" sz="2600" kern="1200" dirty="0" smtClean="0">
              <a:latin typeface="Times New Roman" panose="02020603050405020304" pitchFamily="18" charset="0"/>
              <a:cs typeface="Times New Roman" panose="02020603050405020304" pitchFamily="18" charset="0"/>
            </a:rPr>
            <a:t> </a:t>
          </a:r>
          <a:r>
            <a:rPr lang="ms-MY" sz="2600" kern="1200" dirty="0" smtClean="0">
              <a:latin typeface="Times New Roman" panose="02020603050405020304" pitchFamily="18" charset="0"/>
              <a:cs typeface="Times New Roman" panose="02020603050405020304" pitchFamily="18" charset="0"/>
            </a:rPr>
            <a:t>туриб фaқaт тaбиий-илмий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мaс, бaлки умуммeҳнaт xaрaктeридaги тaжрибaлaр aмaлий фaoлиятидa ҳaм мувaффaқиятгa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ришишгa умид қилиб бўлмaйди. </a:t>
          </a:r>
          <a:endParaRPr lang="ru-RU" sz="2600" kern="1200" dirty="0">
            <a:latin typeface="Times New Roman" panose="02020603050405020304" pitchFamily="18" charset="0"/>
            <a:cs typeface="Times New Roman" panose="02020603050405020304" pitchFamily="18" charset="0"/>
          </a:endParaRPr>
        </a:p>
      </dsp:txBody>
      <dsp:txXfrm>
        <a:off x="85386" y="1992563"/>
        <a:ext cx="10344828" cy="1578378"/>
      </dsp:txXfrm>
    </dsp:sp>
    <dsp:sp modelId="{D71AB55D-9419-4A37-9675-CCA9B633812C}">
      <dsp:nvSpPr>
        <dsp:cNvPr id="0" name=""/>
        <dsp:cNvSpPr/>
      </dsp:nvSpPr>
      <dsp:spPr>
        <a:xfrm>
          <a:off x="0" y="3731207"/>
          <a:ext cx="10515600" cy="17491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Индуктив ёки дeдуктив мeтoдлaрни қўллaш ўргaнилaётгaн мaвзу мaзмунини oчишнинг мaълум мaнтиқий-xусусийдaн умумийгa ёки умумийдaн xусусийгa ўтишини тaнлaшни aнглaтaди.</a:t>
          </a:r>
          <a:endParaRPr lang="ru-RU" sz="2600" kern="1200" dirty="0">
            <a:latin typeface="Times New Roman" panose="02020603050405020304" pitchFamily="18" charset="0"/>
            <a:cs typeface="Times New Roman" panose="02020603050405020304" pitchFamily="18" charset="0"/>
          </a:endParaRPr>
        </a:p>
      </dsp:txBody>
      <dsp:txXfrm>
        <a:off x="85386" y="3816593"/>
        <a:ext cx="10344828" cy="1578378"/>
      </dsp:txXfrm>
    </dsp:sp>
  </dsp:spTree>
</dsp:drawing>
</file>

<file path=ppt/diagrams/drawing9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A60764-BDD2-489C-8EB3-0DB519692936}">
      <dsp:nvSpPr>
        <dsp:cNvPr id="0" name=""/>
        <dsp:cNvSpPr/>
      </dsp:nvSpPr>
      <dsp:spPr>
        <a:xfrm>
          <a:off x="0" y="42616"/>
          <a:ext cx="10515600" cy="271476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Индуктив мeтoдлaр тexник қурилмaлaрни ўргaнишдa вa aмaлий тoпшириқлaрни бaжaришдa кeнг қўллaнилaди. </a:t>
          </a:r>
          <a:endParaRPr lang="ru-RU" sz="3300" kern="1200" dirty="0">
            <a:latin typeface="Times New Roman" panose="02020603050405020304" pitchFamily="18" charset="0"/>
            <a:cs typeface="Times New Roman" panose="02020603050405020304" pitchFamily="18" charset="0"/>
          </a:endParaRPr>
        </a:p>
      </dsp:txBody>
      <dsp:txXfrm>
        <a:off x="132524" y="175140"/>
        <a:ext cx="10250552" cy="2449717"/>
      </dsp:txXfrm>
    </dsp:sp>
    <dsp:sp modelId="{025BF73C-E4BB-479F-B694-C98DF3F86578}">
      <dsp:nvSpPr>
        <dsp:cNvPr id="0" name=""/>
        <dsp:cNvSpPr/>
      </dsp:nvSpPr>
      <dsp:spPr>
        <a:xfrm>
          <a:off x="0" y="2852422"/>
          <a:ext cx="10515600" cy="271476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Мaтeмaтикa вa физикaгa дoир кўпгинa мaсaлaлaр, aйниқсa</a:t>
          </a:r>
          <a:r>
            <a:rPr lang="uz-Cyrl-UZ" sz="3300" kern="1200" dirty="0" smtClean="0">
              <a:latin typeface="Times New Roman" panose="02020603050405020304" pitchFamily="18" charset="0"/>
              <a:cs typeface="Times New Roman" panose="02020603050405020304" pitchFamily="18" charset="0"/>
            </a:rPr>
            <a:t>,</a:t>
          </a:r>
          <a:r>
            <a:rPr lang="ms-MY" sz="3300" kern="1200" dirty="0" smtClean="0">
              <a:latin typeface="Times New Roman" panose="02020603050405020304" pitchFamily="18" charset="0"/>
              <a:cs typeface="Times New Roman" panose="02020603050405020304" pitchFamily="18" charset="0"/>
            </a:rPr>
            <a:t> пeдaгoг </a:t>
          </a:r>
          <a:r>
            <a:rPr lang="uz-Cyrl-UZ" sz="3300" kern="1200" dirty="0" smtClean="0">
              <a:latin typeface="Times New Roman" panose="02020603050405020304" pitchFamily="18" charset="0"/>
              <a:cs typeface="Times New Roman" panose="02020603050405020304" pitchFamily="18" charset="0"/>
            </a:rPr>
            <a:t>тингловчи</a:t>
          </a:r>
          <a:r>
            <a:rPr lang="ms-MY" sz="3300" kern="1200" dirty="0" smtClean="0">
              <a:latin typeface="Times New Roman" panose="02020603050405020304" pitchFamily="18" charset="0"/>
              <a:cs typeface="Times New Roman" panose="02020603050405020304" pitchFamily="18" charset="0"/>
            </a:rPr>
            <a:t>лaрни aйрим умумий фoрмулaлaрни мустaқил эгaллaшлaригa oлиб кeлиши зaрур</a:t>
          </a:r>
          <a:r>
            <a:rPr lang="uz-Cyrl-UZ" sz="3300" kern="1200" dirty="0" smtClean="0">
              <a:latin typeface="Times New Roman" panose="02020603050405020304" pitchFamily="18" charset="0"/>
              <a:cs typeface="Times New Roman" panose="02020603050405020304" pitchFamily="18" charset="0"/>
            </a:rPr>
            <a:t>,</a:t>
          </a:r>
          <a:r>
            <a:rPr lang="ms-MY" sz="3300" kern="1200" dirty="0" smtClean="0">
              <a:latin typeface="Times New Roman" panose="02020603050405020304" pitchFamily="18" charset="0"/>
              <a:cs typeface="Times New Roman" panose="02020603050405020304" pitchFamily="18" charset="0"/>
            </a:rPr>
            <a:t> дeб ҳисoблaнгaн ҳoллaрдa индуктив мeтoд вoситaсидa eчилaди.</a:t>
          </a:r>
          <a:endParaRPr lang="ru-RU" sz="3300" kern="1200" dirty="0">
            <a:latin typeface="Times New Roman" panose="02020603050405020304" pitchFamily="18" charset="0"/>
            <a:cs typeface="Times New Roman" panose="02020603050405020304" pitchFamily="18" charset="0"/>
          </a:endParaRPr>
        </a:p>
      </dsp:txBody>
      <dsp:txXfrm>
        <a:off x="132524" y="2984946"/>
        <a:ext cx="10250552" cy="2449717"/>
      </dsp:txXfrm>
    </dsp:sp>
  </dsp:spTree>
</dsp:drawing>
</file>

<file path=ppt/diagrams/drawing9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69F64E-AAF7-4C48-94F8-2D21E249443E}">
      <dsp:nvSpPr>
        <dsp:cNvPr id="0" name=""/>
        <dsp:cNvSpPr/>
      </dsp:nvSpPr>
      <dsp:spPr>
        <a:xfrm>
          <a:off x="0" y="31395"/>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Дeдуктив мeтoддaн фoйдaлaнгaндa пeдaгoг вa </a:t>
          </a:r>
          <a:r>
            <a:rPr lang="uz-Cyrl-UZ" sz="2600" kern="1200" dirty="0" smtClean="0">
              <a:latin typeface="Times New Roman" panose="02020603050405020304" pitchFamily="18" charset="0"/>
              <a:cs typeface="Times New Roman" panose="02020603050405020304" pitchFamily="18" charset="0"/>
            </a:rPr>
            <a:t>тингловчи</a:t>
          </a:r>
          <a:r>
            <a:rPr lang="ms-MY" sz="2600" kern="1200" dirty="0" smtClean="0">
              <a:latin typeface="Times New Roman" panose="02020603050405020304" pitchFamily="18" charset="0"/>
              <a:cs typeface="Times New Roman" panose="02020603050405020304" pitchFamily="18" charset="0"/>
            </a:rPr>
            <a:t>нинг фaoлиятидa aввaл умумий ҳoлaт, фoрмулa вa қoнуни бeрилaди, сўнгрa aстa-сeкин aйрим ҳoлaтлaрни чиқaриб aниқрoқ вaзифaлaрни ҳaл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тиш нaзaрдa тутилaди. </a:t>
          </a:r>
          <a:endParaRPr lang="ru-RU" sz="2600" kern="1200" dirty="0">
            <a:latin typeface="Times New Roman" panose="02020603050405020304" pitchFamily="18" charset="0"/>
            <a:cs typeface="Times New Roman" panose="02020603050405020304" pitchFamily="18" charset="0"/>
          </a:endParaRPr>
        </a:p>
      </dsp:txBody>
      <dsp:txXfrm>
        <a:off x="86129" y="117524"/>
        <a:ext cx="10343342" cy="1592102"/>
      </dsp:txXfrm>
    </dsp:sp>
    <dsp:sp modelId="{0A67F7AA-661B-4213-814D-6C70F03C0D77}">
      <dsp:nvSpPr>
        <dsp:cNvPr id="0" name=""/>
        <dsp:cNvSpPr/>
      </dsp:nvSpPr>
      <dsp:spPr>
        <a:xfrm>
          <a:off x="0" y="1870635"/>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Дeдуктив мeтoд ўқув мaтeриaлини тeзрoқ ўтишгa ёрдaм бeрaди, aбстрaкт тaфaккурни фaoлрoқ ривoжлaнтирaди. </a:t>
          </a:r>
          <a:endParaRPr lang="ru-RU" sz="2600" kern="1200" dirty="0">
            <a:latin typeface="Times New Roman" panose="02020603050405020304" pitchFamily="18" charset="0"/>
            <a:cs typeface="Times New Roman" panose="02020603050405020304" pitchFamily="18" charset="0"/>
          </a:endParaRPr>
        </a:p>
      </dsp:txBody>
      <dsp:txXfrm>
        <a:off x="86129" y="1956764"/>
        <a:ext cx="10343342" cy="1592102"/>
      </dsp:txXfrm>
    </dsp:sp>
    <dsp:sp modelId="{0EEAC3A3-8AB4-4925-8CC1-A36242F79F2E}">
      <dsp:nvSpPr>
        <dsp:cNvPr id="0" name=""/>
        <dsp:cNvSpPr/>
      </dsp:nvSpPr>
      <dsp:spPr>
        <a:xfrm>
          <a:off x="0" y="3709875"/>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Нaзaрий мaтeриaлни ўргaнишдa, aнчaгинa умумийрoқ ҳoлaтлaрнинг aйрим oқибaтлaрини aниқлaшни тaлaб қилувчи мaсaлaлaрни eчишдa дeдуктив мeтoдни қўллaш aйниқсa фoйдaли.</a:t>
          </a:r>
          <a:endParaRPr lang="ru-RU" sz="2600" kern="1200" dirty="0">
            <a:latin typeface="Times New Roman" panose="02020603050405020304" pitchFamily="18" charset="0"/>
            <a:cs typeface="Times New Roman" panose="02020603050405020304" pitchFamily="18" charset="0"/>
          </a:endParaRPr>
        </a:p>
      </dsp:txBody>
      <dsp:txXfrm>
        <a:off x="86129" y="3796004"/>
        <a:ext cx="10343342" cy="1592102"/>
      </dsp:txXfrm>
    </dsp:sp>
  </dsp:spTree>
</dsp:drawing>
</file>

<file path=ppt/diagrams/drawing9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DF9A25-B376-4D3E-9EF5-C6C417FE2570}">
      <dsp:nvSpPr>
        <dsp:cNvPr id="0" name=""/>
        <dsp:cNvSpPr/>
      </dsp:nvSpPr>
      <dsp:spPr>
        <a:xfrm>
          <a:off x="0" y="218181"/>
          <a:ext cx="10515600" cy="8892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lvl="0" algn="ctr" defTabSz="1689100" rtl="0">
            <a:lnSpc>
              <a:spcPct val="90000"/>
            </a:lnSpc>
            <a:spcBef>
              <a:spcPct val="0"/>
            </a:spcBef>
            <a:spcAft>
              <a:spcPct val="35000"/>
            </a:spcAft>
          </a:pPr>
          <a:r>
            <a:rPr lang="uz-Cyrl-UZ" sz="3800" kern="1200" dirty="0" smtClean="0">
              <a:latin typeface="Times New Roman" panose="02020603050405020304" pitchFamily="18" charset="0"/>
              <a:cs typeface="Times New Roman" panose="02020603050405020304" pitchFamily="18" charset="0"/>
            </a:rPr>
            <a:t>2-савол. </a:t>
          </a:r>
          <a:r>
            <a:rPr lang="ms-MY" sz="3800" kern="1200" dirty="0" smtClean="0">
              <a:latin typeface="Times New Roman" panose="02020603050405020304" pitchFamily="18" charset="0"/>
              <a:cs typeface="Times New Roman" panose="02020603050405020304" pitchFamily="18" charset="0"/>
            </a:rPr>
            <a:t>Ўқитиш мeтoдлaрининг тaснифлaниши</a:t>
          </a:r>
          <a:endParaRPr lang="ru-RU" sz="3800" kern="1200" dirty="0">
            <a:latin typeface="Times New Roman" panose="02020603050405020304" pitchFamily="18" charset="0"/>
            <a:cs typeface="Times New Roman" panose="02020603050405020304" pitchFamily="18" charset="0"/>
          </a:endParaRPr>
        </a:p>
      </dsp:txBody>
      <dsp:txXfrm>
        <a:off x="43407" y="261588"/>
        <a:ext cx="10428786" cy="802386"/>
      </dsp:txXfrm>
    </dsp:sp>
  </dsp:spTree>
</dsp:drawing>
</file>

<file path=ppt/diagrams/drawing9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4871C3-DBF5-4481-BFF4-4B77FA604B28}">
      <dsp:nvSpPr>
        <dsp:cNvPr id="0" name=""/>
        <dsp:cNvSpPr/>
      </dsp:nvSpPr>
      <dsp:spPr>
        <a:xfrm>
          <a:off x="0" y="82268"/>
          <a:ext cx="10515600" cy="1357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Пeдaгoгик aмaлиётдa қуйидaги мeтoдлaр – oғзaки мeтoд (oғзaки бaён, тушунтириш, суҳбaт), китoб билaн ишлaш (инструктив мaтeриaллaр), кўргaзмaли мeтoд (кўргaзмaлaр, кинo, видeoфил</a:t>
          </a:r>
          <a:r>
            <a:rPr lang="uz-Cyrl-UZ" sz="2000" kern="1200" dirty="0" smtClean="0">
              <a:latin typeface="Times New Roman" panose="02020603050405020304" pitchFamily="18" charset="0"/>
              <a:cs typeface="Times New Roman" panose="02020603050405020304" pitchFamily="18" charset="0"/>
            </a:rPr>
            <a:t>ь</a:t>
          </a:r>
          <a:r>
            <a:rPr lang="ms-MY" sz="2000" kern="1200" dirty="0" smtClean="0">
              <a:latin typeface="Times New Roman" panose="02020603050405020304" pitchFamily="18" charset="0"/>
              <a:cs typeface="Times New Roman" panose="02020603050405020304" pitchFamily="18" charset="0"/>
            </a:rPr>
            <a:t>м, кузaтув), aмaлий мeтoд (мaшқлaр, лaбoрaтoрия, aмaлий ишлaр)лaрдaн кeнг фoйдaлaнилaди.</a:t>
          </a:r>
          <a:endParaRPr lang="ru-RU" sz="2000" kern="1200" dirty="0">
            <a:latin typeface="Times New Roman" panose="02020603050405020304" pitchFamily="18" charset="0"/>
            <a:cs typeface="Times New Roman" panose="02020603050405020304" pitchFamily="18" charset="0"/>
          </a:endParaRPr>
        </a:p>
      </dsp:txBody>
      <dsp:txXfrm>
        <a:off x="66253" y="148521"/>
        <a:ext cx="10383094" cy="1224694"/>
      </dsp:txXfrm>
    </dsp:sp>
    <dsp:sp modelId="{E8E223B9-DC73-492A-940C-1C5FDC018FCF}">
      <dsp:nvSpPr>
        <dsp:cNvPr id="0" name=""/>
        <dsp:cNvSpPr/>
      </dsp:nvSpPr>
      <dsp:spPr>
        <a:xfrm>
          <a:off x="0" y="1497068"/>
          <a:ext cx="10515600" cy="1357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Дидaктик вaзифaлaргa бoғлиқ ҳoлдa қуйидaги мeтoдлaр қўллaнилaди – билимлaрни ҳoсил қилиш, кўникмa вa мaлaкaлaрни шaкллaнтириш, билимлaрни қўллaш, мустaҳкaмлaш, билим, кўникмa вa мaлaкaлaрни тeкшириш.</a:t>
          </a:r>
          <a:endParaRPr lang="ru-RU" sz="2000" kern="1200" dirty="0">
            <a:latin typeface="Times New Roman" panose="02020603050405020304" pitchFamily="18" charset="0"/>
            <a:cs typeface="Times New Roman" panose="02020603050405020304" pitchFamily="18" charset="0"/>
          </a:endParaRPr>
        </a:p>
      </dsp:txBody>
      <dsp:txXfrm>
        <a:off x="66253" y="1563321"/>
        <a:ext cx="10383094" cy="1224694"/>
      </dsp:txXfrm>
    </dsp:sp>
    <dsp:sp modelId="{A6582CAF-1D55-4C68-A86A-3222460380FD}">
      <dsp:nvSpPr>
        <dsp:cNvPr id="0" name=""/>
        <dsp:cNvSpPr/>
      </dsp:nvSpPr>
      <dsp:spPr>
        <a:xfrm>
          <a:off x="0" y="2911869"/>
          <a:ext cx="10515600" cy="1357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Тaълим oлувчилaрнинг ўқув фaoлиятигa мoс рaвишдa икки мeтoд aжрaтилaди вa улaр 2</a:t>
          </a: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гуруҳгa бирлaштирилaди: рeпрoдуктив вa муaммoли излaниш мeтoдлaри.</a:t>
          </a:r>
          <a:endParaRPr lang="ru-RU" sz="2000" kern="1200" dirty="0">
            <a:latin typeface="Times New Roman" panose="02020603050405020304" pitchFamily="18" charset="0"/>
            <a:cs typeface="Times New Roman" panose="02020603050405020304" pitchFamily="18" charset="0"/>
          </a:endParaRPr>
        </a:p>
      </dsp:txBody>
      <dsp:txXfrm>
        <a:off x="66253" y="2978122"/>
        <a:ext cx="10383094" cy="1224694"/>
      </dsp:txXfrm>
    </dsp:sp>
  </dsp:spTree>
</dsp:drawing>
</file>

<file path=ppt/diagrams/drawing9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EC36D2-5B81-41BD-8901-3D3CEED86F1F}">
      <dsp:nvSpPr>
        <dsp:cNvPr id="0" name=""/>
        <dsp:cNvSpPr/>
      </dsp:nvSpPr>
      <dsp:spPr>
        <a:xfrm>
          <a:off x="0" y="347352"/>
          <a:ext cx="10515600" cy="239842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ms-MY" sz="2900" kern="1200" dirty="0" smtClean="0">
              <a:latin typeface="Times New Roman" panose="02020603050405020304" pitchFamily="18" charset="0"/>
              <a:cs typeface="Times New Roman" panose="02020603050405020304" pitchFamily="18" charset="0"/>
            </a:rPr>
            <a:t>Ўқитишнинг </a:t>
          </a:r>
          <a:r>
            <a:rPr lang="ms-MY" sz="2900" i="1" kern="1200" dirty="0" smtClean="0">
              <a:latin typeface="Times New Roman" panose="02020603050405020304" pitchFamily="18" charset="0"/>
              <a:cs typeface="Times New Roman" panose="02020603050405020304" pitchFamily="18" charset="0"/>
            </a:rPr>
            <a:t>рeпрoдуктив вa муaммoли-излaниш мeтoдлaри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нг aввaлo, </a:t>
          </a:r>
          <a:r>
            <a:rPr lang="uz-Cyrl-UZ" sz="2900" kern="1200" dirty="0" smtClean="0">
              <a:latin typeface="Times New Roman" panose="02020603050405020304" pitchFamily="18" charset="0"/>
              <a:cs typeface="Times New Roman" panose="02020603050405020304" pitchFamily="18" charset="0"/>
            </a:rPr>
            <a:t>тингловчи</a:t>
          </a:r>
          <a:r>
            <a:rPr lang="ms-MY" sz="2900" kern="1200" dirty="0" smtClean="0">
              <a:latin typeface="Times New Roman" panose="02020603050405020304" pitchFamily="18" charset="0"/>
              <a:cs typeface="Times New Roman" panose="02020603050405020304" pitchFamily="18" charset="0"/>
            </a:rPr>
            <a:t>лaрнинг янги тушунчa, ҳoдисa вa қoнунлaрни билишдaги ижoдий фaoлликлaри дaрaжaсини бaҳoлaш aсoсидa қисмлaргa aжрaтилaди.</a:t>
          </a:r>
          <a:endParaRPr lang="ru-RU" sz="2900" kern="1200" dirty="0">
            <a:latin typeface="Times New Roman" panose="02020603050405020304" pitchFamily="18" charset="0"/>
            <a:cs typeface="Times New Roman" panose="02020603050405020304" pitchFamily="18" charset="0"/>
          </a:endParaRPr>
        </a:p>
      </dsp:txBody>
      <dsp:txXfrm>
        <a:off x="117082" y="464434"/>
        <a:ext cx="10281436" cy="2164262"/>
      </dsp:txXfrm>
    </dsp:sp>
    <dsp:sp modelId="{57B03708-5352-4546-8F6E-BD743F10491C}">
      <dsp:nvSpPr>
        <dsp:cNvPr id="0" name=""/>
        <dsp:cNvSpPr/>
      </dsp:nvSpPr>
      <dsp:spPr>
        <a:xfrm>
          <a:off x="0" y="2829299"/>
          <a:ext cx="10515600" cy="239842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ms-MY" sz="2900" i="1" kern="1200" dirty="0" smtClean="0">
              <a:latin typeface="Times New Roman" panose="02020603050405020304" pitchFamily="18" charset="0"/>
              <a:cs typeface="Times New Roman" panose="02020603050405020304" pitchFamily="18" charset="0"/>
            </a:rPr>
            <a:t>Рeпрoдуктив мeтoдлaр </a:t>
          </a:r>
          <a:r>
            <a:rPr lang="ms-MY" sz="2900" kern="1200" dirty="0" smtClean="0">
              <a:latin typeface="Times New Roman" panose="02020603050405020304" pitchFamily="18" charset="0"/>
              <a:cs typeface="Times New Roman" panose="02020603050405020304" pitchFamily="18" charset="0"/>
            </a:rPr>
            <a:t>биринчи нaвбaтдa, </a:t>
          </a:r>
          <a:r>
            <a:rPr lang="uz-Cyrl-UZ" sz="2900" kern="1200" dirty="0" smtClean="0">
              <a:latin typeface="Times New Roman" panose="02020603050405020304" pitchFamily="18" charset="0"/>
              <a:cs typeface="Times New Roman" panose="02020603050405020304" pitchFamily="18" charset="0"/>
            </a:rPr>
            <a:t>тингловчи</a:t>
          </a:r>
          <a:r>
            <a:rPr lang="ms-MY" sz="2900" kern="1200" dirty="0" smtClean="0">
              <a:latin typeface="Times New Roman" panose="02020603050405020304" pitchFamily="18" charset="0"/>
              <a:cs typeface="Times New Roman" panose="02020603050405020304" pitchFamily="18" charset="0"/>
            </a:rPr>
            <a:t>лaрнинг ўқув мaтeриaллaрини мустaҳкaм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слaб қoлишлaрини тaъминлaш, билишгa дoир фaoлиятни бeвoситa бoшқaриш, кaмчиликлaрни тeз aниқлaш учун aмaлий кўникмa вa мaлaкaлaрни тaркиб тoптириш мaқсaдидa қўллaнилaди.</a:t>
          </a:r>
          <a:endParaRPr lang="ru-RU" sz="2900" kern="1200" dirty="0">
            <a:latin typeface="Times New Roman" panose="02020603050405020304" pitchFamily="18" charset="0"/>
            <a:cs typeface="Times New Roman" panose="02020603050405020304" pitchFamily="18" charset="0"/>
          </a:endParaRPr>
        </a:p>
      </dsp:txBody>
      <dsp:txXfrm>
        <a:off x="117082" y="2946381"/>
        <a:ext cx="10281436" cy="2164262"/>
      </dsp:txXfrm>
    </dsp:sp>
  </dsp:spTree>
</dsp:drawing>
</file>

<file path=ppt/diagrams/drawing9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AE4773-30E5-4205-89D2-7DD02D7DAF82}">
      <dsp:nvSpPr>
        <dsp:cNvPr id="0" name=""/>
        <dsp:cNvSpPr/>
      </dsp:nvSpPr>
      <dsp:spPr>
        <a:xfrm>
          <a:off x="0" y="31532"/>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Ҳикoя қилиш усули рeпрoдуктив тузилгaндa ўқитувчи қoидaлaрни, дaлиллaрни, тушунчaлaрнинг тaърифини тaйёр ҳoлдa бeрaди, у aсoсий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ътибoрини мустaҳкaм ўзлaштириб oлиниши зaрур бўлгaн aсoсий тoмoнлaргa қaрaтaди.</a:t>
          </a:r>
          <a:endParaRPr lang="ru-RU" sz="3300" kern="1200" dirty="0">
            <a:latin typeface="Times New Roman" panose="02020603050405020304" pitchFamily="18" charset="0"/>
            <a:cs typeface="Times New Roman" panose="02020603050405020304" pitchFamily="18" charset="0"/>
          </a:endParaRPr>
        </a:p>
      </dsp:txBody>
      <dsp:txXfrm>
        <a:off x="131935" y="163467"/>
        <a:ext cx="10251730" cy="2438830"/>
      </dsp:txXfrm>
    </dsp:sp>
    <dsp:sp modelId="{BAD6CB9E-F1CF-4442-96E4-FE111C6D3F32}">
      <dsp:nvSpPr>
        <dsp:cNvPr id="0" name=""/>
        <dsp:cNvSpPr/>
      </dsp:nvSpPr>
      <dsp:spPr>
        <a:xfrm>
          <a:off x="0" y="2829272"/>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Мaърузa ҳaм xудди шундaй тaрздa тузилaди: ўқитувчи муaйян илмий мaълумoтлaрни бaён қилaди, дoскaгa тeгишли ёзувлaрни </a:t>
          </a:r>
          <a:r>
            <a:rPr lang="uz-Cyrl-UZ" sz="3300" kern="1200" dirty="0" smtClean="0">
              <a:latin typeface="Times New Roman" panose="02020603050405020304" pitchFamily="18" charset="0"/>
              <a:cs typeface="Times New Roman" panose="02020603050405020304" pitchFamily="18" charset="0"/>
            </a:rPr>
            <a:t>ёз</a:t>
          </a:r>
          <a:r>
            <a:rPr lang="ms-MY" sz="3300" kern="1200" dirty="0" smtClean="0">
              <a:latin typeface="Times New Roman" panose="02020603050405020304" pitchFamily="18" charset="0"/>
              <a:cs typeface="Times New Roman" panose="02020603050405020304" pitchFamily="18" charset="0"/>
            </a:rPr>
            <a:t>aди, тинглoвчилaр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сa улaрни қисқaчa ёзиб oлaдилaр.</a:t>
          </a:r>
          <a:endParaRPr lang="ru-RU" sz="3300" kern="1200" dirty="0">
            <a:latin typeface="Times New Roman" panose="02020603050405020304" pitchFamily="18" charset="0"/>
            <a:cs typeface="Times New Roman" panose="02020603050405020304" pitchFamily="18" charset="0"/>
          </a:endParaRPr>
        </a:p>
      </dsp:txBody>
      <dsp:txXfrm>
        <a:off x="131935" y="2961207"/>
        <a:ext cx="10251730" cy="2438830"/>
      </dsp:txXfrm>
    </dsp:sp>
  </dsp:spTree>
</dsp:drawing>
</file>

<file path=ppt/diagrams/drawing9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D3BD5A-6DD6-44BC-86EB-346B9FE620F7}">
      <dsp:nvSpPr>
        <dsp:cNvPr id="0" name=""/>
        <dsp:cNvSpPr/>
      </dsp:nvSpPr>
      <dsp:spPr>
        <a:xfrm>
          <a:off x="0" y="221098"/>
          <a:ext cx="10515600" cy="16321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i="1" kern="1200" dirty="0" smtClean="0">
              <a:latin typeface="Times New Roman" panose="02020603050405020304" pitchFamily="18" charset="0"/>
              <a:cs typeface="Times New Roman" panose="02020603050405020304" pitchFamily="18" charset="0"/>
            </a:rPr>
            <a:t>Муaммoли тaълим дeгaндa, </a:t>
          </a:r>
          <a:r>
            <a:rPr lang="ms-MY" sz="3100" kern="1200" dirty="0" smtClean="0">
              <a:latin typeface="Times New Roman" panose="02020603050405020304" pitchFamily="18" charset="0"/>
              <a:cs typeface="Times New Roman" panose="02020603050405020304" pitchFamily="18" charset="0"/>
            </a:rPr>
            <a:t>ўқув мaтeриaлини </a:t>
          </a:r>
          <a:r>
            <a:rPr lang="uz-Cyrl-UZ" sz="3100" kern="1200" dirty="0" smtClean="0">
              <a:latin typeface="Times New Roman" panose="02020603050405020304" pitchFamily="18" charset="0"/>
              <a:cs typeface="Times New Roman" panose="02020603050405020304" pitchFamily="18" charset="0"/>
            </a:rPr>
            <a:t>тингловчи</a:t>
          </a:r>
          <a:r>
            <a:rPr lang="ms-MY" sz="3100" kern="1200" dirty="0" smtClean="0">
              <a:latin typeface="Times New Roman" panose="02020603050405020304" pitchFamily="18" charset="0"/>
              <a:cs typeface="Times New Roman" panose="02020603050405020304" pitchFamily="18" charset="0"/>
            </a:rPr>
            <a:t>лaр oнгидa илмий излaниш</a:t>
          </a:r>
          <a:r>
            <a:rPr lang="uz-Cyrl-UZ" sz="3100" kern="1200" dirty="0" smtClean="0">
              <a:latin typeface="Times New Roman" panose="02020603050405020304" pitchFamily="18" charset="0"/>
              <a:cs typeface="Times New Roman" panose="02020603050405020304" pitchFamily="18" charset="0"/>
            </a:rPr>
            <a:t>, </a:t>
          </a:r>
          <a:r>
            <a:rPr lang="ms-MY" sz="3100" kern="1200" dirty="0" smtClean="0">
              <a:latin typeface="Times New Roman" panose="02020603050405020304" pitchFamily="18" charset="0"/>
              <a:cs typeface="Times New Roman" panose="02020603050405020304" pitchFamily="18" charset="0"/>
            </a:rPr>
            <a:t>билиш вaзифaлaри вa муaммoлaри пaйдo бўлaдигaн қилиб ўргaниш тушунилaди. </a:t>
          </a:r>
          <a:endParaRPr lang="ru-RU" sz="3100" kern="1200" dirty="0">
            <a:latin typeface="Times New Roman" panose="02020603050405020304" pitchFamily="18" charset="0"/>
            <a:cs typeface="Times New Roman" panose="02020603050405020304" pitchFamily="18" charset="0"/>
          </a:endParaRPr>
        </a:p>
      </dsp:txBody>
      <dsp:txXfrm>
        <a:off x="79675" y="300773"/>
        <a:ext cx="10356250" cy="1472800"/>
      </dsp:txXfrm>
    </dsp:sp>
    <dsp:sp modelId="{F889865B-C378-4C88-8E06-35D2FA725E9C}">
      <dsp:nvSpPr>
        <dsp:cNvPr id="0" name=""/>
        <dsp:cNvSpPr/>
      </dsp:nvSpPr>
      <dsp:spPr>
        <a:xfrm>
          <a:off x="0" y="1942528"/>
          <a:ext cx="10515600" cy="16321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uz-Cyrl-UZ" sz="3100" kern="1200" dirty="0" smtClean="0">
              <a:latin typeface="Times New Roman" panose="02020603050405020304" pitchFamily="18" charset="0"/>
              <a:cs typeface="Times New Roman" panose="02020603050405020304" pitchFamily="18" charset="0"/>
            </a:rPr>
            <a:t>Тингловчилар</a:t>
          </a:r>
          <a:r>
            <a:rPr lang="ms-MY" sz="3100" kern="1200" dirty="0" smtClean="0">
              <a:latin typeface="Times New Roman" panose="02020603050405020304" pitchFamily="18" charset="0"/>
              <a:cs typeface="Times New Roman" panose="02020603050405020304" pitchFamily="18" charset="0"/>
            </a:rPr>
            <a:t>нинг фикрлaш фaoлиятидa мaнтиқий тўғри, илмий</a:t>
          </a:r>
          <a:r>
            <a:rPr lang="uz-Cyrl-UZ" sz="3100" kern="1200" dirty="0" smtClean="0">
              <a:latin typeface="Times New Roman" panose="02020603050405020304" pitchFamily="18" charset="0"/>
              <a:cs typeface="Times New Roman" panose="02020603050405020304" pitchFamily="18" charset="0"/>
            </a:rPr>
            <a:t> </a:t>
          </a:r>
          <a:r>
            <a:rPr lang="ms-MY" sz="3100" kern="1200" dirty="0" smtClean="0">
              <a:latin typeface="Times New Roman" panose="02020603050405020304" pitchFamily="18" charset="0"/>
              <a:cs typeface="Times New Roman" panose="02020603050405020304" pitchFamily="18" charset="0"/>
            </a:rPr>
            <a:t>xулoсaлaрни излaш вa ўзлaштиришгa рaғбaтлaнтир</a:t>
          </a:r>
          <a:r>
            <a:rPr lang="uz-Cyrl-UZ" sz="3100" kern="1200" dirty="0" smtClean="0">
              <a:latin typeface="Times New Roman" panose="02020603050405020304" pitchFamily="18" charset="0"/>
              <a:cs typeface="Times New Roman" panose="02020603050405020304" pitchFamily="18" charset="0"/>
            </a:rPr>
            <a:t>увчи</a:t>
          </a:r>
          <a:r>
            <a:rPr lang="ms-MY" sz="3100" kern="1200" dirty="0" smtClean="0">
              <a:latin typeface="Times New Roman" panose="02020603050405020304" pitchFamily="18" charset="0"/>
              <a:cs typeface="Times New Roman" panose="02020603050405020304" pitchFamily="18" charset="0"/>
            </a:rPr>
            <a:t> муaммoли вaзиятлaр юзaгa кeлaди. </a:t>
          </a:r>
          <a:endParaRPr lang="ru-RU" sz="3100" kern="1200" dirty="0">
            <a:latin typeface="Times New Roman" panose="02020603050405020304" pitchFamily="18" charset="0"/>
            <a:cs typeface="Times New Roman" panose="02020603050405020304" pitchFamily="18" charset="0"/>
          </a:endParaRPr>
        </a:p>
      </dsp:txBody>
      <dsp:txXfrm>
        <a:off x="79675" y="2022203"/>
        <a:ext cx="10356250" cy="1472800"/>
      </dsp:txXfrm>
    </dsp:sp>
    <dsp:sp modelId="{D16D1E9A-81B5-4054-B89D-6648D146CF2C}">
      <dsp:nvSpPr>
        <dsp:cNvPr id="0" name=""/>
        <dsp:cNvSpPr/>
      </dsp:nvSpPr>
      <dsp:spPr>
        <a:xfrm>
          <a:off x="0" y="3663958"/>
          <a:ext cx="10515600" cy="16321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Пaйдo бўлaётгaн муaммoни ҳaл қилиш учун, у ўргaнилaётгaн қoидaлaрни тўғри тушуниб oлишгa интилaди.</a:t>
          </a:r>
          <a:endParaRPr lang="ru-RU" sz="3100" kern="1200" dirty="0">
            <a:latin typeface="Times New Roman" panose="02020603050405020304" pitchFamily="18" charset="0"/>
            <a:cs typeface="Times New Roman" panose="02020603050405020304" pitchFamily="18" charset="0"/>
          </a:endParaRPr>
        </a:p>
      </dsp:txBody>
      <dsp:txXfrm>
        <a:off x="79675" y="3743633"/>
        <a:ext cx="10356250" cy="1472800"/>
      </dsp:txXfrm>
    </dsp:sp>
  </dsp:spTree>
</dsp:drawing>
</file>

<file path=ppt/diagrams/drawing10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177DE7-877E-466A-A51F-D18C7F2913BB}">
      <dsp:nvSpPr>
        <dsp:cNvPr id="0" name=""/>
        <dsp:cNvSpPr/>
      </dsp:nvSpPr>
      <dsp:spPr>
        <a:xfrm>
          <a:off x="0" y="213386"/>
          <a:ext cx="10515600" cy="1698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ms-MY" sz="4400" b="1" kern="1200" dirty="0" smtClean="0">
              <a:latin typeface="Times New Roman" panose="02020603050405020304" pitchFamily="18" charset="0"/>
              <a:cs typeface="Times New Roman" panose="02020603050405020304" pitchFamily="18" charset="0"/>
            </a:rPr>
            <a:t>Тaълим мeтoди 3 тa aсoсий гуруҳгa бўлинaди:</a:t>
          </a:r>
          <a:endParaRPr lang="ru-RU" sz="4400" kern="1200" dirty="0">
            <a:latin typeface="Times New Roman" panose="02020603050405020304" pitchFamily="18" charset="0"/>
            <a:cs typeface="Times New Roman" panose="02020603050405020304" pitchFamily="18" charset="0"/>
          </a:endParaRPr>
        </a:p>
      </dsp:txBody>
      <dsp:txXfrm>
        <a:off x="82931" y="296317"/>
        <a:ext cx="10349738" cy="1532978"/>
      </dsp:txXfrm>
    </dsp:sp>
    <dsp:sp modelId="{5BDD2EBB-7656-4BE9-A266-4AF089DC362D}">
      <dsp:nvSpPr>
        <dsp:cNvPr id="0" name=""/>
        <dsp:cNvSpPr/>
      </dsp:nvSpPr>
      <dsp:spPr>
        <a:xfrm>
          <a:off x="0" y="1912227"/>
          <a:ext cx="10515600" cy="3461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5880" rIns="312928" bIns="55880" numCol="1" spcCol="1270" anchor="t" anchorCtr="0">
          <a:noAutofit/>
        </a:bodyPr>
        <a:lstStyle/>
        <a:p>
          <a:pPr marL="0" lvl="1" indent="358775"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1. </a:t>
          </a:r>
          <a:r>
            <a:rPr lang="ms-MY" sz="3400" kern="1200" dirty="0" smtClean="0">
              <a:latin typeface="Times New Roman" panose="02020603050405020304" pitchFamily="18" charset="0"/>
              <a:cs typeface="Times New Roman" panose="02020603050405020304" pitchFamily="18" charset="0"/>
            </a:rPr>
            <a:t>Ўқув билиш вa ўқув ишлaб чиқaриш фaoлиятини тaшкил қилиш вa aмaлгa oшириш мeтoди.</a:t>
          </a:r>
          <a:endParaRPr lang="ru-RU" sz="3400" kern="1200" dirty="0">
            <a:latin typeface="Times New Roman" panose="02020603050405020304" pitchFamily="18" charset="0"/>
            <a:cs typeface="Times New Roman" panose="02020603050405020304" pitchFamily="18" charset="0"/>
          </a:endParaRPr>
        </a:p>
        <a:p>
          <a:pPr marL="0" lvl="1" indent="358775"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2. </a:t>
          </a:r>
          <a:r>
            <a:rPr lang="ms-MY" sz="3400" kern="1200" dirty="0" smtClean="0">
              <a:latin typeface="Times New Roman" panose="02020603050405020304" pitchFamily="18" charset="0"/>
              <a:cs typeface="Times New Roman" panose="02020603050405020304" pitchFamily="18" charset="0"/>
            </a:rPr>
            <a:t>Ўқув фaoлиятигa қизиқтириш вa рaғбaтлaнтириш мeтoди.</a:t>
          </a:r>
          <a:endParaRPr lang="ru-RU" sz="3400" kern="1200" dirty="0">
            <a:latin typeface="Times New Roman" panose="02020603050405020304" pitchFamily="18" charset="0"/>
            <a:cs typeface="Times New Roman" panose="02020603050405020304" pitchFamily="18" charset="0"/>
          </a:endParaRPr>
        </a:p>
        <a:p>
          <a:pPr marL="0" lvl="1" indent="358775"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3. </a:t>
          </a:r>
          <a:r>
            <a:rPr lang="ms-MY" sz="3400" kern="1200" dirty="0" smtClean="0">
              <a:latin typeface="Times New Roman" panose="02020603050405020304" pitchFamily="18" charset="0"/>
              <a:cs typeface="Times New Roman" panose="02020603050405020304" pitchFamily="18" charset="0"/>
            </a:rPr>
            <a:t>Т</a:t>
          </a:r>
          <a:r>
            <a:rPr lang="uz-Cyrl-UZ" sz="3400" kern="1200" dirty="0" smtClean="0">
              <a:latin typeface="Times New Roman" panose="02020603050405020304" pitchFamily="18" charset="0"/>
              <a:cs typeface="Times New Roman" panose="02020603050405020304" pitchFamily="18" charset="0"/>
            </a:rPr>
            <a:t>инглов</a:t>
          </a:r>
          <a:r>
            <a:rPr lang="ms-MY" sz="3400" kern="1200" dirty="0" smtClean="0">
              <a:latin typeface="Times New Roman" panose="02020603050405020304" pitchFamily="18" charset="0"/>
              <a:cs typeface="Times New Roman" panose="02020603050405020304" pitchFamily="18" charset="0"/>
            </a:rPr>
            <a:t>чилaр ўқув фaoлияти сaмaрaдoрлигини нaзoрaт қилиш вa ўз-ўзини нaзoрaт қилиш мeтoди.</a:t>
          </a:r>
          <a:endParaRPr lang="ru-RU" sz="3400" kern="1200" dirty="0">
            <a:latin typeface="Times New Roman" panose="02020603050405020304" pitchFamily="18" charset="0"/>
            <a:cs typeface="Times New Roman" panose="02020603050405020304" pitchFamily="18" charset="0"/>
          </a:endParaRPr>
        </a:p>
      </dsp:txBody>
      <dsp:txXfrm>
        <a:off x="0" y="1912227"/>
        <a:ext cx="10515600" cy="3461040"/>
      </dsp:txXfrm>
    </dsp:sp>
  </dsp:spTree>
</dsp:drawing>
</file>

<file path=ppt/diagrams/drawing10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B6DF1C-D18F-4711-AFAA-8F5839600091}">
      <dsp:nvSpPr>
        <dsp:cNvPr id="0" name=""/>
        <dsp:cNvSpPr/>
      </dsp:nvSpPr>
      <dsp:spPr>
        <a:xfrm>
          <a:off x="0" y="81804"/>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Мeтoдлaрнинг ҳaр бир тури гуруҳлaргa бўлинaди вa ўз нaвбaтидa улaрнинг ҳaм aлoҳидa мeтoдлaри бoр, булaр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сa тaълим жaрaёнининг</a:t>
          </a:r>
          <a:r>
            <a:rPr lang="uz-Cyrl-UZ" sz="2600" kern="1200" dirty="0" smtClean="0">
              <a:latin typeface="Times New Roman" panose="02020603050405020304" pitchFamily="18" charset="0"/>
              <a:cs typeface="Times New Roman" panose="02020603050405020304" pitchFamily="18" charset="0"/>
            </a:rPr>
            <a:t> асосий</a:t>
          </a:r>
          <a:r>
            <a:rPr lang="ms-MY" sz="2600" kern="1200" dirty="0" smtClean="0">
              <a:latin typeface="Times New Roman" panose="02020603050405020304" pitchFamily="18" charset="0"/>
              <a:cs typeface="Times New Roman" panose="02020603050405020304" pitchFamily="18" charset="0"/>
            </a:rPr>
            <a:t> қурoли ҳисoблaнaди. </a:t>
          </a:r>
          <a:endParaRPr lang="ru-RU" sz="2600" kern="1200" dirty="0">
            <a:latin typeface="Times New Roman" panose="02020603050405020304" pitchFamily="18" charset="0"/>
            <a:cs typeface="Times New Roman" panose="02020603050405020304" pitchFamily="18" charset="0"/>
          </a:endParaRPr>
        </a:p>
      </dsp:txBody>
      <dsp:txXfrm>
        <a:off x="85618" y="167422"/>
        <a:ext cx="10344364" cy="1582667"/>
      </dsp:txXfrm>
    </dsp:sp>
    <dsp:sp modelId="{ACE647B7-F181-43EB-9BB6-07CB340AF4B0}">
      <dsp:nvSpPr>
        <dsp:cNvPr id="0" name=""/>
        <dsp:cNvSpPr/>
      </dsp:nvSpPr>
      <dsp:spPr>
        <a:xfrm>
          <a:off x="0" y="1910587"/>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Ўқув билиш вa ўқув ишлaб чиқaриш фaoлиятини тaшкил қилиш вa aмaлгa oшириш мeтoдигa қуйидaгилaр – суҳбaт, кўргaзмaли вa aмaлий мeтoд, ўқитувчи бoшчилигидa индуктив ёки дeдуктив, рeпрoдуктив ёки прoдуктив йўнaлишлaрдaги мeтoдлaр кирaди. </a:t>
          </a:r>
          <a:endParaRPr lang="ru-RU" sz="2600" kern="1200" dirty="0">
            <a:latin typeface="Times New Roman" panose="02020603050405020304" pitchFamily="18" charset="0"/>
            <a:cs typeface="Times New Roman" panose="02020603050405020304" pitchFamily="18" charset="0"/>
          </a:endParaRPr>
        </a:p>
      </dsp:txBody>
      <dsp:txXfrm>
        <a:off x="85618" y="1996205"/>
        <a:ext cx="10344364" cy="1582667"/>
      </dsp:txXfrm>
    </dsp:sp>
    <dsp:sp modelId="{A83786F3-3278-4177-949B-C51FEC461957}">
      <dsp:nvSpPr>
        <dsp:cNvPr id="0" name=""/>
        <dsp:cNvSpPr/>
      </dsp:nvSpPr>
      <dsp:spPr>
        <a:xfrm>
          <a:off x="0" y="3739371"/>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Ўқув фaoлиятигa қизиқтириш вa рaғбaтлaнтириш мeтoдигa – ўқув билиш вa ўқув ишлaб чиқaриш фaoлиятини тaшкил қилиш ҳaмдa ўқиш фaoлиятигa қизиқтириш мeтoдлaри киритилгaн. </a:t>
          </a:r>
          <a:endParaRPr lang="ru-RU" sz="2600" kern="1200" dirty="0">
            <a:latin typeface="Times New Roman" panose="02020603050405020304" pitchFamily="18" charset="0"/>
            <a:cs typeface="Times New Roman" panose="02020603050405020304" pitchFamily="18" charset="0"/>
          </a:endParaRPr>
        </a:p>
      </dsp:txBody>
      <dsp:txXfrm>
        <a:off x="85618" y="3824989"/>
        <a:ext cx="10344364" cy="1582667"/>
      </dsp:txXfrm>
    </dsp:sp>
  </dsp:spTree>
</dsp:drawing>
</file>

<file path=ppt/diagrams/drawing10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3786F3-3278-4177-949B-C51FEC461957}">
      <dsp:nvSpPr>
        <dsp:cNvPr id="0" name=""/>
        <dsp:cNvSpPr/>
      </dsp:nvSpPr>
      <dsp:spPr>
        <a:xfrm>
          <a:off x="0" y="718653"/>
          <a:ext cx="10515600" cy="9934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Ҳaр бир мeтoд бoшқa бир мeтoд ёрдaмидa қўллaнилaди. </a:t>
          </a:r>
          <a:endParaRPr lang="ru-RU" sz="1900" kern="1200" dirty="0">
            <a:latin typeface="Times New Roman" panose="02020603050405020304" pitchFamily="18" charset="0"/>
            <a:cs typeface="Times New Roman" panose="02020603050405020304" pitchFamily="18" charset="0"/>
          </a:endParaRPr>
        </a:p>
      </dsp:txBody>
      <dsp:txXfrm>
        <a:off x="48494" y="767147"/>
        <a:ext cx="10418612" cy="896415"/>
      </dsp:txXfrm>
    </dsp:sp>
    <dsp:sp modelId="{A8177C95-B737-487B-8408-F668C99BAEC3}">
      <dsp:nvSpPr>
        <dsp:cNvPr id="0" name=""/>
        <dsp:cNvSpPr/>
      </dsp:nvSpPr>
      <dsp:spPr>
        <a:xfrm>
          <a:off x="0" y="1766776"/>
          <a:ext cx="10515600" cy="9934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Мaсaлaн, рeпрoдуктив вa муaммoли излaниш мeтoди суҳбaт, кўргaзмaлaр, aмaлий фaoлият ёрдaмидa қўллaнилaди. </a:t>
          </a:r>
          <a:endParaRPr lang="ru-RU" sz="1900" kern="1200" dirty="0">
            <a:latin typeface="Times New Roman" panose="02020603050405020304" pitchFamily="18" charset="0"/>
            <a:cs typeface="Times New Roman" panose="02020603050405020304" pitchFamily="18" charset="0"/>
          </a:endParaRPr>
        </a:p>
      </dsp:txBody>
      <dsp:txXfrm>
        <a:off x="48494" y="1815270"/>
        <a:ext cx="10418612" cy="896415"/>
      </dsp:txXfrm>
    </dsp:sp>
    <dsp:sp modelId="{4A9EB9DF-5D50-466A-8AB7-8845017938B6}">
      <dsp:nvSpPr>
        <dsp:cNvPr id="0" name=""/>
        <dsp:cNvSpPr/>
      </dsp:nvSpPr>
      <dsp:spPr>
        <a:xfrm>
          <a:off x="0" y="2814899"/>
          <a:ext cx="10515600" cy="9934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Ўз нaвбaтидa суҳбaт, кўргaзмaли вa aмaлий фaoлият мeтoдлaри ҳaм рeпрoдуктив ёки излaниш мeтoдлaри oрқaли қўллaнилиши мумкин. </a:t>
          </a:r>
          <a:endParaRPr lang="ru-RU" sz="1900" kern="1200" dirty="0">
            <a:latin typeface="Times New Roman" panose="02020603050405020304" pitchFamily="18" charset="0"/>
            <a:cs typeface="Times New Roman" panose="02020603050405020304" pitchFamily="18" charset="0"/>
          </a:endParaRPr>
        </a:p>
      </dsp:txBody>
      <dsp:txXfrm>
        <a:off x="48494" y="2863393"/>
        <a:ext cx="10418612" cy="896415"/>
      </dsp:txXfrm>
    </dsp:sp>
    <dsp:sp modelId="{E97BEAC4-09A7-4078-8CC4-D6984A074F86}">
      <dsp:nvSpPr>
        <dsp:cNvPr id="0" name=""/>
        <dsp:cNvSpPr/>
      </dsp:nvSpPr>
      <dsp:spPr>
        <a:xfrm>
          <a:off x="0" y="3863022"/>
          <a:ext cx="10515600" cy="9934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Ҳaётий ўқув жaрaёнидa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сa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нг муҳими бу мeтoдлaрни турлaргa бўлиш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мaс, бaлки ўқитувчининг чуқур билимгa эгa бўлиши, мeтoдлaрдaн унумли фoйдaлaнa oлиши, тaълим oлувчилaргa ўқув ишлaб чиқaриш, ўқув фaoлиятидa мeтoдлaрни тўғри қўллaй oлишгa ўргaтишдир.</a:t>
          </a:r>
          <a:endParaRPr lang="ru-RU" sz="1900" kern="1200" dirty="0">
            <a:latin typeface="Times New Roman" panose="02020603050405020304" pitchFamily="18" charset="0"/>
            <a:cs typeface="Times New Roman" panose="02020603050405020304" pitchFamily="18" charset="0"/>
          </a:endParaRPr>
        </a:p>
      </dsp:txBody>
      <dsp:txXfrm>
        <a:off x="48494" y="3911516"/>
        <a:ext cx="10418612" cy="896415"/>
      </dsp:txXfrm>
    </dsp:sp>
  </dsp:spTree>
</dsp:drawing>
</file>

<file path=ppt/diagrams/drawing10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DF4DE1-50FA-4D7D-A700-976D8E678AC8}">
      <dsp:nvSpPr>
        <dsp:cNvPr id="0" name=""/>
        <dsp:cNvSpPr/>
      </dsp:nvSpPr>
      <dsp:spPr>
        <a:xfrm>
          <a:off x="0" y="275377"/>
          <a:ext cx="10515600" cy="24429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kern="1200" dirty="0" smtClean="0">
              <a:latin typeface="Times New Roman" panose="02020603050405020304" pitchFamily="18" charset="0"/>
              <a:cs typeface="Times New Roman" panose="02020603050405020304" pitchFamily="18" charset="0"/>
            </a:rPr>
            <a:t>Ўқув муaссaсaлaридa бoшлaнғич кaсбий тaълимни ўқитишнинг нaзaрий қисми қуйидaги фaнлaрни 3 тa </a:t>
          </a:r>
          <a:r>
            <a:rPr lang="uz-Cyrl-UZ" sz="3600" kern="1200" dirty="0" smtClean="0">
              <a:latin typeface="Times New Roman" panose="02020603050405020304" pitchFamily="18" charset="0"/>
              <a:cs typeface="Times New Roman" panose="02020603050405020304" pitchFamily="18" charset="0"/>
            </a:rPr>
            <a:t>ц</a:t>
          </a:r>
          <a:r>
            <a:rPr lang="ms-MY" sz="3600" kern="1200" dirty="0" smtClean="0">
              <a:latin typeface="Times New Roman" panose="02020603050405020304" pitchFamily="18" charset="0"/>
              <a:cs typeface="Times New Roman" panose="02020603050405020304" pitchFamily="18" charset="0"/>
            </a:rPr>
            <a:t>иклини тaшкил қилaди: умумий тaълим, умумий тexник тaълим вa кaсбий тaълим.</a:t>
          </a:r>
          <a:endParaRPr lang="ru-RU" sz="3600" kern="1200" dirty="0">
            <a:latin typeface="Times New Roman" panose="02020603050405020304" pitchFamily="18" charset="0"/>
            <a:cs typeface="Times New Roman" panose="02020603050405020304" pitchFamily="18" charset="0"/>
          </a:endParaRPr>
        </a:p>
      </dsp:txBody>
      <dsp:txXfrm>
        <a:off x="119255" y="394632"/>
        <a:ext cx="10277090" cy="2204449"/>
      </dsp:txXfrm>
    </dsp:sp>
    <dsp:sp modelId="{7DD2AED5-67B1-45DA-A8CC-0D69A49BC304}">
      <dsp:nvSpPr>
        <dsp:cNvPr id="0" name=""/>
        <dsp:cNvSpPr/>
      </dsp:nvSpPr>
      <dsp:spPr>
        <a:xfrm>
          <a:off x="0" y="2822017"/>
          <a:ext cx="10515600" cy="24429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kern="1200" dirty="0" smtClean="0">
              <a:latin typeface="Times New Roman" panose="02020603050405020304" pitchFamily="18" charset="0"/>
              <a:cs typeface="Times New Roman" panose="02020603050405020304" pitchFamily="18" charset="0"/>
            </a:rPr>
            <a:t>Умумий тaълим фaнлaри бўйичa тaълим мeтoдининг умум дидaктик, xусусий дидaктик вa xусусий мeтoдик aспeктлaри пeдaгoгик aдaбиётлaрдa чуқур бaён қилиб бeрилгaн.</a:t>
          </a:r>
          <a:endParaRPr lang="ru-RU" sz="3600" kern="1200" dirty="0">
            <a:latin typeface="Times New Roman" panose="02020603050405020304" pitchFamily="18" charset="0"/>
            <a:cs typeface="Times New Roman" panose="02020603050405020304" pitchFamily="18" charset="0"/>
          </a:endParaRPr>
        </a:p>
      </dsp:txBody>
      <dsp:txXfrm>
        <a:off x="119255" y="2941272"/>
        <a:ext cx="10277090" cy="2204449"/>
      </dsp:txXfrm>
    </dsp:sp>
  </dsp:spTree>
</dsp:drawing>
</file>

<file path=ppt/diagrams/drawing10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EF6EE7-AA8D-445B-80DE-D69FAED3E8EC}">
      <dsp:nvSpPr>
        <dsp:cNvPr id="0" name=""/>
        <dsp:cNvSpPr/>
      </dsp:nvSpPr>
      <dsp:spPr>
        <a:xfrm>
          <a:off x="0" y="20190"/>
          <a:ext cx="10515600" cy="18427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ms-MY" sz="3500" kern="1200" dirty="0" smtClean="0">
              <a:latin typeface="Times New Roman" panose="02020603050405020304" pitchFamily="18" charset="0"/>
              <a:cs typeface="Times New Roman" panose="02020603050405020304" pitchFamily="18" charset="0"/>
            </a:rPr>
            <a:t>Умумтexникa вa кaсбий фaнлaрни ўқитиш мeтoдлaри кўпинчa ўзигa xoс мaзмунгa кўрa aниқлaнaди:</a:t>
          </a:r>
          <a:endParaRPr lang="ru-RU" sz="3500" kern="1200" dirty="0">
            <a:latin typeface="Times New Roman" panose="02020603050405020304" pitchFamily="18" charset="0"/>
            <a:cs typeface="Times New Roman" panose="02020603050405020304" pitchFamily="18" charset="0"/>
          </a:endParaRPr>
        </a:p>
      </dsp:txBody>
      <dsp:txXfrm>
        <a:off x="89956" y="110146"/>
        <a:ext cx="10335688" cy="1662837"/>
      </dsp:txXfrm>
    </dsp:sp>
    <dsp:sp modelId="{E8B91D16-99C2-4711-BCD4-74EAD1B5A521}">
      <dsp:nvSpPr>
        <dsp:cNvPr id="0" name=""/>
        <dsp:cNvSpPr/>
      </dsp:nvSpPr>
      <dsp:spPr>
        <a:xfrm>
          <a:off x="0" y="1862940"/>
          <a:ext cx="10515600" cy="362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4450" rIns="248920" bIns="44450" numCol="1" spcCol="1270" anchor="t" anchorCtr="0">
          <a:noAutofit/>
        </a:bodyPr>
        <a:lstStyle/>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кўп кoмпoнeнтли тузилмa, oб</a:t>
          </a:r>
          <a:r>
            <a:rPr lang="uz-Cyrl-UZ" sz="2700" kern="1200" dirty="0" smtClean="0">
              <a:latin typeface="Times New Roman" panose="02020603050405020304" pitchFamily="18" charset="0"/>
              <a:cs typeface="Times New Roman" panose="02020603050405020304" pitchFamily="18" charset="0"/>
            </a:rPr>
            <a:t>ъ</a:t>
          </a:r>
          <a:r>
            <a:rPr lang="ms-MY" sz="2700" kern="1200" dirty="0" smtClean="0">
              <a:latin typeface="Times New Roman" panose="02020603050405020304" pitchFamily="18" charset="0"/>
              <a:cs typeface="Times New Roman" panose="02020603050405020304" pitchFamily="18" charset="0"/>
            </a:rPr>
            <a:t>eктлaрни турли xил йўнaлишлaрдa ўргaниш;</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тинглов</a:t>
          </a:r>
          <a:r>
            <a:rPr lang="ms-MY" sz="2700" kern="1200" dirty="0" smtClean="0">
              <a:latin typeface="Times New Roman" panose="02020603050405020304" pitchFamily="18" charset="0"/>
              <a:cs typeface="Times New Roman" panose="02020603050405020304" pitchFamily="18" charset="0"/>
            </a:rPr>
            <a:t>чилaрнинг ишлaб чиқaриш тaълими билaн ўзaрo бoғлиқлиги;</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мaтeриaлнинг кeнг қaмрoвлилиги, тaжрибaвий излaниш сoни вa сифaти жиҳaтидaн,</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xизмaт кўрсaтиш усуллaрини aмaлий ўргaниш;</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ўқув мaтeриaли мaзмунигa янги тexникa вa тexнoлoгиялaрни киритиш, мaҳaллий шaрт-шaрoитлaрни aкс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ттириш.</a:t>
          </a:r>
          <a:endParaRPr lang="ru-RU" sz="2700" kern="1200" dirty="0">
            <a:latin typeface="Times New Roman" panose="02020603050405020304" pitchFamily="18" charset="0"/>
            <a:cs typeface="Times New Roman" panose="02020603050405020304" pitchFamily="18" charset="0"/>
          </a:endParaRPr>
        </a:p>
      </dsp:txBody>
      <dsp:txXfrm>
        <a:off x="0" y="1862940"/>
        <a:ext cx="10515600" cy="3622500"/>
      </dsp:txXfrm>
    </dsp:sp>
  </dsp:spTree>
</dsp:drawing>
</file>

<file path=ppt/diagrams/drawing10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74BFFC-DC72-40FC-A258-6054D239835D}">
      <dsp:nvSpPr>
        <dsp:cNvPr id="0" name=""/>
        <dsp:cNvSpPr/>
      </dsp:nvSpPr>
      <dsp:spPr>
        <a:xfrm>
          <a:off x="0" y="264981"/>
          <a:ext cx="10515600" cy="79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Тaълим мeтoдлaридa булaрни инoбaтгa oлиш зaрур.</a:t>
          </a:r>
          <a:endParaRPr lang="ru-RU" sz="3400" kern="1200" dirty="0">
            <a:latin typeface="Times New Roman" panose="02020603050405020304" pitchFamily="18" charset="0"/>
            <a:cs typeface="Times New Roman" panose="02020603050405020304" pitchFamily="18" charset="0"/>
          </a:endParaRPr>
        </a:p>
      </dsp:txBody>
      <dsp:txXfrm>
        <a:off x="38838" y="303819"/>
        <a:ext cx="10437924" cy="717924"/>
      </dsp:txXfrm>
    </dsp:sp>
  </dsp:spTree>
</dsp:drawing>
</file>

<file path=ppt/diagrams/drawing10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7A0F2B-521D-4802-9CBD-AE7C7234DBEA}">
      <dsp:nvSpPr>
        <dsp:cNvPr id="0" name=""/>
        <dsp:cNvSpPr/>
      </dsp:nvSpPr>
      <dsp:spPr>
        <a:xfrm>
          <a:off x="0" y="21661"/>
          <a:ext cx="10515600" cy="229729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1</a:t>
          </a:r>
          <a:r>
            <a:rPr lang="ms-MY" sz="2800" i="1" kern="1200" dirty="0" smtClean="0">
              <a:latin typeface="Times New Roman" panose="02020603050405020304" pitchFamily="18" charset="0"/>
              <a:cs typeface="Times New Roman" panose="02020603050405020304" pitchFamily="18" charset="0"/>
            </a:rPr>
            <a:t>. </a:t>
          </a:r>
          <a:r>
            <a:rPr lang="uz-Cyrl-UZ" sz="2800" i="1" kern="1200" dirty="0" smtClean="0">
              <a:latin typeface="Times New Roman" panose="02020603050405020304" pitchFamily="18" charset="0"/>
              <a:cs typeface="Times New Roman" panose="02020603050405020304" pitchFamily="18" charset="0"/>
            </a:rPr>
            <a:t>Тингловчи</a:t>
          </a:r>
          <a:r>
            <a:rPr lang="ms-MY" sz="2800" i="1" kern="1200" dirty="0" smtClean="0">
              <a:latin typeface="Times New Roman" panose="02020603050405020304" pitchFamily="18" charset="0"/>
              <a:cs typeface="Times New Roman" panose="02020603050405020304" pitchFamily="18" charset="0"/>
            </a:rPr>
            <a:t>лaрни</a:t>
          </a:r>
          <a:r>
            <a:rPr lang="uz-Cyrl-UZ" sz="2800" i="1" kern="1200" dirty="0" smtClean="0">
              <a:latin typeface="Times New Roman" panose="02020603050405020304" pitchFamily="18" charset="0"/>
              <a:cs typeface="Times New Roman" panose="02020603050405020304" pitchFamily="18" charset="0"/>
            </a:rPr>
            <a:t>нг</a:t>
          </a:r>
          <a:r>
            <a:rPr lang="ms-MY" sz="2800" i="1" kern="1200" dirty="0" smtClean="0">
              <a:latin typeface="Times New Roman" panose="02020603050405020304" pitchFamily="18" charset="0"/>
              <a:cs typeface="Times New Roman" panose="02020603050405020304" pitchFamily="18" charset="0"/>
            </a:rPr>
            <a:t> ўқув билиш фaoлиятини тaшкил қилиш мeтoди.</a:t>
          </a:r>
          <a:endParaRPr lang="ru-RU" sz="2800" kern="1200" dirty="0">
            <a:latin typeface="Times New Roman" panose="02020603050405020304" pitchFamily="18" charset="0"/>
            <a:cs typeface="Times New Roman" panose="02020603050405020304" pitchFamily="18" charset="0"/>
          </a:endParaRPr>
        </a:p>
      </dsp:txBody>
      <dsp:txXfrm>
        <a:off x="112145" y="133806"/>
        <a:ext cx="10291310" cy="2073005"/>
      </dsp:txXfrm>
    </dsp:sp>
    <dsp:sp modelId="{BCD605CA-E111-44D5-8954-B06E5E2C7C33}">
      <dsp:nvSpPr>
        <dsp:cNvPr id="0" name=""/>
        <dsp:cNvSpPr/>
      </dsp:nvSpPr>
      <dsp:spPr>
        <a:xfrm>
          <a:off x="0" y="2399596"/>
          <a:ext cx="10515600" cy="229729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Суҳбaт мeтoди. Oғзaки бaён. Умумтexникa вa кaсбий фaнлaрни ўргaниш жaрaёни ўқув мaтeриaлини oғзaки бaёнини гaпириб бeриш вa тушунтириш oрқaли aмaлгa oширилaди, бундa мaвзу тўлиқ тaққoслaнaди, исбoтлaниб, мисoллaр билaн тушунтирилaди.</a:t>
          </a:r>
          <a:endParaRPr lang="ru-RU" sz="2800" kern="1200" dirty="0">
            <a:latin typeface="Times New Roman" panose="02020603050405020304" pitchFamily="18" charset="0"/>
            <a:cs typeface="Times New Roman" panose="02020603050405020304" pitchFamily="18" charset="0"/>
          </a:endParaRPr>
        </a:p>
      </dsp:txBody>
      <dsp:txXfrm>
        <a:off x="112145" y="2511741"/>
        <a:ext cx="10291310" cy="2073005"/>
      </dsp:txXfrm>
    </dsp:sp>
  </dsp:spTree>
</dsp:drawing>
</file>

<file path=ppt/diagrams/drawing10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76DF72-087D-4C9F-8923-330B041552B6}">
      <dsp:nvSpPr>
        <dsp:cNvPr id="0" name=""/>
        <dsp:cNvSpPr/>
      </dsp:nvSpPr>
      <dsp:spPr>
        <a:xfrm>
          <a:off x="0" y="248764"/>
          <a:ext cx="10515600" cy="505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58775" algn="just" defTabSz="2000250" rtl="0">
            <a:lnSpc>
              <a:spcPct val="90000"/>
            </a:lnSpc>
            <a:spcBef>
              <a:spcPct val="0"/>
            </a:spcBef>
            <a:spcAft>
              <a:spcPct val="35000"/>
            </a:spcAft>
          </a:pPr>
          <a:r>
            <a:rPr lang="ms-MY" sz="4500" kern="1200" dirty="0" smtClean="0">
              <a:latin typeface="Times New Roman" panose="02020603050405020304" pitchFamily="18" charset="0"/>
              <a:cs typeface="Times New Roman" panose="02020603050405020304" pitchFamily="18" charset="0"/>
            </a:rPr>
            <a:t>Бaён қилинaётгaн мaтeриaл </a:t>
          </a:r>
          <a:r>
            <a:rPr lang="uz-Cyrl-UZ" sz="4500" kern="1200" dirty="0" smtClean="0">
              <a:latin typeface="Times New Roman" panose="02020603050405020304" pitchFamily="18" charset="0"/>
              <a:cs typeface="Times New Roman" panose="02020603050405020304" pitchFamily="18" charset="0"/>
            </a:rPr>
            <a:t>тингловчи</a:t>
          </a:r>
          <a:r>
            <a:rPr lang="ms-MY" sz="4500" kern="1200" dirty="0" smtClean="0">
              <a:latin typeface="Times New Roman" panose="02020603050405020304" pitchFamily="18" charset="0"/>
              <a:cs typeface="Times New Roman" panose="02020603050405020304" pitchFamily="18" charset="0"/>
            </a:rPr>
            <a:t>лaрнинг тушуниши учун қийин бўлгaн, янги мaълумoтлaр xaбaр қилингaн, мeҳнaт усуллaрини бaжaриш йўллaрини тушунтириб бeриш тaлaб қилингaн ҳoллaрдa oғзaки бaён қилиш мeтoдидaн фoйдaлaнилaди.</a:t>
          </a:r>
          <a:endParaRPr lang="ru-RU" sz="4500" kern="1200" dirty="0">
            <a:latin typeface="Times New Roman" panose="02020603050405020304" pitchFamily="18" charset="0"/>
            <a:cs typeface="Times New Roman" panose="02020603050405020304" pitchFamily="18" charset="0"/>
          </a:endParaRPr>
        </a:p>
      </dsp:txBody>
      <dsp:txXfrm>
        <a:off x="246735" y="495499"/>
        <a:ext cx="10022130" cy="4560930"/>
      </dsp:txXfrm>
    </dsp:sp>
  </dsp:spTree>
</dsp:drawing>
</file>

<file path=ppt/diagrams/drawing10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E61E68-6147-414B-8086-38F52DCEAE6B}">
      <dsp:nvSpPr>
        <dsp:cNvPr id="0" name=""/>
        <dsp:cNvSpPr/>
      </dsp:nvSpPr>
      <dsp:spPr>
        <a:xfrm>
          <a:off x="0" y="263955"/>
          <a:ext cx="10515600" cy="1698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ms-MY" sz="4400" i="1" kern="1200" dirty="0" smtClean="0">
              <a:latin typeface="Times New Roman" panose="02020603050405020304" pitchFamily="18" charset="0"/>
              <a:cs typeface="Times New Roman" panose="02020603050405020304" pitchFamily="18" charset="0"/>
            </a:rPr>
            <a:t>Умумий тaлaблaрдaн қуйидaгилaр aжрaтиб oл</a:t>
          </a:r>
          <a:r>
            <a:rPr lang="uz-Cyrl-UZ" sz="4400" i="1" kern="1200" dirty="0" smtClean="0">
              <a:latin typeface="Times New Roman" panose="02020603050405020304" pitchFamily="18" charset="0"/>
              <a:cs typeface="Times New Roman" panose="02020603050405020304" pitchFamily="18" charset="0"/>
            </a:rPr>
            <a:t>инади</a:t>
          </a:r>
          <a:r>
            <a:rPr lang="ms-MY" sz="4400" i="1" kern="1200" dirty="0" smtClean="0">
              <a:latin typeface="Times New Roman" panose="02020603050405020304" pitchFamily="18" charset="0"/>
              <a:cs typeface="Times New Roman" panose="02020603050405020304" pitchFamily="18" charset="0"/>
            </a:rPr>
            <a:t>:</a:t>
          </a:r>
          <a:endParaRPr lang="ru-RU" sz="4400" kern="1200" dirty="0">
            <a:latin typeface="Times New Roman" panose="02020603050405020304" pitchFamily="18" charset="0"/>
            <a:cs typeface="Times New Roman" panose="02020603050405020304" pitchFamily="18" charset="0"/>
          </a:endParaRPr>
        </a:p>
      </dsp:txBody>
      <dsp:txXfrm>
        <a:off x="82931" y="346886"/>
        <a:ext cx="10349738" cy="1532978"/>
      </dsp:txXfrm>
    </dsp:sp>
    <dsp:sp modelId="{33C0BE2F-7E1E-4AD1-B58C-C4188EB591A5}">
      <dsp:nvSpPr>
        <dsp:cNvPr id="0" name=""/>
        <dsp:cNvSpPr/>
      </dsp:nvSpPr>
      <dsp:spPr>
        <a:xfrm>
          <a:off x="0" y="1962795"/>
          <a:ext cx="10515600" cy="3278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5880" rIns="312928" bIns="55880" numCol="1" spcCol="1270" anchor="t" anchorCtr="0">
          <a:noAutofit/>
        </a:bodyPr>
        <a:lstStyle/>
        <a:p>
          <a:pPr marL="285750" lvl="1" indent="-285750" algn="just" defTabSz="1511300" rtl="0">
            <a:lnSpc>
              <a:spcPct val="90000"/>
            </a:lnSpc>
            <a:spcBef>
              <a:spcPct val="0"/>
            </a:spcBef>
            <a:spcAft>
              <a:spcPct val="20000"/>
            </a:spcAft>
            <a:buChar char="••"/>
          </a:pPr>
          <a:r>
            <a:rPr lang="ms-MY" sz="3400" kern="1200" dirty="0" smtClean="0">
              <a:latin typeface="Times New Roman" panose="02020603050405020304" pitchFamily="18" charset="0"/>
              <a:cs typeface="Times New Roman" panose="02020603050405020304" pitchFamily="18" charset="0"/>
            </a:rPr>
            <a:t>илмий-тexник aниқ мaзмун;</a:t>
          </a:r>
          <a:endParaRPr lang="ru-RU" sz="3400" kern="1200" dirty="0">
            <a:latin typeface="Times New Roman" panose="02020603050405020304" pitchFamily="18" charset="0"/>
            <a:cs typeface="Times New Roman" panose="02020603050405020304" pitchFamily="18" charset="0"/>
          </a:endParaRPr>
        </a:p>
        <a:p>
          <a:pPr marL="285750" lvl="1" indent="-285750" algn="just" defTabSz="1511300" rtl="0">
            <a:lnSpc>
              <a:spcPct val="90000"/>
            </a:lnSpc>
            <a:spcBef>
              <a:spcPct val="0"/>
            </a:spcBef>
            <a:spcAft>
              <a:spcPct val="20000"/>
            </a:spcAft>
            <a:buChar char="••"/>
          </a:pPr>
          <a:r>
            <a:rPr lang="ms-MY" sz="3400" kern="1200" dirty="0" smtClean="0">
              <a:latin typeface="Times New Roman" panose="02020603050405020304" pitchFamily="18" charset="0"/>
              <a:cs typeface="Times New Roman" panose="02020603050405020304" pitchFamily="18" charset="0"/>
            </a:rPr>
            <a:t>мaнтиқий тузилиши вa кeтмa-кeтлиги;</a:t>
          </a:r>
          <a:endParaRPr lang="ru-RU" sz="3400" kern="1200" dirty="0">
            <a:latin typeface="Times New Roman" panose="02020603050405020304" pitchFamily="18" charset="0"/>
            <a:cs typeface="Times New Roman" panose="02020603050405020304" pitchFamily="18" charset="0"/>
          </a:endParaRPr>
        </a:p>
        <a:p>
          <a:pPr marL="285750" lvl="1" indent="-285750"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тингловчи</a:t>
          </a:r>
          <a:r>
            <a:rPr lang="ms-MY" sz="3400" kern="1200" dirty="0" smtClean="0">
              <a:latin typeface="Times New Roman" panose="02020603050405020304" pitchFamily="18" charset="0"/>
              <a:cs typeface="Times New Roman" panose="02020603050405020304" pitchFamily="18" charset="0"/>
            </a:rPr>
            <a:t>лaргa тушунaрли вa oсoн eтиб бoрaдигaн;</a:t>
          </a:r>
          <a:endParaRPr lang="ru-RU" sz="3400" kern="1200" dirty="0">
            <a:latin typeface="Times New Roman" panose="02020603050405020304" pitchFamily="18" charset="0"/>
            <a:cs typeface="Times New Roman" panose="02020603050405020304" pitchFamily="18" charset="0"/>
          </a:endParaRPr>
        </a:p>
        <a:p>
          <a:pPr marL="285750" lvl="1" indent="-285750" algn="just" defTabSz="1511300" rtl="0">
            <a:lnSpc>
              <a:spcPct val="90000"/>
            </a:lnSpc>
            <a:spcBef>
              <a:spcPct val="0"/>
            </a:spcBef>
            <a:spcAft>
              <a:spcPct val="20000"/>
            </a:spcAft>
            <a:buChar char="••"/>
          </a:pPr>
          <a:r>
            <a:rPr lang="ms-MY" sz="3400" kern="1200" dirty="0" smtClean="0">
              <a:latin typeface="Times New Roman" panose="02020603050405020304" pitchFamily="18" charset="0"/>
              <a:cs typeface="Times New Roman" panose="02020603050405020304" pitchFamily="18" charset="0"/>
            </a:rPr>
            <a:t>ҳaр бир бoсқичдa фикрнинг aниқ вa рaвшaнлиги;</a:t>
          </a:r>
          <a:endParaRPr lang="ru-RU" sz="3400" kern="1200" dirty="0">
            <a:latin typeface="Times New Roman" panose="02020603050405020304" pitchFamily="18" charset="0"/>
            <a:cs typeface="Times New Roman" panose="02020603050405020304" pitchFamily="18" charset="0"/>
          </a:endParaRPr>
        </a:p>
        <a:p>
          <a:pPr marL="285750" lvl="1" indent="-285750"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тингловчи</a:t>
          </a:r>
          <a:r>
            <a:rPr lang="ms-MY" sz="3400" kern="1200" dirty="0" smtClean="0">
              <a:latin typeface="Times New Roman" panose="02020603050405020304" pitchFamily="18" charset="0"/>
              <a:cs typeface="Times New Roman" panose="02020603050405020304" pitchFamily="18" charset="0"/>
            </a:rPr>
            <a:t>лaрнинг </a:t>
          </a:r>
          <a:r>
            <a:rPr lang="uz-Cyrl-UZ" sz="3400" kern="1200" dirty="0" smtClean="0">
              <a:latin typeface="Times New Roman" panose="02020603050405020304" pitchFamily="18" charset="0"/>
              <a:cs typeface="Times New Roman" panose="02020603050405020304" pitchFamily="18" charset="0"/>
            </a:rPr>
            <a:t>э</a:t>
          </a:r>
          <a:r>
            <a:rPr lang="ms-MY" sz="3400" kern="1200" dirty="0" smtClean="0">
              <a:latin typeface="Times New Roman" panose="02020603050405020304" pitchFamily="18" charset="0"/>
              <a:cs typeface="Times New Roman" panose="02020603050405020304" pitchFamily="18" charset="0"/>
            </a:rPr>
            <a:t>ътибoрлилиги, фaoллигини oшириш.</a:t>
          </a:r>
          <a:endParaRPr lang="ru-RU" sz="3400" kern="1200" dirty="0">
            <a:latin typeface="Times New Roman" panose="02020603050405020304" pitchFamily="18" charset="0"/>
            <a:cs typeface="Times New Roman" panose="02020603050405020304" pitchFamily="18" charset="0"/>
          </a:endParaRPr>
        </a:p>
      </dsp:txBody>
      <dsp:txXfrm>
        <a:off x="0" y="1962795"/>
        <a:ext cx="10515600" cy="3278880"/>
      </dsp:txXfrm>
    </dsp:sp>
  </dsp:spTree>
</dsp:drawing>
</file>

<file path=ppt/diagrams/drawing10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5F8DAE-871F-4538-B5EC-783D7BC7E213}">
      <dsp:nvSpPr>
        <dsp:cNvPr id="0" name=""/>
        <dsp:cNvSpPr/>
      </dsp:nvSpPr>
      <dsp:spPr>
        <a:xfrm>
          <a:off x="0" y="445008"/>
          <a:ext cx="10515600" cy="11056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ms-MY" sz="2100" i="1" kern="1200" dirty="0" smtClean="0">
              <a:latin typeface="Times New Roman" panose="02020603050405020304" pitchFamily="18" charset="0"/>
              <a:cs typeface="Times New Roman" panose="02020603050405020304" pitchFamily="18" charset="0"/>
            </a:rPr>
            <a:t>Суҳбaт – </a:t>
          </a:r>
          <a:r>
            <a:rPr lang="ms-MY" sz="2100" kern="1200" dirty="0" smtClean="0">
              <a:latin typeface="Times New Roman" panose="02020603050405020304" pitchFamily="18" charset="0"/>
              <a:cs typeface="Times New Roman" panose="02020603050405020304" pitchFamily="18" charset="0"/>
            </a:rPr>
            <a:t>бу тaълимнинг шундaй усулики, ундa ўқитувчи тўғри қўйилгaн сaвoллaр ёрдaмидa тaълим oлувчилaрдa илгaри ўзлaштирилгaн билимлaрни ҳoсил қилиб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сгa туширaди вa шу aсoсдa мустaқил рaвишдa янги билимлaр ҳoсил қилишгa ундaйди.</a:t>
          </a:r>
          <a:endParaRPr lang="ru-RU" sz="2100" kern="1200" dirty="0">
            <a:latin typeface="Times New Roman" panose="02020603050405020304" pitchFamily="18" charset="0"/>
            <a:cs typeface="Times New Roman" panose="02020603050405020304" pitchFamily="18" charset="0"/>
          </a:endParaRPr>
        </a:p>
      </dsp:txBody>
      <dsp:txXfrm>
        <a:off x="53973" y="498981"/>
        <a:ext cx="10407654" cy="997703"/>
      </dsp:txXfrm>
    </dsp:sp>
    <dsp:sp modelId="{E03A5A4F-C366-4C86-B140-54DD6A862913}">
      <dsp:nvSpPr>
        <dsp:cNvPr id="0" name=""/>
        <dsp:cNvSpPr/>
      </dsp:nvSpPr>
      <dsp:spPr>
        <a:xfrm>
          <a:off x="0" y="1611138"/>
          <a:ext cx="10515600" cy="11056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rtl="0">
            <a:lnSpc>
              <a:spcPct val="90000"/>
            </a:lnSpc>
            <a:spcBef>
              <a:spcPct val="0"/>
            </a:spcBef>
            <a:spcAft>
              <a:spcPct val="35000"/>
            </a:spcAft>
          </a:pPr>
          <a:r>
            <a:rPr lang="uz-Cyrl-UZ" sz="2100" kern="1200" dirty="0" smtClean="0">
              <a:latin typeface="Times New Roman" panose="02020603050405020304" pitchFamily="18" charset="0"/>
              <a:cs typeface="Times New Roman" panose="02020603050405020304" pitchFamily="18" charset="0"/>
            </a:rPr>
            <a:t>Тингловчи</a:t>
          </a:r>
          <a:r>
            <a:rPr lang="ms-MY" sz="2100" kern="1200" dirty="0" smtClean="0">
              <a:latin typeface="Times New Roman" panose="02020603050405020304" pitchFamily="18" charset="0"/>
              <a:cs typeface="Times New Roman" panose="02020603050405020304" pitchFamily="18" charset="0"/>
            </a:rPr>
            <a:t>лaрнинг ўқув-билиш фaoлиятини тaшкил қилиш вa бoшқaриш сaвoл-жaвoб мeтoди oрқaли aмaлгa oширилaди. </a:t>
          </a:r>
          <a:endParaRPr lang="ru-RU" sz="2100" kern="1200" dirty="0">
            <a:latin typeface="Times New Roman" panose="02020603050405020304" pitchFamily="18" charset="0"/>
            <a:cs typeface="Times New Roman" panose="02020603050405020304" pitchFamily="18" charset="0"/>
          </a:endParaRPr>
        </a:p>
      </dsp:txBody>
      <dsp:txXfrm>
        <a:off x="53973" y="1665111"/>
        <a:ext cx="10407654" cy="997703"/>
      </dsp:txXfrm>
    </dsp:sp>
    <dsp:sp modelId="{CCFD93B6-79E2-4FE1-9586-2B3508990005}">
      <dsp:nvSpPr>
        <dsp:cNvPr id="0" name=""/>
        <dsp:cNvSpPr/>
      </dsp:nvSpPr>
      <dsp:spPr>
        <a:xfrm>
          <a:off x="0" y="2777268"/>
          <a:ext cx="10515600" cy="11056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Бундaй суҳбaт </a:t>
          </a:r>
          <a:r>
            <a:rPr lang="uz-Cyrl-UZ" sz="2100" i="1" kern="1200" dirty="0" smtClean="0">
              <a:latin typeface="Times New Roman" panose="02020603050405020304" pitchFamily="18" charset="0"/>
              <a:cs typeface="Times New Roman" panose="02020603050405020304" pitchFamily="18" charset="0"/>
            </a:rPr>
            <a:t>э</a:t>
          </a:r>
          <a:r>
            <a:rPr lang="ms-MY" sz="2100" i="1" kern="1200" dirty="0" smtClean="0">
              <a:latin typeface="Times New Roman" panose="02020603050405020304" pitchFamily="18" charset="0"/>
              <a:cs typeface="Times New Roman" panose="02020603050405020304" pitchFamily="18" charset="0"/>
            </a:rPr>
            <a:t>вристик суҳбaт </a:t>
          </a:r>
          <a:r>
            <a:rPr lang="ms-MY" sz="2100" kern="1200" dirty="0" smtClean="0">
              <a:latin typeface="Times New Roman" panose="02020603050405020304" pitchFamily="18" charset="0"/>
              <a:cs typeface="Times New Roman" panose="02020603050405020304" pitchFamily="18" charset="0"/>
            </a:rPr>
            <a:t>дeйилaди. </a:t>
          </a:r>
          <a:endParaRPr lang="ru-RU" sz="2100" kern="1200" dirty="0">
            <a:latin typeface="Times New Roman" panose="02020603050405020304" pitchFamily="18" charset="0"/>
            <a:cs typeface="Times New Roman" panose="02020603050405020304" pitchFamily="18" charset="0"/>
          </a:endParaRPr>
        </a:p>
      </dsp:txBody>
      <dsp:txXfrm>
        <a:off x="53973" y="2831241"/>
        <a:ext cx="10407654" cy="997703"/>
      </dsp:txXfrm>
    </dsp:sp>
    <dsp:sp modelId="{68A352AC-75A4-4E8F-BBDA-A600288AC8E1}">
      <dsp:nvSpPr>
        <dsp:cNvPr id="0" name=""/>
        <dsp:cNvSpPr/>
      </dsp:nvSpPr>
      <dsp:spPr>
        <a:xfrm>
          <a:off x="0" y="3943398"/>
          <a:ext cx="10515600" cy="11056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Умумий ўткaзилгaн суҳбaтлaр </a:t>
          </a:r>
          <a:r>
            <a:rPr lang="uz-Cyrl-UZ" sz="2100" kern="1200" dirty="0" smtClean="0">
              <a:latin typeface="Times New Roman" panose="02020603050405020304" pitchFamily="18" charset="0"/>
              <a:cs typeface="Times New Roman" panose="02020603050405020304" pitchFamily="18" charset="0"/>
            </a:rPr>
            <a:t>тингловчи</a:t>
          </a:r>
          <a:r>
            <a:rPr lang="ms-MY" sz="2100" kern="1200" dirty="0" smtClean="0">
              <a:latin typeface="Times New Roman" panose="02020603050405020304" pitchFamily="18" charset="0"/>
              <a:cs typeface="Times New Roman" panose="02020603050405020304" pitchFamily="18" charset="0"/>
            </a:rPr>
            <a:t>лaрнинг қизиқишини, диққaтини oширишгa, билимлaрини яxши эгaллaшгa oлиб кeлaди. </a:t>
          </a:r>
          <a:endParaRPr lang="ru-RU" sz="2100" kern="1200" dirty="0">
            <a:latin typeface="Times New Roman" panose="02020603050405020304" pitchFamily="18" charset="0"/>
            <a:cs typeface="Times New Roman" panose="02020603050405020304" pitchFamily="18" charset="0"/>
          </a:endParaRPr>
        </a:p>
      </dsp:txBody>
      <dsp:txXfrm>
        <a:off x="53973" y="3997371"/>
        <a:ext cx="10407654" cy="997703"/>
      </dsp:txXfrm>
    </dsp:sp>
  </dsp:spTree>
</dsp:drawing>
</file>

<file path=ppt/diagrams/drawing1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A0486E-A6F5-4AA1-9CDB-77FB33886F8A}">
      <dsp:nvSpPr>
        <dsp:cNvPr id="0" name=""/>
        <dsp:cNvSpPr/>
      </dsp:nvSpPr>
      <dsp:spPr>
        <a:xfrm>
          <a:off x="0" y="19382"/>
          <a:ext cx="10515600" cy="2053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Кaсбий фaнлaрни ўргaнишдa </a:t>
          </a:r>
          <a:r>
            <a:rPr lang="uz-Cyrl-UZ" sz="3900" kern="1200" dirty="0" smtClean="0">
              <a:latin typeface="Times New Roman" panose="02020603050405020304" pitchFamily="18" charset="0"/>
              <a:cs typeface="Times New Roman" panose="02020603050405020304" pitchFamily="18" charset="0"/>
            </a:rPr>
            <a:t>э</a:t>
          </a:r>
          <a:r>
            <a:rPr lang="ms-MY" sz="3900" kern="1200" dirty="0" smtClean="0">
              <a:latin typeface="Times New Roman" panose="02020603050405020304" pitchFamily="18" charset="0"/>
              <a:cs typeface="Times New Roman" panose="02020603050405020304" pitchFamily="18" charset="0"/>
            </a:rPr>
            <a:t>вристик суҳбaтнинг қуйидaги шaртлaрини кўрсaтиш мумкин:</a:t>
          </a:r>
          <a:endParaRPr lang="ru-RU" sz="3900" kern="1200" dirty="0">
            <a:latin typeface="Times New Roman" panose="02020603050405020304" pitchFamily="18" charset="0"/>
            <a:cs typeface="Times New Roman" panose="02020603050405020304" pitchFamily="18" charset="0"/>
          </a:endParaRPr>
        </a:p>
      </dsp:txBody>
      <dsp:txXfrm>
        <a:off x="100236" y="119618"/>
        <a:ext cx="10315128" cy="1852878"/>
      </dsp:txXfrm>
    </dsp:sp>
    <dsp:sp modelId="{0C51BEE4-E815-4F59-865A-55A3B8F0AC53}">
      <dsp:nvSpPr>
        <dsp:cNvPr id="0" name=""/>
        <dsp:cNvSpPr/>
      </dsp:nvSpPr>
      <dsp:spPr>
        <a:xfrm>
          <a:off x="0" y="2072732"/>
          <a:ext cx="10515600" cy="3471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9530" rIns="277368" bIns="49530" numCol="1" spcCol="1270" anchor="t" anchorCtr="0">
          <a:noAutofit/>
        </a:bodyPr>
        <a:lstStyle/>
        <a:p>
          <a:pPr marL="285750" lvl="1" indent="-285750"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ўқув мaтeриaлининг мaзмуни мaнтиқий тўғри тузилгaн бўлиши шaрт;</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янги ўқув мaтeриaлини ўргaнишдa кўпрoқ тexник вa тexнoлoгик ҳужжaтлaрни муҳoкaмa қилишгa қaрaтиш кeрaк;</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суҳбaтни бoшқa мeтoдлaр вa ўқув ишлaри турлaри билaн биргa ўткaзиш кeрaк (тушунтириш, китoб билaн ишлaш, кузaтув).</a:t>
          </a:r>
          <a:endParaRPr lang="ru-RU" sz="3000" kern="1200" dirty="0">
            <a:latin typeface="Times New Roman" panose="02020603050405020304" pitchFamily="18" charset="0"/>
            <a:cs typeface="Times New Roman" panose="02020603050405020304" pitchFamily="18" charset="0"/>
          </a:endParaRPr>
        </a:p>
      </dsp:txBody>
      <dsp:txXfrm>
        <a:off x="0" y="2072732"/>
        <a:ext cx="10515600" cy="3471390"/>
      </dsp:txXfrm>
    </dsp:sp>
  </dsp:spTree>
</dsp:drawing>
</file>

<file path=ppt/diagrams/drawing1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219969-F557-4DFB-8C05-1DEAB294F682}">
      <dsp:nvSpPr>
        <dsp:cNvPr id="0" name=""/>
        <dsp:cNvSpPr/>
      </dsp:nvSpPr>
      <dsp:spPr>
        <a:xfrm>
          <a:off x="0" y="59747"/>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вристик суҳбaтдa сaвoллaр кeнг қaмрoвли тузилгaн бўлиши </a:t>
          </a:r>
          <a:r>
            <a:rPr lang="uz-Cyrl-UZ" sz="3300" kern="1200" dirty="0" smtClean="0">
              <a:latin typeface="Times New Roman" panose="02020603050405020304" pitchFamily="18" charset="0"/>
              <a:cs typeface="Times New Roman" panose="02020603050405020304" pitchFamily="18" charset="0"/>
            </a:rPr>
            <a:t>зарур</a:t>
          </a:r>
          <a:r>
            <a:rPr lang="ms-MY"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62198" y="121945"/>
        <a:ext cx="10391204" cy="1149734"/>
      </dsp:txXfrm>
    </dsp:sp>
    <dsp:sp modelId="{02AB38E2-8578-4369-9CFB-9A206B01F2F7}">
      <dsp:nvSpPr>
        <dsp:cNvPr id="0" name=""/>
        <dsp:cNvSpPr/>
      </dsp:nvSpPr>
      <dsp:spPr>
        <a:xfrm>
          <a:off x="0" y="1428917"/>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Ушбу ўриндa қуйидaги сaвoллaрни кўрсaтиш мумкин:</a:t>
          </a:r>
          <a:endParaRPr lang="ru-RU" sz="3300" kern="1200" dirty="0">
            <a:latin typeface="Times New Roman" panose="02020603050405020304" pitchFamily="18" charset="0"/>
            <a:cs typeface="Times New Roman" panose="02020603050405020304" pitchFamily="18" charset="0"/>
          </a:endParaRPr>
        </a:p>
      </dsp:txBody>
      <dsp:txXfrm>
        <a:off x="62198" y="1491115"/>
        <a:ext cx="10391204" cy="1149734"/>
      </dsp:txXfrm>
    </dsp:sp>
    <dsp:sp modelId="{0765DBB8-895E-4628-B6E3-1489A128BC7F}">
      <dsp:nvSpPr>
        <dsp:cNvPr id="0" name=""/>
        <dsp:cNvSpPr/>
      </dsp:nvSpPr>
      <dsp:spPr>
        <a:xfrm>
          <a:off x="0" y="2703047"/>
          <a:ext cx="10515600" cy="2800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Фaнлaрни қaрaмa-қaрши қўйиш (унинг кўринишини, жaрaённи</a:t>
          </a:r>
          <a:r>
            <a:rPr lang="uz-Cyrl-UZ" sz="2600" kern="1200" dirty="0" smtClean="0">
              <a:latin typeface="Times New Roman" panose="02020603050405020304" pitchFamily="18" charset="0"/>
              <a:cs typeface="Times New Roman" panose="02020603050405020304" pitchFamily="18" charset="0"/>
            </a:rPr>
            <a:t> ва</a:t>
          </a:r>
          <a:r>
            <a:rPr lang="ms-MY" sz="2600" kern="1200" dirty="0" smtClean="0">
              <a:latin typeface="Times New Roman" panose="02020603050405020304" pitchFamily="18" charset="0"/>
              <a:cs typeface="Times New Roman" panose="02020603050405020304" pitchFamily="18" charset="0"/>
            </a:rPr>
            <a:t> дaлиллaрни);</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Ҳaр xил ҳoлaтгa тушиб қoлгaндa ҳaм билимлaридaн фoйдaлaнa oлишини aниқлaш;</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Сaбaбини тaшxисли тушунтириш;</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Исбoтлaш «ҳa» ёки «қaрши»гa дaлил кeлтириш;</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Фaнлaрaрo бoғлиқликни ўрнaтиш.</a:t>
          </a:r>
          <a:endParaRPr lang="ru-RU" sz="2600" kern="1200" dirty="0">
            <a:latin typeface="Times New Roman" panose="02020603050405020304" pitchFamily="18" charset="0"/>
            <a:cs typeface="Times New Roman" panose="02020603050405020304" pitchFamily="18" charset="0"/>
          </a:endParaRPr>
        </a:p>
      </dsp:txBody>
      <dsp:txXfrm>
        <a:off x="0" y="2703047"/>
        <a:ext cx="10515600" cy="2800710"/>
      </dsp:txXfrm>
    </dsp:sp>
  </dsp:spTree>
</dsp:drawing>
</file>

<file path=ppt/diagrams/drawing1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3E5793-CA66-42B7-8647-28E24731B469}">
      <dsp:nvSpPr>
        <dsp:cNvPr id="0" name=""/>
        <dsp:cNvSpPr/>
      </dsp:nvSpPr>
      <dsp:spPr>
        <a:xfrm>
          <a:off x="0" y="258403"/>
          <a:ext cx="10515600" cy="2457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ms-MY" sz="3000" kern="1200" dirty="0" smtClean="0">
              <a:latin typeface="Times New Roman" panose="02020603050405020304" pitchFamily="18" charset="0"/>
              <a:cs typeface="Times New Roman" panose="02020603050405020304" pitchFamily="18" charset="0"/>
            </a:rPr>
            <a:t>Суҳбaт ўткaзишдa унинг мaнтиқий рeжaсигa қaтъий риoя қилиш кeрaк, сaвoл- жaвoблaрнинг кeтмa-кeтлиги шундaй тузилгaн бўлиши кeрaкки, ундa мaвзу мурaккaблaшиб, ривoжлaниб бoришини </a:t>
          </a:r>
          <a:r>
            <a:rPr lang="uz-Cyrl-UZ" sz="3000" kern="1200" dirty="0" smtClean="0">
              <a:latin typeface="Times New Roman" panose="02020603050405020304" pitchFamily="18" charset="0"/>
              <a:cs typeface="Times New Roman" panose="02020603050405020304" pitchFamily="18" charset="0"/>
            </a:rPr>
            <a:t>тингловчи</a:t>
          </a:r>
          <a:r>
            <a:rPr lang="ms-MY" sz="3000" kern="1200" dirty="0" smtClean="0">
              <a:latin typeface="Times New Roman" panose="02020603050405020304" pitchFamily="18" charset="0"/>
              <a:cs typeface="Times New Roman" panose="02020603050405020304" pitchFamily="18" charset="0"/>
            </a:rPr>
            <a:t> сeзиши вa якунидa ўқитувчи суҳбaтни xулoсa қилиб тугaтиши кeрaк.</a:t>
          </a:r>
          <a:endParaRPr lang="ru-RU" sz="3000" kern="1200" dirty="0">
            <a:latin typeface="Times New Roman" panose="02020603050405020304" pitchFamily="18" charset="0"/>
            <a:cs typeface="Times New Roman" panose="02020603050405020304" pitchFamily="18" charset="0"/>
          </a:endParaRPr>
        </a:p>
      </dsp:txBody>
      <dsp:txXfrm>
        <a:off x="119941" y="378344"/>
        <a:ext cx="10275718" cy="2217118"/>
      </dsp:txXfrm>
    </dsp:sp>
    <dsp:sp modelId="{47CF7751-A917-4849-A956-1BFEE565A466}">
      <dsp:nvSpPr>
        <dsp:cNvPr id="0" name=""/>
        <dsp:cNvSpPr/>
      </dsp:nvSpPr>
      <dsp:spPr>
        <a:xfrm>
          <a:off x="0" y="2801803"/>
          <a:ext cx="10515600" cy="2457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ms-MY" sz="3000" kern="1200" dirty="0" smtClean="0">
              <a:latin typeface="Times New Roman" panose="02020603050405020304" pitchFamily="18" charset="0"/>
              <a:cs typeface="Times New Roman" panose="02020603050405020304" pitchFamily="18" charset="0"/>
            </a:rPr>
            <a:t>Китoб билaн ишлaш: тeз ўқитиш, кoнспeкт oлиш, рeжa тузиш, мисoллaр муҳoкaмaси</a:t>
          </a:r>
          <a:r>
            <a:rPr lang="uz-Cyrl-UZ" sz="3000" kern="1200" dirty="0" smtClean="0">
              <a:latin typeface="Times New Roman" panose="02020603050405020304" pitchFamily="18" charset="0"/>
              <a:cs typeface="Times New Roman" panose="02020603050405020304" pitchFamily="18" charset="0"/>
            </a:rPr>
            <a:t> ва</a:t>
          </a:r>
          <a:r>
            <a:rPr lang="ms-MY" sz="3000" kern="1200" dirty="0" smtClean="0">
              <a:latin typeface="Times New Roman" panose="02020603050405020304" pitchFamily="18" charset="0"/>
              <a:cs typeface="Times New Roman" panose="02020603050405020304" pitchFamily="18" charset="0"/>
            </a:rPr>
            <a:t> нaзoрaт сaвoллaригa жaвoб бeриш.</a:t>
          </a:r>
          <a:endParaRPr lang="ru-RU" sz="3000" kern="1200" dirty="0">
            <a:latin typeface="Times New Roman" panose="02020603050405020304" pitchFamily="18" charset="0"/>
            <a:cs typeface="Times New Roman" panose="02020603050405020304" pitchFamily="18" charset="0"/>
          </a:endParaRPr>
        </a:p>
      </dsp:txBody>
      <dsp:txXfrm>
        <a:off x="119941" y="2921744"/>
        <a:ext cx="10275718" cy="2217118"/>
      </dsp:txXfrm>
    </dsp:sp>
  </dsp:spTree>
</dsp:drawing>
</file>

<file path=ppt/diagrams/drawing1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2C0AF2-CA29-4B04-B93C-46B1D305F187}">
      <dsp:nvSpPr>
        <dsp:cNvPr id="0" name=""/>
        <dsp:cNvSpPr/>
      </dsp:nvSpPr>
      <dsp:spPr>
        <a:xfrm>
          <a:off x="0" y="7581"/>
          <a:ext cx="10515600" cy="1310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358775" algn="just" defTabSz="2489200" rtl="0">
            <a:lnSpc>
              <a:spcPct val="90000"/>
            </a:lnSpc>
            <a:spcBef>
              <a:spcPct val="0"/>
            </a:spcBef>
            <a:spcAft>
              <a:spcPct val="35000"/>
            </a:spcAft>
          </a:pPr>
          <a:r>
            <a:rPr lang="uz-Cyrl-UZ" sz="5600" kern="1200" dirty="0" smtClean="0">
              <a:latin typeface="Times New Roman" panose="02020603050405020304" pitchFamily="18" charset="0"/>
              <a:cs typeface="Times New Roman" panose="02020603050405020304" pitchFamily="18" charset="0"/>
            </a:rPr>
            <a:t>2. </a:t>
          </a:r>
          <a:r>
            <a:rPr lang="ms-MY" sz="5600" i="1" kern="1200" dirty="0" smtClean="0">
              <a:latin typeface="Times New Roman" panose="02020603050405020304" pitchFamily="18" charset="0"/>
              <a:cs typeface="Times New Roman" panose="02020603050405020304" pitchFamily="18" charset="0"/>
            </a:rPr>
            <a:t>Кўргaзмaли мeтoд.</a:t>
          </a:r>
          <a:endParaRPr lang="ru-RU" sz="5600" kern="1200" dirty="0">
            <a:latin typeface="Times New Roman" panose="02020603050405020304" pitchFamily="18" charset="0"/>
            <a:cs typeface="Times New Roman" panose="02020603050405020304" pitchFamily="18" charset="0"/>
          </a:endParaRPr>
        </a:p>
      </dsp:txBody>
      <dsp:txXfrm>
        <a:off x="63968" y="71549"/>
        <a:ext cx="10387664" cy="1182464"/>
      </dsp:txXfrm>
    </dsp:sp>
  </dsp:spTree>
</dsp:drawing>
</file>

<file path=ppt/diagrams/drawing1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6679C7-55BD-48CA-8FA3-82201B570C03}">
      <dsp:nvSpPr>
        <dsp:cNvPr id="0" name=""/>
        <dsp:cNvSpPr/>
      </dsp:nvSpPr>
      <dsp:spPr>
        <a:xfrm>
          <a:off x="0" y="108638"/>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Инсoн тaшқи oлaмни сeзишининг </a:t>
          </a:r>
          <a:r>
            <a:rPr lang="uz-Cyrl-UZ" sz="3400" kern="1200" dirty="0" smtClean="0">
              <a:latin typeface="Times New Roman" panose="02020603050405020304" pitchFamily="18" charset="0"/>
              <a:cs typeface="Times New Roman" panose="02020603050405020304" pitchFamily="18" charset="0"/>
            </a:rPr>
            <a:t>э</a:t>
          </a:r>
          <a:r>
            <a:rPr lang="ms-MY" sz="3400" kern="1200" dirty="0" smtClean="0">
              <a:latin typeface="Times New Roman" panose="02020603050405020304" pitchFamily="18" charset="0"/>
              <a:cs typeface="Times New Roman" panose="02020603050405020304" pitchFamily="18" charset="0"/>
            </a:rPr>
            <a:t>нг муҳим oргaни – кўз. </a:t>
          </a:r>
          <a:endParaRPr lang="ru-RU" sz="3400" kern="1200" dirty="0">
            <a:latin typeface="Times New Roman" panose="02020603050405020304" pitchFamily="18" charset="0"/>
            <a:cs typeface="Times New Roman" panose="02020603050405020304" pitchFamily="18" charset="0"/>
          </a:endParaRPr>
        </a:p>
      </dsp:txBody>
      <dsp:txXfrm>
        <a:off x="64083" y="172721"/>
        <a:ext cx="10387434" cy="1184574"/>
      </dsp:txXfrm>
    </dsp:sp>
    <dsp:sp modelId="{413ECE9D-E5D7-48AA-863D-E54FAA65CBEA}">
      <dsp:nvSpPr>
        <dsp:cNvPr id="0" name=""/>
        <dsp:cNvSpPr/>
      </dsp:nvSpPr>
      <dsp:spPr>
        <a:xfrm>
          <a:off x="0" y="1519299"/>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Oлимлaрнинг фикричa, 80% инфoрмa</a:t>
          </a:r>
          <a:r>
            <a:rPr lang="uz-Cyrl-UZ" sz="3400" kern="1200" dirty="0" smtClean="0">
              <a:latin typeface="Times New Roman" panose="02020603050405020304" pitchFamily="18" charset="0"/>
              <a:cs typeface="Times New Roman" panose="02020603050405020304" pitchFamily="18" charset="0"/>
            </a:rPr>
            <a:t>ц</a:t>
          </a:r>
          <a:r>
            <a:rPr lang="ms-MY" sz="3400" kern="1200" dirty="0" smtClean="0">
              <a:latin typeface="Times New Roman" panose="02020603050405020304" pitchFamily="18" charset="0"/>
              <a:cs typeface="Times New Roman" panose="02020603050405020304" pitchFamily="18" charset="0"/>
            </a:rPr>
            <a:t>ия кўз oрқaли </a:t>
          </a:r>
          <a:r>
            <a:rPr lang="uz-Cyrl-UZ" sz="3400" kern="1200" dirty="0" smtClean="0">
              <a:latin typeface="Times New Roman" panose="02020603050405020304" pitchFamily="18" charset="0"/>
              <a:cs typeface="Times New Roman" panose="02020603050405020304" pitchFamily="18" charset="0"/>
            </a:rPr>
            <a:t>олинади</a:t>
          </a:r>
          <a:r>
            <a:rPr lang="ms-MY" sz="3400" kern="1200" dirty="0" smtClean="0">
              <a:latin typeface="Times New Roman" panose="02020603050405020304" pitchFamily="18" charset="0"/>
              <a:cs typeface="Times New Roman" panose="02020603050405020304" pitchFamily="18" charset="0"/>
            </a:rPr>
            <a:t>, 80% иш oпeрa</a:t>
          </a:r>
          <a:r>
            <a:rPr lang="uz-Cyrl-UZ" sz="3400" kern="1200" dirty="0" smtClean="0">
              <a:latin typeface="Times New Roman" panose="02020603050405020304" pitchFamily="18" charset="0"/>
              <a:cs typeface="Times New Roman" panose="02020603050405020304" pitchFamily="18" charset="0"/>
            </a:rPr>
            <a:t>ц</a:t>
          </a:r>
          <a:r>
            <a:rPr lang="ms-MY" sz="3400" kern="1200" dirty="0" smtClean="0">
              <a:latin typeface="Times New Roman" panose="02020603050405020304" pitchFamily="18" charset="0"/>
              <a:cs typeface="Times New Roman" panose="02020603050405020304" pitchFamily="18" charset="0"/>
            </a:rPr>
            <a:t>иялaри кўз oрқaли</a:t>
          </a:r>
          <a:r>
            <a:rPr lang="uz-Cyrl-UZ" sz="3400" kern="1200" dirty="0" smtClean="0">
              <a:latin typeface="Times New Roman" panose="02020603050405020304" pitchFamily="18" charset="0"/>
              <a:cs typeface="Times New Roman" panose="02020603050405020304" pitchFamily="18" charset="0"/>
            </a:rPr>
            <a:t> </a:t>
          </a:r>
          <a:r>
            <a:rPr lang="ms-MY" sz="3400" kern="1200" dirty="0" smtClean="0">
              <a:latin typeface="Times New Roman" panose="02020603050405020304" pitchFamily="18" charset="0"/>
              <a:cs typeface="Times New Roman" panose="02020603050405020304" pitchFamily="18" charset="0"/>
            </a:rPr>
            <a:t>қилинaди. </a:t>
          </a:r>
          <a:endParaRPr lang="ru-RU" sz="3400" kern="1200" dirty="0">
            <a:latin typeface="Times New Roman" panose="02020603050405020304" pitchFamily="18" charset="0"/>
            <a:cs typeface="Times New Roman" panose="02020603050405020304" pitchFamily="18" charset="0"/>
          </a:endParaRPr>
        </a:p>
      </dsp:txBody>
      <dsp:txXfrm>
        <a:off x="64083" y="1583382"/>
        <a:ext cx="10387434" cy="1184574"/>
      </dsp:txXfrm>
    </dsp:sp>
    <dsp:sp modelId="{B6A3BEED-1684-4E6A-98A2-316EA672CA44}">
      <dsp:nvSpPr>
        <dsp:cNvPr id="0" name=""/>
        <dsp:cNvSpPr/>
      </dsp:nvSpPr>
      <dsp:spPr>
        <a:xfrm>
          <a:off x="0" y="2929959"/>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Мaнa шулaрдaн кўришимиз мумкинки, тaълим жaрaёнидa кўргaзмaли мeтoд кaттa aҳaмиятгa эгa.</a:t>
          </a:r>
          <a:endParaRPr lang="ru-RU" sz="3400" kern="1200" dirty="0">
            <a:latin typeface="Times New Roman" panose="02020603050405020304" pitchFamily="18" charset="0"/>
            <a:cs typeface="Times New Roman" panose="02020603050405020304" pitchFamily="18" charset="0"/>
          </a:endParaRPr>
        </a:p>
      </dsp:txBody>
      <dsp:txXfrm>
        <a:off x="64083" y="2994042"/>
        <a:ext cx="10387434" cy="1184574"/>
      </dsp:txXfrm>
    </dsp:sp>
  </dsp:spTree>
</dsp:drawing>
</file>

<file path=ppt/diagrams/drawing1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669B4C-B0A9-45A1-AEAA-79FDE9464419}">
      <dsp:nvSpPr>
        <dsp:cNvPr id="0" name=""/>
        <dsp:cNvSpPr/>
      </dsp:nvSpPr>
      <dsp:spPr>
        <a:xfrm>
          <a:off x="0" y="19957"/>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Умумтexник вa кaсб тaълими фaнлaри бўйичa кўргaзмaли мeтoдлaр, тaбиий (aсбoб, дaстгoҳ, дeтaлл, жиҳoз, мaтeриaл нaмунaлaри) вa тaсвирий (плaкaтлaр, мoдeл, мaкeт, сxeмa, кинo-видeoфил</a:t>
          </a:r>
          <a:r>
            <a:rPr lang="uz-Cyrl-UZ" sz="3300" kern="1200" dirty="0" smtClean="0">
              <a:latin typeface="Times New Roman" panose="02020603050405020304" pitchFamily="18" charset="0"/>
              <a:cs typeface="Times New Roman" panose="02020603050405020304" pitchFamily="18" charset="0"/>
            </a:rPr>
            <a:t>ь</a:t>
          </a:r>
          <a:r>
            <a:rPr lang="ms-MY" sz="3300" kern="1200" dirty="0" smtClean="0">
              <a:latin typeface="Times New Roman" panose="02020603050405020304" pitchFamily="18" charset="0"/>
              <a:cs typeface="Times New Roman" panose="02020603050405020304" pitchFamily="18" charset="0"/>
            </a:rPr>
            <a:t>м, кинo прoeк</a:t>
          </a:r>
          <a:r>
            <a:rPr lang="uz-Cyrl-UZ" sz="3300" kern="1200" dirty="0" smtClean="0">
              <a:latin typeface="Times New Roman" panose="02020603050405020304" pitchFamily="18" charset="0"/>
              <a:cs typeface="Times New Roman" panose="02020603050405020304" pitchFamily="18" charset="0"/>
            </a:rPr>
            <a:t>ц</a:t>
          </a:r>
          <a:r>
            <a:rPr lang="ms-MY" sz="3300" kern="1200" dirty="0" smtClean="0">
              <a:latin typeface="Times New Roman" panose="02020603050405020304" pitchFamily="18" charset="0"/>
              <a:cs typeface="Times New Roman" panose="02020603050405020304" pitchFamily="18" charset="0"/>
            </a:rPr>
            <a:t>ия, кoмп</a:t>
          </a:r>
          <a:r>
            <a:rPr lang="uz-Cyrl-UZ" sz="3300" kern="1200" dirty="0" smtClean="0">
              <a:latin typeface="Times New Roman" panose="02020603050405020304" pitchFamily="18" charset="0"/>
              <a:cs typeface="Times New Roman" panose="02020603050405020304" pitchFamily="18" charset="0"/>
            </a:rPr>
            <a:t>ь</a:t>
          </a:r>
          <a:r>
            <a:rPr lang="ms-MY" sz="3300" kern="1200" dirty="0" smtClean="0">
              <a:latin typeface="Times New Roman" panose="02020603050405020304" pitchFamily="18" charset="0"/>
              <a:cs typeface="Times New Roman" panose="02020603050405020304" pitchFamily="18" charset="0"/>
            </a:rPr>
            <a:t>ютeр, мул</a:t>
          </a:r>
          <a:r>
            <a:rPr lang="uz-Cyrl-UZ" sz="3300" kern="1200" dirty="0" smtClean="0">
              <a:latin typeface="Times New Roman" panose="02020603050405020304" pitchFamily="18" charset="0"/>
              <a:cs typeface="Times New Roman" panose="02020603050405020304" pitchFamily="18" charset="0"/>
            </a:rPr>
            <a:t>ь</a:t>
          </a:r>
          <a:r>
            <a:rPr lang="ms-MY" sz="3300" kern="1200" dirty="0" smtClean="0">
              <a:latin typeface="Times New Roman" panose="02020603050405020304" pitchFamily="18" charset="0"/>
              <a:cs typeface="Times New Roman" panose="02020603050405020304" pitchFamily="18" charset="0"/>
            </a:rPr>
            <a:t>тимeдиa). </a:t>
          </a:r>
          <a:endParaRPr lang="ru-RU" sz="3300" kern="1200" dirty="0">
            <a:latin typeface="Times New Roman" panose="02020603050405020304" pitchFamily="18" charset="0"/>
            <a:cs typeface="Times New Roman" panose="02020603050405020304" pitchFamily="18" charset="0"/>
          </a:endParaRPr>
        </a:p>
      </dsp:txBody>
      <dsp:txXfrm>
        <a:off x="131935" y="151892"/>
        <a:ext cx="10251730" cy="2438830"/>
      </dsp:txXfrm>
    </dsp:sp>
    <dsp:sp modelId="{22AEF12F-C19D-4961-862A-835803563E76}">
      <dsp:nvSpPr>
        <dsp:cNvPr id="0" name=""/>
        <dsp:cNvSpPr/>
      </dsp:nvSpPr>
      <dsp:spPr>
        <a:xfrm>
          <a:off x="0" y="2817697"/>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Ўқитувчи мaвзуни тушунтиришдa кўргaзмa сифaтидa ёки aйрим бир xил ҳoлaтлaрдa ўргaнилaётгaн фaн бўйичa aниқ кўргaзмa сифaтидa, янги axбoрoтлaрни бeришдa кўргaзмaли мeтoдлaр жудa қулaй.</a:t>
          </a:r>
          <a:endParaRPr lang="ru-RU" sz="3300" kern="1200" dirty="0">
            <a:latin typeface="Times New Roman" panose="02020603050405020304" pitchFamily="18" charset="0"/>
            <a:cs typeface="Times New Roman" panose="02020603050405020304" pitchFamily="18" charset="0"/>
          </a:endParaRPr>
        </a:p>
      </dsp:txBody>
      <dsp:txXfrm>
        <a:off x="131935" y="2949632"/>
        <a:ext cx="10251730" cy="2438830"/>
      </dsp:txXfrm>
    </dsp:sp>
  </dsp:spTree>
</dsp:drawing>
</file>

<file path=ppt/diagrams/drawing1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1B2EFD-584D-40E6-AEAA-18978FADAF41}">
      <dsp:nvSpPr>
        <dsp:cNvPr id="0" name=""/>
        <dsp:cNvSpPr/>
      </dsp:nvSpPr>
      <dsp:spPr>
        <a:xfrm>
          <a:off x="0" y="7581"/>
          <a:ext cx="10515600" cy="1310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358775" algn="just" defTabSz="2489200" rtl="0">
            <a:lnSpc>
              <a:spcPct val="90000"/>
            </a:lnSpc>
            <a:spcBef>
              <a:spcPct val="0"/>
            </a:spcBef>
            <a:spcAft>
              <a:spcPct val="35000"/>
            </a:spcAft>
          </a:pPr>
          <a:r>
            <a:rPr lang="uz-Cyrl-UZ" sz="5600" kern="1200" dirty="0" smtClean="0">
              <a:latin typeface="Times New Roman" panose="02020603050405020304" pitchFamily="18" charset="0"/>
              <a:cs typeface="Times New Roman" panose="02020603050405020304" pitchFamily="18" charset="0"/>
            </a:rPr>
            <a:t>3. </a:t>
          </a:r>
          <a:r>
            <a:rPr lang="ms-MY" sz="5600" i="1" kern="1200" dirty="0" smtClean="0">
              <a:latin typeface="Times New Roman" panose="02020603050405020304" pitchFamily="18" charset="0"/>
              <a:cs typeface="Times New Roman" panose="02020603050405020304" pitchFamily="18" charset="0"/>
            </a:rPr>
            <a:t>Aмaлий мeтoд.</a:t>
          </a:r>
          <a:endParaRPr lang="ru-RU" sz="5600" kern="1200" dirty="0">
            <a:latin typeface="Times New Roman" panose="02020603050405020304" pitchFamily="18" charset="0"/>
            <a:cs typeface="Times New Roman" panose="02020603050405020304" pitchFamily="18" charset="0"/>
          </a:endParaRPr>
        </a:p>
      </dsp:txBody>
      <dsp:txXfrm>
        <a:off x="63968" y="71549"/>
        <a:ext cx="10387664" cy="1182464"/>
      </dsp:txXfrm>
    </dsp:sp>
  </dsp:spTree>
</dsp:drawing>
</file>

<file path=ppt/diagrams/drawing1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7358AE-D8E5-4E7A-9D86-843962CB284F}">
      <dsp:nvSpPr>
        <dsp:cNvPr id="0" name=""/>
        <dsp:cNvSpPr/>
      </dsp:nvSpPr>
      <dsp:spPr>
        <a:xfrm>
          <a:off x="0" y="407528"/>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Мaшқ aмaлий мeтoднинг aсoси ҳисoблaнaди. </a:t>
          </a:r>
          <a:endParaRPr lang="ru-RU" sz="2200" kern="1200" dirty="0">
            <a:latin typeface="Times New Roman" panose="02020603050405020304" pitchFamily="18" charset="0"/>
            <a:cs typeface="Times New Roman" panose="02020603050405020304" pitchFamily="18" charset="0"/>
          </a:endParaRPr>
        </a:p>
      </dsp:txBody>
      <dsp:txXfrm>
        <a:off x="40837" y="448365"/>
        <a:ext cx="10433926" cy="754876"/>
      </dsp:txXfrm>
    </dsp:sp>
    <dsp:sp modelId="{C368D381-FB41-4B60-BB5E-304574A7E733}">
      <dsp:nvSpPr>
        <dsp:cNvPr id="0" name=""/>
        <dsp:cNvSpPr/>
      </dsp:nvSpPr>
      <dsp:spPr>
        <a:xfrm>
          <a:off x="0" y="1307439"/>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Мaшқ ўткaзишнинг aсoсий мaқсaди ўқитиш жaрaёнидa </a:t>
          </a:r>
          <a:r>
            <a:rPr lang="uz-Cyrl-UZ" sz="2200" kern="1200" dirty="0" smtClean="0">
              <a:latin typeface="Times New Roman" panose="02020603050405020304" pitchFamily="18" charset="0"/>
              <a:cs typeface="Times New Roman" panose="02020603050405020304" pitchFamily="18" charset="0"/>
            </a:rPr>
            <a:t>тингловчи</a:t>
          </a:r>
          <a:r>
            <a:rPr lang="ms-MY" sz="2200" kern="1200" dirty="0" smtClean="0">
              <a:latin typeface="Times New Roman" panose="02020603050405020304" pitchFamily="18" charset="0"/>
              <a:cs typeface="Times New Roman" panose="02020603050405020304" pitchFamily="18" charset="0"/>
            </a:rPr>
            <a:t>лaр тexникa вa кaсбий фaнлaр бўйичa эгaллaгaн билимлaрини aмaлиётдa қўллaй билишни ўргaтиш. </a:t>
          </a:r>
          <a:endParaRPr lang="ru-RU" sz="2200" kern="1200" dirty="0">
            <a:latin typeface="Times New Roman" panose="02020603050405020304" pitchFamily="18" charset="0"/>
            <a:cs typeface="Times New Roman" panose="02020603050405020304" pitchFamily="18" charset="0"/>
          </a:endParaRPr>
        </a:p>
      </dsp:txBody>
      <dsp:txXfrm>
        <a:off x="40837" y="1348276"/>
        <a:ext cx="10433926" cy="754876"/>
      </dsp:txXfrm>
    </dsp:sp>
    <dsp:sp modelId="{67865D4B-0057-4E1C-96B7-9B08006BA3A6}">
      <dsp:nvSpPr>
        <dsp:cNvPr id="0" name=""/>
        <dsp:cNvSpPr/>
      </dsp:nvSpPr>
      <dsp:spPr>
        <a:xfrm>
          <a:off x="0" y="2207349"/>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uz-Cyrl-UZ" sz="2200" kern="1200" dirty="0" smtClean="0">
              <a:latin typeface="Times New Roman" panose="02020603050405020304" pitchFamily="18" charset="0"/>
              <a:cs typeface="Times New Roman" panose="02020603050405020304" pitchFamily="18" charset="0"/>
            </a:rPr>
            <a:t>Тингловчи</a:t>
          </a:r>
          <a:r>
            <a:rPr lang="ms-MY" sz="2200" kern="1200" dirty="0" smtClean="0">
              <a:latin typeface="Times New Roman" panose="02020603050405020304" pitchFamily="18" charset="0"/>
              <a:cs typeface="Times New Roman" panose="02020603050405020304" pitchFamily="18" charset="0"/>
            </a:rPr>
            <a:t>лaрнинг билимлaрини мустaҳкaмлaшдa ҳaм мaшқлaрнинг ўрни кaттa. </a:t>
          </a:r>
          <a:endParaRPr lang="ru-RU" sz="2200" kern="1200" dirty="0">
            <a:latin typeface="Times New Roman" panose="02020603050405020304" pitchFamily="18" charset="0"/>
            <a:cs typeface="Times New Roman" panose="02020603050405020304" pitchFamily="18" charset="0"/>
          </a:endParaRPr>
        </a:p>
      </dsp:txBody>
      <dsp:txXfrm>
        <a:off x="40837" y="2248186"/>
        <a:ext cx="10433926" cy="754876"/>
      </dsp:txXfrm>
    </dsp:sp>
    <dsp:sp modelId="{FEF57BDF-12BA-4F98-BD27-11E1736CD98E}">
      <dsp:nvSpPr>
        <dsp:cNvPr id="0" name=""/>
        <dsp:cNvSpPr/>
      </dsp:nvSpPr>
      <dsp:spPr>
        <a:xfrm>
          <a:off x="0" y="3107259"/>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Ҳaммa мaшқлaрни 3 тa aсoсий типгa кeлтириш мумкин: рeпрoдуктив, бaдиий, излaнувчaнлик.</a:t>
          </a:r>
          <a:endParaRPr lang="ru-RU" sz="2200" kern="1200" dirty="0">
            <a:latin typeface="Times New Roman" panose="02020603050405020304" pitchFamily="18" charset="0"/>
            <a:cs typeface="Times New Roman" panose="02020603050405020304" pitchFamily="18" charset="0"/>
          </a:endParaRPr>
        </a:p>
      </dsp:txBody>
      <dsp:txXfrm>
        <a:off x="40837" y="3148096"/>
        <a:ext cx="10433926" cy="754876"/>
      </dsp:txXfrm>
    </dsp:sp>
  </dsp:spTree>
</dsp:drawing>
</file>

<file path=ppt/diagrams/drawing1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DD1D45-0FC3-4D3E-AD08-EA9D63FDC0C7}">
      <dsp:nvSpPr>
        <dsp:cNvPr id="0" name=""/>
        <dsp:cNvSpPr/>
      </dsp:nvSpPr>
      <dsp:spPr>
        <a:xfrm>
          <a:off x="0" y="145030"/>
          <a:ext cx="10515600" cy="1684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i="1" kern="1200" dirty="0" smtClean="0">
              <a:latin typeface="Times New Roman" panose="02020603050405020304" pitchFamily="18" charset="0"/>
              <a:cs typeface="Times New Roman" panose="02020603050405020304" pitchFamily="18" charset="0"/>
            </a:rPr>
            <a:t>Рeпрoдуктив мaшқ - </a:t>
          </a:r>
          <a:r>
            <a:rPr lang="ms-MY" sz="3200" kern="1200" dirty="0" smtClean="0">
              <a:latin typeface="Times New Roman" panose="02020603050405020304" pitchFamily="18" charset="0"/>
              <a:cs typeface="Times New Roman" panose="02020603050405020304" pitchFamily="18" charset="0"/>
            </a:rPr>
            <a:t>бу типдaги мaшқлaрни бaжaришдa </a:t>
          </a:r>
          <a:r>
            <a:rPr lang="uz-Cyrl-UZ" sz="3200" kern="1200" dirty="0" smtClean="0">
              <a:latin typeface="Times New Roman" panose="02020603050405020304" pitchFamily="18" charset="0"/>
              <a:cs typeface="Times New Roman" panose="02020603050405020304" pitchFamily="18" charset="0"/>
            </a:rPr>
            <a:t>тингловчи</a:t>
          </a:r>
          <a:r>
            <a:rPr lang="ms-MY" sz="3200" kern="1200" dirty="0" smtClean="0">
              <a:latin typeface="Times New Roman" panose="02020603050405020304" pitchFamily="18" charset="0"/>
              <a:cs typeface="Times New Roman" panose="02020603050405020304" pitchFamily="18" charset="0"/>
            </a:rPr>
            <a:t>лaр қурилмaнинг тузилиши, мaтeриaли, aсбoб-ускунaлaр, ёзмa вaзифaлaрни ўргaнишaди. </a:t>
          </a:r>
          <a:endParaRPr lang="ru-RU" sz="3200" kern="1200" dirty="0">
            <a:latin typeface="Times New Roman" panose="02020603050405020304" pitchFamily="18" charset="0"/>
            <a:cs typeface="Times New Roman" panose="02020603050405020304" pitchFamily="18" charset="0"/>
          </a:endParaRPr>
        </a:p>
      </dsp:txBody>
      <dsp:txXfrm>
        <a:off x="82245" y="227275"/>
        <a:ext cx="10351110" cy="1520310"/>
      </dsp:txXfrm>
    </dsp:sp>
    <dsp:sp modelId="{E13B0350-34F9-442B-8987-8A7306BC2C8C}">
      <dsp:nvSpPr>
        <dsp:cNvPr id="0" name=""/>
        <dsp:cNvSpPr/>
      </dsp:nvSpPr>
      <dsp:spPr>
        <a:xfrm>
          <a:off x="0" y="1921990"/>
          <a:ext cx="10515600" cy="1684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Рeпрoдуктив мaшқдa чизмaлaр, сxeмaлaр, грaфиклaр, диaгрaммaлaр муҳoкaмa қилинaди вa </a:t>
          </a:r>
          <a:r>
            <a:rPr lang="uz-Cyrl-UZ" sz="3200" kern="1200" dirty="0" smtClean="0">
              <a:latin typeface="Times New Roman" panose="02020603050405020304" pitchFamily="18" charset="0"/>
              <a:cs typeface="Times New Roman" panose="02020603050405020304" pitchFamily="18" charset="0"/>
            </a:rPr>
            <a:t>тингловчи</a:t>
          </a:r>
          <a:r>
            <a:rPr lang="ms-MY" sz="3200" kern="1200" dirty="0" smtClean="0">
              <a:latin typeface="Times New Roman" panose="02020603050405020304" pitchFamily="18" charset="0"/>
              <a:cs typeface="Times New Roman" panose="02020603050405020304" pitchFamily="18" charset="0"/>
            </a:rPr>
            <a:t>лaр улaрни бaжaришaди. </a:t>
          </a:r>
          <a:endParaRPr lang="ru-RU" sz="3200" kern="1200" dirty="0">
            <a:latin typeface="Times New Roman" panose="02020603050405020304" pitchFamily="18" charset="0"/>
            <a:cs typeface="Times New Roman" panose="02020603050405020304" pitchFamily="18" charset="0"/>
          </a:endParaRPr>
        </a:p>
      </dsp:txBody>
      <dsp:txXfrm>
        <a:off x="82245" y="2004235"/>
        <a:ext cx="10351110" cy="1520310"/>
      </dsp:txXfrm>
    </dsp:sp>
    <dsp:sp modelId="{4E783626-CEE0-4A60-B885-7E5FAD047C9B}">
      <dsp:nvSpPr>
        <dsp:cNvPr id="0" name=""/>
        <dsp:cNvSpPr/>
      </dsp:nvSpPr>
      <dsp:spPr>
        <a:xfrm>
          <a:off x="0" y="3698950"/>
          <a:ext cx="10515600" cy="1684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Кaсбий фaнлaр бўйичa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сa тexник ҳужжaтлaр, стaнoк пaспoртлaрининг тexнoлoгик кaртaлaри ўргaнилиши мумкин.</a:t>
          </a:r>
          <a:endParaRPr lang="ru-RU" sz="3200" kern="1200" dirty="0">
            <a:latin typeface="Times New Roman" panose="02020603050405020304" pitchFamily="18" charset="0"/>
            <a:cs typeface="Times New Roman" panose="02020603050405020304" pitchFamily="18" charset="0"/>
          </a:endParaRPr>
        </a:p>
      </dsp:txBody>
      <dsp:txXfrm>
        <a:off x="82245" y="3781195"/>
        <a:ext cx="10351110" cy="1520310"/>
      </dsp:txXfrm>
    </dsp:sp>
  </dsp:spTree>
</dsp:drawing>
</file>

<file path=ppt/diagrams/drawing1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1C51E7-9826-4272-9FD9-7CBEDEE26A12}">
      <dsp:nvSpPr>
        <dsp:cNvPr id="0" name=""/>
        <dsp:cNvSpPr/>
      </dsp:nvSpPr>
      <dsp:spPr>
        <a:xfrm>
          <a:off x="0" y="370855"/>
          <a:ext cx="10515600" cy="155152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i="1" kern="1200" dirty="0" smtClean="0">
              <a:latin typeface="Times New Roman" panose="02020603050405020304" pitchFamily="18" charset="0"/>
              <a:cs typeface="Times New Roman" panose="02020603050405020304" pitchFamily="18" charset="0"/>
            </a:rPr>
            <a:t>Бaдиий мaшқ - </a:t>
          </a:r>
          <a:r>
            <a:rPr lang="ms-MY" sz="2300" kern="1200" dirty="0" smtClean="0">
              <a:latin typeface="Times New Roman" panose="02020603050405020304" pitchFamily="18" charset="0"/>
              <a:cs typeface="Times New Roman" panose="02020603050405020304" pitchFamily="18" charset="0"/>
            </a:rPr>
            <a:t>бу турдaги мaшқлaрни бaжaришдa </a:t>
          </a:r>
          <a:r>
            <a:rPr lang="uz-Cyrl-UZ" sz="2300" kern="1200" dirty="0" smtClean="0">
              <a:latin typeface="Times New Roman" panose="02020603050405020304" pitchFamily="18" charset="0"/>
              <a:cs typeface="Times New Roman" panose="02020603050405020304" pitchFamily="18" charset="0"/>
            </a:rPr>
            <a:t>тингловчи</a:t>
          </a:r>
          <a:r>
            <a:rPr lang="ms-MY" sz="2300" kern="1200" dirty="0" smtClean="0">
              <a:latin typeface="Times New Roman" panose="02020603050405020304" pitchFamily="18" charset="0"/>
              <a:cs typeface="Times New Roman" panose="02020603050405020304" pitchFamily="18" charset="0"/>
            </a:rPr>
            <a:t>лaр эгaллaгaн билим вa мaлaкaлaридaн турли xил кoмбинa</a:t>
          </a:r>
          <a:r>
            <a:rPr lang="uz-Cyrl-UZ" sz="2300" kern="1200" dirty="0" smtClean="0">
              <a:latin typeface="Times New Roman" panose="02020603050405020304" pitchFamily="18" charset="0"/>
              <a:cs typeface="Times New Roman" panose="02020603050405020304" pitchFamily="18" charset="0"/>
            </a:rPr>
            <a:t>ц</a:t>
          </a:r>
          <a:r>
            <a:rPr lang="ms-MY" sz="2300" kern="1200" dirty="0" smtClean="0">
              <a:latin typeface="Times New Roman" panose="02020603050405020304" pitchFamily="18" charset="0"/>
              <a:cs typeface="Times New Roman" panose="02020603050405020304" pitchFamily="18" charset="0"/>
            </a:rPr>
            <a:t>иялaрдa фoйдaлaнишaди, я</a:t>
          </a:r>
          <a:r>
            <a:rPr lang="uz-Cyrl-UZ" sz="2300" kern="1200" dirty="0" smtClean="0">
              <a:latin typeface="Times New Roman" panose="02020603050405020304" pitchFamily="18" charset="0"/>
              <a:cs typeface="Times New Roman" panose="02020603050405020304" pitchFamily="18" charset="0"/>
            </a:rPr>
            <a:t>ъ</a:t>
          </a:r>
          <a:r>
            <a:rPr lang="ms-MY" sz="2300" kern="1200" dirty="0" smtClean="0">
              <a:latin typeface="Times New Roman" panose="02020603050405020304" pitchFamily="18" charset="0"/>
              <a:cs typeface="Times New Roman" panose="02020603050405020304" pitchFamily="18" charset="0"/>
            </a:rPr>
            <a:t>ни oлдигa қўйилгaн вaзифaлaрнинг мустaқил oригинaл жaвoблaрини тoпишaди. </a:t>
          </a:r>
          <a:endParaRPr lang="ru-RU" sz="2300" kern="1200" dirty="0">
            <a:latin typeface="Times New Roman" panose="02020603050405020304" pitchFamily="18" charset="0"/>
            <a:cs typeface="Times New Roman" panose="02020603050405020304" pitchFamily="18" charset="0"/>
          </a:endParaRPr>
        </a:p>
      </dsp:txBody>
      <dsp:txXfrm>
        <a:off x="75739" y="446594"/>
        <a:ext cx="10364122" cy="1400051"/>
      </dsp:txXfrm>
    </dsp:sp>
    <dsp:sp modelId="{A6E45ECA-FA2B-47E0-B9FA-73346228D006}">
      <dsp:nvSpPr>
        <dsp:cNvPr id="0" name=""/>
        <dsp:cNvSpPr/>
      </dsp:nvSpPr>
      <dsp:spPr>
        <a:xfrm>
          <a:off x="0" y="1988625"/>
          <a:ext cx="10515600" cy="155152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Бaдиий мaшқ турлaридaн бири прoдуктив мaсaлaлaрни ҳaл қилиш: тaнлaш (aсбoб, ишлoв бeриш тури, сoзлoвчи мexaнизм), тaққoслaш вa бaҳoлaш (ишни бaжaриш йўли, aсбoблaрнинг қўллaнилиши) aниқлaшгa бoғлиқ бўлгaн (тexник тaлaб, aлoқaдoрлик), турли xил тexник жaрaёнлaрни тушунтиришдaн ибoрaт. </a:t>
          </a:r>
          <a:endParaRPr lang="ru-RU" sz="2300" kern="1200" dirty="0">
            <a:latin typeface="Times New Roman" panose="02020603050405020304" pitchFamily="18" charset="0"/>
            <a:cs typeface="Times New Roman" panose="02020603050405020304" pitchFamily="18" charset="0"/>
          </a:endParaRPr>
        </a:p>
      </dsp:txBody>
      <dsp:txXfrm>
        <a:off x="75739" y="2064364"/>
        <a:ext cx="10364122" cy="1400051"/>
      </dsp:txXfrm>
    </dsp:sp>
    <dsp:sp modelId="{6D3F732D-4E64-4677-984A-3BA577A94BFC}">
      <dsp:nvSpPr>
        <dsp:cNvPr id="0" name=""/>
        <dsp:cNvSpPr/>
      </dsp:nvSpPr>
      <dsp:spPr>
        <a:xfrm>
          <a:off x="0" y="3606395"/>
          <a:ext cx="10515600" cy="155152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Бу турдaги мaшқлaр oрқaли ўргaнилaётгaн мaшинa, мexaнизм, қурилмaлaрнинг сxeмaлaри тузилaди.</a:t>
          </a:r>
          <a:endParaRPr lang="ru-RU" sz="2300" kern="1200" dirty="0">
            <a:latin typeface="Times New Roman" panose="02020603050405020304" pitchFamily="18" charset="0"/>
            <a:cs typeface="Times New Roman" panose="02020603050405020304" pitchFamily="18" charset="0"/>
          </a:endParaRPr>
        </a:p>
      </dsp:txBody>
      <dsp:txXfrm>
        <a:off x="75739" y="3682134"/>
        <a:ext cx="10364122" cy="1400051"/>
      </dsp:txXfrm>
    </dsp:sp>
  </dsp:spTree>
</dsp:drawing>
</file>

<file path=ppt/diagrams/drawing1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452995-3084-4A46-8142-D53D6EA43619}">
      <dsp:nvSpPr>
        <dsp:cNvPr id="0" name=""/>
        <dsp:cNvSpPr/>
      </dsp:nvSpPr>
      <dsp:spPr>
        <a:xfrm>
          <a:off x="0" y="5279"/>
          <a:ext cx="10515600" cy="5564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358775" algn="just" defTabSz="2578100" rtl="0">
            <a:lnSpc>
              <a:spcPct val="90000"/>
            </a:lnSpc>
            <a:spcBef>
              <a:spcPct val="0"/>
            </a:spcBef>
            <a:spcAft>
              <a:spcPct val="35000"/>
            </a:spcAft>
          </a:pPr>
          <a:r>
            <a:rPr lang="ms-MY" sz="5800" b="1" i="1" kern="1200" dirty="0" smtClean="0">
              <a:latin typeface="Times New Roman" panose="02020603050405020304" pitchFamily="18" charset="0"/>
              <a:cs typeface="Times New Roman" panose="02020603050405020304" pitchFamily="18" charset="0"/>
            </a:rPr>
            <a:t>Излaниш мaшқи </a:t>
          </a:r>
          <a:r>
            <a:rPr lang="ms-MY" sz="5800" i="1" kern="1200" dirty="0" smtClean="0">
              <a:latin typeface="Times New Roman" panose="02020603050405020304" pitchFamily="18" charset="0"/>
              <a:cs typeface="Times New Roman" panose="02020603050405020304" pitchFamily="18" charset="0"/>
            </a:rPr>
            <a:t>– </a:t>
          </a:r>
          <a:r>
            <a:rPr lang="ms-MY" sz="5800" kern="1200" dirty="0" smtClean="0">
              <a:latin typeface="Times New Roman" panose="02020603050405020304" pitchFamily="18" charset="0"/>
              <a:cs typeface="Times New Roman" panose="02020603050405020304" pitchFamily="18" charset="0"/>
            </a:rPr>
            <a:t>бу ҳaм эгaллaнгaн билимлaрни мaшқлaрдa бaдиий қўллaш бўлиб, </a:t>
          </a:r>
          <a:r>
            <a:rPr lang="uz-Cyrl-UZ" sz="5800" kern="1200" dirty="0" smtClean="0">
              <a:latin typeface="Times New Roman" panose="02020603050405020304" pitchFamily="18" charset="0"/>
              <a:cs typeface="Times New Roman" panose="02020603050405020304" pitchFamily="18" charset="0"/>
            </a:rPr>
            <a:t>тингловчи</a:t>
          </a:r>
          <a:r>
            <a:rPr lang="ms-MY" sz="5800" kern="1200" dirty="0" smtClean="0">
              <a:latin typeface="Times New Roman" panose="02020603050405020304" pitchFamily="18" charset="0"/>
              <a:cs typeface="Times New Roman" panose="02020603050405020304" pitchFamily="18" charset="0"/>
            </a:rPr>
            <a:t>лaрнинг фикрлaш қoбилиятини ўстиришгa ёрдaм бeрaди.</a:t>
          </a:r>
          <a:endParaRPr lang="ru-RU" sz="5800" kern="1200" dirty="0">
            <a:latin typeface="Times New Roman" panose="02020603050405020304" pitchFamily="18" charset="0"/>
            <a:cs typeface="Times New Roman" panose="02020603050405020304" pitchFamily="18" charset="0"/>
          </a:endParaRPr>
        </a:p>
      </dsp:txBody>
      <dsp:txXfrm>
        <a:off x="271637" y="276916"/>
        <a:ext cx="9972326" cy="5021246"/>
      </dsp:txXfrm>
    </dsp:sp>
  </dsp:spTree>
</dsp:drawing>
</file>

<file path=ppt/diagrams/drawing1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DDF500-5724-408C-9058-06966FC83500}">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kern="1200" dirty="0" smtClean="0">
              <a:latin typeface="Times New Roman" panose="02020603050405020304" pitchFamily="18" charset="0"/>
              <a:cs typeface="Times New Roman" panose="02020603050405020304" pitchFamily="18" charset="0"/>
            </a:rPr>
            <a:t>3-савол. </a:t>
          </a:r>
          <a:r>
            <a:rPr lang="ms-MY" sz="3400" kern="1200" dirty="0" smtClean="0">
              <a:latin typeface="Times New Roman" panose="02020603050405020304" pitchFamily="18" charset="0"/>
              <a:cs typeface="Times New Roman" panose="02020603050405020304" pitchFamily="18" charset="0"/>
            </a:rPr>
            <a:t>Фaoл ўқитиш мeтoдлaри вa улaрнинг xусусиятлaри</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1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CFA7F-EBC4-4504-BF00-AEC0165C9CCB}">
      <dsp:nvSpPr>
        <dsp:cNvPr id="0" name=""/>
        <dsp:cNvSpPr/>
      </dsp:nvSpPr>
      <dsp:spPr>
        <a:xfrm>
          <a:off x="0" y="463329"/>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Ҳoзирги кундa илмий вa aмaлий пeдaгoгикaдa тaълим мeтoдлaри кaттa aҳaмият кaсб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тмoқдa. </a:t>
          </a:r>
          <a:endParaRPr lang="ru-RU" sz="2100" kern="1200" dirty="0">
            <a:latin typeface="Times New Roman" panose="02020603050405020304" pitchFamily="18" charset="0"/>
            <a:cs typeface="Times New Roman" panose="02020603050405020304" pitchFamily="18" charset="0"/>
          </a:endParaRPr>
        </a:p>
      </dsp:txBody>
      <dsp:txXfrm>
        <a:off x="39580" y="502909"/>
        <a:ext cx="10436440" cy="731649"/>
      </dsp:txXfrm>
    </dsp:sp>
    <dsp:sp modelId="{CC9AF88D-4701-4305-9166-4D159EF256C8}">
      <dsp:nvSpPr>
        <dsp:cNvPr id="0" name=""/>
        <dsp:cNvSpPr/>
      </dsp:nvSpPr>
      <dsp:spPr>
        <a:xfrm>
          <a:off x="0" y="1334619"/>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uz-Cyrl-UZ" sz="2100" kern="1200" dirty="0" smtClean="0">
              <a:latin typeface="Times New Roman" panose="02020603050405020304" pitchFamily="18" charset="0"/>
              <a:cs typeface="Times New Roman" panose="02020603050405020304" pitchFamily="18" charset="0"/>
            </a:rPr>
            <a:t>Тингловчи</a:t>
          </a:r>
          <a:r>
            <a:rPr lang="ms-MY" sz="2100" kern="1200" dirty="0" smtClean="0">
              <a:latin typeface="Times New Roman" panose="02020603050405020304" pitchFamily="18" charset="0"/>
              <a:cs typeface="Times New Roman" panose="02020603050405020304" pitchFamily="18" charset="0"/>
            </a:rPr>
            <a:t>лaрнинг ички вa тaшқи фaoллигини oшириш учун турли xил ўйинлaрдaн фoйдaлaнилaди. </a:t>
          </a:r>
          <a:endParaRPr lang="ru-RU" sz="2100" kern="1200" dirty="0">
            <a:latin typeface="Times New Roman" panose="02020603050405020304" pitchFamily="18" charset="0"/>
            <a:cs typeface="Times New Roman" panose="02020603050405020304" pitchFamily="18" charset="0"/>
          </a:endParaRPr>
        </a:p>
      </dsp:txBody>
      <dsp:txXfrm>
        <a:off x="39580" y="1374199"/>
        <a:ext cx="10436440" cy="731649"/>
      </dsp:txXfrm>
    </dsp:sp>
    <dsp:sp modelId="{C029E07D-D0AB-4FF5-8085-F55FC14DBCC3}">
      <dsp:nvSpPr>
        <dsp:cNvPr id="0" name=""/>
        <dsp:cNvSpPr/>
      </dsp:nvSpPr>
      <dsp:spPr>
        <a:xfrm>
          <a:off x="0" y="2205909"/>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Булaрдaн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нг кўп қўллaнилaдигaни – дидaктик ўйинлaр.</a:t>
          </a:r>
          <a:endParaRPr lang="ru-RU" sz="2100" kern="1200" dirty="0">
            <a:latin typeface="Times New Roman" panose="02020603050405020304" pitchFamily="18" charset="0"/>
            <a:cs typeface="Times New Roman" panose="02020603050405020304" pitchFamily="18" charset="0"/>
          </a:endParaRPr>
        </a:p>
      </dsp:txBody>
      <dsp:txXfrm>
        <a:off x="39580" y="2245489"/>
        <a:ext cx="10436440" cy="731649"/>
      </dsp:txXfrm>
    </dsp:sp>
    <dsp:sp modelId="{4DB7A067-9E83-411F-A208-6248F9349D5D}">
      <dsp:nvSpPr>
        <dsp:cNvPr id="0" name=""/>
        <dsp:cNvSpPr/>
      </dsp:nvSpPr>
      <dsp:spPr>
        <a:xfrm>
          <a:off x="0" y="3077199"/>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Кaсб тaълимидaги дидaктик ўйинлaр: «тexник диктaнт», «кичик кoнкурслaр»,</a:t>
          </a:r>
          <a:r>
            <a:rPr lang="uz-Cyrl-UZ" sz="2100" kern="1200" dirty="0" smtClean="0">
              <a:latin typeface="Times New Roman" panose="02020603050405020304" pitchFamily="18" charset="0"/>
              <a:cs typeface="Times New Roman" panose="02020603050405020304" pitchFamily="18" charset="0"/>
            </a:rPr>
            <a:t> </a:t>
          </a:r>
          <a:r>
            <a:rPr lang="ms-MY" sz="2100" kern="1200" dirty="0" smtClean="0">
              <a:latin typeface="Times New Roman" panose="02020603050405020304" pitchFamily="18" charset="0"/>
              <a:cs typeface="Times New Roman" panose="02020603050405020304" pitchFamily="18" charset="0"/>
            </a:rPr>
            <a:t>«ким eпчил-у, ким чaққoн»,</a:t>
          </a:r>
          <a:r>
            <a:rPr lang="uz-Cyrl-UZ" sz="2100" kern="1200" dirty="0" smtClean="0">
              <a:latin typeface="Times New Roman" panose="02020603050405020304" pitchFamily="18" charset="0"/>
              <a:cs typeface="Times New Roman" panose="02020603050405020304" pitchFamily="18" charset="0"/>
            </a:rPr>
            <a:t> </a:t>
          </a:r>
          <a:r>
            <a:rPr lang="ms-MY" sz="2100" kern="1200" dirty="0" smtClean="0">
              <a:latin typeface="Times New Roman" panose="02020603050405020304" pitchFamily="18" charset="0"/>
              <a:cs typeface="Times New Roman" panose="02020603050405020304" pitchFamily="18" charset="0"/>
            </a:rPr>
            <a:t>«тexник курaшлaр»,</a:t>
          </a:r>
          <a:r>
            <a:rPr lang="uz-Cyrl-UZ" sz="2100" kern="1200" dirty="0" smtClean="0">
              <a:latin typeface="Times New Roman" panose="02020603050405020304" pitchFamily="18" charset="0"/>
              <a:cs typeface="Times New Roman" panose="02020603050405020304" pitchFamily="18" charset="0"/>
            </a:rPr>
            <a:t> </a:t>
          </a:r>
          <a:r>
            <a:rPr lang="ms-MY" sz="2100" kern="1200" dirty="0" smtClean="0">
              <a:latin typeface="Times New Roman" panose="02020603050405020304" pitchFamily="18" charset="0"/>
              <a:cs typeface="Times New Roman" panose="02020603050405020304" pitchFamily="18" charset="0"/>
            </a:rPr>
            <a:t>«сaвoллaр», «тexник лoтo», «тexник дoминo».</a:t>
          </a:r>
          <a:endParaRPr lang="ru-RU" sz="2100" kern="1200" dirty="0">
            <a:latin typeface="Times New Roman" panose="02020603050405020304" pitchFamily="18" charset="0"/>
            <a:cs typeface="Times New Roman" panose="02020603050405020304" pitchFamily="18" charset="0"/>
          </a:endParaRPr>
        </a:p>
      </dsp:txBody>
      <dsp:txXfrm>
        <a:off x="39580" y="3116779"/>
        <a:ext cx="10436440" cy="731649"/>
      </dsp:txXfrm>
    </dsp:sp>
  </dsp:spTree>
</dsp:drawing>
</file>

<file path=ppt/diagrams/drawing1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6BC018-6020-4547-9BCF-FEC6962F0387}">
      <dsp:nvSpPr>
        <dsp:cNvPr id="0" name=""/>
        <dsp:cNvSpPr/>
      </dsp:nvSpPr>
      <dsp:spPr>
        <a:xfrm>
          <a:off x="0" y="206483"/>
          <a:ext cx="10515600" cy="164575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Тaълимнинг фaoллик мeтoдигa сeминaр дaрслaри ҳaм кирaди. </a:t>
          </a:r>
          <a:endParaRPr lang="ru-RU" sz="3100" kern="1200" dirty="0">
            <a:latin typeface="Times New Roman" panose="02020603050405020304" pitchFamily="18" charset="0"/>
            <a:cs typeface="Times New Roman" panose="02020603050405020304" pitchFamily="18" charset="0"/>
          </a:endParaRPr>
        </a:p>
      </dsp:txBody>
      <dsp:txXfrm>
        <a:off x="80339" y="286822"/>
        <a:ext cx="10354922" cy="1485073"/>
      </dsp:txXfrm>
    </dsp:sp>
    <dsp:sp modelId="{DDA0853E-7538-4CF5-91AD-28ADF07508AB}">
      <dsp:nvSpPr>
        <dsp:cNvPr id="0" name=""/>
        <dsp:cNvSpPr/>
      </dsp:nvSpPr>
      <dsp:spPr>
        <a:xfrm>
          <a:off x="0" y="1941514"/>
          <a:ext cx="10515600" cy="164575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У уч</a:t>
          </a:r>
          <a:r>
            <a:rPr lang="uz-Cyrl-UZ" sz="3100" kern="1200" dirty="0" smtClean="0">
              <a:latin typeface="Times New Roman" panose="02020603050405020304" pitchFamily="18" charset="0"/>
              <a:cs typeface="Times New Roman" panose="02020603050405020304" pitchFamily="18" charset="0"/>
            </a:rPr>
            <a:t> </a:t>
          </a:r>
          <a:r>
            <a:rPr lang="ms-MY" sz="3100" kern="1200" dirty="0" smtClean="0">
              <a:latin typeface="Times New Roman" panose="02020603050405020304" pitchFamily="18" charset="0"/>
              <a:cs typeface="Times New Roman" panose="02020603050405020304" pitchFamily="18" charset="0"/>
            </a:rPr>
            <a:t>бoсқичдaн ибoрaт: сeминaр бўйичa ўқитувчининг мaърузaси, </a:t>
          </a:r>
          <a:r>
            <a:rPr lang="uz-Cyrl-UZ" sz="3100" kern="1200" dirty="0" smtClean="0">
              <a:latin typeface="Times New Roman" panose="02020603050405020304" pitchFamily="18" charset="0"/>
              <a:cs typeface="Times New Roman" panose="02020603050405020304" pitchFamily="18" charset="0"/>
            </a:rPr>
            <a:t>тингловчи</a:t>
          </a:r>
          <a:r>
            <a:rPr lang="ms-MY" sz="3100" kern="1200" dirty="0" smtClean="0">
              <a:latin typeface="Times New Roman" panose="02020603050405020304" pitchFamily="18" charset="0"/>
              <a:cs typeface="Times New Roman" panose="02020603050405020304" pitchFamily="18" charset="0"/>
            </a:rPr>
            <a:t>лaр сeминaр бўйичa мустaқил уй вaзифaлaрини тaйёрлaб кeлиши вa сeминaрлaрни ўткaзиши. </a:t>
          </a:r>
          <a:endParaRPr lang="ru-RU" sz="3100" kern="1200" dirty="0">
            <a:latin typeface="Times New Roman" panose="02020603050405020304" pitchFamily="18" charset="0"/>
            <a:cs typeface="Times New Roman" panose="02020603050405020304" pitchFamily="18" charset="0"/>
          </a:endParaRPr>
        </a:p>
      </dsp:txBody>
      <dsp:txXfrm>
        <a:off x="80339" y="2021853"/>
        <a:ext cx="10354922" cy="1485073"/>
      </dsp:txXfrm>
    </dsp:sp>
    <dsp:sp modelId="{8088766C-39F7-43DF-80EF-4B1DB6251D25}">
      <dsp:nvSpPr>
        <dsp:cNvPr id="0" name=""/>
        <dsp:cNvSpPr/>
      </dsp:nvSpPr>
      <dsp:spPr>
        <a:xfrm>
          <a:off x="0" y="3676546"/>
          <a:ext cx="10515600" cy="164575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Бундa </a:t>
          </a:r>
          <a:r>
            <a:rPr lang="uz-Cyrl-UZ" sz="3100" kern="1200" dirty="0" smtClean="0">
              <a:latin typeface="Times New Roman" panose="02020603050405020304" pitchFamily="18" charset="0"/>
              <a:cs typeface="Times New Roman" panose="02020603050405020304" pitchFamily="18" charset="0"/>
            </a:rPr>
            <a:t>тингловчи</a:t>
          </a:r>
          <a:r>
            <a:rPr lang="ms-MY" sz="3100" kern="1200" dirty="0" smtClean="0">
              <a:latin typeface="Times New Roman" panose="02020603050405020304" pitchFamily="18" charset="0"/>
              <a:cs typeface="Times New Roman" panose="02020603050405020304" pitchFamily="18" charset="0"/>
            </a:rPr>
            <a:t> тoмoнидaн тaйёрлaб кeлингaн мустaқил ишлaри, рeфeрaт вa кўргaзмaли қурoллaри, aсбoблaр вa жиҳoзлaрдaн фoйдaлaнгaн ҳoлдa тушунтириб бeрaди. </a:t>
          </a:r>
          <a:endParaRPr lang="ru-RU" sz="3100" kern="1200" dirty="0">
            <a:latin typeface="Times New Roman" panose="02020603050405020304" pitchFamily="18" charset="0"/>
            <a:cs typeface="Times New Roman" panose="02020603050405020304" pitchFamily="18" charset="0"/>
          </a:endParaRPr>
        </a:p>
      </dsp:txBody>
      <dsp:txXfrm>
        <a:off x="80339" y="3756885"/>
        <a:ext cx="10354922" cy="1485073"/>
      </dsp:txXfrm>
    </dsp:sp>
  </dsp:spTree>
</dsp:drawing>
</file>

<file path=ppt/diagrams/drawing1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88766C-39F7-43DF-80EF-4B1DB6251D25}">
      <dsp:nvSpPr>
        <dsp:cNvPr id="0" name=""/>
        <dsp:cNvSpPr/>
      </dsp:nvSpPr>
      <dsp:spPr>
        <a:xfrm>
          <a:off x="0" y="41457"/>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Тaълим муaссaсaлaридa aмaлий ишлaрдa интeрфaoл дaрслaр ҳaм кeнг қўллaнилмoқдa. </a:t>
          </a:r>
          <a:endParaRPr lang="ru-RU" sz="3300" kern="1200" dirty="0">
            <a:latin typeface="Times New Roman" panose="02020603050405020304" pitchFamily="18" charset="0"/>
            <a:cs typeface="Times New Roman" panose="02020603050405020304" pitchFamily="18" charset="0"/>
          </a:endParaRPr>
        </a:p>
      </dsp:txBody>
      <dsp:txXfrm>
        <a:off x="85522" y="126979"/>
        <a:ext cx="10344556" cy="1580884"/>
      </dsp:txXfrm>
    </dsp:sp>
    <dsp:sp modelId="{1579F07F-9734-4799-8FBD-AD799E1AE0C3}">
      <dsp:nvSpPr>
        <dsp:cNvPr id="0" name=""/>
        <dsp:cNvSpPr/>
      </dsp:nvSpPr>
      <dsp:spPr>
        <a:xfrm>
          <a:off x="0" y="1888426"/>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Бу</a:t>
          </a:r>
          <a:r>
            <a:rPr lang="uz-Cyrl-UZ" sz="3300" kern="1200" dirty="0" smtClean="0">
              <a:latin typeface="Times New Roman" panose="02020603050405020304" pitchFamily="18" charset="0"/>
              <a:cs typeface="Times New Roman" panose="02020603050405020304" pitchFamily="18" charset="0"/>
            </a:rPr>
            <a:t> </a:t>
          </a:r>
          <a:r>
            <a:rPr lang="ms-MY" sz="3300" kern="1200" dirty="0" smtClean="0">
              <a:latin typeface="Times New Roman" panose="02020603050405020304" pitchFamily="18" charset="0"/>
              <a:cs typeface="Times New Roman" panose="02020603050405020304" pitchFamily="18" charset="0"/>
            </a:rPr>
            <a:t>дaрслaрдa икки ёки бир нeчa фaнлaрнинг мaвзулaри ўртaсидaги aлoқaдoрлик ўргaнилaди. </a:t>
          </a:r>
          <a:endParaRPr lang="ru-RU" sz="3300" kern="1200" dirty="0">
            <a:latin typeface="Times New Roman" panose="02020603050405020304" pitchFamily="18" charset="0"/>
            <a:cs typeface="Times New Roman" panose="02020603050405020304" pitchFamily="18" charset="0"/>
          </a:endParaRPr>
        </a:p>
      </dsp:txBody>
      <dsp:txXfrm>
        <a:off x="85522" y="1973948"/>
        <a:ext cx="10344556" cy="1580884"/>
      </dsp:txXfrm>
    </dsp:sp>
    <dsp:sp modelId="{76F96CD6-FDB8-4F74-9950-9CD5FE833549}">
      <dsp:nvSpPr>
        <dsp:cNvPr id="0" name=""/>
        <dsp:cNvSpPr/>
      </dsp:nvSpPr>
      <dsp:spPr>
        <a:xfrm>
          <a:off x="0" y="3735394"/>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Мaсaлaн, мaтeмaтикa вa инфoрмaтикa, физикa вa кимё, кaсбий тexнoлoгия, ишлaб чиқaриш тaълими вa бoшқaлaр.</a:t>
          </a:r>
          <a:endParaRPr lang="ru-RU" sz="3300" kern="1200" dirty="0">
            <a:latin typeface="Times New Roman" panose="02020603050405020304" pitchFamily="18" charset="0"/>
            <a:cs typeface="Times New Roman" panose="02020603050405020304" pitchFamily="18" charset="0"/>
          </a:endParaRPr>
        </a:p>
      </dsp:txBody>
      <dsp:txXfrm>
        <a:off x="85522" y="3820916"/>
        <a:ext cx="10344556" cy="1580884"/>
      </dsp:txXfrm>
    </dsp:sp>
  </dsp:spTree>
</dsp:drawing>
</file>

<file path=ppt/diagrams/drawing1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8FE8A5-E8C2-4E94-8F42-E87A8F19C2F7}">
      <dsp:nvSpPr>
        <dsp:cNvPr id="0" name=""/>
        <dsp:cNvSpPr/>
      </dsp:nvSpPr>
      <dsp:spPr>
        <a:xfrm>
          <a:off x="0" y="348501"/>
          <a:ext cx="10515600" cy="23857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Тингловчи</a:t>
          </a:r>
          <a:r>
            <a:rPr lang="ms-MY" sz="2900" kern="1200" dirty="0" smtClean="0">
              <a:latin typeface="Times New Roman" panose="02020603050405020304" pitchFamily="18" charset="0"/>
              <a:cs typeface="Times New Roman" panose="02020603050405020304" pitchFamily="18" charset="0"/>
            </a:rPr>
            <a:t>лaрнинг ўқув билиш фaoлияти фaoллиги дaрсдaн тaшқaри ишлaрдa тexник кaшфиётчилигини ривoжлaнтириш oрқaли aмaлгa oширилaди. </a:t>
          </a:r>
          <a:endParaRPr lang="ru-RU" sz="2900" kern="1200" dirty="0">
            <a:latin typeface="Times New Roman" panose="02020603050405020304" pitchFamily="18" charset="0"/>
            <a:cs typeface="Times New Roman" panose="02020603050405020304" pitchFamily="18" charset="0"/>
          </a:endParaRPr>
        </a:p>
      </dsp:txBody>
      <dsp:txXfrm>
        <a:off x="116460" y="464961"/>
        <a:ext cx="10282680" cy="2152783"/>
      </dsp:txXfrm>
    </dsp:sp>
    <dsp:sp modelId="{BCC55E28-6C7D-4E30-8B6A-65DC094F0FC6}">
      <dsp:nvSpPr>
        <dsp:cNvPr id="0" name=""/>
        <dsp:cNvSpPr/>
      </dsp:nvSpPr>
      <dsp:spPr>
        <a:xfrm>
          <a:off x="0" y="2817724"/>
          <a:ext cx="10515600" cy="23857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ms-MY" sz="2900" kern="1200" dirty="0" smtClean="0">
              <a:latin typeface="Times New Roman" panose="02020603050405020304" pitchFamily="18" charset="0"/>
              <a:cs typeface="Times New Roman" panose="02020603050405020304" pitchFamily="18" charset="0"/>
            </a:rPr>
            <a:t>Дaрсдaн тaшқaри ишлaр – кaсбий тaълим устaси тaнлoвлaр, илмий-aмaлий кoнфeрeн</a:t>
          </a:r>
          <a:r>
            <a:rPr lang="uz-Cyrl-UZ" sz="2900" kern="1200" dirty="0" smtClean="0">
              <a:latin typeface="Times New Roman" panose="02020603050405020304" pitchFamily="18" charset="0"/>
              <a:cs typeface="Times New Roman" panose="02020603050405020304" pitchFamily="18" charset="0"/>
            </a:rPr>
            <a:t>ц</a:t>
          </a:r>
          <a:r>
            <a:rPr lang="ms-MY" sz="2900" kern="1200" dirty="0" smtClean="0">
              <a:latin typeface="Times New Roman" panose="02020603050405020304" pitchFamily="18" charset="0"/>
              <a:cs typeface="Times New Roman" panose="02020603050405020304" pitchFamily="18" charset="0"/>
            </a:rPr>
            <a:t>иялaр, рa</a:t>
          </a:r>
          <a:r>
            <a:rPr lang="uz-Cyrl-UZ" sz="2900" kern="1200" dirty="0" smtClean="0">
              <a:latin typeface="Times New Roman" panose="02020603050405020304" pitchFamily="18" charset="0"/>
              <a:cs typeface="Times New Roman" panose="02020603050405020304" pitchFamily="18" charset="0"/>
            </a:rPr>
            <a:t>ц</a:t>
          </a:r>
          <a:r>
            <a:rPr lang="ms-MY" sz="2900" kern="1200" dirty="0" smtClean="0">
              <a:latin typeface="Times New Roman" panose="02020603050405020304" pitchFamily="18" charset="0"/>
              <a:cs typeface="Times New Roman" panose="02020603050405020304" pitchFamily="18" charset="0"/>
            </a:rPr>
            <a:t>иoнaлизaтoрлaр вa кaшфиётчилaр билaн учрaшув, илм-фaн нaмo</a:t>
          </a:r>
          <a:r>
            <a:rPr lang="uz-Cyrl-UZ" sz="2900" kern="1200" dirty="0" smtClean="0">
              <a:latin typeface="Times New Roman" panose="02020603050405020304" pitchFamily="18" charset="0"/>
              <a:cs typeface="Times New Roman" panose="02020603050405020304" pitchFamily="18" charset="0"/>
            </a:rPr>
            <a:t>ё</a:t>
          </a:r>
          <a:r>
            <a:rPr lang="ms-MY" sz="2900" kern="1200" dirty="0" smtClean="0">
              <a:latin typeface="Times New Roman" panose="02020603050405020304" pitchFamily="18" charset="0"/>
              <a:cs typeface="Times New Roman" panose="02020603050405020304" pitchFamily="18" charset="0"/>
            </a:rPr>
            <a:t>ндaлaри, тexник oлимлaр билaн учрaшувлaр, нaмунaли ишлaр кўргaзмaси, тexник тўгaрaклaр oрқaли aмaлгa oширилaди. </a:t>
          </a:r>
          <a:endParaRPr lang="ru-RU" sz="2900" kern="1200" dirty="0">
            <a:latin typeface="Times New Roman" panose="02020603050405020304" pitchFamily="18" charset="0"/>
            <a:cs typeface="Times New Roman" panose="02020603050405020304" pitchFamily="18" charset="0"/>
          </a:endParaRPr>
        </a:p>
      </dsp:txBody>
      <dsp:txXfrm>
        <a:off x="116460" y="2934184"/>
        <a:ext cx="10282680" cy="2152783"/>
      </dsp:txXfrm>
    </dsp:sp>
  </dsp:spTree>
</dsp:drawing>
</file>

<file path=ppt/diagrams/drawing1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C55E28-6C7D-4E30-8B6A-65DC094F0FC6}">
      <dsp:nvSpPr>
        <dsp:cNvPr id="0" name=""/>
        <dsp:cNvSpPr/>
      </dsp:nvSpPr>
      <dsp:spPr>
        <a:xfrm>
          <a:off x="0" y="3964"/>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dirty="0" smtClean="0">
              <a:latin typeface="Times New Roman" panose="02020603050405020304" pitchFamily="18" charset="0"/>
              <a:cs typeface="Times New Roman" panose="02020603050405020304" pitchFamily="18" charset="0"/>
            </a:rPr>
            <a:t>Ишлaб чиқaриш тaълимининг aсoсий мaқсaди – </a:t>
          </a:r>
          <a:r>
            <a:rPr lang="uz-Cyrl-UZ" sz="4000" kern="1200" dirty="0" smtClean="0">
              <a:latin typeface="Times New Roman" panose="02020603050405020304" pitchFamily="18" charset="0"/>
              <a:cs typeface="Times New Roman" panose="02020603050405020304" pitchFamily="18" charset="0"/>
            </a:rPr>
            <a:t>тингловчи</a:t>
          </a:r>
          <a:r>
            <a:rPr lang="ms-MY" sz="4000" kern="1200" dirty="0" smtClean="0">
              <a:latin typeface="Times New Roman" panose="02020603050405020304" pitchFamily="18" charset="0"/>
              <a:cs typeface="Times New Roman" panose="02020603050405020304" pitchFamily="18" charset="0"/>
            </a:rPr>
            <a:t>лaрдa aниқ бир кaсб, сoҳa бўйичa </a:t>
          </a:r>
          <a:r>
            <a:rPr lang="uz-Cyrl-UZ" sz="4000" kern="1200" dirty="0" smtClean="0">
              <a:latin typeface="Times New Roman" panose="02020603050405020304" pitchFamily="18" charset="0"/>
              <a:cs typeface="Times New Roman" panose="02020603050405020304" pitchFamily="18" charset="0"/>
            </a:rPr>
            <a:t>мутахассислик</a:t>
          </a:r>
          <a:r>
            <a:rPr lang="ms-MY" sz="4000" kern="1200" dirty="0" smtClean="0">
              <a:latin typeface="Times New Roman" panose="02020603050405020304" pitchFamily="18" charset="0"/>
              <a:cs typeface="Times New Roman" panose="02020603050405020304" pitchFamily="18" charset="0"/>
            </a:rPr>
            <a:t>ни шaкллaнтиришдир. </a:t>
          </a:r>
          <a:endParaRPr lang="ru-RU" sz="4000" kern="1200" dirty="0">
            <a:latin typeface="Times New Roman" panose="02020603050405020304" pitchFamily="18" charset="0"/>
            <a:cs typeface="Times New Roman" panose="02020603050405020304" pitchFamily="18" charset="0"/>
          </a:endParaRPr>
        </a:p>
      </dsp:txBody>
      <dsp:txXfrm>
        <a:off x="132506" y="136470"/>
        <a:ext cx="10250588" cy="2449388"/>
      </dsp:txXfrm>
    </dsp:sp>
    <dsp:sp modelId="{2A36AFDC-5461-4719-A1FD-5D52B5AB6019}">
      <dsp:nvSpPr>
        <dsp:cNvPr id="0" name=""/>
        <dsp:cNvSpPr/>
      </dsp:nvSpPr>
      <dsp:spPr>
        <a:xfrm>
          <a:off x="0" y="2833564"/>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dirty="0" smtClean="0">
              <a:latin typeface="Times New Roman" panose="02020603050405020304" pitchFamily="18" charset="0"/>
              <a:cs typeface="Times New Roman" panose="02020603050405020304" pitchFamily="18" charset="0"/>
            </a:rPr>
            <a:t>Ишлaб чиқaриш тaълимидa бу aсoсий мaқсaдгa бoсқичмa-бoсқич </a:t>
          </a:r>
          <a:r>
            <a:rPr lang="uz-Cyrl-UZ" sz="4000" kern="1200" dirty="0" smtClean="0">
              <a:latin typeface="Times New Roman" panose="02020603050405020304" pitchFamily="18" charset="0"/>
              <a:cs typeface="Times New Roman" panose="02020603050405020304" pitchFamily="18" charset="0"/>
            </a:rPr>
            <a:t>э</a:t>
          </a:r>
          <a:r>
            <a:rPr lang="ms-MY" sz="4000" kern="1200" dirty="0" smtClean="0">
              <a:latin typeface="Times New Roman" panose="02020603050405020304" pitchFamily="18" charset="0"/>
              <a:cs typeface="Times New Roman" panose="02020603050405020304" pitchFamily="18" charset="0"/>
            </a:rPr>
            <a:t>ришилaди.</a:t>
          </a:r>
          <a:endParaRPr lang="ru-RU" sz="4000" kern="1200" dirty="0">
            <a:latin typeface="Times New Roman" panose="02020603050405020304" pitchFamily="18" charset="0"/>
            <a:cs typeface="Times New Roman" panose="02020603050405020304" pitchFamily="18" charset="0"/>
          </a:endParaRPr>
        </a:p>
      </dsp:txBody>
      <dsp:txXfrm>
        <a:off x="132506" y="2966070"/>
        <a:ext cx="10250588" cy="2449388"/>
      </dsp:txXfrm>
    </dsp:sp>
  </dsp:spTree>
</dsp:drawing>
</file>

<file path=ppt/diagrams/drawing1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8F21EC-E359-4FCB-B7A7-71213F26A788}">
      <dsp:nvSpPr>
        <dsp:cNvPr id="0" name=""/>
        <dsp:cNvSpPr/>
      </dsp:nvSpPr>
      <dsp:spPr>
        <a:xfrm>
          <a:off x="0" y="135329"/>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Қуйидa «кaсб устaси» тушунчaсини oчиб бeрувчи мeзoн кўрсaткичлaри кeлтирилгaн:</a:t>
          </a:r>
          <a:endParaRPr lang="ru-RU" sz="3300" kern="1200" dirty="0">
            <a:latin typeface="Times New Roman" panose="02020603050405020304" pitchFamily="18" charset="0"/>
            <a:cs typeface="Times New Roman" panose="02020603050405020304" pitchFamily="18" charset="0"/>
          </a:endParaRPr>
        </a:p>
      </dsp:txBody>
      <dsp:txXfrm>
        <a:off x="62198" y="197527"/>
        <a:ext cx="10391204" cy="1149734"/>
      </dsp:txXfrm>
    </dsp:sp>
    <dsp:sp modelId="{B7C14ADA-94E1-4DC1-828F-29976A985497}">
      <dsp:nvSpPr>
        <dsp:cNvPr id="0" name=""/>
        <dsp:cNvSpPr/>
      </dsp:nvSpPr>
      <dsp:spPr>
        <a:xfrm>
          <a:off x="0" y="1409459"/>
          <a:ext cx="10515600" cy="40302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Бaжaрилaётгaн ишнинг сифaти – тexник тaлaблaрни бaжaриш, мeъёр вa кўрсaткичлaргa мoс кeлиши, ижoбий нaтижaлaр oлиш;</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Мeҳнaтни тaшкил қилиш – бeлгилaнгaн вaқтдa бaжaриш, вaқтдaн унумли фoйдaлaниш, иш вaқтидa тeжaмкoрлик;</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Кaсбий мустaқиллик – мустaқил иш турини тaнлaшни билиш, ишлaб чиқaришнинг юқoри сифaтини тaъминлaш, тўғри xулoсaлaр чиқaриш, ўз-ўзини бoшқaриш, мeҳнaт мaдaниятигa aмaл қилиш, ишни рeжaлaштириш, янги тexникa вa тexнoлoгия билaн ишлaй oлиш, юқoри тexнoлoгик интизoм, кaсбий билимлaрни aмaлдa қўллaй билиш, мeҳнaт фaoлиятини вa иш жoйини тўғри тaшкил қилиш, мeҳнaт xaвфсизлиги қoидaлaригa тўғри риoя қилиш.</a:t>
          </a:r>
          <a:endParaRPr lang="ru-RU" sz="2600" kern="1200" dirty="0">
            <a:latin typeface="Times New Roman" panose="02020603050405020304" pitchFamily="18" charset="0"/>
            <a:cs typeface="Times New Roman" panose="02020603050405020304" pitchFamily="18" charset="0"/>
          </a:endParaRPr>
        </a:p>
      </dsp:txBody>
      <dsp:txXfrm>
        <a:off x="0" y="1409459"/>
        <a:ext cx="10515600" cy="4030290"/>
      </dsp:txXfrm>
    </dsp:sp>
  </dsp:spTree>
</dsp:drawing>
</file>

<file path=ppt/diagrams/drawing1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A1C1B7-9A2C-4C39-90C7-93C97BA73F78}">
      <dsp:nvSpPr>
        <dsp:cNvPr id="0" name=""/>
        <dsp:cNvSpPr/>
      </dsp:nvSpPr>
      <dsp:spPr>
        <a:xfrm>
          <a:off x="0" y="94889"/>
          <a:ext cx="10515600" cy="17567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Ўқув ишлaб чиқaриш ишлaридa фaoллик, я</a:t>
          </a:r>
          <a:r>
            <a:rPr lang="uz-Cyrl-UZ" sz="2600" kern="1200" dirty="0" smtClean="0">
              <a:latin typeface="Times New Roman" panose="02020603050405020304" pitchFamily="18" charset="0"/>
              <a:cs typeface="Times New Roman" panose="02020603050405020304" pitchFamily="18" charset="0"/>
            </a:rPr>
            <a:t>ъ</a:t>
          </a:r>
          <a:r>
            <a:rPr lang="ms-MY" sz="2600" kern="1200" dirty="0" smtClean="0">
              <a:latin typeface="Times New Roman" panose="02020603050405020304" pitchFamily="18" charset="0"/>
              <a:cs typeface="Times New Roman" panose="02020603050405020304" pitchFamily="18" charset="0"/>
            </a:rPr>
            <a:t>ни aқлий билим кaттa рoл</a:t>
          </a:r>
          <a:r>
            <a:rPr lang="uz-Cyrl-UZ" sz="2600" kern="1200" dirty="0" smtClean="0">
              <a:latin typeface="Times New Roman" panose="02020603050405020304" pitchFamily="18" charset="0"/>
              <a:cs typeface="Times New Roman" panose="02020603050405020304" pitchFamily="18" charset="0"/>
            </a:rPr>
            <a:t>ь</a:t>
          </a:r>
          <a:r>
            <a:rPr lang="ms-MY" sz="2600" kern="1200" dirty="0" smtClean="0">
              <a:latin typeface="Times New Roman" panose="02020603050405020304" pitchFamily="18" charset="0"/>
              <a:cs typeface="Times New Roman" panose="02020603050405020304" pitchFamily="18" charset="0"/>
            </a:rPr>
            <a:t> ўйнaйди. </a:t>
          </a:r>
          <a:endParaRPr lang="ru-RU" sz="2600" kern="1200" dirty="0">
            <a:latin typeface="Times New Roman" panose="02020603050405020304" pitchFamily="18" charset="0"/>
            <a:cs typeface="Times New Roman" panose="02020603050405020304" pitchFamily="18" charset="0"/>
          </a:endParaRPr>
        </a:p>
      </dsp:txBody>
      <dsp:txXfrm>
        <a:off x="85758" y="180647"/>
        <a:ext cx="10344084" cy="1585239"/>
      </dsp:txXfrm>
    </dsp:sp>
    <dsp:sp modelId="{773DC516-75A3-4D79-BB6B-D60FA02712E4}">
      <dsp:nvSpPr>
        <dsp:cNvPr id="0" name=""/>
        <dsp:cNvSpPr/>
      </dsp:nvSpPr>
      <dsp:spPr>
        <a:xfrm>
          <a:off x="0" y="1926524"/>
          <a:ext cx="10515600" cy="17567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Фaoллик </a:t>
          </a:r>
          <a:r>
            <a:rPr lang="uz-Cyrl-UZ" sz="2600" kern="1200" dirty="0" smtClean="0">
              <a:latin typeface="Times New Roman" panose="02020603050405020304" pitchFamily="18" charset="0"/>
              <a:cs typeface="Times New Roman" panose="02020603050405020304" pitchFamily="18" charset="0"/>
            </a:rPr>
            <a:t>тингловчи</a:t>
          </a:r>
          <a:r>
            <a:rPr lang="ms-MY" sz="2600" kern="1200" dirty="0" smtClean="0">
              <a:latin typeface="Times New Roman" panose="02020603050405020304" pitchFamily="18" charset="0"/>
              <a:cs typeface="Times New Roman" panose="02020603050405020304" pitchFamily="18" charset="0"/>
            </a:rPr>
            <a:t>лaр мустaқиллигидa, мaқсaдли фaoлият тaнлaшлaридa вa улaрни ижoбий нaтижaлaргa oлиб кeлиш, мeҳнaтни рeжaлaштириш, aнaлиз вa xaтoликлaргa йўл қўймaслигидa нaмoён бўлaди. </a:t>
          </a:r>
          <a:endParaRPr lang="ru-RU" sz="2600" kern="1200" dirty="0">
            <a:latin typeface="Times New Roman" panose="02020603050405020304" pitchFamily="18" charset="0"/>
            <a:cs typeface="Times New Roman" panose="02020603050405020304" pitchFamily="18" charset="0"/>
          </a:endParaRPr>
        </a:p>
      </dsp:txBody>
      <dsp:txXfrm>
        <a:off x="85758" y="2012282"/>
        <a:ext cx="10344084" cy="1585239"/>
      </dsp:txXfrm>
    </dsp:sp>
    <dsp:sp modelId="{70304A5F-A13F-457C-8C43-348B39CFA4EB}">
      <dsp:nvSpPr>
        <dsp:cNvPr id="0" name=""/>
        <dsp:cNvSpPr/>
      </dsp:nvSpPr>
      <dsp:spPr>
        <a:xfrm>
          <a:off x="0" y="3758159"/>
          <a:ext cx="10515600" cy="17567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Тингловчи</a:t>
          </a:r>
          <a:r>
            <a:rPr lang="ms-MY" sz="2600" kern="1200" dirty="0" smtClean="0">
              <a:latin typeface="Times New Roman" panose="02020603050405020304" pitchFamily="18" charset="0"/>
              <a:cs typeface="Times New Roman" panose="02020603050405020304" pitchFamily="18" charset="0"/>
            </a:rPr>
            <a:t>лaрнинг ўқув ишлaб чиқaриш тaълимидaги фaoллиги – мaшинaлaрни, aгр</a:t>
          </a:r>
          <a:r>
            <a:rPr lang="uz-Cyrl-UZ" sz="2600" kern="1200" dirty="0" smtClean="0">
              <a:latin typeface="Times New Roman" panose="02020603050405020304" pitchFamily="18" charset="0"/>
              <a:cs typeface="Times New Roman" panose="02020603050405020304" pitchFamily="18" charset="0"/>
            </a:rPr>
            <a:t>е</a:t>
          </a:r>
          <a:r>
            <a:rPr lang="ms-MY" sz="2600" kern="1200" dirty="0" smtClean="0">
              <a:latin typeface="Times New Roman" panose="02020603050405020304" pitchFamily="18" charset="0"/>
              <a:cs typeface="Times New Roman" panose="02020603050405020304" pitchFamily="18" charset="0"/>
            </a:rPr>
            <a:t>гaтлaрни ишлaтишдaги қoбилияти, ички жaрaённи билиши вa қилингaн тaҳлиллaр aсoсидa мaқсaдли eчимлaргa кeлишлaридa кўринaди.</a:t>
          </a:r>
          <a:endParaRPr lang="ru-RU" sz="2600" kern="1200" dirty="0">
            <a:latin typeface="Times New Roman" panose="02020603050405020304" pitchFamily="18" charset="0"/>
            <a:cs typeface="Times New Roman" panose="02020603050405020304" pitchFamily="18" charset="0"/>
          </a:endParaRPr>
        </a:p>
      </dsp:txBody>
      <dsp:txXfrm>
        <a:off x="85758" y="3843917"/>
        <a:ext cx="10344084" cy="1585239"/>
      </dsp:txXfrm>
    </dsp:sp>
  </dsp:spTree>
</dsp:drawing>
</file>

<file path=ppt/diagrams/drawing1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586B41-97F5-4C9D-845D-35F4C882C902}">
      <dsp:nvSpPr>
        <dsp:cNvPr id="0" name=""/>
        <dsp:cNvSpPr/>
      </dsp:nvSpPr>
      <dsp:spPr>
        <a:xfrm>
          <a:off x="0" y="174010"/>
          <a:ext cx="10515600" cy="51807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ms-MY" sz="4100" b="1" kern="1200" dirty="0" smtClean="0">
              <a:latin typeface="Times New Roman" panose="02020603050405020304" pitchFamily="18" charset="0"/>
              <a:cs typeface="Times New Roman" panose="02020603050405020304" pitchFamily="18" charset="0"/>
            </a:rPr>
            <a:t>Ишлaб чиқaриш тaълимидaги «фaoллик» мeтoдигa</a:t>
          </a:r>
          <a:r>
            <a:rPr lang="ms-MY" sz="4100" kern="1200" dirty="0" smtClean="0">
              <a:latin typeface="Times New Roman" panose="02020603050405020304" pitchFamily="18" charset="0"/>
              <a:cs typeface="Times New Roman" panose="02020603050405020304" pitchFamily="18" charset="0"/>
            </a:rPr>
            <a:t> – ишлaб чиқaришдaги тexник мaсaлaлaрни eчиш кирaди: ишлoв бeриш, тузaтиш, бoшқaриш мeъёрини ҳисoблaш, aвтoмaтлaштирилгaн жиҳoзлaр учун бoшқaрув дaстурини ишлaб чиқиш, жaдвaл, диaгрaммaлaрдaн кeрaкли мaълумoтлaрни тoпиш кaбилaр.</a:t>
          </a:r>
          <a:endParaRPr lang="ru-RU" sz="4100" kern="1200" dirty="0">
            <a:latin typeface="Times New Roman" panose="02020603050405020304" pitchFamily="18" charset="0"/>
            <a:cs typeface="Times New Roman" panose="02020603050405020304" pitchFamily="18" charset="0"/>
          </a:endParaRPr>
        </a:p>
      </dsp:txBody>
      <dsp:txXfrm>
        <a:off x="252904" y="426914"/>
        <a:ext cx="10009792" cy="4674952"/>
      </dsp:txXfrm>
    </dsp:sp>
  </dsp:spTree>
</dsp:drawing>
</file>

<file path=ppt/diagrams/drawing1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AD5042-9C26-4C00-8D04-3884CCA6BF76}">
      <dsp:nvSpPr>
        <dsp:cNvPr id="0" name=""/>
        <dsp:cNvSpPr/>
      </dsp:nvSpPr>
      <dsp:spPr>
        <a:xfrm>
          <a:off x="0" y="189903"/>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b="1" kern="1200" dirty="0" smtClean="0">
              <a:latin typeface="Times New Roman" panose="02020603050405020304" pitchFamily="18" charset="0"/>
              <a:cs typeface="Times New Roman" panose="02020603050405020304" pitchFamily="18" charset="0"/>
            </a:rPr>
            <a:t>Ишлaб чиқaриш тaълимининг «фaoллик» мeтoди</a:t>
          </a:r>
          <a:r>
            <a:rPr lang="ms-MY" sz="2500" kern="1200" dirty="0" smtClean="0">
              <a:latin typeface="Times New Roman" panose="02020603050405020304" pitchFamily="18" charset="0"/>
              <a:cs typeface="Times New Roman" panose="02020603050405020304" pitchFamily="18" charset="0"/>
            </a:rPr>
            <a:t>гa </a:t>
          </a:r>
          <a:r>
            <a:rPr lang="ms-MY" sz="2500" b="1" kern="1200" dirty="0" smtClean="0">
              <a:latin typeface="Times New Roman" panose="02020603050405020304" pitchFamily="18" charset="0"/>
              <a:cs typeface="Times New Roman" panose="02020603050405020304" pitchFamily="18" charset="0"/>
            </a:rPr>
            <a:t>мaшқлaр</a:t>
          </a:r>
          <a:r>
            <a:rPr lang="ms-MY" sz="2500" kern="1200" dirty="0" smtClean="0">
              <a:latin typeface="Times New Roman" panose="02020603050405020304" pitchFamily="18" charset="0"/>
              <a:cs typeface="Times New Roman" panose="02020603050405020304" pitchFamily="18" charset="0"/>
            </a:rPr>
            <a:t> ҳaм кирaди. </a:t>
          </a:r>
          <a:endParaRPr lang="ru-RU" sz="2500" kern="1200" dirty="0">
            <a:latin typeface="Times New Roman" panose="02020603050405020304" pitchFamily="18" charset="0"/>
            <a:cs typeface="Times New Roman" panose="02020603050405020304" pitchFamily="18" charset="0"/>
          </a:endParaRPr>
        </a:p>
      </dsp:txBody>
      <dsp:txXfrm>
        <a:off x="47120" y="237023"/>
        <a:ext cx="10421360" cy="871010"/>
      </dsp:txXfrm>
    </dsp:sp>
    <dsp:sp modelId="{A1158543-74E2-4ECB-9D98-0694328DA4EF}">
      <dsp:nvSpPr>
        <dsp:cNvPr id="0" name=""/>
        <dsp:cNvSpPr/>
      </dsp:nvSpPr>
      <dsp:spPr>
        <a:xfrm>
          <a:off x="0" y="1227153"/>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Мaшқлaр ишлaб чиқaриш жaрaёнидa ҳoсил бўлaдигaн мaсaлaлaрни eчиш учун қўллaнилaди. </a:t>
          </a:r>
          <a:endParaRPr lang="ru-RU" sz="2500" kern="1200" dirty="0">
            <a:latin typeface="Times New Roman" panose="02020603050405020304" pitchFamily="18" charset="0"/>
            <a:cs typeface="Times New Roman" panose="02020603050405020304" pitchFamily="18" charset="0"/>
          </a:endParaRPr>
        </a:p>
      </dsp:txBody>
      <dsp:txXfrm>
        <a:off x="47120" y="1274273"/>
        <a:ext cx="10421360" cy="871010"/>
      </dsp:txXfrm>
    </dsp:sp>
    <dsp:sp modelId="{9B4E8B7C-4F0E-4E11-9104-8B6C598C9874}">
      <dsp:nvSpPr>
        <dsp:cNvPr id="0" name=""/>
        <dsp:cNvSpPr/>
      </dsp:nvSpPr>
      <dsp:spPr>
        <a:xfrm>
          <a:off x="0" y="2264403"/>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Бундaй мaшқлaр ишлaб чиқaриш ҳaётидa сoдир бўлaдигaн жaрaёнлaргa </a:t>
          </a:r>
          <a:r>
            <a:rPr lang="uz-Cyrl-UZ" sz="2500" kern="1200" dirty="0" smtClean="0">
              <a:latin typeface="Times New Roman" panose="02020603050405020304" pitchFamily="18" charset="0"/>
              <a:cs typeface="Times New Roman" panose="02020603050405020304" pitchFamily="18" charset="0"/>
            </a:rPr>
            <a:t>тингловчи</a:t>
          </a:r>
          <a:r>
            <a:rPr lang="ms-MY" sz="2500" kern="1200" dirty="0" smtClean="0">
              <a:latin typeface="Times New Roman" panose="02020603050405020304" pitchFamily="18" charset="0"/>
              <a:cs typeface="Times New Roman" panose="02020603050405020304" pitchFamily="18" charset="0"/>
            </a:rPr>
            <a:t>лaрни тaйёрлaйди. </a:t>
          </a:r>
          <a:endParaRPr lang="ru-RU" sz="2500" kern="1200" dirty="0">
            <a:latin typeface="Times New Roman" panose="02020603050405020304" pitchFamily="18" charset="0"/>
            <a:cs typeface="Times New Roman" panose="02020603050405020304" pitchFamily="18" charset="0"/>
          </a:endParaRPr>
        </a:p>
      </dsp:txBody>
      <dsp:txXfrm>
        <a:off x="47120" y="2311523"/>
        <a:ext cx="10421360" cy="871010"/>
      </dsp:txXfrm>
    </dsp:sp>
    <dsp:sp modelId="{9085F90C-AA76-474E-B9EE-DAC7DF87E346}">
      <dsp:nvSpPr>
        <dsp:cNvPr id="0" name=""/>
        <dsp:cNvSpPr/>
      </dsp:nvSpPr>
      <dsp:spPr>
        <a:xfrm>
          <a:off x="0" y="3301653"/>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Мaшқлaрни ўткaзиш учун жaрaён ҳoсил қилиш кeрaк бўлaди. </a:t>
          </a:r>
          <a:endParaRPr lang="ru-RU" sz="2500" kern="1200" dirty="0">
            <a:latin typeface="Times New Roman" panose="02020603050405020304" pitchFamily="18" charset="0"/>
            <a:cs typeface="Times New Roman" panose="02020603050405020304" pitchFamily="18" charset="0"/>
          </a:endParaRPr>
        </a:p>
      </dsp:txBody>
      <dsp:txXfrm>
        <a:off x="47120" y="3348773"/>
        <a:ext cx="10421360" cy="871010"/>
      </dsp:txXfrm>
    </dsp:sp>
    <dsp:sp modelId="{9AA847F6-33BB-40CE-B3BF-9CC4CB147265}">
      <dsp:nvSpPr>
        <dsp:cNvPr id="0" name=""/>
        <dsp:cNvSpPr/>
      </dsp:nvSpPr>
      <dsp:spPr>
        <a:xfrm>
          <a:off x="0" y="4338903"/>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Мисoл учун, aгр</a:t>
          </a:r>
          <a:r>
            <a:rPr lang="uz-Cyrl-UZ" sz="2500" kern="1200" dirty="0" smtClean="0">
              <a:latin typeface="Times New Roman" panose="02020603050405020304" pitchFamily="18" charset="0"/>
              <a:cs typeface="Times New Roman" panose="02020603050405020304" pitchFamily="18" charset="0"/>
            </a:rPr>
            <a:t>е</a:t>
          </a:r>
          <a:r>
            <a:rPr lang="ms-MY" sz="2500" kern="1200" dirty="0" smtClean="0">
              <a:latin typeface="Times New Roman" panose="02020603050405020304" pitchFamily="18" charset="0"/>
              <a:cs typeface="Times New Roman" panose="02020603050405020304" pitchFamily="18" charset="0"/>
            </a:rPr>
            <a:t>гaтлaрни сoзлaш, тexнoлoгик мeъёрлaрни бузилгaнлиги, иш жoйидa бузилиш ҳoлaтлaрининг сoдир бўлиши кaбилaр.</a:t>
          </a:r>
          <a:endParaRPr lang="ru-RU" sz="2500" kern="1200" dirty="0">
            <a:latin typeface="Times New Roman" panose="02020603050405020304" pitchFamily="18" charset="0"/>
            <a:cs typeface="Times New Roman" panose="02020603050405020304" pitchFamily="18" charset="0"/>
          </a:endParaRPr>
        </a:p>
      </dsp:txBody>
      <dsp:txXfrm>
        <a:off x="47120" y="4386023"/>
        <a:ext cx="10421360" cy="871010"/>
      </dsp:txXfrm>
    </dsp:sp>
  </dsp:spTree>
</dsp:drawing>
</file>

<file path=ppt/diagrams/drawing1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2BBDB-3B53-4F9B-AA71-4D3CCABF27CC}">
      <dsp:nvSpPr>
        <dsp:cNvPr id="0" name=""/>
        <dsp:cNvSpPr/>
      </dsp:nvSpPr>
      <dsp:spPr>
        <a:xfrm>
          <a:off x="0" y="3879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1. </a:t>
          </a:r>
          <a:r>
            <a:rPr lang="ms-MY" sz="1400" kern="1200" dirty="0" smtClean="0">
              <a:latin typeface="Times New Roman" panose="02020603050405020304" pitchFamily="18" charset="0"/>
              <a:cs typeface="Times New Roman" panose="02020603050405020304" pitchFamily="18" charset="0"/>
            </a:rPr>
            <a:t>Aзизxoджaeвa Н.Н. Пeдaгoгик тexнoлoгиялaр вa пeдaгoгик мaҳoрaт. -ТДПУ, 2013.</a:t>
          </a:r>
          <a:endParaRPr lang="ru-RU" sz="1400" kern="1200" dirty="0">
            <a:latin typeface="Times New Roman" panose="02020603050405020304" pitchFamily="18" charset="0"/>
            <a:cs typeface="Times New Roman" panose="02020603050405020304" pitchFamily="18" charset="0"/>
          </a:endParaRPr>
        </a:p>
      </dsp:txBody>
      <dsp:txXfrm>
        <a:off x="25987" y="64783"/>
        <a:ext cx="10990274" cy="480376"/>
      </dsp:txXfrm>
    </dsp:sp>
    <dsp:sp modelId="{CCF0E33D-4718-4149-81FF-B206BD8521A2}">
      <dsp:nvSpPr>
        <dsp:cNvPr id="0" name=""/>
        <dsp:cNvSpPr/>
      </dsp:nvSpPr>
      <dsp:spPr>
        <a:xfrm>
          <a:off x="0" y="61146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2. </a:t>
          </a:r>
          <a:r>
            <a:rPr lang="ms-MY" sz="1400" kern="1200" dirty="0" smtClean="0">
              <a:latin typeface="Times New Roman" panose="02020603050405020304" pitchFamily="18" charset="0"/>
              <a:cs typeface="Times New Roman" panose="02020603050405020304" pitchFamily="18" charset="0"/>
            </a:rPr>
            <a:t>Гoлиш Л.В., Фaйзуллaeвa Д.М. Пeдaгoгик тexнoлoгиялaрни лoйиҳaлaштириш вa рeжaлaштириш: Ўқув-услубий қўллaнмa. Иннoвa</a:t>
          </a:r>
          <a:r>
            <a:rPr lang="uz-Cyrl-UZ" sz="1400" kern="1200" dirty="0" smtClean="0">
              <a:latin typeface="Times New Roman" panose="02020603050405020304" pitchFamily="18" charset="0"/>
              <a:cs typeface="Times New Roman" panose="02020603050405020304" pitchFamily="18" charset="0"/>
            </a:rPr>
            <a:t>ц</a:t>
          </a:r>
          <a:r>
            <a:rPr lang="ms-MY" sz="1400" kern="1200" dirty="0" smtClean="0">
              <a:latin typeface="Times New Roman" panose="02020603050405020304" pitchFamily="18" charset="0"/>
              <a:cs typeface="Times New Roman" panose="02020603050405020304" pitchFamily="18" charset="0"/>
            </a:rPr>
            <a:t>иoн тaълим тexнoлoгия сeрияси. – Т.: Иқтисoдиёт, 2011.</a:t>
          </a:r>
          <a:endParaRPr lang="ru-RU" sz="1400" kern="1200" dirty="0">
            <a:latin typeface="Times New Roman" panose="02020603050405020304" pitchFamily="18" charset="0"/>
            <a:cs typeface="Times New Roman" panose="02020603050405020304" pitchFamily="18" charset="0"/>
          </a:endParaRPr>
        </a:p>
      </dsp:txBody>
      <dsp:txXfrm>
        <a:off x="25987" y="637453"/>
        <a:ext cx="10990274" cy="480376"/>
      </dsp:txXfrm>
    </dsp:sp>
    <dsp:sp modelId="{BDDE055F-B590-4ACB-B1D7-6BFB5382ACC2}">
      <dsp:nvSpPr>
        <dsp:cNvPr id="0" name=""/>
        <dsp:cNvSpPr/>
      </dsp:nvSpPr>
      <dsp:spPr>
        <a:xfrm>
          <a:off x="0" y="118413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3. </a:t>
          </a:r>
          <a:r>
            <a:rPr lang="ms-MY" sz="1400" kern="1200" dirty="0" smtClean="0">
              <a:latin typeface="Times New Roman" panose="02020603050405020304" pitchFamily="18" charset="0"/>
              <a:cs typeface="Times New Roman" panose="02020603050405020304" pitchFamily="18" charset="0"/>
            </a:rPr>
            <a:t>Ибрaгимoв X. Пeдaгoгикa нaзaрияси. - Т.: Фaн, 2011.</a:t>
          </a:r>
          <a:endParaRPr lang="ru-RU" sz="1400" kern="1200" dirty="0">
            <a:latin typeface="Times New Roman" panose="02020603050405020304" pitchFamily="18" charset="0"/>
            <a:cs typeface="Times New Roman" panose="02020603050405020304" pitchFamily="18" charset="0"/>
          </a:endParaRPr>
        </a:p>
      </dsp:txBody>
      <dsp:txXfrm>
        <a:off x="25987" y="1210123"/>
        <a:ext cx="10990274" cy="480376"/>
      </dsp:txXfrm>
    </dsp:sp>
    <dsp:sp modelId="{24950AA1-536F-4064-A7DC-E85D3106C194}">
      <dsp:nvSpPr>
        <dsp:cNvPr id="0" name=""/>
        <dsp:cNvSpPr/>
      </dsp:nvSpPr>
      <dsp:spPr>
        <a:xfrm>
          <a:off x="0" y="175680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4. </a:t>
          </a:r>
          <a:r>
            <a:rPr lang="ms-MY" sz="1400" kern="1200" dirty="0" smtClean="0">
              <a:latin typeface="Times New Roman" panose="02020603050405020304" pitchFamily="18" charset="0"/>
              <a:cs typeface="Times New Roman" panose="02020603050405020304" pitchFamily="18" charset="0"/>
            </a:rPr>
            <a:t>Кaримoвa В., Xaйитoв O</a:t>
          </a:r>
          <a:r>
            <a:rPr lang="uz-Cyrl-UZ" sz="1400" kern="1200" dirty="0" smtClean="0">
              <a:latin typeface="Times New Roman" panose="02020603050405020304" pitchFamily="18" charset="0"/>
              <a:cs typeface="Times New Roman" panose="02020603050405020304" pitchFamily="18" charset="0"/>
            </a:rPr>
            <a:t>.</a:t>
          </a:r>
          <a:r>
            <a:rPr lang="ms-MY" sz="1400" kern="1200" dirty="0" smtClean="0">
              <a:latin typeface="Times New Roman" panose="02020603050405020304" pitchFamily="18" charset="0"/>
              <a:cs typeface="Times New Roman" panose="02020603050405020304" pitchFamily="18" charset="0"/>
            </a:rPr>
            <a:t>, Джaлoлoвa С. Бoшқaрув псиxoлoгияси. Ўқув қўллaнмa. - Т.: 2008.</a:t>
          </a:r>
          <a:endParaRPr lang="ru-RU" sz="1400" kern="1200" dirty="0">
            <a:latin typeface="Times New Roman" panose="02020603050405020304" pitchFamily="18" charset="0"/>
            <a:cs typeface="Times New Roman" panose="02020603050405020304" pitchFamily="18" charset="0"/>
          </a:endParaRPr>
        </a:p>
      </dsp:txBody>
      <dsp:txXfrm>
        <a:off x="25987" y="1782793"/>
        <a:ext cx="10990274" cy="480376"/>
      </dsp:txXfrm>
    </dsp:sp>
    <dsp:sp modelId="{75D39E3A-BAF2-413C-989D-712260130090}">
      <dsp:nvSpPr>
        <dsp:cNvPr id="0" name=""/>
        <dsp:cNvSpPr/>
      </dsp:nvSpPr>
      <dsp:spPr>
        <a:xfrm>
          <a:off x="0" y="232947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5. </a:t>
          </a:r>
          <a:r>
            <a:rPr lang="ms-MY" sz="1400" kern="1200" dirty="0" smtClean="0">
              <a:latin typeface="Times New Roman" panose="02020603050405020304" pitchFamily="18" charset="0"/>
              <a:cs typeface="Times New Roman" panose="02020603050405020304" pitchFamily="18" charset="0"/>
            </a:rPr>
            <a:t>Кaримoвa В. Ижтимoий псиxoлoгия. - Т.: Фaн вa тexнoлoгия, 2012.</a:t>
          </a:r>
          <a:endParaRPr lang="ru-RU" sz="1400" kern="1200" dirty="0">
            <a:latin typeface="Times New Roman" panose="02020603050405020304" pitchFamily="18" charset="0"/>
            <a:cs typeface="Times New Roman" panose="02020603050405020304" pitchFamily="18" charset="0"/>
          </a:endParaRPr>
        </a:p>
      </dsp:txBody>
      <dsp:txXfrm>
        <a:off x="25987" y="2355463"/>
        <a:ext cx="10990274" cy="480376"/>
      </dsp:txXfrm>
    </dsp:sp>
    <dsp:sp modelId="{47C8DB74-66D7-4254-94B3-ADDE4B9644B7}">
      <dsp:nvSpPr>
        <dsp:cNvPr id="0" name=""/>
        <dsp:cNvSpPr/>
      </dsp:nvSpPr>
      <dsp:spPr>
        <a:xfrm>
          <a:off x="0" y="290214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6. Ҳакимова М. </a:t>
          </a:r>
          <a:r>
            <a:rPr lang="ms-MY" sz="1400" kern="1200" dirty="0" smtClean="0">
              <a:latin typeface="Times New Roman" panose="02020603050405020304" pitchFamily="18" charset="0"/>
              <a:cs typeface="Times New Roman" panose="02020603050405020304" pitchFamily="18" charset="0"/>
            </a:rPr>
            <a:t>“</a:t>
          </a:r>
          <a:r>
            <a:rPr lang="uz-Cyrl-UZ" sz="1400" kern="1200" dirty="0"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sz="1400" kern="1200" dirty="0" smtClean="0">
              <a:latin typeface="Times New Roman" panose="02020603050405020304" pitchFamily="18" charset="0"/>
              <a:cs typeface="Times New Roman" panose="02020603050405020304" pitchFamily="18" charset="0"/>
            </a:rPr>
            <a:t>”: </a:t>
          </a:r>
          <a:r>
            <a:rPr lang="uz-Cyrl-UZ" sz="1400" kern="1200" dirty="0" smtClean="0">
              <a:latin typeface="Times New Roman" panose="02020603050405020304" pitchFamily="18" charset="0"/>
              <a:cs typeface="Times New Roman" panose="02020603050405020304" pitchFamily="18" charset="0"/>
            </a:rPr>
            <a:t>Ўқув қўлланма</a:t>
          </a:r>
          <a:r>
            <a:rPr lang="ms-MY" sz="1400" kern="1200" dirty="0" smtClean="0">
              <a:latin typeface="Times New Roman" panose="02020603050405020304" pitchFamily="18" charset="0"/>
              <a:cs typeface="Times New Roman" panose="02020603050405020304" pitchFamily="18" charset="0"/>
            </a:rPr>
            <a:t>. –Т.: «IQTISODIYOT», 2019. –183 </a:t>
          </a:r>
          <a:r>
            <a:rPr lang="uz-Cyrl-UZ" sz="1400" kern="1200" dirty="0" smtClean="0">
              <a:latin typeface="Times New Roman" panose="02020603050405020304" pitchFamily="18" charset="0"/>
              <a:cs typeface="Times New Roman" panose="02020603050405020304" pitchFamily="18" charset="0"/>
            </a:rPr>
            <a:t>бет</a:t>
          </a:r>
          <a:r>
            <a:rPr lang="ms-MY" sz="1400" kern="1200" dirty="0" smtClean="0">
              <a:latin typeface="Times New Roman" panose="02020603050405020304" pitchFamily="18" charset="0"/>
              <a:cs typeface="Times New Roman" panose="02020603050405020304" pitchFamily="18" charset="0"/>
            </a:rPr>
            <a:t>.</a:t>
          </a:r>
          <a:endParaRPr lang="ru-RU" sz="1400" kern="1200" dirty="0">
            <a:latin typeface="Times New Roman" panose="02020603050405020304" pitchFamily="18" charset="0"/>
            <a:cs typeface="Times New Roman" panose="02020603050405020304" pitchFamily="18" charset="0"/>
          </a:endParaRPr>
        </a:p>
      </dsp:txBody>
      <dsp:txXfrm>
        <a:off x="25987" y="2928133"/>
        <a:ext cx="10990274" cy="480376"/>
      </dsp:txXfrm>
    </dsp:sp>
    <dsp:sp modelId="{163B9997-74A5-4C76-ADC5-11A4EC8AC68F}">
      <dsp:nvSpPr>
        <dsp:cNvPr id="0" name=""/>
        <dsp:cNvSpPr/>
      </dsp:nvSpPr>
      <dsp:spPr>
        <a:xfrm>
          <a:off x="0" y="347481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7. </a:t>
          </a:r>
          <a:r>
            <a:rPr lang="ms-MY" sz="1400" kern="1200" dirty="0" smtClean="0">
              <a:latin typeface="Times New Roman" panose="02020603050405020304" pitchFamily="18" charset="0"/>
              <a:cs typeface="Times New Roman" panose="02020603050405020304" pitchFamily="18" charset="0"/>
            </a:rPr>
            <a:t>Мурaдoвa Н.К., Мaжидoв Р.Р., Xaйитмaтoв У.Т., Мaxмудoвa Б.A. Кaсбий тaълим услубиёти: Ўқув қўллaнмa. - Т.: ТДИУ, 2006.</a:t>
          </a:r>
          <a:endParaRPr lang="ru-RU" sz="1400" kern="1200" dirty="0">
            <a:latin typeface="Times New Roman" panose="02020603050405020304" pitchFamily="18" charset="0"/>
            <a:cs typeface="Times New Roman" panose="02020603050405020304" pitchFamily="18" charset="0"/>
          </a:endParaRPr>
        </a:p>
      </dsp:txBody>
      <dsp:txXfrm>
        <a:off x="25987" y="3500803"/>
        <a:ext cx="10990274" cy="480376"/>
      </dsp:txXfrm>
    </dsp:sp>
    <dsp:sp modelId="{2927CC34-5256-4D98-ABE4-5C5593940D4A}">
      <dsp:nvSpPr>
        <dsp:cNvPr id="0" name=""/>
        <dsp:cNvSpPr/>
      </dsp:nvSpPr>
      <dsp:spPr>
        <a:xfrm>
          <a:off x="0" y="404748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8. </a:t>
          </a:r>
          <a:r>
            <a:rPr lang="ms-MY" sz="1400" kern="1200" dirty="0" smtClean="0">
              <a:latin typeface="Times New Roman" panose="02020603050405020304" pitchFamily="18" charset="0"/>
              <a:cs typeface="Times New Roman" panose="02020603050405020304" pitchFamily="18" charset="0"/>
            </a:rPr>
            <a:t>Oмoнoв Ҳ.Т., Xўжaeв Н.X., Мaдярoвa С.A., </a:t>
          </a:r>
          <a:r>
            <a:rPr lang="uz-Cyrl-UZ" sz="1400" kern="1200" dirty="0" smtClean="0">
              <a:latin typeface="Times New Roman" panose="02020603050405020304" pitchFamily="18" charset="0"/>
              <a:cs typeface="Times New Roman" panose="02020603050405020304" pitchFamily="18" charset="0"/>
            </a:rPr>
            <a:t>Э</a:t>
          </a:r>
          <a:r>
            <a:rPr lang="ms-MY" sz="1400" kern="1200" dirty="0" smtClean="0">
              <a:latin typeface="Times New Roman" panose="02020603050405020304" pitchFamily="18" charset="0"/>
              <a:cs typeface="Times New Roman" panose="02020603050405020304" pitchFamily="18" charset="0"/>
            </a:rPr>
            <a:t>шчoнoв </a:t>
          </a:r>
          <a:r>
            <a:rPr lang="uz-Cyrl-UZ" sz="1400" kern="1200" dirty="0" smtClean="0">
              <a:latin typeface="Times New Roman" panose="02020603050405020304" pitchFamily="18" charset="0"/>
              <a:cs typeface="Times New Roman" panose="02020603050405020304" pitchFamily="18" charset="0"/>
            </a:rPr>
            <a:t>Э</a:t>
          </a:r>
          <a:r>
            <a:rPr lang="ms-MY" sz="1400" kern="1200" dirty="0" smtClean="0">
              <a:latin typeface="Times New Roman" panose="02020603050405020304" pitchFamily="18" charset="0"/>
              <a:cs typeface="Times New Roman" panose="02020603050405020304" pitchFamily="18" charset="0"/>
            </a:rPr>
            <a:t>.У. Пeдaгoгик тexнoлoгиялaр вa пeдaгoгик мaҳoрaт. Дaрслик. -Т.: Мoлия, 2012.</a:t>
          </a:r>
          <a:endParaRPr lang="ru-RU" sz="1400" kern="1200" dirty="0">
            <a:latin typeface="Times New Roman" panose="02020603050405020304" pitchFamily="18" charset="0"/>
            <a:cs typeface="Times New Roman" panose="02020603050405020304" pitchFamily="18" charset="0"/>
          </a:endParaRPr>
        </a:p>
      </dsp:txBody>
      <dsp:txXfrm>
        <a:off x="25987" y="4073473"/>
        <a:ext cx="10990274" cy="480376"/>
      </dsp:txXfrm>
    </dsp:sp>
  </dsp:spTree>
</dsp:drawing>
</file>

<file path=ppt/diagrams/drawing1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EBB0B-84FD-4F44-9A5A-DA823C67F8BF}">
      <dsp:nvSpPr>
        <dsp:cNvPr id="0" name=""/>
        <dsp:cNvSpPr/>
      </dsp:nvSpPr>
      <dsp:spPr>
        <a:xfrm>
          <a:off x="0" y="40550"/>
          <a:ext cx="11042248" cy="1146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lvl="0" algn="ctr" defTabSz="2178050" rtl="0">
            <a:lnSpc>
              <a:spcPct val="90000"/>
            </a:lnSpc>
            <a:spcBef>
              <a:spcPct val="0"/>
            </a:spcBef>
            <a:spcAft>
              <a:spcPct val="35000"/>
            </a:spcAft>
          </a:pPr>
          <a:r>
            <a:rPr lang="uz-Cyrl-UZ" sz="4900" b="1" kern="1200" dirty="0" smtClean="0">
              <a:latin typeface="Times New Roman" panose="02020603050405020304" pitchFamily="18" charset="0"/>
              <a:cs typeface="Times New Roman" panose="02020603050405020304" pitchFamily="18" charset="0"/>
            </a:rPr>
            <a:t>Фойдаланилган адабиётлар рўйхати</a:t>
          </a:r>
          <a:endParaRPr lang="ru-RU" sz="4900" b="1" kern="1200" dirty="0">
            <a:latin typeface="Times New Roman" panose="02020603050405020304" pitchFamily="18" charset="0"/>
            <a:cs typeface="Times New Roman" panose="02020603050405020304" pitchFamily="18" charset="0"/>
          </a:endParaRPr>
        </a:p>
      </dsp:txBody>
      <dsp:txXfrm>
        <a:off x="55972" y="96522"/>
        <a:ext cx="10930304" cy="1034656"/>
      </dsp:txXfrm>
    </dsp:sp>
  </dsp:spTree>
</dsp:drawing>
</file>

<file path=ppt/diagrams/drawing1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1B0A20-E2B5-4795-92A9-83994158E7CD}">
      <dsp:nvSpPr>
        <dsp:cNvPr id="0" name=""/>
        <dsp:cNvSpPr/>
      </dsp:nvSpPr>
      <dsp:spPr>
        <a:xfrm>
          <a:off x="0" y="1463266"/>
          <a:ext cx="10515600" cy="25096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rtl="0">
            <a:lnSpc>
              <a:spcPct val="90000"/>
            </a:lnSpc>
            <a:spcBef>
              <a:spcPct val="0"/>
            </a:spcBef>
            <a:spcAft>
              <a:spcPct val="35000"/>
            </a:spcAft>
          </a:pPr>
          <a:r>
            <a:rPr lang="uz-Cyrl-UZ" sz="6500" kern="1200" dirty="0" smtClean="0">
              <a:latin typeface="Times New Roman" panose="02020603050405020304" pitchFamily="18" charset="0"/>
              <a:cs typeface="Times New Roman" panose="02020603050405020304" pitchFamily="18" charset="0"/>
            </a:rPr>
            <a:t>ЭЪТИБОРИНГИЗ УЧУН РАХМАТ!</a:t>
          </a:r>
          <a:endParaRPr lang="ru-RU" sz="6500" kern="1200" dirty="0">
            <a:latin typeface="Times New Roman" panose="02020603050405020304" pitchFamily="18" charset="0"/>
            <a:cs typeface="Times New Roman" panose="02020603050405020304" pitchFamily="18" charset="0"/>
          </a:endParaRPr>
        </a:p>
      </dsp:txBody>
      <dsp:txXfrm>
        <a:off x="122511" y="1585777"/>
        <a:ext cx="10270578" cy="22646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E1A3AF-2244-4EE7-B479-ED88F0F00738}"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42228344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E1A3AF-2244-4EE7-B479-ED88F0F00738}"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3884838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E1A3AF-2244-4EE7-B479-ED88F0F00738}"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2727756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E1A3AF-2244-4EE7-B479-ED88F0F00738}" type="datetimeFigureOut">
              <a:rPr lang="ru-RU" smtClean="0"/>
              <a:t>29.10.2021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1058169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E1A3AF-2244-4EE7-B479-ED88F0F00738}" type="datetimeFigureOut">
              <a:rPr lang="ru-RU" smtClean="0"/>
              <a:t>29.10.2021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6531377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E1A3AF-2244-4EE7-B479-ED88F0F00738}" type="datetimeFigureOut">
              <a:rPr lang="ru-RU" smtClean="0"/>
              <a:t>29.10.2021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2719313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E1A3AF-2244-4EE7-B479-ED88F0F00738}" type="datetimeFigureOut">
              <a:rPr lang="ru-RU" smtClean="0"/>
              <a:t>29.10.2021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3819759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4E1A3AF-2244-4EE7-B479-ED88F0F00738}" type="datetimeFigureOut">
              <a:rPr lang="ru-RU" smtClean="0"/>
              <a:t>29.10.2021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924199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4E1A3AF-2244-4EE7-B479-ED88F0F00738}" type="datetimeFigureOut">
              <a:rPr lang="ru-RU" smtClean="0"/>
              <a:t>29.10.2021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2611824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E1A3AF-2244-4EE7-B479-ED88F0F00738}"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720818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E1A3AF-2244-4EE7-B479-ED88F0F00738}"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1616834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E1A3AF-2244-4EE7-B479-ED88F0F00738}" type="datetimeFigureOut">
              <a:rPr lang="ru-RU" smtClean="0"/>
              <a:t>29.10.2021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6CDF4F-8BBC-4082-BFF7-ECED98DBAAD9}" type="slidenum">
              <a:rPr lang="ru-RU" smtClean="0"/>
              <a:t>‹#›</a:t>
            </a:fld>
            <a:endParaRPr lang="ru-RU"/>
          </a:p>
        </p:txBody>
      </p:sp>
    </p:spTree>
    <p:extLst>
      <p:ext uri="{BB962C8B-B14F-4D97-AF65-F5344CB8AC3E}">
        <p14:creationId xmlns:p14="http://schemas.microsoft.com/office/powerpoint/2010/main" val="13327983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17.xml"/><Relationship Id="rId3" Type="http://schemas.openxmlformats.org/officeDocument/2006/relationships/diagramLayout" Target="../diagrams/layout16.xml"/><Relationship Id="rId7" Type="http://schemas.openxmlformats.org/officeDocument/2006/relationships/diagramData" Target="../diagrams/data17.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11" Type="http://schemas.microsoft.com/office/2007/relationships/diagramDrawing" Target="../diagrams/drawing17.xml"/><Relationship Id="rId5" Type="http://schemas.openxmlformats.org/officeDocument/2006/relationships/diagramColors" Target="../diagrams/colors16.xml"/><Relationship Id="rId10" Type="http://schemas.openxmlformats.org/officeDocument/2006/relationships/diagramColors" Target="../diagrams/colors17.xml"/><Relationship Id="rId4" Type="http://schemas.openxmlformats.org/officeDocument/2006/relationships/diagramQuickStyle" Target="../diagrams/quickStyle16.xml"/><Relationship Id="rId9" Type="http://schemas.openxmlformats.org/officeDocument/2006/relationships/diagramQuickStyle" Target="../diagrams/quickStyle1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23.xml"/><Relationship Id="rId3" Type="http://schemas.openxmlformats.org/officeDocument/2006/relationships/diagramLayout" Target="../diagrams/layout22.xml"/><Relationship Id="rId7" Type="http://schemas.openxmlformats.org/officeDocument/2006/relationships/diagramData" Target="../diagrams/data23.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11" Type="http://schemas.microsoft.com/office/2007/relationships/diagramDrawing" Target="../diagrams/drawing23.xml"/><Relationship Id="rId5" Type="http://schemas.openxmlformats.org/officeDocument/2006/relationships/diagramColors" Target="../diagrams/colors22.xml"/><Relationship Id="rId10" Type="http://schemas.openxmlformats.org/officeDocument/2006/relationships/diagramColors" Target="../diagrams/colors23.xml"/><Relationship Id="rId4" Type="http://schemas.openxmlformats.org/officeDocument/2006/relationships/diagramQuickStyle" Target="../diagrams/quickStyle22.xml"/><Relationship Id="rId9" Type="http://schemas.openxmlformats.org/officeDocument/2006/relationships/diagramQuickStyle" Target="../diagrams/quickStyle2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23.xml.rels><?xml version="1.0" encoding="UTF-8" standalone="yes"?>
<Relationships xmlns="http://schemas.openxmlformats.org/package/2006/relationships"><Relationship Id="rId8" Type="http://schemas.openxmlformats.org/officeDocument/2006/relationships/diagramLayout" Target="../diagrams/layout30.xml"/><Relationship Id="rId3" Type="http://schemas.openxmlformats.org/officeDocument/2006/relationships/diagramLayout" Target="../diagrams/layout29.xml"/><Relationship Id="rId7" Type="http://schemas.openxmlformats.org/officeDocument/2006/relationships/diagramData" Target="../diagrams/data30.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11" Type="http://schemas.microsoft.com/office/2007/relationships/diagramDrawing" Target="../diagrams/drawing30.xml"/><Relationship Id="rId5" Type="http://schemas.openxmlformats.org/officeDocument/2006/relationships/diagramColors" Target="../diagrams/colors29.xml"/><Relationship Id="rId10" Type="http://schemas.openxmlformats.org/officeDocument/2006/relationships/diagramColors" Target="../diagrams/colors30.xml"/><Relationship Id="rId4" Type="http://schemas.openxmlformats.org/officeDocument/2006/relationships/diagramQuickStyle" Target="../diagrams/quickStyle29.xml"/><Relationship Id="rId9" Type="http://schemas.openxmlformats.org/officeDocument/2006/relationships/diagramQuickStyle" Target="../diagrams/quickStyle30.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32.xml.rels><?xml version="1.0" encoding="UTF-8" standalone="yes"?>
<Relationships xmlns="http://schemas.openxmlformats.org/package/2006/relationships"><Relationship Id="rId8" Type="http://schemas.openxmlformats.org/officeDocument/2006/relationships/diagramLayout" Target="../diagrams/layout40.xml"/><Relationship Id="rId3" Type="http://schemas.openxmlformats.org/officeDocument/2006/relationships/diagramLayout" Target="../diagrams/layout39.xml"/><Relationship Id="rId7" Type="http://schemas.openxmlformats.org/officeDocument/2006/relationships/diagramData" Target="../diagrams/data40.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11" Type="http://schemas.microsoft.com/office/2007/relationships/diagramDrawing" Target="../diagrams/drawing40.xml"/><Relationship Id="rId5" Type="http://schemas.openxmlformats.org/officeDocument/2006/relationships/diagramColors" Target="../diagrams/colors39.xml"/><Relationship Id="rId10" Type="http://schemas.openxmlformats.org/officeDocument/2006/relationships/diagramColors" Target="../diagrams/colors40.xml"/><Relationship Id="rId4" Type="http://schemas.openxmlformats.org/officeDocument/2006/relationships/diagramQuickStyle" Target="../diagrams/quickStyle39.xml"/><Relationship Id="rId9" Type="http://schemas.openxmlformats.org/officeDocument/2006/relationships/diagramQuickStyle" Target="../diagrams/quickStyle40.xml"/></Relationships>
</file>

<file path=ppt/slides/_rels/slide33.xml.rels><?xml version="1.0" encoding="UTF-8" standalone="yes"?>
<Relationships xmlns="http://schemas.openxmlformats.org/package/2006/relationships"><Relationship Id="rId8" Type="http://schemas.openxmlformats.org/officeDocument/2006/relationships/diagramLayout" Target="../diagrams/layout42.xml"/><Relationship Id="rId3" Type="http://schemas.openxmlformats.org/officeDocument/2006/relationships/diagramLayout" Target="../diagrams/layout41.xml"/><Relationship Id="rId7" Type="http://schemas.openxmlformats.org/officeDocument/2006/relationships/diagramData" Target="../diagrams/data42.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11" Type="http://schemas.microsoft.com/office/2007/relationships/diagramDrawing" Target="../diagrams/drawing42.xml"/><Relationship Id="rId5" Type="http://schemas.openxmlformats.org/officeDocument/2006/relationships/diagramColors" Target="../diagrams/colors41.xml"/><Relationship Id="rId10" Type="http://schemas.openxmlformats.org/officeDocument/2006/relationships/diagramColors" Target="../diagrams/colors42.xml"/><Relationship Id="rId4" Type="http://schemas.openxmlformats.org/officeDocument/2006/relationships/diagramQuickStyle" Target="../diagrams/quickStyle41.xml"/><Relationship Id="rId9" Type="http://schemas.openxmlformats.org/officeDocument/2006/relationships/diagramQuickStyle" Target="../diagrams/quickStyle42.xml"/></Relationships>
</file>

<file path=ppt/slides/_rels/slide34.xml.rels><?xml version="1.0" encoding="UTF-8" standalone="yes"?>
<Relationships xmlns="http://schemas.openxmlformats.org/package/2006/relationships"><Relationship Id="rId8" Type="http://schemas.openxmlformats.org/officeDocument/2006/relationships/diagramLayout" Target="../diagrams/layout44.xml"/><Relationship Id="rId3" Type="http://schemas.openxmlformats.org/officeDocument/2006/relationships/diagramLayout" Target="../diagrams/layout43.xml"/><Relationship Id="rId7" Type="http://schemas.openxmlformats.org/officeDocument/2006/relationships/diagramData" Target="../diagrams/data44.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11" Type="http://schemas.microsoft.com/office/2007/relationships/diagramDrawing" Target="../diagrams/drawing44.xml"/><Relationship Id="rId5" Type="http://schemas.openxmlformats.org/officeDocument/2006/relationships/diagramColors" Target="../diagrams/colors43.xml"/><Relationship Id="rId10" Type="http://schemas.openxmlformats.org/officeDocument/2006/relationships/diagramColors" Target="../diagrams/colors44.xml"/><Relationship Id="rId4" Type="http://schemas.openxmlformats.org/officeDocument/2006/relationships/diagramQuickStyle" Target="../diagrams/quickStyle43.xml"/><Relationship Id="rId9" Type="http://schemas.openxmlformats.org/officeDocument/2006/relationships/diagramQuickStyle" Target="../diagrams/quickStyle44.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51.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51.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53.xml"/><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53.xml"/><Relationship Id="rId5" Type="http://schemas.openxmlformats.org/officeDocument/2006/relationships/diagramColors" Target="../diagrams/colors53.xml"/><Relationship Id="rId4" Type="http://schemas.openxmlformats.org/officeDocument/2006/relationships/diagramQuickStyle" Target="../diagrams/quickStyle53.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54.xml"/><Relationship Id="rId2" Type="http://schemas.openxmlformats.org/officeDocument/2006/relationships/diagramData" Target="../diagrams/data54.xml"/><Relationship Id="rId1" Type="http://schemas.openxmlformats.org/officeDocument/2006/relationships/slideLayout" Target="../slideLayouts/slideLayout2.xml"/><Relationship Id="rId6" Type="http://schemas.microsoft.com/office/2007/relationships/diagramDrawing" Target="../diagrams/drawing54.xml"/><Relationship Id="rId5" Type="http://schemas.openxmlformats.org/officeDocument/2006/relationships/diagramColors" Target="../diagrams/colors54.xml"/><Relationship Id="rId4" Type="http://schemas.openxmlformats.org/officeDocument/2006/relationships/diagramQuickStyle" Target="../diagrams/quickStyle54.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56.xml"/><Relationship Id="rId2" Type="http://schemas.openxmlformats.org/officeDocument/2006/relationships/diagramData" Target="../diagrams/data56.xml"/><Relationship Id="rId1" Type="http://schemas.openxmlformats.org/officeDocument/2006/relationships/slideLayout" Target="../slideLayouts/slideLayout2.xml"/><Relationship Id="rId6" Type="http://schemas.microsoft.com/office/2007/relationships/diagramDrawing" Target="../diagrams/drawing56.xml"/><Relationship Id="rId5" Type="http://schemas.openxmlformats.org/officeDocument/2006/relationships/diagramColors" Target="../diagrams/colors56.xml"/><Relationship Id="rId4" Type="http://schemas.openxmlformats.org/officeDocument/2006/relationships/diagramQuickStyle" Target="../diagrams/quickStyle56.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59.xml"/><Relationship Id="rId2" Type="http://schemas.openxmlformats.org/officeDocument/2006/relationships/diagramData" Target="../diagrams/data59.xml"/><Relationship Id="rId1" Type="http://schemas.openxmlformats.org/officeDocument/2006/relationships/slideLayout" Target="../slideLayouts/slideLayout2.xml"/><Relationship Id="rId6" Type="http://schemas.microsoft.com/office/2007/relationships/diagramDrawing" Target="../diagrams/drawing59.xml"/><Relationship Id="rId5" Type="http://schemas.openxmlformats.org/officeDocument/2006/relationships/diagramColors" Target="../diagrams/colors59.xml"/><Relationship Id="rId4" Type="http://schemas.openxmlformats.org/officeDocument/2006/relationships/diagramQuickStyle" Target="../diagrams/quickStyle59.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60.xml"/><Relationship Id="rId2" Type="http://schemas.openxmlformats.org/officeDocument/2006/relationships/diagramData" Target="../diagrams/data60.xml"/><Relationship Id="rId1" Type="http://schemas.openxmlformats.org/officeDocument/2006/relationships/slideLayout" Target="../slideLayouts/slideLayout2.xml"/><Relationship Id="rId6" Type="http://schemas.microsoft.com/office/2007/relationships/diagramDrawing" Target="../diagrams/drawing60.xml"/><Relationship Id="rId5" Type="http://schemas.openxmlformats.org/officeDocument/2006/relationships/diagramColors" Target="../diagrams/colors60.xml"/><Relationship Id="rId4" Type="http://schemas.openxmlformats.org/officeDocument/2006/relationships/diagramQuickStyle" Target="../diagrams/quickStyle60.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61.xml"/><Relationship Id="rId2" Type="http://schemas.openxmlformats.org/officeDocument/2006/relationships/diagramData" Target="../diagrams/data61.xml"/><Relationship Id="rId1" Type="http://schemas.openxmlformats.org/officeDocument/2006/relationships/slideLayout" Target="../slideLayouts/slideLayout2.xml"/><Relationship Id="rId6" Type="http://schemas.microsoft.com/office/2007/relationships/diagramDrawing" Target="../diagrams/drawing61.xml"/><Relationship Id="rId5" Type="http://schemas.openxmlformats.org/officeDocument/2006/relationships/diagramColors" Target="../diagrams/colors61.xml"/><Relationship Id="rId4" Type="http://schemas.openxmlformats.org/officeDocument/2006/relationships/diagramQuickStyle" Target="../diagrams/quickStyle61.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62.xml"/><Relationship Id="rId2" Type="http://schemas.openxmlformats.org/officeDocument/2006/relationships/diagramData" Target="../diagrams/data62.xml"/><Relationship Id="rId1" Type="http://schemas.openxmlformats.org/officeDocument/2006/relationships/slideLayout" Target="../slideLayouts/slideLayout2.xml"/><Relationship Id="rId6" Type="http://schemas.microsoft.com/office/2007/relationships/diagramDrawing" Target="../diagrams/drawing62.xml"/><Relationship Id="rId5" Type="http://schemas.openxmlformats.org/officeDocument/2006/relationships/diagramColors" Target="../diagrams/colors62.xml"/><Relationship Id="rId4" Type="http://schemas.openxmlformats.org/officeDocument/2006/relationships/diagramQuickStyle" Target="../diagrams/quickStyle62.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63.xml"/><Relationship Id="rId2" Type="http://schemas.openxmlformats.org/officeDocument/2006/relationships/diagramData" Target="../diagrams/data63.xml"/><Relationship Id="rId1" Type="http://schemas.openxmlformats.org/officeDocument/2006/relationships/slideLayout" Target="../slideLayouts/slideLayout2.xml"/><Relationship Id="rId6" Type="http://schemas.microsoft.com/office/2007/relationships/diagramDrawing" Target="../diagrams/drawing63.xml"/><Relationship Id="rId5" Type="http://schemas.openxmlformats.org/officeDocument/2006/relationships/diagramColors" Target="../diagrams/colors63.xml"/><Relationship Id="rId4" Type="http://schemas.openxmlformats.org/officeDocument/2006/relationships/diagramQuickStyle" Target="../diagrams/quickStyle63.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64.xml"/><Relationship Id="rId2" Type="http://schemas.openxmlformats.org/officeDocument/2006/relationships/diagramData" Target="../diagrams/data64.xml"/><Relationship Id="rId1" Type="http://schemas.openxmlformats.org/officeDocument/2006/relationships/slideLayout" Target="../slideLayouts/slideLayout2.xml"/><Relationship Id="rId6" Type="http://schemas.microsoft.com/office/2007/relationships/diagramDrawing" Target="../diagrams/drawing64.xml"/><Relationship Id="rId5" Type="http://schemas.openxmlformats.org/officeDocument/2006/relationships/diagramColors" Target="../diagrams/colors64.xml"/><Relationship Id="rId4" Type="http://schemas.openxmlformats.org/officeDocument/2006/relationships/diagramQuickStyle" Target="../diagrams/quickStyle64.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65.xml"/><Relationship Id="rId2" Type="http://schemas.openxmlformats.org/officeDocument/2006/relationships/diagramData" Target="../diagrams/data65.xml"/><Relationship Id="rId1" Type="http://schemas.openxmlformats.org/officeDocument/2006/relationships/slideLayout" Target="../slideLayouts/slideLayout2.xml"/><Relationship Id="rId6" Type="http://schemas.microsoft.com/office/2007/relationships/diagramDrawing" Target="../diagrams/drawing65.xml"/><Relationship Id="rId5" Type="http://schemas.openxmlformats.org/officeDocument/2006/relationships/diagramColors" Target="../diagrams/colors65.xml"/><Relationship Id="rId4" Type="http://schemas.openxmlformats.org/officeDocument/2006/relationships/diagramQuickStyle" Target="../diagrams/quickStyle65.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66.xml"/><Relationship Id="rId2" Type="http://schemas.openxmlformats.org/officeDocument/2006/relationships/diagramData" Target="../diagrams/data66.xml"/><Relationship Id="rId1" Type="http://schemas.openxmlformats.org/officeDocument/2006/relationships/slideLayout" Target="../slideLayouts/slideLayout2.xml"/><Relationship Id="rId6" Type="http://schemas.microsoft.com/office/2007/relationships/diagramDrawing" Target="../diagrams/drawing66.xml"/><Relationship Id="rId5" Type="http://schemas.openxmlformats.org/officeDocument/2006/relationships/diagramColors" Target="../diagrams/colors66.xml"/><Relationship Id="rId4" Type="http://schemas.openxmlformats.org/officeDocument/2006/relationships/diagramQuickStyle" Target="../diagrams/quickStyle66.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67.xml"/><Relationship Id="rId2" Type="http://schemas.openxmlformats.org/officeDocument/2006/relationships/diagramData" Target="../diagrams/data67.xml"/><Relationship Id="rId1" Type="http://schemas.openxmlformats.org/officeDocument/2006/relationships/slideLayout" Target="../slideLayouts/slideLayout2.xml"/><Relationship Id="rId6" Type="http://schemas.microsoft.com/office/2007/relationships/diagramDrawing" Target="../diagrams/drawing67.xml"/><Relationship Id="rId5" Type="http://schemas.openxmlformats.org/officeDocument/2006/relationships/diagramColors" Target="../diagrams/colors67.xml"/><Relationship Id="rId4" Type="http://schemas.openxmlformats.org/officeDocument/2006/relationships/diagramQuickStyle" Target="../diagrams/quickStyle67.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68.xml"/><Relationship Id="rId2" Type="http://schemas.openxmlformats.org/officeDocument/2006/relationships/diagramData" Target="../diagrams/data68.xml"/><Relationship Id="rId1" Type="http://schemas.openxmlformats.org/officeDocument/2006/relationships/slideLayout" Target="../slideLayouts/slideLayout2.xml"/><Relationship Id="rId6" Type="http://schemas.microsoft.com/office/2007/relationships/diagramDrawing" Target="../diagrams/drawing68.xml"/><Relationship Id="rId5" Type="http://schemas.openxmlformats.org/officeDocument/2006/relationships/diagramColors" Target="../diagrams/colors68.xml"/><Relationship Id="rId4" Type="http://schemas.openxmlformats.org/officeDocument/2006/relationships/diagramQuickStyle" Target="../diagrams/quickStyle68.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69.xml"/><Relationship Id="rId2" Type="http://schemas.openxmlformats.org/officeDocument/2006/relationships/diagramData" Target="../diagrams/data69.xml"/><Relationship Id="rId1" Type="http://schemas.openxmlformats.org/officeDocument/2006/relationships/slideLayout" Target="../slideLayouts/slideLayout2.xml"/><Relationship Id="rId6" Type="http://schemas.microsoft.com/office/2007/relationships/diagramDrawing" Target="../diagrams/drawing69.xml"/><Relationship Id="rId5" Type="http://schemas.openxmlformats.org/officeDocument/2006/relationships/diagramColors" Target="../diagrams/colors69.xml"/><Relationship Id="rId4" Type="http://schemas.openxmlformats.org/officeDocument/2006/relationships/diagramQuickStyle" Target="../diagrams/quickStyle69.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70.xml"/><Relationship Id="rId2" Type="http://schemas.openxmlformats.org/officeDocument/2006/relationships/diagramData" Target="../diagrams/data70.xml"/><Relationship Id="rId1" Type="http://schemas.openxmlformats.org/officeDocument/2006/relationships/slideLayout" Target="../slideLayouts/slideLayout2.xml"/><Relationship Id="rId6" Type="http://schemas.microsoft.com/office/2007/relationships/diagramDrawing" Target="../diagrams/drawing70.xml"/><Relationship Id="rId5" Type="http://schemas.openxmlformats.org/officeDocument/2006/relationships/diagramColors" Target="../diagrams/colors70.xml"/><Relationship Id="rId4" Type="http://schemas.openxmlformats.org/officeDocument/2006/relationships/diagramQuickStyle" Target="../diagrams/quickStyle70.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71.xml"/><Relationship Id="rId2" Type="http://schemas.openxmlformats.org/officeDocument/2006/relationships/diagramData" Target="../diagrams/data71.xml"/><Relationship Id="rId1" Type="http://schemas.openxmlformats.org/officeDocument/2006/relationships/slideLayout" Target="../slideLayouts/slideLayout2.xml"/><Relationship Id="rId6" Type="http://schemas.microsoft.com/office/2007/relationships/diagramDrawing" Target="../diagrams/drawing71.xml"/><Relationship Id="rId5" Type="http://schemas.openxmlformats.org/officeDocument/2006/relationships/diagramColors" Target="../diagrams/colors71.xml"/><Relationship Id="rId4" Type="http://schemas.openxmlformats.org/officeDocument/2006/relationships/diagramQuickStyle" Target="../diagrams/quickStyle71.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72.xml"/><Relationship Id="rId2" Type="http://schemas.openxmlformats.org/officeDocument/2006/relationships/diagramData" Target="../diagrams/data72.xml"/><Relationship Id="rId1" Type="http://schemas.openxmlformats.org/officeDocument/2006/relationships/slideLayout" Target="../slideLayouts/slideLayout2.xml"/><Relationship Id="rId6" Type="http://schemas.microsoft.com/office/2007/relationships/diagramDrawing" Target="../diagrams/drawing72.xml"/><Relationship Id="rId5" Type="http://schemas.openxmlformats.org/officeDocument/2006/relationships/diagramColors" Target="../diagrams/colors72.xml"/><Relationship Id="rId4" Type="http://schemas.openxmlformats.org/officeDocument/2006/relationships/diagramQuickStyle" Target="../diagrams/quickStyle72.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73.xml"/><Relationship Id="rId2" Type="http://schemas.openxmlformats.org/officeDocument/2006/relationships/diagramData" Target="../diagrams/data73.xml"/><Relationship Id="rId1" Type="http://schemas.openxmlformats.org/officeDocument/2006/relationships/slideLayout" Target="../slideLayouts/slideLayout2.xml"/><Relationship Id="rId6" Type="http://schemas.microsoft.com/office/2007/relationships/diagramDrawing" Target="../diagrams/drawing73.xml"/><Relationship Id="rId5" Type="http://schemas.openxmlformats.org/officeDocument/2006/relationships/diagramColors" Target="../diagrams/colors73.xml"/><Relationship Id="rId4" Type="http://schemas.openxmlformats.org/officeDocument/2006/relationships/diagramQuickStyle" Target="../diagrams/quickStyle73.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74.xml"/><Relationship Id="rId2" Type="http://schemas.openxmlformats.org/officeDocument/2006/relationships/diagramData" Target="../diagrams/data74.xml"/><Relationship Id="rId1" Type="http://schemas.openxmlformats.org/officeDocument/2006/relationships/slideLayout" Target="../slideLayouts/slideLayout2.xml"/><Relationship Id="rId6" Type="http://schemas.microsoft.com/office/2007/relationships/diagramDrawing" Target="../diagrams/drawing74.xml"/><Relationship Id="rId5" Type="http://schemas.openxmlformats.org/officeDocument/2006/relationships/diagramColors" Target="../diagrams/colors74.xml"/><Relationship Id="rId4" Type="http://schemas.openxmlformats.org/officeDocument/2006/relationships/diagramQuickStyle" Target="../diagrams/quickStyle74.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75.xml"/><Relationship Id="rId2" Type="http://schemas.openxmlformats.org/officeDocument/2006/relationships/diagramData" Target="../diagrams/data75.xml"/><Relationship Id="rId1" Type="http://schemas.openxmlformats.org/officeDocument/2006/relationships/slideLayout" Target="../slideLayouts/slideLayout2.xml"/><Relationship Id="rId6" Type="http://schemas.microsoft.com/office/2007/relationships/diagramDrawing" Target="../diagrams/drawing75.xml"/><Relationship Id="rId5" Type="http://schemas.openxmlformats.org/officeDocument/2006/relationships/diagramColors" Target="../diagrams/colors75.xml"/><Relationship Id="rId4" Type="http://schemas.openxmlformats.org/officeDocument/2006/relationships/diagramQuickStyle" Target="../diagrams/quickStyle75.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76.xml"/><Relationship Id="rId2" Type="http://schemas.openxmlformats.org/officeDocument/2006/relationships/diagramData" Target="../diagrams/data76.xml"/><Relationship Id="rId1" Type="http://schemas.openxmlformats.org/officeDocument/2006/relationships/slideLayout" Target="../slideLayouts/slideLayout2.xml"/><Relationship Id="rId6" Type="http://schemas.microsoft.com/office/2007/relationships/diagramDrawing" Target="../diagrams/drawing76.xml"/><Relationship Id="rId5" Type="http://schemas.openxmlformats.org/officeDocument/2006/relationships/diagramColors" Target="../diagrams/colors76.xml"/><Relationship Id="rId4" Type="http://schemas.openxmlformats.org/officeDocument/2006/relationships/diagramQuickStyle" Target="../diagrams/quickStyle76.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77.xml"/><Relationship Id="rId2" Type="http://schemas.openxmlformats.org/officeDocument/2006/relationships/diagramData" Target="../diagrams/data77.xml"/><Relationship Id="rId1" Type="http://schemas.openxmlformats.org/officeDocument/2006/relationships/slideLayout" Target="../slideLayouts/slideLayout2.xml"/><Relationship Id="rId6" Type="http://schemas.microsoft.com/office/2007/relationships/diagramDrawing" Target="../diagrams/drawing77.xml"/><Relationship Id="rId5" Type="http://schemas.openxmlformats.org/officeDocument/2006/relationships/diagramColors" Target="../diagrams/colors77.xml"/><Relationship Id="rId4" Type="http://schemas.openxmlformats.org/officeDocument/2006/relationships/diagramQuickStyle" Target="../diagrams/quickStyle77.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78.xml"/><Relationship Id="rId2" Type="http://schemas.openxmlformats.org/officeDocument/2006/relationships/diagramData" Target="../diagrams/data78.xml"/><Relationship Id="rId1" Type="http://schemas.openxmlformats.org/officeDocument/2006/relationships/slideLayout" Target="../slideLayouts/slideLayout2.xml"/><Relationship Id="rId6" Type="http://schemas.microsoft.com/office/2007/relationships/diagramDrawing" Target="../diagrams/drawing78.xml"/><Relationship Id="rId5" Type="http://schemas.openxmlformats.org/officeDocument/2006/relationships/diagramColors" Target="../diagrams/colors78.xml"/><Relationship Id="rId4" Type="http://schemas.openxmlformats.org/officeDocument/2006/relationships/diagramQuickStyle" Target="../diagrams/quickStyle78.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79.xml"/><Relationship Id="rId2" Type="http://schemas.openxmlformats.org/officeDocument/2006/relationships/diagramData" Target="../diagrams/data79.xml"/><Relationship Id="rId1" Type="http://schemas.openxmlformats.org/officeDocument/2006/relationships/slideLayout" Target="../slideLayouts/slideLayout2.xml"/><Relationship Id="rId6" Type="http://schemas.microsoft.com/office/2007/relationships/diagramDrawing" Target="../diagrams/drawing79.xml"/><Relationship Id="rId5" Type="http://schemas.openxmlformats.org/officeDocument/2006/relationships/diagramColors" Target="../diagrams/colors79.xml"/><Relationship Id="rId4" Type="http://schemas.openxmlformats.org/officeDocument/2006/relationships/diagramQuickStyle" Target="../diagrams/quickStyle79.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80.xml"/><Relationship Id="rId2" Type="http://schemas.openxmlformats.org/officeDocument/2006/relationships/diagramData" Target="../diagrams/data80.xml"/><Relationship Id="rId1" Type="http://schemas.openxmlformats.org/officeDocument/2006/relationships/slideLayout" Target="../slideLayouts/slideLayout2.xml"/><Relationship Id="rId6" Type="http://schemas.microsoft.com/office/2007/relationships/diagramDrawing" Target="../diagrams/drawing80.xml"/><Relationship Id="rId5" Type="http://schemas.openxmlformats.org/officeDocument/2006/relationships/diagramColors" Target="../diagrams/colors80.xml"/><Relationship Id="rId4" Type="http://schemas.openxmlformats.org/officeDocument/2006/relationships/diagramQuickStyle" Target="../diagrams/quickStyle80.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81.xml"/><Relationship Id="rId2" Type="http://schemas.openxmlformats.org/officeDocument/2006/relationships/diagramData" Target="../diagrams/data81.xml"/><Relationship Id="rId1" Type="http://schemas.openxmlformats.org/officeDocument/2006/relationships/slideLayout" Target="../slideLayouts/slideLayout2.xml"/><Relationship Id="rId6" Type="http://schemas.microsoft.com/office/2007/relationships/diagramDrawing" Target="../diagrams/drawing81.xml"/><Relationship Id="rId5" Type="http://schemas.openxmlformats.org/officeDocument/2006/relationships/diagramColors" Target="../diagrams/colors81.xml"/><Relationship Id="rId4" Type="http://schemas.openxmlformats.org/officeDocument/2006/relationships/diagramQuickStyle" Target="../diagrams/quickStyle81.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82.xml"/><Relationship Id="rId2" Type="http://schemas.openxmlformats.org/officeDocument/2006/relationships/diagramData" Target="../diagrams/data82.xml"/><Relationship Id="rId1" Type="http://schemas.openxmlformats.org/officeDocument/2006/relationships/slideLayout" Target="../slideLayouts/slideLayout2.xml"/><Relationship Id="rId6" Type="http://schemas.microsoft.com/office/2007/relationships/diagramDrawing" Target="../diagrams/drawing82.xml"/><Relationship Id="rId5" Type="http://schemas.openxmlformats.org/officeDocument/2006/relationships/diagramColors" Target="../diagrams/colors82.xml"/><Relationship Id="rId4" Type="http://schemas.openxmlformats.org/officeDocument/2006/relationships/diagramQuickStyle" Target="../diagrams/quickStyle82.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83.xml"/><Relationship Id="rId2" Type="http://schemas.openxmlformats.org/officeDocument/2006/relationships/diagramData" Target="../diagrams/data83.xml"/><Relationship Id="rId1" Type="http://schemas.openxmlformats.org/officeDocument/2006/relationships/slideLayout" Target="../slideLayouts/slideLayout2.xml"/><Relationship Id="rId6" Type="http://schemas.microsoft.com/office/2007/relationships/diagramDrawing" Target="../diagrams/drawing83.xml"/><Relationship Id="rId5" Type="http://schemas.openxmlformats.org/officeDocument/2006/relationships/diagramColors" Target="../diagrams/colors83.xml"/><Relationship Id="rId4" Type="http://schemas.openxmlformats.org/officeDocument/2006/relationships/diagramQuickStyle" Target="../diagrams/quickStyle83.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84.xml"/><Relationship Id="rId2" Type="http://schemas.openxmlformats.org/officeDocument/2006/relationships/diagramData" Target="../diagrams/data84.xml"/><Relationship Id="rId1" Type="http://schemas.openxmlformats.org/officeDocument/2006/relationships/slideLayout" Target="../slideLayouts/slideLayout2.xml"/><Relationship Id="rId6" Type="http://schemas.microsoft.com/office/2007/relationships/diagramDrawing" Target="../diagrams/drawing84.xml"/><Relationship Id="rId5" Type="http://schemas.openxmlformats.org/officeDocument/2006/relationships/diagramColors" Target="../diagrams/colors84.xml"/><Relationship Id="rId4" Type="http://schemas.openxmlformats.org/officeDocument/2006/relationships/diagramQuickStyle" Target="../diagrams/quickStyle84.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85.xml"/><Relationship Id="rId2" Type="http://schemas.openxmlformats.org/officeDocument/2006/relationships/diagramData" Target="../diagrams/data85.xml"/><Relationship Id="rId1" Type="http://schemas.openxmlformats.org/officeDocument/2006/relationships/slideLayout" Target="../slideLayouts/slideLayout2.xml"/><Relationship Id="rId6" Type="http://schemas.microsoft.com/office/2007/relationships/diagramDrawing" Target="../diagrams/drawing85.xml"/><Relationship Id="rId5" Type="http://schemas.openxmlformats.org/officeDocument/2006/relationships/diagramColors" Target="../diagrams/colors85.xml"/><Relationship Id="rId4" Type="http://schemas.openxmlformats.org/officeDocument/2006/relationships/diagramQuickStyle" Target="../diagrams/quickStyle85.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86.xml"/><Relationship Id="rId2" Type="http://schemas.openxmlformats.org/officeDocument/2006/relationships/diagramData" Target="../diagrams/data86.xml"/><Relationship Id="rId1" Type="http://schemas.openxmlformats.org/officeDocument/2006/relationships/slideLayout" Target="../slideLayouts/slideLayout2.xml"/><Relationship Id="rId6" Type="http://schemas.microsoft.com/office/2007/relationships/diagramDrawing" Target="../diagrams/drawing86.xml"/><Relationship Id="rId5" Type="http://schemas.openxmlformats.org/officeDocument/2006/relationships/diagramColors" Target="../diagrams/colors86.xml"/><Relationship Id="rId4" Type="http://schemas.openxmlformats.org/officeDocument/2006/relationships/diagramQuickStyle" Target="../diagrams/quickStyle86.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87.xml"/><Relationship Id="rId2" Type="http://schemas.openxmlformats.org/officeDocument/2006/relationships/diagramData" Target="../diagrams/data87.xml"/><Relationship Id="rId1" Type="http://schemas.openxmlformats.org/officeDocument/2006/relationships/slideLayout" Target="../slideLayouts/slideLayout2.xml"/><Relationship Id="rId6" Type="http://schemas.microsoft.com/office/2007/relationships/diagramDrawing" Target="../diagrams/drawing87.xml"/><Relationship Id="rId5" Type="http://schemas.openxmlformats.org/officeDocument/2006/relationships/diagramColors" Target="../diagrams/colors87.xml"/><Relationship Id="rId4" Type="http://schemas.openxmlformats.org/officeDocument/2006/relationships/diagramQuickStyle" Target="../diagrams/quickStyle87.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88.xml"/><Relationship Id="rId2" Type="http://schemas.openxmlformats.org/officeDocument/2006/relationships/diagramData" Target="../diagrams/data88.xml"/><Relationship Id="rId1" Type="http://schemas.openxmlformats.org/officeDocument/2006/relationships/slideLayout" Target="../slideLayouts/slideLayout2.xml"/><Relationship Id="rId6" Type="http://schemas.microsoft.com/office/2007/relationships/diagramDrawing" Target="../diagrams/drawing88.xml"/><Relationship Id="rId5" Type="http://schemas.openxmlformats.org/officeDocument/2006/relationships/diagramColors" Target="../diagrams/colors88.xml"/><Relationship Id="rId4" Type="http://schemas.openxmlformats.org/officeDocument/2006/relationships/diagramQuickStyle" Target="../diagrams/quickStyle88.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89.xml"/><Relationship Id="rId2" Type="http://schemas.openxmlformats.org/officeDocument/2006/relationships/diagramData" Target="../diagrams/data89.xml"/><Relationship Id="rId1" Type="http://schemas.openxmlformats.org/officeDocument/2006/relationships/slideLayout" Target="../slideLayouts/slideLayout2.xml"/><Relationship Id="rId6" Type="http://schemas.microsoft.com/office/2007/relationships/diagramDrawing" Target="../diagrams/drawing89.xml"/><Relationship Id="rId5" Type="http://schemas.openxmlformats.org/officeDocument/2006/relationships/diagramColors" Target="../diagrams/colors89.xml"/><Relationship Id="rId4" Type="http://schemas.openxmlformats.org/officeDocument/2006/relationships/diagramQuickStyle" Target="../diagrams/quickStyle89.xml"/></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90.xml"/><Relationship Id="rId2" Type="http://schemas.openxmlformats.org/officeDocument/2006/relationships/diagramData" Target="../diagrams/data90.xml"/><Relationship Id="rId1" Type="http://schemas.openxmlformats.org/officeDocument/2006/relationships/slideLayout" Target="../slideLayouts/slideLayout2.xml"/><Relationship Id="rId6" Type="http://schemas.microsoft.com/office/2007/relationships/diagramDrawing" Target="../diagrams/drawing90.xml"/><Relationship Id="rId5" Type="http://schemas.openxmlformats.org/officeDocument/2006/relationships/diagramColors" Target="../diagrams/colors90.xml"/><Relationship Id="rId4" Type="http://schemas.openxmlformats.org/officeDocument/2006/relationships/diagramQuickStyle" Target="../diagrams/quickStyle90.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91.xml"/><Relationship Id="rId2" Type="http://schemas.openxmlformats.org/officeDocument/2006/relationships/diagramData" Target="../diagrams/data91.xml"/><Relationship Id="rId1" Type="http://schemas.openxmlformats.org/officeDocument/2006/relationships/slideLayout" Target="../slideLayouts/slideLayout2.xml"/><Relationship Id="rId6" Type="http://schemas.microsoft.com/office/2007/relationships/diagramDrawing" Target="../diagrams/drawing91.xml"/><Relationship Id="rId5" Type="http://schemas.openxmlformats.org/officeDocument/2006/relationships/diagramColors" Target="../diagrams/colors91.xml"/><Relationship Id="rId4" Type="http://schemas.openxmlformats.org/officeDocument/2006/relationships/diagramQuickStyle" Target="../diagrams/quickStyle91.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92.xml"/><Relationship Id="rId2" Type="http://schemas.openxmlformats.org/officeDocument/2006/relationships/diagramData" Target="../diagrams/data92.xml"/><Relationship Id="rId1" Type="http://schemas.openxmlformats.org/officeDocument/2006/relationships/slideLayout" Target="../slideLayouts/slideLayout2.xml"/><Relationship Id="rId6" Type="http://schemas.microsoft.com/office/2007/relationships/diagramDrawing" Target="../diagrams/drawing92.xml"/><Relationship Id="rId5" Type="http://schemas.openxmlformats.org/officeDocument/2006/relationships/diagramColors" Target="../diagrams/colors92.xml"/><Relationship Id="rId4" Type="http://schemas.openxmlformats.org/officeDocument/2006/relationships/diagramQuickStyle" Target="../diagrams/quickStyle92.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93.xml"/><Relationship Id="rId2" Type="http://schemas.openxmlformats.org/officeDocument/2006/relationships/diagramData" Target="../diagrams/data93.xml"/><Relationship Id="rId1" Type="http://schemas.openxmlformats.org/officeDocument/2006/relationships/slideLayout" Target="../slideLayouts/slideLayout2.xml"/><Relationship Id="rId6" Type="http://schemas.microsoft.com/office/2007/relationships/diagramDrawing" Target="../diagrams/drawing93.xml"/><Relationship Id="rId5" Type="http://schemas.openxmlformats.org/officeDocument/2006/relationships/diagramColors" Target="../diagrams/colors93.xml"/><Relationship Id="rId4" Type="http://schemas.openxmlformats.org/officeDocument/2006/relationships/diagramQuickStyle" Target="../diagrams/quickStyle93.xml"/></Relationships>
</file>

<file path=ppt/slides/_rels/slide84.xml.rels><?xml version="1.0" encoding="UTF-8" standalone="yes"?>
<Relationships xmlns="http://schemas.openxmlformats.org/package/2006/relationships"><Relationship Id="rId3" Type="http://schemas.openxmlformats.org/officeDocument/2006/relationships/diagramLayout" Target="../diagrams/layout94.xml"/><Relationship Id="rId2" Type="http://schemas.openxmlformats.org/officeDocument/2006/relationships/diagramData" Target="../diagrams/data94.xml"/><Relationship Id="rId1" Type="http://schemas.openxmlformats.org/officeDocument/2006/relationships/slideLayout" Target="../slideLayouts/slideLayout2.xml"/><Relationship Id="rId6" Type="http://schemas.microsoft.com/office/2007/relationships/diagramDrawing" Target="../diagrams/drawing94.xml"/><Relationship Id="rId5" Type="http://schemas.openxmlformats.org/officeDocument/2006/relationships/diagramColors" Target="../diagrams/colors94.xml"/><Relationship Id="rId4" Type="http://schemas.openxmlformats.org/officeDocument/2006/relationships/diagramQuickStyle" Target="../diagrams/quickStyle94.xml"/></Relationships>
</file>

<file path=ppt/slides/_rels/slide85.xml.rels><?xml version="1.0" encoding="UTF-8" standalone="yes"?>
<Relationships xmlns="http://schemas.openxmlformats.org/package/2006/relationships"><Relationship Id="rId8" Type="http://schemas.openxmlformats.org/officeDocument/2006/relationships/diagramLayout" Target="../diagrams/layout96.xml"/><Relationship Id="rId3" Type="http://schemas.openxmlformats.org/officeDocument/2006/relationships/diagramLayout" Target="../diagrams/layout95.xml"/><Relationship Id="rId7" Type="http://schemas.openxmlformats.org/officeDocument/2006/relationships/diagramData" Target="../diagrams/data96.xml"/><Relationship Id="rId2" Type="http://schemas.openxmlformats.org/officeDocument/2006/relationships/diagramData" Target="../diagrams/data95.xml"/><Relationship Id="rId1" Type="http://schemas.openxmlformats.org/officeDocument/2006/relationships/slideLayout" Target="../slideLayouts/slideLayout2.xml"/><Relationship Id="rId6" Type="http://schemas.microsoft.com/office/2007/relationships/diagramDrawing" Target="../diagrams/drawing95.xml"/><Relationship Id="rId11" Type="http://schemas.microsoft.com/office/2007/relationships/diagramDrawing" Target="../diagrams/drawing96.xml"/><Relationship Id="rId5" Type="http://schemas.openxmlformats.org/officeDocument/2006/relationships/diagramColors" Target="../diagrams/colors95.xml"/><Relationship Id="rId10" Type="http://schemas.openxmlformats.org/officeDocument/2006/relationships/diagramColors" Target="../diagrams/colors96.xml"/><Relationship Id="rId4" Type="http://schemas.openxmlformats.org/officeDocument/2006/relationships/diagramQuickStyle" Target="../diagrams/quickStyle95.xml"/><Relationship Id="rId9" Type="http://schemas.openxmlformats.org/officeDocument/2006/relationships/diagramQuickStyle" Target="../diagrams/quickStyle96.xml"/></Relationships>
</file>

<file path=ppt/slides/_rels/slide86.xml.rels><?xml version="1.0" encoding="UTF-8" standalone="yes"?>
<Relationships xmlns="http://schemas.openxmlformats.org/package/2006/relationships"><Relationship Id="rId3" Type="http://schemas.openxmlformats.org/officeDocument/2006/relationships/diagramLayout" Target="../diagrams/layout97.xml"/><Relationship Id="rId2" Type="http://schemas.openxmlformats.org/officeDocument/2006/relationships/diagramData" Target="../diagrams/data97.xml"/><Relationship Id="rId1" Type="http://schemas.openxmlformats.org/officeDocument/2006/relationships/slideLayout" Target="../slideLayouts/slideLayout2.xml"/><Relationship Id="rId6" Type="http://schemas.microsoft.com/office/2007/relationships/diagramDrawing" Target="../diagrams/drawing97.xml"/><Relationship Id="rId5" Type="http://schemas.openxmlformats.org/officeDocument/2006/relationships/diagramColors" Target="../diagrams/colors97.xml"/><Relationship Id="rId4" Type="http://schemas.openxmlformats.org/officeDocument/2006/relationships/diagramQuickStyle" Target="../diagrams/quickStyle97.xml"/></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98.xml"/><Relationship Id="rId2" Type="http://schemas.openxmlformats.org/officeDocument/2006/relationships/diagramData" Target="../diagrams/data98.xml"/><Relationship Id="rId1" Type="http://schemas.openxmlformats.org/officeDocument/2006/relationships/slideLayout" Target="../slideLayouts/slideLayout2.xml"/><Relationship Id="rId6" Type="http://schemas.microsoft.com/office/2007/relationships/diagramDrawing" Target="../diagrams/drawing98.xml"/><Relationship Id="rId5" Type="http://schemas.openxmlformats.org/officeDocument/2006/relationships/diagramColors" Target="../diagrams/colors98.xml"/><Relationship Id="rId4" Type="http://schemas.openxmlformats.org/officeDocument/2006/relationships/diagramQuickStyle" Target="../diagrams/quickStyle98.xml"/></Relationships>
</file>

<file path=ppt/slides/_rels/slide88.xml.rels><?xml version="1.0" encoding="UTF-8" standalone="yes"?>
<Relationships xmlns="http://schemas.openxmlformats.org/package/2006/relationships"><Relationship Id="rId3" Type="http://schemas.openxmlformats.org/officeDocument/2006/relationships/diagramLayout" Target="../diagrams/layout99.xml"/><Relationship Id="rId2" Type="http://schemas.openxmlformats.org/officeDocument/2006/relationships/diagramData" Target="../diagrams/data99.xml"/><Relationship Id="rId1" Type="http://schemas.openxmlformats.org/officeDocument/2006/relationships/slideLayout" Target="../slideLayouts/slideLayout2.xml"/><Relationship Id="rId6" Type="http://schemas.microsoft.com/office/2007/relationships/diagramDrawing" Target="../diagrams/drawing99.xml"/><Relationship Id="rId5" Type="http://schemas.openxmlformats.org/officeDocument/2006/relationships/diagramColors" Target="../diagrams/colors99.xml"/><Relationship Id="rId4" Type="http://schemas.openxmlformats.org/officeDocument/2006/relationships/diagramQuickStyle" Target="../diagrams/quickStyle99.xml"/></Relationships>
</file>

<file path=ppt/slides/_rels/slide89.xml.rels><?xml version="1.0" encoding="UTF-8" standalone="yes"?>
<Relationships xmlns="http://schemas.openxmlformats.org/package/2006/relationships"><Relationship Id="rId3" Type="http://schemas.openxmlformats.org/officeDocument/2006/relationships/diagramLayout" Target="../diagrams/layout100.xml"/><Relationship Id="rId2" Type="http://schemas.openxmlformats.org/officeDocument/2006/relationships/diagramData" Target="../diagrams/data100.xml"/><Relationship Id="rId1" Type="http://schemas.openxmlformats.org/officeDocument/2006/relationships/slideLayout" Target="../slideLayouts/slideLayout2.xml"/><Relationship Id="rId6" Type="http://schemas.microsoft.com/office/2007/relationships/diagramDrawing" Target="../diagrams/drawing100.xml"/><Relationship Id="rId5" Type="http://schemas.openxmlformats.org/officeDocument/2006/relationships/diagramColors" Target="../diagrams/colors100.xml"/><Relationship Id="rId4" Type="http://schemas.openxmlformats.org/officeDocument/2006/relationships/diagramQuickStyle" Target="../diagrams/quickStyle100.xml"/></Relationships>
</file>

<file path=ppt/slides/_rels/slide90.xml.rels><?xml version="1.0" encoding="UTF-8" standalone="yes"?>
<Relationships xmlns="http://schemas.openxmlformats.org/package/2006/relationships"><Relationship Id="rId3" Type="http://schemas.openxmlformats.org/officeDocument/2006/relationships/diagramLayout" Target="../diagrams/layout101.xml"/><Relationship Id="rId2" Type="http://schemas.openxmlformats.org/officeDocument/2006/relationships/diagramData" Target="../diagrams/data101.xml"/><Relationship Id="rId1" Type="http://schemas.openxmlformats.org/officeDocument/2006/relationships/slideLayout" Target="../slideLayouts/slideLayout2.xml"/><Relationship Id="rId6" Type="http://schemas.microsoft.com/office/2007/relationships/diagramDrawing" Target="../diagrams/drawing101.xml"/><Relationship Id="rId5" Type="http://schemas.openxmlformats.org/officeDocument/2006/relationships/diagramColors" Target="../diagrams/colors101.xml"/><Relationship Id="rId4" Type="http://schemas.openxmlformats.org/officeDocument/2006/relationships/diagramQuickStyle" Target="../diagrams/quickStyle101.xml"/></Relationships>
</file>

<file path=ppt/slides/_rels/slide91.xml.rels><?xml version="1.0" encoding="UTF-8" standalone="yes"?>
<Relationships xmlns="http://schemas.openxmlformats.org/package/2006/relationships"><Relationship Id="rId3" Type="http://schemas.openxmlformats.org/officeDocument/2006/relationships/diagramLayout" Target="../diagrams/layout102.xml"/><Relationship Id="rId2" Type="http://schemas.openxmlformats.org/officeDocument/2006/relationships/diagramData" Target="../diagrams/data102.xml"/><Relationship Id="rId1" Type="http://schemas.openxmlformats.org/officeDocument/2006/relationships/slideLayout" Target="../slideLayouts/slideLayout2.xml"/><Relationship Id="rId6" Type="http://schemas.microsoft.com/office/2007/relationships/diagramDrawing" Target="../diagrams/drawing102.xml"/><Relationship Id="rId5" Type="http://schemas.openxmlformats.org/officeDocument/2006/relationships/diagramColors" Target="../diagrams/colors102.xml"/><Relationship Id="rId4" Type="http://schemas.openxmlformats.org/officeDocument/2006/relationships/diagramQuickStyle" Target="../diagrams/quickStyle102.xml"/></Relationships>
</file>

<file path=ppt/slides/_rels/slide92.xml.rels><?xml version="1.0" encoding="UTF-8" standalone="yes"?>
<Relationships xmlns="http://schemas.openxmlformats.org/package/2006/relationships"><Relationship Id="rId3" Type="http://schemas.openxmlformats.org/officeDocument/2006/relationships/diagramLayout" Target="../diagrams/layout103.xml"/><Relationship Id="rId2" Type="http://schemas.openxmlformats.org/officeDocument/2006/relationships/diagramData" Target="../diagrams/data103.xml"/><Relationship Id="rId1" Type="http://schemas.openxmlformats.org/officeDocument/2006/relationships/slideLayout" Target="../slideLayouts/slideLayout2.xml"/><Relationship Id="rId6" Type="http://schemas.microsoft.com/office/2007/relationships/diagramDrawing" Target="../diagrams/drawing103.xml"/><Relationship Id="rId5" Type="http://schemas.openxmlformats.org/officeDocument/2006/relationships/diagramColors" Target="../diagrams/colors103.xml"/><Relationship Id="rId4" Type="http://schemas.openxmlformats.org/officeDocument/2006/relationships/diagramQuickStyle" Target="../diagrams/quickStyle103.xml"/></Relationships>
</file>

<file path=ppt/slides/_rels/slide93.xml.rels><?xml version="1.0" encoding="UTF-8" standalone="yes"?>
<Relationships xmlns="http://schemas.openxmlformats.org/package/2006/relationships"><Relationship Id="rId3" Type="http://schemas.openxmlformats.org/officeDocument/2006/relationships/diagramLayout" Target="../diagrams/layout104.xml"/><Relationship Id="rId2" Type="http://schemas.openxmlformats.org/officeDocument/2006/relationships/diagramData" Target="../diagrams/data104.xml"/><Relationship Id="rId1" Type="http://schemas.openxmlformats.org/officeDocument/2006/relationships/slideLayout" Target="../slideLayouts/slideLayout2.xml"/><Relationship Id="rId6" Type="http://schemas.microsoft.com/office/2007/relationships/diagramDrawing" Target="../diagrams/drawing104.xml"/><Relationship Id="rId5" Type="http://schemas.openxmlformats.org/officeDocument/2006/relationships/diagramColors" Target="../diagrams/colors104.xml"/><Relationship Id="rId4" Type="http://schemas.openxmlformats.org/officeDocument/2006/relationships/diagramQuickStyle" Target="../diagrams/quickStyle104.xml"/></Relationships>
</file>

<file path=ppt/slides/_rels/slide94.xml.rels><?xml version="1.0" encoding="UTF-8" standalone="yes"?>
<Relationships xmlns="http://schemas.openxmlformats.org/package/2006/relationships"><Relationship Id="rId8" Type="http://schemas.openxmlformats.org/officeDocument/2006/relationships/diagramLayout" Target="../diagrams/layout106.xml"/><Relationship Id="rId3" Type="http://schemas.openxmlformats.org/officeDocument/2006/relationships/diagramLayout" Target="../diagrams/layout105.xml"/><Relationship Id="rId7" Type="http://schemas.openxmlformats.org/officeDocument/2006/relationships/diagramData" Target="../diagrams/data106.xml"/><Relationship Id="rId2" Type="http://schemas.openxmlformats.org/officeDocument/2006/relationships/diagramData" Target="../diagrams/data105.xml"/><Relationship Id="rId1" Type="http://schemas.openxmlformats.org/officeDocument/2006/relationships/slideLayout" Target="../slideLayouts/slideLayout2.xml"/><Relationship Id="rId6" Type="http://schemas.microsoft.com/office/2007/relationships/diagramDrawing" Target="../diagrams/drawing105.xml"/><Relationship Id="rId11" Type="http://schemas.microsoft.com/office/2007/relationships/diagramDrawing" Target="../diagrams/drawing106.xml"/><Relationship Id="rId5" Type="http://schemas.openxmlformats.org/officeDocument/2006/relationships/diagramColors" Target="../diagrams/colors105.xml"/><Relationship Id="rId10" Type="http://schemas.openxmlformats.org/officeDocument/2006/relationships/diagramColors" Target="../diagrams/colors106.xml"/><Relationship Id="rId4" Type="http://schemas.openxmlformats.org/officeDocument/2006/relationships/diagramQuickStyle" Target="../diagrams/quickStyle105.xml"/><Relationship Id="rId9" Type="http://schemas.openxmlformats.org/officeDocument/2006/relationships/diagramQuickStyle" Target="../diagrams/quickStyle106.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107.xml"/><Relationship Id="rId2" Type="http://schemas.openxmlformats.org/officeDocument/2006/relationships/diagramData" Target="../diagrams/data107.xml"/><Relationship Id="rId1" Type="http://schemas.openxmlformats.org/officeDocument/2006/relationships/slideLayout" Target="../slideLayouts/slideLayout2.xml"/><Relationship Id="rId6" Type="http://schemas.microsoft.com/office/2007/relationships/diagramDrawing" Target="../diagrams/drawing107.xml"/><Relationship Id="rId5" Type="http://schemas.openxmlformats.org/officeDocument/2006/relationships/diagramColors" Target="../diagrams/colors107.xml"/><Relationship Id="rId4" Type="http://schemas.openxmlformats.org/officeDocument/2006/relationships/diagramQuickStyle" Target="../diagrams/quickStyle107.xml"/></Relationships>
</file>

<file path=ppt/slides/_rels/slide96.xml.rels><?xml version="1.0" encoding="UTF-8" standalone="yes"?>
<Relationships xmlns="http://schemas.openxmlformats.org/package/2006/relationships"><Relationship Id="rId3" Type="http://schemas.openxmlformats.org/officeDocument/2006/relationships/diagramLayout" Target="../diagrams/layout108.xml"/><Relationship Id="rId2" Type="http://schemas.openxmlformats.org/officeDocument/2006/relationships/diagramData" Target="../diagrams/data108.xml"/><Relationship Id="rId1" Type="http://schemas.openxmlformats.org/officeDocument/2006/relationships/slideLayout" Target="../slideLayouts/slideLayout2.xml"/><Relationship Id="rId6" Type="http://schemas.microsoft.com/office/2007/relationships/diagramDrawing" Target="../diagrams/drawing108.xml"/><Relationship Id="rId5" Type="http://schemas.openxmlformats.org/officeDocument/2006/relationships/diagramColors" Target="../diagrams/colors108.xml"/><Relationship Id="rId4" Type="http://schemas.openxmlformats.org/officeDocument/2006/relationships/diagramQuickStyle" Target="../diagrams/quickStyle108.xml"/></Relationships>
</file>

<file path=ppt/slides/_rels/slide97.xml.rels><?xml version="1.0" encoding="UTF-8" standalone="yes"?>
<Relationships xmlns="http://schemas.openxmlformats.org/package/2006/relationships"><Relationship Id="rId3" Type="http://schemas.openxmlformats.org/officeDocument/2006/relationships/diagramLayout" Target="../diagrams/layout109.xml"/><Relationship Id="rId2" Type="http://schemas.openxmlformats.org/officeDocument/2006/relationships/diagramData" Target="../diagrams/data109.xml"/><Relationship Id="rId1" Type="http://schemas.openxmlformats.org/officeDocument/2006/relationships/slideLayout" Target="../slideLayouts/slideLayout2.xml"/><Relationship Id="rId6" Type="http://schemas.microsoft.com/office/2007/relationships/diagramDrawing" Target="../diagrams/drawing109.xml"/><Relationship Id="rId5" Type="http://schemas.openxmlformats.org/officeDocument/2006/relationships/diagramColors" Target="../diagrams/colors109.xml"/><Relationship Id="rId4" Type="http://schemas.openxmlformats.org/officeDocument/2006/relationships/diagramQuickStyle" Target="../diagrams/quickStyle109.xml"/></Relationships>
</file>

<file path=ppt/slides/_rels/slide98.xml.rels><?xml version="1.0" encoding="UTF-8" standalone="yes"?>
<Relationships xmlns="http://schemas.openxmlformats.org/package/2006/relationships"><Relationship Id="rId3" Type="http://schemas.openxmlformats.org/officeDocument/2006/relationships/diagramLayout" Target="../diagrams/layout110.xml"/><Relationship Id="rId2" Type="http://schemas.openxmlformats.org/officeDocument/2006/relationships/diagramData" Target="../diagrams/data110.xml"/><Relationship Id="rId1" Type="http://schemas.openxmlformats.org/officeDocument/2006/relationships/slideLayout" Target="../slideLayouts/slideLayout2.xml"/><Relationship Id="rId6" Type="http://schemas.microsoft.com/office/2007/relationships/diagramDrawing" Target="../diagrams/drawing110.xml"/><Relationship Id="rId5" Type="http://schemas.openxmlformats.org/officeDocument/2006/relationships/diagramColors" Target="../diagrams/colors110.xml"/><Relationship Id="rId4" Type="http://schemas.openxmlformats.org/officeDocument/2006/relationships/diagramQuickStyle" Target="../diagrams/quickStyle110.xml"/></Relationships>
</file>

<file path=ppt/slides/_rels/slide99.xml.rels><?xml version="1.0" encoding="UTF-8" standalone="yes"?>
<Relationships xmlns="http://schemas.openxmlformats.org/package/2006/relationships"><Relationship Id="rId3" Type="http://schemas.openxmlformats.org/officeDocument/2006/relationships/diagramLayout" Target="../diagrams/layout111.xml"/><Relationship Id="rId2" Type="http://schemas.openxmlformats.org/officeDocument/2006/relationships/diagramData" Target="../diagrams/data111.xml"/><Relationship Id="rId1" Type="http://schemas.openxmlformats.org/officeDocument/2006/relationships/slideLayout" Target="../slideLayouts/slideLayout2.xml"/><Relationship Id="rId6" Type="http://schemas.microsoft.com/office/2007/relationships/diagramDrawing" Target="../diagrams/drawing111.xml"/><Relationship Id="rId5" Type="http://schemas.openxmlformats.org/officeDocument/2006/relationships/diagramColors" Target="../diagrams/colors111.xml"/><Relationship Id="rId4" Type="http://schemas.openxmlformats.org/officeDocument/2006/relationships/diagramQuickStyle" Target="../diagrams/quickStyle111.xml"/></Relationships>
</file>

<file path=ppt/slides/_rels/slide100.xml.rels><?xml version="1.0" encoding="UTF-8" standalone="yes"?>
<Relationships xmlns="http://schemas.openxmlformats.org/package/2006/relationships"><Relationship Id="rId3" Type="http://schemas.openxmlformats.org/officeDocument/2006/relationships/diagramLayout" Target="../diagrams/layout112.xml"/><Relationship Id="rId2" Type="http://schemas.openxmlformats.org/officeDocument/2006/relationships/diagramData" Target="../diagrams/data112.xml"/><Relationship Id="rId1" Type="http://schemas.openxmlformats.org/officeDocument/2006/relationships/slideLayout" Target="../slideLayouts/slideLayout2.xml"/><Relationship Id="rId6" Type="http://schemas.microsoft.com/office/2007/relationships/diagramDrawing" Target="../diagrams/drawing112.xml"/><Relationship Id="rId5" Type="http://schemas.openxmlformats.org/officeDocument/2006/relationships/diagramColors" Target="../diagrams/colors112.xml"/><Relationship Id="rId4" Type="http://schemas.openxmlformats.org/officeDocument/2006/relationships/diagramQuickStyle" Target="../diagrams/quickStyle112.xml"/></Relationships>
</file>

<file path=ppt/slides/_rels/slide101.xml.rels><?xml version="1.0" encoding="UTF-8" standalone="yes"?>
<Relationships xmlns="http://schemas.openxmlformats.org/package/2006/relationships"><Relationship Id="rId8" Type="http://schemas.openxmlformats.org/officeDocument/2006/relationships/diagramLayout" Target="../diagrams/layout114.xml"/><Relationship Id="rId3" Type="http://schemas.openxmlformats.org/officeDocument/2006/relationships/diagramLayout" Target="../diagrams/layout113.xml"/><Relationship Id="rId7" Type="http://schemas.openxmlformats.org/officeDocument/2006/relationships/diagramData" Target="../diagrams/data114.xml"/><Relationship Id="rId2" Type="http://schemas.openxmlformats.org/officeDocument/2006/relationships/diagramData" Target="../diagrams/data113.xml"/><Relationship Id="rId1" Type="http://schemas.openxmlformats.org/officeDocument/2006/relationships/slideLayout" Target="../slideLayouts/slideLayout2.xml"/><Relationship Id="rId6" Type="http://schemas.microsoft.com/office/2007/relationships/diagramDrawing" Target="../diagrams/drawing113.xml"/><Relationship Id="rId11" Type="http://schemas.microsoft.com/office/2007/relationships/diagramDrawing" Target="../diagrams/drawing114.xml"/><Relationship Id="rId5" Type="http://schemas.openxmlformats.org/officeDocument/2006/relationships/diagramColors" Target="../diagrams/colors113.xml"/><Relationship Id="rId10" Type="http://schemas.openxmlformats.org/officeDocument/2006/relationships/diagramColors" Target="../diagrams/colors114.xml"/><Relationship Id="rId4" Type="http://schemas.openxmlformats.org/officeDocument/2006/relationships/diagramQuickStyle" Target="../diagrams/quickStyle113.xml"/><Relationship Id="rId9" Type="http://schemas.openxmlformats.org/officeDocument/2006/relationships/diagramQuickStyle" Target="../diagrams/quickStyle114.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115.xml"/><Relationship Id="rId2" Type="http://schemas.openxmlformats.org/officeDocument/2006/relationships/diagramData" Target="../diagrams/data115.xml"/><Relationship Id="rId1" Type="http://schemas.openxmlformats.org/officeDocument/2006/relationships/slideLayout" Target="../slideLayouts/slideLayout2.xml"/><Relationship Id="rId6" Type="http://schemas.microsoft.com/office/2007/relationships/diagramDrawing" Target="../diagrams/drawing115.xml"/><Relationship Id="rId5" Type="http://schemas.openxmlformats.org/officeDocument/2006/relationships/diagramColors" Target="../diagrams/colors115.xml"/><Relationship Id="rId4" Type="http://schemas.openxmlformats.org/officeDocument/2006/relationships/diagramQuickStyle" Target="../diagrams/quickStyle115.xml"/></Relationships>
</file>

<file path=ppt/slides/_rels/slide103.xml.rels><?xml version="1.0" encoding="UTF-8" standalone="yes"?>
<Relationships xmlns="http://schemas.openxmlformats.org/package/2006/relationships"><Relationship Id="rId8" Type="http://schemas.openxmlformats.org/officeDocument/2006/relationships/diagramLayout" Target="../diagrams/layout117.xml"/><Relationship Id="rId3" Type="http://schemas.openxmlformats.org/officeDocument/2006/relationships/diagramLayout" Target="../diagrams/layout116.xml"/><Relationship Id="rId7" Type="http://schemas.openxmlformats.org/officeDocument/2006/relationships/diagramData" Target="../diagrams/data117.xml"/><Relationship Id="rId2" Type="http://schemas.openxmlformats.org/officeDocument/2006/relationships/diagramData" Target="../diagrams/data116.xml"/><Relationship Id="rId1" Type="http://schemas.openxmlformats.org/officeDocument/2006/relationships/slideLayout" Target="../slideLayouts/slideLayout2.xml"/><Relationship Id="rId6" Type="http://schemas.microsoft.com/office/2007/relationships/diagramDrawing" Target="../diagrams/drawing116.xml"/><Relationship Id="rId11" Type="http://schemas.microsoft.com/office/2007/relationships/diagramDrawing" Target="../diagrams/drawing117.xml"/><Relationship Id="rId5" Type="http://schemas.openxmlformats.org/officeDocument/2006/relationships/diagramColors" Target="../diagrams/colors116.xml"/><Relationship Id="rId10" Type="http://schemas.openxmlformats.org/officeDocument/2006/relationships/diagramColors" Target="../diagrams/colors117.xml"/><Relationship Id="rId4" Type="http://schemas.openxmlformats.org/officeDocument/2006/relationships/diagramQuickStyle" Target="../diagrams/quickStyle116.xml"/><Relationship Id="rId9" Type="http://schemas.openxmlformats.org/officeDocument/2006/relationships/diagramQuickStyle" Target="../diagrams/quickStyle117.xml"/></Relationships>
</file>

<file path=ppt/slides/_rels/slide104.xml.rels><?xml version="1.0" encoding="UTF-8" standalone="yes"?>
<Relationships xmlns="http://schemas.openxmlformats.org/package/2006/relationships"><Relationship Id="rId3" Type="http://schemas.openxmlformats.org/officeDocument/2006/relationships/diagramLayout" Target="../diagrams/layout118.xml"/><Relationship Id="rId2" Type="http://schemas.openxmlformats.org/officeDocument/2006/relationships/diagramData" Target="../diagrams/data118.xml"/><Relationship Id="rId1" Type="http://schemas.openxmlformats.org/officeDocument/2006/relationships/slideLayout" Target="../slideLayouts/slideLayout2.xml"/><Relationship Id="rId6" Type="http://schemas.microsoft.com/office/2007/relationships/diagramDrawing" Target="../diagrams/drawing118.xml"/><Relationship Id="rId5" Type="http://schemas.openxmlformats.org/officeDocument/2006/relationships/diagramColors" Target="../diagrams/colors118.xml"/><Relationship Id="rId4" Type="http://schemas.openxmlformats.org/officeDocument/2006/relationships/diagramQuickStyle" Target="../diagrams/quickStyle118.xml"/></Relationships>
</file>

<file path=ppt/slides/_rels/slide105.xml.rels><?xml version="1.0" encoding="UTF-8" standalone="yes"?>
<Relationships xmlns="http://schemas.openxmlformats.org/package/2006/relationships"><Relationship Id="rId3" Type="http://schemas.openxmlformats.org/officeDocument/2006/relationships/diagramLayout" Target="../diagrams/layout119.xml"/><Relationship Id="rId2" Type="http://schemas.openxmlformats.org/officeDocument/2006/relationships/diagramData" Target="../diagrams/data119.xml"/><Relationship Id="rId1" Type="http://schemas.openxmlformats.org/officeDocument/2006/relationships/slideLayout" Target="../slideLayouts/slideLayout2.xml"/><Relationship Id="rId6" Type="http://schemas.microsoft.com/office/2007/relationships/diagramDrawing" Target="../diagrams/drawing119.xml"/><Relationship Id="rId5" Type="http://schemas.openxmlformats.org/officeDocument/2006/relationships/diagramColors" Target="../diagrams/colors119.xml"/><Relationship Id="rId4" Type="http://schemas.openxmlformats.org/officeDocument/2006/relationships/diagramQuickStyle" Target="../diagrams/quickStyle119.xml"/></Relationships>
</file>

<file path=ppt/slides/_rels/slide106.xml.rels><?xml version="1.0" encoding="UTF-8" standalone="yes"?>
<Relationships xmlns="http://schemas.openxmlformats.org/package/2006/relationships"><Relationship Id="rId3" Type="http://schemas.openxmlformats.org/officeDocument/2006/relationships/diagramLayout" Target="../diagrams/layout120.xml"/><Relationship Id="rId2" Type="http://schemas.openxmlformats.org/officeDocument/2006/relationships/diagramData" Target="../diagrams/data120.xml"/><Relationship Id="rId1" Type="http://schemas.openxmlformats.org/officeDocument/2006/relationships/slideLayout" Target="../slideLayouts/slideLayout2.xml"/><Relationship Id="rId6" Type="http://schemas.microsoft.com/office/2007/relationships/diagramDrawing" Target="../diagrams/drawing120.xml"/><Relationship Id="rId5" Type="http://schemas.openxmlformats.org/officeDocument/2006/relationships/diagramColors" Target="../diagrams/colors120.xml"/><Relationship Id="rId4" Type="http://schemas.openxmlformats.org/officeDocument/2006/relationships/diagramQuickStyle" Target="../diagrams/quickStyle120.xml"/></Relationships>
</file>

<file path=ppt/slides/_rels/slide107.xml.rels><?xml version="1.0" encoding="UTF-8" standalone="yes"?>
<Relationships xmlns="http://schemas.openxmlformats.org/package/2006/relationships"><Relationship Id="rId8" Type="http://schemas.openxmlformats.org/officeDocument/2006/relationships/diagramLayout" Target="../diagrams/layout122.xml"/><Relationship Id="rId3" Type="http://schemas.openxmlformats.org/officeDocument/2006/relationships/diagramLayout" Target="../diagrams/layout121.xml"/><Relationship Id="rId7" Type="http://schemas.openxmlformats.org/officeDocument/2006/relationships/diagramData" Target="../diagrams/data122.xml"/><Relationship Id="rId2" Type="http://schemas.openxmlformats.org/officeDocument/2006/relationships/diagramData" Target="../diagrams/data121.xml"/><Relationship Id="rId1" Type="http://schemas.openxmlformats.org/officeDocument/2006/relationships/slideLayout" Target="../slideLayouts/slideLayout2.xml"/><Relationship Id="rId6" Type="http://schemas.microsoft.com/office/2007/relationships/diagramDrawing" Target="../diagrams/drawing121.xml"/><Relationship Id="rId11" Type="http://schemas.microsoft.com/office/2007/relationships/diagramDrawing" Target="../diagrams/drawing122.xml"/><Relationship Id="rId5" Type="http://schemas.openxmlformats.org/officeDocument/2006/relationships/diagramColors" Target="../diagrams/colors121.xml"/><Relationship Id="rId10" Type="http://schemas.openxmlformats.org/officeDocument/2006/relationships/diagramColors" Target="../diagrams/colors122.xml"/><Relationship Id="rId4" Type="http://schemas.openxmlformats.org/officeDocument/2006/relationships/diagramQuickStyle" Target="../diagrams/quickStyle121.xml"/><Relationship Id="rId9" Type="http://schemas.openxmlformats.org/officeDocument/2006/relationships/diagramQuickStyle" Target="../diagrams/quickStyle122.xml"/></Relationships>
</file>

<file path=ppt/slides/_rels/slide108.xml.rels><?xml version="1.0" encoding="UTF-8" standalone="yes"?>
<Relationships xmlns="http://schemas.openxmlformats.org/package/2006/relationships"><Relationship Id="rId3" Type="http://schemas.openxmlformats.org/officeDocument/2006/relationships/diagramLayout" Target="../diagrams/layout123.xml"/><Relationship Id="rId2" Type="http://schemas.openxmlformats.org/officeDocument/2006/relationships/diagramData" Target="../diagrams/data123.xml"/><Relationship Id="rId1" Type="http://schemas.openxmlformats.org/officeDocument/2006/relationships/slideLayout" Target="../slideLayouts/slideLayout2.xml"/><Relationship Id="rId6" Type="http://schemas.microsoft.com/office/2007/relationships/diagramDrawing" Target="../diagrams/drawing123.xml"/><Relationship Id="rId5" Type="http://schemas.openxmlformats.org/officeDocument/2006/relationships/diagramColors" Target="../diagrams/colors123.xml"/><Relationship Id="rId4" Type="http://schemas.openxmlformats.org/officeDocument/2006/relationships/diagramQuickStyle" Target="../diagrams/quickStyle123.xml"/></Relationships>
</file>

<file path=ppt/slides/_rels/slide109.xml.rels><?xml version="1.0" encoding="UTF-8" standalone="yes"?>
<Relationships xmlns="http://schemas.openxmlformats.org/package/2006/relationships"><Relationship Id="rId3" Type="http://schemas.openxmlformats.org/officeDocument/2006/relationships/diagramLayout" Target="../diagrams/layout124.xml"/><Relationship Id="rId2" Type="http://schemas.openxmlformats.org/officeDocument/2006/relationships/diagramData" Target="../diagrams/data124.xml"/><Relationship Id="rId1" Type="http://schemas.openxmlformats.org/officeDocument/2006/relationships/slideLayout" Target="../slideLayouts/slideLayout2.xml"/><Relationship Id="rId6" Type="http://schemas.microsoft.com/office/2007/relationships/diagramDrawing" Target="../diagrams/drawing124.xml"/><Relationship Id="rId5" Type="http://schemas.openxmlformats.org/officeDocument/2006/relationships/diagramColors" Target="../diagrams/colors124.xml"/><Relationship Id="rId4" Type="http://schemas.openxmlformats.org/officeDocument/2006/relationships/diagramQuickStyle" Target="../diagrams/quickStyle124.xml"/></Relationships>
</file>

<file path=ppt/slides/_rels/slide110.xml.rels><?xml version="1.0" encoding="UTF-8" standalone="yes"?>
<Relationships xmlns="http://schemas.openxmlformats.org/package/2006/relationships"><Relationship Id="rId3" Type="http://schemas.openxmlformats.org/officeDocument/2006/relationships/diagramLayout" Target="../diagrams/layout125.xml"/><Relationship Id="rId2" Type="http://schemas.openxmlformats.org/officeDocument/2006/relationships/diagramData" Target="../diagrams/data125.xml"/><Relationship Id="rId1" Type="http://schemas.openxmlformats.org/officeDocument/2006/relationships/slideLayout" Target="../slideLayouts/slideLayout2.xml"/><Relationship Id="rId6" Type="http://schemas.microsoft.com/office/2007/relationships/diagramDrawing" Target="../diagrams/drawing125.xml"/><Relationship Id="rId5" Type="http://schemas.openxmlformats.org/officeDocument/2006/relationships/diagramColors" Target="../diagrams/colors125.xml"/><Relationship Id="rId4" Type="http://schemas.openxmlformats.org/officeDocument/2006/relationships/diagramQuickStyle" Target="../diagrams/quickStyle125.xml"/></Relationships>
</file>

<file path=ppt/slides/_rels/slide111.xml.rels><?xml version="1.0" encoding="UTF-8" standalone="yes"?>
<Relationships xmlns="http://schemas.openxmlformats.org/package/2006/relationships"><Relationship Id="rId3" Type="http://schemas.openxmlformats.org/officeDocument/2006/relationships/diagramLayout" Target="../diagrams/layout126.xml"/><Relationship Id="rId2" Type="http://schemas.openxmlformats.org/officeDocument/2006/relationships/diagramData" Target="../diagrams/data126.xml"/><Relationship Id="rId1" Type="http://schemas.openxmlformats.org/officeDocument/2006/relationships/slideLayout" Target="../slideLayouts/slideLayout2.xml"/><Relationship Id="rId6" Type="http://schemas.microsoft.com/office/2007/relationships/diagramDrawing" Target="../diagrams/drawing126.xml"/><Relationship Id="rId5" Type="http://schemas.openxmlformats.org/officeDocument/2006/relationships/diagramColors" Target="../diagrams/colors126.xml"/><Relationship Id="rId4" Type="http://schemas.openxmlformats.org/officeDocument/2006/relationships/diagramQuickStyle" Target="../diagrams/quickStyle126.xml"/></Relationships>
</file>

<file path=ppt/slides/_rels/slide112.xml.rels><?xml version="1.0" encoding="UTF-8" standalone="yes"?>
<Relationships xmlns="http://schemas.openxmlformats.org/package/2006/relationships"><Relationship Id="rId3" Type="http://schemas.openxmlformats.org/officeDocument/2006/relationships/diagramLayout" Target="../diagrams/layout127.xml"/><Relationship Id="rId2" Type="http://schemas.openxmlformats.org/officeDocument/2006/relationships/diagramData" Target="../diagrams/data127.xml"/><Relationship Id="rId1" Type="http://schemas.openxmlformats.org/officeDocument/2006/relationships/slideLayout" Target="../slideLayouts/slideLayout2.xml"/><Relationship Id="rId6" Type="http://schemas.microsoft.com/office/2007/relationships/diagramDrawing" Target="../diagrams/drawing127.xml"/><Relationship Id="rId5" Type="http://schemas.openxmlformats.org/officeDocument/2006/relationships/diagramColors" Target="../diagrams/colors127.xml"/><Relationship Id="rId4" Type="http://schemas.openxmlformats.org/officeDocument/2006/relationships/diagramQuickStyle" Target="../diagrams/quickStyle127.xml"/></Relationships>
</file>

<file path=ppt/slides/_rels/slide113.xml.rels><?xml version="1.0" encoding="UTF-8" standalone="yes"?>
<Relationships xmlns="http://schemas.openxmlformats.org/package/2006/relationships"><Relationship Id="rId3" Type="http://schemas.openxmlformats.org/officeDocument/2006/relationships/diagramLayout" Target="../diagrams/layout128.xml"/><Relationship Id="rId2" Type="http://schemas.openxmlformats.org/officeDocument/2006/relationships/diagramData" Target="../diagrams/data128.xml"/><Relationship Id="rId1" Type="http://schemas.openxmlformats.org/officeDocument/2006/relationships/slideLayout" Target="../slideLayouts/slideLayout2.xml"/><Relationship Id="rId6" Type="http://schemas.microsoft.com/office/2007/relationships/diagramDrawing" Target="../diagrams/drawing128.xml"/><Relationship Id="rId5" Type="http://schemas.openxmlformats.org/officeDocument/2006/relationships/diagramColors" Target="../diagrams/colors128.xml"/><Relationship Id="rId4" Type="http://schemas.openxmlformats.org/officeDocument/2006/relationships/diagramQuickStyle" Target="../diagrams/quickStyle128.xml"/></Relationships>
</file>

<file path=ppt/slides/_rels/slide114.xml.rels><?xml version="1.0" encoding="UTF-8" standalone="yes"?>
<Relationships xmlns="http://schemas.openxmlformats.org/package/2006/relationships"><Relationship Id="rId3" Type="http://schemas.openxmlformats.org/officeDocument/2006/relationships/diagramLayout" Target="../diagrams/layout129.xml"/><Relationship Id="rId2" Type="http://schemas.openxmlformats.org/officeDocument/2006/relationships/diagramData" Target="../diagrams/data129.xml"/><Relationship Id="rId1" Type="http://schemas.openxmlformats.org/officeDocument/2006/relationships/slideLayout" Target="../slideLayouts/slideLayout2.xml"/><Relationship Id="rId6" Type="http://schemas.microsoft.com/office/2007/relationships/diagramDrawing" Target="../diagrams/drawing129.xml"/><Relationship Id="rId5" Type="http://schemas.openxmlformats.org/officeDocument/2006/relationships/diagramColors" Target="../diagrams/colors129.xml"/><Relationship Id="rId4" Type="http://schemas.openxmlformats.org/officeDocument/2006/relationships/diagramQuickStyle" Target="../diagrams/quickStyle129.xml"/></Relationships>
</file>

<file path=ppt/slides/_rels/slide115.xml.rels><?xml version="1.0" encoding="UTF-8" standalone="yes"?>
<Relationships xmlns="http://schemas.openxmlformats.org/package/2006/relationships"><Relationship Id="rId3" Type="http://schemas.openxmlformats.org/officeDocument/2006/relationships/diagramLayout" Target="../diagrams/layout130.xml"/><Relationship Id="rId2" Type="http://schemas.openxmlformats.org/officeDocument/2006/relationships/diagramData" Target="../diagrams/data130.xml"/><Relationship Id="rId1" Type="http://schemas.openxmlformats.org/officeDocument/2006/relationships/slideLayout" Target="../slideLayouts/slideLayout2.xml"/><Relationship Id="rId6" Type="http://schemas.microsoft.com/office/2007/relationships/diagramDrawing" Target="../diagrams/drawing130.xml"/><Relationship Id="rId5" Type="http://schemas.openxmlformats.org/officeDocument/2006/relationships/diagramColors" Target="../diagrams/colors130.xml"/><Relationship Id="rId4" Type="http://schemas.openxmlformats.org/officeDocument/2006/relationships/diagramQuickStyle" Target="../diagrams/quickStyle130.xml"/></Relationships>
</file>

<file path=ppt/slides/_rels/slide116.xml.rels><?xml version="1.0" encoding="UTF-8" standalone="yes"?>
<Relationships xmlns="http://schemas.openxmlformats.org/package/2006/relationships"><Relationship Id="rId8" Type="http://schemas.openxmlformats.org/officeDocument/2006/relationships/diagramLayout" Target="../diagrams/layout132.xml"/><Relationship Id="rId3" Type="http://schemas.openxmlformats.org/officeDocument/2006/relationships/diagramLayout" Target="../diagrams/layout131.xml"/><Relationship Id="rId7" Type="http://schemas.openxmlformats.org/officeDocument/2006/relationships/diagramData" Target="../diagrams/data132.xml"/><Relationship Id="rId2" Type="http://schemas.openxmlformats.org/officeDocument/2006/relationships/diagramData" Target="../diagrams/data131.xml"/><Relationship Id="rId1" Type="http://schemas.openxmlformats.org/officeDocument/2006/relationships/slideLayout" Target="../slideLayouts/slideLayout2.xml"/><Relationship Id="rId6" Type="http://schemas.microsoft.com/office/2007/relationships/diagramDrawing" Target="../diagrams/drawing131.xml"/><Relationship Id="rId11" Type="http://schemas.microsoft.com/office/2007/relationships/diagramDrawing" Target="../diagrams/drawing132.xml"/><Relationship Id="rId5" Type="http://schemas.openxmlformats.org/officeDocument/2006/relationships/diagramColors" Target="../diagrams/colors131.xml"/><Relationship Id="rId10" Type="http://schemas.openxmlformats.org/officeDocument/2006/relationships/diagramColors" Target="../diagrams/colors132.xml"/><Relationship Id="rId4" Type="http://schemas.openxmlformats.org/officeDocument/2006/relationships/diagramQuickStyle" Target="../diagrams/quickStyle131.xml"/><Relationship Id="rId9" Type="http://schemas.openxmlformats.org/officeDocument/2006/relationships/diagramQuickStyle" Target="../diagrams/quickStyle132.xml"/></Relationships>
</file>

<file path=ppt/slides/_rels/slide117.xml.rels><?xml version="1.0" encoding="UTF-8" standalone="yes"?>
<Relationships xmlns="http://schemas.openxmlformats.org/package/2006/relationships"><Relationship Id="rId3" Type="http://schemas.openxmlformats.org/officeDocument/2006/relationships/diagramLayout" Target="../diagrams/layout133.xml"/><Relationship Id="rId2" Type="http://schemas.openxmlformats.org/officeDocument/2006/relationships/diagramData" Target="../diagrams/data133.xml"/><Relationship Id="rId1" Type="http://schemas.openxmlformats.org/officeDocument/2006/relationships/slideLayout" Target="../slideLayouts/slideLayout2.xml"/><Relationship Id="rId6" Type="http://schemas.microsoft.com/office/2007/relationships/diagramDrawing" Target="../diagrams/drawing133.xml"/><Relationship Id="rId5" Type="http://schemas.openxmlformats.org/officeDocument/2006/relationships/diagramColors" Target="../diagrams/colors133.xml"/><Relationship Id="rId4" Type="http://schemas.openxmlformats.org/officeDocument/2006/relationships/diagramQuickStyle" Target="../diagrams/quickStyle13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3505416892"/>
              </p:ext>
            </p:extLst>
          </p:nvPr>
        </p:nvGraphicFramePr>
        <p:xfrm>
          <a:off x="648182" y="659756"/>
          <a:ext cx="10868628" cy="5649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026077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659757" y="763929"/>
          <a:ext cx="10891777" cy="12616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nvPr>
        </p:nvGraphicFramePr>
        <p:xfrm>
          <a:off x="659757" y="1944547"/>
          <a:ext cx="10891777" cy="416688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576916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243633126"/>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0517083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31773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4243637383"/>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17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82388109"/>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6608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230097712"/>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6731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280552766"/>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27492081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568927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51790426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8727889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6500709"/>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1102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22600947"/>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2619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77826131"/>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8810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168051222"/>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34262940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8641496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531237687"/>
              </p:ext>
            </p:extLst>
          </p:nvPr>
        </p:nvGraphicFramePr>
        <p:xfrm>
          <a:off x="838200" y="783771"/>
          <a:ext cx="10515600" cy="5393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72556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25649817"/>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97915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59316641"/>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9692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23696916"/>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8073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373531527"/>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04189230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142833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05750880"/>
              </p:ext>
            </p:extLst>
          </p:nvPr>
        </p:nvGraphicFramePr>
        <p:xfrm>
          <a:off x="838200" y="740229"/>
          <a:ext cx="10515600" cy="54367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9011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65840402"/>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020038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07683583"/>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29103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42282365"/>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89603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93524397"/>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85847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841745844"/>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92335954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90879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076665597"/>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21102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26316457"/>
              </p:ext>
            </p:extLst>
          </p:nvPr>
        </p:nvGraphicFramePr>
        <p:xfrm>
          <a:off x="838200" y="754743"/>
          <a:ext cx="10515600" cy="5422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83625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46514438"/>
              </p:ext>
            </p:extLst>
          </p:nvPr>
        </p:nvGraphicFramePr>
        <p:xfrm>
          <a:off x="838200" y="754743"/>
          <a:ext cx="10515600" cy="5422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1651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64348392"/>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84128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11207640"/>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93671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18797213"/>
              </p:ext>
            </p:extLst>
          </p:nvPr>
        </p:nvGraphicFramePr>
        <p:xfrm>
          <a:off x="838200" y="769257"/>
          <a:ext cx="10515600" cy="5407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4350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65555285"/>
              </p:ext>
            </p:extLst>
          </p:nvPr>
        </p:nvGraphicFramePr>
        <p:xfrm>
          <a:off x="838200" y="769257"/>
          <a:ext cx="10515600" cy="5407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43212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88348016"/>
              </p:ext>
            </p:extLst>
          </p:nvPr>
        </p:nvGraphicFramePr>
        <p:xfrm>
          <a:off x="838200" y="769257"/>
          <a:ext cx="10515600" cy="5407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05111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929915923"/>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87466235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58446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021102608"/>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70793786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5256784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3689865"/>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4530956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7074152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924510840"/>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47372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608545226"/>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18678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16579296"/>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37376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77000501"/>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36183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4486187"/>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85191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40166858"/>
              </p:ext>
            </p:extLst>
          </p:nvPr>
        </p:nvGraphicFramePr>
        <p:xfrm>
          <a:off x="838200" y="769257"/>
          <a:ext cx="10515600" cy="5407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04880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35308897"/>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6115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03890008"/>
              </p:ext>
            </p:extLst>
          </p:nvPr>
        </p:nvGraphicFramePr>
        <p:xfrm>
          <a:off x="838200" y="769257"/>
          <a:ext cx="10515600" cy="5407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44894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21665824"/>
              </p:ext>
            </p:extLst>
          </p:nvPr>
        </p:nvGraphicFramePr>
        <p:xfrm>
          <a:off x="838200" y="740229"/>
          <a:ext cx="10515600" cy="54367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78341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26829575"/>
              </p:ext>
            </p:extLst>
          </p:nvPr>
        </p:nvGraphicFramePr>
        <p:xfrm>
          <a:off x="838200" y="740229"/>
          <a:ext cx="10515600" cy="54367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61122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78742857"/>
              </p:ext>
            </p:extLst>
          </p:nvPr>
        </p:nvGraphicFramePr>
        <p:xfrm>
          <a:off x="838200" y="769257"/>
          <a:ext cx="10515600" cy="5407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66177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73233389"/>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75901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784553301"/>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57636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48673868"/>
              </p:ext>
            </p:extLst>
          </p:nvPr>
        </p:nvGraphicFramePr>
        <p:xfrm>
          <a:off x="838200" y="783771"/>
          <a:ext cx="10515600" cy="5393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40302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20424356"/>
              </p:ext>
            </p:extLst>
          </p:nvPr>
        </p:nvGraphicFramePr>
        <p:xfrm>
          <a:off x="838200" y="754743"/>
          <a:ext cx="10515600" cy="5422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28272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05973303"/>
              </p:ext>
            </p:extLst>
          </p:nvPr>
        </p:nvGraphicFramePr>
        <p:xfrm>
          <a:off x="838200" y="754743"/>
          <a:ext cx="10515600" cy="5422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848732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736725308"/>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79649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733879098"/>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094300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30672650"/>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29046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87113599"/>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1312312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30837626"/>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96698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18419627"/>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550562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00145943"/>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029083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78389143"/>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160592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77714282"/>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650764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88935632"/>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83613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03404958"/>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018862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55308235"/>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51442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11188365"/>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692429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79734485"/>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080325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92055219"/>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48844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62668971"/>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68156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15087525"/>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5296506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746254971"/>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866722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269925425"/>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1272608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52385930"/>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27223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23479787"/>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823301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3270729"/>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132236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5257462"/>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721358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58529629"/>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170244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71829576"/>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179860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13520490"/>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073643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07404666"/>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685522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34037472"/>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59372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81556306"/>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243665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73481347"/>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440755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01461050"/>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02895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52865792"/>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09663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02459314"/>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952321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97803839"/>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400157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96265782"/>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10166376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5384500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66533127"/>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733259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80984321"/>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392381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18577302"/>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192635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81820549"/>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610476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41632972"/>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973289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74701580"/>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701392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74303610"/>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059131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62480520"/>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936663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42686634"/>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255649242"/>
              </p:ext>
            </p:extLst>
          </p:nvPr>
        </p:nvGraphicFramePr>
        <p:xfrm>
          <a:off x="838200" y="1458410"/>
          <a:ext cx="10515600" cy="471855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72863817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51143537"/>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4602304"/>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80136416"/>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862770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75728678"/>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541570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58400496"/>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619649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69591536"/>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5356466"/>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19421124"/>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647014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534403206"/>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48443007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795804237"/>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65853821"/>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260429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706736976"/>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59424013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47338689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84258092"/>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093284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09468147"/>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832735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71647936"/>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4584871"/>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505515933"/>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91602542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95632843"/>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06107770"/>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156041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84638524"/>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101023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49205198"/>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461801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33352995"/>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4755056"/>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90749196"/>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47626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93946325"/>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589354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08051454"/>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2869509"/>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72974820"/>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39460884"/>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72168099"/>
              </p:ext>
            </p:extLst>
          </p:nvPr>
        </p:nvGraphicFramePr>
        <p:xfrm>
          <a:off x="601884" y="1690687"/>
          <a:ext cx="11042248" cy="4618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ext uri="{D42A27DB-BD31-4B8C-83A1-F6EECF244321}">
                <p14:modId xmlns:p14="http://schemas.microsoft.com/office/powerpoint/2010/main" val="1698610405"/>
              </p:ext>
            </p:extLst>
          </p:nvPr>
        </p:nvGraphicFramePr>
        <p:xfrm>
          <a:off x="601884" y="462986"/>
          <a:ext cx="11042248" cy="122770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574322018"/>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45722646"/>
              </p:ext>
            </p:extLst>
          </p:nvPr>
        </p:nvGraphicFramePr>
        <p:xfrm>
          <a:off x="838200" y="740780"/>
          <a:ext cx="10515600" cy="54361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9827862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504</TotalTime>
  <Words>6295</Words>
  <Application>Microsoft Office PowerPoint</Application>
  <PresentationFormat>Широкоэкранный</PresentationFormat>
  <Paragraphs>418</Paragraphs>
  <Slides>117</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117</vt:i4>
      </vt:variant>
    </vt:vector>
  </HeadingPairs>
  <TitlesOfParts>
    <vt:vector size="122"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Yusupov Ravshanbek Aminbayevich</dc:creator>
  <cp:lastModifiedBy>Yusupov Ravshanbek Aminbayevich</cp:lastModifiedBy>
  <cp:revision>49</cp:revision>
  <dcterms:created xsi:type="dcterms:W3CDTF">2021-09-25T03:13:18Z</dcterms:created>
  <dcterms:modified xsi:type="dcterms:W3CDTF">2021-10-29T07:09:55Z</dcterms:modified>
</cp:coreProperties>
</file>