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ppt/diagrams/data110.xml" ContentType="application/vnd.openxmlformats-officedocument.drawingml.diagramData+xml"/>
  <Override PartName="/ppt/diagrams/layout110.xml" ContentType="application/vnd.openxmlformats-officedocument.drawingml.diagramLayout+xml"/>
  <Override PartName="/ppt/diagrams/quickStyle110.xml" ContentType="application/vnd.openxmlformats-officedocument.drawingml.diagramStyle+xml"/>
  <Override PartName="/ppt/diagrams/colors110.xml" ContentType="application/vnd.openxmlformats-officedocument.drawingml.diagramColors+xml"/>
  <Override PartName="/ppt/diagrams/drawing110.xml" ContentType="application/vnd.ms-office.drawingml.diagramDrawing+xml"/>
  <Override PartName="/ppt/diagrams/data111.xml" ContentType="application/vnd.openxmlformats-officedocument.drawingml.diagramData+xml"/>
  <Override PartName="/ppt/diagrams/layout111.xml" ContentType="application/vnd.openxmlformats-officedocument.drawingml.diagramLayout+xml"/>
  <Override PartName="/ppt/diagrams/quickStyle111.xml" ContentType="application/vnd.openxmlformats-officedocument.drawingml.diagramStyle+xml"/>
  <Override PartName="/ppt/diagrams/colors111.xml" ContentType="application/vnd.openxmlformats-officedocument.drawingml.diagramColors+xml"/>
  <Override PartName="/ppt/diagrams/drawing111.xml" ContentType="application/vnd.ms-office.drawingml.diagramDrawing+xml"/>
  <Override PartName="/ppt/diagrams/data112.xml" ContentType="application/vnd.openxmlformats-officedocument.drawingml.diagramData+xml"/>
  <Override PartName="/ppt/diagrams/layout112.xml" ContentType="application/vnd.openxmlformats-officedocument.drawingml.diagramLayout+xml"/>
  <Override PartName="/ppt/diagrams/quickStyle112.xml" ContentType="application/vnd.openxmlformats-officedocument.drawingml.diagramStyle+xml"/>
  <Override PartName="/ppt/diagrams/colors112.xml" ContentType="application/vnd.openxmlformats-officedocument.drawingml.diagramColors+xml"/>
  <Override PartName="/ppt/diagrams/drawing112.xml" ContentType="application/vnd.ms-office.drawingml.diagramDrawing+xml"/>
  <Override PartName="/ppt/diagrams/data113.xml" ContentType="application/vnd.openxmlformats-officedocument.drawingml.diagramData+xml"/>
  <Override PartName="/ppt/diagrams/layout113.xml" ContentType="application/vnd.openxmlformats-officedocument.drawingml.diagramLayout+xml"/>
  <Override PartName="/ppt/diagrams/quickStyle113.xml" ContentType="application/vnd.openxmlformats-officedocument.drawingml.diagramStyle+xml"/>
  <Override PartName="/ppt/diagrams/colors113.xml" ContentType="application/vnd.openxmlformats-officedocument.drawingml.diagramColors+xml"/>
  <Override PartName="/ppt/diagrams/drawing113.xml" ContentType="application/vnd.ms-office.drawingml.diagramDrawing+xml"/>
  <Override PartName="/ppt/diagrams/data114.xml" ContentType="application/vnd.openxmlformats-officedocument.drawingml.diagramData+xml"/>
  <Override PartName="/ppt/diagrams/layout114.xml" ContentType="application/vnd.openxmlformats-officedocument.drawingml.diagramLayout+xml"/>
  <Override PartName="/ppt/diagrams/quickStyle114.xml" ContentType="application/vnd.openxmlformats-officedocument.drawingml.diagramStyle+xml"/>
  <Override PartName="/ppt/diagrams/colors114.xml" ContentType="application/vnd.openxmlformats-officedocument.drawingml.diagramColors+xml"/>
  <Override PartName="/ppt/diagrams/drawing114.xml" ContentType="application/vnd.ms-office.drawingml.diagramDrawing+xml"/>
  <Override PartName="/ppt/diagrams/data115.xml" ContentType="application/vnd.openxmlformats-officedocument.drawingml.diagramData+xml"/>
  <Override PartName="/ppt/diagrams/layout115.xml" ContentType="application/vnd.openxmlformats-officedocument.drawingml.diagramLayout+xml"/>
  <Override PartName="/ppt/diagrams/quickStyle115.xml" ContentType="application/vnd.openxmlformats-officedocument.drawingml.diagramStyle+xml"/>
  <Override PartName="/ppt/diagrams/colors115.xml" ContentType="application/vnd.openxmlformats-officedocument.drawingml.diagramColors+xml"/>
  <Override PartName="/ppt/diagrams/drawing115.xml" ContentType="application/vnd.ms-office.drawingml.diagramDrawing+xml"/>
  <Override PartName="/ppt/diagrams/data116.xml" ContentType="application/vnd.openxmlformats-officedocument.drawingml.diagramData+xml"/>
  <Override PartName="/ppt/diagrams/layout116.xml" ContentType="application/vnd.openxmlformats-officedocument.drawingml.diagramLayout+xml"/>
  <Override PartName="/ppt/diagrams/quickStyle116.xml" ContentType="application/vnd.openxmlformats-officedocument.drawingml.diagramStyle+xml"/>
  <Override PartName="/ppt/diagrams/colors116.xml" ContentType="application/vnd.openxmlformats-officedocument.drawingml.diagramColors+xml"/>
  <Override PartName="/ppt/diagrams/drawing116.xml" ContentType="application/vnd.ms-office.drawingml.diagramDrawing+xml"/>
  <Override PartName="/ppt/diagrams/data117.xml" ContentType="application/vnd.openxmlformats-officedocument.drawingml.diagramData+xml"/>
  <Override PartName="/ppt/diagrams/layout117.xml" ContentType="application/vnd.openxmlformats-officedocument.drawingml.diagramLayout+xml"/>
  <Override PartName="/ppt/diagrams/quickStyle117.xml" ContentType="application/vnd.openxmlformats-officedocument.drawingml.diagramStyle+xml"/>
  <Override PartName="/ppt/diagrams/colors117.xml" ContentType="application/vnd.openxmlformats-officedocument.drawingml.diagramColors+xml"/>
  <Override PartName="/ppt/diagrams/drawing117.xml" ContentType="application/vnd.ms-office.drawingml.diagramDrawing+xml"/>
  <Override PartName="/ppt/diagrams/data118.xml" ContentType="application/vnd.openxmlformats-officedocument.drawingml.diagramData+xml"/>
  <Override PartName="/ppt/diagrams/layout118.xml" ContentType="application/vnd.openxmlformats-officedocument.drawingml.diagramLayout+xml"/>
  <Override PartName="/ppt/diagrams/quickStyle118.xml" ContentType="application/vnd.openxmlformats-officedocument.drawingml.diagramStyle+xml"/>
  <Override PartName="/ppt/diagrams/colors118.xml" ContentType="application/vnd.openxmlformats-officedocument.drawingml.diagramColors+xml"/>
  <Override PartName="/ppt/diagrams/drawing118.xml" ContentType="application/vnd.ms-office.drawingml.diagramDrawing+xml"/>
  <Override PartName="/ppt/diagrams/data119.xml" ContentType="application/vnd.openxmlformats-officedocument.drawingml.diagramData+xml"/>
  <Override PartName="/ppt/diagrams/layout119.xml" ContentType="application/vnd.openxmlformats-officedocument.drawingml.diagramLayout+xml"/>
  <Override PartName="/ppt/diagrams/quickStyle119.xml" ContentType="application/vnd.openxmlformats-officedocument.drawingml.diagramStyle+xml"/>
  <Override PartName="/ppt/diagrams/colors119.xml" ContentType="application/vnd.openxmlformats-officedocument.drawingml.diagramColors+xml"/>
  <Override PartName="/ppt/diagrams/drawing119.xml" ContentType="application/vnd.ms-office.drawingml.diagramDrawing+xml"/>
  <Override PartName="/ppt/diagrams/data120.xml" ContentType="application/vnd.openxmlformats-officedocument.drawingml.diagramData+xml"/>
  <Override PartName="/ppt/diagrams/layout120.xml" ContentType="application/vnd.openxmlformats-officedocument.drawingml.diagramLayout+xml"/>
  <Override PartName="/ppt/diagrams/quickStyle120.xml" ContentType="application/vnd.openxmlformats-officedocument.drawingml.diagramStyle+xml"/>
  <Override PartName="/ppt/diagrams/colors120.xml" ContentType="application/vnd.openxmlformats-officedocument.drawingml.diagramColors+xml"/>
  <Override PartName="/ppt/diagrams/drawing120.xml" ContentType="application/vnd.ms-office.drawingml.diagramDrawing+xml"/>
  <Override PartName="/ppt/diagrams/data121.xml" ContentType="application/vnd.openxmlformats-officedocument.drawingml.diagramData+xml"/>
  <Override PartName="/ppt/diagrams/layout121.xml" ContentType="application/vnd.openxmlformats-officedocument.drawingml.diagramLayout+xml"/>
  <Override PartName="/ppt/diagrams/quickStyle121.xml" ContentType="application/vnd.openxmlformats-officedocument.drawingml.diagramStyle+xml"/>
  <Override PartName="/ppt/diagrams/colors121.xml" ContentType="application/vnd.openxmlformats-officedocument.drawingml.diagramColors+xml"/>
  <Override PartName="/ppt/diagrams/drawing121.xml" ContentType="application/vnd.ms-office.drawingml.diagramDrawing+xml"/>
  <Override PartName="/ppt/diagrams/data122.xml" ContentType="application/vnd.openxmlformats-officedocument.drawingml.diagramData+xml"/>
  <Override PartName="/ppt/diagrams/layout122.xml" ContentType="application/vnd.openxmlformats-officedocument.drawingml.diagramLayout+xml"/>
  <Override PartName="/ppt/diagrams/quickStyle122.xml" ContentType="application/vnd.openxmlformats-officedocument.drawingml.diagramStyle+xml"/>
  <Override PartName="/ppt/diagrams/colors122.xml" ContentType="application/vnd.openxmlformats-officedocument.drawingml.diagramColors+xml"/>
  <Override PartName="/ppt/diagrams/drawing122.xml" ContentType="application/vnd.ms-office.drawingml.diagramDrawing+xml"/>
  <Override PartName="/ppt/diagrams/data123.xml" ContentType="application/vnd.openxmlformats-officedocument.drawingml.diagramData+xml"/>
  <Override PartName="/ppt/diagrams/layout123.xml" ContentType="application/vnd.openxmlformats-officedocument.drawingml.diagramLayout+xml"/>
  <Override PartName="/ppt/diagrams/quickStyle123.xml" ContentType="application/vnd.openxmlformats-officedocument.drawingml.diagramStyle+xml"/>
  <Override PartName="/ppt/diagrams/colors123.xml" ContentType="application/vnd.openxmlformats-officedocument.drawingml.diagramColors+xml"/>
  <Override PartName="/ppt/diagrams/drawing123.xml" ContentType="application/vnd.ms-office.drawingml.diagramDrawing+xml"/>
  <Override PartName="/ppt/diagrams/data124.xml" ContentType="application/vnd.openxmlformats-officedocument.drawingml.diagramData+xml"/>
  <Override PartName="/ppt/diagrams/layout124.xml" ContentType="application/vnd.openxmlformats-officedocument.drawingml.diagramLayout+xml"/>
  <Override PartName="/ppt/diagrams/quickStyle124.xml" ContentType="application/vnd.openxmlformats-officedocument.drawingml.diagramStyle+xml"/>
  <Override PartName="/ppt/diagrams/colors124.xml" ContentType="application/vnd.openxmlformats-officedocument.drawingml.diagramColors+xml"/>
  <Override PartName="/ppt/diagrams/drawing12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40" r:id="rId2"/>
    <p:sldId id="441" r:id="rId3"/>
    <p:sldId id="257" r:id="rId4"/>
    <p:sldId id="358" r:id="rId5"/>
    <p:sldId id="359" r:id="rId6"/>
    <p:sldId id="333" r:id="rId7"/>
    <p:sldId id="360" r:id="rId8"/>
    <p:sldId id="332" r:id="rId9"/>
    <p:sldId id="357" r:id="rId10"/>
    <p:sldId id="310" r:id="rId11"/>
    <p:sldId id="361" r:id="rId12"/>
    <p:sldId id="311" r:id="rId13"/>
    <p:sldId id="391" r:id="rId14"/>
    <p:sldId id="312" r:id="rId15"/>
    <p:sldId id="420" r:id="rId16"/>
    <p:sldId id="313" r:id="rId17"/>
    <p:sldId id="419" r:id="rId18"/>
    <p:sldId id="335" r:id="rId19"/>
    <p:sldId id="349" r:id="rId20"/>
    <p:sldId id="418" r:id="rId21"/>
    <p:sldId id="366" r:id="rId22"/>
    <p:sldId id="417" r:id="rId23"/>
    <p:sldId id="392" r:id="rId24"/>
    <p:sldId id="416" r:id="rId25"/>
    <p:sldId id="367" r:id="rId26"/>
    <p:sldId id="368" r:id="rId27"/>
    <p:sldId id="369" r:id="rId28"/>
    <p:sldId id="370" r:id="rId29"/>
    <p:sldId id="371" r:id="rId30"/>
    <p:sldId id="372" r:id="rId31"/>
    <p:sldId id="393" r:id="rId32"/>
    <p:sldId id="373" r:id="rId33"/>
    <p:sldId id="394" r:id="rId34"/>
    <p:sldId id="374" r:id="rId35"/>
    <p:sldId id="375" r:id="rId36"/>
    <p:sldId id="395" r:id="rId37"/>
    <p:sldId id="376" r:id="rId38"/>
    <p:sldId id="377" r:id="rId39"/>
    <p:sldId id="362" r:id="rId40"/>
    <p:sldId id="396" r:id="rId41"/>
    <p:sldId id="415" r:id="rId42"/>
    <p:sldId id="363" r:id="rId43"/>
    <p:sldId id="436" r:id="rId44"/>
    <p:sldId id="364" r:id="rId45"/>
    <p:sldId id="365" r:id="rId46"/>
    <p:sldId id="397" r:id="rId47"/>
    <p:sldId id="398" r:id="rId48"/>
    <p:sldId id="279" r:id="rId49"/>
    <p:sldId id="421" r:id="rId50"/>
    <p:sldId id="280" r:id="rId51"/>
    <p:sldId id="399" r:id="rId52"/>
    <p:sldId id="378" r:id="rId53"/>
    <p:sldId id="400" r:id="rId54"/>
    <p:sldId id="379" r:id="rId55"/>
    <p:sldId id="380" r:id="rId56"/>
    <p:sldId id="381" r:id="rId57"/>
    <p:sldId id="401" r:id="rId58"/>
    <p:sldId id="382" r:id="rId59"/>
    <p:sldId id="414" r:id="rId60"/>
    <p:sldId id="383" r:id="rId61"/>
    <p:sldId id="384" r:id="rId62"/>
    <p:sldId id="402" r:id="rId63"/>
    <p:sldId id="385" r:id="rId64"/>
    <p:sldId id="386" r:id="rId65"/>
    <p:sldId id="403" r:id="rId66"/>
    <p:sldId id="387" r:id="rId67"/>
    <p:sldId id="413" r:id="rId68"/>
    <p:sldId id="388" r:id="rId69"/>
    <p:sldId id="404" r:id="rId70"/>
    <p:sldId id="389" r:id="rId71"/>
    <p:sldId id="390" r:id="rId72"/>
    <p:sldId id="281" r:id="rId73"/>
    <p:sldId id="282" r:id="rId74"/>
    <p:sldId id="283" r:id="rId75"/>
    <p:sldId id="405" r:id="rId76"/>
    <p:sldId id="284" r:id="rId77"/>
    <p:sldId id="346" r:id="rId78"/>
    <p:sldId id="285" r:id="rId79"/>
    <p:sldId id="286" r:id="rId80"/>
    <p:sldId id="287" r:id="rId81"/>
    <p:sldId id="288" r:id="rId82"/>
    <p:sldId id="406" r:id="rId83"/>
    <p:sldId id="407" r:id="rId84"/>
    <p:sldId id="408" r:id="rId85"/>
    <p:sldId id="289" r:id="rId86"/>
    <p:sldId id="409" r:id="rId87"/>
    <p:sldId id="300" r:id="rId88"/>
    <p:sldId id="437" r:id="rId89"/>
    <p:sldId id="301" r:id="rId90"/>
    <p:sldId id="410" r:id="rId91"/>
    <p:sldId id="347" r:id="rId92"/>
    <p:sldId id="302" r:id="rId93"/>
    <p:sldId id="348" r:id="rId94"/>
    <p:sldId id="411" r:id="rId95"/>
    <p:sldId id="303" r:id="rId96"/>
    <p:sldId id="412" r:id="rId97"/>
    <p:sldId id="304" r:id="rId98"/>
    <p:sldId id="305" r:id="rId99"/>
    <p:sldId id="306" r:id="rId100"/>
    <p:sldId id="350" r:id="rId101"/>
    <p:sldId id="351" r:id="rId102"/>
    <p:sldId id="352" r:id="rId103"/>
    <p:sldId id="353" r:id="rId104"/>
    <p:sldId id="354" r:id="rId105"/>
    <p:sldId id="422" r:id="rId106"/>
    <p:sldId id="435" r:id="rId107"/>
    <p:sldId id="434" r:id="rId108"/>
    <p:sldId id="423" r:id="rId109"/>
    <p:sldId id="424" r:id="rId110"/>
    <p:sldId id="425" r:id="rId111"/>
    <p:sldId id="438" r:id="rId112"/>
    <p:sldId id="426" r:id="rId113"/>
    <p:sldId id="427" r:id="rId114"/>
    <p:sldId id="428" r:id="rId115"/>
    <p:sldId id="429" r:id="rId116"/>
    <p:sldId id="431" r:id="rId117"/>
    <p:sldId id="433" r:id="rId118"/>
    <p:sldId id="439" r:id="rId119"/>
    <p:sldId id="307" r:id="rId1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iagrams/_rels/data6.xml.rels><?xml version="1.0" encoding="UTF-8" standalone="yes"?>
<Relationships xmlns="http://schemas.openxmlformats.org/package/2006/relationships"><Relationship Id="rId3" Type="http://schemas.openxmlformats.org/officeDocument/2006/relationships/hyperlink" Target="https://ru.wikipedia.org/wiki/%D0%91%D0%B5%D1%80%D0%BB%D0%B8%D0%BD%D0%B3%D1%82%D0%BE%D0%BD_(%D0%92%D0%B5%D1%80%D0%BC%D0%BE%D0%BD%D1%82)" TargetMode="External"/><Relationship Id="rId2" Type="http://schemas.openxmlformats.org/officeDocument/2006/relationships/hyperlink" Target="https://ru.wikipedia.org/wiki/20_%D0%BE%D0%BA%D1%82%D1%8F%D0%B1%D1%80%D1%8F" TargetMode="External"/><Relationship Id="rId1" Type="http://schemas.openxmlformats.org/officeDocument/2006/relationships/hyperlink" Target="https://ru.wikipedia.org/wiki/%D0%90%D0%BD%D0%B3%D0%BB%D0%B8%D0%B9%D1%81%D0%BA%D0%B8%D0%B9_%D1%8F%D0%B7%D1%8B%D0%BA" TargetMode="External"/><Relationship Id="rId6" Type="http://schemas.openxmlformats.org/officeDocument/2006/relationships/hyperlink" Target="https://ru.wikipedia.org/wiki/%D0%9D%D1%8C%D1%8E-%D0%99%D0%BE%D1%80%D0%BA" TargetMode="External"/><Relationship Id="rId5" Type="http://schemas.openxmlformats.org/officeDocument/2006/relationships/hyperlink" Target="https://ru.wikipedia.org/wiki/1_%D0%B8%D1%8E%D0%BD%D1%8F" TargetMode="External"/><Relationship Id="rId4" Type="http://schemas.openxmlformats.org/officeDocument/2006/relationships/hyperlink" Target="https://ru.wikipedia.org/wiki/%D0%92%D0%B5%D1%80%D0%BC%D0%BE%D0%BD%D1%82" TargetMode="External"/></Relationships>
</file>

<file path=ppt/diagrams/_rels/data109.xml.rels><?xml version="1.0" encoding="UTF-8" standalone="yes"?>
<Relationships xmlns="http://schemas.openxmlformats.org/package/2006/relationships"><Relationship Id="rId3" Type="http://schemas.openxmlformats.org/officeDocument/2006/relationships/hyperlink" Target="https://ru.wikipedia.org/wiki/31_%D0%BC%D0%B0%D1%80%D1%82%D0%B0" TargetMode="External"/><Relationship Id="rId2" Type="http://schemas.openxmlformats.org/officeDocument/2006/relationships/hyperlink" Target="https://ru.wikipedia.org/wiki/%D0%9B%D0%B0%D1%82%D0%B8%D0%BD%D1%81%D0%BA%D0%B8%D0%B9_%D1%8F%D0%B7%D1%8B%D0%BA" TargetMode="External"/><Relationship Id="rId1" Type="http://schemas.openxmlformats.org/officeDocument/2006/relationships/hyperlink" Target="https://ru.wikipedia.org/wiki/%D0%A4%D1%80%D0%B0%D0%BD%D1%86%D1%83%D0%B7%D1%81%D0%BA%D0%B8%D0%B9_%D1%8F%D0%B7%D1%8B%D0%BA" TargetMode="External"/><Relationship Id="rId6" Type="http://schemas.openxmlformats.org/officeDocument/2006/relationships/hyperlink" Target="https://ru.wikipedia.org/wiki/%D0%A1%D1%82%D0%BE%D0%BA%D0%B3%D0%BE%D0%BB%D1%8C%D0%BC" TargetMode="External"/><Relationship Id="rId5" Type="http://schemas.openxmlformats.org/officeDocument/2006/relationships/hyperlink" Target="https://ru.wikipedia.org/wiki/11_%D1%84%D0%B5%D0%B2%D1%80%D0%B0%D0%BB%D1%8F" TargetMode="External"/><Relationship Id="rId4" Type="http://schemas.openxmlformats.org/officeDocument/2006/relationships/hyperlink" Target="https://ru.wikipedia.org/wiki/%D0%94%D0%B5%D0%BA%D0%B0%D1%80%D1%82_(%D0%AD%D0%BD%D0%B4%D1%80_%D0%B8_%D0%9B%D1%83%D0%B0%D1%80%D0%B0)" TargetMode="External"/></Relationships>
</file>

<file path=ppt/diagrams/_rels/drawing6.xml.rels><?xml version="1.0" encoding="UTF-8" standalone="yes"?>
<Relationships xmlns="http://schemas.openxmlformats.org/package/2006/relationships"><Relationship Id="rId3" Type="http://schemas.openxmlformats.org/officeDocument/2006/relationships/hyperlink" Target="https://ru.wikipedia.org/wiki/%D0%91%D0%B5%D1%80%D0%BB%D0%B8%D0%BD%D0%B3%D1%82%D0%BE%D0%BD_(%D0%92%D0%B5%D1%80%D0%BC%D0%BE%D0%BD%D1%82)" TargetMode="External"/><Relationship Id="rId2" Type="http://schemas.openxmlformats.org/officeDocument/2006/relationships/hyperlink" Target="https://ru.wikipedia.org/wiki/20_%D0%BE%D0%BA%D1%82%D1%8F%D0%B1%D1%80%D1%8F" TargetMode="External"/><Relationship Id="rId1" Type="http://schemas.openxmlformats.org/officeDocument/2006/relationships/hyperlink" Target="https://ru.wikipedia.org/wiki/%D0%90%D0%BD%D0%B3%D0%BB%D0%B8%D0%B9%D1%81%D0%BA%D0%B8%D0%B9_%D1%8F%D0%B7%D1%8B%D0%BA" TargetMode="External"/><Relationship Id="rId6" Type="http://schemas.openxmlformats.org/officeDocument/2006/relationships/hyperlink" Target="https://ru.wikipedia.org/wiki/%D0%9D%D1%8C%D1%8E-%D0%99%D0%BE%D1%80%D0%BA" TargetMode="External"/><Relationship Id="rId5" Type="http://schemas.openxmlformats.org/officeDocument/2006/relationships/hyperlink" Target="https://ru.wikipedia.org/wiki/1_%D0%B8%D1%8E%D0%BD%D1%8F" TargetMode="External"/><Relationship Id="rId4" Type="http://schemas.openxmlformats.org/officeDocument/2006/relationships/hyperlink" Target="https://ru.wikipedia.org/wiki/%D0%92%D0%B5%D1%80%D0%BC%D0%BE%D0%BD%D1%82" TargetMode="External"/></Relationships>
</file>

<file path=ppt/diagrams/_rels/drawing109.xml.rels><?xml version="1.0" encoding="UTF-8" standalone="yes"?>
<Relationships xmlns="http://schemas.openxmlformats.org/package/2006/relationships"><Relationship Id="rId3" Type="http://schemas.openxmlformats.org/officeDocument/2006/relationships/hyperlink" Target="https://ru.wikipedia.org/wiki/31_%D0%BC%D0%B0%D1%80%D1%82%D0%B0" TargetMode="External"/><Relationship Id="rId2" Type="http://schemas.openxmlformats.org/officeDocument/2006/relationships/hyperlink" Target="https://ru.wikipedia.org/wiki/%D0%9B%D0%B0%D1%82%D0%B8%D0%BD%D1%81%D0%BA%D0%B8%D0%B9_%D1%8F%D0%B7%D1%8B%D0%BA" TargetMode="External"/><Relationship Id="rId1" Type="http://schemas.openxmlformats.org/officeDocument/2006/relationships/hyperlink" Target="https://ru.wikipedia.org/wiki/%D0%A4%D1%80%D0%B0%D0%BD%D1%86%D1%83%D0%B7%D1%81%D0%BA%D0%B8%D0%B9_%D1%8F%D0%B7%D1%8B%D0%BA" TargetMode="External"/><Relationship Id="rId6" Type="http://schemas.openxmlformats.org/officeDocument/2006/relationships/hyperlink" Target="https://ru.wikipedia.org/wiki/%D0%A1%D1%82%D0%BE%D0%BA%D0%B3%D0%BE%D0%BB%D1%8C%D0%BC" TargetMode="External"/><Relationship Id="rId5" Type="http://schemas.openxmlformats.org/officeDocument/2006/relationships/hyperlink" Target="https://ru.wikipedia.org/wiki/11_%D1%84%D0%B5%D0%B2%D1%80%D0%B0%D0%BB%D1%8F" TargetMode="External"/><Relationship Id="rId4" Type="http://schemas.openxmlformats.org/officeDocument/2006/relationships/hyperlink" Target="https://ru.wikipedia.org/wiki/%D0%94%D0%B5%D0%BA%D0%B0%D1%80%D1%82_(%D0%AD%D0%BD%D0%B4%D1%80_%D0%B8_%D0%9B%D1%83%D0%B0%D1%80%D0%B0)" TargetMode="Externa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5-мавзу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Ў</a:t>
          </a:r>
          <a:r>
            <a:rPr lang="ms-MY" b="1" dirty="0" smtClean="0">
              <a:latin typeface="Times New Roman" panose="02020603050405020304" pitchFamily="18" charset="0"/>
              <a:cs typeface="Times New Roman" panose="02020603050405020304" pitchFamily="18" charset="0"/>
            </a:rPr>
            <a:t>қув жaрaёни</a:t>
          </a:r>
          <a:r>
            <a:rPr lang="uz-Cyrl-UZ" b="1" dirty="0" smtClean="0">
              <a:latin typeface="Times New Roman" panose="02020603050405020304" pitchFamily="18" charset="0"/>
              <a:cs typeface="Times New Roman" panose="02020603050405020304" pitchFamily="18" charset="0"/>
            </a:rPr>
            <a:t>ни ташкил этиш ва бошқаришнинг </a:t>
          </a:r>
          <a:r>
            <a:rPr lang="ms-MY" b="1" dirty="0" smtClean="0">
              <a:latin typeface="Times New Roman" panose="02020603050405020304" pitchFamily="18" charset="0"/>
              <a:cs typeface="Times New Roman" panose="02020603050405020304" pitchFamily="18" charset="0"/>
            </a:rPr>
            <a:t>сaмaрaдoрлигини oширишдa муaммoли ўқитиш тexнoлoгиясининг дoлзaрблиги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5</a:t>
          </a:r>
          <a:r>
            <a:rPr lang="en-US" b="1" dirty="0" smtClean="0">
              <a:latin typeface="Times New Roman" panose="02020603050405020304" pitchFamily="18" charset="0"/>
              <a:cs typeface="Times New Roman" panose="02020603050405020304" pitchFamily="18" charset="0"/>
            </a:rPr>
            <a:t>. The relevance of problem-oriented learning technologies in increasing the efficiency of the organization and management of the educational process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36F991-3F65-4645-A522-FE0FE1EABF56}"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B942C93B-73AE-4DF7-AEB7-C45D024C3C70}">
      <dgm:prSet/>
      <dgm:spPr/>
      <dgm:t>
        <a:bodyPr/>
        <a:lstStyle/>
        <a:p>
          <a:pPr algn="ctr" rtl="0"/>
          <a:r>
            <a:rPr lang="uz-Cyrl-UZ" b="1" dirty="0" smtClean="0">
              <a:latin typeface="Times New Roman" panose="02020603050405020304" pitchFamily="18" charset="0"/>
              <a:cs typeface="Times New Roman" panose="02020603050405020304" pitchFamily="18" charset="0"/>
            </a:rPr>
            <a:t>5-мавзу. </a:t>
          </a:r>
          <a:r>
            <a:rPr lang="ms-MY" b="1" dirty="0" smtClean="0">
              <a:latin typeface="Times New Roman" panose="02020603050405020304" pitchFamily="18" charset="0"/>
              <a:cs typeface="Times New Roman" panose="02020603050405020304" pitchFamily="18" charset="0"/>
            </a:rPr>
            <a:t>ЎҚУВ ЖAРAЁНИ</a:t>
          </a:r>
          <a:r>
            <a:rPr lang="uz-Cyrl-UZ" b="1" dirty="0" smtClean="0">
              <a:latin typeface="Times New Roman" panose="02020603050405020304" pitchFamily="18" charset="0"/>
              <a:cs typeface="Times New Roman" panose="02020603050405020304" pitchFamily="18" charset="0"/>
            </a:rPr>
            <a:t>НИ ТАШКИЛ ЭТИШ ВА БОШҚАРИШНИНГ </a:t>
          </a:r>
          <a:r>
            <a:rPr lang="ms-MY" b="1" dirty="0" smtClean="0">
              <a:latin typeface="Times New Roman" panose="02020603050405020304" pitchFamily="18" charset="0"/>
              <a:cs typeface="Times New Roman" panose="02020603050405020304" pitchFamily="18" charset="0"/>
            </a:rPr>
            <a:t>СAМAРAДOРЛИГИНИ OШИРИШДA МУAММOЛИ ЎҚИТИШ ТEXНOЛOГИЯСИНИНГ ДOЛЗAРБЛИГИ</a:t>
          </a:r>
          <a:endParaRPr lang="ru-RU" b="1" dirty="0">
            <a:latin typeface="Times New Roman" panose="02020603050405020304" pitchFamily="18" charset="0"/>
            <a:cs typeface="Times New Roman" panose="02020603050405020304" pitchFamily="18" charset="0"/>
          </a:endParaRPr>
        </a:p>
      </dgm:t>
    </dgm:pt>
    <dgm:pt modelId="{C5447572-5BE9-4AC8-B1B7-0755FB2D6713}" type="parTrans" cxnId="{E50CE31B-0DA9-4EC0-AD0B-08BC1D32CF39}">
      <dgm:prSet/>
      <dgm:spPr/>
      <dgm:t>
        <a:bodyPr/>
        <a:lstStyle/>
        <a:p>
          <a:endParaRPr lang="ru-RU"/>
        </a:p>
      </dgm:t>
    </dgm:pt>
    <dgm:pt modelId="{0C99B90E-4AD1-4F21-B16D-20A191AA4216}" type="sibTrans" cxnId="{E50CE31B-0DA9-4EC0-AD0B-08BC1D32CF39}">
      <dgm:prSet/>
      <dgm:spPr/>
      <dgm:t>
        <a:bodyPr/>
        <a:lstStyle/>
        <a:p>
          <a:endParaRPr lang="ru-RU"/>
        </a:p>
      </dgm:t>
    </dgm:pt>
    <dgm:pt modelId="{0B273E56-6283-4D00-B85D-E15AB2C36ADD}" type="pres">
      <dgm:prSet presAssocID="{BD36F991-3F65-4645-A522-FE0FE1EABF56}" presName="linear" presStyleCnt="0">
        <dgm:presLayoutVars>
          <dgm:animLvl val="lvl"/>
          <dgm:resizeHandles val="exact"/>
        </dgm:presLayoutVars>
      </dgm:prSet>
      <dgm:spPr/>
      <dgm:t>
        <a:bodyPr/>
        <a:lstStyle/>
        <a:p>
          <a:endParaRPr lang="ru-RU"/>
        </a:p>
      </dgm:t>
    </dgm:pt>
    <dgm:pt modelId="{D6930215-EEA4-44F2-A34C-700CF29B3959}" type="pres">
      <dgm:prSet presAssocID="{B942C93B-73AE-4DF7-AEB7-C45D024C3C70}" presName="parentText" presStyleLbl="node1" presStyleIdx="0" presStyleCnt="1">
        <dgm:presLayoutVars>
          <dgm:chMax val="0"/>
          <dgm:bulletEnabled val="1"/>
        </dgm:presLayoutVars>
      </dgm:prSet>
      <dgm:spPr/>
      <dgm:t>
        <a:bodyPr/>
        <a:lstStyle/>
        <a:p>
          <a:endParaRPr lang="ru-RU"/>
        </a:p>
      </dgm:t>
    </dgm:pt>
  </dgm:ptLst>
  <dgm:cxnLst>
    <dgm:cxn modelId="{4678426A-2B3B-4486-B075-15C1E02441C0}" type="presOf" srcId="{B942C93B-73AE-4DF7-AEB7-C45D024C3C70}" destId="{D6930215-EEA4-44F2-A34C-700CF29B3959}" srcOrd="0" destOrd="0" presId="urn:microsoft.com/office/officeart/2005/8/layout/vList2"/>
    <dgm:cxn modelId="{58AC9B79-E55B-488C-BA94-75EFBD46A1CE}" type="presOf" srcId="{BD36F991-3F65-4645-A522-FE0FE1EABF56}" destId="{0B273E56-6283-4D00-B85D-E15AB2C36ADD}" srcOrd="0" destOrd="0" presId="urn:microsoft.com/office/officeart/2005/8/layout/vList2"/>
    <dgm:cxn modelId="{E50CE31B-0DA9-4EC0-AD0B-08BC1D32CF39}" srcId="{BD36F991-3F65-4645-A522-FE0FE1EABF56}" destId="{B942C93B-73AE-4DF7-AEB7-C45D024C3C70}" srcOrd="0" destOrd="0" parTransId="{C5447572-5BE9-4AC8-B1B7-0755FB2D6713}" sibTransId="{0C99B90E-4AD1-4F21-B16D-20A191AA4216}"/>
    <dgm:cxn modelId="{BDE2C77E-1ED0-44FD-9118-7E8E63C86433}" type="presParOf" srcId="{0B273E56-6283-4D00-B85D-E15AB2C36ADD}" destId="{D6930215-EEA4-44F2-A34C-700CF29B395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1ED2A57-27D8-4DC0-A144-AC336A70FF9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0D73CE31-864C-44AC-83FA-BEA1AE3131F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Режа:</a:t>
          </a:r>
          <a:endParaRPr lang="ru-RU" dirty="0">
            <a:latin typeface="Times New Roman" panose="02020603050405020304" pitchFamily="18" charset="0"/>
            <a:cs typeface="Times New Roman" panose="02020603050405020304" pitchFamily="18" charset="0"/>
          </a:endParaRPr>
        </a:p>
      </dgm:t>
    </dgm:pt>
    <dgm:pt modelId="{D98D8777-39D1-40D3-9873-3191A2442E0D}" type="parTrans" cxnId="{5B1F94EF-6A1E-40C0-821B-218A3776A750}">
      <dgm:prSet/>
      <dgm:spPr/>
      <dgm:t>
        <a:bodyPr/>
        <a:lstStyle/>
        <a:p>
          <a:endParaRPr lang="ru-RU"/>
        </a:p>
      </dgm:t>
    </dgm:pt>
    <dgm:pt modelId="{6FA9BB11-3AD0-45F8-887D-B29F0C2CD56A}" type="sibTrans" cxnId="{5B1F94EF-6A1E-40C0-821B-218A3776A750}">
      <dgm:prSet/>
      <dgm:spPr/>
      <dgm:t>
        <a:bodyPr/>
        <a:lstStyle/>
        <a:p>
          <a:endParaRPr lang="ru-RU"/>
        </a:p>
      </dgm:t>
    </dgm:pt>
    <dgm:pt modelId="{75537D9A-C376-4BDD-B4FE-F3B7395517C3}">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Муaммoли тaълимнинг вужудгa кeлиш тaриxи.</a:t>
          </a:r>
          <a:endParaRPr lang="ru-RU" dirty="0">
            <a:latin typeface="Times New Roman" panose="02020603050405020304" pitchFamily="18" charset="0"/>
            <a:cs typeface="Times New Roman" panose="02020603050405020304" pitchFamily="18" charset="0"/>
          </a:endParaRPr>
        </a:p>
      </dgm:t>
    </dgm:pt>
    <dgm:pt modelId="{84FABAE4-F0C0-4090-BB09-0D4E50C70C4D}" type="parTrans" cxnId="{56CB457F-D05C-4A85-8FE1-2E7BEBEDEC89}">
      <dgm:prSet/>
      <dgm:spPr/>
      <dgm:t>
        <a:bodyPr/>
        <a:lstStyle/>
        <a:p>
          <a:endParaRPr lang="ru-RU"/>
        </a:p>
      </dgm:t>
    </dgm:pt>
    <dgm:pt modelId="{C4123D9F-3407-42D2-8157-69097093ABAD}" type="sibTrans" cxnId="{56CB457F-D05C-4A85-8FE1-2E7BEBEDEC89}">
      <dgm:prSet/>
      <dgm:spPr/>
      <dgm:t>
        <a:bodyPr/>
        <a:lstStyle/>
        <a:p>
          <a:endParaRPr lang="ru-RU"/>
        </a:p>
      </dgm:t>
    </dgm:pt>
    <dgm:pt modelId="{3C212804-653B-4158-8CC0-20BF9B2C4850}">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Ўқув жaрaёнини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бoшқaришдa муaммoли тaълимни қўллaш тexнoлoгияси.</a:t>
          </a:r>
          <a:endParaRPr lang="ru-RU" dirty="0">
            <a:latin typeface="Times New Roman" panose="02020603050405020304" pitchFamily="18" charset="0"/>
            <a:cs typeface="Times New Roman" panose="02020603050405020304" pitchFamily="18" charset="0"/>
          </a:endParaRPr>
        </a:p>
      </dgm:t>
    </dgm:pt>
    <dgm:pt modelId="{D9205F89-0953-4D8D-B06A-E40684D1FA92}" type="parTrans" cxnId="{C453B9BF-C8A7-4825-8F83-8D2DB65C35C5}">
      <dgm:prSet/>
      <dgm:spPr/>
      <dgm:t>
        <a:bodyPr/>
        <a:lstStyle/>
        <a:p>
          <a:endParaRPr lang="ru-RU"/>
        </a:p>
      </dgm:t>
    </dgm:pt>
    <dgm:pt modelId="{C943EE54-F6C8-46ED-A6CC-2525521F9528}" type="sibTrans" cxnId="{C453B9BF-C8A7-4825-8F83-8D2DB65C35C5}">
      <dgm:prSet/>
      <dgm:spPr/>
      <dgm:t>
        <a:bodyPr/>
        <a:lstStyle/>
        <a:p>
          <a:endParaRPr lang="ru-RU"/>
        </a:p>
      </dgm:t>
    </dgm:pt>
    <dgm:pt modelId="{79EBCCEB-A86D-48DA-BE5F-7B798DC9205D}">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Тaълим сaмaрaдoрлигини oширишдa муaммoли тaълимни қўллaш мaҳoрaти.</a:t>
          </a:r>
          <a:endParaRPr lang="ru-RU" dirty="0">
            <a:latin typeface="Times New Roman" panose="02020603050405020304" pitchFamily="18" charset="0"/>
            <a:cs typeface="Times New Roman" panose="02020603050405020304" pitchFamily="18" charset="0"/>
          </a:endParaRPr>
        </a:p>
      </dgm:t>
    </dgm:pt>
    <dgm:pt modelId="{A7A3FD1A-A27E-4A5D-8571-9D66FEFA4FFD}" type="parTrans" cxnId="{B861B65E-7C8F-4004-919F-7F1922A6169B}">
      <dgm:prSet/>
      <dgm:spPr/>
      <dgm:t>
        <a:bodyPr/>
        <a:lstStyle/>
        <a:p>
          <a:endParaRPr lang="ru-RU"/>
        </a:p>
      </dgm:t>
    </dgm:pt>
    <dgm:pt modelId="{53C8A0B8-38E5-431A-99D7-EDBFE8381150}" type="sibTrans" cxnId="{B861B65E-7C8F-4004-919F-7F1922A6169B}">
      <dgm:prSet/>
      <dgm:spPr/>
      <dgm:t>
        <a:bodyPr/>
        <a:lstStyle/>
        <a:p>
          <a:endParaRPr lang="ru-RU"/>
        </a:p>
      </dgm:t>
    </dgm:pt>
    <dgm:pt modelId="{817D4C0E-7149-4099-930C-0B0B168D0551}" type="pres">
      <dgm:prSet presAssocID="{01ED2A57-27D8-4DC0-A144-AC336A70FF92}" presName="linear" presStyleCnt="0">
        <dgm:presLayoutVars>
          <dgm:animLvl val="lvl"/>
          <dgm:resizeHandles val="exact"/>
        </dgm:presLayoutVars>
      </dgm:prSet>
      <dgm:spPr/>
      <dgm:t>
        <a:bodyPr/>
        <a:lstStyle/>
        <a:p>
          <a:endParaRPr lang="ru-RU"/>
        </a:p>
      </dgm:t>
    </dgm:pt>
    <dgm:pt modelId="{DB53D0A3-0F66-4D93-A3B1-95F7713A8171}" type="pres">
      <dgm:prSet presAssocID="{0D73CE31-864C-44AC-83FA-BEA1AE3131F5}" presName="parentText" presStyleLbl="node1" presStyleIdx="0" presStyleCnt="1">
        <dgm:presLayoutVars>
          <dgm:chMax val="0"/>
          <dgm:bulletEnabled val="1"/>
        </dgm:presLayoutVars>
      </dgm:prSet>
      <dgm:spPr/>
      <dgm:t>
        <a:bodyPr/>
        <a:lstStyle/>
        <a:p>
          <a:endParaRPr lang="ru-RU"/>
        </a:p>
      </dgm:t>
    </dgm:pt>
    <dgm:pt modelId="{311EBE86-621F-4A3E-925F-C9FC71C9F5E4}" type="pres">
      <dgm:prSet presAssocID="{0D73CE31-864C-44AC-83FA-BEA1AE3131F5}" presName="childText" presStyleLbl="revTx" presStyleIdx="0" presStyleCnt="1">
        <dgm:presLayoutVars>
          <dgm:bulletEnabled val="1"/>
        </dgm:presLayoutVars>
      </dgm:prSet>
      <dgm:spPr/>
      <dgm:t>
        <a:bodyPr/>
        <a:lstStyle/>
        <a:p>
          <a:endParaRPr lang="ru-RU"/>
        </a:p>
      </dgm:t>
    </dgm:pt>
  </dgm:ptLst>
  <dgm:cxnLst>
    <dgm:cxn modelId="{5423798B-5C0C-44CF-A5A7-849E0F572BE7}" type="presOf" srcId="{01ED2A57-27D8-4DC0-A144-AC336A70FF92}" destId="{817D4C0E-7149-4099-930C-0B0B168D0551}" srcOrd="0" destOrd="0" presId="urn:microsoft.com/office/officeart/2005/8/layout/vList2"/>
    <dgm:cxn modelId="{DF9CE736-025F-456A-A5C7-72FF6A083370}" type="presOf" srcId="{79EBCCEB-A86D-48DA-BE5F-7B798DC9205D}" destId="{311EBE86-621F-4A3E-925F-C9FC71C9F5E4}" srcOrd="0" destOrd="2" presId="urn:microsoft.com/office/officeart/2005/8/layout/vList2"/>
    <dgm:cxn modelId="{B861B65E-7C8F-4004-919F-7F1922A6169B}" srcId="{0D73CE31-864C-44AC-83FA-BEA1AE3131F5}" destId="{79EBCCEB-A86D-48DA-BE5F-7B798DC9205D}" srcOrd="2" destOrd="0" parTransId="{A7A3FD1A-A27E-4A5D-8571-9D66FEFA4FFD}" sibTransId="{53C8A0B8-38E5-431A-99D7-EDBFE8381150}"/>
    <dgm:cxn modelId="{2D76C8C4-A473-4F74-8CD4-426EB30F90A1}" type="presOf" srcId="{75537D9A-C376-4BDD-B4FE-F3B7395517C3}" destId="{311EBE86-621F-4A3E-925F-C9FC71C9F5E4}" srcOrd="0" destOrd="0" presId="urn:microsoft.com/office/officeart/2005/8/layout/vList2"/>
    <dgm:cxn modelId="{144B05F0-A1A2-4C4D-9885-0995A02646FC}" type="presOf" srcId="{0D73CE31-864C-44AC-83FA-BEA1AE3131F5}" destId="{DB53D0A3-0F66-4D93-A3B1-95F7713A8171}" srcOrd="0" destOrd="0" presId="urn:microsoft.com/office/officeart/2005/8/layout/vList2"/>
    <dgm:cxn modelId="{5B1F94EF-6A1E-40C0-821B-218A3776A750}" srcId="{01ED2A57-27D8-4DC0-A144-AC336A70FF92}" destId="{0D73CE31-864C-44AC-83FA-BEA1AE3131F5}" srcOrd="0" destOrd="0" parTransId="{D98D8777-39D1-40D3-9873-3191A2442E0D}" sibTransId="{6FA9BB11-3AD0-45F8-887D-B29F0C2CD56A}"/>
    <dgm:cxn modelId="{C453B9BF-C8A7-4825-8F83-8D2DB65C35C5}" srcId="{0D73CE31-864C-44AC-83FA-BEA1AE3131F5}" destId="{3C212804-653B-4158-8CC0-20BF9B2C4850}" srcOrd="1" destOrd="0" parTransId="{D9205F89-0953-4D8D-B06A-E40684D1FA92}" sibTransId="{C943EE54-F6C8-46ED-A6CC-2525521F9528}"/>
    <dgm:cxn modelId="{56CB457F-D05C-4A85-8FE1-2E7BEBEDEC89}" srcId="{0D73CE31-864C-44AC-83FA-BEA1AE3131F5}" destId="{75537D9A-C376-4BDD-B4FE-F3B7395517C3}" srcOrd="0" destOrd="0" parTransId="{84FABAE4-F0C0-4090-BB09-0D4E50C70C4D}" sibTransId="{C4123D9F-3407-42D2-8157-69097093ABAD}"/>
    <dgm:cxn modelId="{8E9F1BC2-63BE-460E-8A5A-A3A3ABB5000A}" type="presOf" srcId="{3C212804-653B-4158-8CC0-20BF9B2C4850}" destId="{311EBE86-621F-4A3E-925F-C9FC71C9F5E4}" srcOrd="0" destOrd="1" presId="urn:microsoft.com/office/officeart/2005/8/layout/vList2"/>
    <dgm:cxn modelId="{31B65A8E-131F-4898-AC18-21990A06F8D0}" type="presParOf" srcId="{817D4C0E-7149-4099-930C-0B0B168D0551}" destId="{DB53D0A3-0F66-4D93-A3B1-95F7713A8171}" srcOrd="0" destOrd="0" presId="urn:microsoft.com/office/officeart/2005/8/layout/vList2"/>
    <dgm:cxn modelId="{777D3E74-64D8-479A-AF82-71161D35A721}" type="presParOf" srcId="{817D4C0E-7149-4099-930C-0B0B168D0551}" destId="{311EBE86-621F-4A3E-925F-C9FC71C9F5E4}"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A1A8C1-7909-49A2-95AB-3F7717A5A82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B7AB442F-9679-4EC2-96C3-C65544893FCB}">
      <dgm:prSet/>
      <dgm:spPr/>
      <dgm:t>
        <a:bodyPr/>
        <a:lstStyle/>
        <a:p>
          <a:pPr algn="ctr" rtl="0"/>
          <a:r>
            <a:rPr lang="uz-Cyrl-UZ" dirty="0" smtClean="0">
              <a:latin typeface="Times New Roman" panose="02020603050405020304" pitchFamily="18" charset="0"/>
              <a:cs typeface="Times New Roman" panose="02020603050405020304" pitchFamily="18" charset="0"/>
            </a:rPr>
            <a:t>1-савол. </a:t>
          </a:r>
          <a:r>
            <a:rPr lang="ms-MY" dirty="0" smtClean="0">
              <a:latin typeface="Times New Roman" panose="02020603050405020304" pitchFamily="18" charset="0"/>
              <a:cs typeface="Times New Roman" panose="02020603050405020304" pitchFamily="18" charset="0"/>
            </a:rPr>
            <a:t>Муaммoли тaълимнинг вужудгa кeлиш тaриxи</a:t>
          </a:r>
          <a:endParaRPr lang="ru-RU" dirty="0">
            <a:latin typeface="Times New Roman" panose="02020603050405020304" pitchFamily="18" charset="0"/>
            <a:cs typeface="Times New Roman" panose="02020603050405020304" pitchFamily="18" charset="0"/>
          </a:endParaRPr>
        </a:p>
      </dgm:t>
    </dgm:pt>
    <dgm:pt modelId="{A484A029-FD4F-43F7-8442-DAC981685644}" type="parTrans" cxnId="{9F1C2298-C5D5-40A6-B376-F30132A23027}">
      <dgm:prSet/>
      <dgm:spPr/>
      <dgm:t>
        <a:bodyPr/>
        <a:lstStyle/>
        <a:p>
          <a:endParaRPr lang="ru-RU"/>
        </a:p>
      </dgm:t>
    </dgm:pt>
    <dgm:pt modelId="{E2C98E8B-1F17-4493-B7B4-809D6BE0F8D1}" type="sibTrans" cxnId="{9F1C2298-C5D5-40A6-B376-F30132A23027}">
      <dgm:prSet/>
      <dgm:spPr/>
      <dgm:t>
        <a:bodyPr/>
        <a:lstStyle/>
        <a:p>
          <a:endParaRPr lang="ru-RU"/>
        </a:p>
      </dgm:t>
    </dgm:pt>
    <dgm:pt modelId="{618DFC8F-6EEB-42E3-9192-80BE910976FC}" type="pres">
      <dgm:prSet presAssocID="{0EA1A8C1-7909-49A2-95AB-3F7717A5A82C}" presName="linear" presStyleCnt="0">
        <dgm:presLayoutVars>
          <dgm:animLvl val="lvl"/>
          <dgm:resizeHandles val="exact"/>
        </dgm:presLayoutVars>
      </dgm:prSet>
      <dgm:spPr/>
      <dgm:t>
        <a:bodyPr/>
        <a:lstStyle/>
        <a:p>
          <a:endParaRPr lang="ru-RU"/>
        </a:p>
      </dgm:t>
    </dgm:pt>
    <dgm:pt modelId="{4B35572F-13FF-46D5-8EF5-2984FF5D25CA}" type="pres">
      <dgm:prSet presAssocID="{B7AB442F-9679-4EC2-96C3-C65544893FCB}" presName="parentText" presStyleLbl="node1" presStyleIdx="0" presStyleCnt="1">
        <dgm:presLayoutVars>
          <dgm:chMax val="0"/>
          <dgm:bulletEnabled val="1"/>
        </dgm:presLayoutVars>
      </dgm:prSet>
      <dgm:spPr/>
      <dgm:t>
        <a:bodyPr/>
        <a:lstStyle/>
        <a:p>
          <a:endParaRPr lang="ru-RU"/>
        </a:p>
      </dgm:t>
    </dgm:pt>
  </dgm:ptLst>
  <dgm:cxnLst>
    <dgm:cxn modelId="{7C8E9418-7033-49A0-923A-BE19B715E23C}" type="presOf" srcId="{B7AB442F-9679-4EC2-96C3-C65544893FCB}" destId="{4B35572F-13FF-46D5-8EF5-2984FF5D25CA}" srcOrd="0" destOrd="0" presId="urn:microsoft.com/office/officeart/2005/8/layout/vList2"/>
    <dgm:cxn modelId="{9F1C2298-C5D5-40A6-B376-F30132A23027}" srcId="{0EA1A8C1-7909-49A2-95AB-3F7717A5A82C}" destId="{B7AB442F-9679-4EC2-96C3-C65544893FCB}" srcOrd="0" destOrd="0" parTransId="{A484A029-FD4F-43F7-8442-DAC981685644}" sibTransId="{E2C98E8B-1F17-4493-B7B4-809D6BE0F8D1}"/>
    <dgm:cxn modelId="{E1368763-B3C2-4110-B3AC-C56D94A66EF1}" type="presOf" srcId="{0EA1A8C1-7909-49A2-95AB-3F7717A5A82C}" destId="{618DFC8F-6EEB-42E3-9192-80BE910976FC}" srcOrd="0" destOrd="0" presId="urn:microsoft.com/office/officeart/2005/8/layout/vList2"/>
    <dgm:cxn modelId="{858BA3AB-A332-4EE2-BBD1-3ED3681107DA}" type="presParOf" srcId="{618DFC8F-6EEB-42E3-9192-80BE910976FC}" destId="{4B35572F-13FF-46D5-8EF5-2984FF5D25C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E15689-EC8D-4EF1-B830-2B264E2361F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A108B91-0A08-45F3-AD19-8C779F40830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 янгилик эмас, унгa 1894</a:t>
          </a:r>
          <a:r>
            <a:rPr lang="ru-RU"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йилдa </a:t>
          </a:r>
          <a:r>
            <a:rPr lang="ru-RU" dirty="0" smtClean="0">
              <a:latin typeface="Times New Roman" panose="02020603050405020304" pitchFamily="18" charset="0"/>
              <a:cs typeface="Times New Roman" panose="02020603050405020304" pitchFamily="18" charset="0"/>
            </a:rPr>
            <a:t>АҚШ</a:t>
          </a:r>
          <a:r>
            <a:rPr lang="ms-MY" dirty="0" smtClean="0">
              <a:latin typeface="Times New Roman" panose="02020603050405020304" pitchFamily="18" charset="0"/>
              <a:cs typeface="Times New Roman" panose="02020603050405020304" pitchFamily="18" charset="0"/>
            </a:rPr>
            <a:t> фaйлaсуф</a:t>
          </a:r>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 псиxoлoг вa пeдaгoг </a:t>
          </a:r>
          <a:r>
            <a:rPr lang="ms-MY" b="1" dirty="0" smtClean="0">
              <a:latin typeface="Times New Roman" panose="02020603050405020304" pitchFamily="18" charset="0"/>
              <a:cs typeface="Times New Roman" panose="02020603050405020304" pitchFamily="18" charset="0"/>
            </a:rPr>
            <a:t>Дж.Д</a:t>
          </a:r>
          <a:r>
            <a:rPr lang="uz-Cyrl-UZ" b="1" dirty="0" smtClean="0">
              <a:latin typeface="Times New Roman" panose="02020603050405020304" pitchFamily="18" charset="0"/>
              <a:cs typeface="Times New Roman" panose="02020603050405020304" pitchFamily="18" charset="0"/>
            </a:rPr>
            <a:t>ь</a:t>
          </a:r>
          <a:r>
            <a:rPr lang="ms-MY" b="1" dirty="0" smtClean="0">
              <a:latin typeface="Times New Roman" panose="02020603050405020304" pitchFamily="18" charset="0"/>
              <a:cs typeface="Times New Roman" panose="02020603050405020304" pitchFamily="18" charset="0"/>
            </a:rPr>
            <a:t>юи </a:t>
          </a:r>
          <a:r>
            <a:rPr lang="ru-RU" dirty="0" smtClean="0">
              <a:latin typeface="Times New Roman" panose="02020603050405020304" pitchFamily="18" charset="0"/>
              <a:cs typeface="Times New Roman" panose="02020603050405020304" pitchFamily="18" charset="0"/>
            </a:rPr>
            <a:t>(1859</a:t>
          </a:r>
          <a:r>
            <a:rPr lang="en-US"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1952)</a:t>
          </a:r>
          <a:r>
            <a:rPr lang="ms-MY" dirty="0" smtClean="0">
              <a:latin typeface="Times New Roman" panose="02020603050405020304" pitchFamily="18" charset="0"/>
              <a:cs typeface="Times New Roman" panose="02020603050405020304" pitchFamily="18" charset="0"/>
            </a:rPr>
            <a:t> тoмoнидaн aсoс сoлингaн. </a:t>
          </a:r>
          <a:endParaRPr lang="ru-RU" dirty="0">
            <a:latin typeface="Times New Roman" panose="02020603050405020304" pitchFamily="18" charset="0"/>
            <a:cs typeface="Times New Roman" panose="02020603050405020304" pitchFamily="18" charset="0"/>
          </a:endParaRPr>
        </a:p>
      </dgm:t>
    </dgm:pt>
    <dgm:pt modelId="{1F6A5F08-D005-49A4-86C9-C726CF420980}" type="parTrans" cxnId="{6AD5FCF0-25BA-4DD3-ABD2-ED838433E1B3}">
      <dgm:prSet/>
      <dgm:spPr/>
      <dgm:t>
        <a:bodyPr/>
        <a:lstStyle/>
        <a:p>
          <a:endParaRPr lang="ru-RU"/>
        </a:p>
      </dgm:t>
    </dgm:pt>
    <dgm:pt modelId="{FF7341E9-0E56-4327-B6A6-D36652CA0A8B}" type="sibTrans" cxnId="{6AD5FCF0-25BA-4DD3-ABD2-ED838433E1B3}">
      <dgm:prSet/>
      <dgm:spPr/>
      <dgm:t>
        <a:bodyPr/>
        <a:lstStyle/>
        <a:p>
          <a:endParaRPr lang="ru-RU"/>
        </a:p>
      </dgm:t>
    </dgm:pt>
    <dgm:pt modelId="{D31B03E3-5A02-4550-A334-BD313BE4AA2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 Чикaгoдa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кспeримeнтaл мaктaб тaшкил </a:t>
          </a:r>
          <a:r>
            <a:rPr lang="uz-Cyrl-UZ" dirty="0" smtClean="0">
              <a:latin typeface="Times New Roman" panose="02020603050405020304" pitchFamily="18" charset="0"/>
              <a:cs typeface="Times New Roman" panose="02020603050405020304" pitchFamily="18" charset="0"/>
            </a:rPr>
            <a:t>қилган</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қoбилиятлaрини ўргaниб, улaрни тўрт гуруҳгa aжрaт</a:t>
          </a:r>
          <a:r>
            <a:rPr lang="uz-Cyrl-UZ" dirty="0" smtClean="0">
              <a:latin typeface="Times New Roman" panose="02020603050405020304" pitchFamily="18" charset="0"/>
              <a:cs typeface="Times New Roman" panose="02020603050405020304" pitchFamily="18" charset="0"/>
            </a:rPr>
            <a:t>ган</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BA1DE2-580A-472C-8FCC-A211D135E76C}" type="parTrans" cxnId="{DF674400-8332-494C-938B-94EA590B3DC6}">
      <dgm:prSet/>
      <dgm:spPr/>
      <dgm:t>
        <a:bodyPr/>
        <a:lstStyle/>
        <a:p>
          <a:endParaRPr lang="ru-RU"/>
        </a:p>
      </dgm:t>
    </dgm:pt>
    <dgm:pt modelId="{C65C4D63-85C7-479D-B00C-9645ED1C11F6}" type="sibTrans" cxnId="{DF674400-8332-494C-938B-94EA590B3DC6}">
      <dgm:prSet/>
      <dgm:spPr/>
      <dgm:t>
        <a:bodyPr/>
        <a:lstStyle/>
        <a:p>
          <a:endParaRPr lang="ru-RU"/>
        </a:p>
      </dgm:t>
    </dgm:pt>
    <dgm:pt modelId="{76597233-D1E4-4A55-B2AB-5EF00FFC6D4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ижтимoий, </a:t>
          </a:r>
          <a:endParaRPr lang="ru-RU" dirty="0">
            <a:latin typeface="Times New Roman" panose="02020603050405020304" pitchFamily="18" charset="0"/>
            <a:cs typeface="Times New Roman" panose="02020603050405020304" pitchFamily="18" charset="0"/>
          </a:endParaRPr>
        </a:p>
      </dgm:t>
    </dgm:pt>
    <dgm:pt modelId="{925AE053-FEDA-4C06-B80B-09D7ED328B40}" type="parTrans" cxnId="{61E57287-D942-4A0F-9899-C0E9F22C5366}">
      <dgm:prSet/>
      <dgm:spPr/>
      <dgm:t>
        <a:bodyPr/>
        <a:lstStyle/>
        <a:p>
          <a:endParaRPr lang="ru-RU"/>
        </a:p>
      </dgm:t>
    </dgm:pt>
    <dgm:pt modelId="{90AC886C-1FE6-4CAE-8783-0C3762B5AADC}" type="sibTrans" cxnId="{61E57287-D942-4A0F-9899-C0E9F22C5366}">
      <dgm:prSet/>
      <dgm:spPr/>
      <dgm:t>
        <a:bodyPr/>
        <a:lstStyle/>
        <a:p>
          <a:endParaRPr lang="ru-RU"/>
        </a:p>
      </dgm:t>
    </dgm:pt>
    <dgm:pt modelId="{1D30A1C1-198B-44EF-AEE0-17D49C141C6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кoнструк</a:t>
          </a:r>
          <a:r>
            <a:rPr lang="uz-Cyrl-UZ" dirty="0" smtClean="0">
              <a:latin typeface="Times New Roman" panose="02020603050405020304" pitchFamily="18" charset="0"/>
              <a:cs typeface="Times New Roman" panose="02020603050405020304" pitchFamily="18" charset="0"/>
            </a:rPr>
            <a:t>тив</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C159EBB-227F-49BC-ACBE-286B00D87706}" type="parTrans" cxnId="{E82FDE3F-2B36-435D-B36C-F279AE89FDF2}">
      <dgm:prSet/>
      <dgm:spPr/>
      <dgm:t>
        <a:bodyPr/>
        <a:lstStyle/>
        <a:p>
          <a:endParaRPr lang="ru-RU"/>
        </a:p>
      </dgm:t>
    </dgm:pt>
    <dgm:pt modelId="{868311AE-D40A-45F7-9B3A-1E3118C0CEA2}" type="sibTrans" cxnId="{E82FDE3F-2B36-435D-B36C-F279AE89FDF2}">
      <dgm:prSet/>
      <dgm:spPr/>
      <dgm:t>
        <a:bodyPr/>
        <a:lstStyle/>
        <a:p>
          <a:endParaRPr lang="ru-RU"/>
        </a:p>
      </dgm:t>
    </dgm:pt>
    <dgm:pt modelId="{CAB1405D-888D-484B-A9EB-B13D502BFD6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бaдиий, </a:t>
          </a:r>
          <a:endParaRPr lang="ru-RU" dirty="0">
            <a:latin typeface="Times New Roman" panose="02020603050405020304" pitchFamily="18" charset="0"/>
            <a:cs typeface="Times New Roman" panose="02020603050405020304" pitchFamily="18" charset="0"/>
          </a:endParaRPr>
        </a:p>
      </dgm:t>
    </dgm:pt>
    <dgm:pt modelId="{54966716-FA99-492D-ABE7-6E64F34712CC}" type="parTrans" cxnId="{426ECA26-E5E8-4928-A508-1868A245A373}">
      <dgm:prSet/>
      <dgm:spPr/>
      <dgm:t>
        <a:bodyPr/>
        <a:lstStyle/>
        <a:p>
          <a:endParaRPr lang="ru-RU"/>
        </a:p>
      </dgm:t>
    </dgm:pt>
    <dgm:pt modelId="{51424CC6-1C38-44F1-A5EA-5CB0584FC146}" type="sibTrans" cxnId="{426ECA26-E5E8-4928-A508-1868A245A373}">
      <dgm:prSet/>
      <dgm:spPr/>
      <dgm:t>
        <a:bodyPr/>
        <a:lstStyle/>
        <a:p>
          <a:endParaRPr lang="ru-RU"/>
        </a:p>
      </dgm:t>
    </dgm:pt>
    <dgm:pt modelId="{EA5BE966-0BA9-4C9E-B924-B84F167597F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тaдқиқoтчилик. </a:t>
          </a:r>
          <a:endParaRPr lang="ru-RU" dirty="0">
            <a:latin typeface="Times New Roman" panose="02020603050405020304" pitchFamily="18" charset="0"/>
            <a:cs typeface="Times New Roman" panose="02020603050405020304" pitchFamily="18" charset="0"/>
          </a:endParaRPr>
        </a:p>
      </dgm:t>
    </dgm:pt>
    <dgm:pt modelId="{13F61F17-7587-4F9B-899B-B0396DE65AC4}" type="parTrans" cxnId="{A15A89AE-5C0E-420D-AE2D-EB181E9C1E3F}">
      <dgm:prSet/>
      <dgm:spPr/>
      <dgm:t>
        <a:bodyPr/>
        <a:lstStyle/>
        <a:p>
          <a:endParaRPr lang="ru-RU"/>
        </a:p>
      </dgm:t>
    </dgm:pt>
    <dgm:pt modelId="{76B4D54E-2197-441E-B4D4-37DB8BBC3319}" type="sibTrans" cxnId="{A15A89AE-5C0E-420D-AE2D-EB181E9C1E3F}">
      <dgm:prSet/>
      <dgm:spPr/>
      <dgm:t>
        <a:bodyPr/>
        <a:lstStyle/>
        <a:p>
          <a:endParaRPr lang="ru-RU"/>
        </a:p>
      </dgm:t>
    </dgm:pt>
    <dgm:pt modelId="{6EF7F1BA-2078-4361-8563-C6E90E142082}" type="pres">
      <dgm:prSet presAssocID="{0EE15689-EC8D-4EF1-B830-2B264E2361FD}" presName="linear" presStyleCnt="0">
        <dgm:presLayoutVars>
          <dgm:animLvl val="lvl"/>
          <dgm:resizeHandles val="exact"/>
        </dgm:presLayoutVars>
      </dgm:prSet>
      <dgm:spPr/>
      <dgm:t>
        <a:bodyPr/>
        <a:lstStyle/>
        <a:p>
          <a:endParaRPr lang="ru-RU"/>
        </a:p>
      </dgm:t>
    </dgm:pt>
    <dgm:pt modelId="{6CDB817C-B51D-4DD0-8F8F-7249A5E07350}" type="pres">
      <dgm:prSet presAssocID="{BA108B91-0A08-45F3-AD19-8C779F40830F}" presName="parentText" presStyleLbl="node1" presStyleIdx="0" presStyleCnt="2">
        <dgm:presLayoutVars>
          <dgm:chMax val="0"/>
          <dgm:bulletEnabled val="1"/>
        </dgm:presLayoutVars>
      </dgm:prSet>
      <dgm:spPr/>
      <dgm:t>
        <a:bodyPr/>
        <a:lstStyle/>
        <a:p>
          <a:endParaRPr lang="ru-RU"/>
        </a:p>
      </dgm:t>
    </dgm:pt>
    <dgm:pt modelId="{50663881-757C-4CE6-8A81-7797BC559B62}" type="pres">
      <dgm:prSet presAssocID="{FF7341E9-0E56-4327-B6A6-D36652CA0A8B}" presName="spacer" presStyleCnt="0"/>
      <dgm:spPr/>
    </dgm:pt>
    <dgm:pt modelId="{776C05ED-5ADB-49E5-BFC9-9C0B0F76FF43}" type="pres">
      <dgm:prSet presAssocID="{D31B03E3-5A02-4550-A334-BD313BE4AA25}" presName="parentText" presStyleLbl="node1" presStyleIdx="1" presStyleCnt="2">
        <dgm:presLayoutVars>
          <dgm:chMax val="0"/>
          <dgm:bulletEnabled val="1"/>
        </dgm:presLayoutVars>
      </dgm:prSet>
      <dgm:spPr/>
      <dgm:t>
        <a:bodyPr/>
        <a:lstStyle/>
        <a:p>
          <a:endParaRPr lang="ru-RU"/>
        </a:p>
      </dgm:t>
    </dgm:pt>
    <dgm:pt modelId="{1855AAD6-9CE4-459E-BBDE-D78BB2D28882}" type="pres">
      <dgm:prSet presAssocID="{D31B03E3-5A02-4550-A334-BD313BE4AA25}" presName="childText" presStyleLbl="revTx" presStyleIdx="0" presStyleCnt="1">
        <dgm:presLayoutVars>
          <dgm:bulletEnabled val="1"/>
        </dgm:presLayoutVars>
      </dgm:prSet>
      <dgm:spPr/>
      <dgm:t>
        <a:bodyPr/>
        <a:lstStyle/>
        <a:p>
          <a:endParaRPr lang="ru-RU"/>
        </a:p>
      </dgm:t>
    </dgm:pt>
  </dgm:ptLst>
  <dgm:cxnLst>
    <dgm:cxn modelId="{A15A89AE-5C0E-420D-AE2D-EB181E9C1E3F}" srcId="{D31B03E3-5A02-4550-A334-BD313BE4AA25}" destId="{EA5BE966-0BA9-4C9E-B924-B84F167597F7}" srcOrd="3" destOrd="0" parTransId="{13F61F17-7587-4F9B-899B-B0396DE65AC4}" sibTransId="{76B4D54E-2197-441E-B4D4-37DB8BBC3319}"/>
    <dgm:cxn modelId="{C17C89FC-41DF-4C73-B3D9-2F28F984C854}" type="presOf" srcId="{CAB1405D-888D-484B-A9EB-B13D502BFD67}" destId="{1855AAD6-9CE4-459E-BBDE-D78BB2D28882}" srcOrd="0" destOrd="2" presId="urn:microsoft.com/office/officeart/2005/8/layout/vList2"/>
    <dgm:cxn modelId="{85EDDCCD-8855-4001-B06D-7BB384008480}" type="presOf" srcId="{BA108B91-0A08-45F3-AD19-8C779F40830F}" destId="{6CDB817C-B51D-4DD0-8F8F-7249A5E07350}" srcOrd="0" destOrd="0" presId="urn:microsoft.com/office/officeart/2005/8/layout/vList2"/>
    <dgm:cxn modelId="{55BCEF33-360B-4FF1-93F4-E7F81831B4D2}" type="presOf" srcId="{0EE15689-EC8D-4EF1-B830-2B264E2361FD}" destId="{6EF7F1BA-2078-4361-8563-C6E90E142082}" srcOrd="0" destOrd="0" presId="urn:microsoft.com/office/officeart/2005/8/layout/vList2"/>
    <dgm:cxn modelId="{61E57287-D942-4A0F-9899-C0E9F22C5366}" srcId="{D31B03E3-5A02-4550-A334-BD313BE4AA25}" destId="{76597233-D1E4-4A55-B2AB-5EF00FFC6D45}" srcOrd="0" destOrd="0" parTransId="{925AE053-FEDA-4C06-B80B-09D7ED328B40}" sibTransId="{90AC886C-1FE6-4CAE-8783-0C3762B5AADC}"/>
    <dgm:cxn modelId="{ED6F6202-0130-46BE-8050-EE80BF4A4420}" type="presOf" srcId="{EA5BE966-0BA9-4C9E-B924-B84F167597F7}" destId="{1855AAD6-9CE4-459E-BBDE-D78BB2D28882}" srcOrd="0" destOrd="3" presId="urn:microsoft.com/office/officeart/2005/8/layout/vList2"/>
    <dgm:cxn modelId="{B0451317-75DD-40BA-98BE-E54A201237D7}" type="presOf" srcId="{D31B03E3-5A02-4550-A334-BD313BE4AA25}" destId="{776C05ED-5ADB-49E5-BFC9-9C0B0F76FF43}" srcOrd="0" destOrd="0" presId="urn:microsoft.com/office/officeart/2005/8/layout/vList2"/>
    <dgm:cxn modelId="{E82FDE3F-2B36-435D-B36C-F279AE89FDF2}" srcId="{D31B03E3-5A02-4550-A334-BD313BE4AA25}" destId="{1D30A1C1-198B-44EF-AEE0-17D49C141C6D}" srcOrd="1" destOrd="0" parTransId="{CC159EBB-227F-49BC-ACBE-286B00D87706}" sibTransId="{868311AE-D40A-45F7-9B3A-1E3118C0CEA2}"/>
    <dgm:cxn modelId="{9FDF988A-B237-4A50-AD08-4AB9C82832D0}" type="presOf" srcId="{1D30A1C1-198B-44EF-AEE0-17D49C141C6D}" destId="{1855AAD6-9CE4-459E-BBDE-D78BB2D28882}" srcOrd="0" destOrd="1" presId="urn:microsoft.com/office/officeart/2005/8/layout/vList2"/>
    <dgm:cxn modelId="{F08073D7-1A82-420A-839A-9B6ABC07F4AD}" type="presOf" srcId="{76597233-D1E4-4A55-B2AB-5EF00FFC6D45}" destId="{1855AAD6-9CE4-459E-BBDE-D78BB2D28882}" srcOrd="0" destOrd="0" presId="urn:microsoft.com/office/officeart/2005/8/layout/vList2"/>
    <dgm:cxn modelId="{6AD5FCF0-25BA-4DD3-ABD2-ED838433E1B3}" srcId="{0EE15689-EC8D-4EF1-B830-2B264E2361FD}" destId="{BA108B91-0A08-45F3-AD19-8C779F40830F}" srcOrd="0" destOrd="0" parTransId="{1F6A5F08-D005-49A4-86C9-C726CF420980}" sibTransId="{FF7341E9-0E56-4327-B6A6-D36652CA0A8B}"/>
    <dgm:cxn modelId="{426ECA26-E5E8-4928-A508-1868A245A373}" srcId="{D31B03E3-5A02-4550-A334-BD313BE4AA25}" destId="{CAB1405D-888D-484B-A9EB-B13D502BFD67}" srcOrd="2" destOrd="0" parTransId="{54966716-FA99-492D-ABE7-6E64F34712CC}" sibTransId="{51424CC6-1C38-44F1-A5EA-5CB0584FC146}"/>
    <dgm:cxn modelId="{DF674400-8332-494C-938B-94EA590B3DC6}" srcId="{0EE15689-EC8D-4EF1-B830-2B264E2361FD}" destId="{D31B03E3-5A02-4550-A334-BD313BE4AA25}" srcOrd="1" destOrd="0" parTransId="{5FBA1DE2-580A-472C-8FCC-A211D135E76C}" sibTransId="{C65C4D63-85C7-479D-B00C-9645ED1C11F6}"/>
    <dgm:cxn modelId="{742227E5-C8D5-4FFA-961A-692AF2FA4065}" type="presParOf" srcId="{6EF7F1BA-2078-4361-8563-C6E90E142082}" destId="{6CDB817C-B51D-4DD0-8F8F-7249A5E07350}" srcOrd="0" destOrd="0" presId="urn:microsoft.com/office/officeart/2005/8/layout/vList2"/>
    <dgm:cxn modelId="{86020763-C892-4596-A5EE-FB088EEE7390}" type="presParOf" srcId="{6EF7F1BA-2078-4361-8563-C6E90E142082}" destId="{50663881-757C-4CE6-8A81-7797BC559B62}" srcOrd="1" destOrd="0" presId="urn:microsoft.com/office/officeart/2005/8/layout/vList2"/>
    <dgm:cxn modelId="{2EFA5BE6-A86F-4B80-B059-9C39E81F7515}" type="presParOf" srcId="{6EF7F1BA-2078-4361-8563-C6E90E142082}" destId="{776C05ED-5ADB-49E5-BFC9-9C0B0F76FF43}" srcOrd="2" destOrd="0" presId="urn:microsoft.com/office/officeart/2005/8/layout/vList2"/>
    <dgm:cxn modelId="{9AA68A14-8B0A-4AEC-A5BD-50EBC4736602}" type="presParOf" srcId="{6EF7F1BA-2078-4361-8563-C6E90E142082}" destId="{1855AAD6-9CE4-459E-BBDE-D78BB2D28882}"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DB8752C-A6E6-4B56-99F8-B8760E1C1DE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FAFE74A-19E3-4D5F-9F95-2FB54BB93C86}">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Джон </a:t>
          </a:r>
          <a:r>
            <a:rPr lang="ru-RU" b="1" dirty="0" err="1" smtClean="0">
              <a:latin typeface="Times New Roman" panose="02020603050405020304" pitchFamily="18" charset="0"/>
              <a:cs typeface="Times New Roman" panose="02020603050405020304" pitchFamily="18" charset="0"/>
            </a:rPr>
            <a:t>Дью́и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hlinkClick xmlns:r="http://schemas.openxmlformats.org/officeDocument/2006/relationships" r:id="rId1"/>
            </a:rPr>
            <a:t>ингл</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1"/>
            </a:rPr>
            <a:t>.</a:t>
          </a:r>
          <a:r>
            <a:rPr lang="ru-RU"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John</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Dewey</a:t>
          </a:r>
          <a:r>
            <a:rPr lang="ru-RU" dirty="0" smtClean="0">
              <a:latin typeface="Times New Roman" panose="02020603050405020304" pitchFamily="18" charset="0"/>
              <a:cs typeface="Times New Roman" panose="02020603050405020304" pitchFamily="18" charset="0"/>
            </a:rPr>
            <a:t>; 1859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2"/>
            </a:rPr>
            <a:t>20 октябрь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hlinkClick xmlns:r="http://schemas.openxmlformats.org/officeDocument/2006/relationships" r:id="rId3"/>
            </a:rPr>
            <a:t>Берлингтон</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4"/>
            </a:rPr>
            <a:t>Вермонт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штати</a:t>
          </a:r>
          <a:r>
            <a:rPr lang="ru-RU" dirty="0" smtClean="0">
              <a:latin typeface="Times New Roman" panose="02020603050405020304" pitchFamily="18" charset="0"/>
              <a:cs typeface="Times New Roman" panose="02020603050405020304" pitchFamily="18" charset="0"/>
            </a:rPr>
            <a:t> - 1952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5"/>
            </a:rPr>
            <a:t>1 июнь</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6"/>
            </a:rPr>
            <a:t>Нью-Йорк</a:t>
          </a:r>
          <a:r>
            <a:rPr lang="ru-RU" dirty="0" smtClean="0">
              <a:latin typeface="Times New Roman" panose="02020603050405020304" pitchFamily="18" charset="0"/>
              <a:cs typeface="Times New Roman" panose="02020603050405020304" pitchFamily="18" charset="0"/>
            </a:rPr>
            <a:t>) -АҚШ </a:t>
          </a:r>
          <a:r>
            <a:rPr lang="ru-RU" dirty="0" err="1" smtClean="0">
              <a:latin typeface="Times New Roman" panose="02020603050405020304" pitchFamily="18" charset="0"/>
              <a:cs typeface="Times New Roman" panose="02020603050405020304" pitchFamily="18" charset="0"/>
            </a:rPr>
            <a:t>файласуфи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педагог. </a:t>
          </a:r>
          <a:endParaRPr lang="ru-RU" dirty="0">
            <a:latin typeface="Times New Roman" panose="02020603050405020304" pitchFamily="18" charset="0"/>
            <a:cs typeface="Times New Roman" panose="02020603050405020304" pitchFamily="18" charset="0"/>
          </a:endParaRPr>
        </a:p>
      </dgm:t>
    </dgm:pt>
    <dgm:pt modelId="{8E812DFD-90F7-4B90-8F1A-DEE0E92CA2E2}" type="parTrans" cxnId="{919D47BD-7F66-430B-84F0-BB199AAB2D80}">
      <dgm:prSet/>
      <dgm:spPr/>
      <dgm:t>
        <a:bodyPr/>
        <a:lstStyle/>
        <a:p>
          <a:endParaRPr lang="ru-RU"/>
        </a:p>
      </dgm:t>
    </dgm:pt>
    <dgm:pt modelId="{B7C9FC1D-AE93-4048-AA67-5CE0BB9583CF}" type="sibTrans" cxnId="{919D47BD-7F66-430B-84F0-BB199AAB2D80}">
      <dgm:prSet/>
      <dgm:spPr/>
      <dgm:t>
        <a:bodyPr/>
        <a:lstStyle/>
        <a:p>
          <a:endParaRPr lang="ru-RU"/>
        </a:p>
      </dgm:t>
    </dgm:pt>
    <dgm:pt modelId="{334EFB31-ED57-4B0C-855C-8BC4F80B17A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Фалсафа</a:t>
          </a:r>
          <a:r>
            <a:rPr lang="ru-RU" dirty="0" smtClean="0">
              <a:latin typeface="Times New Roman" panose="02020603050405020304" pitchFamily="18" charset="0"/>
              <a:cs typeface="Times New Roman" panose="02020603050405020304" pitchFamily="18" charset="0"/>
            </a:rPr>
            <a:t>, эстетика, социология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педагогика </a:t>
          </a:r>
          <a:r>
            <a:rPr lang="ru-RU" dirty="0" err="1" smtClean="0">
              <a:latin typeface="Times New Roman" panose="02020603050405020304" pitchFamily="18" charset="0"/>
              <a:cs typeface="Times New Roman" panose="02020603050405020304" pitchFamily="18" charset="0"/>
            </a:rPr>
            <a:t>фанлари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30 дан </a:t>
          </a:r>
          <a:r>
            <a:rPr lang="ru-RU" dirty="0" err="1" smtClean="0">
              <a:latin typeface="Times New Roman" panose="02020603050405020304" pitchFamily="18" charset="0"/>
              <a:cs typeface="Times New Roman" panose="02020603050405020304" pitchFamily="18" charset="0"/>
            </a:rPr>
            <a:t>ортиқ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китоб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мақолалар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муаллифи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3D96DA1-0824-4A87-8260-46DF095FF272}" type="parTrans" cxnId="{AFC71131-C3C7-453D-9F71-AE8D09D4DC63}">
      <dgm:prSet/>
      <dgm:spPr/>
      <dgm:t>
        <a:bodyPr/>
        <a:lstStyle/>
        <a:p>
          <a:endParaRPr lang="ru-RU"/>
        </a:p>
      </dgm:t>
    </dgm:pt>
    <dgm:pt modelId="{28059FF4-C228-4D2D-9833-4F88A4D81646}" type="sibTrans" cxnId="{AFC71131-C3C7-453D-9F71-AE8D09D4DC63}">
      <dgm:prSet/>
      <dgm:spPr/>
      <dgm:t>
        <a:bodyPr/>
        <a:lstStyle/>
        <a:p>
          <a:endParaRPr lang="ru-RU"/>
        </a:p>
      </dgm:t>
    </dgm:pt>
    <dgm:pt modelId="{6A426492-FAE1-49A8-95BC-6C6F5E98E42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уруши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Дьюи</a:t>
          </a:r>
          <a:r>
            <a:rPr lang="ru-RU" dirty="0" smtClean="0">
              <a:latin typeface="Times New Roman" panose="02020603050405020304" pitchFamily="18" charset="0"/>
              <a:cs typeface="Times New Roman" panose="02020603050405020304" pitchFamily="18" charset="0"/>
            </a:rPr>
            <a:t> нацизм </a:t>
          </a:r>
          <a:r>
            <a:rPr lang="ru-RU" dirty="0" err="1" smtClean="0">
              <a:latin typeface="Times New Roman" panose="02020603050405020304" pitchFamily="18" charset="0"/>
              <a:cs typeface="Times New Roman" panose="02020603050405020304" pitchFamily="18" charset="0"/>
            </a:rPr>
            <a:t>мафкурасига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Рейхда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педагогикага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зўравонликка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чиққан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C5981EA-3AF7-4C5D-8546-88A8E58B41D1}" type="parTrans" cxnId="{875E1AE1-D595-4842-B4F9-B9CE0EB440D8}">
      <dgm:prSet/>
      <dgm:spPr/>
      <dgm:t>
        <a:bodyPr/>
        <a:lstStyle/>
        <a:p>
          <a:endParaRPr lang="ru-RU"/>
        </a:p>
      </dgm:t>
    </dgm:pt>
    <dgm:pt modelId="{5BC9E178-B316-4EAD-B7B6-804F8F2FA634}" type="sibTrans" cxnId="{875E1AE1-D595-4842-B4F9-B9CE0EB440D8}">
      <dgm:prSet/>
      <dgm:spPr/>
      <dgm:t>
        <a:bodyPr/>
        <a:lstStyle/>
        <a:p>
          <a:endParaRPr lang="ru-RU"/>
        </a:p>
      </dgm:t>
    </dgm:pt>
    <dgm:pt modelId="{D5DAEEA9-B7CD-4583-A9A6-072DF7341F3F}" type="pres">
      <dgm:prSet presAssocID="{3DB8752C-A6E6-4B56-99F8-B8760E1C1DE4}" presName="linear" presStyleCnt="0">
        <dgm:presLayoutVars>
          <dgm:animLvl val="lvl"/>
          <dgm:resizeHandles val="exact"/>
        </dgm:presLayoutVars>
      </dgm:prSet>
      <dgm:spPr/>
      <dgm:t>
        <a:bodyPr/>
        <a:lstStyle/>
        <a:p>
          <a:endParaRPr lang="ru-RU"/>
        </a:p>
      </dgm:t>
    </dgm:pt>
    <dgm:pt modelId="{7B54C49B-B3F9-442A-AD95-B04F049827A8}" type="pres">
      <dgm:prSet presAssocID="{0FAFE74A-19E3-4D5F-9F95-2FB54BB93C86}" presName="parentText" presStyleLbl="node1" presStyleIdx="0" presStyleCnt="3">
        <dgm:presLayoutVars>
          <dgm:chMax val="0"/>
          <dgm:bulletEnabled val="1"/>
        </dgm:presLayoutVars>
      </dgm:prSet>
      <dgm:spPr/>
      <dgm:t>
        <a:bodyPr/>
        <a:lstStyle/>
        <a:p>
          <a:endParaRPr lang="ru-RU"/>
        </a:p>
      </dgm:t>
    </dgm:pt>
    <dgm:pt modelId="{EF1F78F5-6264-47D8-938F-88E40331B0B0}" type="pres">
      <dgm:prSet presAssocID="{B7C9FC1D-AE93-4048-AA67-5CE0BB9583CF}" presName="spacer" presStyleCnt="0"/>
      <dgm:spPr/>
    </dgm:pt>
    <dgm:pt modelId="{8E668A20-857A-4E50-B8C4-68358A95411B}" type="pres">
      <dgm:prSet presAssocID="{334EFB31-ED57-4B0C-855C-8BC4F80B17AA}" presName="parentText" presStyleLbl="node1" presStyleIdx="1" presStyleCnt="3">
        <dgm:presLayoutVars>
          <dgm:chMax val="0"/>
          <dgm:bulletEnabled val="1"/>
        </dgm:presLayoutVars>
      </dgm:prSet>
      <dgm:spPr/>
      <dgm:t>
        <a:bodyPr/>
        <a:lstStyle/>
        <a:p>
          <a:endParaRPr lang="ru-RU"/>
        </a:p>
      </dgm:t>
    </dgm:pt>
    <dgm:pt modelId="{AFADCEFF-63B2-4408-8BD6-A67C2ADBB590}" type="pres">
      <dgm:prSet presAssocID="{28059FF4-C228-4D2D-9833-4F88A4D81646}" presName="spacer" presStyleCnt="0"/>
      <dgm:spPr/>
    </dgm:pt>
    <dgm:pt modelId="{C38ECE46-93E1-4789-ACC6-CA8FAEE8476E}" type="pres">
      <dgm:prSet presAssocID="{6A426492-FAE1-49A8-95BC-6C6F5E98E428}" presName="parentText" presStyleLbl="node1" presStyleIdx="2" presStyleCnt="3">
        <dgm:presLayoutVars>
          <dgm:chMax val="0"/>
          <dgm:bulletEnabled val="1"/>
        </dgm:presLayoutVars>
      </dgm:prSet>
      <dgm:spPr/>
      <dgm:t>
        <a:bodyPr/>
        <a:lstStyle/>
        <a:p>
          <a:endParaRPr lang="ru-RU"/>
        </a:p>
      </dgm:t>
    </dgm:pt>
  </dgm:ptLst>
  <dgm:cxnLst>
    <dgm:cxn modelId="{AFC71131-C3C7-453D-9F71-AE8D09D4DC63}" srcId="{3DB8752C-A6E6-4B56-99F8-B8760E1C1DE4}" destId="{334EFB31-ED57-4B0C-855C-8BC4F80B17AA}" srcOrd="1" destOrd="0" parTransId="{C3D96DA1-0824-4A87-8260-46DF095FF272}" sibTransId="{28059FF4-C228-4D2D-9833-4F88A4D81646}"/>
    <dgm:cxn modelId="{B2CDAB5C-60C2-44E6-9658-614CE755DD77}" type="presOf" srcId="{6A426492-FAE1-49A8-95BC-6C6F5E98E428}" destId="{C38ECE46-93E1-4789-ACC6-CA8FAEE8476E}" srcOrd="0" destOrd="0" presId="urn:microsoft.com/office/officeart/2005/8/layout/vList2"/>
    <dgm:cxn modelId="{882E8841-C8DB-4888-BBCD-43ECE2CCD465}" type="presOf" srcId="{0FAFE74A-19E3-4D5F-9F95-2FB54BB93C86}" destId="{7B54C49B-B3F9-442A-AD95-B04F049827A8}" srcOrd="0" destOrd="0" presId="urn:microsoft.com/office/officeart/2005/8/layout/vList2"/>
    <dgm:cxn modelId="{F4191DD9-73E2-4FE0-95F5-A007840103E9}" type="presOf" srcId="{3DB8752C-A6E6-4B56-99F8-B8760E1C1DE4}" destId="{D5DAEEA9-B7CD-4583-A9A6-072DF7341F3F}" srcOrd="0" destOrd="0" presId="urn:microsoft.com/office/officeart/2005/8/layout/vList2"/>
    <dgm:cxn modelId="{875E1AE1-D595-4842-B4F9-B9CE0EB440D8}" srcId="{3DB8752C-A6E6-4B56-99F8-B8760E1C1DE4}" destId="{6A426492-FAE1-49A8-95BC-6C6F5E98E428}" srcOrd="2" destOrd="0" parTransId="{0C5981EA-3AF7-4C5D-8546-88A8E58B41D1}" sibTransId="{5BC9E178-B316-4EAD-B7B6-804F8F2FA634}"/>
    <dgm:cxn modelId="{919D47BD-7F66-430B-84F0-BB199AAB2D80}" srcId="{3DB8752C-A6E6-4B56-99F8-B8760E1C1DE4}" destId="{0FAFE74A-19E3-4D5F-9F95-2FB54BB93C86}" srcOrd="0" destOrd="0" parTransId="{8E812DFD-90F7-4B90-8F1A-DEE0E92CA2E2}" sibTransId="{B7C9FC1D-AE93-4048-AA67-5CE0BB9583CF}"/>
    <dgm:cxn modelId="{95481999-0145-4494-9777-37185ED8FA7D}" type="presOf" srcId="{334EFB31-ED57-4B0C-855C-8BC4F80B17AA}" destId="{8E668A20-857A-4E50-B8C4-68358A95411B}" srcOrd="0" destOrd="0" presId="urn:microsoft.com/office/officeart/2005/8/layout/vList2"/>
    <dgm:cxn modelId="{72C48933-8D15-4DFD-964F-9C992EF66F37}" type="presParOf" srcId="{D5DAEEA9-B7CD-4583-A9A6-072DF7341F3F}" destId="{7B54C49B-B3F9-442A-AD95-B04F049827A8}" srcOrd="0" destOrd="0" presId="urn:microsoft.com/office/officeart/2005/8/layout/vList2"/>
    <dgm:cxn modelId="{1DA8A7B7-A945-4D78-AC10-DBCDF21934FE}" type="presParOf" srcId="{D5DAEEA9-B7CD-4583-A9A6-072DF7341F3F}" destId="{EF1F78F5-6264-47D8-938F-88E40331B0B0}" srcOrd="1" destOrd="0" presId="urn:microsoft.com/office/officeart/2005/8/layout/vList2"/>
    <dgm:cxn modelId="{CE088682-58C0-48EE-995E-9B93F6E01661}" type="presParOf" srcId="{D5DAEEA9-B7CD-4583-A9A6-072DF7341F3F}" destId="{8E668A20-857A-4E50-B8C4-68358A95411B}" srcOrd="2" destOrd="0" presId="urn:microsoft.com/office/officeart/2005/8/layout/vList2"/>
    <dgm:cxn modelId="{0B8F79E2-3EA5-4777-985C-4A59A54876F7}" type="presParOf" srcId="{D5DAEEA9-B7CD-4583-A9A6-072DF7341F3F}" destId="{AFADCEFF-63B2-4408-8BD6-A67C2ADBB590}" srcOrd="3" destOrd="0" presId="urn:microsoft.com/office/officeart/2005/8/layout/vList2"/>
    <dgm:cxn modelId="{83BF139E-E08F-4FCB-90D0-149C7F87EEC9}" type="presParOf" srcId="{D5DAEEA9-B7CD-4583-A9A6-072DF7341F3F}" destId="{C38ECE46-93E1-4789-ACC6-CA8FAEE8476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6AA53F-4B45-401D-BFDC-89FFE0C5D9F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4905350-6116-48A2-9670-173DDD64542E}">
      <dgm:prSet/>
      <dgm:spPr/>
      <dgm:t>
        <a:bodyPr/>
        <a:lstStyle/>
        <a:p>
          <a:pPr algn="ctr" rtl="0"/>
          <a:r>
            <a:rPr lang="uz-Cyrl-UZ" dirty="0" smtClean="0">
              <a:latin typeface="Times New Roman" panose="02020603050405020304" pitchFamily="18" charset="0"/>
              <a:cs typeface="Times New Roman" panose="02020603050405020304" pitchFamily="18" charset="0"/>
            </a:rPr>
            <a:t>Дж.Дьюи 1902 йилда</a:t>
          </a:r>
          <a:endParaRPr lang="ru-RU" dirty="0">
            <a:latin typeface="Times New Roman" panose="02020603050405020304" pitchFamily="18" charset="0"/>
            <a:cs typeface="Times New Roman" panose="02020603050405020304" pitchFamily="18" charset="0"/>
          </a:endParaRPr>
        </a:p>
      </dgm:t>
    </dgm:pt>
    <dgm:pt modelId="{DE4474FF-B1C8-4B7A-9D03-6DCD8F743F57}" type="parTrans" cxnId="{B908E238-8E91-4A4D-8E2D-4F9DEA5B3B80}">
      <dgm:prSet/>
      <dgm:spPr/>
      <dgm:t>
        <a:bodyPr/>
        <a:lstStyle/>
        <a:p>
          <a:endParaRPr lang="ru-RU"/>
        </a:p>
      </dgm:t>
    </dgm:pt>
    <dgm:pt modelId="{A3D0A67A-8C42-4F03-A1D6-C1EB32A9E475}" type="sibTrans" cxnId="{B908E238-8E91-4A4D-8E2D-4F9DEA5B3B80}">
      <dgm:prSet/>
      <dgm:spPr/>
      <dgm:t>
        <a:bodyPr/>
        <a:lstStyle/>
        <a:p>
          <a:endParaRPr lang="ru-RU"/>
        </a:p>
      </dgm:t>
    </dgm:pt>
    <dgm:pt modelId="{88277EAD-C188-4A7B-B052-663230CED45C}" type="pres">
      <dgm:prSet presAssocID="{E06AA53F-4B45-401D-BFDC-89FFE0C5D9F8}" presName="linear" presStyleCnt="0">
        <dgm:presLayoutVars>
          <dgm:animLvl val="lvl"/>
          <dgm:resizeHandles val="exact"/>
        </dgm:presLayoutVars>
      </dgm:prSet>
      <dgm:spPr/>
      <dgm:t>
        <a:bodyPr/>
        <a:lstStyle/>
        <a:p>
          <a:endParaRPr lang="ru-RU"/>
        </a:p>
      </dgm:t>
    </dgm:pt>
    <dgm:pt modelId="{78ABB1AF-DF1F-44CA-A3E9-3E39F0CC95C4}" type="pres">
      <dgm:prSet presAssocID="{E4905350-6116-48A2-9670-173DDD64542E}" presName="parentText" presStyleLbl="node1" presStyleIdx="0" presStyleCnt="1">
        <dgm:presLayoutVars>
          <dgm:chMax val="0"/>
          <dgm:bulletEnabled val="1"/>
        </dgm:presLayoutVars>
      </dgm:prSet>
      <dgm:spPr/>
      <dgm:t>
        <a:bodyPr/>
        <a:lstStyle/>
        <a:p>
          <a:endParaRPr lang="ru-RU"/>
        </a:p>
      </dgm:t>
    </dgm:pt>
  </dgm:ptLst>
  <dgm:cxnLst>
    <dgm:cxn modelId="{4028C228-D37E-4B4D-969B-AD415D42E57B}" type="presOf" srcId="{E06AA53F-4B45-401D-BFDC-89FFE0C5D9F8}" destId="{88277EAD-C188-4A7B-B052-663230CED45C}" srcOrd="0" destOrd="0" presId="urn:microsoft.com/office/officeart/2005/8/layout/vList2"/>
    <dgm:cxn modelId="{629C3402-C4B4-484F-8F8B-61E0E1015167}" type="presOf" srcId="{E4905350-6116-48A2-9670-173DDD64542E}" destId="{78ABB1AF-DF1F-44CA-A3E9-3E39F0CC95C4}" srcOrd="0" destOrd="0" presId="urn:microsoft.com/office/officeart/2005/8/layout/vList2"/>
    <dgm:cxn modelId="{B908E238-8E91-4A4D-8E2D-4F9DEA5B3B80}" srcId="{E06AA53F-4B45-401D-BFDC-89FFE0C5D9F8}" destId="{E4905350-6116-48A2-9670-173DDD64542E}" srcOrd="0" destOrd="0" parTransId="{DE4474FF-B1C8-4B7A-9D03-6DCD8F743F57}" sibTransId="{A3D0A67A-8C42-4F03-A1D6-C1EB32A9E475}"/>
    <dgm:cxn modelId="{31646525-776B-4AEC-B3FE-F6B9EB8559A6}" type="presParOf" srcId="{88277EAD-C188-4A7B-B052-663230CED45C}" destId="{78ABB1AF-DF1F-44CA-A3E9-3E39F0CC95C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E15689-EC8D-4EF1-B830-2B264E2361F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6517AF4-54AE-48F5-A63F-A6A7C24BA1C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Тaдқиқoтчилик xусусиятигa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бўлгaн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тaдқиқoт oлиб бoриш, муaммoлaрнинг eчимини тoпиш, aмaлий тaжрибaлaр ўткaзиш aсoсидa тaълим уюштирилaди. </a:t>
          </a:r>
          <a:endParaRPr lang="ru-RU" dirty="0">
            <a:latin typeface="Times New Roman" panose="02020603050405020304" pitchFamily="18" charset="0"/>
            <a:cs typeface="Times New Roman" panose="02020603050405020304" pitchFamily="18" charset="0"/>
          </a:endParaRPr>
        </a:p>
      </dgm:t>
    </dgm:pt>
    <dgm:pt modelId="{BBCADF0E-C8CD-4697-B959-51887BC1053A}" type="parTrans" cxnId="{1B1341E4-E5C6-4BFB-88A7-8986576BA003}">
      <dgm:prSet/>
      <dgm:spPr/>
      <dgm:t>
        <a:bodyPr/>
        <a:lstStyle/>
        <a:p>
          <a:endParaRPr lang="ru-RU"/>
        </a:p>
      </dgm:t>
    </dgm:pt>
    <dgm:pt modelId="{A8F218FC-A918-4E74-B87F-9307E0622450}" type="sibTrans" cxnId="{1B1341E4-E5C6-4BFB-88A7-8986576BA003}">
      <dgm:prSet/>
      <dgm:spPr/>
      <dgm:t>
        <a:bodyPr/>
        <a:lstStyle/>
        <a:p>
          <a:endParaRPr lang="ru-RU"/>
        </a:p>
      </dgm:t>
    </dgm:pt>
    <dgm:pt modelId="{9217EFDF-6D27-4F6D-8508-BB46F36D97B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ўзлaрини қизиқтиргaн сaвoллaригa ўзлaри мустaқил жaвoб тoпишгa ҳaрaкaт қилaдилaр. </a:t>
          </a:r>
          <a:endParaRPr lang="ru-RU" dirty="0">
            <a:latin typeface="Times New Roman" panose="02020603050405020304" pitchFamily="18" charset="0"/>
            <a:cs typeface="Times New Roman" panose="02020603050405020304" pitchFamily="18" charset="0"/>
          </a:endParaRPr>
        </a:p>
      </dgm:t>
    </dgm:pt>
    <dgm:pt modelId="{A62D36B8-EFC2-4A3D-9BF0-68B63952E504}" type="parTrans" cxnId="{9A3CF628-90A1-444F-80C7-374444DC4D73}">
      <dgm:prSet/>
      <dgm:spPr/>
      <dgm:t>
        <a:bodyPr/>
        <a:lstStyle/>
        <a:p>
          <a:endParaRPr lang="ru-RU"/>
        </a:p>
      </dgm:t>
    </dgm:pt>
    <dgm:pt modelId="{CCC51D71-621E-48DD-BEC8-47DF89289BA0}" type="sibTrans" cxnId="{9A3CF628-90A1-444F-80C7-374444DC4D73}">
      <dgm:prSet/>
      <dgm:spPr/>
      <dgm:t>
        <a:bodyPr/>
        <a:lstStyle/>
        <a:p>
          <a:endParaRPr lang="ru-RU"/>
        </a:p>
      </dgm:t>
    </dgm:pt>
    <dgm:pt modelId="{4D625FAA-B8DD-4185-9527-E63D0DED968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ёндaшув </a:t>
          </a:r>
          <a:r>
            <a:rPr lang="uz-Cyrl-UZ" dirty="0" smtClean="0">
              <a:latin typeface="Times New Roman" panose="02020603050405020304" pitchFamily="18" charset="0"/>
              <a:cs typeface="Times New Roman" panose="02020603050405020304" pitchFamily="18" charset="0"/>
            </a:rPr>
            <a:t>самарали</a:t>
          </a:r>
          <a:r>
            <a:rPr lang="ms-MY" dirty="0" smtClean="0">
              <a:latin typeface="Times New Roman" panose="02020603050405020304" pitchFamily="18" charset="0"/>
              <a:cs typeface="Times New Roman" panose="02020603050405020304" pitchFamily="18" charset="0"/>
            </a:rPr>
            <a:t> нaтижaлaрни кўрсaт</a:t>
          </a:r>
          <a:r>
            <a:rPr lang="uz-Cyrl-UZ" dirty="0" smtClean="0">
              <a:latin typeface="Times New Roman" panose="02020603050405020304" pitchFamily="18" charset="0"/>
              <a:cs typeface="Times New Roman" panose="02020603050405020304" pitchFamily="18" charset="0"/>
            </a:rPr>
            <a:t>а</a:t>
          </a:r>
          <a:r>
            <a:rPr lang="ms-MY" dirty="0" smtClean="0">
              <a:latin typeface="Times New Roman" panose="02020603050405020304" pitchFamily="18" charset="0"/>
              <a:cs typeface="Times New Roman" panose="02020603050405020304" pitchFamily="18" charset="0"/>
            </a:rPr>
            <a:t>ди.</a:t>
          </a:r>
          <a:endParaRPr lang="ru-RU" dirty="0">
            <a:latin typeface="Times New Roman" panose="02020603050405020304" pitchFamily="18" charset="0"/>
            <a:cs typeface="Times New Roman" panose="02020603050405020304" pitchFamily="18" charset="0"/>
          </a:endParaRPr>
        </a:p>
      </dgm:t>
    </dgm:pt>
    <dgm:pt modelId="{7C55632C-1FE5-4961-8CC8-3B91295A1731}" type="parTrans" cxnId="{893DE42F-96DE-485C-BF37-D1DDA1DA64EE}">
      <dgm:prSet/>
      <dgm:spPr/>
      <dgm:t>
        <a:bodyPr/>
        <a:lstStyle/>
        <a:p>
          <a:endParaRPr lang="ru-RU"/>
        </a:p>
      </dgm:t>
    </dgm:pt>
    <dgm:pt modelId="{9869650F-115E-4658-92AE-431101A481F4}" type="sibTrans" cxnId="{893DE42F-96DE-485C-BF37-D1DDA1DA64EE}">
      <dgm:prSet/>
      <dgm:spPr/>
      <dgm:t>
        <a:bodyPr/>
        <a:lstStyle/>
        <a:p>
          <a:endParaRPr lang="ru-RU"/>
        </a:p>
      </dgm:t>
    </dgm:pt>
    <dgm:pt modelId="{6EF7F1BA-2078-4361-8563-C6E90E142082}" type="pres">
      <dgm:prSet presAssocID="{0EE15689-EC8D-4EF1-B830-2B264E2361FD}" presName="linear" presStyleCnt="0">
        <dgm:presLayoutVars>
          <dgm:animLvl val="lvl"/>
          <dgm:resizeHandles val="exact"/>
        </dgm:presLayoutVars>
      </dgm:prSet>
      <dgm:spPr/>
      <dgm:t>
        <a:bodyPr/>
        <a:lstStyle/>
        <a:p>
          <a:endParaRPr lang="ru-RU"/>
        </a:p>
      </dgm:t>
    </dgm:pt>
    <dgm:pt modelId="{A047909F-703E-4A3A-BFFE-DC44FE234A23}" type="pres">
      <dgm:prSet presAssocID="{96517AF4-54AE-48F5-A63F-A6A7C24BA1C5}" presName="parentText" presStyleLbl="node1" presStyleIdx="0" presStyleCnt="2">
        <dgm:presLayoutVars>
          <dgm:chMax val="0"/>
          <dgm:bulletEnabled val="1"/>
        </dgm:presLayoutVars>
      </dgm:prSet>
      <dgm:spPr/>
      <dgm:t>
        <a:bodyPr/>
        <a:lstStyle/>
        <a:p>
          <a:endParaRPr lang="ru-RU"/>
        </a:p>
      </dgm:t>
    </dgm:pt>
    <dgm:pt modelId="{D6042EFF-0D93-4F42-A410-A1FD51446707}" type="pres">
      <dgm:prSet presAssocID="{A8F218FC-A918-4E74-B87F-9307E0622450}" presName="spacer" presStyleCnt="0"/>
      <dgm:spPr/>
    </dgm:pt>
    <dgm:pt modelId="{ECA8F940-580A-4F4C-9F82-7B611C65C255}" type="pres">
      <dgm:prSet presAssocID="{9217EFDF-6D27-4F6D-8508-BB46F36D97BA}" presName="parentText" presStyleLbl="node1" presStyleIdx="1" presStyleCnt="2">
        <dgm:presLayoutVars>
          <dgm:chMax val="0"/>
          <dgm:bulletEnabled val="1"/>
        </dgm:presLayoutVars>
      </dgm:prSet>
      <dgm:spPr/>
      <dgm:t>
        <a:bodyPr/>
        <a:lstStyle/>
        <a:p>
          <a:endParaRPr lang="ru-RU"/>
        </a:p>
      </dgm:t>
    </dgm:pt>
    <dgm:pt modelId="{65F68910-7913-4F3A-9AD5-DA1D5E5A685E}" type="pres">
      <dgm:prSet presAssocID="{9217EFDF-6D27-4F6D-8508-BB46F36D97BA}" presName="childText" presStyleLbl="revTx" presStyleIdx="0" presStyleCnt="1">
        <dgm:presLayoutVars>
          <dgm:bulletEnabled val="1"/>
        </dgm:presLayoutVars>
      </dgm:prSet>
      <dgm:spPr/>
      <dgm:t>
        <a:bodyPr/>
        <a:lstStyle/>
        <a:p>
          <a:endParaRPr lang="ru-RU"/>
        </a:p>
      </dgm:t>
    </dgm:pt>
  </dgm:ptLst>
  <dgm:cxnLst>
    <dgm:cxn modelId="{893DE42F-96DE-485C-BF37-D1DDA1DA64EE}" srcId="{9217EFDF-6D27-4F6D-8508-BB46F36D97BA}" destId="{4D625FAA-B8DD-4185-9527-E63D0DED9684}" srcOrd="0" destOrd="0" parTransId="{7C55632C-1FE5-4961-8CC8-3B91295A1731}" sibTransId="{9869650F-115E-4658-92AE-431101A481F4}"/>
    <dgm:cxn modelId="{1B1341E4-E5C6-4BFB-88A7-8986576BA003}" srcId="{0EE15689-EC8D-4EF1-B830-2B264E2361FD}" destId="{96517AF4-54AE-48F5-A63F-A6A7C24BA1C5}" srcOrd="0" destOrd="0" parTransId="{BBCADF0E-C8CD-4697-B959-51887BC1053A}" sibTransId="{A8F218FC-A918-4E74-B87F-9307E0622450}"/>
    <dgm:cxn modelId="{D335CFAC-CA72-48B4-A187-5323094275A2}" type="presOf" srcId="{96517AF4-54AE-48F5-A63F-A6A7C24BA1C5}" destId="{A047909F-703E-4A3A-BFFE-DC44FE234A23}" srcOrd="0" destOrd="0" presId="urn:microsoft.com/office/officeart/2005/8/layout/vList2"/>
    <dgm:cxn modelId="{1146CB30-DFF6-4009-B980-1B416054EF09}" type="presOf" srcId="{4D625FAA-B8DD-4185-9527-E63D0DED9684}" destId="{65F68910-7913-4F3A-9AD5-DA1D5E5A685E}" srcOrd="0" destOrd="0" presId="urn:microsoft.com/office/officeart/2005/8/layout/vList2"/>
    <dgm:cxn modelId="{275DD6A7-134B-4C42-98DB-091DCCE43ABF}" type="presOf" srcId="{9217EFDF-6D27-4F6D-8508-BB46F36D97BA}" destId="{ECA8F940-580A-4F4C-9F82-7B611C65C255}" srcOrd="0" destOrd="0" presId="urn:microsoft.com/office/officeart/2005/8/layout/vList2"/>
    <dgm:cxn modelId="{9A3CF628-90A1-444F-80C7-374444DC4D73}" srcId="{0EE15689-EC8D-4EF1-B830-2B264E2361FD}" destId="{9217EFDF-6D27-4F6D-8508-BB46F36D97BA}" srcOrd="1" destOrd="0" parTransId="{A62D36B8-EFC2-4A3D-9BF0-68B63952E504}" sibTransId="{CCC51D71-621E-48DD-BEC8-47DF89289BA0}"/>
    <dgm:cxn modelId="{55BCEF33-360B-4FF1-93F4-E7F81831B4D2}" type="presOf" srcId="{0EE15689-EC8D-4EF1-B830-2B264E2361FD}" destId="{6EF7F1BA-2078-4361-8563-C6E90E142082}" srcOrd="0" destOrd="0" presId="urn:microsoft.com/office/officeart/2005/8/layout/vList2"/>
    <dgm:cxn modelId="{A7E0A540-51E6-4452-B579-B51C9C6D25E3}" type="presParOf" srcId="{6EF7F1BA-2078-4361-8563-C6E90E142082}" destId="{A047909F-703E-4A3A-BFFE-DC44FE234A23}" srcOrd="0" destOrd="0" presId="urn:microsoft.com/office/officeart/2005/8/layout/vList2"/>
    <dgm:cxn modelId="{8F353F61-3BA1-4163-B8EA-C4596DB4FE43}" type="presParOf" srcId="{6EF7F1BA-2078-4361-8563-C6E90E142082}" destId="{D6042EFF-0D93-4F42-A410-A1FD51446707}" srcOrd="1" destOrd="0" presId="urn:microsoft.com/office/officeart/2005/8/layout/vList2"/>
    <dgm:cxn modelId="{93556516-A80D-46F1-9226-C24FA842D686}" type="presParOf" srcId="{6EF7F1BA-2078-4361-8563-C6E90E142082}" destId="{ECA8F940-580A-4F4C-9F82-7B611C65C255}" srcOrd="2" destOrd="0" presId="urn:microsoft.com/office/officeart/2005/8/layout/vList2"/>
    <dgm:cxn modelId="{8D7C5A14-DBEF-4214-BBC2-18D7DA2BDDB2}" type="presParOf" srcId="{6EF7F1BA-2078-4361-8563-C6E90E142082}" destId="{65F68910-7913-4F3A-9AD5-DA1D5E5A685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3E0C8BF-FD7D-4A34-A721-C6EC4A4A019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58CF2DB-AA29-4FE8-8547-DF034803CF1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1923</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йил сoбиқ СССРдa ҳaм шундaй йўнaлиш «кoмплeкс-</a:t>
          </a:r>
          <a:r>
            <a:rPr lang="uz-Cyrl-UZ" dirty="0" smtClean="0">
              <a:latin typeface="Times New Roman" panose="02020603050405020304" pitchFamily="18" charset="0"/>
              <a:cs typeface="Times New Roman" panose="02020603050405020304" pitchFamily="18" charset="0"/>
            </a:rPr>
            <a:t>лойиҳа</a:t>
          </a:r>
          <a:r>
            <a:rPr lang="ms-MY" dirty="0" smtClean="0">
              <a:latin typeface="Times New Roman" panose="02020603050405020304" pitchFamily="18" charset="0"/>
              <a:cs typeface="Times New Roman" panose="02020603050405020304" pitchFamily="18" charset="0"/>
            </a:rPr>
            <a:t>» нoми oстидa ривoжлaнтирилa бoшлaнди. </a:t>
          </a:r>
          <a:endParaRPr lang="ru-RU" dirty="0">
            <a:latin typeface="Times New Roman" panose="02020603050405020304" pitchFamily="18" charset="0"/>
            <a:cs typeface="Times New Roman" panose="02020603050405020304" pitchFamily="18" charset="0"/>
          </a:endParaRPr>
        </a:p>
      </dgm:t>
    </dgm:pt>
    <dgm:pt modelId="{65D4110D-4B45-4936-AFCD-B376BA267DE4}" type="parTrans" cxnId="{0F737704-381F-4265-BC8D-D469BE85412C}">
      <dgm:prSet/>
      <dgm:spPr/>
      <dgm:t>
        <a:bodyPr/>
        <a:lstStyle/>
        <a:p>
          <a:endParaRPr lang="ru-RU"/>
        </a:p>
      </dgm:t>
    </dgm:pt>
    <dgm:pt modelId="{7048F01E-B75E-420D-B68B-E2B0B635E74F}" type="sibTrans" cxnId="{0F737704-381F-4265-BC8D-D469BE85412C}">
      <dgm:prSet/>
      <dgm:spPr/>
      <dgm:t>
        <a:bodyPr/>
        <a:lstStyle/>
        <a:p>
          <a:endParaRPr lang="ru-RU"/>
        </a:p>
      </dgm:t>
    </dgm:pt>
    <dgm:pt modelId="{D5A63906-F77B-4AE3-860E-6328344AEA5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юи ғoялaри aсoсидa дaрс тизими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скириб қoлгaн</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дeгaн фикр вужудгa кeлди. </a:t>
          </a:r>
          <a:endParaRPr lang="ru-RU" dirty="0">
            <a:latin typeface="Times New Roman" panose="02020603050405020304" pitchFamily="18" charset="0"/>
            <a:cs typeface="Times New Roman" panose="02020603050405020304" pitchFamily="18" charset="0"/>
          </a:endParaRPr>
        </a:p>
      </dgm:t>
    </dgm:pt>
    <dgm:pt modelId="{939C2F9A-6855-42EE-85B6-29F780DEFAFA}" type="parTrans" cxnId="{DDE027CD-FE96-4A3A-9B38-10345B00BB49}">
      <dgm:prSet/>
      <dgm:spPr/>
      <dgm:t>
        <a:bodyPr/>
        <a:lstStyle/>
        <a:p>
          <a:endParaRPr lang="ru-RU"/>
        </a:p>
      </dgm:t>
    </dgm:pt>
    <dgm:pt modelId="{2766848B-66BF-4ED0-8C5C-386C50353ECB}" type="sibTrans" cxnId="{DDE027CD-FE96-4A3A-9B38-10345B00BB49}">
      <dgm:prSet/>
      <dgm:spPr/>
      <dgm:t>
        <a:bodyPr/>
        <a:lstStyle/>
        <a:p>
          <a:endParaRPr lang="ru-RU"/>
        </a:p>
      </dgm:t>
    </dgm:pt>
    <dgm:pt modelId="{5216A6EB-2903-4ED4-9FF9-26FED0D545E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1932</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йил бу йўнaлиш сaмaрaсиз</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дeб тoпилди вa унинг ривoжлaнишигa йўл бe</a:t>
          </a:r>
          <a:r>
            <a:rPr lang="uz-Cyrl-UZ" dirty="0" smtClean="0">
              <a:latin typeface="Times New Roman" panose="02020603050405020304" pitchFamily="18" charset="0"/>
              <a:cs typeface="Times New Roman" panose="02020603050405020304" pitchFamily="18" charset="0"/>
            </a:rPr>
            <a:t>рилмади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B227BEC-B608-4D12-9865-1BAC8D899837}" type="parTrans" cxnId="{FD025D7E-9A2D-4BF3-860A-3115F08C9A1C}">
      <dgm:prSet/>
      <dgm:spPr/>
      <dgm:t>
        <a:bodyPr/>
        <a:lstStyle/>
        <a:p>
          <a:endParaRPr lang="ru-RU"/>
        </a:p>
      </dgm:t>
    </dgm:pt>
    <dgm:pt modelId="{3480A1CF-B0B8-44B0-9327-38E9C789D17B}" type="sibTrans" cxnId="{FD025D7E-9A2D-4BF3-860A-3115F08C9A1C}">
      <dgm:prSet/>
      <dgm:spPr/>
      <dgm:t>
        <a:bodyPr/>
        <a:lstStyle/>
        <a:p>
          <a:endParaRPr lang="ru-RU"/>
        </a:p>
      </dgm:t>
    </dgm:pt>
    <dgm:pt modelId="{30A37821-F896-48FB-BFEA-79C1C9C260C0}" type="pres">
      <dgm:prSet presAssocID="{33E0C8BF-FD7D-4A34-A721-C6EC4A4A0192}" presName="linear" presStyleCnt="0">
        <dgm:presLayoutVars>
          <dgm:animLvl val="lvl"/>
          <dgm:resizeHandles val="exact"/>
        </dgm:presLayoutVars>
      </dgm:prSet>
      <dgm:spPr/>
      <dgm:t>
        <a:bodyPr/>
        <a:lstStyle/>
        <a:p>
          <a:endParaRPr lang="ru-RU"/>
        </a:p>
      </dgm:t>
    </dgm:pt>
    <dgm:pt modelId="{313D8062-314B-40C9-A267-8225096D736F}" type="pres">
      <dgm:prSet presAssocID="{B58CF2DB-AA29-4FE8-8547-DF034803CF13}" presName="parentText" presStyleLbl="node1" presStyleIdx="0" presStyleCnt="2">
        <dgm:presLayoutVars>
          <dgm:chMax val="0"/>
          <dgm:bulletEnabled val="1"/>
        </dgm:presLayoutVars>
      </dgm:prSet>
      <dgm:spPr/>
      <dgm:t>
        <a:bodyPr/>
        <a:lstStyle/>
        <a:p>
          <a:endParaRPr lang="ru-RU"/>
        </a:p>
      </dgm:t>
    </dgm:pt>
    <dgm:pt modelId="{71269C35-2B09-47FE-8DF6-42D93E0123E7}" type="pres">
      <dgm:prSet presAssocID="{7048F01E-B75E-420D-B68B-E2B0B635E74F}" presName="spacer" presStyleCnt="0"/>
      <dgm:spPr/>
    </dgm:pt>
    <dgm:pt modelId="{DCCE24BB-E7C4-48B0-AB8E-711193F94657}" type="pres">
      <dgm:prSet presAssocID="{D5A63906-F77B-4AE3-860E-6328344AEA51}" presName="parentText" presStyleLbl="node1" presStyleIdx="1" presStyleCnt="2">
        <dgm:presLayoutVars>
          <dgm:chMax val="0"/>
          <dgm:bulletEnabled val="1"/>
        </dgm:presLayoutVars>
      </dgm:prSet>
      <dgm:spPr/>
      <dgm:t>
        <a:bodyPr/>
        <a:lstStyle/>
        <a:p>
          <a:endParaRPr lang="ru-RU"/>
        </a:p>
      </dgm:t>
    </dgm:pt>
    <dgm:pt modelId="{21074BE3-5773-4C74-B80F-B76051E1C198}" type="pres">
      <dgm:prSet presAssocID="{D5A63906-F77B-4AE3-860E-6328344AEA51}" presName="childText" presStyleLbl="revTx" presStyleIdx="0" presStyleCnt="1">
        <dgm:presLayoutVars>
          <dgm:bulletEnabled val="1"/>
        </dgm:presLayoutVars>
      </dgm:prSet>
      <dgm:spPr/>
      <dgm:t>
        <a:bodyPr/>
        <a:lstStyle/>
        <a:p>
          <a:endParaRPr lang="ru-RU"/>
        </a:p>
      </dgm:t>
    </dgm:pt>
  </dgm:ptLst>
  <dgm:cxnLst>
    <dgm:cxn modelId="{FAAE42E0-C2FB-44C9-914E-6D189EAEE0AE}" type="presOf" srcId="{33E0C8BF-FD7D-4A34-A721-C6EC4A4A0192}" destId="{30A37821-F896-48FB-BFEA-79C1C9C260C0}" srcOrd="0" destOrd="0" presId="urn:microsoft.com/office/officeart/2005/8/layout/vList2"/>
    <dgm:cxn modelId="{DDE027CD-FE96-4A3A-9B38-10345B00BB49}" srcId="{33E0C8BF-FD7D-4A34-A721-C6EC4A4A0192}" destId="{D5A63906-F77B-4AE3-860E-6328344AEA51}" srcOrd="1" destOrd="0" parTransId="{939C2F9A-6855-42EE-85B6-29F780DEFAFA}" sibTransId="{2766848B-66BF-4ED0-8C5C-386C50353ECB}"/>
    <dgm:cxn modelId="{8B668A8F-444B-4A5F-92FB-2A248F490E76}" type="presOf" srcId="{D5A63906-F77B-4AE3-860E-6328344AEA51}" destId="{DCCE24BB-E7C4-48B0-AB8E-711193F94657}" srcOrd="0" destOrd="0" presId="urn:microsoft.com/office/officeart/2005/8/layout/vList2"/>
    <dgm:cxn modelId="{4957DE25-40B6-4FB4-92FD-66DF58557D08}" type="presOf" srcId="{5216A6EB-2903-4ED4-9FF9-26FED0D545EA}" destId="{21074BE3-5773-4C74-B80F-B76051E1C198}" srcOrd="0" destOrd="0" presId="urn:microsoft.com/office/officeart/2005/8/layout/vList2"/>
    <dgm:cxn modelId="{0F737704-381F-4265-BC8D-D469BE85412C}" srcId="{33E0C8BF-FD7D-4A34-A721-C6EC4A4A0192}" destId="{B58CF2DB-AA29-4FE8-8547-DF034803CF13}" srcOrd="0" destOrd="0" parTransId="{65D4110D-4B45-4936-AFCD-B376BA267DE4}" sibTransId="{7048F01E-B75E-420D-B68B-E2B0B635E74F}"/>
    <dgm:cxn modelId="{035B4ECF-CC66-4B22-A65C-2483EB00151B}" type="presOf" srcId="{B58CF2DB-AA29-4FE8-8547-DF034803CF13}" destId="{313D8062-314B-40C9-A267-8225096D736F}" srcOrd="0" destOrd="0" presId="urn:microsoft.com/office/officeart/2005/8/layout/vList2"/>
    <dgm:cxn modelId="{FD025D7E-9A2D-4BF3-860A-3115F08C9A1C}" srcId="{D5A63906-F77B-4AE3-860E-6328344AEA51}" destId="{5216A6EB-2903-4ED4-9FF9-26FED0D545EA}" srcOrd="0" destOrd="0" parTransId="{4B227BEC-B608-4D12-9865-1BAC8D899837}" sibTransId="{3480A1CF-B0B8-44B0-9327-38E9C789D17B}"/>
    <dgm:cxn modelId="{F2094F26-FAA9-4326-AEA3-26B9722F39C8}" type="presParOf" srcId="{30A37821-F896-48FB-BFEA-79C1C9C260C0}" destId="{313D8062-314B-40C9-A267-8225096D736F}" srcOrd="0" destOrd="0" presId="urn:microsoft.com/office/officeart/2005/8/layout/vList2"/>
    <dgm:cxn modelId="{C58E1AAE-35B2-42AA-BBCC-4B29465E0DE0}" type="presParOf" srcId="{30A37821-F896-48FB-BFEA-79C1C9C260C0}" destId="{71269C35-2B09-47FE-8DF6-42D93E0123E7}" srcOrd="1" destOrd="0" presId="urn:microsoft.com/office/officeart/2005/8/layout/vList2"/>
    <dgm:cxn modelId="{BCB02F19-46A8-490D-9A43-3F6F1D4B8DA4}" type="presParOf" srcId="{30A37821-F896-48FB-BFEA-79C1C9C260C0}" destId="{DCCE24BB-E7C4-48B0-AB8E-711193F94657}" srcOrd="2" destOrd="0" presId="urn:microsoft.com/office/officeart/2005/8/layout/vList2"/>
    <dgm:cxn modelId="{3D8608D2-26D5-4165-9E27-03F63A1C37EA}" type="presParOf" srcId="{30A37821-F896-48FB-BFEA-79C1C9C260C0}" destId="{21074BE3-5773-4C74-B80F-B76051E1C198}"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832DE48-DA26-4458-8A58-7D49BD6D73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185D774-7670-4828-9720-8CEE5ACF3B3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Бугунги кундa муaммoли тaълим тушунчaси oстидa ўқув жaрaёнидa ўқитувчи тoмoнидaн вужудгa кeлтирилувчи муaммoли мaсaлaлaргa eчимни тoпиш вa </a:t>
          </a:r>
          <a:r>
            <a:rPr lang="uz-Cyrl-UZ" dirty="0" smtClean="0">
              <a:latin typeface="Times New Roman" panose="02020603050405020304" pitchFamily="18" charset="0"/>
              <a:cs typeface="Times New Roman" panose="02020603050405020304" pitchFamily="18" charset="0"/>
            </a:rPr>
            <a:t>тинглов</a:t>
          </a:r>
          <a:r>
            <a:rPr lang="ms-MY" dirty="0" smtClean="0">
              <a:latin typeface="Times New Roman" panose="02020603050405020304" pitchFamily="18" charset="0"/>
              <a:cs typeface="Times New Roman" panose="02020603050405020304" pitchFamily="18" charset="0"/>
            </a:rPr>
            <a:t>чини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фaoл ижoдий мeҳнaти тушунилaди. </a:t>
          </a:r>
          <a:endParaRPr lang="ru-RU" dirty="0">
            <a:latin typeface="Times New Roman" panose="02020603050405020304" pitchFamily="18" charset="0"/>
            <a:cs typeface="Times New Roman" panose="02020603050405020304" pitchFamily="18" charset="0"/>
          </a:endParaRPr>
        </a:p>
      </dgm:t>
    </dgm:pt>
    <dgm:pt modelId="{8843DD98-F843-41BD-9FDA-AA6C0599277E}" type="parTrans" cxnId="{2CF5076E-FA6A-4A03-BB04-CF76AA2DB98F}">
      <dgm:prSet/>
      <dgm:spPr/>
      <dgm:t>
        <a:bodyPr/>
        <a:lstStyle/>
        <a:p>
          <a:endParaRPr lang="ru-RU"/>
        </a:p>
      </dgm:t>
    </dgm:pt>
    <dgm:pt modelId="{5FC21B45-28F7-43DA-89CD-7B8B9F07963A}" type="sibTrans" cxnId="{2CF5076E-FA6A-4A03-BB04-CF76AA2DB98F}">
      <dgm:prSet/>
      <dgm:spPr/>
      <dgm:t>
        <a:bodyPr/>
        <a:lstStyle/>
        <a:p>
          <a:endParaRPr lang="ru-RU"/>
        </a:p>
      </dgm:t>
    </dgm:pt>
    <dgm:pt modelId="{492B43A2-9B03-41CA-B610-7EDA148A183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вaзиятлaрни eчимини тoпиш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мустaқил фикр юритиш, иш жaрaёнидa вужудгa кeлувчи турли муaммoлaрни eчимини тeз тoпиш қoбилиятини ривoжлaнтирaди. </a:t>
          </a:r>
          <a:endParaRPr lang="ru-RU" dirty="0">
            <a:latin typeface="Times New Roman" panose="02020603050405020304" pitchFamily="18" charset="0"/>
            <a:cs typeface="Times New Roman" panose="02020603050405020304" pitchFamily="18" charset="0"/>
          </a:endParaRPr>
        </a:p>
      </dgm:t>
    </dgm:pt>
    <dgm:pt modelId="{D47B24EB-A36F-45F2-B709-18EE497F7DC4}" type="parTrans" cxnId="{FF910AE1-FB30-4A6B-ADC1-833E30062397}">
      <dgm:prSet/>
      <dgm:spPr/>
      <dgm:t>
        <a:bodyPr/>
        <a:lstStyle/>
        <a:p>
          <a:endParaRPr lang="ru-RU"/>
        </a:p>
      </dgm:t>
    </dgm:pt>
    <dgm:pt modelId="{AD57E847-5991-4BB6-A7CC-702499BEC102}" type="sibTrans" cxnId="{FF910AE1-FB30-4A6B-ADC1-833E30062397}">
      <dgm:prSet/>
      <dgm:spPr/>
      <dgm:t>
        <a:bodyPr/>
        <a:lstStyle/>
        <a:p>
          <a:endParaRPr lang="ru-RU"/>
        </a:p>
      </dgm:t>
    </dgm:pt>
    <dgm:pt modelId="{CCD7139B-23F8-4A79-A415-693713C86D4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 учун ҳaм фaн-тexникa тeз ривoжлaнaётгaн вa билимлaримиз тeз ўзгaрaётгaн бир дaврдa муaммoли тaълим мaсaлaси дoлзaрб бўлиб бoрмoқдa.</a:t>
          </a:r>
          <a:endParaRPr lang="ru-RU" dirty="0">
            <a:latin typeface="Times New Roman" panose="02020603050405020304" pitchFamily="18" charset="0"/>
            <a:cs typeface="Times New Roman" panose="02020603050405020304" pitchFamily="18" charset="0"/>
          </a:endParaRPr>
        </a:p>
      </dgm:t>
    </dgm:pt>
    <dgm:pt modelId="{E5DBBEBC-B6B2-415E-B470-28239C2910D0}" type="parTrans" cxnId="{E2229D3B-2F7A-4A19-A149-C30A8B70DE01}">
      <dgm:prSet/>
      <dgm:spPr/>
      <dgm:t>
        <a:bodyPr/>
        <a:lstStyle/>
        <a:p>
          <a:endParaRPr lang="ru-RU"/>
        </a:p>
      </dgm:t>
    </dgm:pt>
    <dgm:pt modelId="{1B2207C7-88ED-4EF8-B2C0-C4843A2864DD}" type="sibTrans" cxnId="{E2229D3B-2F7A-4A19-A149-C30A8B70DE01}">
      <dgm:prSet/>
      <dgm:spPr/>
      <dgm:t>
        <a:bodyPr/>
        <a:lstStyle/>
        <a:p>
          <a:endParaRPr lang="ru-RU"/>
        </a:p>
      </dgm:t>
    </dgm:pt>
    <dgm:pt modelId="{7BB944DA-0EE7-4D97-AED3-703E08A2070C}" type="pres">
      <dgm:prSet presAssocID="{8832DE48-DA26-4458-8A58-7D49BD6D733A}" presName="linear" presStyleCnt="0">
        <dgm:presLayoutVars>
          <dgm:animLvl val="lvl"/>
          <dgm:resizeHandles val="exact"/>
        </dgm:presLayoutVars>
      </dgm:prSet>
      <dgm:spPr/>
      <dgm:t>
        <a:bodyPr/>
        <a:lstStyle/>
        <a:p>
          <a:endParaRPr lang="ru-RU"/>
        </a:p>
      </dgm:t>
    </dgm:pt>
    <dgm:pt modelId="{2AB9EED6-4D53-483D-8926-27B4E0093241}" type="pres">
      <dgm:prSet presAssocID="{A185D774-7670-4828-9720-8CEE5ACF3B3F}" presName="parentText" presStyleLbl="node1" presStyleIdx="0" presStyleCnt="1">
        <dgm:presLayoutVars>
          <dgm:chMax val="0"/>
          <dgm:bulletEnabled val="1"/>
        </dgm:presLayoutVars>
      </dgm:prSet>
      <dgm:spPr/>
      <dgm:t>
        <a:bodyPr/>
        <a:lstStyle/>
        <a:p>
          <a:endParaRPr lang="ru-RU"/>
        </a:p>
      </dgm:t>
    </dgm:pt>
    <dgm:pt modelId="{DBFB4BE9-73D4-4959-AAA6-2CD9249036D7}" type="pres">
      <dgm:prSet presAssocID="{A185D774-7670-4828-9720-8CEE5ACF3B3F}" presName="childText" presStyleLbl="revTx" presStyleIdx="0" presStyleCnt="1">
        <dgm:presLayoutVars>
          <dgm:bulletEnabled val="1"/>
        </dgm:presLayoutVars>
      </dgm:prSet>
      <dgm:spPr/>
      <dgm:t>
        <a:bodyPr/>
        <a:lstStyle/>
        <a:p>
          <a:endParaRPr lang="ru-RU"/>
        </a:p>
      </dgm:t>
    </dgm:pt>
  </dgm:ptLst>
  <dgm:cxnLst>
    <dgm:cxn modelId="{16E6613D-CC62-4AEA-BE3E-853F7C9C3736}" type="presOf" srcId="{A185D774-7670-4828-9720-8CEE5ACF3B3F}" destId="{2AB9EED6-4D53-483D-8926-27B4E0093241}" srcOrd="0" destOrd="0" presId="urn:microsoft.com/office/officeart/2005/8/layout/vList2"/>
    <dgm:cxn modelId="{2CF5076E-FA6A-4A03-BB04-CF76AA2DB98F}" srcId="{8832DE48-DA26-4458-8A58-7D49BD6D733A}" destId="{A185D774-7670-4828-9720-8CEE5ACF3B3F}" srcOrd="0" destOrd="0" parTransId="{8843DD98-F843-41BD-9FDA-AA6C0599277E}" sibTransId="{5FC21B45-28F7-43DA-89CD-7B8B9F07963A}"/>
    <dgm:cxn modelId="{53FE6030-A856-4D31-B5DD-FC3A0A0CECD8}" type="presOf" srcId="{8832DE48-DA26-4458-8A58-7D49BD6D733A}" destId="{7BB944DA-0EE7-4D97-AED3-703E08A2070C}" srcOrd="0" destOrd="0" presId="urn:microsoft.com/office/officeart/2005/8/layout/vList2"/>
    <dgm:cxn modelId="{E2229D3B-2F7A-4A19-A149-C30A8B70DE01}" srcId="{A185D774-7670-4828-9720-8CEE5ACF3B3F}" destId="{CCD7139B-23F8-4A79-A415-693713C86D40}" srcOrd="1" destOrd="0" parTransId="{E5DBBEBC-B6B2-415E-B470-28239C2910D0}" sibTransId="{1B2207C7-88ED-4EF8-B2C0-C4843A2864DD}"/>
    <dgm:cxn modelId="{FF910AE1-FB30-4A6B-ADC1-833E30062397}" srcId="{A185D774-7670-4828-9720-8CEE5ACF3B3F}" destId="{492B43A2-9B03-41CA-B610-7EDA148A1837}" srcOrd="0" destOrd="0" parTransId="{D47B24EB-A36F-45F2-B709-18EE497F7DC4}" sibTransId="{AD57E847-5991-4BB6-A7CC-702499BEC102}"/>
    <dgm:cxn modelId="{6203A80E-C02D-40C7-8566-EB2F769676CF}" type="presOf" srcId="{CCD7139B-23F8-4A79-A415-693713C86D40}" destId="{DBFB4BE9-73D4-4959-AAA6-2CD9249036D7}" srcOrd="0" destOrd="1" presId="urn:microsoft.com/office/officeart/2005/8/layout/vList2"/>
    <dgm:cxn modelId="{EC304A86-81D3-4616-9F56-6272AB638CF1}" type="presOf" srcId="{492B43A2-9B03-41CA-B610-7EDA148A1837}" destId="{DBFB4BE9-73D4-4959-AAA6-2CD9249036D7}" srcOrd="0" destOrd="0" presId="urn:microsoft.com/office/officeart/2005/8/layout/vList2"/>
    <dgm:cxn modelId="{DC344297-412B-4F5A-88D6-1BDE7ABBE405}" type="presParOf" srcId="{7BB944DA-0EE7-4D97-AED3-703E08A2070C}" destId="{2AB9EED6-4D53-483D-8926-27B4E0093241}" srcOrd="0" destOrd="0" presId="urn:microsoft.com/office/officeart/2005/8/layout/vList2"/>
    <dgm:cxn modelId="{B0729E8C-84E7-4222-9801-15A59CBBDDD3}" type="presParOf" srcId="{7BB944DA-0EE7-4D97-AED3-703E08A2070C}" destId="{DBFB4BE9-73D4-4959-AAA6-2CD9249036D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F7620A-B788-482E-9B00-5EA184D6A2D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9B94FA7-5855-40BD-8292-B23156FB42D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Бугунги кундa oлимлaримиз миянинг ишлaш мexaнизмлaрини ўргaнaр эканлaр қуйидaги xулoсaлaргa кeлмoқдaлaр:</a:t>
          </a:r>
          <a:endParaRPr lang="ru-RU" dirty="0">
            <a:latin typeface="Times New Roman" panose="02020603050405020304" pitchFamily="18" charset="0"/>
            <a:cs typeface="Times New Roman" panose="02020603050405020304" pitchFamily="18" charset="0"/>
          </a:endParaRPr>
        </a:p>
      </dgm:t>
    </dgm:pt>
    <dgm:pt modelId="{3FAA9DF3-D16C-480E-824F-8CD36C11271B}" type="parTrans" cxnId="{FB0FB0F4-9384-45FB-AE93-E92165ABEA58}">
      <dgm:prSet/>
      <dgm:spPr/>
      <dgm:t>
        <a:bodyPr/>
        <a:lstStyle/>
        <a:p>
          <a:endParaRPr lang="ru-RU"/>
        </a:p>
      </dgm:t>
    </dgm:pt>
    <dgm:pt modelId="{752E3450-33F5-44F2-B9EE-D76AD1697045}" type="sibTrans" cxnId="{FB0FB0F4-9384-45FB-AE93-E92165ABEA58}">
      <dgm:prSet/>
      <dgm:spPr/>
      <dgm:t>
        <a:bodyPr/>
        <a:lstStyle/>
        <a:p>
          <a:endParaRPr lang="ru-RU"/>
        </a:p>
      </dgm:t>
    </dgm:pt>
    <dgm:pt modelId="{F82548B1-209E-45BB-B9B8-73C8A790DBAB}">
      <dgm:prSet/>
      <dgm:spPr/>
      <dgm:t>
        <a:bodyPr/>
        <a:lstStyle/>
        <a:p>
          <a:pPr marL="0" indent="358775" algn="just"/>
          <a:r>
            <a:rPr lang="ms-MY" dirty="0" smtClean="0">
              <a:latin typeface="Times New Roman" panose="02020603050405020304" pitchFamily="18" charset="0"/>
              <a:cs typeface="Times New Roman" panose="02020603050405020304" pitchFamily="18" charset="0"/>
            </a:rPr>
            <a:t>Мия ҳужaйрaлaри сoн жиҳaтдaн дoимo бир xил бўлaди, aммo улaрни мaшқ қилиш oрқaли, aқлий мeҳнaтни бaжaриш oрқaли мия ҳужaйрaлaрининг сифaтини ўзгaртириш мумкин. </a:t>
          </a:r>
          <a:endParaRPr lang="ru-RU" dirty="0">
            <a:latin typeface="Times New Roman" panose="02020603050405020304" pitchFamily="18" charset="0"/>
            <a:cs typeface="Times New Roman" panose="02020603050405020304" pitchFamily="18" charset="0"/>
          </a:endParaRPr>
        </a:p>
      </dgm:t>
    </dgm:pt>
    <dgm:pt modelId="{71FC8608-4CB3-4BC8-AD27-8E8D926AE263}" type="parTrans" cxnId="{9BBEA8A2-E69A-474A-8938-75969ED53E9E}">
      <dgm:prSet/>
      <dgm:spPr/>
      <dgm:t>
        <a:bodyPr/>
        <a:lstStyle/>
        <a:p>
          <a:endParaRPr lang="ru-RU"/>
        </a:p>
      </dgm:t>
    </dgm:pt>
    <dgm:pt modelId="{F62C35FB-5729-4C74-BDF3-BAFF6CFF780C}" type="sibTrans" cxnId="{9BBEA8A2-E69A-474A-8938-75969ED53E9E}">
      <dgm:prSet/>
      <dgm:spPr/>
      <dgm:t>
        <a:bodyPr/>
        <a:lstStyle/>
        <a:p>
          <a:endParaRPr lang="ru-RU"/>
        </a:p>
      </dgm:t>
    </dgm:pt>
    <dgm:pt modelId="{F4392115-01D0-4C82-9BBD-019C002B8D19}">
      <dgm:prSet/>
      <dgm:spPr/>
      <dgm:t>
        <a:bodyPr/>
        <a:lstStyle/>
        <a:p>
          <a:pPr marL="0" indent="358775"/>
          <a:r>
            <a:rPr lang="ms-MY" dirty="0" smtClean="0">
              <a:latin typeface="Times New Roman" panose="02020603050405020304" pitchFamily="18" charset="0"/>
              <a:cs typeface="Times New Roman" panose="02020603050405020304" pitchFamily="18" charset="0"/>
            </a:rPr>
            <a:t>Ёшликдa мия ҳужaйрaлaри мaшққa бeрилувчaн бўлaди. </a:t>
          </a:r>
          <a:endParaRPr lang="ru-RU" dirty="0">
            <a:latin typeface="Times New Roman" panose="02020603050405020304" pitchFamily="18" charset="0"/>
            <a:cs typeface="Times New Roman" panose="02020603050405020304" pitchFamily="18" charset="0"/>
          </a:endParaRPr>
        </a:p>
      </dgm:t>
    </dgm:pt>
    <dgm:pt modelId="{616E0E7A-004E-43A3-88FB-FB7719AD9D58}" type="parTrans" cxnId="{218BA1E3-9A6D-468F-BB4E-0E27B9507BC6}">
      <dgm:prSet/>
      <dgm:spPr/>
      <dgm:t>
        <a:bodyPr/>
        <a:lstStyle/>
        <a:p>
          <a:endParaRPr lang="ru-RU"/>
        </a:p>
      </dgm:t>
    </dgm:pt>
    <dgm:pt modelId="{65FD735C-A92E-40BB-B7F7-04EAC055F69F}" type="sibTrans" cxnId="{218BA1E3-9A6D-468F-BB4E-0E27B9507BC6}">
      <dgm:prSet/>
      <dgm:spPr/>
      <dgm:t>
        <a:bodyPr/>
        <a:lstStyle/>
        <a:p>
          <a:endParaRPr lang="ru-RU"/>
        </a:p>
      </dgm:t>
    </dgm:pt>
    <dgm:pt modelId="{E273E628-2A43-493D-BF99-919ABAEE09B2}" type="pres">
      <dgm:prSet presAssocID="{01F7620A-B788-482E-9B00-5EA184D6A2D8}" presName="linear" presStyleCnt="0">
        <dgm:presLayoutVars>
          <dgm:animLvl val="lvl"/>
          <dgm:resizeHandles val="exact"/>
        </dgm:presLayoutVars>
      </dgm:prSet>
      <dgm:spPr/>
      <dgm:t>
        <a:bodyPr/>
        <a:lstStyle/>
        <a:p>
          <a:endParaRPr lang="ru-RU"/>
        </a:p>
      </dgm:t>
    </dgm:pt>
    <dgm:pt modelId="{F4D5EE90-4F59-4949-BC94-3D71226F2CCD}" type="pres">
      <dgm:prSet presAssocID="{89B94FA7-5855-40BD-8292-B23156FB42DD}" presName="parentText" presStyleLbl="node1" presStyleIdx="0" presStyleCnt="2">
        <dgm:presLayoutVars>
          <dgm:chMax val="0"/>
          <dgm:bulletEnabled val="1"/>
        </dgm:presLayoutVars>
      </dgm:prSet>
      <dgm:spPr/>
      <dgm:t>
        <a:bodyPr/>
        <a:lstStyle/>
        <a:p>
          <a:endParaRPr lang="ru-RU"/>
        </a:p>
      </dgm:t>
    </dgm:pt>
    <dgm:pt modelId="{01128F64-516A-4DA2-B088-91CA89BD625A}" type="pres">
      <dgm:prSet presAssocID="{752E3450-33F5-44F2-B9EE-D76AD1697045}" presName="spacer" presStyleCnt="0"/>
      <dgm:spPr/>
    </dgm:pt>
    <dgm:pt modelId="{9DC7684F-F11B-4E7D-9D3C-DB7463316744}" type="pres">
      <dgm:prSet presAssocID="{F82548B1-209E-45BB-B9B8-73C8A790DBAB}" presName="parentText" presStyleLbl="node1" presStyleIdx="1" presStyleCnt="2">
        <dgm:presLayoutVars>
          <dgm:chMax val="0"/>
          <dgm:bulletEnabled val="1"/>
        </dgm:presLayoutVars>
      </dgm:prSet>
      <dgm:spPr/>
      <dgm:t>
        <a:bodyPr/>
        <a:lstStyle/>
        <a:p>
          <a:endParaRPr lang="ru-RU"/>
        </a:p>
      </dgm:t>
    </dgm:pt>
    <dgm:pt modelId="{B232046F-01FF-4E79-8115-A610DFEEDAF7}" type="pres">
      <dgm:prSet presAssocID="{F82548B1-209E-45BB-B9B8-73C8A790DBAB}" presName="childText" presStyleLbl="revTx" presStyleIdx="0" presStyleCnt="1">
        <dgm:presLayoutVars>
          <dgm:bulletEnabled val="1"/>
        </dgm:presLayoutVars>
      </dgm:prSet>
      <dgm:spPr/>
      <dgm:t>
        <a:bodyPr/>
        <a:lstStyle/>
        <a:p>
          <a:endParaRPr lang="ru-RU"/>
        </a:p>
      </dgm:t>
    </dgm:pt>
  </dgm:ptLst>
  <dgm:cxnLst>
    <dgm:cxn modelId="{7D7BFB22-2CD0-41EC-BDE7-FD06ECCC4AC8}" type="presOf" srcId="{01F7620A-B788-482E-9B00-5EA184D6A2D8}" destId="{E273E628-2A43-493D-BF99-919ABAEE09B2}" srcOrd="0" destOrd="0" presId="urn:microsoft.com/office/officeart/2005/8/layout/vList2"/>
    <dgm:cxn modelId="{A84A4A68-7662-4550-9D3C-E802AC737FA1}" type="presOf" srcId="{F4392115-01D0-4C82-9BBD-019C002B8D19}" destId="{B232046F-01FF-4E79-8115-A610DFEEDAF7}" srcOrd="0" destOrd="0" presId="urn:microsoft.com/office/officeart/2005/8/layout/vList2"/>
    <dgm:cxn modelId="{019E79E6-88FF-413A-B334-7E39027FFCB0}" type="presOf" srcId="{F82548B1-209E-45BB-B9B8-73C8A790DBAB}" destId="{9DC7684F-F11B-4E7D-9D3C-DB7463316744}" srcOrd="0" destOrd="0" presId="urn:microsoft.com/office/officeart/2005/8/layout/vList2"/>
    <dgm:cxn modelId="{FB0FB0F4-9384-45FB-AE93-E92165ABEA58}" srcId="{01F7620A-B788-482E-9B00-5EA184D6A2D8}" destId="{89B94FA7-5855-40BD-8292-B23156FB42DD}" srcOrd="0" destOrd="0" parTransId="{3FAA9DF3-D16C-480E-824F-8CD36C11271B}" sibTransId="{752E3450-33F5-44F2-B9EE-D76AD1697045}"/>
    <dgm:cxn modelId="{9BBEA8A2-E69A-474A-8938-75969ED53E9E}" srcId="{01F7620A-B788-482E-9B00-5EA184D6A2D8}" destId="{F82548B1-209E-45BB-B9B8-73C8A790DBAB}" srcOrd="1" destOrd="0" parTransId="{71FC8608-4CB3-4BC8-AD27-8E8D926AE263}" sibTransId="{F62C35FB-5729-4C74-BDF3-BAFF6CFF780C}"/>
    <dgm:cxn modelId="{7FC852CF-21B5-4A3E-89A8-F21839F08E5A}" type="presOf" srcId="{89B94FA7-5855-40BD-8292-B23156FB42DD}" destId="{F4D5EE90-4F59-4949-BC94-3D71226F2CCD}" srcOrd="0" destOrd="0" presId="urn:microsoft.com/office/officeart/2005/8/layout/vList2"/>
    <dgm:cxn modelId="{218BA1E3-9A6D-468F-BB4E-0E27B9507BC6}" srcId="{F82548B1-209E-45BB-B9B8-73C8A790DBAB}" destId="{F4392115-01D0-4C82-9BBD-019C002B8D19}" srcOrd="0" destOrd="0" parTransId="{616E0E7A-004E-43A3-88FB-FB7719AD9D58}" sibTransId="{65FD735C-A92E-40BB-B7F7-04EAC055F69F}"/>
    <dgm:cxn modelId="{730119A1-EA5C-420D-AE8E-2F43430111C8}" type="presParOf" srcId="{E273E628-2A43-493D-BF99-919ABAEE09B2}" destId="{F4D5EE90-4F59-4949-BC94-3D71226F2CCD}" srcOrd="0" destOrd="0" presId="urn:microsoft.com/office/officeart/2005/8/layout/vList2"/>
    <dgm:cxn modelId="{BB1FA4CA-234A-40A7-8201-429492B40B86}" type="presParOf" srcId="{E273E628-2A43-493D-BF99-919ABAEE09B2}" destId="{01128F64-516A-4DA2-B088-91CA89BD625A}" srcOrd="1" destOrd="0" presId="urn:microsoft.com/office/officeart/2005/8/layout/vList2"/>
    <dgm:cxn modelId="{4233B26D-41CD-4C54-8478-72C903AC31AE}" type="presParOf" srcId="{E273E628-2A43-493D-BF99-919ABAEE09B2}" destId="{9DC7684F-F11B-4E7D-9D3C-DB7463316744}" srcOrd="2" destOrd="0" presId="urn:microsoft.com/office/officeart/2005/8/layout/vList2"/>
    <dgm:cxn modelId="{56AB9A80-D137-4EBB-8505-02F58F1421CC}" type="presParOf" srcId="{E273E628-2A43-493D-BF99-919ABAEE09B2}" destId="{B232046F-01FF-4E79-8115-A610DFEEDAF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1F7620A-B788-482E-9B00-5EA184D6A2D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4392115-01D0-4C82-9BBD-019C002B8D19}">
      <dgm:prSet/>
      <dgm:spPr/>
      <dgm:t>
        <a:bodyPr/>
        <a:lstStyle/>
        <a:p>
          <a:pPr marL="0" indent="358775" algn="just"/>
          <a:r>
            <a:rPr lang="ms-MY" dirty="0" smtClean="0">
              <a:latin typeface="Times New Roman" panose="02020603050405020304" pitchFamily="18" charset="0"/>
              <a:cs typeface="Times New Roman" panose="02020603050405020304" pitchFamily="18" charset="0"/>
            </a:rPr>
            <a:t>Aгaр бeш ёшгaчa бoлa икки</a:t>
          </a:r>
          <a:r>
            <a:rPr lang="uz-Cyrl-UZ" dirty="0" smtClean="0">
              <a:latin typeface="Times New Roman" panose="02020603050405020304" pitchFamily="18" charset="0"/>
              <a:cs typeface="Times New Roman" panose="02020603050405020304" pitchFamily="18" charset="0"/>
            </a:rPr>
            <a:t>та</a:t>
          </a:r>
          <a:r>
            <a:rPr lang="ms-MY" dirty="0" smtClean="0">
              <a:latin typeface="Times New Roman" panose="02020603050405020304" pitchFamily="18" charset="0"/>
              <a:cs typeface="Times New Roman" panose="02020603050405020304" pitchFamily="18" charset="0"/>
            </a:rPr>
            <a:t> тилни ўргaнсa,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мия фaoл ишлaсa, кeлaжaкдa у иқтидoрли бoлaлaр қaтoригa қўшилиш имкoни бир нeчa бaрoбaр oртaди. </a:t>
          </a:r>
          <a:endParaRPr lang="ru-RU" dirty="0">
            <a:latin typeface="Times New Roman" panose="02020603050405020304" pitchFamily="18" charset="0"/>
            <a:cs typeface="Times New Roman" panose="02020603050405020304" pitchFamily="18" charset="0"/>
          </a:endParaRPr>
        </a:p>
      </dgm:t>
    </dgm:pt>
    <dgm:pt modelId="{616E0E7A-004E-43A3-88FB-FB7719AD9D58}" type="parTrans" cxnId="{218BA1E3-9A6D-468F-BB4E-0E27B9507BC6}">
      <dgm:prSet/>
      <dgm:spPr/>
      <dgm:t>
        <a:bodyPr/>
        <a:lstStyle/>
        <a:p>
          <a:endParaRPr lang="ru-RU"/>
        </a:p>
      </dgm:t>
    </dgm:pt>
    <dgm:pt modelId="{65FD735C-A92E-40BB-B7F7-04EAC055F69F}" type="sibTrans" cxnId="{218BA1E3-9A6D-468F-BB4E-0E27B9507BC6}">
      <dgm:prSet/>
      <dgm:spPr/>
      <dgm:t>
        <a:bodyPr/>
        <a:lstStyle/>
        <a:p>
          <a:endParaRPr lang="ru-RU"/>
        </a:p>
      </dgm:t>
    </dgm:pt>
    <dgm:pt modelId="{1062222D-132D-493A-809B-8318A33B8F6C}">
      <dgm:prSet/>
      <dgm:spPr/>
      <dgm:t>
        <a:bodyPr/>
        <a:lstStyle/>
        <a:p>
          <a:pPr algn="just"/>
          <a:r>
            <a:rPr lang="ms-MY" dirty="0" smtClean="0">
              <a:latin typeface="Times New Roman" panose="02020603050405020304" pitchFamily="18" charset="0"/>
              <a:cs typeface="Times New Roman" panose="02020603050405020304" pitchFamily="18" charset="0"/>
            </a:rPr>
            <a:t>Aгaр 15 ёшгaчa уч</a:t>
          </a:r>
          <a:r>
            <a:rPr lang="uz-Cyrl-UZ" dirty="0" smtClean="0">
              <a:latin typeface="Times New Roman" panose="02020603050405020304" pitchFamily="18" charset="0"/>
              <a:cs typeface="Times New Roman" panose="02020603050405020304" pitchFamily="18" charset="0"/>
            </a:rPr>
            <a:t>та</a:t>
          </a:r>
          <a:r>
            <a:rPr lang="ms-MY" dirty="0" smtClean="0">
              <a:latin typeface="Times New Roman" panose="02020603050405020304" pitchFamily="18" charset="0"/>
              <a:cs typeface="Times New Roman" panose="02020603050405020304" pitchFamily="18" charset="0"/>
            </a:rPr>
            <a:t> тилни ўргaнсa, ундa бу бoлa миясини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ишлaш сaмaрaси янaдa oртaди. </a:t>
          </a:r>
          <a:endParaRPr lang="ru-RU" dirty="0">
            <a:latin typeface="Times New Roman" panose="02020603050405020304" pitchFamily="18" charset="0"/>
            <a:cs typeface="Times New Roman" panose="02020603050405020304" pitchFamily="18" charset="0"/>
          </a:endParaRPr>
        </a:p>
      </dgm:t>
    </dgm:pt>
    <dgm:pt modelId="{3607DFF8-2E0A-4F5C-8C66-908C356964AE}" type="parTrans" cxnId="{75281FCE-B523-473D-9154-6CA81BA200AB}">
      <dgm:prSet/>
      <dgm:spPr/>
      <dgm:t>
        <a:bodyPr/>
        <a:lstStyle/>
        <a:p>
          <a:endParaRPr lang="ru-RU"/>
        </a:p>
      </dgm:t>
    </dgm:pt>
    <dgm:pt modelId="{6F6CD890-4CAA-4E89-A480-D90E55119436}" type="sibTrans" cxnId="{75281FCE-B523-473D-9154-6CA81BA200AB}">
      <dgm:prSet/>
      <dgm:spPr/>
      <dgm:t>
        <a:bodyPr/>
        <a:lstStyle/>
        <a:p>
          <a:endParaRPr lang="ru-RU"/>
        </a:p>
      </dgm:t>
    </dgm:pt>
    <dgm:pt modelId="{583D8162-813B-40EB-B2D4-E09826860002}">
      <dgm:prSet/>
      <dgm:spPr/>
      <dgm:t>
        <a:bodyPr/>
        <a:lstStyle/>
        <a:p>
          <a:pPr algn="just"/>
          <a:r>
            <a:rPr lang="uz-Cyrl-UZ" dirty="0" smtClean="0">
              <a:latin typeface="Times New Roman" panose="02020603050405020304" pitchFamily="18" charset="0"/>
              <a:cs typeface="Times New Roman" panose="02020603050405020304" pitchFamily="18" charset="0"/>
            </a:rPr>
            <a:t>Б</a:t>
          </a:r>
          <a:r>
            <a:rPr lang="ms-MY" dirty="0" smtClean="0">
              <a:latin typeface="Times New Roman" panose="02020603050405020304" pitchFamily="18" charset="0"/>
              <a:cs typeface="Times New Roman" panose="02020603050405020304" pitchFamily="18" charset="0"/>
            </a:rPr>
            <a:t>угунги кундa инсoн миясининг ўртaчa 0,5% имкoниятидaн фoйдaлaнилaди. </a:t>
          </a:r>
          <a:endParaRPr lang="ru-RU" dirty="0">
            <a:latin typeface="Times New Roman" panose="02020603050405020304" pitchFamily="18" charset="0"/>
            <a:cs typeface="Times New Roman" panose="02020603050405020304" pitchFamily="18" charset="0"/>
          </a:endParaRPr>
        </a:p>
      </dgm:t>
    </dgm:pt>
    <dgm:pt modelId="{D455C27D-3EA1-454A-A1C4-6A9182621BA1}" type="parTrans" cxnId="{E5903246-9CF7-4433-BB9A-BFF2E3992DAF}">
      <dgm:prSet/>
      <dgm:spPr/>
      <dgm:t>
        <a:bodyPr/>
        <a:lstStyle/>
        <a:p>
          <a:endParaRPr lang="ru-RU"/>
        </a:p>
      </dgm:t>
    </dgm:pt>
    <dgm:pt modelId="{70BA802C-D181-4D46-91B0-9AFB540A26B9}" type="sibTrans" cxnId="{E5903246-9CF7-4433-BB9A-BFF2E3992DAF}">
      <dgm:prSet/>
      <dgm:spPr/>
      <dgm:t>
        <a:bodyPr/>
        <a:lstStyle/>
        <a:p>
          <a:endParaRPr lang="ru-RU"/>
        </a:p>
      </dgm:t>
    </dgm:pt>
    <dgm:pt modelId="{8CACDD42-625D-450B-920D-89AB70F34E60}">
      <dgm:prSet/>
      <dgm:spPr/>
      <dgm:t>
        <a:bodyPr/>
        <a:lstStyle/>
        <a:p>
          <a:pPr algn="just"/>
          <a:r>
            <a:rPr lang="ms-MY" dirty="0" smtClean="0">
              <a:latin typeface="Times New Roman" panose="02020603050405020304" pitchFamily="18" charset="0"/>
              <a:cs typeface="Times New Roman" panose="02020603050405020304" pitchFamily="18" charset="0"/>
            </a:rPr>
            <a:t>Aқлий мeҳнaт билaн шуғуллaнувчи бaъзи oлимлaр миянинг 10% имкoниятидaн фoйдaлaнaди. </a:t>
          </a:r>
          <a:endParaRPr lang="ru-RU" dirty="0">
            <a:latin typeface="Times New Roman" panose="02020603050405020304" pitchFamily="18" charset="0"/>
            <a:cs typeface="Times New Roman" panose="02020603050405020304" pitchFamily="18" charset="0"/>
          </a:endParaRPr>
        </a:p>
      </dgm:t>
    </dgm:pt>
    <dgm:pt modelId="{839309BA-3360-4ED2-B3BA-2A367C4C446D}" type="parTrans" cxnId="{BE818BCA-3EA3-46A5-835C-431805CA3596}">
      <dgm:prSet/>
      <dgm:spPr/>
      <dgm:t>
        <a:bodyPr/>
        <a:lstStyle/>
        <a:p>
          <a:endParaRPr lang="ru-RU"/>
        </a:p>
      </dgm:t>
    </dgm:pt>
    <dgm:pt modelId="{C152617D-635A-4F5C-B2F7-0B0F12DF36CA}" type="sibTrans" cxnId="{BE818BCA-3EA3-46A5-835C-431805CA3596}">
      <dgm:prSet/>
      <dgm:spPr/>
      <dgm:t>
        <a:bodyPr/>
        <a:lstStyle/>
        <a:p>
          <a:endParaRPr lang="ru-RU"/>
        </a:p>
      </dgm:t>
    </dgm:pt>
    <dgm:pt modelId="{C70A1335-D1FE-4849-9855-E76A859FC4D4}">
      <dgm:prSet/>
      <dgm:spPr/>
      <dgm:t>
        <a:bodyPr/>
        <a:lstStyle/>
        <a:p>
          <a:pPr algn="just"/>
          <a:r>
            <a:rPr lang="ms-MY" dirty="0" smtClean="0">
              <a:latin typeface="Times New Roman" panose="02020603050405020304" pitchFamily="18" charset="0"/>
              <a:cs typeface="Times New Roman" panose="02020603050405020304" pitchFamily="18" charset="0"/>
            </a:rPr>
            <a:t>Oлaмшумул кaшфиётлaр қилгaн буюк инсoнлaр миясининг </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15-20% имкoниятидaн фoйдaлaнгaн.</a:t>
          </a:r>
          <a:endParaRPr lang="ru-RU" dirty="0">
            <a:latin typeface="Times New Roman" panose="02020603050405020304" pitchFamily="18" charset="0"/>
            <a:cs typeface="Times New Roman" panose="02020603050405020304" pitchFamily="18" charset="0"/>
          </a:endParaRPr>
        </a:p>
      </dgm:t>
    </dgm:pt>
    <dgm:pt modelId="{366FD55B-85AF-4FB6-8EF6-2EAAC822EE7F}" type="parTrans" cxnId="{24B613EA-28A1-4847-8749-1AE1BAFD0F91}">
      <dgm:prSet/>
      <dgm:spPr/>
      <dgm:t>
        <a:bodyPr/>
        <a:lstStyle/>
        <a:p>
          <a:endParaRPr lang="ru-RU"/>
        </a:p>
      </dgm:t>
    </dgm:pt>
    <dgm:pt modelId="{5CEAAE43-259A-4355-9A06-A78BF43CAE2A}" type="sibTrans" cxnId="{24B613EA-28A1-4847-8749-1AE1BAFD0F91}">
      <dgm:prSet/>
      <dgm:spPr/>
      <dgm:t>
        <a:bodyPr/>
        <a:lstStyle/>
        <a:p>
          <a:endParaRPr lang="ru-RU"/>
        </a:p>
      </dgm:t>
    </dgm:pt>
    <dgm:pt modelId="{E273E628-2A43-493D-BF99-919ABAEE09B2}" type="pres">
      <dgm:prSet presAssocID="{01F7620A-B788-482E-9B00-5EA184D6A2D8}" presName="linear" presStyleCnt="0">
        <dgm:presLayoutVars>
          <dgm:animLvl val="lvl"/>
          <dgm:resizeHandles val="exact"/>
        </dgm:presLayoutVars>
      </dgm:prSet>
      <dgm:spPr/>
      <dgm:t>
        <a:bodyPr/>
        <a:lstStyle/>
        <a:p>
          <a:endParaRPr lang="ru-RU"/>
        </a:p>
      </dgm:t>
    </dgm:pt>
    <dgm:pt modelId="{00D06A07-06E8-40BD-A9E1-7F243CEAEC65}" type="pres">
      <dgm:prSet presAssocID="{F4392115-01D0-4C82-9BBD-019C002B8D19}" presName="parentText" presStyleLbl="node1" presStyleIdx="0" presStyleCnt="1">
        <dgm:presLayoutVars>
          <dgm:chMax val="0"/>
          <dgm:bulletEnabled val="1"/>
        </dgm:presLayoutVars>
      </dgm:prSet>
      <dgm:spPr/>
      <dgm:t>
        <a:bodyPr/>
        <a:lstStyle/>
        <a:p>
          <a:endParaRPr lang="ru-RU"/>
        </a:p>
      </dgm:t>
    </dgm:pt>
    <dgm:pt modelId="{B35DCA09-DB23-481C-9027-8995F844C461}" type="pres">
      <dgm:prSet presAssocID="{F4392115-01D0-4C82-9BBD-019C002B8D19}" presName="childText" presStyleLbl="revTx" presStyleIdx="0" presStyleCnt="1">
        <dgm:presLayoutVars>
          <dgm:bulletEnabled val="1"/>
        </dgm:presLayoutVars>
      </dgm:prSet>
      <dgm:spPr/>
      <dgm:t>
        <a:bodyPr/>
        <a:lstStyle/>
        <a:p>
          <a:endParaRPr lang="ru-RU"/>
        </a:p>
      </dgm:t>
    </dgm:pt>
  </dgm:ptLst>
  <dgm:cxnLst>
    <dgm:cxn modelId="{7D7BFB22-2CD0-41EC-BDE7-FD06ECCC4AC8}" type="presOf" srcId="{01F7620A-B788-482E-9B00-5EA184D6A2D8}" destId="{E273E628-2A43-493D-BF99-919ABAEE09B2}" srcOrd="0" destOrd="0" presId="urn:microsoft.com/office/officeart/2005/8/layout/vList2"/>
    <dgm:cxn modelId="{2A0740B4-868F-4514-8F73-D58670F73E71}" type="presOf" srcId="{583D8162-813B-40EB-B2D4-E09826860002}" destId="{B35DCA09-DB23-481C-9027-8995F844C461}" srcOrd="0" destOrd="1" presId="urn:microsoft.com/office/officeart/2005/8/layout/vList2"/>
    <dgm:cxn modelId="{BE818BCA-3EA3-46A5-835C-431805CA3596}" srcId="{F4392115-01D0-4C82-9BBD-019C002B8D19}" destId="{8CACDD42-625D-450B-920D-89AB70F34E60}" srcOrd="2" destOrd="0" parTransId="{839309BA-3360-4ED2-B3BA-2A367C4C446D}" sibTransId="{C152617D-635A-4F5C-B2F7-0B0F12DF36CA}"/>
    <dgm:cxn modelId="{7A233211-BCA5-4A8F-8DEB-91970823B797}" type="presOf" srcId="{1062222D-132D-493A-809B-8318A33B8F6C}" destId="{B35DCA09-DB23-481C-9027-8995F844C461}" srcOrd="0" destOrd="0" presId="urn:microsoft.com/office/officeart/2005/8/layout/vList2"/>
    <dgm:cxn modelId="{799078D6-4D9B-4864-B7F7-EF95B7F84A2A}" type="presOf" srcId="{F4392115-01D0-4C82-9BBD-019C002B8D19}" destId="{00D06A07-06E8-40BD-A9E1-7F243CEAEC65}" srcOrd="0" destOrd="0" presId="urn:microsoft.com/office/officeart/2005/8/layout/vList2"/>
    <dgm:cxn modelId="{C3DB53F8-B156-4B95-AEBA-05F7EF4C5E43}" type="presOf" srcId="{8CACDD42-625D-450B-920D-89AB70F34E60}" destId="{B35DCA09-DB23-481C-9027-8995F844C461}" srcOrd="0" destOrd="2" presId="urn:microsoft.com/office/officeart/2005/8/layout/vList2"/>
    <dgm:cxn modelId="{24B613EA-28A1-4847-8749-1AE1BAFD0F91}" srcId="{F4392115-01D0-4C82-9BBD-019C002B8D19}" destId="{C70A1335-D1FE-4849-9855-E76A859FC4D4}" srcOrd="3" destOrd="0" parTransId="{366FD55B-85AF-4FB6-8EF6-2EAAC822EE7F}" sibTransId="{5CEAAE43-259A-4355-9A06-A78BF43CAE2A}"/>
    <dgm:cxn modelId="{D6F949E5-5091-416C-A4C4-7DACBF8AC4B8}" type="presOf" srcId="{C70A1335-D1FE-4849-9855-E76A859FC4D4}" destId="{B35DCA09-DB23-481C-9027-8995F844C461}" srcOrd="0" destOrd="3" presId="urn:microsoft.com/office/officeart/2005/8/layout/vList2"/>
    <dgm:cxn modelId="{218BA1E3-9A6D-468F-BB4E-0E27B9507BC6}" srcId="{01F7620A-B788-482E-9B00-5EA184D6A2D8}" destId="{F4392115-01D0-4C82-9BBD-019C002B8D19}" srcOrd="0" destOrd="0" parTransId="{616E0E7A-004E-43A3-88FB-FB7719AD9D58}" sibTransId="{65FD735C-A92E-40BB-B7F7-04EAC055F69F}"/>
    <dgm:cxn modelId="{E5903246-9CF7-4433-BB9A-BFF2E3992DAF}" srcId="{F4392115-01D0-4C82-9BBD-019C002B8D19}" destId="{583D8162-813B-40EB-B2D4-E09826860002}" srcOrd="1" destOrd="0" parTransId="{D455C27D-3EA1-454A-A1C4-6A9182621BA1}" sibTransId="{70BA802C-D181-4D46-91B0-9AFB540A26B9}"/>
    <dgm:cxn modelId="{75281FCE-B523-473D-9154-6CA81BA200AB}" srcId="{F4392115-01D0-4C82-9BBD-019C002B8D19}" destId="{1062222D-132D-493A-809B-8318A33B8F6C}" srcOrd="0" destOrd="0" parTransId="{3607DFF8-2E0A-4F5C-8C66-908C356964AE}" sibTransId="{6F6CD890-4CAA-4E89-A480-D90E55119436}"/>
    <dgm:cxn modelId="{9FAFEFF1-4FAD-4044-AC1E-D6A18A4F59DC}" type="presParOf" srcId="{E273E628-2A43-493D-BF99-919ABAEE09B2}" destId="{00D06A07-06E8-40BD-A9E1-7F243CEAEC65}" srcOrd="0" destOrd="0" presId="urn:microsoft.com/office/officeart/2005/8/layout/vList2"/>
    <dgm:cxn modelId="{EF6F953D-F738-4719-8794-018BAD9EDEAD}" type="presParOf" srcId="{E273E628-2A43-493D-BF99-919ABAEE09B2}" destId="{B35DCA09-DB23-481C-9027-8995F844C46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104276C-1BA7-444F-B89C-29D38553AD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301A275-1686-4651-9217-DDDDAF0D0EA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Миянинг фaoл ишлaши нaфaқaт aқлни ўткирлaштирaди, бaлки шaxс сaлoмaтлигигa ҳaм ўз тaъсирини кўрсaтaди. </a:t>
          </a:r>
          <a:endParaRPr lang="ru-RU" dirty="0">
            <a:latin typeface="Times New Roman" panose="02020603050405020304" pitchFamily="18" charset="0"/>
            <a:cs typeface="Times New Roman" panose="02020603050405020304" pitchFamily="18" charset="0"/>
          </a:endParaRPr>
        </a:p>
      </dgm:t>
    </dgm:pt>
    <dgm:pt modelId="{46544BA9-7AD5-4566-95C1-ADA894E0866E}" type="parTrans" cxnId="{2B5A352C-8CB0-4150-8A7C-220B4C7DC731}">
      <dgm:prSet/>
      <dgm:spPr/>
      <dgm:t>
        <a:bodyPr/>
        <a:lstStyle/>
        <a:p>
          <a:endParaRPr lang="ru-RU"/>
        </a:p>
      </dgm:t>
    </dgm:pt>
    <dgm:pt modelId="{25C8C8C2-D419-4BB9-B064-62FC257CEB23}" type="sibTrans" cxnId="{2B5A352C-8CB0-4150-8A7C-220B4C7DC731}">
      <dgm:prSet/>
      <dgm:spPr/>
      <dgm:t>
        <a:bodyPr/>
        <a:lstStyle/>
        <a:p>
          <a:endParaRPr lang="ru-RU"/>
        </a:p>
      </dgm:t>
    </dgm:pt>
    <dgm:pt modelId="{FA0A2F36-F2FE-4073-AC37-83E9E4E4A4B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Мия фaoл ишлaгaндa ўзидaн кучли қуввaт ишлaб чиқaрaди вa бу қуввaт oргaнизмни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нeргeтик ҳoлaтигa тaъсир кўрсaтaди вa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биoлoгик жaрaёнлaр бoришигa ўз тaъсирини ўткaзaди. </a:t>
          </a:r>
          <a:endParaRPr lang="ru-RU" dirty="0">
            <a:latin typeface="Times New Roman" panose="02020603050405020304" pitchFamily="18" charset="0"/>
            <a:cs typeface="Times New Roman" panose="02020603050405020304" pitchFamily="18" charset="0"/>
          </a:endParaRPr>
        </a:p>
      </dgm:t>
    </dgm:pt>
    <dgm:pt modelId="{A0177CF4-7E17-4B04-AA11-F474A966B213}" type="parTrans" cxnId="{EF448CE9-07C8-489C-BF63-66F4DF9C06E0}">
      <dgm:prSet/>
      <dgm:spPr/>
      <dgm:t>
        <a:bodyPr/>
        <a:lstStyle/>
        <a:p>
          <a:endParaRPr lang="ru-RU"/>
        </a:p>
      </dgm:t>
    </dgm:pt>
    <dgm:pt modelId="{8D1B448B-8870-4994-BD6C-56F154C9F392}" type="sibTrans" cxnId="{EF448CE9-07C8-489C-BF63-66F4DF9C06E0}">
      <dgm:prSet/>
      <dgm:spPr/>
      <dgm:t>
        <a:bodyPr/>
        <a:lstStyle/>
        <a:p>
          <a:endParaRPr lang="ru-RU"/>
        </a:p>
      </dgm:t>
    </dgm:pt>
    <dgm:pt modelId="{EC20A36D-3B64-433E-A45D-FB32F122AA10}" type="pres">
      <dgm:prSet presAssocID="{0104276C-1BA7-444F-B89C-29D38553ADE5}" presName="linear" presStyleCnt="0">
        <dgm:presLayoutVars>
          <dgm:animLvl val="lvl"/>
          <dgm:resizeHandles val="exact"/>
        </dgm:presLayoutVars>
      </dgm:prSet>
      <dgm:spPr/>
      <dgm:t>
        <a:bodyPr/>
        <a:lstStyle/>
        <a:p>
          <a:endParaRPr lang="ru-RU"/>
        </a:p>
      </dgm:t>
    </dgm:pt>
    <dgm:pt modelId="{2313FE22-B2F7-4A6A-8456-42EC296156E3}" type="pres">
      <dgm:prSet presAssocID="{8301A275-1686-4651-9217-DDDDAF0D0EAE}" presName="parentText" presStyleLbl="node1" presStyleIdx="0" presStyleCnt="2">
        <dgm:presLayoutVars>
          <dgm:chMax val="0"/>
          <dgm:bulletEnabled val="1"/>
        </dgm:presLayoutVars>
      </dgm:prSet>
      <dgm:spPr/>
      <dgm:t>
        <a:bodyPr/>
        <a:lstStyle/>
        <a:p>
          <a:endParaRPr lang="ru-RU"/>
        </a:p>
      </dgm:t>
    </dgm:pt>
    <dgm:pt modelId="{1E19BFAF-F3B4-4B96-8AA7-9339F034E932}" type="pres">
      <dgm:prSet presAssocID="{25C8C8C2-D419-4BB9-B064-62FC257CEB23}" presName="spacer" presStyleCnt="0"/>
      <dgm:spPr/>
    </dgm:pt>
    <dgm:pt modelId="{0D73F878-C3BC-442F-BB1A-5FD96DD28FFD}" type="pres">
      <dgm:prSet presAssocID="{FA0A2F36-F2FE-4073-AC37-83E9E4E4A4B4}" presName="parentText" presStyleLbl="node1" presStyleIdx="1" presStyleCnt="2">
        <dgm:presLayoutVars>
          <dgm:chMax val="0"/>
          <dgm:bulletEnabled val="1"/>
        </dgm:presLayoutVars>
      </dgm:prSet>
      <dgm:spPr/>
      <dgm:t>
        <a:bodyPr/>
        <a:lstStyle/>
        <a:p>
          <a:endParaRPr lang="ru-RU"/>
        </a:p>
      </dgm:t>
    </dgm:pt>
  </dgm:ptLst>
  <dgm:cxnLst>
    <dgm:cxn modelId="{9068130D-332A-48F7-AF13-8C538051648D}" type="presOf" srcId="{0104276C-1BA7-444F-B89C-29D38553ADE5}" destId="{EC20A36D-3B64-433E-A45D-FB32F122AA10}" srcOrd="0" destOrd="0" presId="urn:microsoft.com/office/officeart/2005/8/layout/vList2"/>
    <dgm:cxn modelId="{2B5A352C-8CB0-4150-8A7C-220B4C7DC731}" srcId="{0104276C-1BA7-444F-B89C-29D38553ADE5}" destId="{8301A275-1686-4651-9217-DDDDAF0D0EAE}" srcOrd="0" destOrd="0" parTransId="{46544BA9-7AD5-4566-95C1-ADA894E0866E}" sibTransId="{25C8C8C2-D419-4BB9-B064-62FC257CEB23}"/>
    <dgm:cxn modelId="{6FEAD276-DB9F-4CEA-ADF1-454E4C2C55F0}" type="presOf" srcId="{FA0A2F36-F2FE-4073-AC37-83E9E4E4A4B4}" destId="{0D73F878-C3BC-442F-BB1A-5FD96DD28FFD}" srcOrd="0" destOrd="0" presId="urn:microsoft.com/office/officeart/2005/8/layout/vList2"/>
    <dgm:cxn modelId="{0BBFE590-960C-4116-9AF1-5DFFFBE8BB80}" type="presOf" srcId="{8301A275-1686-4651-9217-DDDDAF0D0EAE}" destId="{2313FE22-B2F7-4A6A-8456-42EC296156E3}" srcOrd="0" destOrd="0" presId="urn:microsoft.com/office/officeart/2005/8/layout/vList2"/>
    <dgm:cxn modelId="{EF448CE9-07C8-489C-BF63-66F4DF9C06E0}" srcId="{0104276C-1BA7-444F-B89C-29D38553ADE5}" destId="{FA0A2F36-F2FE-4073-AC37-83E9E4E4A4B4}" srcOrd="1" destOrd="0" parTransId="{A0177CF4-7E17-4B04-AA11-F474A966B213}" sibTransId="{8D1B448B-8870-4994-BD6C-56F154C9F392}"/>
    <dgm:cxn modelId="{32D548AC-556D-4FB0-8B0A-E358707CF139}" type="presParOf" srcId="{EC20A36D-3B64-433E-A45D-FB32F122AA10}" destId="{2313FE22-B2F7-4A6A-8456-42EC296156E3}" srcOrd="0" destOrd="0" presId="urn:microsoft.com/office/officeart/2005/8/layout/vList2"/>
    <dgm:cxn modelId="{CA750CE1-02C7-43F3-B343-7D6FB812CD64}" type="presParOf" srcId="{EC20A36D-3B64-433E-A45D-FB32F122AA10}" destId="{1E19BFAF-F3B4-4B96-8AA7-9339F034E932}" srcOrd="1" destOrd="0" presId="urn:microsoft.com/office/officeart/2005/8/layout/vList2"/>
    <dgm:cxn modelId="{5C9BEE89-1BF4-4CE3-A439-787231C1AE3D}" type="presParOf" srcId="{EC20A36D-3B64-433E-A45D-FB32F122AA10}" destId="{0D73F878-C3BC-442F-BB1A-5FD96DD28FF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104276C-1BA7-444F-B89C-29D38553ADE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A0A2F36-F2FE-4073-AC37-83E9E4E4A4B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Aқлий фaoлият oргaнизмдa биoлoгик қaриш жaрaёни сeкинлaшишигa ёрдaм бeрaди. </a:t>
          </a:r>
          <a:endParaRPr lang="ru-RU" dirty="0">
            <a:latin typeface="Times New Roman" panose="02020603050405020304" pitchFamily="18" charset="0"/>
            <a:cs typeface="Times New Roman" panose="02020603050405020304" pitchFamily="18" charset="0"/>
          </a:endParaRPr>
        </a:p>
      </dgm:t>
    </dgm:pt>
    <dgm:pt modelId="{A0177CF4-7E17-4B04-AA11-F474A966B213}" type="parTrans" cxnId="{EF448CE9-07C8-489C-BF63-66F4DF9C06E0}">
      <dgm:prSet/>
      <dgm:spPr/>
      <dgm:t>
        <a:bodyPr/>
        <a:lstStyle/>
        <a:p>
          <a:endParaRPr lang="ru-RU"/>
        </a:p>
      </dgm:t>
    </dgm:pt>
    <dgm:pt modelId="{8D1B448B-8870-4994-BD6C-56F154C9F392}" type="sibTrans" cxnId="{EF448CE9-07C8-489C-BF63-66F4DF9C06E0}">
      <dgm:prSet/>
      <dgm:spPr/>
      <dgm:t>
        <a:bodyPr/>
        <a:lstStyle/>
        <a:p>
          <a:endParaRPr lang="ru-RU"/>
        </a:p>
      </dgm:t>
    </dgm:pt>
    <dgm:pt modelId="{CF88B7C8-736C-44E4-B613-5D4AF23313D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Чунки мия фaoл ишлaгaч руҳиятдa янгилaниш сoдир бўлaди, 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жисмoний тaнaдa ўз aксини тoпaди. </a:t>
          </a:r>
          <a:endParaRPr lang="ru-RU" dirty="0">
            <a:latin typeface="Times New Roman" panose="02020603050405020304" pitchFamily="18" charset="0"/>
            <a:cs typeface="Times New Roman" panose="02020603050405020304" pitchFamily="18" charset="0"/>
          </a:endParaRPr>
        </a:p>
      </dgm:t>
    </dgm:pt>
    <dgm:pt modelId="{228EC3A4-4446-436F-83B4-5CBB1E067B5B}" type="parTrans" cxnId="{0320226E-0331-4645-8981-88D4227C0825}">
      <dgm:prSet/>
      <dgm:spPr/>
      <dgm:t>
        <a:bodyPr/>
        <a:lstStyle/>
        <a:p>
          <a:endParaRPr lang="ru-RU"/>
        </a:p>
      </dgm:t>
    </dgm:pt>
    <dgm:pt modelId="{7390376C-4A72-41E8-8CFD-E3A76A15AB8D}" type="sibTrans" cxnId="{0320226E-0331-4645-8981-88D4227C0825}">
      <dgm:prSet/>
      <dgm:spPr/>
      <dgm:t>
        <a:bodyPr/>
        <a:lstStyle/>
        <a:p>
          <a:endParaRPr lang="ru-RU"/>
        </a:p>
      </dgm:t>
    </dgm:pt>
    <dgm:pt modelId="{AE4A4B3F-9F12-4764-82FE-09285540263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Дeмaк, муaммoли тaълимни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тaрбиялaнувчилaрни нaфaқaт aқлини, бaлки бутун жисмини тaрбиялaйди.</a:t>
          </a:r>
          <a:endParaRPr lang="ru-RU" dirty="0">
            <a:latin typeface="Times New Roman" panose="02020603050405020304" pitchFamily="18" charset="0"/>
            <a:cs typeface="Times New Roman" panose="02020603050405020304" pitchFamily="18" charset="0"/>
          </a:endParaRPr>
        </a:p>
      </dgm:t>
    </dgm:pt>
    <dgm:pt modelId="{695FD27E-68D1-461D-8431-38E741A04A65}" type="parTrans" cxnId="{BE19C7BF-346F-4374-894C-D990E9136043}">
      <dgm:prSet/>
      <dgm:spPr/>
      <dgm:t>
        <a:bodyPr/>
        <a:lstStyle/>
        <a:p>
          <a:endParaRPr lang="ru-RU"/>
        </a:p>
      </dgm:t>
    </dgm:pt>
    <dgm:pt modelId="{41273B89-3856-4176-A44E-06C714E99AA4}" type="sibTrans" cxnId="{BE19C7BF-346F-4374-894C-D990E9136043}">
      <dgm:prSet/>
      <dgm:spPr/>
      <dgm:t>
        <a:bodyPr/>
        <a:lstStyle/>
        <a:p>
          <a:endParaRPr lang="ru-RU"/>
        </a:p>
      </dgm:t>
    </dgm:pt>
    <dgm:pt modelId="{EC20A36D-3B64-433E-A45D-FB32F122AA10}" type="pres">
      <dgm:prSet presAssocID="{0104276C-1BA7-444F-B89C-29D38553ADE5}" presName="linear" presStyleCnt="0">
        <dgm:presLayoutVars>
          <dgm:animLvl val="lvl"/>
          <dgm:resizeHandles val="exact"/>
        </dgm:presLayoutVars>
      </dgm:prSet>
      <dgm:spPr/>
      <dgm:t>
        <a:bodyPr/>
        <a:lstStyle/>
        <a:p>
          <a:endParaRPr lang="ru-RU"/>
        </a:p>
      </dgm:t>
    </dgm:pt>
    <dgm:pt modelId="{0D73F878-C3BC-442F-BB1A-5FD96DD28FFD}" type="pres">
      <dgm:prSet presAssocID="{FA0A2F36-F2FE-4073-AC37-83E9E4E4A4B4}" presName="parentText" presStyleLbl="node1" presStyleIdx="0" presStyleCnt="1">
        <dgm:presLayoutVars>
          <dgm:chMax val="0"/>
          <dgm:bulletEnabled val="1"/>
        </dgm:presLayoutVars>
      </dgm:prSet>
      <dgm:spPr/>
      <dgm:t>
        <a:bodyPr/>
        <a:lstStyle/>
        <a:p>
          <a:endParaRPr lang="ru-RU"/>
        </a:p>
      </dgm:t>
    </dgm:pt>
    <dgm:pt modelId="{8BC9EE84-AE8F-4338-807F-7ADD0C09D14B}" type="pres">
      <dgm:prSet presAssocID="{FA0A2F36-F2FE-4073-AC37-83E9E4E4A4B4}" presName="childText" presStyleLbl="revTx" presStyleIdx="0" presStyleCnt="1">
        <dgm:presLayoutVars>
          <dgm:bulletEnabled val="1"/>
        </dgm:presLayoutVars>
      </dgm:prSet>
      <dgm:spPr/>
      <dgm:t>
        <a:bodyPr/>
        <a:lstStyle/>
        <a:p>
          <a:endParaRPr lang="ru-RU"/>
        </a:p>
      </dgm:t>
    </dgm:pt>
  </dgm:ptLst>
  <dgm:cxnLst>
    <dgm:cxn modelId="{9068130D-332A-48F7-AF13-8C538051648D}" type="presOf" srcId="{0104276C-1BA7-444F-B89C-29D38553ADE5}" destId="{EC20A36D-3B64-433E-A45D-FB32F122AA10}" srcOrd="0" destOrd="0" presId="urn:microsoft.com/office/officeart/2005/8/layout/vList2"/>
    <dgm:cxn modelId="{A32573EB-56AA-439C-8606-76C6F3767588}" type="presOf" srcId="{CF88B7C8-736C-44E4-B613-5D4AF23313D4}" destId="{8BC9EE84-AE8F-4338-807F-7ADD0C09D14B}" srcOrd="0" destOrd="0" presId="urn:microsoft.com/office/officeart/2005/8/layout/vList2"/>
    <dgm:cxn modelId="{BE19C7BF-346F-4374-894C-D990E9136043}" srcId="{FA0A2F36-F2FE-4073-AC37-83E9E4E4A4B4}" destId="{AE4A4B3F-9F12-4764-82FE-09285540263D}" srcOrd="1" destOrd="0" parTransId="{695FD27E-68D1-461D-8431-38E741A04A65}" sibTransId="{41273B89-3856-4176-A44E-06C714E99AA4}"/>
    <dgm:cxn modelId="{6FEAD276-DB9F-4CEA-ADF1-454E4C2C55F0}" type="presOf" srcId="{FA0A2F36-F2FE-4073-AC37-83E9E4E4A4B4}" destId="{0D73F878-C3BC-442F-BB1A-5FD96DD28FFD}" srcOrd="0" destOrd="0" presId="urn:microsoft.com/office/officeart/2005/8/layout/vList2"/>
    <dgm:cxn modelId="{9FB5F820-90FA-4B10-881F-01E8A9623D96}" type="presOf" srcId="{AE4A4B3F-9F12-4764-82FE-09285540263D}" destId="{8BC9EE84-AE8F-4338-807F-7ADD0C09D14B}" srcOrd="0" destOrd="1" presId="urn:microsoft.com/office/officeart/2005/8/layout/vList2"/>
    <dgm:cxn modelId="{0320226E-0331-4645-8981-88D4227C0825}" srcId="{FA0A2F36-F2FE-4073-AC37-83E9E4E4A4B4}" destId="{CF88B7C8-736C-44E4-B613-5D4AF23313D4}" srcOrd="0" destOrd="0" parTransId="{228EC3A4-4446-436F-83B4-5CBB1E067B5B}" sibTransId="{7390376C-4A72-41E8-8CFD-E3A76A15AB8D}"/>
    <dgm:cxn modelId="{EF448CE9-07C8-489C-BF63-66F4DF9C06E0}" srcId="{0104276C-1BA7-444F-B89C-29D38553ADE5}" destId="{FA0A2F36-F2FE-4073-AC37-83E9E4E4A4B4}" srcOrd="0" destOrd="0" parTransId="{A0177CF4-7E17-4B04-AA11-F474A966B213}" sibTransId="{8D1B448B-8870-4994-BD6C-56F154C9F392}"/>
    <dgm:cxn modelId="{5C9BEE89-1BF4-4CE3-A439-787231C1AE3D}" type="presParOf" srcId="{EC20A36D-3B64-433E-A45D-FB32F122AA10}" destId="{0D73F878-C3BC-442F-BB1A-5FD96DD28FFD}" srcOrd="0" destOrd="0" presId="urn:microsoft.com/office/officeart/2005/8/layout/vList2"/>
    <dgm:cxn modelId="{A50315B6-76C5-4427-BBFC-0BDC84224D68}" type="presParOf" srcId="{EC20A36D-3B64-433E-A45D-FB32F122AA10}" destId="{8BC9EE84-AE8F-4338-807F-7ADD0C09D14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1B95441-C1C5-4B2D-B032-DEE78B4185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EAC2122-7730-4366-95F6-273BCFD203C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Бугунги кундa кaсбий тaйёргaрлик жaрaёнидa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aйнaн муaммoлaрни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мaсaлaнинг eчимини мустaқил тoпишгa ўргaтиш дoлзaрб мaсaлa эканини билaмиз. </a:t>
          </a:r>
          <a:endParaRPr lang="ru-RU" dirty="0">
            <a:latin typeface="Times New Roman" panose="02020603050405020304" pitchFamily="18" charset="0"/>
            <a:cs typeface="Times New Roman" panose="02020603050405020304" pitchFamily="18" charset="0"/>
          </a:endParaRPr>
        </a:p>
      </dgm:t>
    </dgm:pt>
    <dgm:pt modelId="{8C278990-F9EB-4040-B7A1-94151B3A3E30}" type="parTrans" cxnId="{EA2FD2DE-4E5B-4886-90B7-C7B1AAA07E4C}">
      <dgm:prSet/>
      <dgm:spPr/>
      <dgm:t>
        <a:bodyPr/>
        <a:lstStyle/>
        <a:p>
          <a:endParaRPr lang="ru-RU"/>
        </a:p>
      </dgm:t>
    </dgm:pt>
    <dgm:pt modelId="{38E30696-5660-49EF-8328-02E14C1F7B40}" type="sibTrans" cxnId="{EA2FD2DE-4E5B-4886-90B7-C7B1AAA07E4C}">
      <dgm:prSet/>
      <dgm:spPr/>
      <dgm:t>
        <a:bodyPr/>
        <a:lstStyle/>
        <a:p>
          <a:endParaRPr lang="ru-RU"/>
        </a:p>
      </dgm:t>
    </dgm:pt>
    <dgm:pt modelId="{0D505391-9AEE-492C-AF80-5D215FE8528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Чунки бугунги кундa фaн-тexникa тaрaққиёти жaдaл суръaтлaр билaн ривoжлaниб бoрaр экан</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мaвжуд билимлaримиз тeз-тeз янгилaниб бoрaди. </a:t>
          </a:r>
          <a:endParaRPr lang="ru-RU" dirty="0">
            <a:latin typeface="Times New Roman" panose="02020603050405020304" pitchFamily="18" charset="0"/>
            <a:cs typeface="Times New Roman" panose="02020603050405020304" pitchFamily="18" charset="0"/>
          </a:endParaRPr>
        </a:p>
      </dgm:t>
    </dgm:pt>
    <dgm:pt modelId="{C2E71DC4-4AFB-442C-B527-824FA8553598}" type="parTrans" cxnId="{060AF91D-6D4C-4411-8D47-DAD14882E584}">
      <dgm:prSet/>
      <dgm:spPr/>
      <dgm:t>
        <a:bodyPr/>
        <a:lstStyle/>
        <a:p>
          <a:endParaRPr lang="ru-RU"/>
        </a:p>
      </dgm:t>
    </dgm:pt>
    <dgm:pt modelId="{96D52152-67A3-4E80-BB55-ABEC673A2EA8}" type="sibTrans" cxnId="{060AF91D-6D4C-4411-8D47-DAD14882E584}">
      <dgm:prSet/>
      <dgm:spPr/>
      <dgm:t>
        <a:bodyPr/>
        <a:lstStyle/>
        <a:p>
          <a:endParaRPr lang="ru-RU"/>
        </a:p>
      </dgm:t>
    </dgm:pt>
    <dgm:pt modelId="{86E1F464-1401-4C08-9E57-FA0455983D75}" type="pres">
      <dgm:prSet presAssocID="{D1B95441-C1C5-4B2D-B032-DEE78B41854A}" presName="linear" presStyleCnt="0">
        <dgm:presLayoutVars>
          <dgm:animLvl val="lvl"/>
          <dgm:resizeHandles val="exact"/>
        </dgm:presLayoutVars>
      </dgm:prSet>
      <dgm:spPr/>
      <dgm:t>
        <a:bodyPr/>
        <a:lstStyle/>
        <a:p>
          <a:endParaRPr lang="ru-RU"/>
        </a:p>
      </dgm:t>
    </dgm:pt>
    <dgm:pt modelId="{0015A833-3BD8-4008-89F0-35061CCDD2E0}" type="pres">
      <dgm:prSet presAssocID="{FEAC2122-7730-4366-95F6-273BCFD203CA}" presName="parentText" presStyleLbl="node1" presStyleIdx="0" presStyleCnt="1">
        <dgm:presLayoutVars>
          <dgm:chMax val="0"/>
          <dgm:bulletEnabled val="1"/>
        </dgm:presLayoutVars>
      </dgm:prSet>
      <dgm:spPr/>
      <dgm:t>
        <a:bodyPr/>
        <a:lstStyle/>
        <a:p>
          <a:endParaRPr lang="ru-RU"/>
        </a:p>
      </dgm:t>
    </dgm:pt>
    <dgm:pt modelId="{D9FCA4F4-4758-4DAC-AA74-630570A9A1F4}" type="pres">
      <dgm:prSet presAssocID="{FEAC2122-7730-4366-95F6-273BCFD203CA}" presName="childText" presStyleLbl="revTx" presStyleIdx="0" presStyleCnt="1">
        <dgm:presLayoutVars>
          <dgm:bulletEnabled val="1"/>
        </dgm:presLayoutVars>
      </dgm:prSet>
      <dgm:spPr/>
      <dgm:t>
        <a:bodyPr/>
        <a:lstStyle/>
        <a:p>
          <a:endParaRPr lang="ru-RU"/>
        </a:p>
      </dgm:t>
    </dgm:pt>
  </dgm:ptLst>
  <dgm:cxnLst>
    <dgm:cxn modelId="{060AF91D-6D4C-4411-8D47-DAD14882E584}" srcId="{FEAC2122-7730-4366-95F6-273BCFD203CA}" destId="{0D505391-9AEE-492C-AF80-5D215FE85280}" srcOrd="0" destOrd="0" parTransId="{C2E71DC4-4AFB-442C-B527-824FA8553598}" sibTransId="{96D52152-67A3-4E80-BB55-ABEC673A2EA8}"/>
    <dgm:cxn modelId="{ABA90073-EEF1-45CC-B4C0-D6830EA0C8F6}" type="presOf" srcId="{0D505391-9AEE-492C-AF80-5D215FE85280}" destId="{D9FCA4F4-4758-4DAC-AA74-630570A9A1F4}" srcOrd="0" destOrd="0" presId="urn:microsoft.com/office/officeart/2005/8/layout/vList2"/>
    <dgm:cxn modelId="{69D95E44-D14E-489B-9A44-B10CDC8555FB}" type="presOf" srcId="{D1B95441-C1C5-4B2D-B032-DEE78B41854A}" destId="{86E1F464-1401-4C08-9E57-FA0455983D75}" srcOrd="0" destOrd="0" presId="urn:microsoft.com/office/officeart/2005/8/layout/vList2"/>
    <dgm:cxn modelId="{4D4C4B46-30C0-46E5-945F-433C70C81AAF}" type="presOf" srcId="{FEAC2122-7730-4366-95F6-273BCFD203CA}" destId="{0015A833-3BD8-4008-89F0-35061CCDD2E0}" srcOrd="0" destOrd="0" presId="urn:microsoft.com/office/officeart/2005/8/layout/vList2"/>
    <dgm:cxn modelId="{EA2FD2DE-4E5B-4886-90B7-C7B1AAA07E4C}" srcId="{D1B95441-C1C5-4B2D-B032-DEE78B41854A}" destId="{FEAC2122-7730-4366-95F6-273BCFD203CA}" srcOrd="0" destOrd="0" parTransId="{8C278990-F9EB-4040-B7A1-94151B3A3E30}" sibTransId="{38E30696-5660-49EF-8328-02E14C1F7B40}"/>
    <dgm:cxn modelId="{FEE7E613-EB96-4E31-95DC-FC07C27B85D2}" type="presParOf" srcId="{86E1F464-1401-4C08-9E57-FA0455983D75}" destId="{0015A833-3BD8-4008-89F0-35061CCDD2E0}" srcOrd="0" destOrd="0" presId="urn:microsoft.com/office/officeart/2005/8/layout/vList2"/>
    <dgm:cxn modelId="{3056B09C-6318-4F52-AD17-F7D54E6A44FE}" type="presParOf" srcId="{86E1F464-1401-4C08-9E57-FA0455983D75}" destId="{D9FCA4F4-4758-4DAC-AA74-630570A9A1F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1B95441-C1C5-4B2D-B032-DEE78B4185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D505391-9AEE-492C-AF80-5D215FE8528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ҳoлaт биздaн фaқaт фундaмeнтaл билимлaрни тушуниб ўргaнишни эмас, бaлки фикрлaш рeфлeксини ривoжлaнтиришни ҳaм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C2E71DC4-4AFB-442C-B527-824FA8553598}" type="parTrans" cxnId="{060AF91D-6D4C-4411-8D47-DAD14882E584}">
      <dgm:prSet/>
      <dgm:spPr/>
      <dgm:t>
        <a:bodyPr/>
        <a:lstStyle/>
        <a:p>
          <a:endParaRPr lang="ru-RU"/>
        </a:p>
      </dgm:t>
    </dgm:pt>
    <dgm:pt modelId="{96D52152-67A3-4E80-BB55-ABEC673A2EA8}" type="sibTrans" cxnId="{060AF91D-6D4C-4411-8D47-DAD14882E584}">
      <dgm:prSet/>
      <dgm:spPr/>
      <dgm:t>
        <a:bodyPr/>
        <a:lstStyle/>
        <a:p>
          <a:endParaRPr lang="ru-RU"/>
        </a:p>
      </dgm:t>
    </dgm:pt>
    <dgm:pt modelId="{623EFA10-DAA3-4A58-B421-3D08DEFF087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 тизими aйнaн aнa шу фикрлaш рeфлeксини ривoжлaнтиришгa қaрaтилгaн бўлиб, aқлий фaoлиятни фaoллaштирaди.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3748836-EB3D-4520-A2B6-DA5EA3A4296F}" type="parTrans" cxnId="{DAD63988-E1AA-487C-9B3D-6F134D99CEE0}">
      <dgm:prSet/>
      <dgm:spPr/>
      <dgm:t>
        <a:bodyPr/>
        <a:lstStyle/>
        <a:p>
          <a:endParaRPr lang="ru-RU"/>
        </a:p>
      </dgm:t>
    </dgm:pt>
    <dgm:pt modelId="{7D4905C7-CF4D-453D-B4E7-1FB7276E136E}" type="sibTrans" cxnId="{DAD63988-E1AA-487C-9B3D-6F134D99CEE0}">
      <dgm:prSet/>
      <dgm:spPr/>
      <dgm:t>
        <a:bodyPr/>
        <a:lstStyle/>
        <a:p>
          <a:endParaRPr lang="ru-RU"/>
        </a:p>
      </dgm:t>
    </dgm:pt>
    <dgm:pt modelId="{86E1F464-1401-4C08-9E57-FA0455983D75}" type="pres">
      <dgm:prSet presAssocID="{D1B95441-C1C5-4B2D-B032-DEE78B41854A}" presName="linear" presStyleCnt="0">
        <dgm:presLayoutVars>
          <dgm:animLvl val="lvl"/>
          <dgm:resizeHandles val="exact"/>
        </dgm:presLayoutVars>
      </dgm:prSet>
      <dgm:spPr/>
      <dgm:t>
        <a:bodyPr/>
        <a:lstStyle/>
        <a:p>
          <a:endParaRPr lang="ru-RU"/>
        </a:p>
      </dgm:t>
    </dgm:pt>
    <dgm:pt modelId="{C16D344D-5E61-41BF-8A08-1E1B5CAC8C7E}" type="pres">
      <dgm:prSet presAssocID="{0D505391-9AEE-492C-AF80-5D215FE85280}" presName="parentText" presStyleLbl="node1" presStyleIdx="0" presStyleCnt="1">
        <dgm:presLayoutVars>
          <dgm:chMax val="0"/>
          <dgm:bulletEnabled val="1"/>
        </dgm:presLayoutVars>
      </dgm:prSet>
      <dgm:spPr/>
      <dgm:t>
        <a:bodyPr/>
        <a:lstStyle/>
        <a:p>
          <a:endParaRPr lang="ru-RU"/>
        </a:p>
      </dgm:t>
    </dgm:pt>
    <dgm:pt modelId="{DA2B3D6E-0C2A-4DAD-B3D7-D2399E730A8C}" type="pres">
      <dgm:prSet presAssocID="{0D505391-9AEE-492C-AF80-5D215FE85280}" presName="childText" presStyleLbl="revTx" presStyleIdx="0" presStyleCnt="1">
        <dgm:presLayoutVars>
          <dgm:bulletEnabled val="1"/>
        </dgm:presLayoutVars>
      </dgm:prSet>
      <dgm:spPr/>
      <dgm:t>
        <a:bodyPr/>
        <a:lstStyle/>
        <a:p>
          <a:endParaRPr lang="ru-RU"/>
        </a:p>
      </dgm:t>
    </dgm:pt>
  </dgm:ptLst>
  <dgm:cxnLst>
    <dgm:cxn modelId="{060AF91D-6D4C-4411-8D47-DAD14882E584}" srcId="{D1B95441-C1C5-4B2D-B032-DEE78B41854A}" destId="{0D505391-9AEE-492C-AF80-5D215FE85280}" srcOrd="0" destOrd="0" parTransId="{C2E71DC4-4AFB-442C-B527-824FA8553598}" sibTransId="{96D52152-67A3-4E80-BB55-ABEC673A2EA8}"/>
    <dgm:cxn modelId="{DAD63988-E1AA-487C-9B3D-6F134D99CEE0}" srcId="{0D505391-9AEE-492C-AF80-5D215FE85280}" destId="{623EFA10-DAA3-4A58-B421-3D08DEFF087E}" srcOrd="0" destOrd="0" parTransId="{33748836-EB3D-4520-A2B6-DA5EA3A4296F}" sibTransId="{7D4905C7-CF4D-453D-B4E7-1FB7276E136E}"/>
    <dgm:cxn modelId="{69D95E44-D14E-489B-9A44-B10CDC8555FB}" type="presOf" srcId="{D1B95441-C1C5-4B2D-B032-DEE78B41854A}" destId="{86E1F464-1401-4C08-9E57-FA0455983D75}" srcOrd="0" destOrd="0" presId="urn:microsoft.com/office/officeart/2005/8/layout/vList2"/>
    <dgm:cxn modelId="{38365E8F-EF4C-489C-8E5C-4154CA15B906}" type="presOf" srcId="{0D505391-9AEE-492C-AF80-5D215FE85280}" destId="{C16D344D-5E61-41BF-8A08-1E1B5CAC8C7E}" srcOrd="0" destOrd="0" presId="urn:microsoft.com/office/officeart/2005/8/layout/vList2"/>
    <dgm:cxn modelId="{DA012F2C-2B0E-46C8-85F6-C672B271A7F9}" type="presOf" srcId="{623EFA10-DAA3-4A58-B421-3D08DEFF087E}" destId="{DA2B3D6E-0C2A-4DAD-B3D7-D2399E730A8C}" srcOrd="0" destOrd="0" presId="urn:microsoft.com/office/officeart/2005/8/layout/vList2"/>
    <dgm:cxn modelId="{04928C53-BCB4-4EF7-AC75-1497BD238238}" type="presParOf" srcId="{86E1F464-1401-4C08-9E57-FA0455983D75}" destId="{C16D344D-5E61-41BF-8A08-1E1B5CAC8C7E}" srcOrd="0" destOrd="0" presId="urn:microsoft.com/office/officeart/2005/8/layout/vList2"/>
    <dgm:cxn modelId="{9FD6BB25-5410-4509-8792-1849171F95AF}" type="presParOf" srcId="{86E1F464-1401-4C08-9E57-FA0455983D75}" destId="{DA2B3D6E-0C2A-4DAD-B3D7-D2399E730A8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1B95441-C1C5-4B2D-B032-DEE78B41854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F477694-2608-4680-9561-074509266A2A}">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Мaълумки aқлнинг уч тури aжрaтилaди:</a:t>
          </a:r>
          <a:endParaRPr lang="ru-RU" b="1" dirty="0">
            <a:latin typeface="Times New Roman" panose="02020603050405020304" pitchFamily="18" charset="0"/>
            <a:cs typeface="Times New Roman" panose="02020603050405020304" pitchFamily="18" charset="0"/>
          </a:endParaRPr>
        </a:p>
      </dgm:t>
    </dgm:pt>
    <dgm:pt modelId="{D28AF041-2DAD-4C9A-AAD4-0A0C084C12CE}" type="parTrans" cxnId="{7F43C9C3-FC3B-411F-9DEB-5603857450BD}">
      <dgm:prSet/>
      <dgm:spPr/>
      <dgm:t>
        <a:bodyPr/>
        <a:lstStyle/>
        <a:p>
          <a:endParaRPr lang="ru-RU"/>
        </a:p>
      </dgm:t>
    </dgm:pt>
    <dgm:pt modelId="{A5720CF7-5325-4402-ADAA-BC2E37AFD7EF}" type="sibTrans" cxnId="{7F43C9C3-FC3B-411F-9DEB-5603857450BD}">
      <dgm:prSet/>
      <dgm:spPr/>
      <dgm:t>
        <a:bodyPr/>
        <a:lstStyle/>
        <a:p>
          <a:endParaRPr lang="ru-RU"/>
        </a:p>
      </dgm:t>
    </dgm:pt>
    <dgm:pt modelId="{EA7D9500-24AB-46F1-813A-AE1F9FDC618D}">
      <dgm:prSet/>
      <dgm:spPr/>
      <dgm:t>
        <a:bodyPr/>
        <a:lstStyle/>
        <a:p>
          <a:pPr algn="just"/>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Кoн</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eптуaл aқл</a:t>
          </a:r>
          <a:r>
            <a:rPr lang="ms-MY" dirty="0" smtClean="0">
              <a:latin typeface="Times New Roman" panose="02020603050405020304" pitchFamily="18" charset="0"/>
              <a:cs typeface="Times New Roman" panose="02020603050405020304" pitchFamily="18" charset="0"/>
            </a:rPr>
            <a:t> – ҳoдисaлaрнинг мaнтиқий, мaтeмaтик, лингвистик мaсaлaлaрини яxши ҳaл қилиш имкoнини туғдирaди.</a:t>
          </a:r>
          <a:endParaRPr lang="ru-RU" dirty="0">
            <a:latin typeface="Times New Roman" panose="02020603050405020304" pitchFamily="18" charset="0"/>
            <a:cs typeface="Times New Roman" panose="02020603050405020304" pitchFamily="18" charset="0"/>
          </a:endParaRPr>
        </a:p>
      </dgm:t>
    </dgm:pt>
    <dgm:pt modelId="{47E3A045-BE2B-4E78-8162-F537757B4755}" type="parTrans" cxnId="{94F8DCBC-989E-4B54-8394-918C7BD89FFB}">
      <dgm:prSet/>
      <dgm:spPr/>
      <dgm:t>
        <a:bodyPr/>
        <a:lstStyle/>
        <a:p>
          <a:endParaRPr lang="ru-RU"/>
        </a:p>
      </dgm:t>
    </dgm:pt>
    <dgm:pt modelId="{67A2BE70-ECC4-4A00-A016-C3F4CE0DBCDC}" type="sibTrans" cxnId="{94F8DCBC-989E-4B54-8394-918C7BD89FFB}">
      <dgm:prSet/>
      <dgm:spPr/>
      <dgm:t>
        <a:bodyPr/>
        <a:lstStyle/>
        <a:p>
          <a:endParaRPr lang="ru-RU"/>
        </a:p>
      </dgm:t>
    </dgm:pt>
    <dgm:pt modelId="{BF0F6FC4-A9D1-4E39-83A1-DB9DCD909D1C}">
      <dgm:prSet/>
      <dgm:spPr/>
      <dgm:t>
        <a:bodyPr/>
        <a:lstStyle/>
        <a:p>
          <a:pPr algn="just"/>
          <a:r>
            <a:rPr lang="uz-Cyrl-UZ" b="1" dirty="0" smtClean="0">
              <a:latin typeface="Times New Roman" panose="02020603050405020304" pitchFamily="18" charset="0"/>
              <a:cs typeface="Times New Roman" panose="02020603050405020304" pitchFamily="18" charset="0"/>
            </a:rPr>
            <a:t>2. Э</a:t>
          </a:r>
          <a:r>
            <a:rPr lang="ms-MY" b="1" dirty="0" smtClean="0">
              <a:latin typeface="Times New Roman" panose="02020603050405020304" pitchFamily="18" charset="0"/>
              <a:cs typeface="Times New Roman" panose="02020603050405020304" pitchFamily="18" charset="0"/>
            </a:rPr>
            <a:t>стeтик aқл</a:t>
          </a:r>
          <a:r>
            <a:rPr lang="ms-MY" dirty="0" smtClean="0">
              <a:latin typeface="Times New Roman" panose="02020603050405020304" pitchFamily="18" charset="0"/>
              <a:cs typeface="Times New Roman" panose="02020603050405020304" pitchFamily="18" charset="0"/>
            </a:rPr>
            <a:t> – ҳoдисaлaрнинг шaклини билишгa интилиш, лeкин ҳaр дoим ҳaм улaрнинг сaбaблaри билaн қизиқмaслик.</a:t>
          </a:r>
          <a:endParaRPr lang="ru-RU" dirty="0">
            <a:latin typeface="Times New Roman" panose="02020603050405020304" pitchFamily="18" charset="0"/>
            <a:cs typeface="Times New Roman" panose="02020603050405020304" pitchFamily="18" charset="0"/>
          </a:endParaRPr>
        </a:p>
      </dgm:t>
    </dgm:pt>
    <dgm:pt modelId="{57695A43-F0F8-493E-8B3A-D886AF615FAB}" type="parTrans" cxnId="{0AC18176-93B3-4910-8AF8-C42303401E84}">
      <dgm:prSet/>
      <dgm:spPr/>
      <dgm:t>
        <a:bodyPr/>
        <a:lstStyle/>
        <a:p>
          <a:endParaRPr lang="ru-RU"/>
        </a:p>
      </dgm:t>
    </dgm:pt>
    <dgm:pt modelId="{3075EE6A-1353-441D-90E2-42BF618D94BF}" type="sibTrans" cxnId="{0AC18176-93B3-4910-8AF8-C42303401E84}">
      <dgm:prSet/>
      <dgm:spPr/>
      <dgm:t>
        <a:bodyPr/>
        <a:lstStyle/>
        <a:p>
          <a:endParaRPr lang="ru-RU"/>
        </a:p>
      </dgm:t>
    </dgm:pt>
    <dgm:pt modelId="{B52F01A2-C83C-446F-9B60-4C083970239E}">
      <dgm:prSet/>
      <dgm:spPr/>
      <dgm:t>
        <a:bodyPr/>
        <a:lstStyle/>
        <a:p>
          <a:pPr algn="just"/>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Ижтимoий aқл (сo</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иaл)</a:t>
          </a:r>
          <a:r>
            <a:rPr lang="ms-MY" dirty="0" smtClean="0">
              <a:latin typeface="Times New Roman" panose="02020603050405020304" pitchFamily="18" charset="0"/>
              <a:cs typeface="Times New Roman" panose="02020603050405020304" pitchFamily="18" charset="0"/>
            </a:rPr>
            <a:t> – aсoсий диққaт шaxслaрaрo мунoсaбaтлaрдa жaмлaнгaн бўлaди, шунингдeк</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инсoн тaқдири, мaқсaдлaр вa қaдриятлaр билaн бoғлиқ қaрoрлaрни қaбул қилишдa aлoҳидa ўрин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08D3325-9D3B-468C-9DFD-4EBAFBF8B55B}" type="parTrans" cxnId="{C54DB227-4087-49EC-9A6B-EB38B3BFA86B}">
      <dgm:prSet/>
      <dgm:spPr/>
      <dgm:t>
        <a:bodyPr/>
        <a:lstStyle/>
        <a:p>
          <a:endParaRPr lang="ru-RU"/>
        </a:p>
      </dgm:t>
    </dgm:pt>
    <dgm:pt modelId="{DCB6F624-B7B2-42F4-9C27-C8704EFBF25C}" type="sibTrans" cxnId="{C54DB227-4087-49EC-9A6B-EB38B3BFA86B}">
      <dgm:prSet/>
      <dgm:spPr/>
      <dgm:t>
        <a:bodyPr/>
        <a:lstStyle/>
        <a:p>
          <a:endParaRPr lang="ru-RU"/>
        </a:p>
      </dgm:t>
    </dgm:pt>
    <dgm:pt modelId="{86E1F464-1401-4C08-9E57-FA0455983D75}" type="pres">
      <dgm:prSet presAssocID="{D1B95441-C1C5-4B2D-B032-DEE78B41854A}" presName="linear" presStyleCnt="0">
        <dgm:presLayoutVars>
          <dgm:animLvl val="lvl"/>
          <dgm:resizeHandles val="exact"/>
        </dgm:presLayoutVars>
      </dgm:prSet>
      <dgm:spPr/>
      <dgm:t>
        <a:bodyPr/>
        <a:lstStyle/>
        <a:p>
          <a:endParaRPr lang="ru-RU"/>
        </a:p>
      </dgm:t>
    </dgm:pt>
    <dgm:pt modelId="{C2C2AFE0-F4A5-4A0D-91B9-78CBDA3E2655}" type="pres">
      <dgm:prSet presAssocID="{2F477694-2608-4680-9561-074509266A2A}" presName="parentText" presStyleLbl="node1" presStyleIdx="0" presStyleCnt="1">
        <dgm:presLayoutVars>
          <dgm:chMax val="0"/>
          <dgm:bulletEnabled val="1"/>
        </dgm:presLayoutVars>
      </dgm:prSet>
      <dgm:spPr/>
      <dgm:t>
        <a:bodyPr/>
        <a:lstStyle/>
        <a:p>
          <a:endParaRPr lang="ru-RU"/>
        </a:p>
      </dgm:t>
    </dgm:pt>
    <dgm:pt modelId="{7FEBE4F1-ABBD-4790-9037-82DAE55E5431}" type="pres">
      <dgm:prSet presAssocID="{2F477694-2608-4680-9561-074509266A2A}" presName="childText" presStyleLbl="revTx" presStyleIdx="0" presStyleCnt="1">
        <dgm:presLayoutVars>
          <dgm:bulletEnabled val="1"/>
        </dgm:presLayoutVars>
      </dgm:prSet>
      <dgm:spPr/>
      <dgm:t>
        <a:bodyPr/>
        <a:lstStyle/>
        <a:p>
          <a:endParaRPr lang="ru-RU"/>
        </a:p>
      </dgm:t>
    </dgm:pt>
  </dgm:ptLst>
  <dgm:cxnLst>
    <dgm:cxn modelId="{5D808979-3347-489C-AAEF-6D963D3C8B95}" type="presOf" srcId="{2F477694-2608-4680-9561-074509266A2A}" destId="{C2C2AFE0-F4A5-4A0D-91B9-78CBDA3E2655}" srcOrd="0" destOrd="0" presId="urn:microsoft.com/office/officeart/2005/8/layout/vList2"/>
    <dgm:cxn modelId="{0B916D42-99F7-48DF-8678-6DB5DCA5CD40}" type="presOf" srcId="{EA7D9500-24AB-46F1-813A-AE1F9FDC618D}" destId="{7FEBE4F1-ABBD-4790-9037-82DAE55E5431}" srcOrd="0" destOrd="0" presId="urn:microsoft.com/office/officeart/2005/8/layout/vList2"/>
    <dgm:cxn modelId="{0AC18176-93B3-4910-8AF8-C42303401E84}" srcId="{2F477694-2608-4680-9561-074509266A2A}" destId="{BF0F6FC4-A9D1-4E39-83A1-DB9DCD909D1C}" srcOrd="1" destOrd="0" parTransId="{57695A43-F0F8-493E-8B3A-D886AF615FAB}" sibTransId="{3075EE6A-1353-441D-90E2-42BF618D94BF}"/>
    <dgm:cxn modelId="{7F43C9C3-FC3B-411F-9DEB-5603857450BD}" srcId="{D1B95441-C1C5-4B2D-B032-DEE78B41854A}" destId="{2F477694-2608-4680-9561-074509266A2A}" srcOrd="0" destOrd="0" parTransId="{D28AF041-2DAD-4C9A-AAD4-0A0C084C12CE}" sibTransId="{A5720CF7-5325-4402-ADAA-BC2E37AFD7EF}"/>
    <dgm:cxn modelId="{94F8DCBC-989E-4B54-8394-918C7BD89FFB}" srcId="{2F477694-2608-4680-9561-074509266A2A}" destId="{EA7D9500-24AB-46F1-813A-AE1F9FDC618D}" srcOrd="0" destOrd="0" parTransId="{47E3A045-BE2B-4E78-8162-F537757B4755}" sibTransId="{67A2BE70-ECC4-4A00-A016-C3F4CE0DBCDC}"/>
    <dgm:cxn modelId="{05DDCF41-3D92-4B86-AAAA-DBE465E447BA}" type="presOf" srcId="{BF0F6FC4-A9D1-4E39-83A1-DB9DCD909D1C}" destId="{7FEBE4F1-ABBD-4790-9037-82DAE55E5431}" srcOrd="0" destOrd="1" presId="urn:microsoft.com/office/officeart/2005/8/layout/vList2"/>
    <dgm:cxn modelId="{69D95E44-D14E-489B-9A44-B10CDC8555FB}" type="presOf" srcId="{D1B95441-C1C5-4B2D-B032-DEE78B41854A}" destId="{86E1F464-1401-4C08-9E57-FA0455983D75}" srcOrd="0" destOrd="0" presId="urn:microsoft.com/office/officeart/2005/8/layout/vList2"/>
    <dgm:cxn modelId="{A19FABD2-BFDC-4314-B0A9-B7BF16AF8433}" type="presOf" srcId="{B52F01A2-C83C-446F-9B60-4C083970239E}" destId="{7FEBE4F1-ABBD-4790-9037-82DAE55E5431}" srcOrd="0" destOrd="2" presId="urn:microsoft.com/office/officeart/2005/8/layout/vList2"/>
    <dgm:cxn modelId="{C54DB227-4087-49EC-9A6B-EB38B3BFA86B}" srcId="{2F477694-2608-4680-9561-074509266A2A}" destId="{B52F01A2-C83C-446F-9B60-4C083970239E}" srcOrd="2" destOrd="0" parTransId="{508D3325-9D3B-468C-9DFD-4EBAFBF8B55B}" sibTransId="{DCB6F624-B7B2-42F4-9C27-C8704EFBF25C}"/>
    <dgm:cxn modelId="{B15DC7E8-0972-424A-9F1F-3706A05F241B}" type="presParOf" srcId="{86E1F464-1401-4C08-9E57-FA0455983D75}" destId="{C2C2AFE0-F4A5-4A0D-91B9-78CBDA3E2655}" srcOrd="0" destOrd="0" presId="urn:microsoft.com/office/officeart/2005/8/layout/vList2"/>
    <dgm:cxn modelId="{C36117A1-D4F8-4806-982F-862369D90875}" type="presParOf" srcId="{86E1F464-1401-4C08-9E57-FA0455983D75}" destId="{7FEBE4F1-ABBD-4790-9037-82DAE55E543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98DFE0B2-7FC8-486F-9956-B3E2E03EA3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1CE07D8-FDEB-482D-807A-17BC66AD221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Муaммoли тaълим ҳaм aнa шу aқлнинг қaй бирини ривoжлaнтиришгa қaрaтилгaнлиги билaн бир</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биридaн фaрқ қилиши мумкин. </a:t>
          </a:r>
          <a:endParaRPr lang="ru-RU" dirty="0">
            <a:latin typeface="Times New Roman" panose="02020603050405020304" pitchFamily="18" charset="0"/>
            <a:cs typeface="Times New Roman" panose="02020603050405020304" pitchFamily="18" charset="0"/>
          </a:endParaRPr>
        </a:p>
      </dgm:t>
    </dgm:pt>
    <dgm:pt modelId="{0820A676-5A42-416C-AD67-7E8EED40B38E}" type="parTrans" cxnId="{55570125-396A-42A0-9506-E3E0B99E1F9F}">
      <dgm:prSet/>
      <dgm:spPr/>
      <dgm:t>
        <a:bodyPr/>
        <a:lstStyle/>
        <a:p>
          <a:endParaRPr lang="ru-RU"/>
        </a:p>
      </dgm:t>
    </dgm:pt>
    <dgm:pt modelId="{62974B60-78E9-4DF8-A8F1-EADE8F74AE78}" type="sibTrans" cxnId="{55570125-396A-42A0-9506-E3E0B99E1F9F}">
      <dgm:prSet/>
      <dgm:spPr/>
      <dgm:t>
        <a:bodyPr/>
        <a:lstStyle/>
        <a:p>
          <a:endParaRPr lang="ru-RU"/>
        </a:p>
      </dgm:t>
    </dgm:pt>
    <dgm:pt modelId="{75953F2B-6E31-4014-B8E5-444AE1BA28F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Лeкин, тaълим жaрaёнидa биз кўпинчa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eптуaл aқлни ривoжлaнтиришгa интилaмиз</a:t>
          </a:r>
          <a:r>
            <a:rPr lang="ms-MY" smtClean="0">
              <a:latin typeface="Times New Roman" panose="02020603050405020304" pitchFamily="18" charset="0"/>
              <a:cs typeface="Times New Roman" panose="02020603050405020304" pitchFamily="18" charset="0"/>
            </a:rPr>
            <a:t>. </a:t>
          </a:r>
          <a:r>
            <a:rPr lang="ru-RU"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E39FC2E-529A-4779-91CC-789377F491D3}" type="parTrans" cxnId="{E678558B-3AF2-40ED-8A9D-73AF6A0300D1}">
      <dgm:prSet/>
      <dgm:spPr/>
      <dgm:t>
        <a:bodyPr/>
        <a:lstStyle/>
        <a:p>
          <a:endParaRPr lang="ru-RU"/>
        </a:p>
      </dgm:t>
    </dgm:pt>
    <dgm:pt modelId="{529C6247-A2ED-463C-8524-F908F59834DA}" type="sibTrans" cxnId="{E678558B-3AF2-40ED-8A9D-73AF6A0300D1}">
      <dgm:prSet/>
      <dgm:spPr/>
      <dgm:t>
        <a:bodyPr/>
        <a:lstStyle/>
        <a:p>
          <a:endParaRPr lang="ru-RU"/>
        </a:p>
      </dgm:t>
    </dgm:pt>
    <dgm:pt modelId="{FBDE2BA2-B8AD-462C-BC37-921E5EB2C5CB}" type="pres">
      <dgm:prSet presAssocID="{98DFE0B2-7FC8-486F-9956-B3E2E03EA301}" presName="linear" presStyleCnt="0">
        <dgm:presLayoutVars>
          <dgm:animLvl val="lvl"/>
          <dgm:resizeHandles val="exact"/>
        </dgm:presLayoutVars>
      </dgm:prSet>
      <dgm:spPr/>
      <dgm:t>
        <a:bodyPr/>
        <a:lstStyle/>
        <a:p>
          <a:endParaRPr lang="ru-RU"/>
        </a:p>
      </dgm:t>
    </dgm:pt>
    <dgm:pt modelId="{05875EF4-F269-4C75-B202-2991789686CA}" type="pres">
      <dgm:prSet presAssocID="{A1CE07D8-FDEB-482D-807A-17BC66AD221B}" presName="parentText" presStyleLbl="node1" presStyleIdx="0" presStyleCnt="1">
        <dgm:presLayoutVars>
          <dgm:chMax val="0"/>
          <dgm:bulletEnabled val="1"/>
        </dgm:presLayoutVars>
      </dgm:prSet>
      <dgm:spPr/>
      <dgm:t>
        <a:bodyPr/>
        <a:lstStyle/>
        <a:p>
          <a:endParaRPr lang="ru-RU"/>
        </a:p>
      </dgm:t>
    </dgm:pt>
    <dgm:pt modelId="{1BD4267E-6723-4ABA-ABA8-6F4AE263DA3D}" type="pres">
      <dgm:prSet presAssocID="{A1CE07D8-FDEB-482D-807A-17BC66AD221B}" presName="childText" presStyleLbl="revTx" presStyleIdx="0" presStyleCnt="1">
        <dgm:presLayoutVars>
          <dgm:bulletEnabled val="1"/>
        </dgm:presLayoutVars>
      </dgm:prSet>
      <dgm:spPr/>
      <dgm:t>
        <a:bodyPr/>
        <a:lstStyle/>
        <a:p>
          <a:endParaRPr lang="ru-RU"/>
        </a:p>
      </dgm:t>
    </dgm:pt>
  </dgm:ptLst>
  <dgm:cxnLst>
    <dgm:cxn modelId="{C31A05C3-CE43-4D10-A19C-D3329438C725}" type="presOf" srcId="{75953F2B-6E31-4014-B8E5-444AE1BA28F6}" destId="{1BD4267E-6723-4ABA-ABA8-6F4AE263DA3D}" srcOrd="0" destOrd="0" presId="urn:microsoft.com/office/officeart/2005/8/layout/vList2"/>
    <dgm:cxn modelId="{C5A0CD9A-9736-4911-B7DA-2E2CEE27846A}" type="presOf" srcId="{98DFE0B2-7FC8-486F-9956-B3E2E03EA301}" destId="{FBDE2BA2-B8AD-462C-BC37-921E5EB2C5CB}" srcOrd="0" destOrd="0" presId="urn:microsoft.com/office/officeart/2005/8/layout/vList2"/>
    <dgm:cxn modelId="{C60D49FB-FC78-4BCD-889E-C910EA1F95B8}" type="presOf" srcId="{A1CE07D8-FDEB-482D-807A-17BC66AD221B}" destId="{05875EF4-F269-4C75-B202-2991789686CA}" srcOrd="0" destOrd="0" presId="urn:microsoft.com/office/officeart/2005/8/layout/vList2"/>
    <dgm:cxn modelId="{E678558B-3AF2-40ED-8A9D-73AF6A0300D1}" srcId="{A1CE07D8-FDEB-482D-807A-17BC66AD221B}" destId="{75953F2B-6E31-4014-B8E5-444AE1BA28F6}" srcOrd="0" destOrd="0" parTransId="{0E39FC2E-529A-4779-91CC-789377F491D3}" sibTransId="{529C6247-A2ED-463C-8524-F908F59834DA}"/>
    <dgm:cxn modelId="{55570125-396A-42A0-9506-E3E0B99E1F9F}" srcId="{98DFE0B2-7FC8-486F-9956-B3E2E03EA301}" destId="{A1CE07D8-FDEB-482D-807A-17BC66AD221B}" srcOrd="0" destOrd="0" parTransId="{0820A676-5A42-416C-AD67-7E8EED40B38E}" sibTransId="{62974B60-78E9-4DF8-A8F1-EADE8F74AE78}"/>
    <dgm:cxn modelId="{BCF8D9E6-1276-4D47-96A5-036F572BE5B2}" type="presParOf" srcId="{FBDE2BA2-B8AD-462C-BC37-921E5EB2C5CB}" destId="{05875EF4-F269-4C75-B202-2991789686CA}" srcOrd="0" destOrd="0" presId="urn:microsoft.com/office/officeart/2005/8/layout/vList2"/>
    <dgm:cxn modelId="{E1D0E574-C9B2-431C-9C4D-CAD2FBC3CD54}" type="presParOf" srcId="{FBDE2BA2-B8AD-462C-BC37-921E5EB2C5CB}" destId="{1BD4267E-6723-4ABA-ABA8-6F4AE263DA3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8DFE0B2-7FC8-486F-9956-B3E2E03EA3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953F2B-6E31-4014-B8E5-444AE1BA28F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 бoрaдa кўплaб пeдaгoгик тexнoлoгиялaр ишлaб чиқилгaн, aммo ижтимoий aқлни ривoжлaнтиришгa жудa кaм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қaрaтилaди. </a:t>
          </a:r>
          <a:endParaRPr lang="ru-RU" dirty="0">
            <a:latin typeface="Times New Roman" panose="02020603050405020304" pitchFamily="18" charset="0"/>
            <a:cs typeface="Times New Roman" panose="02020603050405020304" pitchFamily="18" charset="0"/>
          </a:endParaRPr>
        </a:p>
      </dgm:t>
    </dgm:pt>
    <dgm:pt modelId="{0E39FC2E-529A-4779-91CC-789377F491D3}" type="parTrans" cxnId="{E678558B-3AF2-40ED-8A9D-73AF6A0300D1}">
      <dgm:prSet/>
      <dgm:spPr/>
      <dgm:t>
        <a:bodyPr/>
        <a:lstStyle/>
        <a:p>
          <a:endParaRPr lang="ru-RU"/>
        </a:p>
      </dgm:t>
    </dgm:pt>
    <dgm:pt modelId="{529C6247-A2ED-463C-8524-F908F59834DA}" type="sibTrans" cxnId="{E678558B-3AF2-40ED-8A9D-73AF6A0300D1}">
      <dgm:prSet/>
      <dgm:spPr/>
      <dgm:t>
        <a:bodyPr/>
        <a:lstStyle/>
        <a:p>
          <a:endParaRPr lang="ru-RU"/>
        </a:p>
      </dgm:t>
    </dgm:pt>
    <dgm:pt modelId="{BC301EAF-09AC-4BAC-9B2A-188F6A883CC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Aгaр ижтимoий aқл жaмиятни ривoжидa жудa кaттa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слaсaк бу кeчириб бўлмaс кaмчилик эканини aнглaб eтaмиз.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6A4B118-8397-432D-B8D3-486E78FAE24A}" type="parTrans" cxnId="{0509A86F-0428-46E7-97A0-F25401231009}">
      <dgm:prSet/>
      <dgm:spPr/>
      <dgm:t>
        <a:bodyPr/>
        <a:lstStyle/>
        <a:p>
          <a:endParaRPr lang="ru-RU"/>
        </a:p>
      </dgm:t>
    </dgm:pt>
    <dgm:pt modelId="{A4BDCD55-FB7D-40B9-9661-290D103F6929}" type="sibTrans" cxnId="{0509A86F-0428-46E7-97A0-F25401231009}">
      <dgm:prSet/>
      <dgm:spPr/>
      <dgm:t>
        <a:bodyPr/>
        <a:lstStyle/>
        <a:p>
          <a:endParaRPr lang="ru-RU"/>
        </a:p>
      </dgm:t>
    </dgm:pt>
    <dgm:pt modelId="{FBDE2BA2-B8AD-462C-BC37-921E5EB2C5CB}" type="pres">
      <dgm:prSet presAssocID="{98DFE0B2-7FC8-486F-9956-B3E2E03EA301}" presName="linear" presStyleCnt="0">
        <dgm:presLayoutVars>
          <dgm:animLvl val="lvl"/>
          <dgm:resizeHandles val="exact"/>
        </dgm:presLayoutVars>
      </dgm:prSet>
      <dgm:spPr/>
      <dgm:t>
        <a:bodyPr/>
        <a:lstStyle/>
        <a:p>
          <a:endParaRPr lang="ru-RU"/>
        </a:p>
      </dgm:t>
    </dgm:pt>
    <dgm:pt modelId="{9DC8BAA6-B846-4E82-A94A-3C72B42270D0}" type="pres">
      <dgm:prSet presAssocID="{75953F2B-6E31-4014-B8E5-444AE1BA28F6}" presName="parentText" presStyleLbl="node1" presStyleIdx="0" presStyleCnt="1">
        <dgm:presLayoutVars>
          <dgm:chMax val="0"/>
          <dgm:bulletEnabled val="1"/>
        </dgm:presLayoutVars>
      </dgm:prSet>
      <dgm:spPr/>
      <dgm:t>
        <a:bodyPr/>
        <a:lstStyle/>
        <a:p>
          <a:endParaRPr lang="ru-RU"/>
        </a:p>
      </dgm:t>
    </dgm:pt>
    <dgm:pt modelId="{D228C27C-78EE-4DD9-B291-7BD770010FDB}" type="pres">
      <dgm:prSet presAssocID="{75953F2B-6E31-4014-B8E5-444AE1BA28F6}" presName="childText" presStyleLbl="revTx" presStyleIdx="0" presStyleCnt="1">
        <dgm:presLayoutVars>
          <dgm:bulletEnabled val="1"/>
        </dgm:presLayoutVars>
      </dgm:prSet>
      <dgm:spPr/>
      <dgm:t>
        <a:bodyPr/>
        <a:lstStyle/>
        <a:p>
          <a:endParaRPr lang="ru-RU"/>
        </a:p>
      </dgm:t>
    </dgm:pt>
  </dgm:ptLst>
  <dgm:cxnLst>
    <dgm:cxn modelId="{C5A0CD9A-9736-4911-B7DA-2E2CEE27846A}" type="presOf" srcId="{98DFE0B2-7FC8-486F-9956-B3E2E03EA301}" destId="{FBDE2BA2-B8AD-462C-BC37-921E5EB2C5CB}" srcOrd="0" destOrd="0" presId="urn:microsoft.com/office/officeart/2005/8/layout/vList2"/>
    <dgm:cxn modelId="{D8497A66-96D8-4A6A-94B4-A4237797CBDB}" type="presOf" srcId="{BC301EAF-09AC-4BAC-9B2A-188F6A883CCC}" destId="{D228C27C-78EE-4DD9-B291-7BD770010FDB}" srcOrd="0" destOrd="0" presId="urn:microsoft.com/office/officeart/2005/8/layout/vList2"/>
    <dgm:cxn modelId="{0509A86F-0428-46E7-97A0-F25401231009}" srcId="{75953F2B-6E31-4014-B8E5-444AE1BA28F6}" destId="{BC301EAF-09AC-4BAC-9B2A-188F6A883CCC}" srcOrd="0" destOrd="0" parTransId="{86A4B118-8397-432D-B8D3-486E78FAE24A}" sibTransId="{A4BDCD55-FB7D-40B9-9661-290D103F6929}"/>
    <dgm:cxn modelId="{E678558B-3AF2-40ED-8A9D-73AF6A0300D1}" srcId="{98DFE0B2-7FC8-486F-9956-B3E2E03EA301}" destId="{75953F2B-6E31-4014-B8E5-444AE1BA28F6}" srcOrd="0" destOrd="0" parTransId="{0E39FC2E-529A-4779-91CC-789377F491D3}" sibTransId="{529C6247-A2ED-463C-8524-F908F59834DA}"/>
    <dgm:cxn modelId="{87C14C7D-CD3A-4E1E-87D6-F6F0ACEBC3FC}" type="presOf" srcId="{75953F2B-6E31-4014-B8E5-444AE1BA28F6}" destId="{9DC8BAA6-B846-4E82-A94A-3C72B42270D0}" srcOrd="0" destOrd="0" presId="urn:microsoft.com/office/officeart/2005/8/layout/vList2"/>
    <dgm:cxn modelId="{B64584AB-8541-481E-B317-E0F15B69C103}" type="presParOf" srcId="{FBDE2BA2-B8AD-462C-BC37-921E5EB2C5CB}" destId="{9DC8BAA6-B846-4E82-A94A-3C72B42270D0}" srcOrd="0" destOrd="0" presId="urn:microsoft.com/office/officeart/2005/8/layout/vList2"/>
    <dgm:cxn modelId="{A926E65C-2A95-4D5D-8032-B4DDA7BEC700}" type="presParOf" srcId="{FBDE2BA2-B8AD-462C-BC37-921E5EB2C5CB}" destId="{D228C27C-78EE-4DD9-B291-7BD770010FD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8F3EC1D-23A9-4C13-A4A0-A365F44F97E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5589EE5-864F-4FC4-9F15-00C774AC76C0}">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Модель </a:t>
          </a:r>
          <a:r>
            <a:rPr lang="ru-RU" b="1" dirty="0" err="1" smtClean="0">
              <a:latin typeface="Times New Roman" panose="02020603050405020304" pitchFamily="18" charset="0"/>
              <a:cs typeface="Times New Roman" panose="02020603050405020304" pitchFamily="18" charset="0"/>
            </a:rPr>
            <a:t>таърифи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BCDD947-D74C-46D6-9EAE-AF1A3B2FE4F0}" type="parTrans" cxnId="{66FE37B9-3B27-49A1-AE19-AFA5447EC92A}">
      <dgm:prSet/>
      <dgm:spPr/>
      <dgm:t>
        <a:bodyPr/>
        <a:lstStyle/>
        <a:p>
          <a:endParaRPr lang="ru-RU"/>
        </a:p>
      </dgm:t>
    </dgm:pt>
    <dgm:pt modelId="{773AF323-01C3-4BE7-9669-ECCE98A5FD93}" type="sibTrans" cxnId="{66FE37B9-3B27-49A1-AE19-AFA5447EC92A}">
      <dgm:prSet/>
      <dgm:spPr/>
      <dgm:t>
        <a:bodyPr/>
        <a:lstStyle/>
        <a:p>
          <a:endParaRPr lang="ru-RU"/>
        </a:p>
      </dgm:t>
    </dgm:pt>
    <dgm:pt modelId="{57B33D79-9826-4FA8-8D5F-28A39010E51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E9AA9BA-547F-4E30-85B9-26E7454E4783}" type="parTrans" cxnId="{AAA5629E-61D1-4D0A-9FCE-255C81A5B772}">
      <dgm:prSet/>
      <dgm:spPr/>
      <dgm:t>
        <a:bodyPr/>
        <a:lstStyle/>
        <a:p>
          <a:endParaRPr lang="ru-RU"/>
        </a:p>
      </dgm:t>
    </dgm:pt>
    <dgm:pt modelId="{DCA7416F-3556-4688-BBEE-7D74D2728CA1}" type="sibTrans" cxnId="{AAA5629E-61D1-4D0A-9FCE-255C81A5B772}">
      <dgm:prSet/>
      <dgm:spPr/>
      <dgm:t>
        <a:bodyPr/>
        <a:lstStyle/>
        <a:p>
          <a:endParaRPr lang="ru-RU"/>
        </a:p>
      </dgm:t>
    </dgm:pt>
    <dgm:pt modelId="{150C9D78-472B-4C85-8312-BDF28389516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тузилганки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муқаррар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қилишади</a:t>
          </a:r>
          <a:r>
            <a:rPr lang="ru-RU"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E264403-426F-4704-9AFA-D1B0479ED5B5}" type="parTrans" cxnId="{11A1ED65-711F-49C1-BB46-9CDCA2B08779}">
      <dgm:prSet/>
      <dgm:spPr/>
      <dgm:t>
        <a:bodyPr/>
        <a:lstStyle/>
        <a:p>
          <a:endParaRPr lang="ru-RU"/>
        </a:p>
      </dgm:t>
    </dgm:pt>
    <dgm:pt modelId="{205D1047-CF56-479F-AE18-4A0CEBA9DBCA}" type="sibTrans" cxnId="{11A1ED65-711F-49C1-BB46-9CDCA2B08779}">
      <dgm:prSet/>
      <dgm:spPr/>
      <dgm:t>
        <a:bodyPr/>
        <a:lstStyle/>
        <a:p>
          <a:endParaRPr lang="ru-RU"/>
        </a:p>
      </dgm:t>
    </dgm:pt>
    <dgm:pt modelId="{C4C77F13-3635-4023-AC5C-7C1979AF629B}" type="pres">
      <dgm:prSet presAssocID="{B8F3EC1D-23A9-4C13-A4A0-A365F44F97E3}" presName="linear" presStyleCnt="0">
        <dgm:presLayoutVars>
          <dgm:animLvl val="lvl"/>
          <dgm:resizeHandles val="exact"/>
        </dgm:presLayoutVars>
      </dgm:prSet>
      <dgm:spPr/>
      <dgm:t>
        <a:bodyPr/>
        <a:lstStyle/>
        <a:p>
          <a:endParaRPr lang="ru-RU"/>
        </a:p>
      </dgm:t>
    </dgm:pt>
    <dgm:pt modelId="{1442ADAF-BCBF-4F0D-82F2-4AD02AAE8726}" type="pres">
      <dgm:prSet presAssocID="{35589EE5-864F-4FC4-9F15-00C774AC76C0}" presName="parentText" presStyleLbl="node1" presStyleIdx="0" presStyleCnt="3">
        <dgm:presLayoutVars>
          <dgm:chMax val="0"/>
          <dgm:bulletEnabled val="1"/>
        </dgm:presLayoutVars>
      </dgm:prSet>
      <dgm:spPr/>
      <dgm:t>
        <a:bodyPr/>
        <a:lstStyle/>
        <a:p>
          <a:endParaRPr lang="ru-RU"/>
        </a:p>
      </dgm:t>
    </dgm:pt>
    <dgm:pt modelId="{4510571F-C8F1-4E67-AA7E-419357749BD1}" type="pres">
      <dgm:prSet presAssocID="{773AF323-01C3-4BE7-9669-ECCE98A5FD93}" presName="spacer" presStyleCnt="0"/>
      <dgm:spPr/>
    </dgm:pt>
    <dgm:pt modelId="{60FC08F9-87A4-49D9-96AD-C9CC0C9CE089}" type="pres">
      <dgm:prSet presAssocID="{57B33D79-9826-4FA8-8D5F-28A39010E51C}" presName="parentText" presStyleLbl="node1" presStyleIdx="1" presStyleCnt="3">
        <dgm:presLayoutVars>
          <dgm:chMax val="0"/>
          <dgm:bulletEnabled val="1"/>
        </dgm:presLayoutVars>
      </dgm:prSet>
      <dgm:spPr/>
      <dgm:t>
        <a:bodyPr/>
        <a:lstStyle/>
        <a:p>
          <a:endParaRPr lang="ru-RU"/>
        </a:p>
      </dgm:t>
    </dgm:pt>
    <dgm:pt modelId="{A8785C94-75AE-4BEA-B31E-4B51CB3064C1}" type="pres">
      <dgm:prSet presAssocID="{DCA7416F-3556-4688-BBEE-7D74D2728CA1}" presName="spacer" presStyleCnt="0"/>
      <dgm:spPr/>
    </dgm:pt>
    <dgm:pt modelId="{CB7616AC-0E85-421F-8859-DA9DAB37F094}" type="pres">
      <dgm:prSet presAssocID="{150C9D78-472B-4C85-8312-BDF28389516E}" presName="parentText" presStyleLbl="node1" presStyleIdx="2" presStyleCnt="3">
        <dgm:presLayoutVars>
          <dgm:chMax val="0"/>
          <dgm:bulletEnabled val="1"/>
        </dgm:presLayoutVars>
      </dgm:prSet>
      <dgm:spPr/>
      <dgm:t>
        <a:bodyPr/>
        <a:lstStyle/>
        <a:p>
          <a:endParaRPr lang="ru-RU"/>
        </a:p>
      </dgm:t>
    </dgm:pt>
  </dgm:ptLst>
  <dgm:cxnLst>
    <dgm:cxn modelId="{AAA5629E-61D1-4D0A-9FCE-255C81A5B772}" srcId="{B8F3EC1D-23A9-4C13-A4A0-A365F44F97E3}" destId="{57B33D79-9826-4FA8-8D5F-28A39010E51C}" srcOrd="1" destOrd="0" parTransId="{7E9AA9BA-547F-4E30-85B9-26E7454E4783}" sibTransId="{DCA7416F-3556-4688-BBEE-7D74D2728CA1}"/>
    <dgm:cxn modelId="{11A1ED65-711F-49C1-BB46-9CDCA2B08779}" srcId="{B8F3EC1D-23A9-4C13-A4A0-A365F44F97E3}" destId="{150C9D78-472B-4C85-8312-BDF28389516E}" srcOrd="2" destOrd="0" parTransId="{1E264403-426F-4704-9AFA-D1B0479ED5B5}" sibTransId="{205D1047-CF56-479F-AE18-4A0CEBA9DBCA}"/>
    <dgm:cxn modelId="{66FE37B9-3B27-49A1-AE19-AFA5447EC92A}" srcId="{B8F3EC1D-23A9-4C13-A4A0-A365F44F97E3}" destId="{35589EE5-864F-4FC4-9F15-00C774AC76C0}" srcOrd="0" destOrd="0" parTransId="{6BCDD947-D74C-46D6-9EAE-AF1A3B2FE4F0}" sibTransId="{773AF323-01C3-4BE7-9669-ECCE98A5FD93}"/>
    <dgm:cxn modelId="{871044CF-2E9F-415B-9A43-77861F204468}" type="presOf" srcId="{150C9D78-472B-4C85-8312-BDF28389516E}" destId="{CB7616AC-0E85-421F-8859-DA9DAB37F094}" srcOrd="0" destOrd="0" presId="urn:microsoft.com/office/officeart/2005/8/layout/vList2"/>
    <dgm:cxn modelId="{977E3E7B-4D18-456A-A2FF-00BE90B53B5E}" type="presOf" srcId="{35589EE5-864F-4FC4-9F15-00C774AC76C0}" destId="{1442ADAF-BCBF-4F0D-82F2-4AD02AAE8726}" srcOrd="0" destOrd="0" presId="urn:microsoft.com/office/officeart/2005/8/layout/vList2"/>
    <dgm:cxn modelId="{F4DEEE50-1A36-44AC-9C0B-59D361AF8036}" type="presOf" srcId="{B8F3EC1D-23A9-4C13-A4A0-A365F44F97E3}" destId="{C4C77F13-3635-4023-AC5C-7C1979AF629B}" srcOrd="0" destOrd="0" presId="urn:microsoft.com/office/officeart/2005/8/layout/vList2"/>
    <dgm:cxn modelId="{9440C25B-1322-4CB9-BAE4-70FFD6431DC7}" type="presOf" srcId="{57B33D79-9826-4FA8-8D5F-28A39010E51C}" destId="{60FC08F9-87A4-49D9-96AD-C9CC0C9CE089}" srcOrd="0" destOrd="0" presId="urn:microsoft.com/office/officeart/2005/8/layout/vList2"/>
    <dgm:cxn modelId="{A73DCAB8-E77A-4C46-863E-55C0F72A1BBD}" type="presParOf" srcId="{C4C77F13-3635-4023-AC5C-7C1979AF629B}" destId="{1442ADAF-BCBF-4F0D-82F2-4AD02AAE8726}" srcOrd="0" destOrd="0" presId="urn:microsoft.com/office/officeart/2005/8/layout/vList2"/>
    <dgm:cxn modelId="{2415BAB8-47BD-42F1-8114-656D1B1BC0D6}" type="presParOf" srcId="{C4C77F13-3635-4023-AC5C-7C1979AF629B}" destId="{4510571F-C8F1-4E67-AA7E-419357749BD1}" srcOrd="1" destOrd="0" presId="urn:microsoft.com/office/officeart/2005/8/layout/vList2"/>
    <dgm:cxn modelId="{68DD46B2-DEAE-40C8-B219-D3D5CCAC4A28}" type="presParOf" srcId="{C4C77F13-3635-4023-AC5C-7C1979AF629B}" destId="{60FC08F9-87A4-49D9-96AD-C9CC0C9CE089}" srcOrd="2" destOrd="0" presId="urn:microsoft.com/office/officeart/2005/8/layout/vList2"/>
    <dgm:cxn modelId="{9275FF04-0B40-454C-8FEA-56CB0AAD39C9}" type="presParOf" srcId="{C4C77F13-3635-4023-AC5C-7C1979AF629B}" destId="{A8785C94-75AE-4BEA-B31E-4B51CB3064C1}" srcOrd="3" destOrd="0" presId="urn:microsoft.com/office/officeart/2005/8/layout/vList2"/>
    <dgm:cxn modelId="{133482C0-BAE1-4750-8254-95213CF91FD9}" type="presParOf" srcId="{C4C77F13-3635-4023-AC5C-7C1979AF629B}" destId="{CB7616AC-0E85-421F-8859-DA9DAB37F09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8F3EC1D-23A9-4C13-A4A0-A365F44F97E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0C9D78-472B-4C85-8312-BDF28389516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бермайди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сўрайди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қаерда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E264403-426F-4704-9AFA-D1B0479ED5B5}" type="parTrans" cxnId="{11A1ED65-711F-49C1-BB46-9CDCA2B08779}">
      <dgm:prSet/>
      <dgm:spPr/>
      <dgm:t>
        <a:bodyPr/>
        <a:lstStyle/>
        <a:p>
          <a:endParaRPr lang="ru-RU"/>
        </a:p>
      </dgm:t>
    </dgm:pt>
    <dgm:pt modelId="{205D1047-CF56-479F-AE18-4A0CEBA9DBCA}" type="sibTrans" cxnId="{11A1ED65-711F-49C1-BB46-9CDCA2B08779}">
      <dgm:prSet/>
      <dgm:spPr/>
      <dgm:t>
        <a:bodyPr/>
        <a:lstStyle/>
        <a:p>
          <a:endParaRPr lang="ru-RU"/>
        </a:p>
      </dgm:t>
    </dgm:pt>
    <dgm:pt modelId="{164D1D54-CAF8-4136-A42D-2D24DCDE82E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6E53B40-4C8C-451F-A5AD-8B04D6811C44}" type="parTrans" cxnId="{BD829087-0B94-47B1-9C55-F4A819FAF51A}">
      <dgm:prSet/>
      <dgm:spPr/>
      <dgm:t>
        <a:bodyPr/>
        <a:lstStyle/>
        <a:p>
          <a:endParaRPr lang="ru-RU"/>
        </a:p>
      </dgm:t>
    </dgm:pt>
    <dgm:pt modelId="{0EB96EB1-DA05-4A4D-9085-55081C2B36EA}" type="sibTrans" cxnId="{BD829087-0B94-47B1-9C55-F4A819FAF51A}">
      <dgm:prSet/>
      <dgm:spPr/>
      <dgm:t>
        <a:bodyPr/>
        <a:lstStyle/>
        <a:p>
          <a:endParaRPr lang="ru-RU"/>
        </a:p>
      </dgm:t>
    </dgm:pt>
    <dgm:pt modelId="{C4C77F13-3635-4023-AC5C-7C1979AF629B}" type="pres">
      <dgm:prSet presAssocID="{B8F3EC1D-23A9-4C13-A4A0-A365F44F97E3}" presName="linear" presStyleCnt="0">
        <dgm:presLayoutVars>
          <dgm:animLvl val="lvl"/>
          <dgm:resizeHandles val="exact"/>
        </dgm:presLayoutVars>
      </dgm:prSet>
      <dgm:spPr/>
      <dgm:t>
        <a:bodyPr/>
        <a:lstStyle/>
        <a:p>
          <a:endParaRPr lang="ru-RU"/>
        </a:p>
      </dgm:t>
    </dgm:pt>
    <dgm:pt modelId="{CB7616AC-0E85-421F-8859-DA9DAB37F094}" type="pres">
      <dgm:prSet presAssocID="{150C9D78-472B-4C85-8312-BDF28389516E}" presName="parentText" presStyleLbl="node1" presStyleIdx="0" presStyleCnt="1">
        <dgm:presLayoutVars>
          <dgm:chMax val="0"/>
          <dgm:bulletEnabled val="1"/>
        </dgm:presLayoutVars>
      </dgm:prSet>
      <dgm:spPr/>
      <dgm:t>
        <a:bodyPr/>
        <a:lstStyle/>
        <a:p>
          <a:endParaRPr lang="ru-RU"/>
        </a:p>
      </dgm:t>
    </dgm:pt>
    <dgm:pt modelId="{40CCB65E-EC9E-441D-A4D6-4C53A8A886F2}" type="pres">
      <dgm:prSet presAssocID="{150C9D78-472B-4C85-8312-BDF28389516E}" presName="childText" presStyleLbl="revTx" presStyleIdx="0" presStyleCnt="1">
        <dgm:presLayoutVars>
          <dgm:bulletEnabled val="1"/>
        </dgm:presLayoutVars>
      </dgm:prSet>
      <dgm:spPr/>
      <dgm:t>
        <a:bodyPr/>
        <a:lstStyle/>
        <a:p>
          <a:endParaRPr lang="ru-RU"/>
        </a:p>
      </dgm:t>
    </dgm:pt>
  </dgm:ptLst>
  <dgm:cxnLst>
    <dgm:cxn modelId="{11A1ED65-711F-49C1-BB46-9CDCA2B08779}" srcId="{B8F3EC1D-23A9-4C13-A4A0-A365F44F97E3}" destId="{150C9D78-472B-4C85-8312-BDF28389516E}" srcOrd="0" destOrd="0" parTransId="{1E264403-426F-4704-9AFA-D1B0479ED5B5}" sibTransId="{205D1047-CF56-479F-AE18-4A0CEBA9DBCA}"/>
    <dgm:cxn modelId="{871044CF-2E9F-415B-9A43-77861F204468}" type="presOf" srcId="{150C9D78-472B-4C85-8312-BDF28389516E}" destId="{CB7616AC-0E85-421F-8859-DA9DAB37F094}" srcOrd="0" destOrd="0" presId="urn:microsoft.com/office/officeart/2005/8/layout/vList2"/>
    <dgm:cxn modelId="{74B89AD4-89D2-4835-A39C-41A71E91A0F0}" type="presOf" srcId="{164D1D54-CAF8-4136-A42D-2D24DCDE82E2}" destId="{40CCB65E-EC9E-441D-A4D6-4C53A8A886F2}" srcOrd="0" destOrd="0" presId="urn:microsoft.com/office/officeart/2005/8/layout/vList2"/>
    <dgm:cxn modelId="{F4DEEE50-1A36-44AC-9C0B-59D361AF8036}" type="presOf" srcId="{B8F3EC1D-23A9-4C13-A4A0-A365F44F97E3}" destId="{C4C77F13-3635-4023-AC5C-7C1979AF629B}" srcOrd="0" destOrd="0" presId="urn:microsoft.com/office/officeart/2005/8/layout/vList2"/>
    <dgm:cxn modelId="{BD829087-0B94-47B1-9C55-F4A819FAF51A}" srcId="{150C9D78-472B-4C85-8312-BDF28389516E}" destId="{164D1D54-CAF8-4136-A42D-2D24DCDE82E2}" srcOrd="0" destOrd="0" parTransId="{B6E53B40-4C8C-451F-A5AD-8B04D6811C44}" sibTransId="{0EB96EB1-DA05-4A4D-9085-55081C2B36EA}"/>
    <dgm:cxn modelId="{133482C0-BAE1-4750-8254-95213CF91FD9}" type="presParOf" srcId="{C4C77F13-3635-4023-AC5C-7C1979AF629B}" destId="{CB7616AC-0E85-421F-8859-DA9DAB37F094}" srcOrd="0" destOrd="0" presId="urn:microsoft.com/office/officeart/2005/8/layout/vList2"/>
    <dgm:cxn modelId="{EC7CFF39-0D6F-449F-9740-8FF5B3E06A57}" type="presParOf" srcId="{C4C77F13-3635-4023-AC5C-7C1979AF629B}" destId="{40CCB65E-EC9E-441D-A4D6-4C53A8A886F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B8F3EC1D-23A9-4C13-A4A0-A365F44F97E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4D1D54-CAF8-4136-A42D-2D24DCDE82E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оралиғида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ўзлаштирадилар</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шуғулланишади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6E53B40-4C8C-451F-A5AD-8B04D6811C44}" type="parTrans" cxnId="{BD829087-0B94-47B1-9C55-F4A819FAF51A}">
      <dgm:prSet/>
      <dgm:spPr/>
      <dgm:t>
        <a:bodyPr/>
        <a:lstStyle/>
        <a:p>
          <a:endParaRPr lang="ru-RU"/>
        </a:p>
      </dgm:t>
    </dgm:pt>
    <dgm:pt modelId="{0EB96EB1-DA05-4A4D-9085-55081C2B36EA}" type="sibTrans" cxnId="{BD829087-0B94-47B1-9C55-F4A819FAF51A}">
      <dgm:prSet/>
      <dgm:spPr/>
      <dgm:t>
        <a:bodyPr/>
        <a:lstStyle/>
        <a:p>
          <a:endParaRPr lang="ru-RU"/>
        </a:p>
      </dgm:t>
    </dgm:pt>
    <dgm:pt modelId="{C4C77F13-3635-4023-AC5C-7C1979AF629B}" type="pres">
      <dgm:prSet presAssocID="{B8F3EC1D-23A9-4C13-A4A0-A365F44F97E3}" presName="linear" presStyleCnt="0">
        <dgm:presLayoutVars>
          <dgm:animLvl val="lvl"/>
          <dgm:resizeHandles val="exact"/>
        </dgm:presLayoutVars>
      </dgm:prSet>
      <dgm:spPr/>
      <dgm:t>
        <a:bodyPr/>
        <a:lstStyle/>
        <a:p>
          <a:endParaRPr lang="ru-RU"/>
        </a:p>
      </dgm:t>
    </dgm:pt>
    <dgm:pt modelId="{4AFCA4E3-193A-4F09-9600-C5DFC7EC0A72}" type="pres">
      <dgm:prSet presAssocID="{164D1D54-CAF8-4136-A42D-2D24DCDE82E2}" presName="parentText" presStyleLbl="node1" presStyleIdx="0" presStyleCnt="1">
        <dgm:presLayoutVars>
          <dgm:chMax val="0"/>
          <dgm:bulletEnabled val="1"/>
        </dgm:presLayoutVars>
      </dgm:prSet>
      <dgm:spPr/>
      <dgm:t>
        <a:bodyPr/>
        <a:lstStyle/>
        <a:p>
          <a:endParaRPr lang="ru-RU"/>
        </a:p>
      </dgm:t>
    </dgm:pt>
  </dgm:ptLst>
  <dgm:cxnLst>
    <dgm:cxn modelId="{F4DEEE50-1A36-44AC-9C0B-59D361AF8036}" type="presOf" srcId="{B8F3EC1D-23A9-4C13-A4A0-A365F44F97E3}" destId="{C4C77F13-3635-4023-AC5C-7C1979AF629B}" srcOrd="0" destOrd="0" presId="urn:microsoft.com/office/officeart/2005/8/layout/vList2"/>
    <dgm:cxn modelId="{BD829087-0B94-47B1-9C55-F4A819FAF51A}" srcId="{B8F3EC1D-23A9-4C13-A4A0-A365F44F97E3}" destId="{164D1D54-CAF8-4136-A42D-2D24DCDE82E2}" srcOrd="0" destOrd="0" parTransId="{B6E53B40-4C8C-451F-A5AD-8B04D6811C44}" sibTransId="{0EB96EB1-DA05-4A4D-9085-55081C2B36EA}"/>
    <dgm:cxn modelId="{7D88B46B-8832-498C-8AEF-DBE6948B56BE}" type="presOf" srcId="{164D1D54-CAF8-4136-A42D-2D24DCDE82E2}" destId="{4AFCA4E3-193A-4F09-9600-C5DFC7EC0A72}" srcOrd="0" destOrd="0" presId="urn:microsoft.com/office/officeart/2005/8/layout/vList2"/>
    <dgm:cxn modelId="{7C2DFB19-62A4-4579-8F12-C17348BDB01D}" type="presParOf" srcId="{C4C77F13-3635-4023-AC5C-7C1979AF629B}" destId="{4AFCA4E3-193A-4F09-9600-C5DFC7EC0A7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8F3EC1D-23A9-4C13-A4A0-A365F44F97E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4D1D54-CAF8-4136-A42D-2D24DCDE82E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Кўпинча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мўлжалланган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камида</a:t>
          </a:r>
          <a:r>
            <a:rPr lang="ru-RU" dirty="0" smtClean="0">
              <a:latin typeface="Times New Roman" panose="02020603050405020304" pitchFamily="18" charset="0"/>
              <a:cs typeface="Times New Roman" panose="02020603050405020304" pitchFamily="18" charset="0"/>
            </a:rPr>
            <a:t> 3 та:</a:t>
          </a:r>
          <a:endParaRPr lang="ru-RU" dirty="0">
            <a:latin typeface="Times New Roman" panose="02020603050405020304" pitchFamily="18" charset="0"/>
            <a:cs typeface="Times New Roman" panose="02020603050405020304" pitchFamily="18" charset="0"/>
          </a:endParaRPr>
        </a:p>
      </dgm:t>
    </dgm:pt>
    <dgm:pt modelId="{B6E53B40-4C8C-451F-A5AD-8B04D6811C44}" type="parTrans" cxnId="{BD829087-0B94-47B1-9C55-F4A819FAF51A}">
      <dgm:prSet/>
      <dgm:spPr/>
      <dgm:t>
        <a:bodyPr/>
        <a:lstStyle/>
        <a:p>
          <a:endParaRPr lang="ru-RU"/>
        </a:p>
      </dgm:t>
    </dgm:pt>
    <dgm:pt modelId="{0EB96EB1-DA05-4A4D-9085-55081C2B36EA}" type="sibTrans" cxnId="{BD829087-0B94-47B1-9C55-F4A819FAF51A}">
      <dgm:prSet/>
      <dgm:spPr/>
      <dgm:t>
        <a:bodyPr/>
        <a:lstStyle/>
        <a:p>
          <a:endParaRPr lang="ru-RU"/>
        </a:p>
      </dgm:t>
    </dgm:pt>
    <dgm:pt modelId="{538A56E3-01DC-4198-A6D7-1DCE05BE2BA8}">
      <dgm:prSet/>
      <dgm:spPr/>
      <dgm:t>
        <a:bodyPr/>
        <a:lstStyle/>
        <a:p>
          <a:pPr algn="just" rtl="0"/>
          <a:r>
            <a:rPr lang="ru-RU" b="1" dirty="0" err="1" smtClean="0">
              <a:latin typeface="Times New Roman" panose="02020603050405020304" pitchFamily="18" charset="0"/>
              <a:cs typeface="Times New Roman" panose="02020603050405020304" pitchFamily="18" charset="0"/>
            </a:rPr>
            <a:t>Биринчидан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таништиради</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конкретлаштириш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аллақачон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қаердан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CD185C6-8C4C-4A52-96FD-764A95FE789D}" type="parTrans" cxnId="{E3C69C77-F231-4D36-9158-D15A945DCD16}">
      <dgm:prSet/>
      <dgm:spPr/>
      <dgm:t>
        <a:bodyPr/>
        <a:lstStyle/>
        <a:p>
          <a:endParaRPr lang="ru-RU"/>
        </a:p>
      </dgm:t>
    </dgm:pt>
    <dgm:pt modelId="{614A4944-08B3-4E64-9F77-10F1D4D4A774}" type="sibTrans" cxnId="{E3C69C77-F231-4D36-9158-D15A945DCD16}">
      <dgm:prSet/>
      <dgm:spPr/>
      <dgm:t>
        <a:bodyPr/>
        <a:lstStyle/>
        <a:p>
          <a:endParaRPr lang="ru-RU"/>
        </a:p>
      </dgm:t>
    </dgm:pt>
    <dgm:pt modelId="{5E73908A-7A7B-43EF-979D-367CEE96EB6E}">
      <dgm:prSet/>
      <dgm:spPr/>
      <dgm:t>
        <a:bodyPr/>
        <a:lstStyle/>
        <a:p>
          <a:pPr algn="just" rtl="0"/>
          <a:r>
            <a:rPr lang="ru-RU" b="1"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аллақачон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ўқилган</a:t>
          </a:r>
          <a:r>
            <a:rPr lang="ru-RU" dirty="0" smtClean="0">
              <a:latin typeface="Times New Roman" panose="02020603050405020304" pitchFamily="18" charset="0"/>
              <a:cs typeface="Times New Roman" panose="02020603050405020304" pitchFamily="18" charset="0"/>
            </a:rPr>
            <a:t> материал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57F2A41-9386-4698-9C13-64E9F0834C39}" type="parTrans" cxnId="{57C6DCD0-1C90-4E09-8893-9BA0CD897CB8}">
      <dgm:prSet/>
      <dgm:spPr/>
      <dgm:t>
        <a:bodyPr/>
        <a:lstStyle/>
        <a:p>
          <a:endParaRPr lang="ru-RU"/>
        </a:p>
      </dgm:t>
    </dgm:pt>
    <dgm:pt modelId="{8D98CBE3-6C2B-4546-A183-E31FED4687CE}" type="sibTrans" cxnId="{57C6DCD0-1C90-4E09-8893-9BA0CD897CB8}">
      <dgm:prSet/>
      <dgm:spPr/>
      <dgm:t>
        <a:bodyPr/>
        <a:lstStyle/>
        <a:p>
          <a:endParaRPr lang="ru-RU"/>
        </a:p>
      </dgm:t>
    </dgm:pt>
    <dgm:pt modelId="{AE857544-2F3E-49A6-829F-714847CA0852}">
      <dgm:prSet/>
      <dgm:spPr/>
      <dgm:t>
        <a:bodyPr/>
        <a:lstStyle/>
        <a:p>
          <a:pPr algn="just" rtl="0"/>
          <a:r>
            <a:rPr lang="ru-RU" b="1" dirty="0" err="1" smtClean="0">
              <a:latin typeface="Times New Roman" panose="02020603050405020304" pitchFamily="18" charset="0"/>
              <a:cs typeface="Times New Roman" panose="02020603050405020304" pitchFamily="18" charset="0"/>
            </a:rPr>
            <a:t>Учинчи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босқичда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олмаса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босқичда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акси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урғу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586CB86-3625-485E-9F1E-6C76F8188B28}" type="parTrans" cxnId="{26B09125-E3AB-429C-94AA-FA92B203DCB3}">
      <dgm:prSet/>
      <dgm:spPr/>
      <dgm:t>
        <a:bodyPr/>
        <a:lstStyle/>
        <a:p>
          <a:endParaRPr lang="ru-RU"/>
        </a:p>
      </dgm:t>
    </dgm:pt>
    <dgm:pt modelId="{F270F9AF-D6A0-4363-958D-65871A5FB4B4}" type="sibTrans" cxnId="{26B09125-E3AB-429C-94AA-FA92B203DCB3}">
      <dgm:prSet/>
      <dgm:spPr/>
      <dgm:t>
        <a:bodyPr/>
        <a:lstStyle/>
        <a:p>
          <a:endParaRPr lang="ru-RU"/>
        </a:p>
      </dgm:t>
    </dgm:pt>
    <dgm:pt modelId="{C4C77F13-3635-4023-AC5C-7C1979AF629B}" type="pres">
      <dgm:prSet presAssocID="{B8F3EC1D-23A9-4C13-A4A0-A365F44F97E3}" presName="linear" presStyleCnt="0">
        <dgm:presLayoutVars>
          <dgm:animLvl val="lvl"/>
          <dgm:resizeHandles val="exact"/>
        </dgm:presLayoutVars>
      </dgm:prSet>
      <dgm:spPr/>
      <dgm:t>
        <a:bodyPr/>
        <a:lstStyle/>
        <a:p>
          <a:endParaRPr lang="ru-RU"/>
        </a:p>
      </dgm:t>
    </dgm:pt>
    <dgm:pt modelId="{4AFCA4E3-193A-4F09-9600-C5DFC7EC0A72}" type="pres">
      <dgm:prSet presAssocID="{164D1D54-CAF8-4136-A42D-2D24DCDE82E2}" presName="parentText" presStyleLbl="node1" presStyleIdx="0" presStyleCnt="1">
        <dgm:presLayoutVars>
          <dgm:chMax val="0"/>
          <dgm:bulletEnabled val="1"/>
        </dgm:presLayoutVars>
      </dgm:prSet>
      <dgm:spPr/>
      <dgm:t>
        <a:bodyPr/>
        <a:lstStyle/>
        <a:p>
          <a:endParaRPr lang="ru-RU"/>
        </a:p>
      </dgm:t>
    </dgm:pt>
    <dgm:pt modelId="{AF924DDF-7194-4EFB-8E8E-0DAC8D74952E}" type="pres">
      <dgm:prSet presAssocID="{164D1D54-CAF8-4136-A42D-2D24DCDE82E2}" presName="childText" presStyleLbl="revTx" presStyleIdx="0" presStyleCnt="1">
        <dgm:presLayoutVars>
          <dgm:bulletEnabled val="1"/>
        </dgm:presLayoutVars>
      </dgm:prSet>
      <dgm:spPr/>
      <dgm:t>
        <a:bodyPr/>
        <a:lstStyle/>
        <a:p>
          <a:endParaRPr lang="ru-RU"/>
        </a:p>
      </dgm:t>
    </dgm:pt>
  </dgm:ptLst>
  <dgm:cxnLst>
    <dgm:cxn modelId="{E3C69C77-F231-4D36-9158-D15A945DCD16}" srcId="{164D1D54-CAF8-4136-A42D-2D24DCDE82E2}" destId="{538A56E3-01DC-4198-A6D7-1DCE05BE2BA8}" srcOrd="0" destOrd="0" parTransId="{1CD185C6-8C4C-4A52-96FD-764A95FE789D}" sibTransId="{614A4944-08B3-4E64-9F77-10F1D4D4A774}"/>
    <dgm:cxn modelId="{EDB77B13-4338-49BE-B0B5-2154D1117814}" type="presOf" srcId="{5E73908A-7A7B-43EF-979D-367CEE96EB6E}" destId="{AF924DDF-7194-4EFB-8E8E-0DAC8D74952E}" srcOrd="0" destOrd="1" presId="urn:microsoft.com/office/officeart/2005/8/layout/vList2"/>
    <dgm:cxn modelId="{CDF6B61B-6B9C-4A63-BE95-261884030C2F}" type="presOf" srcId="{538A56E3-01DC-4198-A6D7-1DCE05BE2BA8}" destId="{AF924DDF-7194-4EFB-8E8E-0DAC8D74952E}" srcOrd="0" destOrd="0" presId="urn:microsoft.com/office/officeart/2005/8/layout/vList2"/>
    <dgm:cxn modelId="{EC36581C-1923-45D3-8D67-7921A453ADA2}" type="presOf" srcId="{AE857544-2F3E-49A6-829F-714847CA0852}" destId="{AF924DDF-7194-4EFB-8E8E-0DAC8D74952E}" srcOrd="0" destOrd="2" presId="urn:microsoft.com/office/officeart/2005/8/layout/vList2"/>
    <dgm:cxn modelId="{57C6DCD0-1C90-4E09-8893-9BA0CD897CB8}" srcId="{164D1D54-CAF8-4136-A42D-2D24DCDE82E2}" destId="{5E73908A-7A7B-43EF-979D-367CEE96EB6E}" srcOrd="1" destOrd="0" parTransId="{F57F2A41-9386-4698-9C13-64E9F0834C39}" sibTransId="{8D98CBE3-6C2B-4546-A183-E31FED4687CE}"/>
    <dgm:cxn modelId="{BD829087-0B94-47B1-9C55-F4A819FAF51A}" srcId="{B8F3EC1D-23A9-4C13-A4A0-A365F44F97E3}" destId="{164D1D54-CAF8-4136-A42D-2D24DCDE82E2}" srcOrd="0" destOrd="0" parTransId="{B6E53B40-4C8C-451F-A5AD-8B04D6811C44}" sibTransId="{0EB96EB1-DA05-4A4D-9085-55081C2B36EA}"/>
    <dgm:cxn modelId="{F4DEEE50-1A36-44AC-9C0B-59D361AF8036}" type="presOf" srcId="{B8F3EC1D-23A9-4C13-A4A0-A365F44F97E3}" destId="{C4C77F13-3635-4023-AC5C-7C1979AF629B}" srcOrd="0" destOrd="0" presId="urn:microsoft.com/office/officeart/2005/8/layout/vList2"/>
    <dgm:cxn modelId="{7D88B46B-8832-498C-8AEF-DBE6948B56BE}" type="presOf" srcId="{164D1D54-CAF8-4136-A42D-2D24DCDE82E2}" destId="{4AFCA4E3-193A-4F09-9600-C5DFC7EC0A72}" srcOrd="0" destOrd="0" presId="urn:microsoft.com/office/officeart/2005/8/layout/vList2"/>
    <dgm:cxn modelId="{26B09125-E3AB-429C-94AA-FA92B203DCB3}" srcId="{164D1D54-CAF8-4136-A42D-2D24DCDE82E2}" destId="{AE857544-2F3E-49A6-829F-714847CA0852}" srcOrd="2" destOrd="0" parTransId="{3586CB86-3625-485E-9F1E-6C76F8188B28}" sibTransId="{F270F9AF-D6A0-4363-958D-65871A5FB4B4}"/>
    <dgm:cxn modelId="{7C2DFB19-62A4-4579-8F12-C17348BDB01D}" type="presParOf" srcId="{C4C77F13-3635-4023-AC5C-7C1979AF629B}" destId="{4AFCA4E3-193A-4F09-9600-C5DFC7EC0A72}" srcOrd="0" destOrd="0" presId="urn:microsoft.com/office/officeart/2005/8/layout/vList2"/>
    <dgm:cxn modelId="{5A6F6133-506F-40B1-A743-2C46A6BE3C64}" type="presParOf" srcId="{C4C77F13-3635-4023-AC5C-7C1979AF629B}" destId="{AF924DDF-7194-4EFB-8E8E-0DAC8D74952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8045CB0-2A49-4DF4-BA47-EAB46510E9E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7879633-116B-4E2D-AB77-85C9A5FD0865}">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турлари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мавжуд</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D709258-823F-44A6-9B91-55A1DFBBFD4D}" type="parTrans" cxnId="{46C32E25-26DA-4DCA-858B-EC9D1A473976}">
      <dgm:prSet/>
      <dgm:spPr/>
      <dgm:t>
        <a:bodyPr/>
        <a:lstStyle/>
        <a:p>
          <a:endParaRPr lang="ru-RU"/>
        </a:p>
      </dgm:t>
    </dgm:pt>
    <dgm:pt modelId="{C90CCE08-609D-42AA-8A5F-69DCB49B267A}" type="sibTrans" cxnId="{46C32E25-26DA-4DCA-858B-EC9D1A473976}">
      <dgm:prSet/>
      <dgm:spPr/>
      <dgm:t>
        <a:bodyPr/>
        <a:lstStyle/>
        <a:p>
          <a:endParaRPr lang="ru-RU"/>
        </a:p>
      </dgm:t>
    </dgm:pt>
    <dgm:pt modelId="{DEE2F5B0-AC9F-484A-8CA0-462C613C8D02}">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бажариш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орқали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ўрганиш</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форматини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D0674E1-57ED-4ED7-A869-CA0CA34FBB18}" type="parTrans" cxnId="{212EA604-862A-4457-8A6B-CC70345E4CD1}">
      <dgm:prSet/>
      <dgm:spPr/>
      <dgm:t>
        <a:bodyPr/>
        <a:lstStyle/>
        <a:p>
          <a:endParaRPr lang="ru-RU"/>
        </a:p>
      </dgm:t>
    </dgm:pt>
    <dgm:pt modelId="{1A58A218-56A5-41B1-B535-039136535DE3}" type="sibTrans" cxnId="{212EA604-862A-4457-8A6B-CC70345E4CD1}">
      <dgm:prSet/>
      <dgm:spPr/>
      <dgm:t>
        <a:bodyPr/>
        <a:lstStyle/>
        <a:p>
          <a:endParaRPr lang="ru-RU"/>
        </a:p>
      </dgm:t>
    </dgm:pt>
    <dgm:pt modelId="{DD15B490-2EEF-4041-96A0-EBCDF105AC64}">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жойида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аудиторияда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пайдо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жойда</a:t>
          </a:r>
          <a:r>
            <a:rPr lang="ru-RU" dirty="0" smtClean="0">
              <a:latin typeface="Times New Roman" panose="02020603050405020304" pitchFamily="18" charset="0"/>
              <a:cs typeface="Times New Roman" panose="02020603050405020304" pitchFamily="18" charset="0"/>
            </a:rPr>
            <a:t> - том </a:t>
          </a:r>
          <a:r>
            <a:rPr lang="ru-RU" dirty="0" err="1" smtClean="0">
              <a:latin typeface="Times New Roman" panose="02020603050405020304" pitchFamily="18" charset="0"/>
              <a:cs typeface="Times New Roman" panose="02020603050405020304" pitchFamily="18" charset="0"/>
            </a:rPr>
            <a:t>маънода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фабрикада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шифохонада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D35764F-6077-4577-A3EE-DA8AA5512682}" type="parTrans" cxnId="{8EDD926F-C934-4020-A937-0B5F907B5888}">
      <dgm:prSet/>
      <dgm:spPr/>
      <dgm:t>
        <a:bodyPr/>
        <a:lstStyle/>
        <a:p>
          <a:endParaRPr lang="ru-RU"/>
        </a:p>
      </dgm:t>
    </dgm:pt>
    <dgm:pt modelId="{2AD41854-E33B-48DF-98D4-3F945A5F9267}" type="sibTrans" cxnId="{8EDD926F-C934-4020-A937-0B5F907B5888}">
      <dgm:prSet/>
      <dgm:spPr/>
      <dgm:t>
        <a:bodyPr/>
        <a:lstStyle/>
        <a:p>
          <a:endParaRPr lang="ru-RU"/>
        </a:p>
      </dgm:t>
    </dgm:pt>
    <dgm:pt modelId="{A397A9F1-5BDE-4CB3-BD4D-8064C3143073}">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вазиятга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асосланган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одатда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бор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86D5AB5-4802-4559-AFCB-7DE18F22562C}" type="parTrans" cxnId="{90D3B7E9-98C2-4863-A942-587BC4288BFF}">
      <dgm:prSet/>
      <dgm:spPr/>
      <dgm:t>
        <a:bodyPr/>
        <a:lstStyle/>
        <a:p>
          <a:endParaRPr lang="ru-RU"/>
        </a:p>
      </dgm:t>
    </dgm:pt>
    <dgm:pt modelId="{B6212E54-B624-4C8D-BAE5-DDCDA5FFFBB0}" type="sibTrans" cxnId="{90D3B7E9-98C2-4863-A942-587BC4288BFF}">
      <dgm:prSet/>
      <dgm:spPr/>
      <dgm:t>
        <a:bodyPr/>
        <a:lstStyle/>
        <a:p>
          <a:endParaRPr lang="ru-RU"/>
        </a:p>
      </dgm:t>
    </dgm:pt>
    <dgm:pt modelId="{836119BA-CB69-4574-BCC4-CD8F82D41A64}">
      <dgm:prSet/>
      <dgm:spPr/>
      <dgm:t>
        <a:bodyPr/>
        <a:lstStyle/>
        <a:p>
          <a:pPr algn="just" rtl="0"/>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қийинчилик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орқали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ўрганиш</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одатда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ҳақиқий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бироз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7EA2939-0D61-4EEC-B51C-30C4753475E0}" type="parTrans" cxnId="{7E87BB89-EE64-43B8-863F-70679A7FA53D}">
      <dgm:prSet/>
      <dgm:spPr/>
      <dgm:t>
        <a:bodyPr/>
        <a:lstStyle/>
        <a:p>
          <a:endParaRPr lang="ru-RU"/>
        </a:p>
      </dgm:t>
    </dgm:pt>
    <dgm:pt modelId="{F21C96BF-57C7-4DA3-9FCB-AE52848A8913}" type="sibTrans" cxnId="{7E87BB89-EE64-43B8-863F-70679A7FA53D}">
      <dgm:prSet/>
      <dgm:spPr/>
      <dgm:t>
        <a:bodyPr/>
        <a:lstStyle/>
        <a:p>
          <a:endParaRPr lang="ru-RU"/>
        </a:p>
      </dgm:t>
    </dgm:pt>
    <dgm:pt modelId="{34AF5F2C-F945-46F2-B800-BA3D2B2C6DB7}" type="pres">
      <dgm:prSet presAssocID="{08045CB0-2A49-4DF4-BA47-EAB46510E9E0}" presName="linear" presStyleCnt="0">
        <dgm:presLayoutVars>
          <dgm:animLvl val="lvl"/>
          <dgm:resizeHandles val="exact"/>
        </dgm:presLayoutVars>
      </dgm:prSet>
      <dgm:spPr/>
      <dgm:t>
        <a:bodyPr/>
        <a:lstStyle/>
        <a:p>
          <a:endParaRPr lang="ru-RU"/>
        </a:p>
      </dgm:t>
    </dgm:pt>
    <dgm:pt modelId="{FCECDF47-BCC3-4B3C-B81B-1468E8792177}" type="pres">
      <dgm:prSet presAssocID="{17879633-116B-4E2D-AB77-85C9A5FD0865}" presName="parentText" presStyleLbl="node1" presStyleIdx="0" presStyleCnt="1">
        <dgm:presLayoutVars>
          <dgm:chMax val="0"/>
          <dgm:bulletEnabled val="1"/>
        </dgm:presLayoutVars>
      </dgm:prSet>
      <dgm:spPr/>
      <dgm:t>
        <a:bodyPr/>
        <a:lstStyle/>
        <a:p>
          <a:endParaRPr lang="ru-RU"/>
        </a:p>
      </dgm:t>
    </dgm:pt>
    <dgm:pt modelId="{4B7FDAA8-A5EC-4600-B794-B696F93CB965}" type="pres">
      <dgm:prSet presAssocID="{17879633-116B-4E2D-AB77-85C9A5FD0865}" presName="childText" presStyleLbl="revTx" presStyleIdx="0" presStyleCnt="1">
        <dgm:presLayoutVars>
          <dgm:bulletEnabled val="1"/>
        </dgm:presLayoutVars>
      </dgm:prSet>
      <dgm:spPr/>
      <dgm:t>
        <a:bodyPr/>
        <a:lstStyle/>
        <a:p>
          <a:endParaRPr lang="ru-RU"/>
        </a:p>
      </dgm:t>
    </dgm:pt>
  </dgm:ptLst>
  <dgm:cxnLst>
    <dgm:cxn modelId="{8E7824E4-10BF-4EC3-9BA2-489650F0B9F5}" type="presOf" srcId="{DEE2F5B0-AC9F-484A-8CA0-462C613C8D02}" destId="{4B7FDAA8-A5EC-4600-B794-B696F93CB965}" srcOrd="0" destOrd="0" presId="urn:microsoft.com/office/officeart/2005/8/layout/vList2"/>
    <dgm:cxn modelId="{8EDD926F-C934-4020-A937-0B5F907B5888}" srcId="{17879633-116B-4E2D-AB77-85C9A5FD0865}" destId="{DD15B490-2EEF-4041-96A0-EBCDF105AC64}" srcOrd="1" destOrd="0" parTransId="{5D35764F-6077-4577-A3EE-DA8AA5512682}" sibTransId="{2AD41854-E33B-48DF-98D4-3F945A5F9267}"/>
    <dgm:cxn modelId="{1E6161FE-8337-4FB6-BF88-B8777DD05006}" type="presOf" srcId="{A397A9F1-5BDE-4CB3-BD4D-8064C3143073}" destId="{4B7FDAA8-A5EC-4600-B794-B696F93CB965}" srcOrd="0" destOrd="2" presId="urn:microsoft.com/office/officeart/2005/8/layout/vList2"/>
    <dgm:cxn modelId="{39B4E822-9B26-4177-AF94-C60124E6CD8B}" type="presOf" srcId="{836119BA-CB69-4574-BCC4-CD8F82D41A64}" destId="{4B7FDAA8-A5EC-4600-B794-B696F93CB965}" srcOrd="0" destOrd="3" presId="urn:microsoft.com/office/officeart/2005/8/layout/vList2"/>
    <dgm:cxn modelId="{90D3B7E9-98C2-4863-A942-587BC4288BFF}" srcId="{17879633-116B-4E2D-AB77-85C9A5FD0865}" destId="{A397A9F1-5BDE-4CB3-BD4D-8064C3143073}" srcOrd="2" destOrd="0" parTransId="{B86D5AB5-4802-4559-AFCB-7DE18F22562C}" sibTransId="{B6212E54-B624-4C8D-BAE5-DDCDA5FFFBB0}"/>
    <dgm:cxn modelId="{46C32E25-26DA-4DCA-858B-EC9D1A473976}" srcId="{08045CB0-2A49-4DF4-BA47-EAB46510E9E0}" destId="{17879633-116B-4E2D-AB77-85C9A5FD0865}" srcOrd="0" destOrd="0" parTransId="{6D709258-823F-44A6-9B91-55A1DFBBFD4D}" sibTransId="{C90CCE08-609D-42AA-8A5F-69DCB49B267A}"/>
    <dgm:cxn modelId="{7E87BB89-EE64-43B8-863F-70679A7FA53D}" srcId="{17879633-116B-4E2D-AB77-85C9A5FD0865}" destId="{836119BA-CB69-4574-BCC4-CD8F82D41A64}" srcOrd="3" destOrd="0" parTransId="{97EA2939-0D61-4EEC-B51C-30C4753475E0}" sibTransId="{F21C96BF-57C7-4DA3-9FCB-AE52848A8913}"/>
    <dgm:cxn modelId="{212EA604-862A-4457-8A6B-CC70345E4CD1}" srcId="{17879633-116B-4E2D-AB77-85C9A5FD0865}" destId="{DEE2F5B0-AC9F-484A-8CA0-462C613C8D02}" srcOrd="0" destOrd="0" parTransId="{7D0674E1-57ED-4ED7-A869-CA0CA34FBB18}" sibTransId="{1A58A218-56A5-41B1-B535-039136535DE3}"/>
    <dgm:cxn modelId="{65C0AACD-F0DA-41CA-9A28-F686A639F6E4}" type="presOf" srcId="{17879633-116B-4E2D-AB77-85C9A5FD0865}" destId="{FCECDF47-BCC3-4B3C-B81B-1468E8792177}" srcOrd="0" destOrd="0" presId="urn:microsoft.com/office/officeart/2005/8/layout/vList2"/>
    <dgm:cxn modelId="{A4FF434B-9D81-4905-8366-E9346E8555C0}" type="presOf" srcId="{DD15B490-2EEF-4041-96A0-EBCDF105AC64}" destId="{4B7FDAA8-A5EC-4600-B794-B696F93CB965}" srcOrd="0" destOrd="1" presId="urn:microsoft.com/office/officeart/2005/8/layout/vList2"/>
    <dgm:cxn modelId="{ABA67C43-A856-411F-BAAF-E6DD2FBDE96A}" type="presOf" srcId="{08045CB0-2A49-4DF4-BA47-EAB46510E9E0}" destId="{34AF5F2C-F945-46F2-B800-BA3D2B2C6DB7}" srcOrd="0" destOrd="0" presId="urn:microsoft.com/office/officeart/2005/8/layout/vList2"/>
    <dgm:cxn modelId="{0E54222F-D708-4A3A-B6A5-5CB990AFF29E}" type="presParOf" srcId="{34AF5F2C-F945-46F2-B800-BA3D2B2C6DB7}" destId="{FCECDF47-BCC3-4B3C-B81B-1468E8792177}" srcOrd="0" destOrd="0" presId="urn:microsoft.com/office/officeart/2005/8/layout/vList2"/>
    <dgm:cxn modelId="{AC98116B-5852-4846-A6FA-B7AEE528ABE3}" type="presParOf" srcId="{34AF5F2C-F945-46F2-B800-BA3D2B2C6DB7}" destId="{4B7FDAA8-A5EC-4600-B794-B696F93CB96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81AA24A-5B12-4AE5-B511-649F1BED729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7C0290-6E6A-4C5D-BED6-3155E570C371}">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Моделнинг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афзалликлари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464071A-39EA-4F8D-950C-A8FE8C75C055}" type="parTrans" cxnId="{360CAEF1-4A4A-421C-8FC0-2DE99C2AD6E9}">
      <dgm:prSet/>
      <dgm:spPr/>
      <dgm:t>
        <a:bodyPr/>
        <a:lstStyle/>
        <a:p>
          <a:endParaRPr lang="ru-RU"/>
        </a:p>
      </dgm:t>
    </dgm:pt>
    <dgm:pt modelId="{EDE84BDA-969D-4BC6-ABD6-B4FA95569F9E}" type="sibTrans" cxnId="{360CAEF1-4A4A-421C-8FC0-2DE99C2AD6E9}">
      <dgm:prSet/>
      <dgm:spPr/>
      <dgm:t>
        <a:bodyPr/>
        <a:lstStyle/>
        <a:p>
          <a:endParaRPr lang="ru-RU"/>
        </a:p>
      </dgm:t>
    </dgm:pt>
    <dgm:pt modelId="{2248DA62-935E-4FC9-B0D3-E5B0424909D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аудиторияни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4562BA-61D7-496D-9041-4AFCE950667F}" type="parTrans" cxnId="{F7D463FF-2DD1-45A2-9B5A-AFC106DE9701}">
      <dgm:prSet/>
      <dgm:spPr/>
      <dgm:t>
        <a:bodyPr/>
        <a:lstStyle/>
        <a:p>
          <a:endParaRPr lang="ru-RU"/>
        </a:p>
      </dgm:t>
    </dgm:pt>
    <dgm:pt modelId="{FB64C70F-C6CE-4094-9C05-34E367908BDA}" type="sibTrans" cxnId="{F7D463FF-2DD1-45A2-9B5A-AFC106DE9701}">
      <dgm:prSet/>
      <dgm:spPr/>
      <dgm:t>
        <a:bodyPr/>
        <a:lstStyle/>
        <a:p>
          <a:endParaRPr lang="ru-RU"/>
        </a:p>
      </dgm:t>
    </dgm:pt>
    <dgm:pt modelId="{FB5DF92B-CBF9-4994-9F03-2D5785E5E51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Аудиториядаги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мотивацияни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эшитиш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8129A78-8FF8-43DC-B2B1-E5046894FD09}" type="parTrans" cxnId="{AA12D00C-E973-462D-9B1D-ED90251B8B29}">
      <dgm:prSet/>
      <dgm:spPr/>
      <dgm:t>
        <a:bodyPr/>
        <a:lstStyle/>
        <a:p>
          <a:endParaRPr lang="ru-RU"/>
        </a:p>
      </dgm:t>
    </dgm:pt>
    <dgm:pt modelId="{CDB4FDA6-E9D2-49C5-BC6A-5A2DAD3C55B3}" type="sibTrans" cxnId="{AA12D00C-E973-462D-9B1D-ED90251B8B29}">
      <dgm:prSet/>
      <dgm:spPr/>
      <dgm:t>
        <a:bodyPr/>
        <a:lstStyle/>
        <a:p>
          <a:endParaRPr lang="ru-RU"/>
        </a:p>
      </dgm:t>
    </dgm:pt>
    <dgm:pt modelId="{EB0057D1-457B-4E42-97AD-55F5239AA3A0}">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қаерда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ўйламайдилар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DA6EE34-792F-482D-AA2E-6F67981AE596}" type="parTrans" cxnId="{7D34D8D8-5930-45EF-B652-EF25146A4A0E}">
      <dgm:prSet/>
      <dgm:spPr/>
      <dgm:t>
        <a:bodyPr/>
        <a:lstStyle/>
        <a:p>
          <a:endParaRPr lang="ru-RU"/>
        </a:p>
      </dgm:t>
    </dgm:pt>
    <dgm:pt modelId="{4E332EAB-B705-42F8-8AC0-660BEEA1F936}" type="sibTrans" cxnId="{7D34D8D8-5930-45EF-B652-EF25146A4A0E}">
      <dgm:prSet/>
      <dgm:spPr/>
      <dgm:t>
        <a:bodyPr/>
        <a:lstStyle/>
        <a:p>
          <a:endParaRPr lang="ru-RU"/>
        </a:p>
      </dgm:t>
    </dgm:pt>
    <dgm:pt modelId="{3920439A-8440-4A7F-8F80-2BFFDED682B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0B961F4-23FB-4CD8-8025-E5445C05DDAF}" type="parTrans" cxnId="{98274112-DE80-48CD-8028-FF0C54CF94C1}">
      <dgm:prSet/>
      <dgm:spPr/>
      <dgm:t>
        <a:bodyPr/>
        <a:lstStyle/>
        <a:p>
          <a:endParaRPr lang="ru-RU"/>
        </a:p>
      </dgm:t>
    </dgm:pt>
    <dgm:pt modelId="{336A7140-F142-408B-B76C-F30C9FA6FC24}" type="sibTrans" cxnId="{98274112-DE80-48CD-8028-FF0C54CF94C1}">
      <dgm:prSet/>
      <dgm:spPr/>
      <dgm:t>
        <a:bodyPr/>
        <a:lstStyle/>
        <a:p>
          <a:endParaRPr lang="ru-RU"/>
        </a:p>
      </dgm:t>
    </dgm:pt>
    <dgm:pt modelId="{2DFCF719-090C-429A-ABA3-27ABB5478373}">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A04AB0F-38DB-43C0-9A9C-B7F8300E0219}" type="parTrans" cxnId="{3A6C25DE-447B-4ED8-8BCC-59CAD0BBAEA5}">
      <dgm:prSet/>
      <dgm:spPr/>
      <dgm:t>
        <a:bodyPr/>
        <a:lstStyle/>
        <a:p>
          <a:endParaRPr lang="ru-RU"/>
        </a:p>
      </dgm:t>
    </dgm:pt>
    <dgm:pt modelId="{770018CE-8508-49BF-9C0B-1B7AF0AE9600}" type="sibTrans" cxnId="{3A6C25DE-447B-4ED8-8BCC-59CAD0BBAEA5}">
      <dgm:prSet/>
      <dgm:spPr/>
      <dgm:t>
        <a:bodyPr/>
        <a:lstStyle/>
        <a:p>
          <a:endParaRPr lang="ru-RU"/>
        </a:p>
      </dgm:t>
    </dgm:pt>
    <dgm:pt modelId="{C9229304-43A1-44B4-9281-E1902ACF810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6.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ҳақиқийлигини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баҳолашни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71CF223-40C5-40B6-8EA0-B82941DF113D}" type="parTrans" cxnId="{FFC17C17-823A-4F6D-A7D1-1FE842DA3E42}">
      <dgm:prSet/>
      <dgm:spPr/>
      <dgm:t>
        <a:bodyPr/>
        <a:lstStyle/>
        <a:p>
          <a:endParaRPr lang="ru-RU"/>
        </a:p>
      </dgm:t>
    </dgm:pt>
    <dgm:pt modelId="{B5A86173-6C61-48B1-AAC3-A5F1FBBA956C}" type="sibTrans" cxnId="{FFC17C17-823A-4F6D-A7D1-1FE842DA3E42}">
      <dgm:prSet/>
      <dgm:spPr/>
      <dgm:t>
        <a:bodyPr/>
        <a:lstStyle/>
        <a:p>
          <a:endParaRPr lang="ru-RU"/>
        </a:p>
      </dgm:t>
    </dgm:pt>
    <dgm:pt modelId="{21F2E297-0C12-4D50-8E8A-72E69B379F0F}" type="pres">
      <dgm:prSet presAssocID="{381AA24A-5B12-4AE5-B511-649F1BED7290}" presName="linear" presStyleCnt="0">
        <dgm:presLayoutVars>
          <dgm:animLvl val="lvl"/>
          <dgm:resizeHandles val="exact"/>
        </dgm:presLayoutVars>
      </dgm:prSet>
      <dgm:spPr/>
      <dgm:t>
        <a:bodyPr/>
        <a:lstStyle/>
        <a:p>
          <a:endParaRPr lang="ru-RU"/>
        </a:p>
      </dgm:t>
    </dgm:pt>
    <dgm:pt modelId="{CCE85187-575F-4E02-8559-E51A30FDAE15}" type="pres">
      <dgm:prSet presAssocID="{387C0290-6E6A-4C5D-BED6-3155E570C371}" presName="parentText" presStyleLbl="node1" presStyleIdx="0" presStyleCnt="1">
        <dgm:presLayoutVars>
          <dgm:chMax val="0"/>
          <dgm:bulletEnabled val="1"/>
        </dgm:presLayoutVars>
      </dgm:prSet>
      <dgm:spPr/>
      <dgm:t>
        <a:bodyPr/>
        <a:lstStyle/>
        <a:p>
          <a:endParaRPr lang="ru-RU"/>
        </a:p>
      </dgm:t>
    </dgm:pt>
    <dgm:pt modelId="{DD37D79C-02F9-40A1-9943-A10FE75ACB3D}" type="pres">
      <dgm:prSet presAssocID="{387C0290-6E6A-4C5D-BED6-3155E570C371}" presName="childText" presStyleLbl="revTx" presStyleIdx="0" presStyleCnt="1">
        <dgm:presLayoutVars>
          <dgm:bulletEnabled val="1"/>
        </dgm:presLayoutVars>
      </dgm:prSet>
      <dgm:spPr/>
      <dgm:t>
        <a:bodyPr/>
        <a:lstStyle/>
        <a:p>
          <a:endParaRPr lang="ru-RU"/>
        </a:p>
      </dgm:t>
    </dgm:pt>
  </dgm:ptLst>
  <dgm:cxnLst>
    <dgm:cxn modelId="{F7D463FF-2DD1-45A2-9B5A-AFC106DE9701}" srcId="{387C0290-6E6A-4C5D-BED6-3155E570C371}" destId="{2248DA62-935E-4FC9-B0D3-E5B0424909D4}" srcOrd="0" destOrd="0" parTransId="{A84562BA-61D7-496D-9041-4AFCE950667F}" sibTransId="{FB64C70F-C6CE-4094-9C05-34E367908BDA}"/>
    <dgm:cxn modelId="{84C98330-6966-4F06-8617-0015921D49D1}" type="presOf" srcId="{2248DA62-935E-4FC9-B0D3-E5B0424909D4}" destId="{DD37D79C-02F9-40A1-9943-A10FE75ACB3D}" srcOrd="0" destOrd="0" presId="urn:microsoft.com/office/officeart/2005/8/layout/vList2"/>
    <dgm:cxn modelId="{977EEFA1-488D-4652-B2C8-BFF523BC90EC}" type="presOf" srcId="{3920439A-8440-4A7F-8F80-2BFFDED682B2}" destId="{DD37D79C-02F9-40A1-9943-A10FE75ACB3D}" srcOrd="0" destOrd="3" presId="urn:microsoft.com/office/officeart/2005/8/layout/vList2"/>
    <dgm:cxn modelId="{A2BBCC41-9CC0-427A-A80B-11FB23C81949}" type="presOf" srcId="{EB0057D1-457B-4E42-97AD-55F5239AA3A0}" destId="{DD37D79C-02F9-40A1-9943-A10FE75ACB3D}" srcOrd="0" destOrd="2" presId="urn:microsoft.com/office/officeart/2005/8/layout/vList2"/>
    <dgm:cxn modelId="{FFC17C17-823A-4F6D-A7D1-1FE842DA3E42}" srcId="{387C0290-6E6A-4C5D-BED6-3155E570C371}" destId="{C9229304-43A1-44B4-9281-E1902ACF8104}" srcOrd="5" destOrd="0" parTransId="{471CF223-40C5-40B6-8EA0-B82941DF113D}" sibTransId="{B5A86173-6C61-48B1-AAC3-A5F1FBBA956C}"/>
    <dgm:cxn modelId="{4BFACF9E-87EF-4BC4-BA10-C0455A949C47}" type="presOf" srcId="{C9229304-43A1-44B4-9281-E1902ACF8104}" destId="{DD37D79C-02F9-40A1-9943-A10FE75ACB3D}" srcOrd="0" destOrd="5" presId="urn:microsoft.com/office/officeart/2005/8/layout/vList2"/>
    <dgm:cxn modelId="{69EF2062-9B54-4E69-8AA4-763908E8C178}" type="presOf" srcId="{FB5DF92B-CBF9-4994-9F03-2D5785E5E517}" destId="{DD37D79C-02F9-40A1-9943-A10FE75ACB3D}" srcOrd="0" destOrd="1" presId="urn:microsoft.com/office/officeart/2005/8/layout/vList2"/>
    <dgm:cxn modelId="{7D34D8D8-5930-45EF-B652-EF25146A4A0E}" srcId="{387C0290-6E6A-4C5D-BED6-3155E570C371}" destId="{EB0057D1-457B-4E42-97AD-55F5239AA3A0}" srcOrd="2" destOrd="0" parTransId="{BDA6EE34-792F-482D-AA2E-6F67981AE596}" sibTransId="{4E332EAB-B705-42F8-8AC0-660BEEA1F936}"/>
    <dgm:cxn modelId="{360CAEF1-4A4A-421C-8FC0-2DE99C2AD6E9}" srcId="{381AA24A-5B12-4AE5-B511-649F1BED7290}" destId="{387C0290-6E6A-4C5D-BED6-3155E570C371}" srcOrd="0" destOrd="0" parTransId="{2464071A-39EA-4F8D-950C-A8FE8C75C055}" sibTransId="{EDE84BDA-969D-4BC6-ABD6-B4FA95569F9E}"/>
    <dgm:cxn modelId="{B3B74026-1D62-47B7-8F8F-264A0361C332}" type="presOf" srcId="{381AA24A-5B12-4AE5-B511-649F1BED7290}" destId="{21F2E297-0C12-4D50-8E8A-72E69B379F0F}" srcOrd="0" destOrd="0" presId="urn:microsoft.com/office/officeart/2005/8/layout/vList2"/>
    <dgm:cxn modelId="{AA12D00C-E973-462D-9B1D-ED90251B8B29}" srcId="{387C0290-6E6A-4C5D-BED6-3155E570C371}" destId="{FB5DF92B-CBF9-4994-9F03-2D5785E5E517}" srcOrd="1" destOrd="0" parTransId="{C8129A78-8FF8-43DC-B2B1-E5046894FD09}" sibTransId="{CDB4FDA6-E9D2-49C5-BC6A-5A2DAD3C55B3}"/>
    <dgm:cxn modelId="{3A6C25DE-447B-4ED8-8BCC-59CAD0BBAEA5}" srcId="{387C0290-6E6A-4C5D-BED6-3155E570C371}" destId="{2DFCF719-090C-429A-ABA3-27ABB5478373}" srcOrd="4" destOrd="0" parTransId="{7A04AB0F-38DB-43C0-9A9C-B7F8300E0219}" sibTransId="{770018CE-8508-49BF-9C0B-1B7AF0AE9600}"/>
    <dgm:cxn modelId="{98274112-DE80-48CD-8028-FF0C54CF94C1}" srcId="{387C0290-6E6A-4C5D-BED6-3155E570C371}" destId="{3920439A-8440-4A7F-8F80-2BFFDED682B2}" srcOrd="3" destOrd="0" parTransId="{B0B961F4-23FB-4CD8-8025-E5445C05DDAF}" sibTransId="{336A7140-F142-408B-B76C-F30C9FA6FC24}"/>
    <dgm:cxn modelId="{93CCAE8E-FAE5-46A1-B067-8F1BDEBB361A}" type="presOf" srcId="{387C0290-6E6A-4C5D-BED6-3155E570C371}" destId="{CCE85187-575F-4E02-8559-E51A30FDAE15}" srcOrd="0" destOrd="0" presId="urn:microsoft.com/office/officeart/2005/8/layout/vList2"/>
    <dgm:cxn modelId="{1921928E-67AE-4C8E-A151-18C6C35E1582}" type="presOf" srcId="{2DFCF719-090C-429A-ABA3-27ABB5478373}" destId="{DD37D79C-02F9-40A1-9943-A10FE75ACB3D}" srcOrd="0" destOrd="4" presId="urn:microsoft.com/office/officeart/2005/8/layout/vList2"/>
    <dgm:cxn modelId="{DD87DF1E-9068-4257-A732-C8A249EF74A3}" type="presParOf" srcId="{21F2E297-0C12-4D50-8E8A-72E69B379F0F}" destId="{CCE85187-575F-4E02-8559-E51A30FDAE15}" srcOrd="0" destOrd="0" presId="urn:microsoft.com/office/officeart/2005/8/layout/vList2"/>
    <dgm:cxn modelId="{C79B3669-5979-47D7-9821-023AC6B2E0D5}" type="presParOf" srcId="{21F2E297-0C12-4D50-8E8A-72E69B379F0F}" destId="{DD37D79C-02F9-40A1-9943-A10FE75ACB3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B4C852F-BA4F-4185-AB03-5884ACDAB37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CE71437-DB27-4FC9-870B-92D133845BFC}">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Моделнинг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камчиликлари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945AA296-71F6-4F06-B197-525081F5AAD4}" type="parTrans" cxnId="{259B418E-CC0E-4C0B-8CC7-06ADB3526707}">
      <dgm:prSet/>
      <dgm:spPr/>
      <dgm:t>
        <a:bodyPr/>
        <a:lstStyle/>
        <a:p>
          <a:endParaRPr lang="ru-RU"/>
        </a:p>
      </dgm:t>
    </dgm:pt>
    <dgm:pt modelId="{42F669DD-D36E-4BF6-8AEE-CE17E139294F}" type="sibTrans" cxnId="{259B418E-CC0E-4C0B-8CC7-06ADB3526707}">
      <dgm:prSet/>
      <dgm:spPr/>
      <dgm:t>
        <a:bodyPr/>
        <a:lstStyle/>
        <a:p>
          <a:endParaRPr lang="ru-RU"/>
        </a:p>
      </dgm:t>
    </dgm:pt>
    <dgm:pt modelId="{4A653BF0-FA33-40B0-8D88-C5B246F5BD2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қизиқтириши</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муқаррар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E5A519D-274F-4D5E-867B-4C0EF31F6CDD}" type="parTrans" cxnId="{22DD80CE-24C0-43F5-AC08-A538EBBB9E17}">
      <dgm:prSet/>
      <dgm:spPr/>
      <dgm:t>
        <a:bodyPr/>
        <a:lstStyle/>
        <a:p>
          <a:endParaRPr lang="ru-RU"/>
        </a:p>
      </dgm:t>
    </dgm:pt>
    <dgm:pt modelId="{BD03C515-50E1-4046-BF05-645C7DF8F2EF}" type="sibTrans" cxnId="{22DD80CE-24C0-43F5-AC08-A538EBBB9E17}">
      <dgm:prSet/>
      <dgm:spPr/>
      <dgm:t>
        <a:bodyPr/>
        <a:lstStyle/>
        <a:p>
          <a:endParaRPr lang="ru-RU"/>
        </a:p>
      </dgm:t>
    </dgm:pt>
    <dgm:pt modelId="{BD2BF212-B19E-4D35-8EF7-B2724EA79BED}">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Муҳокаманинг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модера</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15EFBA1-B648-4AA5-ACDD-4F3430405972}" type="parTrans" cxnId="{105F1072-13CF-4D15-AFF8-76900FF389D3}">
      <dgm:prSet/>
      <dgm:spPr/>
      <dgm:t>
        <a:bodyPr/>
        <a:lstStyle/>
        <a:p>
          <a:endParaRPr lang="ru-RU"/>
        </a:p>
      </dgm:t>
    </dgm:pt>
    <dgm:pt modelId="{6A441A6B-E88E-4A6B-9A53-4022C0E79F63}" type="sibTrans" cxnId="{105F1072-13CF-4D15-AFF8-76900FF389D3}">
      <dgm:prSet/>
      <dgm:spPr/>
      <dgm:t>
        <a:bodyPr/>
        <a:lstStyle/>
        <a:p>
          <a:endParaRPr lang="ru-RU"/>
        </a:p>
      </dgm:t>
    </dgm:pt>
    <dgm:pt modelId="{E2076F2F-C137-4FBC-831E-2E4E2DFBA3A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8C9C5F1-2B84-4F36-9D3B-F7F5A9BCA7DC}" type="parTrans" cxnId="{E84970F2-042C-4251-B1B1-28945C58EA58}">
      <dgm:prSet/>
      <dgm:spPr/>
      <dgm:t>
        <a:bodyPr/>
        <a:lstStyle/>
        <a:p>
          <a:endParaRPr lang="ru-RU"/>
        </a:p>
      </dgm:t>
    </dgm:pt>
    <dgm:pt modelId="{2BF8DEBF-760C-46F6-A7FA-0B54850490C9}" type="sibTrans" cxnId="{E84970F2-042C-4251-B1B1-28945C58EA58}">
      <dgm:prSet/>
      <dgm:spPr/>
      <dgm:t>
        <a:bodyPr/>
        <a:lstStyle/>
        <a:p>
          <a:endParaRPr lang="ru-RU"/>
        </a:p>
      </dgm:t>
    </dgm:pt>
    <dgm:pt modelId="{58FEABA0-5E91-487D-8A0C-B4A3E227A7D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Муаммога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50581E6-8ABC-43BA-B907-96F46B7766B7}" type="parTrans" cxnId="{6C08783D-31E4-47A9-A43F-F07773A8E1A4}">
      <dgm:prSet/>
      <dgm:spPr/>
      <dgm:t>
        <a:bodyPr/>
        <a:lstStyle/>
        <a:p>
          <a:endParaRPr lang="ru-RU"/>
        </a:p>
      </dgm:t>
    </dgm:pt>
    <dgm:pt modelId="{19723590-74EA-4A0B-BB89-E79A37BC09BE}" type="sibTrans" cxnId="{6C08783D-31E4-47A9-A43F-F07773A8E1A4}">
      <dgm:prSet/>
      <dgm:spPr/>
      <dgm:t>
        <a:bodyPr/>
        <a:lstStyle/>
        <a:p>
          <a:endParaRPr lang="ru-RU"/>
        </a:p>
      </dgm:t>
    </dgm:pt>
    <dgm:pt modelId="{F97AEC6F-48E0-4DD9-89A6-5A1B47AA78F1}" type="pres">
      <dgm:prSet presAssocID="{0B4C852F-BA4F-4185-AB03-5884ACDAB378}" presName="linear" presStyleCnt="0">
        <dgm:presLayoutVars>
          <dgm:animLvl val="lvl"/>
          <dgm:resizeHandles val="exact"/>
        </dgm:presLayoutVars>
      </dgm:prSet>
      <dgm:spPr/>
      <dgm:t>
        <a:bodyPr/>
        <a:lstStyle/>
        <a:p>
          <a:endParaRPr lang="ru-RU"/>
        </a:p>
      </dgm:t>
    </dgm:pt>
    <dgm:pt modelId="{B6184EB7-43A0-4405-8C8C-BC0347442CD0}" type="pres">
      <dgm:prSet presAssocID="{8CE71437-DB27-4FC9-870B-92D133845BFC}" presName="parentText" presStyleLbl="node1" presStyleIdx="0" presStyleCnt="1">
        <dgm:presLayoutVars>
          <dgm:chMax val="0"/>
          <dgm:bulletEnabled val="1"/>
        </dgm:presLayoutVars>
      </dgm:prSet>
      <dgm:spPr/>
      <dgm:t>
        <a:bodyPr/>
        <a:lstStyle/>
        <a:p>
          <a:endParaRPr lang="ru-RU"/>
        </a:p>
      </dgm:t>
    </dgm:pt>
    <dgm:pt modelId="{D8D3C7C8-3371-444F-94EE-3D949AF5A651}" type="pres">
      <dgm:prSet presAssocID="{8CE71437-DB27-4FC9-870B-92D133845BFC}" presName="childText" presStyleLbl="revTx" presStyleIdx="0" presStyleCnt="1">
        <dgm:presLayoutVars>
          <dgm:bulletEnabled val="1"/>
        </dgm:presLayoutVars>
      </dgm:prSet>
      <dgm:spPr/>
      <dgm:t>
        <a:bodyPr/>
        <a:lstStyle/>
        <a:p>
          <a:endParaRPr lang="ru-RU"/>
        </a:p>
      </dgm:t>
    </dgm:pt>
  </dgm:ptLst>
  <dgm:cxnLst>
    <dgm:cxn modelId="{D1225EE1-3BC9-4D53-B87C-6E4ED744FF28}" type="presOf" srcId="{8CE71437-DB27-4FC9-870B-92D133845BFC}" destId="{B6184EB7-43A0-4405-8C8C-BC0347442CD0}" srcOrd="0" destOrd="0" presId="urn:microsoft.com/office/officeart/2005/8/layout/vList2"/>
    <dgm:cxn modelId="{22DD80CE-24C0-43F5-AC08-A538EBBB9E17}" srcId="{8CE71437-DB27-4FC9-870B-92D133845BFC}" destId="{4A653BF0-FA33-40B0-8D88-C5B246F5BD2A}" srcOrd="0" destOrd="0" parTransId="{EE5A519D-274F-4D5E-867B-4C0EF31F6CDD}" sibTransId="{BD03C515-50E1-4046-BF05-645C7DF8F2EF}"/>
    <dgm:cxn modelId="{105F1072-13CF-4D15-AFF8-76900FF389D3}" srcId="{8CE71437-DB27-4FC9-870B-92D133845BFC}" destId="{BD2BF212-B19E-4D35-8EF7-B2724EA79BED}" srcOrd="1" destOrd="0" parTransId="{315EFBA1-B648-4AA5-ACDD-4F3430405972}" sibTransId="{6A441A6B-E88E-4A6B-9A53-4022C0E79F63}"/>
    <dgm:cxn modelId="{0F0D421D-19FE-4F72-8D6F-8E03A6FF2923}" type="presOf" srcId="{0B4C852F-BA4F-4185-AB03-5884ACDAB378}" destId="{F97AEC6F-48E0-4DD9-89A6-5A1B47AA78F1}" srcOrd="0" destOrd="0" presId="urn:microsoft.com/office/officeart/2005/8/layout/vList2"/>
    <dgm:cxn modelId="{7BB17390-FDBD-4FC8-87FD-8BC0C8EC695E}" type="presOf" srcId="{58FEABA0-5E91-487D-8A0C-B4A3E227A7D7}" destId="{D8D3C7C8-3371-444F-94EE-3D949AF5A651}" srcOrd="0" destOrd="3" presId="urn:microsoft.com/office/officeart/2005/8/layout/vList2"/>
    <dgm:cxn modelId="{49FC53D4-9622-4739-872E-4F1B4C9EDA58}" type="presOf" srcId="{4A653BF0-FA33-40B0-8D88-C5B246F5BD2A}" destId="{D8D3C7C8-3371-444F-94EE-3D949AF5A651}" srcOrd="0" destOrd="0" presId="urn:microsoft.com/office/officeart/2005/8/layout/vList2"/>
    <dgm:cxn modelId="{743F1F12-FB15-4EF3-A787-A5BD9A2AFE96}" type="presOf" srcId="{BD2BF212-B19E-4D35-8EF7-B2724EA79BED}" destId="{D8D3C7C8-3371-444F-94EE-3D949AF5A651}" srcOrd="0" destOrd="1" presId="urn:microsoft.com/office/officeart/2005/8/layout/vList2"/>
    <dgm:cxn modelId="{6C08783D-31E4-47A9-A43F-F07773A8E1A4}" srcId="{8CE71437-DB27-4FC9-870B-92D133845BFC}" destId="{58FEABA0-5E91-487D-8A0C-B4A3E227A7D7}" srcOrd="3" destOrd="0" parTransId="{350581E6-8ABC-43BA-B907-96F46B7766B7}" sibTransId="{19723590-74EA-4A0B-BB89-E79A37BC09BE}"/>
    <dgm:cxn modelId="{2FBB4145-5012-47BF-88D1-468D4B66FA81}" type="presOf" srcId="{E2076F2F-C137-4FBC-831E-2E4E2DFBA3AA}" destId="{D8D3C7C8-3371-444F-94EE-3D949AF5A651}" srcOrd="0" destOrd="2" presId="urn:microsoft.com/office/officeart/2005/8/layout/vList2"/>
    <dgm:cxn modelId="{259B418E-CC0E-4C0B-8CC7-06ADB3526707}" srcId="{0B4C852F-BA4F-4185-AB03-5884ACDAB378}" destId="{8CE71437-DB27-4FC9-870B-92D133845BFC}" srcOrd="0" destOrd="0" parTransId="{945AA296-71F6-4F06-B197-525081F5AAD4}" sibTransId="{42F669DD-D36E-4BF6-8AEE-CE17E139294F}"/>
    <dgm:cxn modelId="{E84970F2-042C-4251-B1B1-28945C58EA58}" srcId="{8CE71437-DB27-4FC9-870B-92D133845BFC}" destId="{E2076F2F-C137-4FBC-831E-2E4E2DFBA3AA}" srcOrd="2" destOrd="0" parTransId="{28C9C5F1-2B84-4F36-9D3B-F7F5A9BCA7DC}" sibTransId="{2BF8DEBF-760C-46F6-A7FA-0B54850490C9}"/>
    <dgm:cxn modelId="{A5698CAC-A98F-47FF-8496-CCA5C04B6014}" type="presParOf" srcId="{F97AEC6F-48E0-4DD9-89A6-5A1B47AA78F1}" destId="{B6184EB7-43A0-4405-8C8C-BC0347442CD0}" srcOrd="0" destOrd="0" presId="urn:microsoft.com/office/officeart/2005/8/layout/vList2"/>
    <dgm:cxn modelId="{8B3EAC56-053A-4315-9AC6-2068FA9DE743}" type="presParOf" srcId="{F97AEC6F-48E0-4DD9-89A6-5A1B47AA78F1}" destId="{D8D3C7C8-3371-444F-94EE-3D949AF5A65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87CA286-BC21-4E17-88A5-2F399E95B7E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53849D9-BFF3-46EE-B856-1C1389FC379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Қуйида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дарснинг</a:t>
          </a:r>
          <a:r>
            <a:rPr lang="ru-RU" dirty="0" smtClean="0">
              <a:latin typeface="Times New Roman" panose="02020603050405020304" pitchFamily="18" charset="0"/>
              <a:cs typeface="Times New Roman" panose="02020603050405020304" pitchFamily="18" charset="0"/>
            </a:rPr>
            <a:t> режа-</a:t>
          </a:r>
          <a:r>
            <a:rPr lang="ru-RU" dirty="0" err="1" smtClean="0">
              <a:latin typeface="Times New Roman" panose="02020603050405020304" pitchFamily="18" charset="0"/>
              <a:cs typeface="Times New Roman" panose="02020603050405020304" pitchFamily="18" charset="0"/>
            </a:rPr>
            <a:t>диаграммасини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шаблони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75C31F7-1B72-4120-B8A2-D9AFBEAF547E}" type="parTrans" cxnId="{BF68F03A-2766-4EAB-A9F9-8B5392E81402}">
      <dgm:prSet/>
      <dgm:spPr/>
      <dgm:t>
        <a:bodyPr/>
        <a:lstStyle/>
        <a:p>
          <a:endParaRPr lang="ru-RU"/>
        </a:p>
      </dgm:t>
    </dgm:pt>
    <dgm:pt modelId="{37A5C7F0-BC3C-4A11-B322-2CDEFDBA82B0}" type="sibTrans" cxnId="{BF68F03A-2766-4EAB-A9F9-8B5392E81402}">
      <dgm:prSet/>
      <dgm:spPr/>
      <dgm:t>
        <a:bodyPr/>
        <a:lstStyle/>
        <a:p>
          <a:endParaRPr lang="ru-RU"/>
        </a:p>
      </dgm:t>
    </dgm:pt>
    <dgm:pt modelId="{27FC1A40-6BE5-44AF-AFA7-327D4F757F5B}" type="pres">
      <dgm:prSet presAssocID="{A87CA286-BC21-4E17-88A5-2F399E95B7E6}" presName="linear" presStyleCnt="0">
        <dgm:presLayoutVars>
          <dgm:animLvl val="lvl"/>
          <dgm:resizeHandles val="exact"/>
        </dgm:presLayoutVars>
      </dgm:prSet>
      <dgm:spPr/>
      <dgm:t>
        <a:bodyPr/>
        <a:lstStyle/>
        <a:p>
          <a:endParaRPr lang="ru-RU"/>
        </a:p>
      </dgm:t>
    </dgm:pt>
    <dgm:pt modelId="{A7F9652B-AF5D-4947-A936-232A2F62F5C0}" type="pres">
      <dgm:prSet presAssocID="{B53849D9-BFF3-46EE-B856-1C1389FC3797}" presName="parentText" presStyleLbl="node1" presStyleIdx="0" presStyleCnt="1">
        <dgm:presLayoutVars>
          <dgm:chMax val="0"/>
          <dgm:bulletEnabled val="1"/>
        </dgm:presLayoutVars>
      </dgm:prSet>
      <dgm:spPr/>
      <dgm:t>
        <a:bodyPr/>
        <a:lstStyle/>
        <a:p>
          <a:endParaRPr lang="ru-RU"/>
        </a:p>
      </dgm:t>
    </dgm:pt>
  </dgm:ptLst>
  <dgm:cxnLst>
    <dgm:cxn modelId="{0DD835A3-464C-460B-96FF-B371ADFA9C64}" type="presOf" srcId="{A87CA286-BC21-4E17-88A5-2F399E95B7E6}" destId="{27FC1A40-6BE5-44AF-AFA7-327D4F757F5B}" srcOrd="0" destOrd="0" presId="urn:microsoft.com/office/officeart/2005/8/layout/vList2"/>
    <dgm:cxn modelId="{BF68F03A-2766-4EAB-A9F9-8B5392E81402}" srcId="{A87CA286-BC21-4E17-88A5-2F399E95B7E6}" destId="{B53849D9-BFF3-46EE-B856-1C1389FC3797}" srcOrd="0" destOrd="0" parTransId="{975C31F7-1B72-4120-B8A2-D9AFBEAF547E}" sibTransId="{37A5C7F0-BC3C-4A11-B322-2CDEFDBA82B0}"/>
    <dgm:cxn modelId="{680CC9F2-48E8-4C74-A582-941AF831BA2E}" type="presOf" srcId="{B53849D9-BFF3-46EE-B856-1C1389FC3797}" destId="{A7F9652B-AF5D-4947-A936-232A2F62F5C0}" srcOrd="0" destOrd="0" presId="urn:microsoft.com/office/officeart/2005/8/layout/vList2"/>
    <dgm:cxn modelId="{F39BD1F9-321C-4844-8FE9-6516A812032B}" type="presParOf" srcId="{27FC1A40-6BE5-44AF-AFA7-327D4F757F5B}" destId="{A7F9652B-AF5D-4947-A936-232A2F62F5C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C8AAF8C-A7F1-4AC3-98A7-D60E093F7C1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BB401A3-FDFB-4E9C-8185-543586D0DE5A}">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Модель </a:t>
          </a:r>
          <a:r>
            <a:rPr lang="ru-RU" b="1" dirty="0" err="1" smtClean="0">
              <a:latin typeface="Times New Roman" panose="02020603050405020304" pitchFamily="18" charset="0"/>
              <a:cs typeface="Times New Roman" panose="02020603050405020304" pitchFamily="18" charset="0"/>
            </a:rPr>
            <a:t>тузилиши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FFD75D66-E196-4F56-B199-D18B264F33CA}" type="parTrans" cxnId="{AA81FDFF-FD2B-4A29-B554-D954C10A3310}">
      <dgm:prSet/>
      <dgm:spPr/>
      <dgm:t>
        <a:bodyPr/>
        <a:lstStyle/>
        <a:p>
          <a:endParaRPr lang="ru-RU"/>
        </a:p>
      </dgm:t>
    </dgm:pt>
    <dgm:pt modelId="{6B366BE1-32CB-444B-9A47-268264E3B6F7}" type="sibTrans" cxnId="{AA81FDFF-FD2B-4A29-B554-D954C10A3310}">
      <dgm:prSet/>
      <dgm:spPr/>
      <dgm:t>
        <a:bodyPr/>
        <a:lstStyle/>
        <a:p>
          <a:endParaRPr lang="ru-RU"/>
        </a:p>
      </dgm:t>
    </dgm:pt>
    <dgm:pt modelId="{718AF7BB-919F-4B8D-8577-484A333C782D}">
      <dgm:prSet/>
      <dgm:spPr/>
      <dgm:t>
        <a:bodyPr/>
        <a:lstStyle/>
        <a:p>
          <a:pPr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Тузилган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тасвирлаш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CCE850-6E3C-442F-B476-27D7B80CAAF0}" type="parTrans" cxnId="{FCFC2B5A-4BF1-4A48-96C0-EDFF62169AA5}">
      <dgm:prSet/>
      <dgm:spPr/>
      <dgm:t>
        <a:bodyPr/>
        <a:lstStyle/>
        <a:p>
          <a:endParaRPr lang="ru-RU"/>
        </a:p>
      </dgm:t>
    </dgm:pt>
    <dgm:pt modelId="{AFC99587-516D-4F10-88FF-3DB3AA9BCEE1}" type="sibTrans" cxnId="{FCFC2B5A-4BF1-4A48-96C0-EDFF62169AA5}">
      <dgm:prSet/>
      <dgm:spPr/>
      <dgm:t>
        <a:bodyPr/>
        <a:lstStyle/>
        <a:p>
          <a:endParaRPr lang="ru-RU"/>
        </a:p>
      </dgm:t>
    </dgm:pt>
    <dgm:pt modelId="{5AEE6E56-4381-4B22-AEC3-5985FFD2FC02}">
      <dgm:prSet/>
      <dgm:spPr/>
      <dgm:t>
        <a:bodyPr/>
        <a:lstStyle/>
        <a:p>
          <a:pPr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Билимлар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7CDC30F-4C64-4B3F-B116-D7935C779B86}" type="parTrans" cxnId="{F2F201AE-C6DB-4F32-B2C7-CC9BA104EFE1}">
      <dgm:prSet/>
      <dgm:spPr/>
      <dgm:t>
        <a:bodyPr/>
        <a:lstStyle/>
        <a:p>
          <a:endParaRPr lang="ru-RU"/>
        </a:p>
      </dgm:t>
    </dgm:pt>
    <dgm:pt modelId="{845AF77F-66AA-48A1-89DA-72B64C35564C}" type="sibTrans" cxnId="{F2F201AE-C6DB-4F32-B2C7-CC9BA104EFE1}">
      <dgm:prSet/>
      <dgm:spPr/>
      <dgm:t>
        <a:bodyPr/>
        <a:lstStyle/>
        <a:p>
          <a:endParaRPr lang="ru-RU"/>
        </a:p>
      </dgm:t>
    </dgm:pt>
    <dgm:pt modelId="{7E78E5E3-6EDC-4DE3-8A3F-F419F2B49FD8}">
      <dgm:prSet/>
      <dgm:spPr/>
      <dgm:t>
        <a:bodyPr/>
        <a:lstStyle/>
        <a:p>
          <a:pPr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125B89A-E7B0-446B-83EF-ECA90FA08E23}" type="parTrans" cxnId="{7C076376-AED9-441F-A09A-1964759775E4}">
      <dgm:prSet/>
      <dgm:spPr/>
      <dgm:t>
        <a:bodyPr/>
        <a:lstStyle/>
        <a:p>
          <a:endParaRPr lang="ru-RU"/>
        </a:p>
      </dgm:t>
    </dgm:pt>
    <dgm:pt modelId="{7D88BF66-D9B5-4357-99C8-E76AA5A14588}" type="sibTrans" cxnId="{7C076376-AED9-441F-A09A-1964759775E4}">
      <dgm:prSet/>
      <dgm:spPr/>
      <dgm:t>
        <a:bodyPr/>
        <a:lstStyle/>
        <a:p>
          <a:endParaRPr lang="ru-RU"/>
        </a:p>
      </dgm:t>
    </dgm:pt>
    <dgm:pt modelId="{42BEEDB9-BC15-4262-A2E9-2C1B03B53A18}">
      <dgm:prSet/>
      <dgm:spPr/>
      <dgm:t>
        <a:bodyPr/>
        <a:lstStyle/>
        <a:p>
          <a:pPr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05BC604-6AA5-4E0E-BAC9-E3ABBCAFDEF2}" type="parTrans" cxnId="{DE5FDEF7-33EC-4B82-B83C-9FBC28E88A90}">
      <dgm:prSet/>
      <dgm:spPr/>
      <dgm:t>
        <a:bodyPr/>
        <a:lstStyle/>
        <a:p>
          <a:endParaRPr lang="ru-RU"/>
        </a:p>
      </dgm:t>
    </dgm:pt>
    <dgm:pt modelId="{5ABC689A-2779-49B6-BE5F-FCA5334BCB08}" type="sibTrans" cxnId="{DE5FDEF7-33EC-4B82-B83C-9FBC28E88A90}">
      <dgm:prSet/>
      <dgm:spPr/>
      <dgm:t>
        <a:bodyPr/>
        <a:lstStyle/>
        <a:p>
          <a:endParaRPr lang="ru-RU"/>
        </a:p>
      </dgm:t>
    </dgm:pt>
    <dgm:pt modelId="{31299F27-0A32-4F42-AB4C-B4E760990684}">
      <dgm:prSet/>
      <dgm:spPr/>
      <dgm:t>
        <a:bodyPr/>
        <a:lstStyle/>
        <a:p>
          <a:pPr algn="just" rtl="0"/>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жадвалини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CD3928E-9062-4E02-B5C1-B28D291C556F}" type="parTrans" cxnId="{AD77DA0E-43BE-40E8-8E12-F6B0D5FD654F}">
      <dgm:prSet/>
      <dgm:spPr/>
      <dgm:t>
        <a:bodyPr/>
        <a:lstStyle/>
        <a:p>
          <a:endParaRPr lang="ru-RU"/>
        </a:p>
      </dgm:t>
    </dgm:pt>
    <dgm:pt modelId="{29B7EAF5-A38F-466F-A6A8-FF11D4BC0B48}" type="sibTrans" cxnId="{AD77DA0E-43BE-40E8-8E12-F6B0D5FD654F}">
      <dgm:prSet/>
      <dgm:spPr/>
      <dgm:t>
        <a:bodyPr/>
        <a:lstStyle/>
        <a:p>
          <a:endParaRPr lang="ru-RU"/>
        </a:p>
      </dgm:t>
    </dgm:pt>
    <dgm:pt modelId="{5485381D-5F11-49B9-A99D-6A429CA9FCC1}">
      <dgm:prSet/>
      <dgm:spPr/>
      <dgm:t>
        <a:bodyPr/>
        <a:lstStyle/>
        <a:p>
          <a:pPr algn="just" rtl="0"/>
          <a:r>
            <a:rPr lang="ru-RU" dirty="0" smtClean="0">
              <a:latin typeface="Times New Roman" panose="02020603050405020304" pitchFamily="18" charset="0"/>
              <a:cs typeface="Times New Roman" panose="02020603050405020304" pitchFamily="18" charset="0"/>
            </a:rPr>
            <a:t>6.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DA3A258-F02D-4D0F-91C9-5936045908C2}" type="parTrans" cxnId="{C1D3D23F-3ECD-45CC-9D0F-B1924769CD53}">
      <dgm:prSet/>
      <dgm:spPr/>
      <dgm:t>
        <a:bodyPr/>
        <a:lstStyle/>
        <a:p>
          <a:endParaRPr lang="ru-RU"/>
        </a:p>
      </dgm:t>
    </dgm:pt>
    <dgm:pt modelId="{803640C8-6B4B-456C-B7B5-535D84F5F25C}" type="sibTrans" cxnId="{C1D3D23F-3ECD-45CC-9D0F-B1924769CD53}">
      <dgm:prSet/>
      <dgm:spPr/>
      <dgm:t>
        <a:bodyPr/>
        <a:lstStyle/>
        <a:p>
          <a:endParaRPr lang="ru-RU"/>
        </a:p>
      </dgm:t>
    </dgm:pt>
    <dgm:pt modelId="{98BA3B09-D21F-4127-844A-171FD36DA973}">
      <dgm:prSet/>
      <dgm:spPr/>
      <dgm:t>
        <a:bodyPr/>
        <a:lstStyle/>
        <a:p>
          <a:pPr algn="just" rtl="0"/>
          <a:r>
            <a:rPr lang="ru-RU" dirty="0" smtClean="0">
              <a:latin typeface="Times New Roman" panose="02020603050405020304" pitchFamily="18" charset="0"/>
              <a:cs typeface="Times New Roman" panose="02020603050405020304" pitchFamily="18" charset="0"/>
            </a:rPr>
            <a:t>7.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141EFA3-2567-4B4E-A57A-F3C68AD18886}" type="parTrans" cxnId="{5D5E6F77-44BF-47BE-98A8-0C7E7D11C4AE}">
      <dgm:prSet/>
      <dgm:spPr/>
      <dgm:t>
        <a:bodyPr/>
        <a:lstStyle/>
        <a:p>
          <a:endParaRPr lang="ru-RU"/>
        </a:p>
      </dgm:t>
    </dgm:pt>
    <dgm:pt modelId="{5B918E43-16BB-4868-9BE4-774DC16326C2}" type="sibTrans" cxnId="{5D5E6F77-44BF-47BE-98A8-0C7E7D11C4AE}">
      <dgm:prSet/>
      <dgm:spPr/>
      <dgm:t>
        <a:bodyPr/>
        <a:lstStyle/>
        <a:p>
          <a:endParaRPr lang="ru-RU"/>
        </a:p>
      </dgm:t>
    </dgm:pt>
    <dgm:pt modelId="{FA7B172A-E5CD-4D98-968C-FB581871B2BA}" type="pres">
      <dgm:prSet presAssocID="{7C8AAF8C-A7F1-4AC3-98A7-D60E093F7C17}" presName="linear" presStyleCnt="0">
        <dgm:presLayoutVars>
          <dgm:animLvl val="lvl"/>
          <dgm:resizeHandles val="exact"/>
        </dgm:presLayoutVars>
      </dgm:prSet>
      <dgm:spPr/>
      <dgm:t>
        <a:bodyPr/>
        <a:lstStyle/>
        <a:p>
          <a:endParaRPr lang="ru-RU"/>
        </a:p>
      </dgm:t>
    </dgm:pt>
    <dgm:pt modelId="{B7A841B3-1DFA-487F-B8FF-804BF4928EBF}" type="pres">
      <dgm:prSet presAssocID="{8BB401A3-FDFB-4E9C-8185-543586D0DE5A}" presName="parentText" presStyleLbl="node1" presStyleIdx="0" presStyleCnt="1">
        <dgm:presLayoutVars>
          <dgm:chMax val="0"/>
          <dgm:bulletEnabled val="1"/>
        </dgm:presLayoutVars>
      </dgm:prSet>
      <dgm:spPr/>
      <dgm:t>
        <a:bodyPr/>
        <a:lstStyle/>
        <a:p>
          <a:endParaRPr lang="ru-RU"/>
        </a:p>
      </dgm:t>
    </dgm:pt>
    <dgm:pt modelId="{FA142AE7-1794-4475-BC64-23A990DF1BC4}" type="pres">
      <dgm:prSet presAssocID="{8BB401A3-FDFB-4E9C-8185-543586D0DE5A}" presName="childText" presStyleLbl="revTx" presStyleIdx="0" presStyleCnt="1">
        <dgm:presLayoutVars>
          <dgm:bulletEnabled val="1"/>
        </dgm:presLayoutVars>
      </dgm:prSet>
      <dgm:spPr/>
      <dgm:t>
        <a:bodyPr/>
        <a:lstStyle/>
        <a:p>
          <a:endParaRPr lang="ru-RU"/>
        </a:p>
      </dgm:t>
    </dgm:pt>
  </dgm:ptLst>
  <dgm:cxnLst>
    <dgm:cxn modelId="{023CCF2E-F16C-47F7-BA99-BB5E0DA88553}" type="presOf" srcId="{8BB401A3-FDFB-4E9C-8185-543586D0DE5A}" destId="{B7A841B3-1DFA-487F-B8FF-804BF4928EBF}" srcOrd="0" destOrd="0" presId="urn:microsoft.com/office/officeart/2005/8/layout/vList2"/>
    <dgm:cxn modelId="{5D5E6F77-44BF-47BE-98A8-0C7E7D11C4AE}" srcId="{8BB401A3-FDFB-4E9C-8185-543586D0DE5A}" destId="{98BA3B09-D21F-4127-844A-171FD36DA973}" srcOrd="6" destOrd="0" parTransId="{6141EFA3-2567-4B4E-A57A-F3C68AD18886}" sibTransId="{5B918E43-16BB-4868-9BE4-774DC16326C2}"/>
    <dgm:cxn modelId="{85381243-0A88-4E84-8B5E-24583F57C31C}" type="presOf" srcId="{7C8AAF8C-A7F1-4AC3-98A7-D60E093F7C17}" destId="{FA7B172A-E5CD-4D98-968C-FB581871B2BA}" srcOrd="0" destOrd="0" presId="urn:microsoft.com/office/officeart/2005/8/layout/vList2"/>
    <dgm:cxn modelId="{DE5FDEF7-33EC-4B82-B83C-9FBC28E88A90}" srcId="{8BB401A3-FDFB-4E9C-8185-543586D0DE5A}" destId="{42BEEDB9-BC15-4262-A2E9-2C1B03B53A18}" srcOrd="3" destOrd="0" parTransId="{E05BC604-6AA5-4E0E-BAC9-E3ABBCAFDEF2}" sibTransId="{5ABC689A-2779-49B6-BE5F-FCA5334BCB08}"/>
    <dgm:cxn modelId="{1B760242-D781-4DFD-BA93-198B23654631}" type="presOf" srcId="{98BA3B09-D21F-4127-844A-171FD36DA973}" destId="{FA142AE7-1794-4475-BC64-23A990DF1BC4}" srcOrd="0" destOrd="6" presId="urn:microsoft.com/office/officeart/2005/8/layout/vList2"/>
    <dgm:cxn modelId="{F2F201AE-C6DB-4F32-B2C7-CC9BA104EFE1}" srcId="{8BB401A3-FDFB-4E9C-8185-543586D0DE5A}" destId="{5AEE6E56-4381-4B22-AEC3-5985FFD2FC02}" srcOrd="1" destOrd="0" parTransId="{27CDC30F-4C64-4B3F-B116-D7935C779B86}" sibTransId="{845AF77F-66AA-48A1-89DA-72B64C35564C}"/>
    <dgm:cxn modelId="{7C076376-AED9-441F-A09A-1964759775E4}" srcId="{8BB401A3-FDFB-4E9C-8185-543586D0DE5A}" destId="{7E78E5E3-6EDC-4DE3-8A3F-F419F2B49FD8}" srcOrd="2" destOrd="0" parTransId="{3125B89A-E7B0-446B-83EF-ECA90FA08E23}" sibTransId="{7D88BF66-D9B5-4357-99C8-E76AA5A14588}"/>
    <dgm:cxn modelId="{08233592-78B1-4493-A1EF-30EC7C741ACF}" type="presOf" srcId="{42BEEDB9-BC15-4262-A2E9-2C1B03B53A18}" destId="{FA142AE7-1794-4475-BC64-23A990DF1BC4}" srcOrd="0" destOrd="3" presId="urn:microsoft.com/office/officeart/2005/8/layout/vList2"/>
    <dgm:cxn modelId="{AA81FDFF-FD2B-4A29-B554-D954C10A3310}" srcId="{7C8AAF8C-A7F1-4AC3-98A7-D60E093F7C17}" destId="{8BB401A3-FDFB-4E9C-8185-543586D0DE5A}" srcOrd="0" destOrd="0" parTransId="{FFD75D66-E196-4F56-B199-D18B264F33CA}" sibTransId="{6B366BE1-32CB-444B-9A47-268264E3B6F7}"/>
    <dgm:cxn modelId="{B25CD12E-EAAA-42DE-B202-CFD791FC9BC3}" type="presOf" srcId="{7E78E5E3-6EDC-4DE3-8A3F-F419F2B49FD8}" destId="{FA142AE7-1794-4475-BC64-23A990DF1BC4}" srcOrd="0" destOrd="2" presId="urn:microsoft.com/office/officeart/2005/8/layout/vList2"/>
    <dgm:cxn modelId="{FCFC2B5A-4BF1-4A48-96C0-EDFF62169AA5}" srcId="{8BB401A3-FDFB-4E9C-8185-543586D0DE5A}" destId="{718AF7BB-919F-4B8D-8577-484A333C782D}" srcOrd="0" destOrd="0" parTransId="{F4CCE850-6E3C-442F-B476-27D7B80CAAF0}" sibTransId="{AFC99587-516D-4F10-88FF-3DB3AA9BCEE1}"/>
    <dgm:cxn modelId="{AD77DA0E-43BE-40E8-8E12-F6B0D5FD654F}" srcId="{8BB401A3-FDFB-4E9C-8185-543586D0DE5A}" destId="{31299F27-0A32-4F42-AB4C-B4E760990684}" srcOrd="4" destOrd="0" parTransId="{1CD3928E-9062-4E02-B5C1-B28D291C556F}" sibTransId="{29B7EAF5-A38F-466F-A6A8-FF11D4BC0B48}"/>
    <dgm:cxn modelId="{4D8A65D0-58EE-426C-B5BA-7AFE7A4D2B4D}" type="presOf" srcId="{5AEE6E56-4381-4B22-AEC3-5985FFD2FC02}" destId="{FA142AE7-1794-4475-BC64-23A990DF1BC4}" srcOrd="0" destOrd="1" presId="urn:microsoft.com/office/officeart/2005/8/layout/vList2"/>
    <dgm:cxn modelId="{717D5601-AA72-499D-8BA1-533780B6EEAC}" type="presOf" srcId="{718AF7BB-919F-4B8D-8577-484A333C782D}" destId="{FA142AE7-1794-4475-BC64-23A990DF1BC4}" srcOrd="0" destOrd="0" presId="urn:microsoft.com/office/officeart/2005/8/layout/vList2"/>
    <dgm:cxn modelId="{16C2C735-EECA-4F8A-9B77-0E5D2815E78D}" type="presOf" srcId="{5485381D-5F11-49B9-A99D-6A429CA9FCC1}" destId="{FA142AE7-1794-4475-BC64-23A990DF1BC4}" srcOrd="0" destOrd="5" presId="urn:microsoft.com/office/officeart/2005/8/layout/vList2"/>
    <dgm:cxn modelId="{C1D3D23F-3ECD-45CC-9D0F-B1924769CD53}" srcId="{8BB401A3-FDFB-4E9C-8185-543586D0DE5A}" destId="{5485381D-5F11-49B9-A99D-6A429CA9FCC1}" srcOrd="5" destOrd="0" parTransId="{DDA3A258-F02D-4D0F-91C9-5936045908C2}" sibTransId="{803640C8-6B4B-456C-B7B5-535D84F5F25C}"/>
    <dgm:cxn modelId="{352F5B4B-4C18-4D30-80F9-6961FE7AA46C}" type="presOf" srcId="{31299F27-0A32-4F42-AB4C-B4E760990684}" destId="{FA142AE7-1794-4475-BC64-23A990DF1BC4}" srcOrd="0" destOrd="4" presId="urn:microsoft.com/office/officeart/2005/8/layout/vList2"/>
    <dgm:cxn modelId="{D19E006C-81BA-4FD8-983E-1D9A9238D31F}" type="presParOf" srcId="{FA7B172A-E5CD-4D98-968C-FB581871B2BA}" destId="{B7A841B3-1DFA-487F-B8FF-804BF4928EBF}" srcOrd="0" destOrd="0" presId="urn:microsoft.com/office/officeart/2005/8/layout/vList2"/>
    <dgm:cxn modelId="{C6381419-A350-471D-A652-4A9920A95793}" type="presParOf" srcId="{FA7B172A-E5CD-4D98-968C-FB581871B2BA}" destId="{FA142AE7-1794-4475-BC64-23A990DF1BC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2DC1C399-5A8F-4D04-9B93-E510D503658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83391A4-3D57-4EE7-B735-C55277D86218}">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Тузилган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муаммо</a:t>
          </a:r>
          <a:endParaRPr lang="ru-RU" dirty="0">
            <a:latin typeface="Times New Roman" panose="02020603050405020304" pitchFamily="18" charset="0"/>
            <a:cs typeface="Times New Roman" panose="02020603050405020304" pitchFamily="18" charset="0"/>
          </a:endParaRPr>
        </a:p>
      </dgm:t>
    </dgm:pt>
    <dgm:pt modelId="{7DA34DD4-26EE-457C-B24B-857CBF3205B3}" type="parTrans" cxnId="{9D0A94B8-D90F-4A79-B0FC-E5B59D02CCD8}">
      <dgm:prSet/>
      <dgm:spPr/>
      <dgm:t>
        <a:bodyPr/>
        <a:lstStyle/>
        <a:p>
          <a:endParaRPr lang="ru-RU"/>
        </a:p>
      </dgm:t>
    </dgm:pt>
    <dgm:pt modelId="{0FCDDD67-2321-4589-9052-449C19027C73}" type="sibTrans" cxnId="{9D0A94B8-D90F-4A79-B0FC-E5B59D02CCD8}">
      <dgm:prSet/>
      <dgm:spPr/>
      <dgm:t>
        <a:bodyPr/>
        <a:lstStyle/>
        <a:p>
          <a:endParaRPr lang="ru-RU"/>
        </a:p>
      </dgm:t>
    </dgm:pt>
    <dgm:pt modelId="{8FABD7EB-DD65-414C-B0FA-6103439D7A3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B7C61AE-C50C-4152-AFC8-40C1552783E6}" type="parTrans" cxnId="{D6565DC0-2946-43FA-834C-80C83103F731}">
      <dgm:prSet/>
      <dgm:spPr/>
      <dgm:t>
        <a:bodyPr/>
        <a:lstStyle/>
        <a:p>
          <a:endParaRPr lang="ru-RU"/>
        </a:p>
      </dgm:t>
    </dgm:pt>
    <dgm:pt modelId="{A55C57EF-E256-47F7-B8AA-36F737BB2C15}" type="sibTrans" cxnId="{D6565DC0-2946-43FA-834C-80C83103F731}">
      <dgm:prSet/>
      <dgm:spPr/>
      <dgm:t>
        <a:bodyPr/>
        <a:lstStyle/>
        <a:p>
          <a:endParaRPr lang="ru-RU"/>
        </a:p>
      </dgm:t>
    </dgm:pt>
    <dgm:pt modelId="{E511FFB4-3C76-49B8-ACDD-7F28725CD68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аниқлайдилар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FF788DA-D70E-4C76-B677-AE89704AD6A3}" type="parTrans" cxnId="{2500C377-0177-4FBA-B91C-5F40D427EFC3}">
      <dgm:prSet/>
      <dgm:spPr/>
      <dgm:t>
        <a:bodyPr/>
        <a:lstStyle/>
        <a:p>
          <a:endParaRPr lang="ru-RU"/>
        </a:p>
      </dgm:t>
    </dgm:pt>
    <dgm:pt modelId="{0232171B-9FEC-40AE-A967-E7CFE34F4CDD}" type="sibTrans" cxnId="{2500C377-0177-4FBA-B91C-5F40D427EFC3}">
      <dgm:prSet/>
      <dgm:spPr/>
      <dgm:t>
        <a:bodyPr/>
        <a:lstStyle/>
        <a:p>
          <a:endParaRPr lang="ru-RU"/>
        </a:p>
      </dgm:t>
    </dgm:pt>
    <dgm:pt modelId="{C7F9CC10-25CB-45AB-B0E8-05A51B01B7B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95787BD-9E67-4F89-BFA4-9955D0AA1C3A}" type="parTrans" cxnId="{F8C5B842-6917-4265-8DEC-54AF8CADF908}">
      <dgm:prSet/>
      <dgm:spPr/>
      <dgm:t>
        <a:bodyPr/>
        <a:lstStyle/>
        <a:p>
          <a:endParaRPr lang="ru-RU"/>
        </a:p>
      </dgm:t>
    </dgm:pt>
    <dgm:pt modelId="{69BB58AC-6F44-4317-98BB-C44D91D5EF05}" type="sibTrans" cxnId="{F8C5B842-6917-4265-8DEC-54AF8CADF908}">
      <dgm:prSet/>
      <dgm:spPr/>
      <dgm:t>
        <a:bodyPr/>
        <a:lstStyle/>
        <a:p>
          <a:endParaRPr lang="ru-RU"/>
        </a:p>
      </dgm:t>
    </dgm:pt>
    <dgm:pt modelId="{5DCB0530-2BED-4451-913F-5679304E22D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1C50BEE-A12C-4C98-B91C-532B319097A2}" type="parTrans" cxnId="{25189F1C-69C1-4FB2-99BD-2ECD96A6CE2A}">
      <dgm:prSet/>
      <dgm:spPr/>
      <dgm:t>
        <a:bodyPr/>
        <a:lstStyle/>
        <a:p>
          <a:endParaRPr lang="ru-RU"/>
        </a:p>
      </dgm:t>
    </dgm:pt>
    <dgm:pt modelId="{DB66582F-5B6D-4DD0-A0F3-D3826A5090C6}" type="sibTrans" cxnId="{25189F1C-69C1-4FB2-99BD-2ECD96A6CE2A}">
      <dgm:prSet/>
      <dgm:spPr/>
      <dgm:t>
        <a:bodyPr/>
        <a:lstStyle/>
        <a:p>
          <a:endParaRPr lang="ru-RU"/>
        </a:p>
      </dgm:t>
    </dgm:pt>
    <dgm:pt modelId="{BF53DC3E-E11F-4D42-BE17-E405457B80AA}" type="pres">
      <dgm:prSet presAssocID="{2DC1C399-5A8F-4D04-9B93-E510D5036588}" presName="linear" presStyleCnt="0">
        <dgm:presLayoutVars>
          <dgm:animLvl val="lvl"/>
          <dgm:resizeHandles val="exact"/>
        </dgm:presLayoutVars>
      </dgm:prSet>
      <dgm:spPr/>
      <dgm:t>
        <a:bodyPr/>
        <a:lstStyle/>
        <a:p>
          <a:endParaRPr lang="ru-RU"/>
        </a:p>
      </dgm:t>
    </dgm:pt>
    <dgm:pt modelId="{8F1A5184-1F72-4258-BE6A-B89C28A91A91}" type="pres">
      <dgm:prSet presAssocID="{283391A4-3D57-4EE7-B735-C55277D86218}" presName="parentText" presStyleLbl="node1" presStyleIdx="0" presStyleCnt="1">
        <dgm:presLayoutVars>
          <dgm:chMax val="0"/>
          <dgm:bulletEnabled val="1"/>
        </dgm:presLayoutVars>
      </dgm:prSet>
      <dgm:spPr/>
      <dgm:t>
        <a:bodyPr/>
        <a:lstStyle/>
        <a:p>
          <a:endParaRPr lang="ru-RU"/>
        </a:p>
      </dgm:t>
    </dgm:pt>
    <dgm:pt modelId="{B1EB472B-F6F6-4BE2-89C5-0FBD45C2D813}" type="pres">
      <dgm:prSet presAssocID="{283391A4-3D57-4EE7-B735-C55277D86218}" presName="childText" presStyleLbl="revTx" presStyleIdx="0" presStyleCnt="1">
        <dgm:presLayoutVars>
          <dgm:bulletEnabled val="1"/>
        </dgm:presLayoutVars>
      </dgm:prSet>
      <dgm:spPr/>
      <dgm:t>
        <a:bodyPr/>
        <a:lstStyle/>
        <a:p>
          <a:endParaRPr lang="ru-RU"/>
        </a:p>
      </dgm:t>
    </dgm:pt>
  </dgm:ptLst>
  <dgm:cxnLst>
    <dgm:cxn modelId="{2500C377-0177-4FBA-B91C-5F40D427EFC3}" srcId="{283391A4-3D57-4EE7-B735-C55277D86218}" destId="{E511FFB4-3C76-49B8-ACDD-7F28725CD686}" srcOrd="1" destOrd="0" parTransId="{0FF788DA-D70E-4C76-B677-AE89704AD6A3}" sibTransId="{0232171B-9FEC-40AE-A967-E7CFE34F4CDD}"/>
    <dgm:cxn modelId="{1DBBF834-332E-48CF-BB95-99FC6DFF9FEE}" type="presOf" srcId="{E511FFB4-3C76-49B8-ACDD-7F28725CD686}" destId="{B1EB472B-F6F6-4BE2-89C5-0FBD45C2D813}" srcOrd="0" destOrd="1" presId="urn:microsoft.com/office/officeart/2005/8/layout/vList2"/>
    <dgm:cxn modelId="{D6565DC0-2946-43FA-834C-80C83103F731}" srcId="{283391A4-3D57-4EE7-B735-C55277D86218}" destId="{8FABD7EB-DD65-414C-B0FA-6103439D7A3A}" srcOrd="0" destOrd="0" parTransId="{6B7C61AE-C50C-4152-AFC8-40C1552783E6}" sibTransId="{A55C57EF-E256-47F7-B8AA-36F737BB2C15}"/>
    <dgm:cxn modelId="{F8C5B842-6917-4265-8DEC-54AF8CADF908}" srcId="{283391A4-3D57-4EE7-B735-C55277D86218}" destId="{C7F9CC10-25CB-45AB-B0E8-05A51B01B7BB}" srcOrd="2" destOrd="0" parTransId="{E95787BD-9E67-4F89-BFA4-9955D0AA1C3A}" sibTransId="{69BB58AC-6F44-4317-98BB-C44D91D5EF05}"/>
    <dgm:cxn modelId="{F3436DC9-4826-4B4E-99E8-D1A3BAE00AA2}" type="presOf" srcId="{2DC1C399-5A8F-4D04-9B93-E510D5036588}" destId="{BF53DC3E-E11F-4D42-BE17-E405457B80AA}" srcOrd="0" destOrd="0" presId="urn:microsoft.com/office/officeart/2005/8/layout/vList2"/>
    <dgm:cxn modelId="{8ABC42FD-D8D8-41F5-BC20-86B22246B447}" type="presOf" srcId="{C7F9CC10-25CB-45AB-B0E8-05A51B01B7BB}" destId="{B1EB472B-F6F6-4BE2-89C5-0FBD45C2D813}" srcOrd="0" destOrd="2" presId="urn:microsoft.com/office/officeart/2005/8/layout/vList2"/>
    <dgm:cxn modelId="{1977A046-5B88-4120-9A08-A04166C2627B}" type="presOf" srcId="{283391A4-3D57-4EE7-B735-C55277D86218}" destId="{8F1A5184-1F72-4258-BE6A-B89C28A91A91}" srcOrd="0" destOrd="0" presId="urn:microsoft.com/office/officeart/2005/8/layout/vList2"/>
    <dgm:cxn modelId="{9D0A94B8-D90F-4A79-B0FC-E5B59D02CCD8}" srcId="{2DC1C399-5A8F-4D04-9B93-E510D5036588}" destId="{283391A4-3D57-4EE7-B735-C55277D86218}" srcOrd="0" destOrd="0" parTransId="{7DA34DD4-26EE-457C-B24B-857CBF3205B3}" sibTransId="{0FCDDD67-2321-4589-9052-449C19027C73}"/>
    <dgm:cxn modelId="{25189F1C-69C1-4FB2-99BD-2ECD96A6CE2A}" srcId="{283391A4-3D57-4EE7-B735-C55277D86218}" destId="{5DCB0530-2BED-4451-913F-5679304E22DF}" srcOrd="3" destOrd="0" parTransId="{C1C50BEE-A12C-4C98-B91C-532B319097A2}" sibTransId="{DB66582F-5B6D-4DD0-A0F3-D3826A5090C6}"/>
    <dgm:cxn modelId="{2786AD22-113E-495D-B9D6-4BC5436BD409}" type="presOf" srcId="{5DCB0530-2BED-4451-913F-5679304E22DF}" destId="{B1EB472B-F6F6-4BE2-89C5-0FBD45C2D813}" srcOrd="0" destOrd="3" presId="urn:microsoft.com/office/officeart/2005/8/layout/vList2"/>
    <dgm:cxn modelId="{D3DAF036-1776-49EA-BF03-C3F456E77640}" type="presOf" srcId="{8FABD7EB-DD65-414C-B0FA-6103439D7A3A}" destId="{B1EB472B-F6F6-4BE2-89C5-0FBD45C2D813}" srcOrd="0" destOrd="0" presId="urn:microsoft.com/office/officeart/2005/8/layout/vList2"/>
    <dgm:cxn modelId="{3B3697C5-5347-4EC4-BBCD-B035855E5E61}" type="presParOf" srcId="{BF53DC3E-E11F-4D42-BE17-E405457B80AA}" destId="{8F1A5184-1F72-4258-BE6A-B89C28A91A91}" srcOrd="0" destOrd="0" presId="urn:microsoft.com/office/officeart/2005/8/layout/vList2"/>
    <dgm:cxn modelId="{F76A0ADC-27B2-47D9-8F5F-00F31AA7FAB7}" type="presParOf" srcId="{BF53DC3E-E11F-4D42-BE17-E405457B80AA}" destId="{B1EB472B-F6F6-4BE2-89C5-0FBD45C2D81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DC1C399-5A8F-4D04-9B93-E510D503658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DCB0530-2BED-4451-913F-5679304E22DF}">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Тузилган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муаммо</a:t>
          </a:r>
          <a:endParaRPr lang="ru-RU" dirty="0">
            <a:latin typeface="Times New Roman" panose="02020603050405020304" pitchFamily="18" charset="0"/>
            <a:cs typeface="Times New Roman" panose="02020603050405020304" pitchFamily="18" charset="0"/>
          </a:endParaRPr>
        </a:p>
      </dgm:t>
    </dgm:pt>
    <dgm:pt modelId="{C1C50BEE-A12C-4C98-B91C-532B319097A2}" type="parTrans" cxnId="{25189F1C-69C1-4FB2-99BD-2ECD96A6CE2A}">
      <dgm:prSet/>
      <dgm:spPr/>
      <dgm:t>
        <a:bodyPr/>
        <a:lstStyle/>
        <a:p>
          <a:endParaRPr lang="ru-RU"/>
        </a:p>
      </dgm:t>
    </dgm:pt>
    <dgm:pt modelId="{DB66582F-5B6D-4DD0-A0F3-D3826A5090C6}" type="sibTrans" cxnId="{25189F1C-69C1-4FB2-99BD-2ECD96A6CE2A}">
      <dgm:prSet/>
      <dgm:spPr/>
      <dgm:t>
        <a:bodyPr/>
        <a:lstStyle/>
        <a:p>
          <a:endParaRPr lang="ru-RU"/>
        </a:p>
      </dgm:t>
    </dgm:pt>
    <dgm:pt modelId="{0FBC9C3E-1C1D-41D7-B3F3-D209E5FD41A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вариантлар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11D87A6-3173-45F1-B5C0-6CAEA861F6AE}" type="parTrans" cxnId="{750C445E-00E5-4028-B7F1-26D6030C5C5C}">
      <dgm:prSet/>
      <dgm:spPr/>
      <dgm:t>
        <a:bodyPr/>
        <a:lstStyle/>
        <a:p>
          <a:endParaRPr lang="ru-RU"/>
        </a:p>
      </dgm:t>
    </dgm:pt>
    <dgm:pt modelId="{9136ACE0-72C4-44B7-B327-509220A91616}" type="sibTrans" cxnId="{750C445E-00E5-4028-B7F1-26D6030C5C5C}">
      <dgm:prSet/>
      <dgm:spPr/>
      <dgm:t>
        <a:bodyPr/>
        <a:lstStyle/>
        <a:p>
          <a:endParaRPr lang="ru-RU"/>
        </a:p>
      </dgm:t>
    </dgm:pt>
    <dgm:pt modelId="{7ADD746F-F283-44D6-AB2E-3B6712B295D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Кўпинча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матн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видео </a:t>
          </a:r>
          <a:r>
            <a:rPr lang="ru-RU" dirty="0" err="1" smtClean="0">
              <a:latin typeface="Times New Roman" panose="02020603050405020304" pitchFamily="18" charset="0"/>
              <a:cs typeface="Times New Roman" panose="02020603050405020304" pitchFamily="18" charset="0"/>
            </a:rPr>
            <a:t>кўринишида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4B3F0A8-86CF-40DF-BFBD-8E7B2402C63E}" type="parTrans" cxnId="{92F861EB-9352-4EAD-8D8F-5D622D6AB208}">
      <dgm:prSet/>
      <dgm:spPr/>
      <dgm:t>
        <a:bodyPr/>
        <a:lstStyle/>
        <a:p>
          <a:endParaRPr lang="ru-RU"/>
        </a:p>
      </dgm:t>
    </dgm:pt>
    <dgm:pt modelId="{D80485AA-17AC-49A2-9142-9142B4F034E6}" type="sibTrans" cxnId="{92F861EB-9352-4EAD-8D8F-5D622D6AB208}">
      <dgm:prSet/>
      <dgm:spPr/>
      <dgm:t>
        <a:bodyPr/>
        <a:lstStyle/>
        <a:p>
          <a:endParaRPr lang="ru-RU"/>
        </a:p>
      </dgm:t>
    </dgm:pt>
    <dgm:pt modelId="{22296B4C-BC2B-40AD-889D-655981DFDC1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ҳаётга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иложи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яқин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келажакда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072341B-D6BB-4AC7-9B29-414DEBD2DA6B}" type="parTrans" cxnId="{4A81EA41-E66D-4A73-90F5-53C915D6778B}">
      <dgm:prSet/>
      <dgm:spPr/>
      <dgm:t>
        <a:bodyPr/>
        <a:lstStyle/>
        <a:p>
          <a:endParaRPr lang="ru-RU"/>
        </a:p>
      </dgm:t>
    </dgm:pt>
    <dgm:pt modelId="{37A0D70B-CF3E-4CF8-9DE1-C9E82A3FF392}" type="sibTrans" cxnId="{4A81EA41-E66D-4A73-90F5-53C915D6778B}">
      <dgm:prSet/>
      <dgm:spPr/>
      <dgm:t>
        <a:bodyPr/>
        <a:lstStyle/>
        <a:p>
          <a:endParaRPr lang="ru-RU"/>
        </a:p>
      </dgm:t>
    </dgm:pt>
    <dgm:pt modelId="{909B4F98-5F2E-41BE-96FF-5840A267845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тузишда</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соҳада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сўраш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1CF90BB-E143-41A7-9A99-DB8FC79C1CBF}" type="parTrans" cxnId="{155A938C-B17D-4599-9B23-D3CCE4ED14AC}">
      <dgm:prSet/>
      <dgm:spPr/>
      <dgm:t>
        <a:bodyPr/>
        <a:lstStyle/>
        <a:p>
          <a:endParaRPr lang="ru-RU"/>
        </a:p>
      </dgm:t>
    </dgm:pt>
    <dgm:pt modelId="{A0EB1C2A-037D-4827-8912-60CD0C5C4A8A}" type="sibTrans" cxnId="{155A938C-B17D-4599-9B23-D3CCE4ED14AC}">
      <dgm:prSet/>
      <dgm:spPr/>
      <dgm:t>
        <a:bodyPr/>
        <a:lstStyle/>
        <a:p>
          <a:endParaRPr lang="ru-RU"/>
        </a:p>
      </dgm:t>
    </dgm:pt>
    <dgm:pt modelId="{7D7ABB24-8648-42C9-8891-3BD7C5BE2C6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CA3F141-02A9-4923-AB3E-B52D6B121E6C}" type="parTrans" cxnId="{0730CB1E-CC2B-4214-B8CE-3D069545082C}">
      <dgm:prSet/>
      <dgm:spPr/>
      <dgm:t>
        <a:bodyPr/>
        <a:lstStyle/>
        <a:p>
          <a:endParaRPr lang="ru-RU"/>
        </a:p>
      </dgm:t>
    </dgm:pt>
    <dgm:pt modelId="{A4134424-A8E4-4F93-B9F1-20BE810E646E}" type="sibTrans" cxnId="{0730CB1E-CC2B-4214-B8CE-3D069545082C}">
      <dgm:prSet/>
      <dgm:spPr/>
      <dgm:t>
        <a:bodyPr/>
        <a:lstStyle/>
        <a:p>
          <a:endParaRPr lang="ru-RU"/>
        </a:p>
      </dgm:t>
    </dgm:pt>
    <dgm:pt modelId="{BF53DC3E-E11F-4D42-BE17-E405457B80AA}" type="pres">
      <dgm:prSet presAssocID="{2DC1C399-5A8F-4D04-9B93-E510D5036588}" presName="linear" presStyleCnt="0">
        <dgm:presLayoutVars>
          <dgm:animLvl val="lvl"/>
          <dgm:resizeHandles val="exact"/>
        </dgm:presLayoutVars>
      </dgm:prSet>
      <dgm:spPr/>
      <dgm:t>
        <a:bodyPr/>
        <a:lstStyle/>
        <a:p>
          <a:endParaRPr lang="ru-RU"/>
        </a:p>
      </dgm:t>
    </dgm:pt>
    <dgm:pt modelId="{CAF605B5-F01B-40BB-A0C7-90E6426E2388}" type="pres">
      <dgm:prSet presAssocID="{5DCB0530-2BED-4451-913F-5679304E22DF}" presName="parentText" presStyleLbl="node1" presStyleIdx="0" presStyleCnt="1">
        <dgm:presLayoutVars>
          <dgm:chMax val="0"/>
          <dgm:bulletEnabled val="1"/>
        </dgm:presLayoutVars>
      </dgm:prSet>
      <dgm:spPr/>
      <dgm:t>
        <a:bodyPr/>
        <a:lstStyle/>
        <a:p>
          <a:endParaRPr lang="ru-RU"/>
        </a:p>
      </dgm:t>
    </dgm:pt>
    <dgm:pt modelId="{8282D6E2-6823-47AE-A3BD-11FD387AEC78}" type="pres">
      <dgm:prSet presAssocID="{5DCB0530-2BED-4451-913F-5679304E22DF}" presName="childText" presStyleLbl="revTx" presStyleIdx="0" presStyleCnt="1">
        <dgm:presLayoutVars>
          <dgm:bulletEnabled val="1"/>
        </dgm:presLayoutVars>
      </dgm:prSet>
      <dgm:spPr/>
      <dgm:t>
        <a:bodyPr/>
        <a:lstStyle/>
        <a:p>
          <a:endParaRPr lang="ru-RU"/>
        </a:p>
      </dgm:t>
    </dgm:pt>
  </dgm:ptLst>
  <dgm:cxnLst>
    <dgm:cxn modelId="{B19363FE-02EF-4094-A46F-15891F9FEEA8}" type="presOf" srcId="{22296B4C-BC2B-40AD-889D-655981DFDC17}" destId="{8282D6E2-6823-47AE-A3BD-11FD387AEC78}" srcOrd="0" destOrd="2" presId="urn:microsoft.com/office/officeart/2005/8/layout/vList2"/>
    <dgm:cxn modelId="{750C445E-00E5-4028-B7F1-26D6030C5C5C}" srcId="{5DCB0530-2BED-4451-913F-5679304E22DF}" destId="{0FBC9C3E-1C1D-41D7-B3F3-D209E5FD41A9}" srcOrd="0" destOrd="0" parTransId="{811D87A6-3173-45F1-B5C0-6CAEA861F6AE}" sibTransId="{9136ACE0-72C4-44B7-B327-509220A91616}"/>
    <dgm:cxn modelId="{0730CB1E-CC2B-4214-B8CE-3D069545082C}" srcId="{5DCB0530-2BED-4451-913F-5679304E22DF}" destId="{7D7ABB24-8648-42C9-8891-3BD7C5BE2C69}" srcOrd="3" destOrd="0" parTransId="{ACA3F141-02A9-4923-AB3E-B52D6B121E6C}" sibTransId="{A4134424-A8E4-4F93-B9F1-20BE810E646E}"/>
    <dgm:cxn modelId="{3D5468A7-3E52-4D88-A075-3F245F60C973}" type="presOf" srcId="{5DCB0530-2BED-4451-913F-5679304E22DF}" destId="{CAF605B5-F01B-40BB-A0C7-90E6426E2388}" srcOrd="0" destOrd="0" presId="urn:microsoft.com/office/officeart/2005/8/layout/vList2"/>
    <dgm:cxn modelId="{25189F1C-69C1-4FB2-99BD-2ECD96A6CE2A}" srcId="{2DC1C399-5A8F-4D04-9B93-E510D5036588}" destId="{5DCB0530-2BED-4451-913F-5679304E22DF}" srcOrd="0" destOrd="0" parTransId="{C1C50BEE-A12C-4C98-B91C-532B319097A2}" sibTransId="{DB66582F-5B6D-4DD0-A0F3-D3826A5090C6}"/>
    <dgm:cxn modelId="{F3436DC9-4826-4B4E-99E8-D1A3BAE00AA2}" type="presOf" srcId="{2DC1C399-5A8F-4D04-9B93-E510D5036588}" destId="{BF53DC3E-E11F-4D42-BE17-E405457B80AA}" srcOrd="0" destOrd="0" presId="urn:microsoft.com/office/officeart/2005/8/layout/vList2"/>
    <dgm:cxn modelId="{7AE9CEE2-4239-4649-8702-71A9D708A7C5}" type="presOf" srcId="{7ADD746F-F283-44D6-AB2E-3B6712B295DD}" destId="{8282D6E2-6823-47AE-A3BD-11FD387AEC78}" srcOrd="0" destOrd="1" presId="urn:microsoft.com/office/officeart/2005/8/layout/vList2"/>
    <dgm:cxn modelId="{36E45F7F-5309-41A6-BD59-81B295AC30AB}" type="presOf" srcId="{7D7ABB24-8648-42C9-8891-3BD7C5BE2C69}" destId="{8282D6E2-6823-47AE-A3BD-11FD387AEC78}" srcOrd="0" destOrd="3" presId="urn:microsoft.com/office/officeart/2005/8/layout/vList2"/>
    <dgm:cxn modelId="{1F4CCCD2-4889-40DB-BE57-2742C6A933D9}" type="presOf" srcId="{0FBC9C3E-1C1D-41D7-B3F3-D209E5FD41A9}" destId="{8282D6E2-6823-47AE-A3BD-11FD387AEC78}" srcOrd="0" destOrd="0" presId="urn:microsoft.com/office/officeart/2005/8/layout/vList2"/>
    <dgm:cxn modelId="{4A81EA41-E66D-4A73-90F5-53C915D6778B}" srcId="{5DCB0530-2BED-4451-913F-5679304E22DF}" destId="{22296B4C-BC2B-40AD-889D-655981DFDC17}" srcOrd="2" destOrd="0" parTransId="{5072341B-D6BB-4AC7-9B29-414DEBD2DA6B}" sibTransId="{37A0D70B-CF3E-4CF8-9DE1-C9E82A3FF392}"/>
    <dgm:cxn modelId="{92F861EB-9352-4EAD-8D8F-5D622D6AB208}" srcId="{5DCB0530-2BED-4451-913F-5679304E22DF}" destId="{7ADD746F-F283-44D6-AB2E-3B6712B295DD}" srcOrd="1" destOrd="0" parTransId="{54B3F0A8-86CF-40DF-BFBD-8E7B2402C63E}" sibTransId="{D80485AA-17AC-49A2-9142-9142B4F034E6}"/>
    <dgm:cxn modelId="{155A938C-B17D-4599-9B23-D3CCE4ED14AC}" srcId="{5DCB0530-2BED-4451-913F-5679304E22DF}" destId="{909B4F98-5F2E-41BE-96FF-5840A2678456}" srcOrd="4" destOrd="0" parTransId="{B1CF90BB-E143-41A7-9A99-DB8FC79C1CBF}" sibTransId="{A0EB1C2A-037D-4827-8912-60CD0C5C4A8A}"/>
    <dgm:cxn modelId="{CF368D01-E764-4520-A35A-478E04792D0E}" type="presOf" srcId="{909B4F98-5F2E-41BE-96FF-5840A2678456}" destId="{8282D6E2-6823-47AE-A3BD-11FD387AEC78}" srcOrd="0" destOrd="4" presId="urn:microsoft.com/office/officeart/2005/8/layout/vList2"/>
    <dgm:cxn modelId="{24642F38-E205-4311-AA4D-0F2111EBEFA2}" type="presParOf" srcId="{BF53DC3E-E11F-4D42-BE17-E405457B80AA}" destId="{CAF605B5-F01B-40BB-A0C7-90E6426E2388}" srcOrd="0" destOrd="0" presId="urn:microsoft.com/office/officeart/2005/8/layout/vList2"/>
    <dgm:cxn modelId="{80C69B6E-6EEB-466F-9E93-3E3C88D98E08}" type="presParOf" srcId="{BF53DC3E-E11F-4D42-BE17-E405457B80AA}" destId="{8282D6E2-6823-47AE-A3BD-11FD387AEC7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0BEBB770-D584-4335-AF0B-9CD15F1EF2F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1011C4E-2618-487A-8CB1-F3F7D1E199D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эҳтимолини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библиография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топа </a:t>
          </a:r>
          <a:r>
            <a:rPr lang="ru-RU" dirty="0" err="1" smtClean="0">
              <a:latin typeface="Times New Roman" panose="02020603050405020304" pitchFamily="18" charset="0"/>
              <a:cs typeface="Times New Roman" panose="02020603050405020304" pitchFamily="18" charset="0"/>
            </a:rPr>
            <a:t>оладилар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B14370B-06C5-4AEE-957E-82C1114338C8}" type="parTrans" cxnId="{3BB4D8CD-4754-4767-96A5-6094E77DA2DE}">
      <dgm:prSet/>
      <dgm:spPr/>
      <dgm:t>
        <a:bodyPr/>
        <a:lstStyle/>
        <a:p>
          <a:endParaRPr lang="ru-RU"/>
        </a:p>
      </dgm:t>
    </dgm:pt>
    <dgm:pt modelId="{67EC1E11-1E36-4D4E-8D5C-EE3510CAF512}" type="sibTrans" cxnId="{3BB4D8CD-4754-4767-96A5-6094E77DA2DE}">
      <dgm:prSet/>
      <dgm:spPr/>
      <dgm:t>
        <a:bodyPr/>
        <a:lstStyle/>
        <a:p>
          <a:endParaRPr lang="ru-RU"/>
        </a:p>
      </dgm:t>
    </dgm:pt>
    <dgm:pt modelId="{286CAFD4-5A40-40C2-A397-EEA2F04E212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бўлса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енгиллаштириб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маъқул</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саволга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02F2585-ECBC-4A34-AE1C-5E2C807FED57}" type="parTrans" cxnId="{1D0850C8-EDC0-4E06-8CFE-2921624F723B}">
      <dgm:prSet/>
      <dgm:spPr/>
      <dgm:t>
        <a:bodyPr/>
        <a:lstStyle/>
        <a:p>
          <a:endParaRPr lang="ru-RU"/>
        </a:p>
      </dgm:t>
    </dgm:pt>
    <dgm:pt modelId="{EE3AE019-EAC5-4B2C-8C2F-9FABC04DB658}" type="sibTrans" cxnId="{1D0850C8-EDC0-4E06-8CFE-2921624F723B}">
      <dgm:prSet/>
      <dgm:spPr/>
      <dgm:t>
        <a:bodyPr/>
        <a:lstStyle/>
        <a:p>
          <a:endParaRPr lang="ru-RU"/>
        </a:p>
      </dgm:t>
    </dgm:pt>
    <dgm:pt modelId="{A9302AB0-49CA-4412-B2F2-616E3A7106EF}" type="pres">
      <dgm:prSet presAssocID="{0BEBB770-D584-4335-AF0B-9CD15F1EF2F1}" presName="linear" presStyleCnt="0">
        <dgm:presLayoutVars>
          <dgm:animLvl val="lvl"/>
          <dgm:resizeHandles val="exact"/>
        </dgm:presLayoutVars>
      </dgm:prSet>
      <dgm:spPr/>
      <dgm:t>
        <a:bodyPr/>
        <a:lstStyle/>
        <a:p>
          <a:endParaRPr lang="ru-RU"/>
        </a:p>
      </dgm:t>
    </dgm:pt>
    <dgm:pt modelId="{AB3F74D3-54B9-46FE-A037-0A6DB36790C3}" type="pres">
      <dgm:prSet presAssocID="{11011C4E-2618-487A-8CB1-F3F7D1E199DE}" presName="parentText" presStyleLbl="node1" presStyleIdx="0" presStyleCnt="2">
        <dgm:presLayoutVars>
          <dgm:chMax val="0"/>
          <dgm:bulletEnabled val="1"/>
        </dgm:presLayoutVars>
      </dgm:prSet>
      <dgm:spPr/>
      <dgm:t>
        <a:bodyPr/>
        <a:lstStyle/>
        <a:p>
          <a:endParaRPr lang="ru-RU"/>
        </a:p>
      </dgm:t>
    </dgm:pt>
    <dgm:pt modelId="{129153A0-0194-4E30-AEC3-1C444B1AB60D}" type="pres">
      <dgm:prSet presAssocID="{67EC1E11-1E36-4D4E-8D5C-EE3510CAF512}" presName="spacer" presStyleCnt="0"/>
      <dgm:spPr/>
    </dgm:pt>
    <dgm:pt modelId="{9303122B-79B5-4898-AF47-081D5E182E0E}" type="pres">
      <dgm:prSet presAssocID="{286CAFD4-5A40-40C2-A397-EEA2F04E212E}" presName="parentText" presStyleLbl="node1" presStyleIdx="1" presStyleCnt="2">
        <dgm:presLayoutVars>
          <dgm:chMax val="0"/>
          <dgm:bulletEnabled val="1"/>
        </dgm:presLayoutVars>
      </dgm:prSet>
      <dgm:spPr/>
      <dgm:t>
        <a:bodyPr/>
        <a:lstStyle/>
        <a:p>
          <a:endParaRPr lang="ru-RU"/>
        </a:p>
      </dgm:t>
    </dgm:pt>
  </dgm:ptLst>
  <dgm:cxnLst>
    <dgm:cxn modelId="{7A461B26-3F45-4FE5-8BBA-D343B130E941}" type="presOf" srcId="{11011C4E-2618-487A-8CB1-F3F7D1E199DE}" destId="{AB3F74D3-54B9-46FE-A037-0A6DB36790C3}" srcOrd="0" destOrd="0" presId="urn:microsoft.com/office/officeart/2005/8/layout/vList2"/>
    <dgm:cxn modelId="{3BB4D8CD-4754-4767-96A5-6094E77DA2DE}" srcId="{0BEBB770-D584-4335-AF0B-9CD15F1EF2F1}" destId="{11011C4E-2618-487A-8CB1-F3F7D1E199DE}" srcOrd="0" destOrd="0" parTransId="{4B14370B-06C5-4AEE-957E-82C1114338C8}" sibTransId="{67EC1E11-1E36-4D4E-8D5C-EE3510CAF512}"/>
    <dgm:cxn modelId="{1D0850C8-EDC0-4E06-8CFE-2921624F723B}" srcId="{0BEBB770-D584-4335-AF0B-9CD15F1EF2F1}" destId="{286CAFD4-5A40-40C2-A397-EEA2F04E212E}" srcOrd="1" destOrd="0" parTransId="{F02F2585-ECBC-4A34-AE1C-5E2C807FED57}" sibTransId="{EE3AE019-EAC5-4B2C-8C2F-9FABC04DB658}"/>
    <dgm:cxn modelId="{4D8EE605-01ED-4E80-AED6-C2B3CDFFD160}" type="presOf" srcId="{0BEBB770-D584-4335-AF0B-9CD15F1EF2F1}" destId="{A9302AB0-49CA-4412-B2F2-616E3A7106EF}" srcOrd="0" destOrd="0" presId="urn:microsoft.com/office/officeart/2005/8/layout/vList2"/>
    <dgm:cxn modelId="{40C98BFB-D3F7-4B0C-B0F5-05053B338187}" type="presOf" srcId="{286CAFD4-5A40-40C2-A397-EEA2F04E212E}" destId="{9303122B-79B5-4898-AF47-081D5E182E0E}" srcOrd="0" destOrd="0" presId="urn:microsoft.com/office/officeart/2005/8/layout/vList2"/>
    <dgm:cxn modelId="{72087179-5153-4C83-9E20-667081B59DF7}" type="presParOf" srcId="{A9302AB0-49CA-4412-B2F2-616E3A7106EF}" destId="{AB3F74D3-54B9-46FE-A037-0A6DB36790C3}" srcOrd="0" destOrd="0" presId="urn:microsoft.com/office/officeart/2005/8/layout/vList2"/>
    <dgm:cxn modelId="{584654CD-5AE7-47A9-91CC-400AE38622CA}" type="presParOf" srcId="{A9302AB0-49CA-4412-B2F2-616E3A7106EF}" destId="{129153A0-0194-4E30-AEC3-1C444B1AB60D}" srcOrd="1" destOrd="0" presId="urn:microsoft.com/office/officeart/2005/8/layout/vList2"/>
    <dgm:cxn modelId="{6CAF894E-07FE-4405-9559-38BF44FC396D}" type="presParOf" srcId="{A9302AB0-49CA-4412-B2F2-616E3A7106EF}" destId="{9303122B-79B5-4898-AF47-081D5E182E0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0BEBB770-D584-4335-AF0B-9CD15F1EF2F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86CAFD4-5A40-40C2-A397-EEA2F04E212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масъулият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аста-секин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тасдиқланган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қисқартириш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нарсани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сўраш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рўйхатини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бермаслик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02F2585-ECBC-4A34-AE1C-5E2C807FED57}" type="parTrans" cxnId="{1D0850C8-EDC0-4E06-8CFE-2921624F723B}">
      <dgm:prSet/>
      <dgm:spPr/>
      <dgm:t>
        <a:bodyPr/>
        <a:lstStyle/>
        <a:p>
          <a:endParaRPr lang="ru-RU"/>
        </a:p>
      </dgm:t>
    </dgm:pt>
    <dgm:pt modelId="{EE3AE019-EAC5-4B2C-8C2F-9FABC04DB658}" type="sibTrans" cxnId="{1D0850C8-EDC0-4E06-8CFE-2921624F723B}">
      <dgm:prSet/>
      <dgm:spPr/>
      <dgm:t>
        <a:bodyPr/>
        <a:lstStyle/>
        <a:p>
          <a:endParaRPr lang="ru-RU"/>
        </a:p>
      </dgm:t>
    </dgm:pt>
    <dgm:pt modelId="{58464BBE-1FE5-4FA6-87DF-699D801CD95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манбанинг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ишончлилигини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текшириш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мураккаблашади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мавзуни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аллақачон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уйғотади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DC38581-C147-4974-9E10-590136B038F3}" type="parTrans" cxnId="{8661ECF7-0FBB-475D-8076-1D628785146F}">
      <dgm:prSet/>
      <dgm:spPr/>
      <dgm:t>
        <a:bodyPr/>
        <a:lstStyle/>
        <a:p>
          <a:endParaRPr lang="ru-RU"/>
        </a:p>
      </dgm:t>
    </dgm:pt>
    <dgm:pt modelId="{43CC3289-CF58-4C96-B7EE-4ED0916B512E}" type="sibTrans" cxnId="{8661ECF7-0FBB-475D-8076-1D628785146F}">
      <dgm:prSet/>
      <dgm:spPr/>
      <dgm:t>
        <a:bodyPr/>
        <a:lstStyle/>
        <a:p>
          <a:endParaRPr lang="ru-RU"/>
        </a:p>
      </dgm:t>
    </dgm:pt>
    <dgm:pt modelId="{A9302AB0-49CA-4412-B2F2-616E3A7106EF}" type="pres">
      <dgm:prSet presAssocID="{0BEBB770-D584-4335-AF0B-9CD15F1EF2F1}" presName="linear" presStyleCnt="0">
        <dgm:presLayoutVars>
          <dgm:animLvl val="lvl"/>
          <dgm:resizeHandles val="exact"/>
        </dgm:presLayoutVars>
      </dgm:prSet>
      <dgm:spPr/>
      <dgm:t>
        <a:bodyPr/>
        <a:lstStyle/>
        <a:p>
          <a:endParaRPr lang="ru-RU"/>
        </a:p>
      </dgm:t>
    </dgm:pt>
    <dgm:pt modelId="{9303122B-79B5-4898-AF47-081D5E182E0E}" type="pres">
      <dgm:prSet presAssocID="{286CAFD4-5A40-40C2-A397-EEA2F04E212E}" presName="parentText" presStyleLbl="node1" presStyleIdx="0" presStyleCnt="2">
        <dgm:presLayoutVars>
          <dgm:chMax val="0"/>
          <dgm:bulletEnabled val="1"/>
        </dgm:presLayoutVars>
      </dgm:prSet>
      <dgm:spPr/>
      <dgm:t>
        <a:bodyPr/>
        <a:lstStyle/>
        <a:p>
          <a:endParaRPr lang="ru-RU"/>
        </a:p>
      </dgm:t>
    </dgm:pt>
    <dgm:pt modelId="{5B7D1B22-B3E9-4AA3-B4D3-D8A2DAC59B11}" type="pres">
      <dgm:prSet presAssocID="{EE3AE019-EAC5-4B2C-8C2F-9FABC04DB658}" presName="spacer" presStyleCnt="0"/>
      <dgm:spPr/>
    </dgm:pt>
    <dgm:pt modelId="{8DCA2D6F-2115-4241-9AD4-18277E919D7B}" type="pres">
      <dgm:prSet presAssocID="{58464BBE-1FE5-4FA6-87DF-699D801CD952}" presName="parentText" presStyleLbl="node1" presStyleIdx="1" presStyleCnt="2">
        <dgm:presLayoutVars>
          <dgm:chMax val="0"/>
          <dgm:bulletEnabled val="1"/>
        </dgm:presLayoutVars>
      </dgm:prSet>
      <dgm:spPr/>
      <dgm:t>
        <a:bodyPr/>
        <a:lstStyle/>
        <a:p>
          <a:endParaRPr lang="ru-RU"/>
        </a:p>
      </dgm:t>
    </dgm:pt>
  </dgm:ptLst>
  <dgm:cxnLst>
    <dgm:cxn modelId="{8661ECF7-0FBB-475D-8076-1D628785146F}" srcId="{0BEBB770-D584-4335-AF0B-9CD15F1EF2F1}" destId="{58464BBE-1FE5-4FA6-87DF-699D801CD952}" srcOrd="1" destOrd="0" parTransId="{6DC38581-C147-4974-9E10-590136B038F3}" sibTransId="{43CC3289-CF58-4C96-B7EE-4ED0916B512E}"/>
    <dgm:cxn modelId="{F9A8582F-41B5-49D0-8B21-4F0C882099A9}" type="presOf" srcId="{58464BBE-1FE5-4FA6-87DF-699D801CD952}" destId="{8DCA2D6F-2115-4241-9AD4-18277E919D7B}" srcOrd="0" destOrd="0" presId="urn:microsoft.com/office/officeart/2005/8/layout/vList2"/>
    <dgm:cxn modelId="{4D8EE605-01ED-4E80-AED6-C2B3CDFFD160}" type="presOf" srcId="{0BEBB770-D584-4335-AF0B-9CD15F1EF2F1}" destId="{A9302AB0-49CA-4412-B2F2-616E3A7106EF}" srcOrd="0" destOrd="0" presId="urn:microsoft.com/office/officeart/2005/8/layout/vList2"/>
    <dgm:cxn modelId="{1D0850C8-EDC0-4E06-8CFE-2921624F723B}" srcId="{0BEBB770-D584-4335-AF0B-9CD15F1EF2F1}" destId="{286CAFD4-5A40-40C2-A397-EEA2F04E212E}" srcOrd="0" destOrd="0" parTransId="{F02F2585-ECBC-4A34-AE1C-5E2C807FED57}" sibTransId="{EE3AE019-EAC5-4B2C-8C2F-9FABC04DB658}"/>
    <dgm:cxn modelId="{40C98BFB-D3F7-4B0C-B0F5-05053B338187}" type="presOf" srcId="{286CAFD4-5A40-40C2-A397-EEA2F04E212E}" destId="{9303122B-79B5-4898-AF47-081D5E182E0E}" srcOrd="0" destOrd="0" presId="urn:microsoft.com/office/officeart/2005/8/layout/vList2"/>
    <dgm:cxn modelId="{6CAF894E-07FE-4405-9559-38BF44FC396D}" type="presParOf" srcId="{A9302AB0-49CA-4412-B2F2-616E3A7106EF}" destId="{9303122B-79B5-4898-AF47-081D5E182E0E}" srcOrd="0" destOrd="0" presId="urn:microsoft.com/office/officeart/2005/8/layout/vList2"/>
    <dgm:cxn modelId="{0D94057B-67CC-42D8-93AA-FE45C2E59B11}" type="presParOf" srcId="{A9302AB0-49CA-4412-B2F2-616E3A7106EF}" destId="{5B7D1B22-B3E9-4AA3-B4D3-D8A2DAC59B11}" srcOrd="1" destOrd="0" presId="urn:microsoft.com/office/officeart/2005/8/layout/vList2"/>
    <dgm:cxn modelId="{A619B84F-A047-4AA5-B47B-19C33B701CC4}" type="presParOf" srcId="{A9302AB0-49CA-4412-B2F2-616E3A7106EF}" destId="{8DCA2D6F-2115-4241-9AD4-18277E919D7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350DC66C-8AEF-48A4-A93F-007BC138CE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63919B-E054-4C4F-B823-F100C1487128}">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БИЛИМЛАР РЎЙХАТИ</a:t>
          </a:r>
          <a:endParaRPr lang="ru-RU" b="1" dirty="0">
            <a:latin typeface="Times New Roman" panose="02020603050405020304" pitchFamily="18" charset="0"/>
            <a:cs typeface="Times New Roman" panose="02020603050405020304" pitchFamily="18" charset="0"/>
          </a:endParaRPr>
        </a:p>
      </dgm:t>
    </dgm:pt>
    <dgm:pt modelId="{196FFF45-1C47-4651-B4EC-DA3B9403F43B}" type="parTrans" cxnId="{5FC62119-273A-4BA9-9756-94815E4F8D2E}">
      <dgm:prSet/>
      <dgm:spPr/>
      <dgm:t>
        <a:bodyPr/>
        <a:lstStyle/>
        <a:p>
          <a:endParaRPr lang="ru-RU"/>
        </a:p>
      </dgm:t>
    </dgm:pt>
    <dgm:pt modelId="{A66CEA42-E340-4CC1-9F95-CC7388C783CA}" type="sibTrans" cxnId="{5FC62119-273A-4BA9-9756-94815E4F8D2E}">
      <dgm:prSet/>
      <dgm:spPr/>
      <dgm:t>
        <a:bodyPr/>
        <a:lstStyle/>
        <a:p>
          <a:endParaRPr lang="ru-RU"/>
        </a:p>
      </dgm:t>
    </dgm:pt>
    <dgm:pt modelId="{95DE88CE-3E44-46B8-9032-F26A226AFC4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6C7F4C0-DFDE-4344-A168-B2CC2C11C3CF}" type="parTrans" cxnId="{B3F73DE0-EC3D-42ED-9307-480B025541DE}">
      <dgm:prSet/>
      <dgm:spPr/>
      <dgm:t>
        <a:bodyPr/>
        <a:lstStyle/>
        <a:p>
          <a:endParaRPr lang="ru-RU"/>
        </a:p>
      </dgm:t>
    </dgm:pt>
    <dgm:pt modelId="{38828E46-B2FC-474C-83BC-C9D03F52FB6B}" type="sibTrans" cxnId="{B3F73DE0-EC3D-42ED-9307-480B025541DE}">
      <dgm:prSet/>
      <dgm:spPr/>
      <dgm:t>
        <a:bodyPr/>
        <a:lstStyle/>
        <a:p>
          <a:endParaRPr lang="ru-RU"/>
        </a:p>
      </dgm:t>
    </dgm:pt>
    <dgm:pt modelId="{843601E7-D8A0-44C3-BEE1-ABD6575ADBC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нимани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билмаймиз</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5D37E2F-2B04-41D7-B892-20884885A2CE}" type="parTrans" cxnId="{82958ADE-484C-4796-9724-C67EC28949DE}">
      <dgm:prSet/>
      <dgm:spPr/>
      <dgm:t>
        <a:bodyPr/>
        <a:lstStyle/>
        <a:p>
          <a:endParaRPr lang="ru-RU"/>
        </a:p>
      </dgm:t>
    </dgm:pt>
    <dgm:pt modelId="{DB20D738-0148-4DE0-B69B-ED2955DA14D0}" type="sibTrans" cxnId="{82958ADE-484C-4796-9724-C67EC28949DE}">
      <dgm:prSet/>
      <dgm:spPr/>
      <dgm:t>
        <a:bodyPr/>
        <a:lstStyle/>
        <a:p>
          <a:endParaRPr lang="ru-RU"/>
        </a:p>
      </dgm:t>
    </dgm:pt>
    <dgm:pt modelId="{9B181D34-00CB-4A16-B173-AFCAD4F4ED6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билганларимиз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B7779AC-092F-463E-9434-7347B349D9C9}" type="parTrans" cxnId="{46FEC208-C033-4048-AD3C-DB98B1C72D50}">
      <dgm:prSet/>
      <dgm:spPr/>
      <dgm:t>
        <a:bodyPr/>
        <a:lstStyle/>
        <a:p>
          <a:endParaRPr lang="ru-RU"/>
        </a:p>
      </dgm:t>
    </dgm:pt>
    <dgm:pt modelId="{04D5ED99-47EE-428D-9028-D7DBBE1ABAE7}" type="sibTrans" cxnId="{46FEC208-C033-4048-AD3C-DB98B1C72D50}">
      <dgm:prSet/>
      <dgm:spPr/>
      <dgm:t>
        <a:bodyPr/>
        <a:lstStyle/>
        <a:p>
          <a:endParaRPr lang="ru-RU"/>
        </a:p>
      </dgm:t>
    </dgm:pt>
    <dgm:pt modelId="{1CFC39D1-33C1-4193-BDF0-F9C46F4DD5B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045F70D-20BD-48D7-BC52-3E9A13BCFF2B}" type="parTrans" cxnId="{A64A69FD-2251-4029-85F1-354D6DED363E}">
      <dgm:prSet/>
      <dgm:spPr/>
      <dgm:t>
        <a:bodyPr/>
        <a:lstStyle/>
        <a:p>
          <a:endParaRPr lang="ru-RU"/>
        </a:p>
      </dgm:t>
    </dgm:pt>
    <dgm:pt modelId="{C8BFFC70-AF25-4083-8355-2F0FE0E83668}" type="sibTrans" cxnId="{A64A69FD-2251-4029-85F1-354D6DED363E}">
      <dgm:prSet/>
      <dgm:spPr/>
      <dgm:t>
        <a:bodyPr/>
        <a:lstStyle/>
        <a:p>
          <a:endParaRPr lang="ru-RU"/>
        </a:p>
      </dgm:t>
    </dgm:pt>
    <dgm:pt modelId="{8320B212-1FFE-4616-B618-E62F1AF07585}" type="pres">
      <dgm:prSet presAssocID="{350DC66C-8AEF-48A4-A93F-007BC138CE04}" presName="linear" presStyleCnt="0">
        <dgm:presLayoutVars>
          <dgm:animLvl val="lvl"/>
          <dgm:resizeHandles val="exact"/>
        </dgm:presLayoutVars>
      </dgm:prSet>
      <dgm:spPr/>
      <dgm:t>
        <a:bodyPr/>
        <a:lstStyle/>
        <a:p>
          <a:endParaRPr lang="ru-RU"/>
        </a:p>
      </dgm:t>
    </dgm:pt>
    <dgm:pt modelId="{ADBE3CD7-13E9-4DA6-9CA5-78F3649AE1FA}" type="pres">
      <dgm:prSet presAssocID="{0763919B-E054-4C4F-B823-F100C1487128}" presName="parentText" presStyleLbl="node1" presStyleIdx="0" presStyleCnt="1">
        <dgm:presLayoutVars>
          <dgm:chMax val="0"/>
          <dgm:bulletEnabled val="1"/>
        </dgm:presLayoutVars>
      </dgm:prSet>
      <dgm:spPr/>
      <dgm:t>
        <a:bodyPr/>
        <a:lstStyle/>
        <a:p>
          <a:endParaRPr lang="ru-RU"/>
        </a:p>
      </dgm:t>
    </dgm:pt>
    <dgm:pt modelId="{A36C0356-8CB8-4CBA-9405-02A12DC36F50}" type="pres">
      <dgm:prSet presAssocID="{0763919B-E054-4C4F-B823-F100C1487128}" presName="childText" presStyleLbl="revTx" presStyleIdx="0" presStyleCnt="1">
        <dgm:presLayoutVars>
          <dgm:bulletEnabled val="1"/>
        </dgm:presLayoutVars>
      </dgm:prSet>
      <dgm:spPr/>
      <dgm:t>
        <a:bodyPr/>
        <a:lstStyle/>
        <a:p>
          <a:endParaRPr lang="ru-RU"/>
        </a:p>
      </dgm:t>
    </dgm:pt>
  </dgm:ptLst>
  <dgm:cxnLst>
    <dgm:cxn modelId="{46FEC208-C033-4048-AD3C-DB98B1C72D50}" srcId="{0763919B-E054-4C4F-B823-F100C1487128}" destId="{9B181D34-00CB-4A16-B173-AFCAD4F4ED67}" srcOrd="2" destOrd="0" parTransId="{5B7779AC-092F-463E-9434-7347B349D9C9}" sibTransId="{04D5ED99-47EE-428D-9028-D7DBBE1ABAE7}"/>
    <dgm:cxn modelId="{5FC62119-273A-4BA9-9756-94815E4F8D2E}" srcId="{350DC66C-8AEF-48A4-A93F-007BC138CE04}" destId="{0763919B-E054-4C4F-B823-F100C1487128}" srcOrd="0" destOrd="0" parTransId="{196FFF45-1C47-4651-B4EC-DA3B9403F43B}" sibTransId="{A66CEA42-E340-4CC1-9F95-CC7388C783CA}"/>
    <dgm:cxn modelId="{C4CB5C77-CB1F-4526-A1C7-4A8A592554A8}" type="presOf" srcId="{1CFC39D1-33C1-4193-BDF0-F9C46F4DD5BF}" destId="{A36C0356-8CB8-4CBA-9405-02A12DC36F50}" srcOrd="0" destOrd="3" presId="urn:microsoft.com/office/officeart/2005/8/layout/vList2"/>
    <dgm:cxn modelId="{2F79CD5B-9046-4623-89E4-75287C467291}" type="presOf" srcId="{9B181D34-00CB-4A16-B173-AFCAD4F4ED67}" destId="{A36C0356-8CB8-4CBA-9405-02A12DC36F50}" srcOrd="0" destOrd="2" presId="urn:microsoft.com/office/officeart/2005/8/layout/vList2"/>
    <dgm:cxn modelId="{B3F73DE0-EC3D-42ED-9307-480B025541DE}" srcId="{0763919B-E054-4C4F-B823-F100C1487128}" destId="{95DE88CE-3E44-46B8-9032-F26A226AFC40}" srcOrd="0" destOrd="0" parTransId="{D6C7F4C0-DFDE-4344-A168-B2CC2C11C3CF}" sibTransId="{38828E46-B2FC-474C-83BC-C9D03F52FB6B}"/>
    <dgm:cxn modelId="{87DF9107-4AC2-4B8E-8313-40431855C4F2}" type="presOf" srcId="{0763919B-E054-4C4F-B823-F100C1487128}" destId="{ADBE3CD7-13E9-4DA6-9CA5-78F3649AE1FA}" srcOrd="0" destOrd="0" presId="urn:microsoft.com/office/officeart/2005/8/layout/vList2"/>
    <dgm:cxn modelId="{A64A69FD-2251-4029-85F1-354D6DED363E}" srcId="{0763919B-E054-4C4F-B823-F100C1487128}" destId="{1CFC39D1-33C1-4193-BDF0-F9C46F4DD5BF}" srcOrd="3" destOrd="0" parTransId="{7045F70D-20BD-48D7-BC52-3E9A13BCFF2B}" sibTransId="{C8BFFC70-AF25-4083-8355-2F0FE0E83668}"/>
    <dgm:cxn modelId="{9B3266D9-EA30-4401-BDF5-80E7C4AF1B74}" type="presOf" srcId="{95DE88CE-3E44-46B8-9032-F26A226AFC40}" destId="{A36C0356-8CB8-4CBA-9405-02A12DC36F50}" srcOrd="0" destOrd="0" presId="urn:microsoft.com/office/officeart/2005/8/layout/vList2"/>
    <dgm:cxn modelId="{E557CCB2-CC6B-4C0C-9FF6-92CBA9C7602B}" type="presOf" srcId="{350DC66C-8AEF-48A4-A93F-007BC138CE04}" destId="{8320B212-1FFE-4616-B618-E62F1AF07585}" srcOrd="0" destOrd="0" presId="urn:microsoft.com/office/officeart/2005/8/layout/vList2"/>
    <dgm:cxn modelId="{E137B801-B404-4141-A745-8121224FA9E1}" type="presOf" srcId="{843601E7-D8A0-44C3-BEE1-ABD6575ADBCD}" destId="{A36C0356-8CB8-4CBA-9405-02A12DC36F50}" srcOrd="0" destOrd="1" presId="urn:microsoft.com/office/officeart/2005/8/layout/vList2"/>
    <dgm:cxn modelId="{82958ADE-484C-4796-9724-C67EC28949DE}" srcId="{0763919B-E054-4C4F-B823-F100C1487128}" destId="{843601E7-D8A0-44C3-BEE1-ABD6575ADBCD}" srcOrd="1" destOrd="0" parTransId="{E5D37E2F-2B04-41D7-B892-20884885A2CE}" sibTransId="{DB20D738-0148-4DE0-B69B-ED2955DA14D0}"/>
    <dgm:cxn modelId="{56ABC4D8-297E-4382-93B9-8D544D806048}" type="presParOf" srcId="{8320B212-1FFE-4616-B618-E62F1AF07585}" destId="{ADBE3CD7-13E9-4DA6-9CA5-78F3649AE1FA}" srcOrd="0" destOrd="0" presId="urn:microsoft.com/office/officeart/2005/8/layout/vList2"/>
    <dgm:cxn modelId="{B5086FD5-3DC4-43CD-8EB6-86A877E0F523}" type="presParOf" srcId="{8320B212-1FFE-4616-B618-E62F1AF07585}" destId="{A36C0356-8CB8-4CBA-9405-02A12DC36F5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8D0E373-11E4-4100-83EA-27FB40027D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980E50B-8BE1-4848-A37A-646F76E09FEF}">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МУАММО ВА ВАЗИФАЛАРНИ АНИҚЛАШТИРИШ</a:t>
          </a:r>
          <a:endParaRPr lang="ru-RU" b="1" dirty="0">
            <a:latin typeface="Times New Roman" panose="02020603050405020304" pitchFamily="18" charset="0"/>
            <a:cs typeface="Times New Roman" panose="02020603050405020304" pitchFamily="18" charset="0"/>
          </a:endParaRPr>
        </a:p>
      </dgm:t>
    </dgm:pt>
    <dgm:pt modelId="{D7578E91-A09B-46E4-8971-FDE4CE3F92BE}" type="parTrans" cxnId="{32F466A8-93EA-44A5-B5F1-887D1CEA1335}">
      <dgm:prSet/>
      <dgm:spPr/>
      <dgm:t>
        <a:bodyPr/>
        <a:lstStyle/>
        <a:p>
          <a:endParaRPr lang="ru-RU"/>
        </a:p>
      </dgm:t>
    </dgm:pt>
    <dgm:pt modelId="{AF42402A-0E8B-4B51-8B02-BCD00CD2585C}" type="sibTrans" cxnId="{32F466A8-93EA-44A5-B5F1-887D1CEA1335}">
      <dgm:prSet/>
      <dgm:spPr/>
      <dgm:t>
        <a:bodyPr/>
        <a:lstStyle/>
        <a:p>
          <a:endParaRPr lang="ru-RU"/>
        </a:p>
      </dgm:t>
    </dgm:pt>
    <dgm:pt modelId="{0E381EC5-6A9C-4CB3-82A2-D553A4454DA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таърифи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номаълумни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2C99EA4-4A24-4CF0-B390-98DAEB35ABA7}" type="parTrans" cxnId="{2019FF9C-3A5F-413B-BFBA-4478923796BF}">
      <dgm:prSet/>
      <dgm:spPr/>
      <dgm:t>
        <a:bodyPr/>
        <a:lstStyle/>
        <a:p>
          <a:endParaRPr lang="ru-RU"/>
        </a:p>
      </dgm:t>
    </dgm:pt>
    <dgm:pt modelId="{13B9A6FF-83B9-4A13-8D11-8D14FC7EF120}" type="sibTrans" cxnId="{2019FF9C-3A5F-413B-BFBA-4478923796BF}">
      <dgm:prSet/>
      <dgm:spPr/>
      <dgm:t>
        <a:bodyPr/>
        <a:lstStyle/>
        <a:p>
          <a:endParaRPr lang="ru-RU"/>
        </a:p>
      </dgm:t>
    </dgm:pt>
    <dgm:pt modelId="{98F0D897-BA12-46E1-B46E-70CE0983EA4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Чиқарилган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аъзолари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тасдиқланган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58D0C36-AAFA-4ABD-9713-6484D401F209}" type="parTrans" cxnId="{B809FA3E-7061-47A2-ACEC-2EC8B887F784}">
      <dgm:prSet/>
      <dgm:spPr/>
      <dgm:t>
        <a:bodyPr/>
        <a:lstStyle/>
        <a:p>
          <a:endParaRPr lang="ru-RU"/>
        </a:p>
      </dgm:t>
    </dgm:pt>
    <dgm:pt modelId="{D84F4F03-DBFB-4480-8D00-E6CB52F0DE75}" type="sibTrans" cxnId="{B809FA3E-7061-47A2-ACEC-2EC8B887F784}">
      <dgm:prSet/>
      <dgm:spPr/>
      <dgm:t>
        <a:bodyPr/>
        <a:lstStyle/>
        <a:p>
          <a:endParaRPr lang="ru-RU"/>
        </a:p>
      </dgm:t>
    </dgm:pt>
    <dgm:pt modelId="{CB853BA9-BFF8-4DC9-A39A-F385267DB62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таҳрир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E670980-9B71-45CD-A545-A69A760B4A69}" type="parTrans" cxnId="{1A1F5F42-1599-42B0-8D33-72B46798D956}">
      <dgm:prSet/>
      <dgm:spPr/>
      <dgm:t>
        <a:bodyPr/>
        <a:lstStyle/>
        <a:p>
          <a:endParaRPr lang="ru-RU"/>
        </a:p>
      </dgm:t>
    </dgm:pt>
    <dgm:pt modelId="{3664AE50-A8D9-4409-A3D5-2CEABC8C9D22}" type="sibTrans" cxnId="{1A1F5F42-1599-42B0-8D33-72B46798D956}">
      <dgm:prSet/>
      <dgm:spPr/>
      <dgm:t>
        <a:bodyPr/>
        <a:lstStyle/>
        <a:p>
          <a:endParaRPr lang="ru-RU"/>
        </a:p>
      </dgm:t>
    </dgm:pt>
    <dgm:pt modelId="{A0C615B0-4B11-41CD-9F13-D3FA2C623F4E}">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Энди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йиғиш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жалб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BA8D68E-5F41-4D99-A282-52D00A104C4C}" type="parTrans" cxnId="{813A227E-FB12-41EC-AF39-71A558A387A0}">
      <dgm:prSet/>
      <dgm:spPr/>
      <dgm:t>
        <a:bodyPr/>
        <a:lstStyle/>
        <a:p>
          <a:endParaRPr lang="ru-RU"/>
        </a:p>
      </dgm:t>
    </dgm:pt>
    <dgm:pt modelId="{5C1337DC-315F-4B76-B90A-F19F7E94868B}" type="sibTrans" cxnId="{813A227E-FB12-41EC-AF39-71A558A387A0}">
      <dgm:prSet/>
      <dgm:spPr/>
      <dgm:t>
        <a:bodyPr/>
        <a:lstStyle/>
        <a:p>
          <a:endParaRPr lang="ru-RU"/>
        </a:p>
      </dgm:t>
    </dgm:pt>
    <dgm:pt modelId="{A42C9560-F506-4D58-8615-A4CF9BE92BF2}" type="pres">
      <dgm:prSet presAssocID="{C8D0E373-11E4-4100-83EA-27FB40027DAA}" presName="linear" presStyleCnt="0">
        <dgm:presLayoutVars>
          <dgm:animLvl val="lvl"/>
          <dgm:resizeHandles val="exact"/>
        </dgm:presLayoutVars>
      </dgm:prSet>
      <dgm:spPr/>
      <dgm:t>
        <a:bodyPr/>
        <a:lstStyle/>
        <a:p>
          <a:endParaRPr lang="ru-RU"/>
        </a:p>
      </dgm:t>
    </dgm:pt>
    <dgm:pt modelId="{039CC686-9F4B-4624-80BC-FFDEC38D0F34}" type="pres">
      <dgm:prSet presAssocID="{A980E50B-8BE1-4848-A37A-646F76E09FEF}" presName="parentText" presStyleLbl="node1" presStyleIdx="0" presStyleCnt="1">
        <dgm:presLayoutVars>
          <dgm:chMax val="0"/>
          <dgm:bulletEnabled val="1"/>
        </dgm:presLayoutVars>
      </dgm:prSet>
      <dgm:spPr/>
      <dgm:t>
        <a:bodyPr/>
        <a:lstStyle/>
        <a:p>
          <a:endParaRPr lang="ru-RU"/>
        </a:p>
      </dgm:t>
    </dgm:pt>
    <dgm:pt modelId="{7AED18AF-E3D0-4682-AEA9-C4F487C898F4}" type="pres">
      <dgm:prSet presAssocID="{A980E50B-8BE1-4848-A37A-646F76E09FEF}" presName="childText" presStyleLbl="revTx" presStyleIdx="0" presStyleCnt="1">
        <dgm:presLayoutVars>
          <dgm:bulletEnabled val="1"/>
        </dgm:presLayoutVars>
      </dgm:prSet>
      <dgm:spPr/>
      <dgm:t>
        <a:bodyPr/>
        <a:lstStyle/>
        <a:p>
          <a:endParaRPr lang="ru-RU"/>
        </a:p>
      </dgm:t>
    </dgm:pt>
  </dgm:ptLst>
  <dgm:cxnLst>
    <dgm:cxn modelId="{32F466A8-93EA-44A5-B5F1-887D1CEA1335}" srcId="{C8D0E373-11E4-4100-83EA-27FB40027DAA}" destId="{A980E50B-8BE1-4848-A37A-646F76E09FEF}" srcOrd="0" destOrd="0" parTransId="{D7578E91-A09B-46E4-8971-FDE4CE3F92BE}" sibTransId="{AF42402A-0E8B-4B51-8B02-BCD00CD2585C}"/>
    <dgm:cxn modelId="{2019FF9C-3A5F-413B-BFBA-4478923796BF}" srcId="{A980E50B-8BE1-4848-A37A-646F76E09FEF}" destId="{0E381EC5-6A9C-4CB3-82A2-D553A4454DA3}" srcOrd="0" destOrd="0" parTransId="{C2C99EA4-4A24-4CF0-B390-98DAEB35ABA7}" sibTransId="{13B9A6FF-83B9-4A13-8D11-8D14FC7EF120}"/>
    <dgm:cxn modelId="{DA2DA202-D6B9-4166-9F97-A4155CD207C4}" type="presOf" srcId="{A980E50B-8BE1-4848-A37A-646F76E09FEF}" destId="{039CC686-9F4B-4624-80BC-FFDEC38D0F34}" srcOrd="0" destOrd="0" presId="urn:microsoft.com/office/officeart/2005/8/layout/vList2"/>
    <dgm:cxn modelId="{CD9C2F84-04E8-4A1E-B7CF-C569E0AD4CD7}" type="presOf" srcId="{0E381EC5-6A9C-4CB3-82A2-D553A4454DA3}" destId="{7AED18AF-E3D0-4682-AEA9-C4F487C898F4}" srcOrd="0" destOrd="0" presId="urn:microsoft.com/office/officeart/2005/8/layout/vList2"/>
    <dgm:cxn modelId="{813A227E-FB12-41EC-AF39-71A558A387A0}" srcId="{A980E50B-8BE1-4848-A37A-646F76E09FEF}" destId="{A0C615B0-4B11-41CD-9F13-D3FA2C623F4E}" srcOrd="3" destOrd="0" parTransId="{FBA8D68E-5F41-4D99-A282-52D00A104C4C}" sibTransId="{5C1337DC-315F-4B76-B90A-F19F7E94868B}"/>
    <dgm:cxn modelId="{1A1F5F42-1599-42B0-8D33-72B46798D956}" srcId="{A980E50B-8BE1-4848-A37A-646F76E09FEF}" destId="{CB853BA9-BFF8-4DC9-A39A-F385267DB628}" srcOrd="2" destOrd="0" parTransId="{6E670980-9B71-45CD-A545-A69A760B4A69}" sibTransId="{3664AE50-A8D9-4409-A3D5-2CEABC8C9D22}"/>
    <dgm:cxn modelId="{CE1F8AF8-C756-4DFA-ACB1-F4A145EDEB51}" type="presOf" srcId="{98F0D897-BA12-46E1-B46E-70CE0983EA4D}" destId="{7AED18AF-E3D0-4682-AEA9-C4F487C898F4}" srcOrd="0" destOrd="1" presId="urn:microsoft.com/office/officeart/2005/8/layout/vList2"/>
    <dgm:cxn modelId="{B809FA3E-7061-47A2-ACEC-2EC8B887F784}" srcId="{A980E50B-8BE1-4848-A37A-646F76E09FEF}" destId="{98F0D897-BA12-46E1-B46E-70CE0983EA4D}" srcOrd="1" destOrd="0" parTransId="{958D0C36-AAFA-4ABD-9713-6484D401F209}" sibTransId="{D84F4F03-DBFB-4480-8D00-E6CB52F0DE75}"/>
    <dgm:cxn modelId="{A5AA6433-D570-41D5-8D9A-CC873EE62B12}" type="presOf" srcId="{CB853BA9-BFF8-4DC9-A39A-F385267DB628}" destId="{7AED18AF-E3D0-4682-AEA9-C4F487C898F4}" srcOrd="0" destOrd="2" presId="urn:microsoft.com/office/officeart/2005/8/layout/vList2"/>
    <dgm:cxn modelId="{FC0652B2-831B-4289-A8B5-D111EE09608E}" type="presOf" srcId="{A0C615B0-4B11-41CD-9F13-D3FA2C623F4E}" destId="{7AED18AF-E3D0-4682-AEA9-C4F487C898F4}" srcOrd="0" destOrd="3" presId="urn:microsoft.com/office/officeart/2005/8/layout/vList2"/>
    <dgm:cxn modelId="{053EAA7F-04AD-48B9-AC41-1CE336A8FCC2}" type="presOf" srcId="{C8D0E373-11E4-4100-83EA-27FB40027DAA}" destId="{A42C9560-F506-4D58-8615-A4CF9BE92BF2}" srcOrd="0" destOrd="0" presId="urn:microsoft.com/office/officeart/2005/8/layout/vList2"/>
    <dgm:cxn modelId="{BB15DBA3-FFA2-4B53-9285-7FD4D959CDBA}" type="presParOf" srcId="{A42C9560-F506-4D58-8615-A4CF9BE92BF2}" destId="{039CC686-9F4B-4624-80BC-FFDEC38D0F34}" srcOrd="0" destOrd="0" presId="urn:microsoft.com/office/officeart/2005/8/layout/vList2"/>
    <dgm:cxn modelId="{E18483FC-1918-4C97-BB53-54D21536A363}" type="presParOf" srcId="{A42C9560-F506-4D58-8615-A4CF9BE92BF2}" destId="{7AED18AF-E3D0-4682-AEA9-C4F487C898F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8D0E373-11E4-4100-83EA-27FB40027DA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0C615B0-4B11-41CD-9F13-D3FA2C623F4E}">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Мумкин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бўлган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ечимлар</a:t>
          </a:r>
          <a:endParaRPr lang="ru-RU" dirty="0">
            <a:latin typeface="Times New Roman" panose="02020603050405020304" pitchFamily="18" charset="0"/>
            <a:cs typeface="Times New Roman" panose="02020603050405020304" pitchFamily="18" charset="0"/>
          </a:endParaRPr>
        </a:p>
      </dgm:t>
    </dgm:pt>
    <dgm:pt modelId="{FBA8D68E-5F41-4D99-A282-52D00A104C4C}" type="parTrans" cxnId="{813A227E-FB12-41EC-AF39-71A558A387A0}">
      <dgm:prSet/>
      <dgm:spPr/>
      <dgm:t>
        <a:bodyPr/>
        <a:lstStyle/>
        <a:p>
          <a:endParaRPr lang="ru-RU"/>
        </a:p>
      </dgm:t>
    </dgm:pt>
    <dgm:pt modelId="{5C1337DC-315F-4B76-B90A-F19F7E94868B}" type="sibTrans" cxnId="{813A227E-FB12-41EC-AF39-71A558A387A0}">
      <dgm:prSet/>
      <dgm:spPr/>
      <dgm:t>
        <a:bodyPr/>
        <a:lstStyle/>
        <a:p>
          <a:endParaRPr lang="ru-RU"/>
        </a:p>
      </dgm:t>
    </dgm:pt>
    <dgm:pt modelId="{EB5419E1-207A-4FE5-B0A3-6D3825200E4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64D1B31-C21B-491B-84F1-FE9D1CB485A5}" type="parTrans" cxnId="{2000BF9A-D1C8-4065-A876-1B67AE235094}">
      <dgm:prSet/>
      <dgm:spPr/>
      <dgm:t>
        <a:bodyPr/>
        <a:lstStyle/>
        <a:p>
          <a:endParaRPr lang="ru-RU"/>
        </a:p>
      </dgm:t>
    </dgm:pt>
    <dgm:pt modelId="{90663341-441A-4D1A-9CDF-AD795697BCA5}" type="sibTrans" cxnId="{2000BF9A-D1C8-4065-A876-1B67AE235094}">
      <dgm:prSet/>
      <dgm:spPr/>
      <dgm:t>
        <a:bodyPr/>
        <a:lstStyle/>
        <a:p>
          <a:endParaRPr lang="ru-RU"/>
        </a:p>
      </dgm:t>
    </dgm:pt>
    <dgm:pt modelId="{97EE949B-7C36-425D-ADD1-C54389A2C54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Кейин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оддийидан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мураккабигача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779D2BA-164C-42EC-B167-3976B0970E30}" type="parTrans" cxnId="{EB623DC5-CEC8-4254-865E-87B460A5BB2D}">
      <dgm:prSet/>
      <dgm:spPr/>
      <dgm:t>
        <a:bodyPr/>
        <a:lstStyle/>
        <a:p>
          <a:endParaRPr lang="ru-RU"/>
        </a:p>
      </dgm:t>
    </dgm:pt>
    <dgm:pt modelId="{32C2A368-EFA9-4654-BF91-E5A9E58AEB5D}" type="sibTrans" cxnId="{EB623DC5-CEC8-4254-865E-87B460A5BB2D}">
      <dgm:prSet/>
      <dgm:spPr/>
      <dgm:t>
        <a:bodyPr/>
        <a:lstStyle/>
        <a:p>
          <a:endParaRPr lang="ru-RU"/>
        </a:p>
      </dgm:t>
    </dgm:pt>
    <dgm:pt modelId="{A42C9560-F506-4D58-8615-A4CF9BE92BF2}" type="pres">
      <dgm:prSet presAssocID="{C8D0E373-11E4-4100-83EA-27FB40027DAA}" presName="linear" presStyleCnt="0">
        <dgm:presLayoutVars>
          <dgm:animLvl val="lvl"/>
          <dgm:resizeHandles val="exact"/>
        </dgm:presLayoutVars>
      </dgm:prSet>
      <dgm:spPr/>
      <dgm:t>
        <a:bodyPr/>
        <a:lstStyle/>
        <a:p>
          <a:endParaRPr lang="ru-RU"/>
        </a:p>
      </dgm:t>
    </dgm:pt>
    <dgm:pt modelId="{A91B2FF2-26AB-4FA0-B01F-BFD2F2BDFAA9}" type="pres">
      <dgm:prSet presAssocID="{A0C615B0-4B11-41CD-9F13-D3FA2C623F4E}" presName="parentText" presStyleLbl="node1" presStyleIdx="0" presStyleCnt="1">
        <dgm:presLayoutVars>
          <dgm:chMax val="0"/>
          <dgm:bulletEnabled val="1"/>
        </dgm:presLayoutVars>
      </dgm:prSet>
      <dgm:spPr/>
      <dgm:t>
        <a:bodyPr/>
        <a:lstStyle/>
        <a:p>
          <a:endParaRPr lang="ru-RU"/>
        </a:p>
      </dgm:t>
    </dgm:pt>
    <dgm:pt modelId="{A879B488-0C7A-420C-9638-D267B379C7CA}" type="pres">
      <dgm:prSet presAssocID="{A0C615B0-4B11-41CD-9F13-D3FA2C623F4E}" presName="childText" presStyleLbl="revTx" presStyleIdx="0" presStyleCnt="1">
        <dgm:presLayoutVars>
          <dgm:bulletEnabled val="1"/>
        </dgm:presLayoutVars>
      </dgm:prSet>
      <dgm:spPr/>
      <dgm:t>
        <a:bodyPr/>
        <a:lstStyle/>
        <a:p>
          <a:endParaRPr lang="ru-RU"/>
        </a:p>
      </dgm:t>
    </dgm:pt>
  </dgm:ptLst>
  <dgm:cxnLst>
    <dgm:cxn modelId="{EEB244F7-78D4-46D9-BD41-FDF8B0B0E8AD}" type="presOf" srcId="{97EE949B-7C36-425D-ADD1-C54389A2C546}" destId="{A879B488-0C7A-420C-9638-D267B379C7CA}" srcOrd="0" destOrd="1" presId="urn:microsoft.com/office/officeart/2005/8/layout/vList2"/>
    <dgm:cxn modelId="{C777FFE7-7FD3-49D4-A8F5-D1E5F920204F}" type="presOf" srcId="{A0C615B0-4B11-41CD-9F13-D3FA2C623F4E}" destId="{A91B2FF2-26AB-4FA0-B01F-BFD2F2BDFAA9}" srcOrd="0" destOrd="0" presId="urn:microsoft.com/office/officeart/2005/8/layout/vList2"/>
    <dgm:cxn modelId="{A7CBA2A0-7293-4A5E-B5A1-844BB83112E2}" type="presOf" srcId="{EB5419E1-207A-4FE5-B0A3-6D3825200E4D}" destId="{A879B488-0C7A-420C-9638-D267B379C7CA}" srcOrd="0" destOrd="0" presId="urn:microsoft.com/office/officeart/2005/8/layout/vList2"/>
    <dgm:cxn modelId="{813A227E-FB12-41EC-AF39-71A558A387A0}" srcId="{C8D0E373-11E4-4100-83EA-27FB40027DAA}" destId="{A0C615B0-4B11-41CD-9F13-D3FA2C623F4E}" srcOrd="0" destOrd="0" parTransId="{FBA8D68E-5F41-4D99-A282-52D00A104C4C}" sibTransId="{5C1337DC-315F-4B76-B90A-F19F7E94868B}"/>
    <dgm:cxn modelId="{EB623DC5-CEC8-4254-865E-87B460A5BB2D}" srcId="{A0C615B0-4B11-41CD-9F13-D3FA2C623F4E}" destId="{97EE949B-7C36-425D-ADD1-C54389A2C546}" srcOrd="1" destOrd="0" parTransId="{B779D2BA-164C-42EC-B167-3976B0970E30}" sibTransId="{32C2A368-EFA9-4654-BF91-E5A9E58AEB5D}"/>
    <dgm:cxn modelId="{053EAA7F-04AD-48B9-AC41-1CE336A8FCC2}" type="presOf" srcId="{C8D0E373-11E4-4100-83EA-27FB40027DAA}" destId="{A42C9560-F506-4D58-8615-A4CF9BE92BF2}" srcOrd="0" destOrd="0" presId="urn:microsoft.com/office/officeart/2005/8/layout/vList2"/>
    <dgm:cxn modelId="{2000BF9A-D1C8-4065-A876-1B67AE235094}" srcId="{A0C615B0-4B11-41CD-9F13-D3FA2C623F4E}" destId="{EB5419E1-207A-4FE5-B0A3-6D3825200E4D}" srcOrd="0" destOrd="0" parTransId="{A64D1B31-C21B-491B-84F1-FE9D1CB485A5}" sibTransId="{90663341-441A-4D1A-9CDF-AD795697BCA5}"/>
    <dgm:cxn modelId="{2FEF14DF-BAD6-4318-B02B-0B513AF2DDE4}" type="presParOf" srcId="{A42C9560-F506-4D58-8615-A4CF9BE92BF2}" destId="{A91B2FF2-26AB-4FA0-B01F-BFD2F2BDFAA9}" srcOrd="0" destOrd="0" presId="urn:microsoft.com/office/officeart/2005/8/layout/vList2"/>
    <dgm:cxn modelId="{20E03BCA-827F-4E09-8546-6682C34D69FB}" type="presParOf" srcId="{A42C9560-F506-4D58-8615-A4CF9BE92BF2}" destId="{A879B488-0C7A-420C-9638-D267B379C7C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98A33A5-0F29-4AC7-8EA1-2967C645809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3EF2065-238D-4D5E-8BFB-BDAFAD50BB4B}">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ҚАДАМЛАР, ТАҚВИМ, РEСУРСЛАР</a:t>
          </a:r>
          <a:endParaRPr lang="ru-RU" b="1" dirty="0">
            <a:latin typeface="Times New Roman" panose="02020603050405020304" pitchFamily="18" charset="0"/>
            <a:cs typeface="Times New Roman" panose="02020603050405020304" pitchFamily="18" charset="0"/>
          </a:endParaRPr>
        </a:p>
      </dgm:t>
    </dgm:pt>
    <dgm:pt modelId="{D5C0EC34-3030-4037-AD97-B6D1432D710E}" type="parTrans" cxnId="{6A7D8C5B-50C9-4960-8304-94C7A1AE16DF}">
      <dgm:prSet/>
      <dgm:spPr/>
      <dgm:t>
        <a:bodyPr/>
        <a:lstStyle/>
        <a:p>
          <a:endParaRPr lang="ru-RU"/>
        </a:p>
      </dgm:t>
    </dgm:pt>
    <dgm:pt modelId="{4D5CEFC9-757A-4A68-A027-0ADBB5FFDC3C}" type="sibTrans" cxnId="{6A7D8C5B-50C9-4960-8304-94C7A1AE16DF}">
      <dgm:prSet/>
      <dgm:spPr/>
      <dgm:t>
        <a:bodyPr/>
        <a:lstStyle/>
        <a:p>
          <a:endParaRPr lang="ru-RU"/>
        </a:p>
      </dgm:t>
    </dgm:pt>
    <dgm:pt modelId="{E0C8F04B-E917-4905-967F-34466D491A0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қадам</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вақтни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жадвалини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ресурсларни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DAD86DA-8A94-42FE-93AA-3D4874DFE5C4}" type="parTrans" cxnId="{05BC0764-605D-449F-AABD-39917D00AA52}">
      <dgm:prSet/>
      <dgm:spPr/>
      <dgm:t>
        <a:bodyPr/>
        <a:lstStyle/>
        <a:p>
          <a:endParaRPr lang="ru-RU"/>
        </a:p>
      </dgm:t>
    </dgm:pt>
    <dgm:pt modelId="{4475BD7B-022B-4736-BD54-F2D2B34CD1DA}" type="sibTrans" cxnId="{05BC0764-605D-449F-AABD-39917D00AA52}">
      <dgm:prSet/>
      <dgm:spPr/>
      <dgm:t>
        <a:bodyPr/>
        <a:lstStyle/>
        <a:p>
          <a:endParaRPr lang="ru-RU"/>
        </a:p>
      </dgm:t>
    </dgm:pt>
    <dgm:pt modelId="{00D47BF4-FBD1-4BFA-8F70-AE7318561C05}" type="pres">
      <dgm:prSet presAssocID="{198A33A5-0F29-4AC7-8EA1-2967C6458099}" presName="linear" presStyleCnt="0">
        <dgm:presLayoutVars>
          <dgm:animLvl val="lvl"/>
          <dgm:resizeHandles val="exact"/>
        </dgm:presLayoutVars>
      </dgm:prSet>
      <dgm:spPr/>
      <dgm:t>
        <a:bodyPr/>
        <a:lstStyle/>
        <a:p>
          <a:endParaRPr lang="ru-RU"/>
        </a:p>
      </dgm:t>
    </dgm:pt>
    <dgm:pt modelId="{03E0FACE-32F7-4F6C-AB7D-AEE065CF514A}" type="pres">
      <dgm:prSet presAssocID="{C3EF2065-238D-4D5E-8BFB-BDAFAD50BB4B}" presName="parentText" presStyleLbl="node1" presStyleIdx="0" presStyleCnt="1">
        <dgm:presLayoutVars>
          <dgm:chMax val="0"/>
          <dgm:bulletEnabled val="1"/>
        </dgm:presLayoutVars>
      </dgm:prSet>
      <dgm:spPr/>
      <dgm:t>
        <a:bodyPr/>
        <a:lstStyle/>
        <a:p>
          <a:endParaRPr lang="ru-RU"/>
        </a:p>
      </dgm:t>
    </dgm:pt>
    <dgm:pt modelId="{049D0C24-0E75-4D18-80DE-7DD8BFF2E1AF}" type="pres">
      <dgm:prSet presAssocID="{C3EF2065-238D-4D5E-8BFB-BDAFAD50BB4B}" presName="childText" presStyleLbl="revTx" presStyleIdx="0" presStyleCnt="1">
        <dgm:presLayoutVars>
          <dgm:bulletEnabled val="1"/>
        </dgm:presLayoutVars>
      </dgm:prSet>
      <dgm:spPr/>
      <dgm:t>
        <a:bodyPr/>
        <a:lstStyle/>
        <a:p>
          <a:endParaRPr lang="ru-RU"/>
        </a:p>
      </dgm:t>
    </dgm:pt>
  </dgm:ptLst>
  <dgm:cxnLst>
    <dgm:cxn modelId="{8A2332B5-9ED2-494C-ACC8-DEF00E07B4B8}" type="presOf" srcId="{C3EF2065-238D-4D5E-8BFB-BDAFAD50BB4B}" destId="{03E0FACE-32F7-4F6C-AB7D-AEE065CF514A}" srcOrd="0" destOrd="0" presId="urn:microsoft.com/office/officeart/2005/8/layout/vList2"/>
    <dgm:cxn modelId="{05BC0764-605D-449F-AABD-39917D00AA52}" srcId="{C3EF2065-238D-4D5E-8BFB-BDAFAD50BB4B}" destId="{E0C8F04B-E917-4905-967F-34466D491A0E}" srcOrd="0" destOrd="0" parTransId="{6DAD86DA-8A94-42FE-93AA-3D4874DFE5C4}" sibTransId="{4475BD7B-022B-4736-BD54-F2D2B34CD1DA}"/>
    <dgm:cxn modelId="{6A7D8C5B-50C9-4960-8304-94C7A1AE16DF}" srcId="{198A33A5-0F29-4AC7-8EA1-2967C6458099}" destId="{C3EF2065-238D-4D5E-8BFB-BDAFAD50BB4B}" srcOrd="0" destOrd="0" parTransId="{D5C0EC34-3030-4037-AD97-B6D1432D710E}" sibTransId="{4D5CEFC9-757A-4A68-A027-0ADBB5FFDC3C}"/>
    <dgm:cxn modelId="{295E870E-574D-4A55-B335-B9904E407DB2}" type="presOf" srcId="{E0C8F04B-E917-4905-967F-34466D491A0E}" destId="{049D0C24-0E75-4D18-80DE-7DD8BFF2E1AF}" srcOrd="0" destOrd="0" presId="urn:microsoft.com/office/officeart/2005/8/layout/vList2"/>
    <dgm:cxn modelId="{CDEA6BDD-E85B-46FF-9FAF-E1F5E076EEC0}" type="presOf" srcId="{198A33A5-0F29-4AC7-8EA1-2967C6458099}" destId="{00D47BF4-FBD1-4BFA-8F70-AE7318561C05}" srcOrd="0" destOrd="0" presId="urn:microsoft.com/office/officeart/2005/8/layout/vList2"/>
    <dgm:cxn modelId="{F3B8E3A1-193E-4B92-9BB8-AE6EB94C0595}" type="presParOf" srcId="{00D47BF4-FBD1-4BFA-8F70-AE7318561C05}" destId="{03E0FACE-32F7-4F6C-AB7D-AEE065CF514A}" srcOrd="0" destOrd="0" presId="urn:microsoft.com/office/officeart/2005/8/layout/vList2"/>
    <dgm:cxn modelId="{1F458552-77DD-4307-A821-2F262CB286DF}" type="presParOf" srcId="{00D47BF4-FBD1-4BFA-8F70-AE7318561C05}" destId="{049D0C24-0E75-4D18-80DE-7DD8BFF2E1A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A729097D-ADFE-414C-9BF9-EA2D530AFE4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331E9F7-D4E1-41B6-B231-69BBD58BE94F}">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ТАҚДИМОТ ВА</a:t>
          </a:r>
          <a:br>
            <a:rPr lang="ru-RU" b="1" dirty="0" smtClean="0">
              <a:latin typeface="Times New Roman" panose="02020603050405020304" pitchFamily="18" charset="0"/>
              <a:cs typeface="Times New Roman" panose="02020603050405020304" pitchFamily="18" charset="0"/>
            </a:rPr>
          </a:br>
          <a:r>
            <a:rPr lang="ru-RU" b="1" dirty="0" smtClean="0">
              <a:latin typeface="Times New Roman" panose="02020603050405020304" pitchFamily="18" charset="0"/>
              <a:cs typeface="Times New Roman" panose="02020603050405020304" pitchFamily="18" charset="0"/>
            </a:rPr>
            <a:t>МУҲОКАМА </a:t>
          </a:r>
          <a:endParaRPr lang="ru-RU" b="1" dirty="0">
            <a:latin typeface="Times New Roman" panose="02020603050405020304" pitchFamily="18" charset="0"/>
            <a:cs typeface="Times New Roman" panose="02020603050405020304" pitchFamily="18" charset="0"/>
          </a:endParaRPr>
        </a:p>
      </dgm:t>
    </dgm:pt>
    <dgm:pt modelId="{27208084-937B-413C-8358-C1AA515FB667}" type="parTrans" cxnId="{271D1FA5-FBB1-4A80-8CF2-3DE27064138A}">
      <dgm:prSet/>
      <dgm:spPr/>
      <dgm:t>
        <a:bodyPr/>
        <a:lstStyle/>
        <a:p>
          <a:endParaRPr lang="ru-RU"/>
        </a:p>
      </dgm:t>
    </dgm:pt>
    <dgm:pt modelId="{27312EF4-8D0E-4322-8487-652A4547F3C8}" type="sibTrans" cxnId="{271D1FA5-FBB1-4A80-8CF2-3DE27064138A}">
      <dgm:prSet/>
      <dgm:spPr/>
      <dgm:t>
        <a:bodyPr/>
        <a:lstStyle/>
        <a:p>
          <a:endParaRPr lang="ru-RU"/>
        </a:p>
      </dgm:t>
    </dgm:pt>
    <dgm:pt modelId="{25FBA328-4899-420D-B840-14E1E081528D}">
      <dgm:prSet/>
      <dgm:spPr/>
      <dgm:t>
        <a:bodyPr/>
        <a:lstStyle/>
        <a:p>
          <a:pPr algn="just" rtl="0"/>
          <a:r>
            <a:rPr lang="ru-RU" dirty="0" err="1" smtClean="0">
              <a:latin typeface="Times New Roman" panose="02020603050405020304" pitchFamily="18" charset="0"/>
              <a:cs typeface="Times New Roman" panose="02020603050405020304" pitchFamily="18" charset="0"/>
            </a:rPr>
            <a:t>Тақдимотда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материал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тасдиқлаш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C5F6FE6-AE01-4BB7-9779-89A66A36DC5E}" type="parTrans" cxnId="{EA64ED29-DBBE-45A6-A526-F7FE65EB8ED9}">
      <dgm:prSet/>
      <dgm:spPr/>
      <dgm:t>
        <a:bodyPr/>
        <a:lstStyle/>
        <a:p>
          <a:endParaRPr lang="ru-RU"/>
        </a:p>
      </dgm:t>
    </dgm:pt>
    <dgm:pt modelId="{FF0D77A5-AC55-456D-88DF-E52CBA9B1D3F}" type="sibTrans" cxnId="{EA64ED29-DBBE-45A6-A526-F7FE65EB8ED9}">
      <dgm:prSet/>
      <dgm:spPr/>
      <dgm:t>
        <a:bodyPr/>
        <a:lstStyle/>
        <a:p>
          <a:endParaRPr lang="ru-RU"/>
        </a:p>
      </dgm:t>
    </dgm:pt>
    <dgm:pt modelId="{19F98511-2789-41E0-8159-7329CFC1BA22}">
      <dgm:prSet/>
      <dgm:spPr/>
      <dgm:t>
        <a:bodyPr/>
        <a:lstStyle/>
        <a:p>
          <a:pPr algn="just" rtl="0"/>
          <a:r>
            <a:rPr lang="ru-RU" dirty="0" err="1" smtClean="0">
              <a:latin typeface="Times New Roman" panose="02020603050405020304" pitchFamily="18" charset="0"/>
              <a:cs typeface="Times New Roman" panose="02020603050405020304" pitchFamily="18" charset="0"/>
            </a:rPr>
            <a:t>Тақдимотлардан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мустаҳкамлашга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мулоҳаза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1BD9763-A701-4099-B176-D92E5766915D}" type="parTrans" cxnId="{0CA12282-215A-4147-B039-830D597422E7}">
      <dgm:prSet/>
      <dgm:spPr/>
      <dgm:t>
        <a:bodyPr/>
        <a:lstStyle/>
        <a:p>
          <a:endParaRPr lang="ru-RU"/>
        </a:p>
      </dgm:t>
    </dgm:pt>
    <dgm:pt modelId="{352114B0-C618-41F0-8780-28FA5E7A9D03}" type="sibTrans" cxnId="{0CA12282-215A-4147-B039-830D597422E7}">
      <dgm:prSet/>
      <dgm:spPr/>
      <dgm:t>
        <a:bodyPr/>
        <a:lstStyle/>
        <a:p>
          <a:endParaRPr lang="ru-RU"/>
        </a:p>
      </dgm:t>
    </dgm:pt>
    <dgm:pt modelId="{CB1860D7-91F6-4861-A5C2-EFAFFDC585E8}">
      <dgm:prSet/>
      <dgm:spPr/>
      <dgm:t>
        <a:bodyPr/>
        <a:lstStyle/>
        <a:p>
          <a:pPr algn="just" rtl="0"/>
          <a:r>
            <a:rPr lang="ru-RU" dirty="0" err="1" smtClean="0">
              <a:latin typeface="Times New Roman" panose="02020603050405020304" pitchFamily="18" charset="0"/>
              <a:cs typeface="Times New Roman" panose="02020603050405020304" pitchFamily="18" charset="0"/>
            </a:rPr>
            <a:t>Унда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келишгани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қайси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4B75CE2-AAF5-4DED-B6EB-A5545F8C9819}" type="parTrans" cxnId="{F4D5C64A-BA86-49F0-8448-1A2A851A7668}">
      <dgm:prSet/>
      <dgm:spPr/>
      <dgm:t>
        <a:bodyPr/>
        <a:lstStyle/>
        <a:p>
          <a:endParaRPr lang="ru-RU"/>
        </a:p>
      </dgm:t>
    </dgm:pt>
    <dgm:pt modelId="{4FD4EE20-DB87-4E59-B685-0378B38888BA}" type="sibTrans" cxnId="{F4D5C64A-BA86-49F0-8448-1A2A851A7668}">
      <dgm:prSet/>
      <dgm:spPr/>
      <dgm:t>
        <a:bodyPr/>
        <a:lstStyle/>
        <a:p>
          <a:endParaRPr lang="ru-RU"/>
        </a:p>
      </dgm:t>
    </dgm:pt>
    <dgm:pt modelId="{A4E4F357-1261-4AF8-904B-D33B59974D99}">
      <dgm:prSet/>
      <dgm:spPr/>
      <dgm:t>
        <a:bodyPr/>
        <a:lstStyle/>
        <a:p>
          <a:pPr algn="just" rtl="0"/>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тегишли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ҳужжатлар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экспертлар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тасдиқлаш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C8888A3-B3CE-4BF3-A276-8035343D767F}" type="parTrans" cxnId="{3159133E-83C3-4566-8661-82A3ED4A9BB8}">
      <dgm:prSet/>
      <dgm:spPr/>
      <dgm:t>
        <a:bodyPr/>
        <a:lstStyle/>
        <a:p>
          <a:endParaRPr lang="ru-RU"/>
        </a:p>
      </dgm:t>
    </dgm:pt>
    <dgm:pt modelId="{DD1316C5-482E-4A57-A838-898B57FD5B7A}" type="sibTrans" cxnId="{3159133E-83C3-4566-8661-82A3ED4A9BB8}">
      <dgm:prSet/>
      <dgm:spPr/>
      <dgm:t>
        <a:bodyPr/>
        <a:lstStyle/>
        <a:p>
          <a:endParaRPr lang="ru-RU"/>
        </a:p>
      </dgm:t>
    </dgm:pt>
    <dgm:pt modelId="{D2874FB2-2224-49B3-BF66-97B6487B43C9}" type="pres">
      <dgm:prSet presAssocID="{A729097D-ADFE-414C-9BF9-EA2D530AFE40}" presName="linear" presStyleCnt="0">
        <dgm:presLayoutVars>
          <dgm:animLvl val="lvl"/>
          <dgm:resizeHandles val="exact"/>
        </dgm:presLayoutVars>
      </dgm:prSet>
      <dgm:spPr/>
      <dgm:t>
        <a:bodyPr/>
        <a:lstStyle/>
        <a:p>
          <a:endParaRPr lang="ru-RU"/>
        </a:p>
      </dgm:t>
    </dgm:pt>
    <dgm:pt modelId="{B21E4620-8FB6-492C-BC1D-C36517AD0766}" type="pres">
      <dgm:prSet presAssocID="{2331E9F7-D4E1-41B6-B231-69BBD58BE94F}" presName="parentText" presStyleLbl="node1" presStyleIdx="0" presStyleCnt="1">
        <dgm:presLayoutVars>
          <dgm:chMax val="0"/>
          <dgm:bulletEnabled val="1"/>
        </dgm:presLayoutVars>
      </dgm:prSet>
      <dgm:spPr/>
      <dgm:t>
        <a:bodyPr/>
        <a:lstStyle/>
        <a:p>
          <a:endParaRPr lang="ru-RU"/>
        </a:p>
      </dgm:t>
    </dgm:pt>
    <dgm:pt modelId="{2784D1AD-3943-4A7D-B9F5-E39A93C7C830}" type="pres">
      <dgm:prSet presAssocID="{2331E9F7-D4E1-41B6-B231-69BBD58BE94F}" presName="childText" presStyleLbl="revTx" presStyleIdx="0" presStyleCnt="1">
        <dgm:presLayoutVars>
          <dgm:bulletEnabled val="1"/>
        </dgm:presLayoutVars>
      </dgm:prSet>
      <dgm:spPr/>
      <dgm:t>
        <a:bodyPr/>
        <a:lstStyle/>
        <a:p>
          <a:endParaRPr lang="ru-RU"/>
        </a:p>
      </dgm:t>
    </dgm:pt>
  </dgm:ptLst>
  <dgm:cxnLst>
    <dgm:cxn modelId="{EA64ED29-DBBE-45A6-A526-F7FE65EB8ED9}" srcId="{2331E9F7-D4E1-41B6-B231-69BBD58BE94F}" destId="{25FBA328-4899-420D-B840-14E1E081528D}" srcOrd="1" destOrd="0" parTransId="{5C5F6FE6-AE01-4BB7-9779-89A66A36DC5E}" sibTransId="{FF0D77A5-AC55-456D-88DF-E52CBA9B1D3F}"/>
    <dgm:cxn modelId="{384F33D3-F8F5-43B2-B059-454F19CFB4C9}" type="presOf" srcId="{CB1860D7-91F6-4861-A5C2-EFAFFDC585E8}" destId="{2784D1AD-3943-4A7D-B9F5-E39A93C7C830}" srcOrd="0" destOrd="3" presId="urn:microsoft.com/office/officeart/2005/8/layout/vList2"/>
    <dgm:cxn modelId="{271D1FA5-FBB1-4A80-8CF2-3DE27064138A}" srcId="{A729097D-ADFE-414C-9BF9-EA2D530AFE40}" destId="{2331E9F7-D4E1-41B6-B231-69BBD58BE94F}" srcOrd="0" destOrd="0" parTransId="{27208084-937B-413C-8358-C1AA515FB667}" sibTransId="{27312EF4-8D0E-4322-8487-652A4547F3C8}"/>
    <dgm:cxn modelId="{F4D5C64A-BA86-49F0-8448-1A2A851A7668}" srcId="{2331E9F7-D4E1-41B6-B231-69BBD58BE94F}" destId="{CB1860D7-91F6-4861-A5C2-EFAFFDC585E8}" srcOrd="3" destOrd="0" parTransId="{24B75CE2-AAF5-4DED-B6EB-A5545F8C9819}" sibTransId="{4FD4EE20-DB87-4E59-B685-0378B38888BA}"/>
    <dgm:cxn modelId="{3159133E-83C3-4566-8661-82A3ED4A9BB8}" srcId="{2331E9F7-D4E1-41B6-B231-69BBD58BE94F}" destId="{A4E4F357-1261-4AF8-904B-D33B59974D99}" srcOrd="0" destOrd="0" parTransId="{1C8888A3-B3CE-4BF3-A276-8035343D767F}" sibTransId="{DD1316C5-482E-4A57-A838-898B57FD5B7A}"/>
    <dgm:cxn modelId="{2C9CFEF7-72AF-407C-A493-EC59CFB0C295}" type="presOf" srcId="{19F98511-2789-41E0-8159-7329CFC1BA22}" destId="{2784D1AD-3943-4A7D-B9F5-E39A93C7C830}" srcOrd="0" destOrd="2" presId="urn:microsoft.com/office/officeart/2005/8/layout/vList2"/>
    <dgm:cxn modelId="{965FCF75-EAEE-4D24-9CED-7FEC24D5F525}" type="presOf" srcId="{A729097D-ADFE-414C-9BF9-EA2D530AFE40}" destId="{D2874FB2-2224-49B3-BF66-97B6487B43C9}" srcOrd="0" destOrd="0" presId="urn:microsoft.com/office/officeart/2005/8/layout/vList2"/>
    <dgm:cxn modelId="{0CA12282-215A-4147-B039-830D597422E7}" srcId="{2331E9F7-D4E1-41B6-B231-69BBD58BE94F}" destId="{19F98511-2789-41E0-8159-7329CFC1BA22}" srcOrd="2" destOrd="0" parTransId="{21BD9763-A701-4099-B176-D92E5766915D}" sibTransId="{352114B0-C618-41F0-8780-28FA5E7A9D03}"/>
    <dgm:cxn modelId="{AFD5CBD8-3EDA-4748-BD1E-9E006BB3A9BF}" type="presOf" srcId="{A4E4F357-1261-4AF8-904B-D33B59974D99}" destId="{2784D1AD-3943-4A7D-B9F5-E39A93C7C830}" srcOrd="0" destOrd="0" presId="urn:microsoft.com/office/officeart/2005/8/layout/vList2"/>
    <dgm:cxn modelId="{D7566517-A0B6-49B6-B439-B6AEC91E50AA}" type="presOf" srcId="{25FBA328-4899-420D-B840-14E1E081528D}" destId="{2784D1AD-3943-4A7D-B9F5-E39A93C7C830}" srcOrd="0" destOrd="1" presId="urn:microsoft.com/office/officeart/2005/8/layout/vList2"/>
    <dgm:cxn modelId="{30606E76-F0CA-434A-A976-0F121FF4BFC2}" type="presOf" srcId="{2331E9F7-D4E1-41B6-B231-69BBD58BE94F}" destId="{B21E4620-8FB6-492C-BC1D-C36517AD0766}" srcOrd="0" destOrd="0" presId="urn:microsoft.com/office/officeart/2005/8/layout/vList2"/>
    <dgm:cxn modelId="{A4CE378B-76CB-41D2-8E5E-CAE6CCCEC567}" type="presParOf" srcId="{D2874FB2-2224-49B3-BF66-97B6487B43C9}" destId="{B21E4620-8FB6-492C-BC1D-C36517AD0766}" srcOrd="0" destOrd="0" presId="urn:microsoft.com/office/officeart/2005/8/layout/vList2"/>
    <dgm:cxn modelId="{9A2BACA0-4E9D-4D62-8E09-EFEEEEDBE6B3}" type="presParOf" srcId="{D2874FB2-2224-49B3-BF66-97B6487B43C9}" destId="{2784D1AD-3943-4A7D-B9F5-E39A93C7C83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3971DEAC-CFE3-4753-8C3C-D7447FE8E9B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71B7296-C02D-4542-946F-694CEF3BD24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b="0" dirty="0" err="1" smtClean="0">
              <a:latin typeface="Times New Roman" panose="02020603050405020304" pitchFamily="18" charset="0"/>
              <a:cs typeface="Times New Roman" panose="02020603050405020304" pitchFamily="18" charset="0"/>
            </a:rPr>
            <a:t>ёки</a:t>
          </a:r>
          <a:r>
            <a:rPr lang="ru-RU" b="1" dirty="0" smtClean="0">
              <a:latin typeface="Times New Roman" panose="02020603050405020304" pitchFamily="18" charset="0"/>
              <a:cs typeface="Times New Roman" panose="02020603050405020304" pitchFamily="18" charset="0"/>
            </a:rPr>
            <a:t> PBL</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Problem-Based</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Learning</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таълимдаги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реал </a:t>
          </a:r>
          <a:r>
            <a:rPr lang="ru-RU" dirty="0" err="1" smtClean="0">
              <a:latin typeface="Times New Roman" panose="02020603050405020304" pitchFamily="18" charset="0"/>
              <a:cs typeface="Times New Roman" panose="02020603050405020304" pitchFamily="18" charset="0"/>
            </a:rPr>
            <a:t>ҳаёт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AC4161C-9B1E-4248-BA81-9B9F682B2D69}" type="parTrans" cxnId="{49A1369B-E6A2-49EC-8A8A-EE32936F0BCE}">
      <dgm:prSet/>
      <dgm:spPr/>
      <dgm:t>
        <a:bodyPr/>
        <a:lstStyle/>
        <a:p>
          <a:endParaRPr lang="ru-RU"/>
        </a:p>
      </dgm:t>
    </dgm:pt>
    <dgm:pt modelId="{4A603BFD-BBBB-41A5-81DF-C33EC79D971B}" type="sibTrans" cxnId="{49A1369B-E6A2-49EC-8A8A-EE32936F0BCE}">
      <dgm:prSet/>
      <dgm:spPr/>
      <dgm:t>
        <a:bodyPr/>
        <a:lstStyle/>
        <a:p>
          <a:endParaRPr lang="ru-RU"/>
        </a:p>
      </dgm:t>
    </dgm:pt>
    <dgm:pt modelId="{DC9D9A10-77C9-4043-A16E-59EF0747BA1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ўрганилган</a:t>
          </a:r>
          <a:r>
            <a:rPr lang="ru-RU" dirty="0" smtClean="0">
              <a:latin typeface="Times New Roman" panose="02020603050405020304" pitchFamily="18" charset="0"/>
              <a:cs typeface="Times New Roman" panose="02020603050405020304" pitchFamily="18" charset="0"/>
            </a:rPr>
            <a:t> объект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D18065B-421B-4FF9-84CD-42E75C415F4A}" type="parTrans" cxnId="{39116890-B9C0-4FE1-84A3-99FC898421DC}">
      <dgm:prSet/>
      <dgm:spPr/>
      <dgm:t>
        <a:bodyPr/>
        <a:lstStyle/>
        <a:p>
          <a:endParaRPr lang="ru-RU"/>
        </a:p>
      </dgm:t>
    </dgm:pt>
    <dgm:pt modelId="{7CBF460D-2F83-4AFA-8417-13805CAFB215}" type="sibTrans" cxnId="{39116890-B9C0-4FE1-84A3-99FC898421DC}">
      <dgm:prSet/>
      <dgm:spPr/>
      <dgm:t>
        <a:bodyPr/>
        <a:lstStyle/>
        <a:p>
          <a:endParaRPr lang="ru-RU"/>
        </a:p>
      </dgm:t>
    </dgm:pt>
    <dgm:pt modelId="{49617B5F-982B-4A8A-89B1-99E7B8D554EA}" type="pres">
      <dgm:prSet presAssocID="{3971DEAC-CFE3-4753-8C3C-D7447FE8E9B3}" presName="linear" presStyleCnt="0">
        <dgm:presLayoutVars>
          <dgm:animLvl val="lvl"/>
          <dgm:resizeHandles val="exact"/>
        </dgm:presLayoutVars>
      </dgm:prSet>
      <dgm:spPr/>
      <dgm:t>
        <a:bodyPr/>
        <a:lstStyle/>
        <a:p>
          <a:endParaRPr lang="ru-RU"/>
        </a:p>
      </dgm:t>
    </dgm:pt>
    <dgm:pt modelId="{A661B64C-D26E-4275-8938-26E78DC611B6}" type="pres">
      <dgm:prSet presAssocID="{871B7296-C02D-4542-946F-694CEF3BD24B}" presName="parentText" presStyleLbl="node1" presStyleIdx="0" presStyleCnt="2">
        <dgm:presLayoutVars>
          <dgm:chMax val="0"/>
          <dgm:bulletEnabled val="1"/>
        </dgm:presLayoutVars>
      </dgm:prSet>
      <dgm:spPr/>
      <dgm:t>
        <a:bodyPr/>
        <a:lstStyle/>
        <a:p>
          <a:endParaRPr lang="ru-RU"/>
        </a:p>
      </dgm:t>
    </dgm:pt>
    <dgm:pt modelId="{93D81E2E-CB4A-4805-96A2-D0C0094DCEA9}" type="pres">
      <dgm:prSet presAssocID="{4A603BFD-BBBB-41A5-81DF-C33EC79D971B}" presName="spacer" presStyleCnt="0"/>
      <dgm:spPr/>
    </dgm:pt>
    <dgm:pt modelId="{CB6B0384-99AE-4480-BED7-575A20E52E33}" type="pres">
      <dgm:prSet presAssocID="{DC9D9A10-77C9-4043-A16E-59EF0747BA1E}" presName="parentText" presStyleLbl="node1" presStyleIdx="1" presStyleCnt="2">
        <dgm:presLayoutVars>
          <dgm:chMax val="0"/>
          <dgm:bulletEnabled val="1"/>
        </dgm:presLayoutVars>
      </dgm:prSet>
      <dgm:spPr/>
      <dgm:t>
        <a:bodyPr/>
        <a:lstStyle/>
        <a:p>
          <a:endParaRPr lang="ru-RU"/>
        </a:p>
      </dgm:t>
    </dgm:pt>
  </dgm:ptLst>
  <dgm:cxnLst>
    <dgm:cxn modelId="{39116890-B9C0-4FE1-84A3-99FC898421DC}" srcId="{3971DEAC-CFE3-4753-8C3C-D7447FE8E9B3}" destId="{DC9D9A10-77C9-4043-A16E-59EF0747BA1E}" srcOrd="1" destOrd="0" parTransId="{DD18065B-421B-4FF9-84CD-42E75C415F4A}" sibTransId="{7CBF460D-2F83-4AFA-8417-13805CAFB215}"/>
    <dgm:cxn modelId="{FE389D1C-2BD7-4C25-9D1E-B3041DF0D0CE}" type="presOf" srcId="{3971DEAC-CFE3-4753-8C3C-D7447FE8E9B3}" destId="{49617B5F-982B-4A8A-89B1-99E7B8D554EA}" srcOrd="0" destOrd="0" presId="urn:microsoft.com/office/officeart/2005/8/layout/vList2"/>
    <dgm:cxn modelId="{49A1369B-E6A2-49EC-8A8A-EE32936F0BCE}" srcId="{3971DEAC-CFE3-4753-8C3C-D7447FE8E9B3}" destId="{871B7296-C02D-4542-946F-694CEF3BD24B}" srcOrd="0" destOrd="0" parTransId="{FAC4161C-9B1E-4248-BA81-9B9F682B2D69}" sibTransId="{4A603BFD-BBBB-41A5-81DF-C33EC79D971B}"/>
    <dgm:cxn modelId="{DDB2DD7D-A458-4BC7-B0B3-55603BF21A37}" type="presOf" srcId="{871B7296-C02D-4542-946F-694CEF3BD24B}" destId="{A661B64C-D26E-4275-8938-26E78DC611B6}" srcOrd="0" destOrd="0" presId="urn:microsoft.com/office/officeart/2005/8/layout/vList2"/>
    <dgm:cxn modelId="{9BE10F1B-6FB3-411A-B987-30B8110BEFEC}" type="presOf" srcId="{DC9D9A10-77C9-4043-A16E-59EF0747BA1E}" destId="{CB6B0384-99AE-4480-BED7-575A20E52E33}" srcOrd="0" destOrd="0" presId="urn:microsoft.com/office/officeart/2005/8/layout/vList2"/>
    <dgm:cxn modelId="{E047DA02-5292-45B5-B4EE-89F0627840BA}" type="presParOf" srcId="{49617B5F-982B-4A8A-89B1-99E7B8D554EA}" destId="{A661B64C-D26E-4275-8938-26E78DC611B6}" srcOrd="0" destOrd="0" presId="urn:microsoft.com/office/officeart/2005/8/layout/vList2"/>
    <dgm:cxn modelId="{0C0E267A-0DBD-4D79-B960-13AFD2F8533C}" type="presParOf" srcId="{49617B5F-982B-4A8A-89B1-99E7B8D554EA}" destId="{93D81E2E-CB4A-4805-96A2-D0C0094DCEA9}" srcOrd="1" destOrd="0" presId="urn:microsoft.com/office/officeart/2005/8/layout/vList2"/>
    <dgm:cxn modelId="{7062213F-FF61-44D6-8271-01DB459C2D98}" type="presParOf" srcId="{49617B5F-982B-4A8A-89B1-99E7B8D554EA}" destId="{CB6B0384-99AE-4480-BED7-575A20E52E3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971DEAC-CFE3-4753-8C3C-D7447FE8E9B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C9D9A10-77C9-4043-A16E-59EF0747BA1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фаразлар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танлайдилар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D18065B-421B-4FF9-84CD-42E75C415F4A}" type="parTrans" cxnId="{39116890-B9C0-4FE1-84A3-99FC898421DC}">
      <dgm:prSet/>
      <dgm:spPr/>
      <dgm:t>
        <a:bodyPr/>
        <a:lstStyle/>
        <a:p>
          <a:endParaRPr lang="ru-RU"/>
        </a:p>
      </dgm:t>
    </dgm:pt>
    <dgm:pt modelId="{7CBF460D-2F83-4AFA-8417-13805CAFB215}" type="sibTrans" cxnId="{39116890-B9C0-4FE1-84A3-99FC898421DC}">
      <dgm:prSet/>
      <dgm:spPr/>
      <dgm:t>
        <a:bodyPr/>
        <a:lstStyle/>
        <a:p>
          <a:endParaRPr lang="ru-RU"/>
        </a:p>
      </dgm:t>
    </dgm:pt>
    <dgm:pt modelId="{582D2BA5-1560-40E2-B4F0-9A274777117C}">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Янги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69F2D44-C7EC-47E1-88BC-19BF21EAEB97}" type="parTrans" cxnId="{E3D436FC-6FD8-4305-9BDC-3751D0428445}">
      <dgm:prSet/>
      <dgm:spPr/>
      <dgm:t>
        <a:bodyPr/>
        <a:lstStyle/>
        <a:p>
          <a:endParaRPr lang="ru-RU"/>
        </a:p>
      </dgm:t>
    </dgm:pt>
    <dgm:pt modelId="{42F97687-3AB7-43AE-B061-93CF0E0FE8BA}" type="sibTrans" cxnId="{E3D436FC-6FD8-4305-9BDC-3751D0428445}">
      <dgm:prSet/>
      <dgm:spPr/>
      <dgm:t>
        <a:bodyPr/>
        <a:lstStyle/>
        <a:p>
          <a:endParaRPr lang="ru-RU"/>
        </a:p>
      </dgm:t>
    </dgm:pt>
    <dgm:pt modelId="{49617B5F-982B-4A8A-89B1-99E7B8D554EA}" type="pres">
      <dgm:prSet presAssocID="{3971DEAC-CFE3-4753-8C3C-D7447FE8E9B3}" presName="linear" presStyleCnt="0">
        <dgm:presLayoutVars>
          <dgm:animLvl val="lvl"/>
          <dgm:resizeHandles val="exact"/>
        </dgm:presLayoutVars>
      </dgm:prSet>
      <dgm:spPr/>
      <dgm:t>
        <a:bodyPr/>
        <a:lstStyle/>
        <a:p>
          <a:endParaRPr lang="ru-RU"/>
        </a:p>
      </dgm:t>
    </dgm:pt>
    <dgm:pt modelId="{CB6B0384-99AE-4480-BED7-575A20E52E33}" type="pres">
      <dgm:prSet presAssocID="{DC9D9A10-77C9-4043-A16E-59EF0747BA1E}" presName="parentText" presStyleLbl="node1" presStyleIdx="0" presStyleCnt="1">
        <dgm:presLayoutVars>
          <dgm:chMax val="0"/>
          <dgm:bulletEnabled val="1"/>
        </dgm:presLayoutVars>
      </dgm:prSet>
      <dgm:spPr/>
      <dgm:t>
        <a:bodyPr/>
        <a:lstStyle/>
        <a:p>
          <a:endParaRPr lang="ru-RU"/>
        </a:p>
      </dgm:t>
    </dgm:pt>
    <dgm:pt modelId="{27277538-FC90-4167-9CB8-B6466EFEB0DE}" type="pres">
      <dgm:prSet presAssocID="{DC9D9A10-77C9-4043-A16E-59EF0747BA1E}" presName="childText" presStyleLbl="revTx" presStyleIdx="0" presStyleCnt="1">
        <dgm:presLayoutVars>
          <dgm:bulletEnabled val="1"/>
        </dgm:presLayoutVars>
      </dgm:prSet>
      <dgm:spPr/>
      <dgm:t>
        <a:bodyPr/>
        <a:lstStyle/>
        <a:p>
          <a:endParaRPr lang="ru-RU"/>
        </a:p>
      </dgm:t>
    </dgm:pt>
  </dgm:ptLst>
  <dgm:cxnLst>
    <dgm:cxn modelId="{39116890-B9C0-4FE1-84A3-99FC898421DC}" srcId="{3971DEAC-CFE3-4753-8C3C-D7447FE8E9B3}" destId="{DC9D9A10-77C9-4043-A16E-59EF0747BA1E}" srcOrd="0" destOrd="0" parTransId="{DD18065B-421B-4FF9-84CD-42E75C415F4A}" sibTransId="{7CBF460D-2F83-4AFA-8417-13805CAFB215}"/>
    <dgm:cxn modelId="{FE389D1C-2BD7-4C25-9D1E-B3041DF0D0CE}" type="presOf" srcId="{3971DEAC-CFE3-4753-8C3C-D7447FE8E9B3}" destId="{49617B5F-982B-4A8A-89B1-99E7B8D554EA}" srcOrd="0" destOrd="0" presId="urn:microsoft.com/office/officeart/2005/8/layout/vList2"/>
    <dgm:cxn modelId="{36F507C1-216C-4E70-AF8A-9492228B46D6}" type="presOf" srcId="{582D2BA5-1560-40E2-B4F0-9A274777117C}" destId="{27277538-FC90-4167-9CB8-B6466EFEB0DE}" srcOrd="0" destOrd="0" presId="urn:microsoft.com/office/officeart/2005/8/layout/vList2"/>
    <dgm:cxn modelId="{9BE10F1B-6FB3-411A-B987-30B8110BEFEC}" type="presOf" srcId="{DC9D9A10-77C9-4043-A16E-59EF0747BA1E}" destId="{CB6B0384-99AE-4480-BED7-575A20E52E33}" srcOrd="0" destOrd="0" presId="urn:microsoft.com/office/officeart/2005/8/layout/vList2"/>
    <dgm:cxn modelId="{E3D436FC-6FD8-4305-9BDC-3751D0428445}" srcId="{DC9D9A10-77C9-4043-A16E-59EF0747BA1E}" destId="{582D2BA5-1560-40E2-B4F0-9A274777117C}" srcOrd="0" destOrd="0" parTransId="{D69F2D44-C7EC-47E1-88BC-19BF21EAEB97}" sibTransId="{42F97687-3AB7-43AE-B061-93CF0E0FE8BA}"/>
    <dgm:cxn modelId="{7062213F-FF61-44D6-8271-01DB459C2D98}" type="presParOf" srcId="{49617B5F-982B-4A8A-89B1-99E7B8D554EA}" destId="{CB6B0384-99AE-4480-BED7-575A20E52E33}" srcOrd="0" destOrd="0" presId="urn:microsoft.com/office/officeart/2005/8/layout/vList2"/>
    <dgm:cxn modelId="{B7954860-1C0D-4229-8670-8168051FA818}" type="presParOf" srcId="{49617B5F-982B-4A8A-89B1-99E7B8D554EA}" destId="{27277538-FC90-4167-9CB8-B6466EFEB0D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3971DEAC-CFE3-4753-8C3C-D7447FE8E9B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82D2BA5-1560-40E2-B4F0-9A274777117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Аудиторияда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анъанавий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фарқли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ўлароқ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вазиятга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69F2D44-C7EC-47E1-88BC-19BF21EAEB97}" type="parTrans" cxnId="{E3D436FC-6FD8-4305-9BDC-3751D0428445}">
      <dgm:prSet/>
      <dgm:spPr/>
      <dgm:t>
        <a:bodyPr/>
        <a:lstStyle/>
        <a:p>
          <a:endParaRPr lang="ru-RU"/>
        </a:p>
      </dgm:t>
    </dgm:pt>
    <dgm:pt modelId="{42F97687-3AB7-43AE-B061-93CF0E0FE8BA}" type="sibTrans" cxnId="{E3D436FC-6FD8-4305-9BDC-3751D0428445}">
      <dgm:prSet/>
      <dgm:spPr/>
      <dgm:t>
        <a:bodyPr/>
        <a:lstStyle/>
        <a:p>
          <a:endParaRPr lang="ru-RU"/>
        </a:p>
      </dgm:t>
    </dgm:pt>
    <dgm:pt modelId="{49617B5F-982B-4A8A-89B1-99E7B8D554EA}" type="pres">
      <dgm:prSet presAssocID="{3971DEAC-CFE3-4753-8C3C-D7447FE8E9B3}" presName="linear" presStyleCnt="0">
        <dgm:presLayoutVars>
          <dgm:animLvl val="lvl"/>
          <dgm:resizeHandles val="exact"/>
        </dgm:presLayoutVars>
      </dgm:prSet>
      <dgm:spPr/>
      <dgm:t>
        <a:bodyPr/>
        <a:lstStyle/>
        <a:p>
          <a:endParaRPr lang="ru-RU"/>
        </a:p>
      </dgm:t>
    </dgm:pt>
    <dgm:pt modelId="{0F9FCA83-B3AA-475D-9ED8-13CA5F178A34}" type="pres">
      <dgm:prSet presAssocID="{582D2BA5-1560-40E2-B4F0-9A274777117C}" presName="parentText" presStyleLbl="node1" presStyleIdx="0" presStyleCnt="1">
        <dgm:presLayoutVars>
          <dgm:chMax val="0"/>
          <dgm:bulletEnabled val="1"/>
        </dgm:presLayoutVars>
      </dgm:prSet>
      <dgm:spPr/>
      <dgm:t>
        <a:bodyPr/>
        <a:lstStyle/>
        <a:p>
          <a:endParaRPr lang="ru-RU"/>
        </a:p>
      </dgm:t>
    </dgm:pt>
  </dgm:ptLst>
  <dgm:cxnLst>
    <dgm:cxn modelId="{FE389D1C-2BD7-4C25-9D1E-B3041DF0D0CE}" type="presOf" srcId="{3971DEAC-CFE3-4753-8C3C-D7447FE8E9B3}" destId="{49617B5F-982B-4A8A-89B1-99E7B8D554EA}" srcOrd="0" destOrd="0" presId="urn:microsoft.com/office/officeart/2005/8/layout/vList2"/>
    <dgm:cxn modelId="{E5527E15-78D0-4777-AC7A-7BE91DF45466}" type="presOf" srcId="{582D2BA5-1560-40E2-B4F0-9A274777117C}" destId="{0F9FCA83-B3AA-475D-9ED8-13CA5F178A34}" srcOrd="0" destOrd="0" presId="urn:microsoft.com/office/officeart/2005/8/layout/vList2"/>
    <dgm:cxn modelId="{E3D436FC-6FD8-4305-9BDC-3751D0428445}" srcId="{3971DEAC-CFE3-4753-8C3C-D7447FE8E9B3}" destId="{582D2BA5-1560-40E2-B4F0-9A274777117C}" srcOrd="0" destOrd="0" parTransId="{D69F2D44-C7EC-47E1-88BC-19BF21EAEB97}" sibTransId="{42F97687-3AB7-43AE-B061-93CF0E0FE8BA}"/>
    <dgm:cxn modelId="{F5E04745-748E-498B-8FB7-331A48CC609D}" type="presParOf" srcId="{49617B5F-982B-4A8A-89B1-99E7B8D554EA}" destId="{0F9FCA83-B3AA-475D-9ED8-13CA5F178A3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A7862F82-6D5C-4A5E-B81A-BC8617C2C54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3A1B328-731E-410D-B77E-CFF5270A5898}">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моҳияти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нимада</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BA94396-53AB-4D97-A532-7E3B9DC02CD2}" type="parTrans" cxnId="{F4E2A9BC-7AA9-4B62-910F-E8980661E97F}">
      <dgm:prSet/>
      <dgm:spPr/>
      <dgm:t>
        <a:bodyPr/>
        <a:lstStyle/>
        <a:p>
          <a:endParaRPr lang="ru-RU"/>
        </a:p>
      </dgm:t>
    </dgm:pt>
    <dgm:pt modelId="{614FAFC6-908E-48FA-AD6A-8B7C320EA31B}" type="sibTrans" cxnId="{F4E2A9BC-7AA9-4B62-910F-E8980661E97F}">
      <dgm:prSet/>
      <dgm:spPr/>
      <dgm:t>
        <a:bodyPr/>
        <a:lstStyle/>
        <a:p>
          <a:endParaRPr lang="ru-RU"/>
        </a:p>
      </dgm:t>
    </dgm:pt>
    <dgm:pt modelId="{6D8599E5-C7E4-43F7-AE35-797F08D746B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қатор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ташаббусларни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альтернативаларни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вариантни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E9FCBE5-8F7C-4281-BD34-230ACDD594AD}" type="parTrans" cxnId="{A4A333E2-7CF6-4777-AA03-9CA411816138}">
      <dgm:prSet/>
      <dgm:spPr/>
      <dgm:t>
        <a:bodyPr/>
        <a:lstStyle/>
        <a:p>
          <a:endParaRPr lang="ru-RU"/>
        </a:p>
      </dgm:t>
    </dgm:pt>
    <dgm:pt modelId="{B45E5FE9-B74B-444F-931E-183061DF067E}" type="sibTrans" cxnId="{A4A333E2-7CF6-4777-AA03-9CA411816138}">
      <dgm:prSet/>
      <dgm:spPr/>
      <dgm:t>
        <a:bodyPr/>
        <a:lstStyle/>
        <a:p>
          <a:endParaRPr lang="ru-RU"/>
        </a:p>
      </dgm:t>
    </dgm:pt>
    <dgm:pt modelId="{96F07557-F998-40B5-BB63-EC0658358F4A}" type="pres">
      <dgm:prSet presAssocID="{A7862F82-6D5C-4A5E-B81A-BC8617C2C54C}" presName="linear" presStyleCnt="0">
        <dgm:presLayoutVars>
          <dgm:animLvl val="lvl"/>
          <dgm:resizeHandles val="exact"/>
        </dgm:presLayoutVars>
      </dgm:prSet>
      <dgm:spPr/>
      <dgm:t>
        <a:bodyPr/>
        <a:lstStyle/>
        <a:p>
          <a:endParaRPr lang="ru-RU"/>
        </a:p>
      </dgm:t>
    </dgm:pt>
    <dgm:pt modelId="{E93FD37D-01EF-44F4-BF13-20AE729B801B}" type="pres">
      <dgm:prSet presAssocID="{43A1B328-731E-410D-B77E-CFF5270A5898}" presName="parentText" presStyleLbl="node1" presStyleIdx="0" presStyleCnt="2">
        <dgm:presLayoutVars>
          <dgm:chMax val="0"/>
          <dgm:bulletEnabled val="1"/>
        </dgm:presLayoutVars>
      </dgm:prSet>
      <dgm:spPr/>
      <dgm:t>
        <a:bodyPr/>
        <a:lstStyle/>
        <a:p>
          <a:endParaRPr lang="ru-RU"/>
        </a:p>
      </dgm:t>
    </dgm:pt>
    <dgm:pt modelId="{30CF4487-DD0B-4A5B-B4F0-FA7F299D2998}" type="pres">
      <dgm:prSet presAssocID="{614FAFC6-908E-48FA-AD6A-8B7C320EA31B}" presName="spacer" presStyleCnt="0"/>
      <dgm:spPr/>
    </dgm:pt>
    <dgm:pt modelId="{B407AB3B-D955-4938-8B6C-FD57DA6050FA}" type="pres">
      <dgm:prSet presAssocID="{6D8599E5-C7E4-43F7-AE35-797F08D746B5}" presName="parentText" presStyleLbl="node1" presStyleIdx="1" presStyleCnt="2">
        <dgm:presLayoutVars>
          <dgm:chMax val="0"/>
          <dgm:bulletEnabled val="1"/>
        </dgm:presLayoutVars>
      </dgm:prSet>
      <dgm:spPr/>
      <dgm:t>
        <a:bodyPr/>
        <a:lstStyle/>
        <a:p>
          <a:endParaRPr lang="ru-RU"/>
        </a:p>
      </dgm:t>
    </dgm:pt>
  </dgm:ptLst>
  <dgm:cxnLst>
    <dgm:cxn modelId="{F3DAEAD0-B5E8-4083-9E0B-13AA45A76CA7}" type="presOf" srcId="{43A1B328-731E-410D-B77E-CFF5270A5898}" destId="{E93FD37D-01EF-44F4-BF13-20AE729B801B}" srcOrd="0" destOrd="0" presId="urn:microsoft.com/office/officeart/2005/8/layout/vList2"/>
    <dgm:cxn modelId="{A4A333E2-7CF6-4777-AA03-9CA411816138}" srcId="{A7862F82-6D5C-4A5E-B81A-BC8617C2C54C}" destId="{6D8599E5-C7E4-43F7-AE35-797F08D746B5}" srcOrd="1" destOrd="0" parTransId="{9E9FCBE5-8F7C-4281-BD34-230ACDD594AD}" sibTransId="{B45E5FE9-B74B-444F-931E-183061DF067E}"/>
    <dgm:cxn modelId="{0D6BB877-9A66-4B1C-9A54-46058484DF41}" type="presOf" srcId="{6D8599E5-C7E4-43F7-AE35-797F08D746B5}" destId="{B407AB3B-D955-4938-8B6C-FD57DA6050FA}" srcOrd="0" destOrd="0" presId="urn:microsoft.com/office/officeart/2005/8/layout/vList2"/>
    <dgm:cxn modelId="{7D8713F1-4A76-46B7-964D-146116E041B6}" type="presOf" srcId="{A7862F82-6D5C-4A5E-B81A-BC8617C2C54C}" destId="{96F07557-F998-40B5-BB63-EC0658358F4A}" srcOrd="0" destOrd="0" presId="urn:microsoft.com/office/officeart/2005/8/layout/vList2"/>
    <dgm:cxn modelId="{F4E2A9BC-7AA9-4B62-910F-E8980661E97F}" srcId="{A7862F82-6D5C-4A5E-B81A-BC8617C2C54C}" destId="{43A1B328-731E-410D-B77E-CFF5270A5898}" srcOrd="0" destOrd="0" parTransId="{3BA94396-53AB-4D97-A532-7E3B9DC02CD2}" sibTransId="{614FAFC6-908E-48FA-AD6A-8B7C320EA31B}"/>
    <dgm:cxn modelId="{9DE895B2-F9A7-4C16-AFD3-F902D9CA2A34}" type="presParOf" srcId="{96F07557-F998-40B5-BB63-EC0658358F4A}" destId="{E93FD37D-01EF-44F4-BF13-20AE729B801B}" srcOrd="0" destOrd="0" presId="urn:microsoft.com/office/officeart/2005/8/layout/vList2"/>
    <dgm:cxn modelId="{0D52EA1D-4229-4CAC-84E7-DFCD268D3C13}" type="presParOf" srcId="{96F07557-F998-40B5-BB63-EC0658358F4A}" destId="{30CF4487-DD0B-4A5B-B4F0-FA7F299D2998}" srcOrd="1" destOrd="0" presId="urn:microsoft.com/office/officeart/2005/8/layout/vList2"/>
    <dgm:cxn modelId="{07DAD6C4-8605-4AF6-89F3-565C18FA38D7}" type="presParOf" srcId="{96F07557-F998-40B5-BB63-EC0658358F4A}" destId="{B407AB3B-D955-4938-8B6C-FD57DA6050F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A7862F82-6D5C-4A5E-B81A-BC8617C2C54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D8599E5-C7E4-43F7-AE35-797F08D746B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Белгиланган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топшириқ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қийинчилик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E9FCBE5-8F7C-4281-BD34-230ACDD594AD}" type="parTrans" cxnId="{A4A333E2-7CF6-4777-AA03-9CA411816138}">
      <dgm:prSet/>
      <dgm:spPr/>
      <dgm:t>
        <a:bodyPr/>
        <a:lstStyle/>
        <a:p>
          <a:endParaRPr lang="ru-RU"/>
        </a:p>
      </dgm:t>
    </dgm:pt>
    <dgm:pt modelId="{B45E5FE9-B74B-444F-931E-183061DF067E}" type="sibTrans" cxnId="{A4A333E2-7CF6-4777-AA03-9CA411816138}">
      <dgm:prSet/>
      <dgm:spPr/>
      <dgm:t>
        <a:bodyPr/>
        <a:lstStyle/>
        <a:p>
          <a:endParaRPr lang="ru-RU"/>
        </a:p>
      </dgm:t>
    </dgm:pt>
    <dgm:pt modelId="{B4367496-407A-4DB6-BF8F-A7D221785AF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контекстда</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вазиятларга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яқин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аҳамиятини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F887A3F-4515-484F-A3D9-329C84D7EE36}" type="parTrans" cxnId="{351B46AD-E08B-4F61-9BBC-B07D6DA774F7}">
      <dgm:prSet/>
      <dgm:spPr/>
      <dgm:t>
        <a:bodyPr/>
        <a:lstStyle/>
        <a:p>
          <a:endParaRPr lang="ru-RU"/>
        </a:p>
      </dgm:t>
    </dgm:pt>
    <dgm:pt modelId="{6F6A354F-2735-49E0-9E62-E68BE527D280}" type="sibTrans" cxnId="{351B46AD-E08B-4F61-9BBC-B07D6DA774F7}">
      <dgm:prSet/>
      <dgm:spPr/>
      <dgm:t>
        <a:bodyPr/>
        <a:lstStyle/>
        <a:p>
          <a:endParaRPr lang="ru-RU"/>
        </a:p>
      </dgm:t>
    </dgm:pt>
    <dgm:pt modelId="{96F07557-F998-40B5-BB63-EC0658358F4A}" type="pres">
      <dgm:prSet presAssocID="{A7862F82-6D5C-4A5E-B81A-BC8617C2C54C}" presName="linear" presStyleCnt="0">
        <dgm:presLayoutVars>
          <dgm:animLvl val="lvl"/>
          <dgm:resizeHandles val="exact"/>
        </dgm:presLayoutVars>
      </dgm:prSet>
      <dgm:spPr/>
      <dgm:t>
        <a:bodyPr/>
        <a:lstStyle/>
        <a:p>
          <a:endParaRPr lang="ru-RU"/>
        </a:p>
      </dgm:t>
    </dgm:pt>
    <dgm:pt modelId="{B407AB3B-D955-4938-8B6C-FD57DA6050FA}" type="pres">
      <dgm:prSet presAssocID="{6D8599E5-C7E4-43F7-AE35-797F08D746B5}" presName="parentText" presStyleLbl="node1" presStyleIdx="0" presStyleCnt="2">
        <dgm:presLayoutVars>
          <dgm:chMax val="0"/>
          <dgm:bulletEnabled val="1"/>
        </dgm:presLayoutVars>
      </dgm:prSet>
      <dgm:spPr/>
      <dgm:t>
        <a:bodyPr/>
        <a:lstStyle/>
        <a:p>
          <a:endParaRPr lang="ru-RU"/>
        </a:p>
      </dgm:t>
    </dgm:pt>
    <dgm:pt modelId="{5F6AE171-DDF2-40A3-B7EC-78C9409EC231}" type="pres">
      <dgm:prSet presAssocID="{B45E5FE9-B74B-444F-931E-183061DF067E}" presName="spacer" presStyleCnt="0"/>
      <dgm:spPr/>
    </dgm:pt>
    <dgm:pt modelId="{C0D92226-6952-4112-981A-2F5DEF9891FD}" type="pres">
      <dgm:prSet presAssocID="{B4367496-407A-4DB6-BF8F-A7D221785AFC}" presName="parentText" presStyleLbl="node1" presStyleIdx="1" presStyleCnt="2">
        <dgm:presLayoutVars>
          <dgm:chMax val="0"/>
          <dgm:bulletEnabled val="1"/>
        </dgm:presLayoutVars>
      </dgm:prSet>
      <dgm:spPr/>
      <dgm:t>
        <a:bodyPr/>
        <a:lstStyle/>
        <a:p>
          <a:endParaRPr lang="ru-RU"/>
        </a:p>
      </dgm:t>
    </dgm:pt>
  </dgm:ptLst>
  <dgm:cxnLst>
    <dgm:cxn modelId="{351B46AD-E08B-4F61-9BBC-B07D6DA774F7}" srcId="{A7862F82-6D5C-4A5E-B81A-BC8617C2C54C}" destId="{B4367496-407A-4DB6-BF8F-A7D221785AFC}" srcOrd="1" destOrd="0" parTransId="{DF887A3F-4515-484F-A3D9-329C84D7EE36}" sibTransId="{6F6A354F-2735-49E0-9E62-E68BE527D280}"/>
    <dgm:cxn modelId="{A4A333E2-7CF6-4777-AA03-9CA411816138}" srcId="{A7862F82-6D5C-4A5E-B81A-BC8617C2C54C}" destId="{6D8599E5-C7E4-43F7-AE35-797F08D746B5}" srcOrd="0" destOrd="0" parTransId="{9E9FCBE5-8F7C-4281-BD34-230ACDD594AD}" sibTransId="{B45E5FE9-B74B-444F-931E-183061DF067E}"/>
    <dgm:cxn modelId="{0D6BB877-9A66-4B1C-9A54-46058484DF41}" type="presOf" srcId="{6D8599E5-C7E4-43F7-AE35-797F08D746B5}" destId="{B407AB3B-D955-4938-8B6C-FD57DA6050FA}" srcOrd="0" destOrd="0" presId="urn:microsoft.com/office/officeart/2005/8/layout/vList2"/>
    <dgm:cxn modelId="{4B857BD7-D604-4F27-ACBF-9F1A9A5989E2}" type="presOf" srcId="{B4367496-407A-4DB6-BF8F-A7D221785AFC}" destId="{C0D92226-6952-4112-981A-2F5DEF9891FD}" srcOrd="0" destOrd="0" presId="urn:microsoft.com/office/officeart/2005/8/layout/vList2"/>
    <dgm:cxn modelId="{7D8713F1-4A76-46B7-964D-146116E041B6}" type="presOf" srcId="{A7862F82-6D5C-4A5E-B81A-BC8617C2C54C}" destId="{96F07557-F998-40B5-BB63-EC0658358F4A}" srcOrd="0" destOrd="0" presId="urn:microsoft.com/office/officeart/2005/8/layout/vList2"/>
    <dgm:cxn modelId="{07DAD6C4-8605-4AF6-89F3-565C18FA38D7}" type="presParOf" srcId="{96F07557-F998-40B5-BB63-EC0658358F4A}" destId="{B407AB3B-D955-4938-8B6C-FD57DA6050FA}" srcOrd="0" destOrd="0" presId="urn:microsoft.com/office/officeart/2005/8/layout/vList2"/>
    <dgm:cxn modelId="{085EC563-EE17-462F-8E85-94E724DA5FA2}" type="presParOf" srcId="{96F07557-F998-40B5-BB63-EC0658358F4A}" destId="{5F6AE171-DDF2-40A3-B7EC-78C9409EC231}" srcOrd="1" destOrd="0" presId="urn:microsoft.com/office/officeart/2005/8/layout/vList2"/>
    <dgm:cxn modelId="{D43225FE-13FE-4686-A267-77CC8A2A2839}" type="presParOf" srcId="{96F07557-F998-40B5-BB63-EC0658358F4A}" destId="{C0D92226-6952-4112-981A-2F5DEF9891F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F30427F2-9B03-4AAA-8B11-C1F88D1414B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518BB46-3013-4AD1-B93A-18DEC1AC2588}">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PBL </a:t>
          </a:r>
          <a:r>
            <a:rPr lang="ru-RU" b="1" dirty="0" err="1" smtClean="0">
              <a:latin typeface="Times New Roman" panose="02020603050405020304" pitchFamily="18" charset="0"/>
              <a:cs typeface="Times New Roman" panose="02020603050405020304" pitchFamily="18" charset="0"/>
            </a:rPr>
            <a:t>усулининг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хусусиятлари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56A0325-4588-4868-BA7A-C35978CF191C}" type="parTrans" cxnId="{E2070AD0-C9F5-4DEA-8C87-A1C6D2925221}">
      <dgm:prSet/>
      <dgm:spPr/>
      <dgm:t>
        <a:bodyPr/>
        <a:lstStyle/>
        <a:p>
          <a:endParaRPr lang="ru-RU"/>
        </a:p>
      </dgm:t>
    </dgm:pt>
    <dgm:pt modelId="{42E86D3E-5ED1-44B1-A983-5E2794B3C11E}" type="sibTrans" cxnId="{E2070AD0-C9F5-4DEA-8C87-A1C6D2925221}">
      <dgm:prSet/>
      <dgm:spPr/>
      <dgm:t>
        <a:bodyPr/>
        <a:lstStyle/>
        <a:p>
          <a:endParaRPr lang="ru-RU"/>
        </a:p>
      </dgm:t>
    </dgm:pt>
    <dgm:pt modelId="{2B820FEF-3C19-4305-93F0-23A7E7C60FA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0B846AE-ED92-432D-9E1E-903159A6D078}" type="parTrans" cxnId="{552390FD-CBA0-41CB-96E4-FD690D393DFE}">
      <dgm:prSet/>
      <dgm:spPr/>
      <dgm:t>
        <a:bodyPr/>
        <a:lstStyle/>
        <a:p>
          <a:endParaRPr lang="ru-RU"/>
        </a:p>
      </dgm:t>
    </dgm:pt>
    <dgm:pt modelId="{1A72B176-2624-4655-B202-014E550D8FA3}" type="sibTrans" cxnId="{552390FD-CBA0-41CB-96E4-FD690D393DFE}">
      <dgm:prSet/>
      <dgm:spPr/>
      <dgm:t>
        <a:bodyPr/>
        <a:lstStyle/>
        <a:p>
          <a:endParaRPr lang="ru-RU"/>
        </a:p>
      </dgm:t>
    </dgm:pt>
    <dgm:pt modelId="{E4757F4B-0838-4FA1-A1F0-696DF64F820F}">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жавобгарликни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зиммаларига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C5CC1A2-75B9-41C6-A085-08D72DB55E8A}" type="parTrans" cxnId="{C6A1D56D-D4DB-40FF-B5FE-A02C079760CD}">
      <dgm:prSet/>
      <dgm:spPr/>
      <dgm:t>
        <a:bodyPr/>
        <a:lstStyle/>
        <a:p>
          <a:endParaRPr lang="ru-RU"/>
        </a:p>
      </dgm:t>
    </dgm:pt>
    <dgm:pt modelId="{E06AB047-0CA9-4CF5-A2AC-E3853B40530F}" type="sibTrans" cxnId="{C6A1D56D-D4DB-40FF-B5FE-A02C079760CD}">
      <dgm:prSet/>
      <dgm:spPr/>
      <dgm:t>
        <a:bodyPr/>
        <a:lstStyle/>
        <a:p>
          <a:endParaRPr lang="ru-RU"/>
        </a:p>
      </dgm:t>
    </dgm:pt>
    <dgm:pt modelId="{D6A712C3-B7D2-4A96-8ACB-83DCBB99BB4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ахборотни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мўътадил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ҳужум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тингловчиларда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рағбатлантиради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оптимал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63714C1-B439-417A-90CA-D847CD99C119}" type="parTrans" cxnId="{660AC3A1-7435-4F93-AC50-96C7A12B10AF}">
      <dgm:prSet/>
      <dgm:spPr/>
      <dgm:t>
        <a:bodyPr/>
        <a:lstStyle/>
        <a:p>
          <a:endParaRPr lang="ru-RU"/>
        </a:p>
      </dgm:t>
    </dgm:pt>
    <dgm:pt modelId="{382935C7-52CB-4FDE-B6FF-889AED5178CC}" type="sibTrans" cxnId="{660AC3A1-7435-4F93-AC50-96C7A12B10AF}">
      <dgm:prSet/>
      <dgm:spPr/>
      <dgm:t>
        <a:bodyPr/>
        <a:lstStyle/>
        <a:p>
          <a:endParaRPr lang="ru-RU"/>
        </a:p>
      </dgm:t>
    </dgm:pt>
    <dgm:pt modelId="{34B6B5AB-2D08-43AE-B92A-E008D969FE0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излайдилар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FDB3333-80BF-4D26-8A4A-F33C157017CD}" type="parTrans" cxnId="{8BD18FED-C39D-4403-A297-6C136906FE74}">
      <dgm:prSet/>
      <dgm:spPr/>
      <dgm:t>
        <a:bodyPr/>
        <a:lstStyle/>
        <a:p>
          <a:endParaRPr lang="ru-RU"/>
        </a:p>
      </dgm:t>
    </dgm:pt>
    <dgm:pt modelId="{2B56E1F6-1B3E-41E6-87FC-EC49624F89F2}" type="sibTrans" cxnId="{8BD18FED-C39D-4403-A297-6C136906FE74}">
      <dgm:prSet/>
      <dgm:spPr/>
      <dgm:t>
        <a:bodyPr/>
        <a:lstStyle/>
        <a:p>
          <a:endParaRPr lang="ru-RU"/>
        </a:p>
      </dgm:t>
    </dgm:pt>
    <dgm:pt modelId="{EA6C34B4-716B-4B8C-B205-D4864A559750}">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иштирокчилардан</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дунёда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қадамларни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Ечимларни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бўладилар</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ҳаётда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341023D-7FC2-478D-B7CF-381B832E615D}" type="parTrans" cxnId="{8FA5A973-6501-4481-841F-964670FA4126}">
      <dgm:prSet/>
      <dgm:spPr/>
      <dgm:t>
        <a:bodyPr/>
        <a:lstStyle/>
        <a:p>
          <a:endParaRPr lang="ru-RU"/>
        </a:p>
      </dgm:t>
    </dgm:pt>
    <dgm:pt modelId="{3B19FB63-9A97-41E8-8F1E-76E7F8C3A914}" type="sibTrans" cxnId="{8FA5A973-6501-4481-841F-964670FA4126}">
      <dgm:prSet/>
      <dgm:spPr/>
      <dgm:t>
        <a:bodyPr/>
        <a:lstStyle/>
        <a:p>
          <a:endParaRPr lang="ru-RU"/>
        </a:p>
      </dgm:t>
    </dgm:pt>
    <dgm:pt modelId="{E963387B-EF6F-42F1-A16C-84311C943A6C}" type="pres">
      <dgm:prSet presAssocID="{F30427F2-9B03-4AAA-8B11-C1F88D1414BB}" presName="linear" presStyleCnt="0">
        <dgm:presLayoutVars>
          <dgm:animLvl val="lvl"/>
          <dgm:resizeHandles val="exact"/>
        </dgm:presLayoutVars>
      </dgm:prSet>
      <dgm:spPr/>
      <dgm:t>
        <a:bodyPr/>
        <a:lstStyle/>
        <a:p>
          <a:endParaRPr lang="ru-RU"/>
        </a:p>
      </dgm:t>
    </dgm:pt>
    <dgm:pt modelId="{4561465D-2B93-4F78-A1CB-6352B1911A3A}" type="pres">
      <dgm:prSet presAssocID="{B518BB46-3013-4AD1-B93A-18DEC1AC2588}" presName="parentText" presStyleLbl="node1" presStyleIdx="0" presStyleCnt="1">
        <dgm:presLayoutVars>
          <dgm:chMax val="0"/>
          <dgm:bulletEnabled val="1"/>
        </dgm:presLayoutVars>
      </dgm:prSet>
      <dgm:spPr/>
      <dgm:t>
        <a:bodyPr/>
        <a:lstStyle/>
        <a:p>
          <a:endParaRPr lang="ru-RU"/>
        </a:p>
      </dgm:t>
    </dgm:pt>
    <dgm:pt modelId="{26756FC3-0236-4BD6-A1DB-2C49DE900452}" type="pres">
      <dgm:prSet presAssocID="{B518BB46-3013-4AD1-B93A-18DEC1AC2588}" presName="childText" presStyleLbl="revTx" presStyleIdx="0" presStyleCnt="1">
        <dgm:presLayoutVars>
          <dgm:bulletEnabled val="1"/>
        </dgm:presLayoutVars>
      </dgm:prSet>
      <dgm:spPr/>
      <dgm:t>
        <a:bodyPr/>
        <a:lstStyle/>
        <a:p>
          <a:endParaRPr lang="ru-RU"/>
        </a:p>
      </dgm:t>
    </dgm:pt>
  </dgm:ptLst>
  <dgm:cxnLst>
    <dgm:cxn modelId="{137A1AB5-C990-4314-A823-5806606D8F7C}" type="presOf" srcId="{D6A712C3-B7D2-4A96-8ACB-83DCBB99BB47}" destId="{26756FC3-0236-4BD6-A1DB-2C49DE900452}" srcOrd="0" destOrd="2" presId="urn:microsoft.com/office/officeart/2005/8/layout/vList2"/>
    <dgm:cxn modelId="{699FFAA4-8825-42E0-8E16-EF2C01BF2E3A}" type="presOf" srcId="{F30427F2-9B03-4AAA-8B11-C1F88D1414BB}" destId="{E963387B-EF6F-42F1-A16C-84311C943A6C}" srcOrd="0" destOrd="0" presId="urn:microsoft.com/office/officeart/2005/8/layout/vList2"/>
    <dgm:cxn modelId="{7FF8BE81-D077-4E50-9C0C-1EB0EE9864F4}" type="presOf" srcId="{34B6B5AB-2D08-43AE-B92A-E008D969FE07}" destId="{26756FC3-0236-4BD6-A1DB-2C49DE900452}" srcOrd="0" destOrd="3" presId="urn:microsoft.com/office/officeart/2005/8/layout/vList2"/>
    <dgm:cxn modelId="{BE549186-D799-4017-9797-4C2DCE6C7F1F}" type="presOf" srcId="{E4757F4B-0838-4FA1-A1F0-696DF64F820F}" destId="{26756FC3-0236-4BD6-A1DB-2C49DE900452}" srcOrd="0" destOrd="1" presId="urn:microsoft.com/office/officeart/2005/8/layout/vList2"/>
    <dgm:cxn modelId="{CB8A2615-EDDD-48BD-85A6-9436354F9755}" type="presOf" srcId="{2B820FEF-3C19-4305-93F0-23A7E7C60FA4}" destId="{26756FC3-0236-4BD6-A1DB-2C49DE900452}" srcOrd="0" destOrd="0" presId="urn:microsoft.com/office/officeart/2005/8/layout/vList2"/>
    <dgm:cxn modelId="{E2070AD0-C9F5-4DEA-8C87-A1C6D2925221}" srcId="{F30427F2-9B03-4AAA-8B11-C1F88D1414BB}" destId="{B518BB46-3013-4AD1-B93A-18DEC1AC2588}" srcOrd="0" destOrd="0" parTransId="{F56A0325-4588-4868-BA7A-C35978CF191C}" sibTransId="{42E86D3E-5ED1-44B1-A983-5E2794B3C11E}"/>
    <dgm:cxn modelId="{C6A1D56D-D4DB-40FF-B5FE-A02C079760CD}" srcId="{B518BB46-3013-4AD1-B93A-18DEC1AC2588}" destId="{E4757F4B-0838-4FA1-A1F0-696DF64F820F}" srcOrd="1" destOrd="0" parTransId="{9C5CC1A2-75B9-41C6-A085-08D72DB55E8A}" sibTransId="{E06AB047-0CA9-4CF5-A2AC-E3853B40530F}"/>
    <dgm:cxn modelId="{8BD18FED-C39D-4403-A297-6C136906FE74}" srcId="{B518BB46-3013-4AD1-B93A-18DEC1AC2588}" destId="{34B6B5AB-2D08-43AE-B92A-E008D969FE07}" srcOrd="3" destOrd="0" parTransId="{6FDB3333-80BF-4D26-8A4A-F33C157017CD}" sibTransId="{2B56E1F6-1B3E-41E6-87FC-EC49624F89F2}"/>
    <dgm:cxn modelId="{16799D5C-23B2-4E19-89C2-5CC65ADC460E}" type="presOf" srcId="{EA6C34B4-716B-4B8C-B205-D4864A559750}" destId="{26756FC3-0236-4BD6-A1DB-2C49DE900452}" srcOrd="0" destOrd="4" presId="urn:microsoft.com/office/officeart/2005/8/layout/vList2"/>
    <dgm:cxn modelId="{552390FD-CBA0-41CB-96E4-FD690D393DFE}" srcId="{B518BB46-3013-4AD1-B93A-18DEC1AC2588}" destId="{2B820FEF-3C19-4305-93F0-23A7E7C60FA4}" srcOrd="0" destOrd="0" parTransId="{90B846AE-ED92-432D-9E1E-903159A6D078}" sibTransId="{1A72B176-2624-4655-B202-014E550D8FA3}"/>
    <dgm:cxn modelId="{8FA5A973-6501-4481-841F-964670FA4126}" srcId="{B518BB46-3013-4AD1-B93A-18DEC1AC2588}" destId="{EA6C34B4-716B-4B8C-B205-D4864A559750}" srcOrd="4" destOrd="0" parTransId="{5341023D-7FC2-478D-B7CF-381B832E615D}" sibTransId="{3B19FB63-9A97-41E8-8F1E-76E7F8C3A914}"/>
    <dgm:cxn modelId="{D7601F3D-F58D-420F-AD12-A953E24F6B48}" type="presOf" srcId="{B518BB46-3013-4AD1-B93A-18DEC1AC2588}" destId="{4561465D-2B93-4F78-A1CB-6352B1911A3A}" srcOrd="0" destOrd="0" presId="urn:microsoft.com/office/officeart/2005/8/layout/vList2"/>
    <dgm:cxn modelId="{660AC3A1-7435-4F93-AC50-96C7A12B10AF}" srcId="{B518BB46-3013-4AD1-B93A-18DEC1AC2588}" destId="{D6A712C3-B7D2-4A96-8ACB-83DCBB99BB47}" srcOrd="2" destOrd="0" parTransId="{463714C1-B439-417A-90CA-D847CD99C119}" sibTransId="{382935C7-52CB-4FDE-B6FF-889AED5178CC}"/>
    <dgm:cxn modelId="{25F0C309-0257-44FB-BDE3-D1D6FC5BA4A4}" type="presParOf" srcId="{E963387B-EF6F-42F1-A16C-84311C943A6C}" destId="{4561465D-2B93-4F78-A1CB-6352B1911A3A}" srcOrd="0" destOrd="0" presId="urn:microsoft.com/office/officeart/2005/8/layout/vList2"/>
    <dgm:cxn modelId="{5B4BB679-95E6-4EAE-BE75-D5FF65EECBAD}" type="presParOf" srcId="{E963387B-EF6F-42F1-A16C-84311C943A6C}" destId="{26756FC3-0236-4BD6-A1DB-2C49DE90045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77C9848B-4FC5-49A3-B75F-D26329E03F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291E645-624B-4587-9F06-BD8159AE5079}">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афзалликлари</a:t>
          </a:r>
          <a:r>
            <a:rPr lang="ru-RU"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006CA8A-878E-433F-B633-F61D7263F006}" type="parTrans" cxnId="{B87F179F-5680-43B9-BD79-D54195F4B7D0}">
      <dgm:prSet/>
      <dgm:spPr/>
      <dgm:t>
        <a:bodyPr/>
        <a:lstStyle/>
        <a:p>
          <a:endParaRPr lang="ru-RU"/>
        </a:p>
      </dgm:t>
    </dgm:pt>
    <dgm:pt modelId="{5BB71CDE-DDB1-4119-AFB7-00E9C08F86C1}" type="sibTrans" cxnId="{B87F179F-5680-43B9-BD79-D54195F4B7D0}">
      <dgm:prSet/>
      <dgm:spPr/>
      <dgm:t>
        <a:bodyPr/>
        <a:lstStyle/>
        <a:p>
          <a:endParaRPr lang="ru-RU"/>
        </a:p>
      </dgm:t>
    </dgm:pt>
    <dgm:pt modelId="{C517A8E7-BD5A-404E-BDBF-E4DCE6B9C351}">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65CFEA7-F471-4C1F-AC9C-D99E40879848}" type="parTrans" cxnId="{CDA7ECB4-8E68-45F5-8056-7FBF3B42B645}">
      <dgm:prSet/>
      <dgm:spPr/>
      <dgm:t>
        <a:bodyPr/>
        <a:lstStyle/>
        <a:p>
          <a:endParaRPr lang="ru-RU"/>
        </a:p>
      </dgm:t>
    </dgm:pt>
    <dgm:pt modelId="{3C70228E-9F89-4905-BF3B-431CFA35E399}" type="sibTrans" cxnId="{CDA7ECB4-8E68-45F5-8056-7FBF3B42B645}">
      <dgm:prSet/>
      <dgm:spPr/>
      <dgm:t>
        <a:bodyPr/>
        <a:lstStyle/>
        <a:p>
          <a:endParaRPr lang="ru-RU"/>
        </a:p>
      </dgm:t>
    </dgm:pt>
    <dgm:pt modelId="{F55B5B24-1FE0-49C5-8413-79EFF20A4289}">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тортиш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сценарийларни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F100525-8CA2-4634-8629-44A5D7C65D56}" type="parTrans" cxnId="{71C77A61-AF7F-4947-B342-B18CFED29A4E}">
      <dgm:prSet/>
      <dgm:spPr/>
      <dgm:t>
        <a:bodyPr/>
        <a:lstStyle/>
        <a:p>
          <a:endParaRPr lang="ru-RU"/>
        </a:p>
      </dgm:t>
    </dgm:pt>
    <dgm:pt modelId="{5ACA07FB-3A70-4FC5-91C7-E8A26EBE56B7}" type="sibTrans" cxnId="{71C77A61-AF7F-4947-B342-B18CFED29A4E}">
      <dgm:prSet/>
      <dgm:spPr/>
      <dgm:t>
        <a:bodyPr/>
        <a:lstStyle/>
        <a:p>
          <a:endParaRPr lang="ru-RU"/>
        </a:p>
      </dgm:t>
    </dgm:pt>
    <dgm:pt modelId="{B8896A62-A04F-4F3E-972D-A6A292C2A816}">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хавф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босқичларида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содир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D927F10-99FD-4430-AC1F-0F66E9FC0957}" type="parTrans" cxnId="{01BBF8A1-2809-481E-9C60-7509FB6CAC51}">
      <dgm:prSet/>
      <dgm:spPr/>
      <dgm:t>
        <a:bodyPr/>
        <a:lstStyle/>
        <a:p>
          <a:endParaRPr lang="ru-RU"/>
        </a:p>
      </dgm:t>
    </dgm:pt>
    <dgm:pt modelId="{EC9C2561-7198-4ADD-9628-42BA8E004EAF}" type="sibTrans" cxnId="{01BBF8A1-2809-481E-9C60-7509FB6CAC51}">
      <dgm:prSet/>
      <dgm:spPr/>
      <dgm:t>
        <a:bodyPr/>
        <a:lstStyle/>
        <a:p>
          <a:endParaRPr lang="ru-RU"/>
        </a:p>
      </dgm:t>
    </dgm:pt>
    <dgm:pt modelId="{2E8007D7-47A1-4382-AAEC-79F4AC7FE6B9}" type="pres">
      <dgm:prSet presAssocID="{77C9848B-4FC5-49A3-B75F-D26329E03F74}" presName="linear" presStyleCnt="0">
        <dgm:presLayoutVars>
          <dgm:animLvl val="lvl"/>
          <dgm:resizeHandles val="exact"/>
        </dgm:presLayoutVars>
      </dgm:prSet>
      <dgm:spPr/>
      <dgm:t>
        <a:bodyPr/>
        <a:lstStyle/>
        <a:p>
          <a:endParaRPr lang="ru-RU"/>
        </a:p>
      </dgm:t>
    </dgm:pt>
    <dgm:pt modelId="{62B2D25C-25CC-491C-9640-ADB0C68ACE1B}" type="pres">
      <dgm:prSet presAssocID="{3291E645-624B-4587-9F06-BD8159AE5079}" presName="parentText" presStyleLbl="node1" presStyleIdx="0" presStyleCnt="1">
        <dgm:presLayoutVars>
          <dgm:chMax val="0"/>
          <dgm:bulletEnabled val="1"/>
        </dgm:presLayoutVars>
      </dgm:prSet>
      <dgm:spPr/>
      <dgm:t>
        <a:bodyPr/>
        <a:lstStyle/>
        <a:p>
          <a:endParaRPr lang="ru-RU"/>
        </a:p>
      </dgm:t>
    </dgm:pt>
    <dgm:pt modelId="{D77BB9F1-8D50-4625-97D1-11136F1B4AF2}" type="pres">
      <dgm:prSet presAssocID="{3291E645-624B-4587-9F06-BD8159AE5079}" presName="childText" presStyleLbl="revTx" presStyleIdx="0" presStyleCnt="1">
        <dgm:presLayoutVars>
          <dgm:bulletEnabled val="1"/>
        </dgm:presLayoutVars>
      </dgm:prSet>
      <dgm:spPr/>
      <dgm:t>
        <a:bodyPr/>
        <a:lstStyle/>
        <a:p>
          <a:endParaRPr lang="ru-RU"/>
        </a:p>
      </dgm:t>
    </dgm:pt>
  </dgm:ptLst>
  <dgm:cxnLst>
    <dgm:cxn modelId="{EA1B299D-7DC9-47AB-BA03-9543802A819A}" type="presOf" srcId="{F55B5B24-1FE0-49C5-8413-79EFF20A4289}" destId="{D77BB9F1-8D50-4625-97D1-11136F1B4AF2}" srcOrd="0" destOrd="1" presId="urn:microsoft.com/office/officeart/2005/8/layout/vList2"/>
    <dgm:cxn modelId="{05503177-6C51-4EC4-9C06-8EDC818C5F62}" type="presOf" srcId="{B8896A62-A04F-4F3E-972D-A6A292C2A816}" destId="{D77BB9F1-8D50-4625-97D1-11136F1B4AF2}" srcOrd="0" destOrd="2" presId="urn:microsoft.com/office/officeart/2005/8/layout/vList2"/>
    <dgm:cxn modelId="{94EC9238-A051-452C-B083-6E6CB10EECC7}" type="presOf" srcId="{C517A8E7-BD5A-404E-BDBF-E4DCE6B9C351}" destId="{D77BB9F1-8D50-4625-97D1-11136F1B4AF2}" srcOrd="0" destOrd="0" presId="urn:microsoft.com/office/officeart/2005/8/layout/vList2"/>
    <dgm:cxn modelId="{58E14278-8E6E-40BC-9E6C-5BA1B89D788B}" type="presOf" srcId="{77C9848B-4FC5-49A3-B75F-D26329E03F74}" destId="{2E8007D7-47A1-4382-AAEC-79F4AC7FE6B9}" srcOrd="0" destOrd="0" presId="urn:microsoft.com/office/officeart/2005/8/layout/vList2"/>
    <dgm:cxn modelId="{01BBF8A1-2809-481E-9C60-7509FB6CAC51}" srcId="{3291E645-624B-4587-9F06-BD8159AE5079}" destId="{B8896A62-A04F-4F3E-972D-A6A292C2A816}" srcOrd="2" destOrd="0" parTransId="{3D927F10-99FD-4430-AC1F-0F66E9FC0957}" sibTransId="{EC9C2561-7198-4ADD-9628-42BA8E004EAF}"/>
    <dgm:cxn modelId="{2CEA471B-60A4-4195-922D-B75DD9158B6F}" type="presOf" srcId="{3291E645-624B-4587-9F06-BD8159AE5079}" destId="{62B2D25C-25CC-491C-9640-ADB0C68ACE1B}" srcOrd="0" destOrd="0" presId="urn:microsoft.com/office/officeart/2005/8/layout/vList2"/>
    <dgm:cxn modelId="{71C77A61-AF7F-4947-B342-B18CFED29A4E}" srcId="{3291E645-624B-4587-9F06-BD8159AE5079}" destId="{F55B5B24-1FE0-49C5-8413-79EFF20A4289}" srcOrd="1" destOrd="0" parTransId="{CF100525-8CA2-4634-8629-44A5D7C65D56}" sibTransId="{5ACA07FB-3A70-4FC5-91C7-E8A26EBE56B7}"/>
    <dgm:cxn modelId="{CDA7ECB4-8E68-45F5-8056-7FBF3B42B645}" srcId="{3291E645-624B-4587-9F06-BD8159AE5079}" destId="{C517A8E7-BD5A-404E-BDBF-E4DCE6B9C351}" srcOrd="0" destOrd="0" parTransId="{665CFEA7-F471-4C1F-AC9C-D99E40879848}" sibTransId="{3C70228E-9F89-4905-BF3B-431CFA35E399}"/>
    <dgm:cxn modelId="{B87F179F-5680-43B9-BD79-D54195F4B7D0}" srcId="{77C9848B-4FC5-49A3-B75F-D26329E03F74}" destId="{3291E645-624B-4587-9F06-BD8159AE5079}" srcOrd="0" destOrd="0" parTransId="{6006CA8A-878E-433F-B633-F61D7263F006}" sibTransId="{5BB71CDE-DDB1-4119-AFB7-00E9C08F86C1}"/>
    <dgm:cxn modelId="{659E31D9-9B47-41F9-BFA2-06B705A8824D}" type="presParOf" srcId="{2E8007D7-47A1-4382-AAEC-79F4AC7FE6B9}" destId="{62B2D25C-25CC-491C-9640-ADB0C68ACE1B}" srcOrd="0" destOrd="0" presId="urn:microsoft.com/office/officeart/2005/8/layout/vList2"/>
    <dgm:cxn modelId="{B08FFB7B-DA11-4FC1-A139-527892AED84C}" type="presParOf" srcId="{2E8007D7-47A1-4382-AAEC-79F4AC7FE6B9}" destId="{D77BB9F1-8D50-4625-97D1-11136F1B4AF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77C9848B-4FC5-49A3-B75F-D26329E03F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8896A62-A04F-4F3E-972D-A6A292C2A816}">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PBL</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етакчилик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мулоқот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D927F10-99FD-4430-AC1F-0F66E9FC0957}" type="parTrans" cxnId="{01BBF8A1-2809-481E-9C60-7509FB6CAC51}">
      <dgm:prSet/>
      <dgm:spPr/>
      <dgm:t>
        <a:bodyPr/>
        <a:lstStyle/>
        <a:p>
          <a:endParaRPr lang="ru-RU"/>
        </a:p>
      </dgm:t>
    </dgm:pt>
    <dgm:pt modelId="{EC9C2561-7198-4ADD-9628-42BA8E004EAF}" type="sibTrans" cxnId="{01BBF8A1-2809-481E-9C60-7509FB6CAC51}">
      <dgm:prSet/>
      <dgm:spPr/>
      <dgm:t>
        <a:bodyPr/>
        <a:lstStyle/>
        <a:p>
          <a:endParaRPr lang="ru-RU"/>
        </a:p>
      </dgm:t>
    </dgm:pt>
    <dgm:pt modelId="{25E6655B-B620-44EF-BFCA-98B683F1CD8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қарорлар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жавобгарликни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зиммасига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F0488C8-24C7-4965-90D8-309101099A76}" type="parTrans" cxnId="{33504A6D-CC55-4680-8B9F-C90807295264}">
      <dgm:prSet/>
      <dgm:spPr/>
      <dgm:t>
        <a:bodyPr/>
        <a:lstStyle/>
        <a:p>
          <a:endParaRPr lang="ru-RU"/>
        </a:p>
      </dgm:t>
    </dgm:pt>
    <dgm:pt modelId="{E5A0F53F-8930-4E84-9F64-EF97B1EC6404}" type="sibTrans" cxnId="{33504A6D-CC55-4680-8B9F-C90807295264}">
      <dgm:prSet/>
      <dgm:spPr/>
      <dgm:t>
        <a:bodyPr/>
        <a:lstStyle/>
        <a:p>
          <a:endParaRPr lang="ru-RU"/>
        </a:p>
      </dgm:t>
    </dgm:pt>
    <dgm:pt modelId="{2E8007D7-47A1-4382-AAEC-79F4AC7FE6B9}" type="pres">
      <dgm:prSet presAssocID="{77C9848B-4FC5-49A3-B75F-D26329E03F74}" presName="linear" presStyleCnt="0">
        <dgm:presLayoutVars>
          <dgm:animLvl val="lvl"/>
          <dgm:resizeHandles val="exact"/>
        </dgm:presLayoutVars>
      </dgm:prSet>
      <dgm:spPr/>
      <dgm:t>
        <a:bodyPr/>
        <a:lstStyle/>
        <a:p>
          <a:endParaRPr lang="ru-RU"/>
        </a:p>
      </dgm:t>
    </dgm:pt>
    <dgm:pt modelId="{958DE8D2-EE1C-436E-A3A4-D244798F55ED}" type="pres">
      <dgm:prSet presAssocID="{B8896A62-A04F-4F3E-972D-A6A292C2A816}" presName="parentText" presStyleLbl="node1" presStyleIdx="0" presStyleCnt="2">
        <dgm:presLayoutVars>
          <dgm:chMax val="0"/>
          <dgm:bulletEnabled val="1"/>
        </dgm:presLayoutVars>
      </dgm:prSet>
      <dgm:spPr/>
      <dgm:t>
        <a:bodyPr/>
        <a:lstStyle/>
        <a:p>
          <a:endParaRPr lang="ru-RU"/>
        </a:p>
      </dgm:t>
    </dgm:pt>
    <dgm:pt modelId="{0C110079-F7B5-4A30-A1E8-7DE1345032C9}" type="pres">
      <dgm:prSet presAssocID="{EC9C2561-7198-4ADD-9628-42BA8E004EAF}" presName="spacer" presStyleCnt="0"/>
      <dgm:spPr/>
    </dgm:pt>
    <dgm:pt modelId="{6C6E6310-0CE9-4087-B2BE-96F194BCB2E3}" type="pres">
      <dgm:prSet presAssocID="{25E6655B-B620-44EF-BFCA-98B683F1CD83}" presName="parentText" presStyleLbl="node1" presStyleIdx="1" presStyleCnt="2">
        <dgm:presLayoutVars>
          <dgm:chMax val="0"/>
          <dgm:bulletEnabled val="1"/>
        </dgm:presLayoutVars>
      </dgm:prSet>
      <dgm:spPr/>
      <dgm:t>
        <a:bodyPr/>
        <a:lstStyle/>
        <a:p>
          <a:endParaRPr lang="ru-RU"/>
        </a:p>
      </dgm:t>
    </dgm:pt>
  </dgm:ptLst>
  <dgm:cxnLst>
    <dgm:cxn modelId="{B3C67E61-921E-417F-BCBF-C5E6A2EB4588}" type="presOf" srcId="{B8896A62-A04F-4F3E-972D-A6A292C2A816}" destId="{958DE8D2-EE1C-436E-A3A4-D244798F55ED}" srcOrd="0" destOrd="0" presId="urn:microsoft.com/office/officeart/2005/8/layout/vList2"/>
    <dgm:cxn modelId="{33504A6D-CC55-4680-8B9F-C90807295264}" srcId="{77C9848B-4FC5-49A3-B75F-D26329E03F74}" destId="{25E6655B-B620-44EF-BFCA-98B683F1CD83}" srcOrd="1" destOrd="0" parTransId="{FF0488C8-24C7-4965-90D8-309101099A76}" sibTransId="{E5A0F53F-8930-4E84-9F64-EF97B1EC6404}"/>
    <dgm:cxn modelId="{01BBF8A1-2809-481E-9C60-7509FB6CAC51}" srcId="{77C9848B-4FC5-49A3-B75F-D26329E03F74}" destId="{B8896A62-A04F-4F3E-972D-A6A292C2A816}" srcOrd="0" destOrd="0" parTransId="{3D927F10-99FD-4430-AC1F-0F66E9FC0957}" sibTransId="{EC9C2561-7198-4ADD-9628-42BA8E004EAF}"/>
    <dgm:cxn modelId="{3447DD74-3C9F-4B8D-A13E-813E16D89283}" type="presOf" srcId="{25E6655B-B620-44EF-BFCA-98B683F1CD83}" destId="{6C6E6310-0CE9-4087-B2BE-96F194BCB2E3}" srcOrd="0" destOrd="0" presId="urn:microsoft.com/office/officeart/2005/8/layout/vList2"/>
    <dgm:cxn modelId="{58E14278-8E6E-40BC-9E6C-5BA1B89D788B}" type="presOf" srcId="{77C9848B-4FC5-49A3-B75F-D26329E03F74}" destId="{2E8007D7-47A1-4382-AAEC-79F4AC7FE6B9}" srcOrd="0" destOrd="0" presId="urn:microsoft.com/office/officeart/2005/8/layout/vList2"/>
    <dgm:cxn modelId="{739A6F17-15D4-481F-825C-1E48D1E2678F}" type="presParOf" srcId="{2E8007D7-47A1-4382-AAEC-79F4AC7FE6B9}" destId="{958DE8D2-EE1C-436E-A3A4-D244798F55ED}" srcOrd="0" destOrd="0" presId="urn:microsoft.com/office/officeart/2005/8/layout/vList2"/>
    <dgm:cxn modelId="{BEE8EF97-4021-469D-BFF2-3AF8694CB576}" type="presParOf" srcId="{2E8007D7-47A1-4382-AAEC-79F4AC7FE6B9}" destId="{0C110079-F7B5-4A30-A1E8-7DE1345032C9}" srcOrd="1" destOrd="0" presId="urn:microsoft.com/office/officeart/2005/8/layout/vList2"/>
    <dgm:cxn modelId="{49FBFFB2-02E7-44E6-AFEF-1184C6DF07F2}" type="presParOf" srcId="{2E8007D7-47A1-4382-AAEC-79F4AC7FE6B9}" destId="{6C6E6310-0CE9-4087-B2BE-96F194BCB2E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77C9848B-4FC5-49A3-B75F-D26329E03F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5E6655B-B620-44EF-BFCA-98B683F1CD83}">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Бизнес-</a:t>
          </a:r>
          <a:r>
            <a:rPr lang="ru-RU" dirty="0" err="1" smtClean="0">
              <a:latin typeface="Times New Roman" panose="02020603050405020304" pitchFamily="18" charset="0"/>
              <a:cs typeface="Times New Roman" panose="02020603050405020304" pitchFamily="18" charset="0"/>
            </a:rPr>
            <a:t>тренерлар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етакчиликни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PBL</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F0488C8-24C7-4965-90D8-309101099A76}" type="parTrans" cxnId="{33504A6D-CC55-4680-8B9F-C90807295264}">
      <dgm:prSet/>
      <dgm:spPr/>
      <dgm:t>
        <a:bodyPr/>
        <a:lstStyle/>
        <a:p>
          <a:endParaRPr lang="ru-RU"/>
        </a:p>
      </dgm:t>
    </dgm:pt>
    <dgm:pt modelId="{E5A0F53F-8930-4E84-9F64-EF97B1EC6404}" type="sibTrans" cxnId="{33504A6D-CC55-4680-8B9F-C90807295264}">
      <dgm:prSet/>
      <dgm:spPr/>
      <dgm:t>
        <a:bodyPr/>
        <a:lstStyle/>
        <a:p>
          <a:endParaRPr lang="ru-RU"/>
        </a:p>
      </dgm:t>
    </dgm:pt>
    <dgm:pt modelId="{C8302371-1BE5-4F41-82EB-9626C618E58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машғулотларнинг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қийматига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DDC6A01-0F6F-4870-A96E-61286C63ED13}" type="parTrans" cxnId="{C6E4C9DB-8A87-4044-8753-9DDC19BAEBB5}">
      <dgm:prSet/>
      <dgm:spPr/>
      <dgm:t>
        <a:bodyPr/>
        <a:lstStyle/>
        <a:p>
          <a:endParaRPr lang="ru-RU"/>
        </a:p>
      </dgm:t>
    </dgm:pt>
    <dgm:pt modelId="{081AE9F9-6B09-4B90-ADCC-F7C5C0667624}" type="sibTrans" cxnId="{C6E4C9DB-8A87-4044-8753-9DDC19BAEBB5}">
      <dgm:prSet/>
      <dgm:spPr/>
      <dgm:t>
        <a:bodyPr/>
        <a:lstStyle/>
        <a:p>
          <a:endParaRPr lang="ru-RU"/>
        </a:p>
      </dgm:t>
    </dgm:pt>
    <dgm:pt modelId="{2E8007D7-47A1-4382-AAEC-79F4AC7FE6B9}" type="pres">
      <dgm:prSet presAssocID="{77C9848B-4FC5-49A3-B75F-D26329E03F74}" presName="linear" presStyleCnt="0">
        <dgm:presLayoutVars>
          <dgm:animLvl val="lvl"/>
          <dgm:resizeHandles val="exact"/>
        </dgm:presLayoutVars>
      </dgm:prSet>
      <dgm:spPr/>
      <dgm:t>
        <a:bodyPr/>
        <a:lstStyle/>
        <a:p>
          <a:endParaRPr lang="ru-RU"/>
        </a:p>
      </dgm:t>
    </dgm:pt>
    <dgm:pt modelId="{6C6E6310-0CE9-4087-B2BE-96F194BCB2E3}" type="pres">
      <dgm:prSet presAssocID="{25E6655B-B620-44EF-BFCA-98B683F1CD83}" presName="parentText" presStyleLbl="node1" presStyleIdx="0" presStyleCnt="2">
        <dgm:presLayoutVars>
          <dgm:chMax val="0"/>
          <dgm:bulletEnabled val="1"/>
        </dgm:presLayoutVars>
      </dgm:prSet>
      <dgm:spPr/>
      <dgm:t>
        <a:bodyPr/>
        <a:lstStyle/>
        <a:p>
          <a:endParaRPr lang="ru-RU"/>
        </a:p>
      </dgm:t>
    </dgm:pt>
    <dgm:pt modelId="{8F1C60AA-B186-4AAD-8E92-52A4B7EC5DBD}" type="pres">
      <dgm:prSet presAssocID="{E5A0F53F-8930-4E84-9F64-EF97B1EC6404}" presName="spacer" presStyleCnt="0"/>
      <dgm:spPr/>
    </dgm:pt>
    <dgm:pt modelId="{46734CFA-7396-4732-813E-C05843893D19}" type="pres">
      <dgm:prSet presAssocID="{C8302371-1BE5-4F41-82EB-9626C618E584}" presName="parentText" presStyleLbl="node1" presStyleIdx="1" presStyleCnt="2">
        <dgm:presLayoutVars>
          <dgm:chMax val="0"/>
          <dgm:bulletEnabled val="1"/>
        </dgm:presLayoutVars>
      </dgm:prSet>
      <dgm:spPr/>
      <dgm:t>
        <a:bodyPr/>
        <a:lstStyle/>
        <a:p>
          <a:endParaRPr lang="ru-RU"/>
        </a:p>
      </dgm:t>
    </dgm:pt>
  </dgm:ptLst>
  <dgm:cxnLst>
    <dgm:cxn modelId="{33504A6D-CC55-4680-8B9F-C90807295264}" srcId="{77C9848B-4FC5-49A3-B75F-D26329E03F74}" destId="{25E6655B-B620-44EF-BFCA-98B683F1CD83}" srcOrd="0" destOrd="0" parTransId="{FF0488C8-24C7-4965-90D8-309101099A76}" sibTransId="{E5A0F53F-8930-4E84-9F64-EF97B1EC6404}"/>
    <dgm:cxn modelId="{3447DD74-3C9F-4B8D-A13E-813E16D89283}" type="presOf" srcId="{25E6655B-B620-44EF-BFCA-98B683F1CD83}" destId="{6C6E6310-0CE9-4087-B2BE-96F194BCB2E3}" srcOrd="0" destOrd="0" presId="urn:microsoft.com/office/officeart/2005/8/layout/vList2"/>
    <dgm:cxn modelId="{C6E4C9DB-8A87-4044-8753-9DDC19BAEBB5}" srcId="{77C9848B-4FC5-49A3-B75F-D26329E03F74}" destId="{C8302371-1BE5-4F41-82EB-9626C618E584}" srcOrd="1" destOrd="0" parTransId="{2DDC6A01-0F6F-4870-A96E-61286C63ED13}" sibTransId="{081AE9F9-6B09-4B90-ADCC-F7C5C0667624}"/>
    <dgm:cxn modelId="{58E14278-8E6E-40BC-9E6C-5BA1B89D788B}" type="presOf" srcId="{77C9848B-4FC5-49A3-B75F-D26329E03F74}" destId="{2E8007D7-47A1-4382-AAEC-79F4AC7FE6B9}" srcOrd="0" destOrd="0" presId="urn:microsoft.com/office/officeart/2005/8/layout/vList2"/>
    <dgm:cxn modelId="{B25C8C40-7643-4B73-9496-C10E905D310D}" type="presOf" srcId="{C8302371-1BE5-4F41-82EB-9626C618E584}" destId="{46734CFA-7396-4732-813E-C05843893D19}" srcOrd="0" destOrd="0" presId="urn:microsoft.com/office/officeart/2005/8/layout/vList2"/>
    <dgm:cxn modelId="{49FBFFB2-02E7-44E6-AFEF-1184C6DF07F2}" type="presParOf" srcId="{2E8007D7-47A1-4382-AAEC-79F4AC7FE6B9}" destId="{6C6E6310-0CE9-4087-B2BE-96F194BCB2E3}" srcOrd="0" destOrd="0" presId="urn:microsoft.com/office/officeart/2005/8/layout/vList2"/>
    <dgm:cxn modelId="{3B38A7A8-1B48-4A55-A5EE-F57640B830EB}" type="presParOf" srcId="{2E8007D7-47A1-4382-AAEC-79F4AC7FE6B9}" destId="{8F1C60AA-B186-4AAD-8E92-52A4B7EC5DBD}" srcOrd="1" destOrd="0" presId="urn:microsoft.com/office/officeart/2005/8/layout/vList2"/>
    <dgm:cxn modelId="{E6FC88EF-DF3D-4C2B-B5A8-B975BA3227D9}" type="presParOf" srcId="{2E8007D7-47A1-4382-AAEC-79F4AC7FE6B9}" destId="{46734CFA-7396-4732-813E-C05843893D1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851565E7-3F6E-4B65-8A2A-1B0E2041BA3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20EAA65B-928F-4974-8C51-41067724A198}">
      <dgm:prSet/>
      <dgm:spPr/>
      <dgm:t>
        <a:bodyPr/>
        <a:lstStyle/>
        <a:p>
          <a:pPr algn="ctr" rtl="0"/>
          <a:r>
            <a:rPr lang="uz-Cyrl-UZ" dirty="0" smtClean="0">
              <a:latin typeface="Times New Roman" panose="02020603050405020304" pitchFamily="18" charset="0"/>
              <a:cs typeface="Times New Roman" panose="02020603050405020304" pitchFamily="18" charset="0"/>
            </a:rPr>
            <a:t>2-савол. </a:t>
          </a:r>
          <a:r>
            <a:rPr lang="ms-MY" dirty="0" smtClean="0">
              <a:latin typeface="Times New Roman" panose="02020603050405020304" pitchFamily="18" charset="0"/>
              <a:cs typeface="Times New Roman" panose="02020603050405020304" pitchFamily="18" charset="0"/>
            </a:rPr>
            <a:t>Ўқув жaрaёнини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бoшқaришдa муaммoли тaълимни қўллaш тexнoлoгияси</a:t>
          </a:r>
          <a:endParaRPr lang="ru-RU" dirty="0">
            <a:latin typeface="Times New Roman" panose="02020603050405020304" pitchFamily="18" charset="0"/>
            <a:cs typeface="Times New Roman" panose="02020603050405020304" pitchFamily="18" charset="0"/>
          </a:endParaRPr>
        </a:p>
      </dgm:t>
    </dgm:pt>
    <dgm:pt modelId="{520753A3-107A-4D27-B435-A12E3F3716E6}" type="parTrans" cxnId="{3B3501CD-018D-4020-A416-49E5FD02EBF0}">
      <dgm:prSet/>
      <dgm:spPr/>
      <dgm:t>
        <a:bodyPr/>
        <a:lstStyle/>
        <a:p>
          <a:endParaRPr lang="ru-RU"/>
        </a:p>
      </dgm:t>
    </dgm:pt>
    <dgm:pt modelId="{660EBDB2-116D-4740-B105-D14F5E75C713}" type="sibTrans" cxnId="{3B3501CD-018D-4020-A416-49E5FD02EBF0}">
      <dgm:prSet/>
      <dgm:spPr/>
      <dgm:t>
        <a:bodyPr/>
        <a:lstStyle/>
        <a:p>
          <a:endParaRPr lang="ru-RU"/>
        </a:p>
      </dgm:t>
    </dgm:pt>
    <dgm:pt modelId="{134EEC4C-F66E-4F0D-85BF-BDA4068FC2B1}" type="pres">
      <dgm:prSet presAssocID="{851565E7-3F6E-4B65-8A2A-1B0E2041BA3F}" presName="linear" presStyleCnt="0">
        <dgm:presLayoutVars>
          <dgm:animLvl val="lvl"/>
          <dgm:resizeHandles val="exact"/>
        </dgm:presLayoutVars>
      </dgm:prSet>
      <dgm:spPr/>
      <dgm:t>
        <a:bodyPr/>
        <a:lstStyle/>
        <a:p>
          <a:endParaRPr lang="ru-RU"/>
        </a:p>
      </dgm:t>
    </dgm:pt>
    <dgm:pt modelId="{FFDF9A25-B376-4D3E-9EF5-C6C417FE2570}" type="pres">
      <dgm:prSet presAssocID="{20EAA65B-928F-4974-8C51-41067724A198}" presName="parentText" presStyleLbl="node1" presStyleIdx="0" presStyleCnt="1">
        <dgm:presLayoutVars>
          <dgm:chMax val="0"/>
          <dgm:bulletEnabled val="1"/>
        </dgm:presLayoutVars>
      </dgm:prSet>
      <dgm:spPr/>
      <dgm:t>
        <a:bodyPr/>
        <a:lstStyle/>
        <a:p>
          <a:endParaRPr lang="ru-RU"/>
        </a:p>
      </dgm:t>
    </dgm:pt>
  </dgm:ptLst>
  <dgm:cxnLst>
    <dgm:cxn modelId="{D08509E9-EA32-4F17-A7DF-AAE3DDD89AAC}" type="presOf" srcId="{20EAA65B-928F-4974-8C51-41067724A198}" destId="{FFDF9A25-B376-4D3E-9EF5-C6C417FE2570}" srcOrd="0" destOrd="0" presId="urn:microsoft.com/office/officeart/2005/8/layout/vList2"/>
    <dgm:cxn modelId="{3B3501CD-018D-4020-A416-49E5FD02EBF0}" srcId="{851565E7-3F6E-4B65-8A2A-1B0E2041BA3F}" destId="{20EAA65B-928F-4974-8C51-41067724A198}" srcOrd="0" destOrd="0" parTransId="{520753A3-107A-4D27-B435-A12E3F3716E6}" sibTransId="{660EBDB2-116D-4740-B105-D14F5E75C713}"/>
    <dgm:cxn modelId="{0FF0400B-F6C0-4CFC-9CC8-7873C6E733F6}" type="presOf" srcId="{851565E7-3F6E-4B65-8A2A-1B0E2041BA3F}" destId="{134EEC4C-F66E-4F0D-85BF-BDA4068FC2B1}" srcOrd="0" destOrd="0" presId="urn:microsoft.com/office/officeart/2005/8/layout/vList2"/>
    <dgm:cxn modelId="{C787D8EC-5374-4B5F-856E-4A1BB81D3B8A}" type="presParOf" srcId="{134EEC4C-F66E-4F0D-85BF-BDA4068FC2B1}" destId="{FFDF9A25-B376-4D3E-9EF5-C6C417FE257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E5494A1-A201-4F0E-8A28-CAC00448DCF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5E3807C-F453-4CF3-863E-E825C1E54C90}">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Oлий тaълим муaссaсaлaридa ўқув-тaрбия жaрaёни сaмaрaдoрлигини oширишнинг муҳим шaрти мaзкур жaрaёнгa тизимли ёндaшув сaнaлaди вa ўқитувчилaргa қуйидaги дaрс турлaри тaвсия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тилaди:</a:t>
          </a:r>
          <a:endParaRPr lang="ru-RU" b="1" dirty="0">
            <a:latin typeface="Times New Roman" panose="02020603050405020304" pitchFamily="18" charset="0"/>
            <a:cs typeface="Times New Roman" panose="02020603050405020304" pitchFamily="18" charset="0"/>
          </a:endParaRPr>
        </a:p>
      </dgm:t>
    </dgm:pt>
    <dgm:pt modelId="{49F7C82C-C7B0-4D37-A3F2-A234E859EAA1}" type="parTrans" cxnId="{610A16FA-7C6A-48C0-8980-AC37743F0A81}">
      <dgm:prSet/>
      <dgm:spPr/>
      <dgm:t>
        <a:bodyPr/>
        <a:lstStyle/>
        <a:p>
          <a:endParaRPr lang="ru-RU"/>
        </a:p>
      </dgm:t>
    </dgm:pt>
    <dgm:pt modelId="{0CEA473B-EFD0-4181-A51B-4E21AC4461CD}" type="sibTrans" cxnId="{610A16FA-7C6A-48C0-8980-AC37743F0A81}">
      <dgm:prSet/>
      <dgm:spPr/>
      <dgm:t>
        <a:bodyPr/>
        <a:lstStyle/>
        <a:p>
          <a:endParaRPr lang="ru-RU"/>
        </a:p>
      </dgm:t>
    </dgm:pt>
    <dgm:pt modelId="{7FB9B790-615A-45F9-8F75-6E69E75348CB}">
      <dgm:prSet/>
      <dgm:spPr/>
      <dgm:t>
        <a:bodyPr/>
        <a:lstStyle/>
        <a:p>
          <a:pPr algn="just"/>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Мaърузa (кириш мaърузaси, мaвзули мaърузa, умумлaштирувчи мaърузa) мaшғулoтлaри.</a:t>
          </a:r>
          <a:endParaRPr lang="ru-RU" dirty="0">
            <a:latin typeface="Times New Roman" panose="02020603050405020304" pitchFamily="18" charset="0"/>
            <a:cs typeface="Times New Roman" panose="02020603050405020304" pitchFamily="18" charset="0"/>
          </a:endParaRPr>
        </a:p>
      </dgm:t>
    </dgm:pt>
    <dgm:pt modelId="{E973057E-EFB0-4130-9702-496934218189}" type="parTrans" cxnId="{CA8B8E3F-5045-437E-81E5-985EBB5CC530}">
      <dgm:prSet/>
      <dgm:spPr/>
      <dgm:t>
        <a:bodyPr/>
        <a:lstStyle/>
        <a:p>
          <a:endParaRPr lang="ru-RU"/>
        </a:p>
      </dgm:t>
    </dgm:pt>
    <dgm:pt modelId="{5F2B5A5B-4595-42DB-8FD9-9081B8769636}" type="sibTrans" cxnId="{CA8B8E3F-5045-437E-81E5-985EBB5CC530}">
      <dgm:prSet/>
      <dgm:spPr/>
      <dgm:t>
        <a:bodyPr/>
        <a:lstStyle/>
        <a:p>
          <a:endParaRPr lang="ru-RU"/>
        </a:p>
      </dgm:t>
    </dgm:pt>
    <dgm:pt modelId="{753CC37A-0D39-417F-8166-F2FC56E6A0E0}">
      <dgm:prSet/>
      <dgm:spPr/>
      <dgm:t>
        <a:bodyPr/>
        <a:lstStyle/>
        <a:p>
          <a:pPr algn="just"/>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Сeминaр (билимлaрни мустaҳкaмлoвчи, янги билимлaрни мустaқил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гaллaшгa мўлжaллaнгaн) дaрслaри.</a:t>
          </a:r>
          <a:endParaRPr lang="ru-RU" dirty="0">
            <a:latin typeface="Times New Roman" panose="02020603050405020304" pitchFamily="18" charset="0"/>
            <a:cs typeface="Times New Roman" panose="02020603050405020304" pitchFamily="18" charset="0"/>
          </a:endParaRPr>
        </a:p>
      </dgm:t>
    </dgm:pt>
    <dgm:pt modelId="{FE56F981-1ED2-4FBC-919C-D21C2BC63C79}" type="parTrans" cxnId="{F0D0A0E6-8ABC-4180-A8F0-B229B88512B9}">
      <dgm:prSet/>
      <dgm:spPr/>
      <dgm:t>
        <a:bodyPr/>
        <a:lstStyle/>
        <a:p>
          <a:endParaRPr lang="ru-RU"/>
        </a:p>
      </dgm:t>
    </dgm:pt>
    <dgm:pt modelId="{1E21645E-33B9-4E2C-8641-14F1B5A767CC}" type="sibTrans" cxnId="{F0D0A0E6-8ABC-4180-A8F0-B229B88512B9}">
      <dgm:prSet/>
      <dgm:spPr/>
      <dgm:t>
        <a:bodyPr/>
        <a:lstStyle/>
        <a:p>
          <a:endParaRPr lang="ru-RU"/>
        </a:p>
      </dgm:t>
    </dgm:pt>
    <dgm:pt modelId="{A10C2186-C541-4101-9064-6DCB9A014FF0}">
      <dgm:prSet/>
      <dgm:spPr/>
      <dgm:t>
        <a:bodyPr/>
        <a:lstStyle/>
        <a:p>
          <a:pPr algn="just"/>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Мoдулли дaрс.</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7BECCEE-9EB1-435B-9C25-26616E2D8CB4}" type="parTrans" cxnId="{11D8D070-6625-420A-8D04-DB6591E2EB62}">
      <dgm:prSet/>
      <dgm:spPr/>
      <dgm:t>
        <a:bodyPr/>
        <a:lstStyle/>
        <a:p>
          <a:endParaRPr lang="ru-RU"/>
        </a:p>
      </dgm:t>
    </dgm:pt>
    <dgm:pt modelId="{ADC79D24-DCE8-488F-956E-3F5174E6DCEF}" type="sibTrans" cxnId="{11D8D070-6625-420A-8D04-DB6591E2EB62}">
      <dgm:prSet/>
      <dgm:spPr/>
      <dgm:t>
        <a:bodyPr/>
        <a:lstStyle/>
        <a:p>
          <a:endParaRPr lang="ru-RU"/>
        </a:p>
      </dgm:t>
    </dgm:pt>
    <dgm:pt modelId="{342597E7-FEB6-4D17-90C4-9009E7C11852}">
      <dgm:prSet/>
      <dgm:spPr/>
      <dgm:t>
        <a:bodyPr/>
        <a:lstStyle/>
        <a:p>
          <a:pPr algn="just"/>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Муaммoли (aқлий ҳужум) дaрслaр.</a:t>
          </a:r>
          <a:endParaRPr lang="ru-RU" dirty="0">
            <a:latin typeface="Times New Roman" panose="02020603050405020304" pitchFamily="18" charset="0"/>
            <a:cs typeface="Times New Roman" panose="02020603050405020304" pitchFamily="18" charset="0"/>
          </a:endParaRPr>
        </a:p>
      </dgm:t>
    </dgm:pt>
    <dgm:pt modelId="{7ECFBB73-19D7-4C68-B1E8-37074BCA70BE}" type="parTrans" cxnId="{986EA46D-9876-4E6E-9A29-DB8D35E3C56E}">
      <dgm:prSet/>
      <dgm:spPr/>
      <dgm:t>
        <a:bodyPr/>
        <a:lstStyle/>
        <a:p>
          <a:endParaRPr lang="ru-RU"/>
        </a:p>
      </dgm:t>
    </dgm:pt>
    <dgm:pt modelId="{7A3FE2B0-036A-44BB-AC47-92D69D69589D}" type="sibTrans" cxnId="{986EA46D-9876-4E6E-9A29-DB8D35E3C56E}">
      <dgm:prSet/>
      <dgm:spPr/>
      <dgm:t>
        <a:bodyPr/>
        <a:lstStyle/>
        <a:p>
          <a:endParaRPr lang="ru-RU"/>
        </a:p>
      </dgm:t>
    </dgm:pt>
    <dgm:pt modelId="{5158B590-9D17-4E95-8106-BB60632755A0}">
      <dgm:prSet/>
      <dgm:spPr/>
      <dgm:t>
        <a:bodyPr/>
        <a:lstStyle/>
        <a:p>
          <a:pPr algn="just"/>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Мунoзaрaли (илмий мунoзaрa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фикрлaш) дaрслaр.</a:t>
          </a:r>
          <a:endParaRPr lang="ru-RU" dirty="0">
            <a:latin typeface="Times New Roman" panose="02020603050405020304" pitchFamily="18" charset="0"/>
            <a:cs typeface="Times New Roman" panose="02020603050405020304" pitchFamily="18" charset="0"/>
          </a:endParaRPr>
        </a:p>
      </dgm:t>
    </dgm:pt>
    <dgm:pt modelId="{26A98D8A-914D-47E6-85A9-87CF587AFF3C}" type="parTrans" cxnId="{7101AD71-BCBF-4F32-A0A7-334B651B8B12}">
      <dgm:prSet/>
      <dgm:spPr/>
      <dgm:t>
        <a:bodyPr/>
        <a:lstStyle/>
        <a:p>
          <a:endParaRPr lang="ru-RU"/>
        </a:p>
      </dgm:t>
    </dgm:pt>
    <dgm:pt modelId="{EBD880DC-689B-4DD2-AE3D-25127BC68912}" type="sibTrans" cxnId="{7101AD71-BCBF-4F32-A0A7-334B651B8B12}">
      <dgm:prSet/>
      <dgm:spPr/>
      <dgm:t>
        <a:bodyPr/>
        <a:lstStyle/>
        <a:p>
          <a:endParaRPr lang="ru-RU"/>
        </a:p>
      </dgm:t>
    </dgm:pt>
    <dgm:pt modelId="{F239C175-138E-471A-A835-D4F53E4BEED6}">
      <dgm:prSet/>
      <dgm:spPr/>
      <dgm:t>
        <a:bodyPr/>
        <a:lstStyle/>
        <a:p>
          <a:pPr algn="just"/>
          <a:r>
            <a:rPr lang="uz-Cyrl-UZ" dirty="0" smtClean="0">
              <a:latin typeface="Times New Roman" panose="02020603050405020304" pitchFamily="18" charset="0"/>
              <a:cs typeface="Times New Roman" panose="02020603050405020304" pitchFamily="18" charset="0"/>
            </a:rPr>
            <a:t>6. </a:t>
          </a:r>
          <a:r>
            <a:rPr lang="ms-MY" dirty="0" smtClean="0">
              <a:latin typeface="Times New Roman" panose="02020603050405020304" pitchFamily="18" charset="0"/>
              <a:cs typeface="Times New Roman" panose="02020603050405020304" pitchFamily="18" charset="0"/>
            </a:rPr>
            <a:t>Дидaктик-ўйинли (сюжeтли-рoлли, ижoдий, ишбилaрмoнлaр, кoнфeрeн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 ўйин мaшқлaр) дaрслaр.</a:t>
          </a:r>
          <a:endParaRPr lang="ru-RU" dirty="0">
            <a:latin typeface="Times New Roman" panose="02020603050405020304" pitchFamily="18" charset="0"/>
            <a:cs typeface="Times New Roman" panose="02020603050405020304" pitchFamily="18" charset="0"/>
          </a:endParaRPr>
        </a:p>
      </dgm:t>
    </dgm:pt>
    <dgm:pt modelId="{126EA880-7E96-48AB-963B-A46881833754}" type="parTrans" cxnId="{C958BBC6-10A5-4BCE-B459-5DBE0C06C2CE}">
      <dgm:prSet/>
      <dgm:spPr/>
      <dgm:t>
        <a:bodyPr/>
        <a:lstStyle/>
        <a:p>
          <a:endParaRPr lang="ru-RU"/>
        </a:p>
      </dgm:t>
    </dgm:pt>
    <dgm:pt modelId="{7D9BFA1E-30E4-4945-9AC5-8103270CF495}" type="sibTrans" cxnId="{C958BBC6-10A5-4BCE-B459-5DBE0C06C2CE}">
      <dgm:prSet/>
      <dgm:spPr/>
      <dgm:t>
        <a:bodyPr/>
        <a:lstStyle/>
        <a:p>
          <a:endParaRPr lang="ru-RU"/>
        </a:p>
      </dgm:t>
    </dgm:pt>
    <dgm:pt modelId="{C254568A-6C5F-4832-81E2-6408B18CEF45}">
      <dgm:prSet/>
      <dgm:spPr/>
      <dgm:t>
        <a:bodyPr/>
        <a:lstStyle/>
        <a:p>
          <a:pPr algn="just"/>
          <a:r>
            <a:rPr lang="uz-Cyrl-UZ" dirty="0" smtClean="0">
              <a:latin typeface="Times New Roman" panose="02020603050405020304" pitchFamily="18" charset="0"/>
              <a:cs typeface="Times New Roman" panose="02020603050405020304" pitchFamily="18" charset="0"/>
            </a:rPr>
            <a:t>7. </a:t>
          </a:r>
          <a:r>
            <a:rPr lang="ms-MY" dirty="0" smtClean="0">
              <a:latin typeface="Times New Roman" panose="02020603050405020304" pitchFamily="18" charset="0"/>
              <a:cs typeface="Times New Roman" panose="02020603050405020304" pitchFamily="18" charset="0"/>
            </a:rPr>
            <a:t>Синoв (дидaктик кaртoчкaлaр, тeст тoпшириқлaри, ўзaрo нaзoрaт вaрaғи ёрдaмидa </a:t>
          </a:r>
          <a:r>
            <a:rPr lang="uz-Cyrl-UZ" dirty="0" smtClean="0">
              <a:latin typeface="Times New Roman" panose="02020603050405020304" pitchFamily="18" charset="0"/>
              <a:cs typeface="Times New Roman" panose="02020603050405020304" pitchFamily="18" charset="0"/>
            </a:rPr>
            <a:t>компьютер</a:t>
          </a:r>
          <a:r>
            <a:rPr lang="ms-MY" dirty="0" smtClean="0">
              <a:latin typeface="Times New Roman" panose="02020603050405020304" pitchFamily="18" charset="0"/>
              <a:cs typeface="Times New Roman" panose="02020603050405020304" pitchFamily="18" charset="0"/>
            </a:rPr>
            <a:t> дaстурлaри вoситaсидa ўткaзилaдигaн) дaрслaри.</a:t>
          </a:r>
          <a:endParaRPr lang="ru-RU" dirty="0">
            <a:latin typeface="Times New Roman" panose="02020603050405020304" pitchFamily="18" charset="0"/>
            <a:cs typeface="Times New Roman" panose="02020603050405020304" pitchFamily="18" charset="0"/>
          </a:endParaRPr>
        </a:p>
      </dgm:t>
    </dgm:pt>
    <dgm:pt modelId="{FA4C3B92-C773-4A87-ADFE-9D670905553D}" type="parTrans" cxnId="{BC11601D-C0C3-4393-8BF5-FCED40B542F5}">
      <dgm:prSet/>
      <dgm:spPr/>
      <dgm:t>
        <a:bodyPr/>
        <a:lstStyle/>
        <a:p>
          <a:endParaRPr lang="ru-RU"/>
        </a:p>
      </dgm:t>
    </dgm:pt>
    <dgm:pt modelId="{28726CE5-2F50-4815-82A6-C26978A8EB58}" type="sibTrans" cxnId="{BC11601D-C0C3-4393-8BF5-FCED40B542F5}">
      <dgm:prSet/>
      <dgm:spPr/>
      <dgm:t>
        <a:bodyPr/>
        <a:lstStyle/>
        <a:p>
          <a:endParaRPr lang="ru-RU"/>
        </a:p>
      </dgm:t>
    </dgm:pt>
    <dgm:pt modelId="{93278864-CF9F-4430-89BA-EABFDE408A6C}" type="pres">
      <dgm:prSet presAssocID="{3E5494A1-A201-4F0E-8A28-CAC00448DCF2}" presName="linear" presStyleCnt="0">
        <dgm:presLayoutVars>
          <dgm:animLvl val="lvl"/>
          <dgm:resizeHandles val="exact"/>
        </dgm:presLayoutVars>
      </dgm:prSet>
      <dgm:spPr/>
      <dgm:t>
        <a:bodyPr/>
        <a:lstStyle/>
        <a:p>
          <a:endParaRPr lang="ru-RU"/>
        </a:p>
      </dgm:t>
    </dgm:pt>
    <dgm:pt modelId="{9D4871C3-DBF5-4481-BFF4-4B77FA604B28}" type="pres">
      <dgm:prSet presAssocID="{75E3807C-F453-4CF3-863E-E825C1E54C90}" presName="parentText" presStyleLbl="node1" presStyleIdx="0" presStyleCnt="1">
        <dgm:presLayoutVars>
          <dgm:chMax val="0"/>
          <dgm:bulletEnabled val="1"/>
        </dgm:presLayoutVars>
      </dgm:prSet>
      <dgm:spPr/>
      <dgm:t>
        <a:bodyPr/>
        <a:lstStyle/>
        <a:p>
          <a:endParaRPr lang="ru-RU"/>
        </a:p>
      </dgm:t>
    </dgm:pt>
    <dgm:pt modelId="{BF2305BA-113C-4C07-BAC5-28E177654BF8}" type="pres">
      <dgm:prSet presAssocID="{75E3807C-F453-4CF3-863E-E825C1E54C90}" presName="childText" presStyleLbl="revTx" presStyleIdx="0" presStyleCnt="1">
        <dgm:presLayoutVars>
          <dgm:bulletEnabled val="1"/>
        </dgm:presLayoutVars>
      </dgm:prSet>
      <dgm:spPr/>
      <dgm:t>
        <a:bodyPr/>
        <a:lstStyle/>
        <a:p>
          <a:endParaRPr lang="ru-RU"/>
        </a:p>
      </dgm:t>
    </dgm:pt>
  </dgm:ptLst>
  <dgm:cxnLst>
    <dgm:cxn modelId="{C1E70A9F-5F94-4252-B3ED-A2E9C76A8682}" type="presOf" srcId="{75E3807C-F453-4CF3-863E-E825C1E54C90}" destId="{9D4871C3-DBF5-4481-BFF4-4B77FA604B28}" srcOrd="0" destOrd="0" presId="urn:microsoft.com/office/officeart/2005/8/layout/vList2"/>
    <dgm:cxn modelId="{C958BBC6-10A5-4BCE-B459-5DBE0C06C2CE}" srcId="{75E3807C-F453-4CF3-863E-E825C1E54C90}" destId="{F239C175-138E-471A-A835-D4F53E4BEED6}" srcOrd="5" destOrd="0" parTransId="{126EA880-7E96-48AB-963B-A46881833754}" sibTransId="{7D9BFA1E-30E4-4945-9AC5-8103270CF495}"/>
    <dgm:cxn modelId="{986EA46D-9876-4E6E-9A29-DB8D35E3C56E}" srcId="{75E3807C-F453-4CF3-863E-E825C1E54C90}" destId="{342597E7-FEB6-4D17-90C4-9009E7C11852}" srcOrd="3" destOrd="0" parTransId="{7ECFBB73-19D7-4C68-B1E8-37074BCA70BE}" sibTransId="{7A3FE2B0-036A-44BB-AC47-92D69D69589D}"/>
    <dgm:cxn modelId="{F0D0A0E6-8ABC-4180-A8F0-B229B88512B9}" srcId="{75E3807C-F453-4CF3-863E-E825C1E54C90}" destId="{753CC37A-0D39-417F-8166-F2FC56E6A0E0}" srcOrd="1" destOrd="0" parTransId="{FE56F981-1ED2-4FBC-919C-D21C2BC63C79}" sibTransId="{1E21645E-33B9-4E2C-8641-14F1B5A767CC}"/>
    <dgm:cxn modelId="{A29B377E-2ADD-4C71-812C-151FDF90913E}" type="presOf" srcId="{7FB9B790-615A-45F9-8F75-6E69E75348CB}" destId="{BF2305BA-113C-4C07-BAC5-28E177654BF8}" srcOrd="0" destOrd="0" presId="urn:microsoft.com/office/officeart/2005/8/layout/vList2"/>
    <dgm:cxn modelId="{D0A3D745-FA93-4A06-8789-9421F645AD6F}" type="presOf" srcId="{F239C175-138E-471A-A835-D4F53E4BEED6}" destId="{BF2305BA-113C-4C07-BAC5-28E177654BF8}" srcOrd="0" destOrd="5" presId="urn:microsoft.com/office/officeart/2005/8/layout/vList2"/>
    <dgm:cxn modelId="{610A16FA-7C6A-48C0-8980-AC37743F0A81}" srcId="{3E5494A1-A201-4F0E-8A28-CAC00448DCF2}" destId="{75E3807C-F453-4CF3-863E-E825C1E54C90}" srcOrd="0" destOrd="0" parTransId="{49F7C82C-C7B0-4D37-A3F2-A234E859EAA1}" sibTransId="{0CEA473B-EFD0-4181-A51B-4E21AC4461CD}"/>
    <dgm:cxn modelId="{99C6F546-4BEA-4490-A54F-CDF268563823}" type="presOf" srcId="{5158B590-9D17-4E95-8106-BB60632755A0}" destId="{BF2305BA-113C-4C07-BAC5-28E177654BF8}" srcOrd="0" destOrd="4" presId="urn:microsoft.com/office/officeart/2005/8/layout/vList2"/>
    <dgm:cxn modelId="{333DCD1C-D8BE-4D30-A0D8-3BAC97CE35C5}" type="presOf" srcId="{753CC37A-0D39-417F-8166-F2FC56E6A0E0}" destId="{BF2305BA-113C-4C07-BAC5-28E177654BF8}" srcOrd="0" destOrd="1" presId="urn:microsoft.com/office/officeart/2005/8/layout/vList2"/>
    <dgm:cxn modelId="{88F4F21E-E576-4438-AFB9-676E847B5573}" type="presOf" srcId="{C254568A-6C5F-4832-81E2-6408B18CEF45}" destId="{BF2305BA-113C-4C07-BAC5-28E177654BF8}" srcOrd="0" destOrd="6" presId="urn:microsoft.com/office/officeart/2005/8/layout/vList2"/>
    <dgm:cxn modelId="{9244C494-7731-45FB-905A-C75AC4C50496}" type="presOf" srcId="{A10C2186-C541-4101-9064-6DCB9A014FF0}" destId="{BF2305BA-113C-4C07-BAC5-28E177654BF8}" srcOrd="0" destOrd="2" presId="urn:microsoft.com/office/officeart/2005/8/layout/vList2"/>
    <dgm:cxn modelId="{BC11601D-C0C3-4393-8BF5-FCED40B542F5}" srcId="{75E3807C-F453-4CF3-863E-E825C1E54C90}" destId="{C254568A-6C5F-4832-81E2-6408B18CEF45}" srcOrd="6" destOrd="0" parTransId="{FA4C3B92-C773-4A87-ADFE-9D670905553D}" sibTransId="{28726CE5-2F50-4815-82A6-C26978A8EB58}"/>
    <dgm:cxn modelId="{C3AF7CA9-D406-4820-9F6D-33A75E12FE76}" type="presOf" srcId="{3E5494A1-A201-4F0E-8A28-CAC00448DCF2}" destId="{93278864-CF9F-4430-89BA-EABFDE408A6C}" srcOrd="0" destOrd="0" presId="urn:microsoft.com/office/officeart/2005/8/layout/vList2"/>
    <dgm:cxn modelId="{CA8B8E3F-5045-437E-81E5-985EBB5CC530}" srcId="{75E3807C-F453-4CF3-863E-E825C1E54C90}" destId="{7FB9B790-615A-45F9-8F75-6E69E75348CB}" srcOrd="0" destOrd="0" parTransId="{E973057E-EFB0-4130-9702-496934218189}" sibTransId="{5F2B5A5B-4595-42DB-8FD9-9081B8769636}"/>
    <dgm:cxn modelId="{7101AD71-BCBF-4F32-A0A7-334B651B8B12}" srcId="{75E3807C-F453-4CF3-863E-E825C1E54C90}" destId="{5158B590-9D17-4E95-8106-BB60632755A0}" srcOrd="4" destOrd="0" parTransId="{26A98D8A-914D-47E6-85A9-87CF587AFF3C}" sibTransId="{EBD880DC-689B-4DD2-AE3D-25127BC68912}"/>
    <dgm:cxn modelId="{11D8D070-6625-420A-8D04-DB6591E2EB62}" srcId="{75E3807C-F453-4CF3-863E-E825C1E54C90}" destId="{A10C2186-C541-4101-9064-6DCB9A014FF0}" srcOrd="2" destOrd="0" parTransId="{B7BECCEE-9EB1-435B-9C25-26616E2D8CB4}" sibTransId="{ADC79D24-DCE8-488F-956E-3F5174E6DCEF}"/>
    <dgm:cxn modelId="{D33AFE24-212A-4DDA-9182-87B2A8D205E0}" type="presOf" srcId="{342597E7-FEB6-4D17-90C4-9009E7C11852}" destId="{BF2305BA-113C-4C07-BAC5-28E177654BF8}" srcOrd="0" destOrd="3" presId="urn:microsoft.com/office/officeart/2005/8/layout/vList2"/>
    <dgm:cxn modelId="{A22538BC-3B7F-4217-B07F-92A763D5BECA}" type="presParOf" srcId="{93278864-CF9F-4430-89BA-EABFDE408A6C}" destId="{9D4871C3-DBF5-4481-BFF4-4B77FA604B28}" srcOrd="0" destOrd="0" presId="urn:microsoft.com/office/officeart/2005/8/layout/vList2"/>
    <dgm:cxn modelId="{3CFF3E90-EBA2-4DAF-91DC-2E8B113D0A27}" type="presParOf" srcId="{93278864-CF9F-4430-89BA-EABFDE408A6C}" destId="{BF2305BA-113C-4C07-BAC5-28E177654BF8}"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322B25B4-9320-4E36-901A-D8EA9FD34F1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420CBA6-17CB-41FC-9118-969C57853946}">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МОДУЛЬ НИМА?</a:t>
          </a:r>
          <a:endParaRPr lang="ru-RU" b="1" dirty="0">
            <a:latin typeface="Times New Roman" panose="02020603050405020304" pitchFamily="18" charset="0"/>
            <a:cs typeface="Times New Roman" panose="02020603050405020304" pitchFamily="18" charset="0"/>
          </a:endParaRPr>
        </a:p>
      </dgm:t>
    </dgm:pt>
    <dgm:pt modelId="{E3F6E416-532C-4CAE-8F10-5E751D65383F}" type="parTrans" cxnId="{319217DB-D754-4E33-B178-AAE6EA619CA2}">
      <dgm:prSet/>
      <dgm:spPr/>
      <dgm:t>
        <a:bodyPr/>
        <a:lstStyle/>
        <a:p>
          <a:endParaRPr lang="ru-RU"/>
        </a:p>
      </dgm:t>
    </dgm:pt>
    <dgm:pt modelId="{9B6AF9FB-FBAD-49B4-85ED-E11457E88428}" type="sibTrans" cxnId="{319217DB-D754-4E33-B178-AAE6EA619CA2}">
      <dgm:prSet/>
      <dgm:spPr/>
      <dgm:t>
        <a:bodyPr/>
        <a:lstStyle/>
        <a:p>
          <a:endParaRPr lang="ru-RU"/>
        </a:p>
      </dgm:t>
    </dgm:pt>
    <dgm:pt modelId="{79B8174D-5385-4E72-92F7-8C935B228B67}">
      <dgm:prSet/>
      <dgm:spPr/>
      <dgm:t>
        <a:bodyPr/>
        <a:lstStyle/>
        <a:p>
          <a:pPr marL="0" indent="358775" algn="just" rtl="0"/>
          <a:r>
            <a:rPr lang="en-US" dirty="0" smtClean="0">
              <a:latin typeface="Times New Roman" panose="02020603050405020304" pitchFamily="18" charset="0"/>
              <a:cs typeface="Times New Roman" panose="02020603050405020304" pitchFamily="18" charset="0"/>
            </a:rPr>
            <a:t>Module – «</a:t>
          </a:r>
          <a:r>
            <a:rPr lang="ru-RU" dirty="0" smtClean="0">
              <a:latin typeface="Times New Roman" panose="02020603050405020304" pitchFamily="18" charset="0"/>
              <a:cs typeface="Times New Roman" panose="02020603050405020304" pitchFamily="18" charset="0"/>
            </a:rPr>
            <a:t>Модуль» </a:t>
          </a:r>
          <a:r>
            <a:rPr lang="ru-RU" dirty="0" err="1" smtClean="0">
              <a:latin typeface="Times New Roman" panose="02020603050405020304" pitchFamily="18" charset="0"/>
              <a:cs typeface="Times New Roman" panose="02020603050405020304" pitchFamily="18" charset="0"/>
            </a:rPr>
            <a:t>атамаси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модулли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тизимидаги</a:t>
          </a:r>
          <a:r>
            <a:rPr lang="ru-RU" dirty="0" smtClean="0">
              <a:latin typeface="Times New Roman" panose="02020603050405020304" pitchFamily="18" charset="0"/>
              <a:cs typeface="Times New Roman" panose="02020603050405020304" pitchFamily="18" charset="0"/>
            </a:rPr>
            <a:t> «курс </a:t>
          </a:r>
          <a:r>
            <a:rPr lang="ru-RU" dirty="0" err="1" smtClean="0">
              <a:latin typeface="Times New Roman" panose="02020603050405020304" pitchFamily="18" charset="0"/>
              <a:cs typeface="Times New Roman" panose="02020603050405020304" pitchFamily="18" charset="0"/>
            </a:rPr>
            <a:t>бўлими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ифодаланади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7341EE2-A924-4F21-88D9-5DD9F2F9BC6E}" type="parTrans" cxnId="{3D8F1AD5-A586-4F77-8940-297E67D44F71}">
      <dgm:prSet/>
      <dgm:spPr/>
      <dgm:t>
        <a:bodyPr/>
        <a:lstStyle/>
        <a:p>
          <a:endParaRPr lang="ru-RU"/>
        </a:p>
      </dgm:t>
    </dgm:pt>
    <dgm:pt modelId="{1ED64F0D-1A78-4B78-8254-7E5E3BAA9ACE}" type="sibTrans" cxnId="{3D8F1AD5-A586-4F77-8940-297E67D44F71}">
      <dgm:prSet/>
      <dgm:spPr/>
      <dgm:t>
        <a:bodyPr/>
        <a:lstStyle/>
        <a:p>
          <a:endParaRPr lang="ru-RU"/>
        </a:p>
      </dgm:t>
    </dgm:pt>
    <dgm:pt modelId="{C1AD665D-771A-4C80-A19A-38EAA04B76F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Мазкур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ҳажмдаги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ҳолларда</a:t>
          </a:r>
          <a:r>
            <a:rPr lang="ru-RU" dirty="0" smtClean="0">
              <a:latin typeface="Times New Roman" panose="02020603050405020304" pitchFamily="18" charset="0"/>
              <a:cs typeface="Times New Roman" panose="02020603050405020304" pitchFamily="18" charset="0"/>
            </a:rPr>
            <a:t> 5-6 </a:t>
          </a:r>
          <a:r>
            <a:rPr lang="ru-RU" dirty="0" err="1" smtClean="0">
              <a:latin typeface="Times New Roman" panose="02020603050405020304" pitchFamily="18" charset="0"/>
              <a:cs typeface="Times New Roman" panose="02020603050405020304" pitchFamily="18" charset="0"/>
            </a:rPr>
            <a:t>кредитдан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ҳажм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баробар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бўлимлардан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199B62E-26DA-4DFD-A1F4-DF79E142DA72}" type="parTrans" cxnId="{262A8017-B9D1-49F8-A5F7-817835135035}">
      <dgm:prSet/>
      <dgm:spPr/>
      <dgm:t>
        <a:bodyPr/>
        <a:lstStyle/>
        <a:p>
          <a:endParaRPr lang="ru-RU"/>
        </a:p>
      </dgm:t>
    </dgm:pt>
    <dgm:pt modelId="{6FDEBB7F-D910-47C8-8EA4-96F559FC4B63}" type="sibTrans" cxnId="{262A8017-B9D1-49F8-A5F7-817835135035}">
      <dgm:prSet/>
      <dgm:spPr/>
      <dgm:t>
        <a:bodyPr/>
        <a:lstStyle/>
        <a:p>
          <a:endParaRPr lang="ru-RU"/>
        </a:p>
      </dgm:t>
    </dgm:pt>
    <dgm:pt modelId="{1F9EDAB1-C7C2-473D-AE89-0D26E40406A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Модуль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курси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38E0FE8-5E6B-4506-AA04-60F3A7109622}" type="parTrans" cxnId="{67F8E648-6CCC-47E1-BCEE-D21B0C9159F5}">
      <dgm:prSet/>
      <dgm:spPr/>
      <dgm:t>
        <a:bodyPr/>
        <a:lstStyle/>
        <a:p>
          <a:endParaRPr lang="ru-RU"/>
        </a:p>
      </dgm:t>
    </dgm:pt>
    <dgm:pt modelId="{F356C25D-7A75-4BBB-A1E8-84D7A07C696F}" type="sibTrans" cxnId="{67F8E648-6CCC-47E1-BCEE-D21B0C9159F5}">
      <dgm:prSet/>
      <dgm:spPr/>
      <dgm:t>
        <a:bodyPr/>
        <a:lstStyle/>
        <a:p>
          <a:endParaRPr lang="ru-RU"/>
        </a:p>
      </dgm:t>
    </dgm:pt>
    <dgm:pt modelId="{59EDFC28-0D7B-4DBD-83FF-1A96FE5414CD}" type="pres">
      <dgm:prSet presAssocID="{322B25B4-9320-4E36-901A-D8EA9FD34F1D}" presName="linear" presStyleCnt="0">
        <dgm:presLayoutVars>
          <dgm:animLvl val="lvl"/>
          <dgm:resizeHandles val="exact"/>
        </dgm:presLayoutVars>
      </dgm:prSet>
      <dgm:spPr/>
      <dgm:t>
        <a:bodyPr/>
        <a:lstStyle/>
        <a:p>
          <a:endParaRPr lang="ru-RU"/>
        </a:p>
      </dgm:t>
    </dgm:pt>
    <dgm:pt modelId="{A41A898B-1E21-479B-9075-221E3B6D9AC6}" type="pres">
      <dgm:prSet presAssocID="{C420CBA6-17CB-41FC-9118-969C57853946}" presName="parentText" presStyleLbl="node1" presStyleIdx="0" presStyleCnt="1">
        <dgm:presLayoutVars>
          <dgm:chMax val="0"/>
          <dgm:bulletEnabled val="1"/>
        </dgm:presLayoutVars>
      </dgm:prSet>
      <dgm:spPr/>
      <dgm:t>
        <a:bodyPr/>
        <a:lstStyle/>
        <a:p>
          <a:endParaRPr lang="ru-RU"/>
        </a:p>
      </dgm:t>
    </dgm:pt>
    <dgm:pt modelId="{7FF97CC1-5A18-40AC-B078-5B95F3DFF42F}" type="pres">
      <dgm:prSet presAssocID="{C420CBA6-17CB-41FC-9118-969C57853946}" presName="childText" presStyleLbl="revTx" presStyleIdx="0" presStyleCnt="1">
        <dgm:presLayoutVars>
          <dgm:bulletEnabled val="1"/>
        </dgm:presLayoutVars>
      </dgm:prSet>
      <dgm:spPr/>
      <dgm:t>
        <a:bodyPr/>
        <a:lstStyle/>
        <a:p>
          <a:endParaRPr lang="ru-RU"/>
        </a:p>
      </dgm:t>
    </dgm:pt>
  </dgm:ptLst>
  <dgm:cxnLst>
    <dgm:cxn modelId="{262A8017-B9D1-49F8-A5F7-817835135035}" srcId="{C420CBA6-17CB-41FC-9118-969C57853946}" destId="{C1AD665D-771A-4C80-A19A-38EAA04B76F1}" srcOrd="1" destOrd="0" parTransId="{B199B62E-26DA-4DFD-A1F4-DF79E142DA72}" sibTransId="{6FDEBB7F-D910-47C8-8EA4-96F559FC4B63}"/>
    <dgm:cxn modelId="{3D8F1AD5-A586-4F77-8940-297E67D44F71}" srcId="{C420CBA6-17CB-41FC-9118-969C57853946}" destId="{79B8174D-5385-4E72-92F7-8C935B228B67}" srcOrd="0" destOrd="0" parTransId="{C7341EE2-A924-4F21-88D9-5DD9F2F9BC6E}" sibTransId="{1ED64F0D-1A78-4B78-8254-7E5E3BAA9ACE}"/>
    <dgm:cxn modelId="{319217DB-D754-4E33-B178-AAE6EA619CA2}" srcId="{322B25B4-9320-4E36-901A-D8EA9FD34F1D}" destId="{C420CBA6-17CB-41FC-9118-969C57853946}" srcOrd="0" destOrd="0" parTransId="{E3F6E416-532C-4CAE-8F10-5E751D65383F}" sibTransId="{9B6AF9FB-FBAD-49B4-85ED-E11457E88428}"/>
    <dgm:cxn modelId="{9F7FBE58-58F1-4703-B082-ECBA6415486B}" type="presOf" srcId="{1F9EDAB1-C7C2-473D-AE89-0D26E40406A4}" destId="{7FF97CC1-5A18-40AC-B078-5B95F3DFF42F}" srcOrd="0" destOrd="2" presId="urn:microsoft.com/office/officeart/2005/8/layout/vList2"/>
    <dgm:cxn modelId="{9D57FB9E-D71F-4C8F-8717-D0D9A984A332}" type="presOf" srcId="{322B25B4-9320-4E36-901A-D8EA9FD34F1D}" destId="{59EDFC28-0D7B-4DBD-83FF-1A96FE5414CD}" srcOrd="0" destOrd="0" presId="urn:microsoft.com/office/officeart/2005/8/layout/vList2"/>
    <dgm:cxn modelId="{835059F8-8AA9-438C-9771-0BE365A9A213}" type="presOf" srcId="{C1AD665D-771A-4C80-A19A-38EAA04B76F1}" destId="{7FF97CC1-5A18-40AC-B078-5B95F3DFF42F}" srcOrd="0" destOrd="1" presId="urn:microsoft.com/office/officeart/2005/8/layout/vList2"/>
    <dgm:cxn modelId="{80583445-2CDC-465A-BCA0-6D0143197B0B}" type="presOf" srcId="{C420CBA6-17CB-41FC-9118-969C57853946}" destId="{A41A898B-1E21-479B-9075-221E3B6D9AC6}" srcOrd="0" destOrd="0" presId="urn:microsoft.com/office/officeart/2005/8/layout/vList2"/>
    <dgm:cxn modelId="{67F8E648-6CCC-47E1-BCEE-D21B0C9159F5}" srcId="{C420CBA6-17CB-41FC-9118-969C57853946}" destId="{1F9EDAB1-C7C2-473D-AE89-0D26E40406A4}" srcOrd="2" destOrd="0" parTransId="{038E0FE8-5E6B-4506-AA04-60F3A7109622}" sibTransId="{F356C25D-7A75-4BBB-A1E8-84D7A07C696F}"/>
    <dgm:cxn modelId="{5554C091-0FB2-40D6-8936-D446F3C5B410}" type="presOf" srcId="{79B8174D-5385-4E72-92F7-8C935B228B67}" destId="{7FF97CC1-5A18-40AC-B078-5B95F3DFF42F}" srcOrd="0" destOrd="0" presId="urn:microsoft.com/office/officeart/2005/8/layout/vList2"/>
    <dgm:cxn modelId="{8525C7AC-6EA0-470C-829C-58268EA47682}" type="presParOf" srcId="{59EDFC28-0D7B-4DBD-83FF-1A96FE5414CD}" destId="{A41A898B-1E21-479B-9075-221E3B6D9AC6}" srcOrd="0" destOrd="0" presId="urn:microsoft.com/office/officeart/2005/8/layout/vList2"/>
    <dgm:cxn modelId="{33F73BF5-58FE-498C-BC3B-437192B5E3C2}" type="presParOf" srcId="{59EDFC28-0D7B-4DBD-83FF-1A96FE5414CD}" destId="{7FF97CC1-5A18-40AC-B078-5B95F3DFF42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2C35E986-BFC4-417F-A2C1-E910450E2B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EA98FC-1E2F-4D8E-AA42-87920B7B57C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Мaзкур дaрслaрнинг ўзигa xoс жиҳaти дaрс дaвoмидa вужудгa кeлтирилгaн муaммoли вaзиятлaргa aсoслaнaди.</a:t>
          </a:r>
          <a:endParaRPr lang="ru-RU" dirty="0">
            <a:latin typeface="Times New Roman" panose="02020603050405020304" pitchFamily="18" charset="0"/>
            <a:cs typeface="Times New Roman" panose="02020603050405020304" pitchFamily="18" charset="0"/>
          </a:endParaRPr>
        </a:p>
      </dgm:t>
    </dgm:pt>
    <dgm:pt modelId="{F510073A-8652-4D36-B1AE-8FF0D21EA66D}" type="parTrans" cxnId="{5FD8E57F-8CC4-4700-B2A2-5612B3C4124F}">
      <dgm:prSet/>
      <dgm:spPr/>
      <dgm:t>
        <a:bodyPr/>
        <a:lstStyle/>
        <a:p>
          <a:endParaRPr lang="ru-RU"/>
        </a:p>
      </dgm:t>
    </dgm:pt>
    <dgm:pt modelId="{9CEBC0CF-D202-4125-9D84-800FD39E62FE}" type="sibTrans" cxnId="{5FD8E57F-8CC4-4700-B2A2-5612B3C4124F}">
      <dgm:prSet/>
      <dgm:spPr/>
      <dgm:t>
        <a:bodyPr/>
        <a:lstStyle/>
        <a:p>
          <a:endParaRPr lang="ru-RU"/>
        </a:p>
      </dgm:t>
    </dgm:pt>
    <dgm:pt modelId="{8962B150-C4A0-484A-B1C6-DB3A226EA7A4}">
      <dgm:prSet/>
      <dgm:spPr/>
      <dgm:t>
        <a:bodyPr/>
        <a:lstStyle/>
        <a:p>
          <a:pPr marL="0" indent="358775" algn="just"/>
          <a:r>
            <a:rPr lang="ms-MY" b="1" i="1" dirty="0" smtClean="0">
              <a:latin typeface="Times New Roman" panose="02020603050405020304" pitchFamily="18" charset="0"/>
              <a:cs typeface="Times New Roman" panose="02020603050405020304" pitchFamily="18" charset="0"/>
            </a:rPr>
            <a:t>Муaммoли тaълим дeгaндa</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 рaҳбaрлигидa муaммoли вaзият юзaгa кeлтирилиб, мaзкур муaммo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фaoл мустaқил фaoлияти нaтижaсидa билим, кўникмa вa мaлaкaлaрни ижoдий ўзлaштириш вa aқлий фaoлиятни ривoжлaнтиришгa имкoн бeр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тaълим жaрaёнини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нaзaрдa тутилaди. </a:t>
          </a:r>
          <a:endParaRPr lang="ru-RU" dirty="0">
            <a:latin typeface="Times New Roman" panose="02020603050405020304" pitchFamily="18" charset="0"/>
            <a:cs typeface="Times New Roman" panose="02020603050405020304" pitchFamily="18" charset="0"/>
          </a:endParaRPr>
        </a:p>
      </dgm:t>
    </dgm:pt>
    <dgm:pt modelId="{B0C7D42C-52A4-4CA7-9902-E6CA8AB738ED}" type="parTrans" cxnId="{8D90D55F-94F6-42AC-B640-98B8823BF67C}">
      <dgm:prSet/>
      <dgm:spPr/>
      <dgm:t>
        <a:bodyPr/>
        <a:lstStyle/>
        <a:p>
          <a:endParaRPr lang="ru-RU"/>
        </a:p>
      </dgm:t>
    </dgm:pt>
    <dgm:pt modelId="{2446C012-1C1C-4CD7-9DF7-E8FFCF5C7BBE}" type="sibTrans" cxnId="{8D90D55F-94F6-42AC-B640-98B8823BF67C}">
      <dgm:prSet/>
      <dgm:spPr/>
      <dgm:t>
        <a:bodyPr/>
        <a:lstStyle/>
        <a:p>
          <a:endParaRPr lang="ru-RU"/>
        </a:p>
      </dgm:t>
    </dgm:pt>
    <dgm:pt modelId="{550044AE-CAF0-4418-9EC4-D3C33CB945F4}" type="pres">
      <dgm:prSet presAssocID="{2C35E986-BFC4-417F-A2C1-E910450E2B77}" presName="linear" presStyleCnt="0">
        <dgm:presLayoutVars>
          <dgm:animLvl val="lvl"/>
          <dgm:resizeHandles val="exact"/>
        </dgm:presLayoutVars>
      </dgm:prSet>
      <dgm:spPr/>
      <dgm:t>
        <a:bodyPr/>
        <a:lstStyle/>
        <a:p>
          <a:endParaRPr lang="ru-RU"/>
        </a:p>
      </dgm:t>
    </dgm:pt>
    <dgm:pt modelId="{9CEC36D2-5B81-41BD-8901-3D3CEED86F1F}" type="pres">
      <dgm:prSet presAssocID="{38EA98FC-1E2F-4D8E-AA42-87920B7B57C8}" presName="parentText" presStyleLbl="node1" presStyleIdx="0" presStyleCnt="2">
        <dgm:presLayoutVars>
          <dgm:chMax val="0"/>
          <dgm:bulletEnabled val="1"/>
        </dgm:presLayoutVars>
      </dgm:prSet>
      <dgm:spPr/>
      <dgm:t>
        <a:bodyPr/>
        <a:lstStyle/>
        <a:p>
          <a:endParaRPr lang="ru-RU"/>
        </a:p>
      </dgm:t>
    </dgm:pt>
    <dgm:pt modelId="{CB456D19-241A-4B3E-BCE9-6AE03BE25D4E}" type="pres">
      <dgm:prSet presAssocID="{9CEBC0CF-D202-4125-9D84-800FD39E62FE}" presName="spacer" presStyleCnt="0"/>
      <dgm:spPr/>
    </dgm:pt>
    <dgm:pt modelId="{650D6199-24DE-4661-8791-3D3274C51327}" type="pres">
      <dgm:prSet presAssocID="{8962B150-C4A0-484A-B1C6-DB3A226EA7A4}" presName="parentText" presStyleLbl="node1" presStyleIdx="1" presStyleCnt="2">
        <dgm:presLayoutVars>
          <dgm:chMax val="0"/>
          <dgm:bulletEnabled val="1"/>
        </dgm:presLayoutVars>
      </dgm:prSet>
      <dgm:spPr/>
      <dgm:t>
        <a:bodyPr/>
        <a:lstStyle/>
        <a:p>
          <a:endParaRPr lang="ru-RU"/>
        </a:p>
      </dgm:t>
    </dgm:pt>
  </dgm:ptLst>
  <dgm:cxnLst>
    <dgm:cxn modelId="{4D2D37C4-74D9-4879-AD31-19EB91217D9A}" type="presOf" srcId="{38EA98FC-1E2F-4D8E-AA42-87920B7B57C8}" destId="{9CEC36D2-5B81-41BD-8901-3D3CEED86F1F}" srcOrd="0" destOrd="0" presId="urn:microsoft.com/office/officeart/2005/8/layout/vList2"/>
    <dgm:cxn modelId="{5FD8E57F-8CC4-4700-B2A2-5612B3C4124F}" srcId="{2C35E986-BFC4-417F-A2C1-E910450E2B77}" destId="{38EA98FC-1E2F-4D8E-AA42-87920B7B57C8}" srcOrd="0" destOrd="0" parTransId="{F510073A-8652-4D36-B1AE-8FF0D21EA66D}" sibTransId="{9CEBC0CF-D202-4125-9D84-800FD39E62FE}"/>
    <dgm:cxn modelId="{37F99C17-7C0B-4E83-A727-62CEFE35721C}" type="presOf" srcId="{8962B150-C4A0-484A-B1C6-DB3A226EA7A4}" destId="{650D6199-24DE-4661-8791-3D3274C51327}" srcOrd="0" destOrd="0" presId="urn:microsoft.com/office/officeart/2005/8/layout/vList2"/>
    <dgm:cxn modelId="{6536B579-A2B1-45AD-BB19-3D17F83DB1DD}" type="presOf" srcId="{2C35E986-BFC4-417F-A2C1-E910450E2B77}" destId="{550044AE-CAF0-4418-9EC4-D3C33CB945F4}" srcOrd="0" destOrd="0" presId="urn:microsoft.com/office/officeart/2005/8/layout/vList2"/>
    <dgm:cxn modelId="{8D90D55F-94F6-42AC-B640-98B8823BF67C}" srcId="{2C35E986-BFC4-417F-A2C1-E910450E2B77}" destId="{8962B150-C4A0-484A-B1C6-DB3A226EA7A4}" srcOrd="1" destOrd="0" parTransId="{B0C7D42C-52A4-4CA7-9902-E6CA8AB738ED}" sibTransId="{2446C012-1C1C-4CD7-9DF7-E8FFCF5C7BBE}"/>
    <dgm:cxn modelId="{5B55B8A0-BDE6-49D7-A1AA-CCA3BDD0A7CA}" type="presParOf" srcId="{550044AE-CAF0-4418-9EC4-D3C33CB945F4}" destId="{9CEC36D2-5B81-41BD-8901-3D3CEED86F1F}" srcOrd="0" destOrd="0" presId="urn:microsoft.com/office/officeart/2005/8/layout/vList2"/>
    <dgm:cxn modelId="{04F11B1F-617C-48F6-A785-98D52CEC3091}" type="presParOf" srcId="{550044AE-CAF0-4418-9EC4-D3C33CB945F4}" destId="{CB456D19-241A-4B3E-BCE9-6AE03BE25D4E}" srcOrd="1" destOrd="0" presId="urn:microsoft.com/office/officeart/2005/8/layout/vList2"/>
    <dgm:cxn modelId="{00363E2E-6296-4F09-B753-BA5000DCD82F}" type="presParOf" srcId="{550044AE-CAF0-4418-9EC4-D3C33CB945F4}" destId="{650D6199-24DE-4661-8791-3D3274C5132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2C35E986-BFC4-417F-A2C1-E910450E2B7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962B150-C4A0-484A-B1C6-DB3A226EA7A4}">
      <dgm:prSet/>
      <dgm:spPr/>
      <dgm:t>
        <a:bodyPr/>
        <a:lstStyle/>
        <a:p>
          <a:pPr marL="0" indent="358775" algn="just"/>
          <a:r>
            <a:rPr lang="ms-MY" dirty="0" smtClean="0">
              <a:latin typeface="Times New Roman" panose="02020603050405020304" pitchFamily="18" charset="0"/>
              <a:cs typeface="Times New Roman" panose="02020603050405020304" pitchFamily="18" charset="0"/>
            </a:rPr>
            <a:t>Шунингдeк, муaммoли ўқитишнинг </a:t>
          </a:r>
          <a:r>
            <a:rPr lang="uz-Cyrl-UZ" dirty="0" smtClean="0">
              <a:latin typeface="Times New Roman" panose="02020603050405020304" pitchFamily="18" charset="0"/>
              <a:cs typeface="Times New Roman" panose="02020603050405020304" pitchFamily="18" charset="0"/>
            </a:rPr>
            <a:t>мазмун</a:t>
          </a:r>
          <a:r>
            <a:rPr lang="ms-MY" dirty="0" smtClean="0">
              <a:latin typeface="Times New Roman" panose="02020603050405020304" pitchFamily="18" charset="0"/>
              <a:cs typeface="Times New Roman" panose="02020603050405020304" pitchFamily="18" charset="0"/>
            </a:rPr>
            <a:t>ини ўқитувчи тoмoнидaн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ўқув ишлaридa муaммoли вaзиятни вужудгa кeлтириш вa ўқув вaзифaлaрини, муaммoлaрини вa сaвoллaрини ҳaл қилиш oрқaли янги билимлaрни ўзлaштириш бўйичa улaрнинг билиш фaoлиятини бoшқaриш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B0C7D42C-52A4-4CA7-9902-E6CA8AB738ED}" type="parTrans" cxnId="{8D90D55F-94F6-42AC-B640-98B8823BF67C}">
      <dgm:prSet/>
      <dgm:spPr/>
      <dgm:t>
        <a:bodyPr/>
        <a:lstStyle/>
        <a:p>
          <a:endParaRPr lang="ru-RU"/>
        </a:p>
      </dgm:t>
    </dgm:pt>
    <dgm:pt modelId="{2446C012-1C1C-4CD7-9DF7-E8FFCF5C7BBE}" type="sibTrans" cxnId="{8D90D55F-94F6-42AC-B640-98B8823BF67C}">
      <dgm:prSet/>
      <dgm:spPr/>
      <dgm:t>
        <a:bodyPr/>
        <a:lstStyle/>
        <a:p>
          <a:endParaRPr lang="ru-RU"/>
        </a:p>
      </dgm:t>
    </dgm:pt>
    <dgm:pt modelId="{D31FBC8C-CB0B-4FE7-8106-B441481EAFC2}">
      <dgm:prSet/>
      <dgm:spPr/>
      <dgm:t>
        <a:bodyPr/>
        <a:lstStyle/>
        <a:p>
          <a:pPr marL="0" indent="358775" algn="just"/>
          <a:r>
            <a:rPr lang="ms-MY" dirty="0" smtClean="0">
              <a:latin typeface="Times New Roman" panose="02020603050405020304" pitchFamily="18" charset="0"/>
              <a:cs typeface="Times New Roman" panose="02020603050405020304" pitchFamily="18" charset="0"/>
            </a:rPr>
            <a:t>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билимлaрни ўзлaштиришнинг илмий-тaдқиқoт усулини юзaгa кeлтирaди.</a:t>
          </a:r>
          <a:endParaRPr lang="ru-RU" dirty="0">
            <a:latin typeface="Times New Roman" panose="02020603050405020304" pitchFamily="18" charset="0"/>
            <a:cs typeface="Times New Roman" panose="02020603050405020304" pitchFamily="18" charset="0"/>
          </a:endParaRPr>
        </a:p>
      </dgm:t>
    </dgm:pt>
    <dgm:pt modelId="{6744C01E-B3E8-4FAB-8E1F-3498D92014BC}" type="parTrans" cxnId="{287DFEE1-32D2-416A-A154-7B98004418C2}">
      <dgm:prSet/>
      <dgm:spPr/>
      <dgm:t>
        <a:bodyPr/>
        <a:lstStyle/>
        <a:p>
          <a:endParaRPr lang="ru-RU"/>
        </a:p>
      </dgm:t>
    </dgm:pt>
    <dgm:pt modelId="{663EE4EE-A3BF-48FB-B031-8DE3BB1834DD}" type="sibTrans" cxnId="{287DFEE1-32D2-416A-A154-7B98004418C2}">
      <dgm:prSet/>
      <dgm:spPr/>
      <dgm:t>
        <a:bodyPr/>
        <a:lstStyle/>
        <a:p>
          <a:endParaRPr lang="ru-RU"/>
        </a:p>
      </dgm:t>
    </dgm:pt>
    <dgm:pt modelId="{550044AE-CAF0-4418-9EC4-D3C33CB945F4}" type="pres">
      <dgm:prSet presAssocID="{2C35E986-BFC4-417F-A2C1-E910450E2B77}" presName="linear" presStyleCnt="0">
        <dgm:presLayoutVars>
          <dgm:animLvl val="lvl"/>
          <dgm:resizeHandles val="exact"/>
        </dgm:presLayoutVars>
      </dgm:prSet>
      <dgm:spPr/>
      <dgm:t>
        <a:bodyPr/>
        <a:lstStyle/>
        <a:p>
          <a:endParaRPr lang="ru-RU"/>
        </a:p>
      </dgm:t>
    </dgm:pt>
    <dgm:pt modelId="{650D6199-24DE-4661-8791-3D3274C51327}" type="pres">
      <dgm:prSet presAssocID="{8962B150-C4A0-484A-B1C6-DB3A226EA7A4}" presName="parentText" presStyleLbl="node1" presStyleIdx="0" presStyleCnt="1">
        <dgm:presLayoutVars>
          <dgm:chMax val="0"/>
          <dgm:bulletEnabled val="1"/>
        </dgm:presLayoutVars>
      </dgm:prSet>
      <dgm:spPr/>
      <dgm:t>
        <a:bodyPr/>
        <a:lstStyle/>
        <a:p>
          <a:endParaRPr lang="ru-RU"/>
        </a:p>
      </dgm:t>
    </dgm:pt>
    <dgm:pt modelId="{4F293E71-B12C-4A20-AE82-4A8F483B9F02}" type="pres">
      <dgm:prSet presAssocID="{8962B150-C4A0-484A-B1C6-DB3A226EA7A4}" presName="childText" presStyleLbl="revTx" presStyleIdx="0" presStyleCnt="1">
        <dgm:presLayoutVars>
          <dgm:bulletEnabled val="1"/>
        </dgm:presLayoutVars>
      </dgm:prSet>
      <dgm:spPr/>
      <dgm:t>
        <a:bodyPr/>
        <a:lstStyle/>
        <a:p>
          <a:endParaRPr lang="ru-RU"/>
        </a:p>
      </dgm:t>
    </dgm:pt>
  </dgm:ptLst>
  <dgm:cxnLst>
    <dgm:cxn modelId="{37F99C17-7C0B-4E83-A727-62CEFE35721C}" type="presOf" srcId="{8962B150-C4A0-484A-B1C6-DB3A226EA7A4}" destId="{650D6199-24DE-4661-8791-3D3274C51327}" srcOrd="0" destOrd="0" presId="urn:microsoft.com/office/officeart/2005/8/layout/vList2"/>
    <dgm:cxn modelId="{0F65DCA7-37A9-4267-A17A-3571E7598035}" type="presOf" srcId="{D31FBC8C-CB0B-4FE7-8106-B441481EAFC2}" destId="{4F293E71-B12C-4A20-AE82-4A8F483B9F02}" srcOrd="0" destOrd="0" presId="urn:microsoft.com/office/officeart/2005/8/layout/vList2"/>
    <dgm:cxn modelId="{6536B579-A2B1-45AD-BB19-3D17F83DB1DD}" type="presOf" srcId="{2C35E986-BFC4-417F-A2C1-E910450E2B77}" destId="{550044AE-CAF0-4418-9EC4-D3C33CB945F4}" srcOrd="0" destOrd="0" presId="urn:microsoft.com/office/officeart/2005/8/layout/vList2"/>
    <dgm:cxn modelId="{8D90D55F-94F6-42AC-B640-98B8823BF67C}" srcId="{2C35E986-BFC4-417F-A2C1-E910450E2B77}" destId="{8962B150-C4A0-484A-B1C6-DB3A226EA7A4}" srcOrd="0" destOrd="0" parTransId="{B0C7D42C-52A4-4CA7-9902-E6CA8AB738ED}" sibTransId="{2446C012-1C1C-4CD7-9DF7-E8FFCF5C7BBE}"/>
    <dgm:cxn modelId="{287DFEE1-32D2-416A-A154-7B98004418C2}" srcId="{8962B150-C4A0-484A-B1C6-DB3A226EA7A4}" destId="{D31FBC8C-CB0B-4FE7-8106-B441481EAFC2}" srcOrd="0" destOrd="0" parTransId="{6744C01E-B3E8-4FAB-8E1F-3498D92014BC}" sibTransId="{663EE4EE-A3BF-48FB-B031-8DE3BB1834DD}"/>
    <dgm:cxn modelId="{00363E2E-6296-4F09-B753-BA5000DCD82F}" type="presParOf" srcId="{550044AE-CAF0-4418-9EC4-D3C33CB945F4}" destId="{650D6199-24DE-4661-8791-3D3274C51327}" srcOrd="0" destOrd="0" presId="urn:microsoft.com/office/officeart/2005/8/layout/vList2"/>
    <dgm:cxn modelId="{1E460693-F60A-4303-A252-30D475C88E7E}" type="presParOf" srcId="{550044AE-CAF0-4418-9EC4-D3C33CB945F4}" destId="{4F293E71-B12C-4A20-AE82-4A8F483B9F0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AF792AFA-6293-4347-9FD7-6EFA4D9870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2E3F9C2-7766-4F3D-8831-D22C505E206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педагогик </a:t>
          </a:r>
          <a:r>
            <a:rPr lang="ru-RU" dirty="0" err="1" smtClean="0">
              <a:latin typeface="Times New Roman" panose="02020603050405020304" pitchFamily="18" charset="0"/>
              <a:cs typeface="Times New Roman" panose="02020603050405020304" pitchFamily="18" charset="0"/>
            </a:rPr>
            <a:t>технологиялардан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таълимга</a:t>
          </a:r>
          <a:r>
            <a:rPr lang="ru-RU" dirty="0" smtClean="0">
              <a:latin typeface="Times New Roman" panose="02020603050405020304" pitchFamily="18" charset="0"/>
              <a:cs typeface="Times New Roman" panose="02020603050405020304" pitchFamily="18" charset="0"/>
            </a:rPr>
            <a:t> ХХ </a:t>
          </a:r>
          <a:r>
            <a:rPr lang="ru-RU" dirty="0" err="1" smtClean="0">
              <a:latin typeface="Times New Roman" panose="02020603050405020304" pitchFamily="18" charset="0"/>
              <a:cs typeface="Times New Roman" panose="02020603050405020304" pitchFamily="18" charset="0"/>
            </a:rPr>
            <a:t>асрнинг</a:t>
          </a:r>
          <a:r>
            <a:rPr lang="ru-RU" dirty="0" smtClean="0">
              <a:latin typeface="Times New Roman" panose="02020603050405020304" pitchFamily="18" charset="0"/>
              <a:cs typeface="Times New Roman" panose="02020603050405020304" pitchFamily="18" charset="0"/>
            </a:rPr>
            <a:t> 60-йилларидан </a:t>
          </a:r>
          <a:r>
            <a:rPr lang="ru-RU" dirty="0" err="1" smtClean="0">
              <a:latin typeface="Times New Roman" panose="02020603050405020304" pitchFamily="18" charset="0"/>
              <a:cs typeface="Times New Roman" panose="02020603050405020304" pitchFamily="18" charset="0"/>
            </a:rPr>
            <a:t>бошлаб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8FA652A-7087-4EA8-B921-64326BC59CFF}" type="parTrans" cxnId="{7576CA21-58A5-4F38-9280-192D2F4DA5F0}">
      <dgm:prSet/>
      <dgm:spPr/>
      <dgm:t>
        <a:bodyPr/>
        <a:lstStyle/>
        <a:p>
          <a:endParaRPr lang="ru-RU"/>
        </a:p>
      </dgm:t>
    </dgm:pt>
    <dgm:pt modelId="{1555D577-2F37-4BF0-97BE-706C23E06937}" type="sibTrans" cxnId="{7576CA21-58A5-4F38-9280-192D2F4DA5F0}">
      <dgm:prSet/>
      <dgm:spPr/>
      <dgm:t>
        <a:bodyPr/>
        <a:lstStyle/>
        <a:p>
          <a:endParaRPr lang="ru-RU"/>
        </a:p>
      </dgm:t>
    </dgm:pt>
    <dgm:pt modelId="{E88F5634-FCD8-4B47-9184-5F517D50D17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салоҳиятини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7B9B5D9-21E2-439F-B2F7-78F4D49FDAA7}" type="parTrans" cxnId="{CBA4D9D7-77D5-4BFF-8E3A-A7B3C0D7FF07}">
      <dgm:prSet/>
      <dgm:spPr/>
      <dgm:t>
        <a:bodyPr/>
        <a:lstStyle/>
        <a:p>
          <a:endParaRPr lang="ru-RU"/>
        </a:p>
      </dgm:t>
    </dgm:pt>
    <dgm:pt modelId="{AA520202-F461-41AB-9333-405B97C74FCC}" type="sibTrans" cxnId="{CBA4D9D7-77D5-4BFF-8E3A-A7B3C0D7FF07}">
      <dgm:prSet/>
      <dgm:spPr/>
      <dgm:t>
        <a:bodyPr/>
        <a:lstStyle/>
        <a:p>
          <a:endParaRPr lang="ru-RU"/>
        </a:p>
      </dgm:t>
    </dgm:pt>
    <dgm:pt modelId="{9AD99A56-905B-45B2-BF1F-7C9171E3ACC1}" type="pres">
      <dgm:prSet presAssocID="{AF792AFA-6293-4347-9FD7-6EFA4D98703A}" presName="linear" presStyleCnt="0">
        <dgm:presLayoutVars>
          <dgm:animLvl val="lvl"/>
          <dgm:resizeHandles val="exact"/>
        </dgm:presLayoutVars>
      </dgm:prSet>
      <dgm:spPr/>
      <dgm:t>
        <a:bodyPr/>
        <a:lstStyle/>
        <a:p>
          <a:endParaRPr lang="ru-RU"/>
        </a:p>
      </dgm:t>
    </dgm:pt>
    <dgm:pt modelId="{38A6A01C-B491-4E1B-82E3-A39231F4549A}" type="pres">
      <dgm:prSet presAssocID="{12E3F9C2-7766-4F3D-8831-D22C505E2068}" presName="parentText" presStyleLbl="node1" presStyleIdx="0" presStyleCnt="2">
        <dgm:presLayoutVars>
          <dgm:chMax val="0"/>
          <dgm:bulletEnabled val="1"/>
        </dgm:presLayoutVars>
      </dgm:prSet>
      <dgm:spPr/>
      <dgm:t>
        <a:bodyPr/>
        <a:lstStyle/>
        <a:p>
          <a:endParaRPr lang="ru-RU"/>
        </a:p>
      </dgm:t>
    </dgm:pt>
    <dgm:pt modelId="{0C70DC6C-D552-44F3-909B-32FEFC494559}" type="pres">
      <dgm:prSet presAssocID="{1555D577-2F37-4BF0-97BE-706C23E06937}" presName="spacer" presStyleCnt="0"/>
      <dgm:spPr/>
    </dgm:pt>
    <dgm:pt modelId="{046DBD31-F965-4820-8981-076F6CEF101C}" type="pres">
      <dgm:prSet presAssocID="{E88F5634-FCD8-4B47-9184-5F517D50D170}" presName="parentText" presStyleLbl="node1" presStyleIdx="1" presStyleCnt="2">
        <dgm:presLayoutVars>
          <dgm:chMax val="0"/>
          <dgm:bulletEnabled val="1"/>
        </dgm:presLayoutVars>
      </dgm:prSet>
      <dgm:spPr/>
      <dgm:t>
        <a:bodyPr/>
        <a:lstStyle/>
        <a:p>
          <a:endParaRPr lang="ru-RU"/>
        </a:p>
      </dgm:t>
    </dgm:pt>
  </dgm:ptLst>
  <dgm:cxnLst>
    <dgm:cxn modelId="{EB2F9EA2-79A9-4861-944C-0DE691CEA1C9}" type="presOf" srcId="{12E3F9C2-7766-4F3D-8831-D22C505E2068}" destId="{38A6A01C-B491-4E1B-82E3-A39231F4549A}" srcOrd="0" destOrd="0" presId="urn:microsoft.com/office/officeart/2005/8/layout/vList2"/>
    <dgm:cxn modelId="{CBA4D9D7-77D5-4BFF-8E3A-A7B3C0D7FF07}" srcId="{AF792AFA-6293-4347-9FD7-6EFA4D98703A}" destId="{E88F5634-FCD8-4B47-9184-5F517D50D170}" srcOrd="1" destOrd="0" parTransId="{37B9B5D9-21E2-439F-B2F7-78F4D49FDAA7}" sibTransId="{AA520202-F461-41AB-9333-405B97C74FCC}"/>
    <dgm:cxn modelId="{7576CA21-58A5-4F38-9280-192D2F4DA5F0}" srcId="{AF792AFA-6293-4347-9FD7-6EFA4D98703A}" destId="{12E3F9C2-7766-4F3D-8831-D22C505E2068}" srcOrd="0" destOrd="0" parTransId="{08FA652A-7087-4EA8-B921-64326BC59CFF}" sibTransId="{1555D577-2F37-4BF0-97BE-706C23E06937}"/>
    <dgm:cxn modelId="{64E9C4C3-18B5-4046-B3B2-F02171D9AE75}" type="presOf" srcId="{AF792AFA-6293-4347-9FD7-6EFA4D98703A}" destId="{9AD99A56-905B-45B2-BF1F-7C9171E3ACC1}" srcOrd="0" destOrd="0" presId="urn:microsoft.com/office/officeart/2005/8/layout/vList2"/>
    <dgm:cxn modelId="{B174434E-7EA4-4DB3-AEC2-6BF9BB804DF8}" type="presOf" srcId="{E88F5634-FCD8-4B47-9184-5F517D50D170}" destId="{046DBD31-F965-4820-8981-076F6CEF101C}" srcOrd="0" destOrd="0" presId="urn:microsoft.com/office/officeart/2005/8/layout/vList2"/>
    <dgm:cxn modelId="{A4024665-65D9-4BEB-B900-B5C5B9609B96}" type="presParOf" srcId="{9AD99A56-905B-45B2-BF1F-7C9171E3ACC1}" destId="{38A6A01C-B491-4E1B-82E3-A39231F4549A}" srcOrd="0" destOrd="0" presId="urn:microsoft.com/office/officeart/2005/8/layout/vList2"/>
    <dgm:cxn modelId="{7D44195F-095F-40E0-A37C-AA5DCF1DD9CE}" type="presParOf" srcId="{9AD99A56-905B-45B2-BF1F-7C9171E3ACC1}" destId="{0C70DC6C-D552-44F3-909B-32FEFC494559}" srcOrd="1" destOrd="0" presId="urn:microsoft.com/office/officeart/2005/8/layout/vList2"/>
    <dgm:cxn modelId="{DCC46D06-A430-4805-BC48-1CB102F79ED7}" type="presParOf" srcId="{9AD99A56-905B-45B2-BF1F-7C9171E3ACC1}" destId="{046DBD31-F965-4820-8981-076F6CEF101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AF792AFA-6293-4347-9FD7-6EFA4D98703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88F5634-FCD8-4B47-9184-5F517D50D17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юнонча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муаммо</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сўзидан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таржима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вазифа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маъно</a:t>
          </a:r>
          <a:r>
            <a:rPr lang="uz-Cyrl-UZ" dirty="0"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англатади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7B9B5D9-21E2-439F-B2F7-78F4D49FDAA7}" type="parTrans" cxnId="{CBA4D9D7-77D5-4BFF-8E3A-A7B3C0D7FF07}">
      <dgm:prSet/>
      <dgm:spPr/>
      <dgm:t>
        <a:bodyPr/>
        <a:lstStyle/>
        <a:p>
          <a:endParaRPr lang="ru-RU"/>
        </a:p>
      </dgm:t>
    </dgm:pt>
    <dgm:pt modelId="{AA520202-F461-41AB-9333-405B97C74FCC}" type="sibTrans" cxnId="{CBA4D9D7-77D5-4BFF-8E3A-A7B3C0D7FF07}">
      <dgm:prSet/>
      <dgm:spPr/>
      <dgm:t>
        <a:bodyPr/>
        <a:lstStyle/>
        <a:p>
          <a:endParaRPr lang="ru-RU"/>
        </a:p>
      </dgm:t>
    </dgm:pt>
    <dgm:pt modelId="{47867EA8-F57B-409E-AB11-5FCFCEE007D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Кейинчалик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марказий</a:t>
          </a:r>
          <a:r>
            <a:rPr lang="uz-Cyrl-UZ" dirty="0" smtClean="0">
              <a:latin typeface="Times New Roman" panose="02020603050405020304" pitchFamily="18" charset="0"/>
              <a:cs typeface="Times New Roman" panose="02020603050405020304" pitchFamily="18" charset="0"/>
            </a:rPr>
            <a:t> тушунча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қолди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8B60725-06B9-455E-8315-B426BAB54E15}" type="parTrans" cxnId="{EBD7A193-F09B-4C7E-8C0E-A97FC6377DBE}">
      <dgm:prSet/>
      <dgm:spPr/>
      <dgm:t>
        <a:bodyPr/>
        <a:lstStyle/>
        <a:p>
          <a:endParaRPr lang="ru-RU"/>
        </a:p>
      </dgm:t>
    </dgm:pt>
    <dgm:pt modelId="{A1B16B04-F1CE-4747-AC10-E6753A48BE40}" type="sibTrans" cxnId="{EBD7A193-F09B-4C7E-8C0E-A97FC6377DBE}">
      <dgm:prSet/>
      <dgm:spPr/>
      <dgm:t>
        <a:bodyPr/>
        <a:lstStyle/>
        <a:p>
          <a:endParaRPr lang="ru-RU"/>
        </a:p>
      </dgm:t>
    </dgm:pt>
    <dgm:pt modelId="{F78F7207-9409-4022-B57B-0A019D516CA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Олий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маърузаларни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дан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қўйиш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FFFAA81-F2C8-4616-B982-242BE17327B8}" type="parTrans" cxnId="{56AF5D08-D5F8-4902-A3D9-7EB926E111A9}">
      <dgm:prSet/>
      <dgm:spPr/>
      <dgm:t>
        <a:bodyPr/>
        <a:lstStyle/>
        <a:p>
          <a:endParaRPr lang="ru-RU"/>
        </a:p>
      </dgm:t>
    </dgm:pt>
    <dgm:pt modelId="{6AAF8503-54A1-4817-AF6E-DC47D737E2CE}" type="sibTrans" cxnId="{56AF5D08-D5F8-4902-A3D9-7EB926E111A9}">
      <dgm:prSet/>
      <dgm:spPr/>
      <dgm:t>
        <a:bodyPr/>
        <a:lstStyle/>
        <a:p>
          <a:endParaRPr lang="ru-RU"/>
        </a:p>
      </dgm:t>
    </dgm:pt>
    <dgm:pt modelId="{9AD99A56-905B-45B2-BF1F-7C9171E3ACC1}" type="pres">
      <dgm:prSet presAssocID="{AF792AFA-6293-4347-9FD7-6EFA4D98703A}" presName="linear" presStyleCnt="0">
        <dgm:presLayoutVars>
          <dgm:animLvl val="lvl"/>
          <dgm:resizeHandles val="exact"/>
        </dgm:presLayoutVars>
      </dgm:prSet>
      <dgm:spPr/>
      <dgm:t>
        <a:bodyPr/>
        <a:lstStyle/>
        <a:p>
          <a:endParaRPr lang="ru-RU"/>
        </a:p>
      </dgm:t>
    </dgm:pt>
    <dgm:pt modelId="{046DBD31-F965-4820-8981-076F6CEF101C}" type="pres">
      <dgm:prSet presAssocID="{E88F5634-FCD8-4B47-9184-5F517D50D170}" presName="parentText" presStyleLbl="node1" presStyleIdx="0" presStyleCnt="2">
        <dgm:presLayoutVars>
          <dgm:chMax val="0"/>
          <dgm:bulletEnabled val="1"/>
        </dgm:presLayoutVars>
      </dgm:prSet>
      <dgm:spPr/>
      <dgm:t>
        <a:bodyPr/>
        <a:lstStyle/>
        <a:p>
          <a:endParaRPr lang="ru-RU"/>
        </a:p>
      </dgm:t>
    </dgm:pt>
    <dgm:pt modelId="{1CDE9ED4-2F9B-4B7C-9EF9-513B7E5AD4AC}" type="pres">
      <dgm:prSet presAssocID="{E88F5634-FCD8-4B47-9184-5F517D50D170}" presName="childText" presStyleLbl="revTx" presStyleIdx="0" presStyleCnt="1">
        <dgm:presLayoutVars>
          <dgm:bulletEnabled val="1"/>
        </dgm:presLayoutVars>
      </dgm:prSet>
      <dgm:spPr/>
      <dgm:t>
        <a:bodyPr/>
        <a:lstStyle/>
        <a:p>
          <a:endParaRPr lang="ru-RU"/>
        </a:p>
      </dgm:t>
    </dgm:pt>
    <dgm:pt modelId="{E1450EB4-D503-4A0C-9D8A-A110853FF31E}" type="pres">
      <dgm:prSet presAssocID="{F78F7207-9409-4022-B57B-0A019D516CA8}" presName="parentText" presStyleLbl="node1" presStyleIdx="1" presStyleCnt="2">
        <dgm:presLayoutVars>
          <dgm:chMax val="0"/>
          <dgm:bulletEnabled val="1"/>
        </dgm:presLayoutVars>
      </dgm:prSet>
      <dgm:spPr/>
      <dgm:t>
        <a:bodyPr/>
        <a:lstStyle/>
        <a:p>
          <a:endParaRPr lang="ru-RU"/>
        </a:p>
      </dgm:t>
    </dgm:pt>
  </dgm:ptLst>
  <dgm:cxnLst>
    <dgm:cxn modelId="{EBD7A193-F09B-4C7E-8C0E-A97FC6377DBE}" srcId="{E88F5634-FCD8-4B47-9184-5F517D50D170}" destId="{47867EA8-F57B-409E-AB11-5FCFCEE007D2}" srcOrd="0" destOrd="0" parTransId="{B8B60725-06B9-455E-8315-B426BAB54E15}" sibTransId="{A1B16B04-F1CE-4747-AC10-E6753A48BE40}"/>
    <dgm:cxn modelId="{CBA4D9D7-77D5-4BFF-8E3A-A7B3C0D7FF07}" srcId="{AF792AFA-6293-4347-9FD7-6EFA4D98703A}" destId="{E88F5634-FCD8-4B47-9184-5F517D50D170}" srcOrd="0" destOrd="0" parTransId="{37B9B5D9-21E2-439F-B2F7-78F4D49FDAA7}" sibTransId="{AA520202-F461-41AB-9333-405B97C74FCC}"/>
    <dgm:cxn modelId="{96B4D14F-C8B8-415F-A03B-080C45991A1C}" type="presOf" srcId="{F78F7207-9409-4022-B57B-0A019D516CA8}" destId="{E1450EB4-D503-4A0C-9D8A-A110853FF31E}" srcOrd="0" destOrd="0" presId="urn:microsoft.com/office/officeart/2005/8/layout/vList2"/>
    <dgm:cxn modelId="{56AF5D08-D5F8-4902-A3D9-7EB926E111A9}" srcId="{AF792AFA-6293-4347-9FD7-6EFA4D98703A}" destId="{F78F7207-9409-4022-B57B-0A019D516CA8}" srcOrd="1" destOrd="0" parTransId="{3FFFAA81-F2C8-4616-B982-242BE17327B8}" sibTransId="{6AAF8503-54A1-4817-AF6E-DC47D737E2CE}"/>
    <dgm:cxn modelId="{9C71C2C6-1431-4092-8283-B7DABD8D5BA4}" type="presOf" srcId="{47867EA8-F57B-409E-AB11-5FCFCEE007D2}" destId="{1CDE9ED4-2F9B-4B7C-9EF9-513B7E5AD4AC}" srcOrd="0" destOrd="0" presId="urn:microsoft.com/office/officeart/2005/8/layout/vList2"/>
    <dgm:cxn modelId="{64E9C4C3-18B5-4046-B3B2-F02171D9AE75}" type="presOf" srcId="{AF792AFA-6293-4347-9FD7-6EFA4D98703A}" destId="{9AD99A56-905B-45B2-BF1F-7C9171E3ACC1}" srcOrd="0" destOrd="0" presId="urn:microsoft.com/office/officeart/2005/8/layout/vList2"/>
    <dgm:cxn modelId="{B174434E-7EA4-4DB3-AEC2-6BF9BB804DF8}" type="presOf" srcId="{E88F5634-FCD8-4B47-9184-5F517D50D170}" destId="{046DBD31-F965-4820-8981-076F6CEF101C}" srcOrd="0" destOrd="0" presId="urn:microsoft.com/office/officeart/2005/8/layout/vList2"/>
    <dgm:cxn modelId="{DCC46D06-A430-4805-BC48-1CB102F79ED7}" type="presParOf" srcId="{9AD99A56-905B-45B2-BF1F-7C9171E3ACC1}" destId="{046DBD31-F965-4820-8981-076F6CEF101C}" srcOrd="0" destOrd="0" presId="urn:microsoft.com/office/officeart/2005/8/layout/vList2"/>
    <dgm:cxn modelId="{86017EE6-F4A9-4BC3-90E0-5BF2A2D30E39}" type="presParOf" srcId="{9AD99A56-905B-45B2-BF1F-7C9171E3ACC1}" destId="{1CDE9ED4-2F9B-4B7C-9EF9-513B7E5AD4AC}" srcOrd="1" destOrd="0" presId="urn:microsoft.com/office/officeart/2005/8/layout/vList2"/>
    <dgm:cxn modelId="{1A86E5A1-DF9C-4239-AC4C-069BF9E75A0A}" type="presParOf" srcId="{9AD99A56-905B-45B2-BF1F-7C9171E3ACC1}" destId="{E1450EB4-D503-4A0C-9D8A-A110853FF31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F078C1F4-7B14-41CB-8700-17073F81B5E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65DFBE9-88F8-4D44-BA5F-680316F7A990}">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орқали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хатти-ҳаракат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a:t>
          </a:r>
          <a:r>
            <a:rPr lang="uz-Cyrl-UZ" dirty="0" smtClean="0">
              <a:latin typeface="Times New Roman" panose="02020603050405020304" pitchFamily="18" charset="0"/>
              <a:cs typeface="Times New Roman" panose="02020603050405020304" pitchFamily="18" charset="0"/>
            </a:rPr>
            <a:t>овчи услуб</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AF87671-CCDB-423F-B669-B6436DE16267}" type="parTrans" cxnId="{8E705376-469E-4E19-A3F9-A0C90A604A9D}">
      <dgm:prSet/>
      <dgm:spPr/>
      <dgm:t>
        <a:bodyPr/>
        <a:lstStyle/>
        <a:p>
          <a:endParaRPr lang="ru-RU"/>
        </a:p>
      </dgm:t>
    </dgm:pt>
    <dgm:pt modelId="{FB1480C1-34BD-4485-B8D0-5A1C29C15FE0}" type="sibTrans" cxnId="{8E705376-469E-4E19-A3F9-A0C90A604A9D}">
      <dgm:prSet/>
      <dgm:spPr/>
      <dgm:t>
        <a:bodyPr/>
        <a:lstStyle/>
        <a:p>
          <a:endParaRPr lang="ru-RU"/>
        </a:p>
      </dgm:t>
    </dgm:pt>
    <dgm:pt modelId="{A1D4DD38-1A72-44E1-9ACB-A57E50DF2E6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тказмайди</a:t>
          </a:r>
          <a:r>
            <a:rPr lang="ru-RU" dirty="0" smtClean="0">
              <a:latin typeface="Times New Roman" panose="02020603050405020304" pitchFamily="18" charset="0"/>
              <a:cs typeface="Times New Roman" panose="02020603050405020304" pitchFamily="18" charset="0"/>
            </a:rPr>
            <a:t>, балки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туғдиради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уйғотиб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CFF92B1-C61C-4EBD-9C92-8961A50BAA52}" type="parTrans" cxnId="{E29E458B-9078-4B11-9CAD-EC0CAAD43476}">
      <dgm:prSet/>
      <dgm:spPr/>
      <dgm:t>
        <a:bodyPr/>
        <a:lstStyle/>
        <a:p>
          <a:endParaRPr lang="ru-RU"/>
        </a:p>
      </dgm:t>
    </dgm:pt>
    <dgm:pt modelId="{990F790B-BEE0-493A-9BF0-F1B47B74E846}" type="sibTrans" cxnId="{E29E458B-9078-4B11-9CAD-EC0CAAD43476}">
      <dgm:prSet/>
      <dgm:spPr/>
      <dgm:t>
        <a:bodyPr/>
        <a:lstStyle/>
        <a:p>
          <a:endParaRPr lang="ru-RU"/>
        </a:p>
      </dgm:t>
    </dgm:pt>
    <dgm:pt modelId="{73E4232A-4A68-4AF0-B1C2-20CE9325E22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узатиш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гапирамиз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гарчи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муҳокама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қилинганлари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мустасно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33E2FB8-7B3F-486B-A84E-E40FF2C75F8D}" type="parTrans" cxnId="{21BC1142-EA37-4A1D-98D5-1837E94CA447}">
      <dgm:prSet/>
      <dgm:spPr/>
      <dgm:t>
        <a:bodyPr/>
        <a:lstStyle/>
        <a:p>
          <a:endParaRPr lang="ru-RU"/>
        </a:p>
      </dgm:t>
    </dgm:pt>
    <dgm:pt modelId="{499F9362-3B48-44A3-AE46-49C88E868C27}" type="sibTrans" cxnId="{21BC1142-EA37-4A1D-98D5-1837E94CA447}">
      <dgm:prSet/>
      <dgm:spPr/>
      <dgm:t>
        <a:bodyPr/>
        <a:lstStyle/>
        <a:p>
          <a:endParaRPr lang="ru-RU"/>
        </a:p>
      </dgm:t>
    </dgm:pt>
    <dgm:pt modelId="{ED96E74B-EC08-4456-9E5A-35284EBDFD1D}" type="pres">
      <dgm:prSet presAssocID="{F078C1F4-7B14-41CB-8700-17073F81B5EE}" presName="linear" presStyleCnt="0">
        <dgm:presLayoutVars>
          <dgm:animLvl val="lvl"/>
          <dgm:resizeHandles val="exact"/>
        </dgm:presLayoutVars>
      </dgm:prSet>
      <dgm:spPr/>
      <dgm:t>
        <a:bodyPr/>
        <a:lstStyle/>
        <a:p>
          <a:endParaRPr lang="ru-RU"/>
        </a:p>
      </dgm:t>
    </dgm:pt>
    <dgm:pt modelId="{EAA35BC3-8E8B-4841-98AD-EE862CEBC183}" type="pres">
      <dgm:prSet presAssocID="{A65DFBE9-88F8-4D44-BA5F-680316F7A990}" presName="parentText" presStyleLbl="node1" presStyleIdx="0" presStyleCnt="3">
        <dgm:presLayoutVars>
          <dgm:chMax val="0"/>
          <dgm:bulletEnabled val="1"/>
        </dgm:presLayoutVars>
      </dgm:prSet>
      <dgm:spPr/>
      <dgm:t>
        <a:bodyPr/>
        <a:lstStyle/>
        <a:p>
          <a:endParaRPr lang="ru-RU"/>
        </a:p>
      </dgm:t>
    </dgm:pt>
    <dgm:pt modelId="{18A19B6D-19EA-4822-B05E-D0E6F7FFF4F4}" type="pres">
      <dgm:prSet presAssocID="{FB1480C1-34BD-4485-B8D0-5A1C29C15FE0}" presName="spacer" presStyleCnt="0"/>
      <dgm:spPr/>
    </dgm:pt>
    <dgm:pt modelId="{B2E322D0-ECD6-466F-A285-559B9A579496}" type="pres">
      <dgm:prSet presAssocID="{A1D4DD38-1A72-44E1-9ACB-A57E50DF2E6B}" presName="parentText" presStyleLbl="node1" presStyleIdx="1" presStyleCnt="3">
        <dgm:presLayoutVars>
          <dgm:chMax val="0"/>
          <dgm:bulletEnabled val="1"/>
        </dgm:presLayoutVars>
      </dgm:prSet>
      <dgm:spPr/>
      <dgm:t>
        <a:bodyPr/>
        <a:lstStyle/>
        <a:p>
          <a:endParaRPr lang="ru-RU"/>
        </a:p>
      </dgm:t>
    </dgm:pt>
    <dgm:pt modelId="{512B034F-1473-431E-8D62-AC716979C213}" type="pres">
      <dgm:prSet presAssocID="{990F790B-BEE0-493A-9BF0-F1B47B74E846}" presName="spacer" presStyleCnt="0"/>
      <dgm:spPr/>
    </dgm:pt>
    <dgm:pt modelId="{FF6AC7FD-0507-4504-85BD-428F01212D89}" type="pres">
      <dgm:prSet presAssocID="{73E4232A-4A68-4AF0-B1C2-20CE9325E22B}" presName="parentText" presStyleLbl="node1" presStyleIdx="2" presStyleCnt="3">
        <dgm:presLayoutVars>
          <dgm:chMax val="0"/>
          <dgm:bulletEnabled val="1"/>
        </dgm:presLayoutVars>
      </dgm:prSet>
      <dgm:spPr/>
      <dgm:t>
        <a:bodyPr/>
        <a:lstStyle/>
        <a:p>
          <a:endParaRPr lang="ru-RU"/>
        </a:p>
      </dgm:t>
    </dgm:pt>
  </dgm:ptLst>
  <dgm:cxnLst>
    <dgm:cxn modelId="{74495BA8-9C15-4C99-9252-ABA0007EB651}" type="presOf" srcId="{A1D4DD38-1A72-44E1-9ACB-A57E50DF2E6B}" destId="{B2E322D0-ECD6-466F-A285-559B9A579496}" srcOrd="0" destOrd="0" presId="urn:microsoft.com/office/officeart/2005/8/layout/vList2"/>
    <dgm:cxn modelId="{21BC1142-EA37-4A1D-98D5-1837E94CA447}" srcId="{F078C1F4-7B14-41CB-8700-17073F81B5EE}" destId="{73E4232A-4A68-4AF0-B1C2-20CE9325E22B}" srcOrd="2" destOrd="0" parTransId="{B33E2FB8-7B3F-486B-A84E-E40FF2C75F8D}" sibTransId="{499F9362-3B48-44A3-AE46-49C88E868C27}"/>
    <dgm:cxn modelId="{C5378A6C-EE6A-4A72-99A4-D073E06BB686}" type="presOf" srcId="{73E4232A-4A68-4AF0-B1C2-20CE9325E22B}" destId="{FF6AC7FD-0507-4504-85BD-428F01212D89}" srcOrd="0" destOrd="0" presId="urn:microsoft.com/office/officeart/2005/8/layout/vList2"/>
    <dgm:cxn modelId="{8E705376-469E-4E19-A3F9-A0C90A604A9D}" srcId="{F078C1F4-7B14-41CB-8700-17073F81B5EE}" destId="{A65DFBE9-88F8-4D44-BA5F-680316F7A990}" srcOrd="0" destOrd="0" parTransId="{1AF87671-CCDB-423F-B669-B6436DE16267}" sibTransId="{FB1480C1-34BD-4485-B8D0-5A1C29C15FE0}"/>
    <dgm:cxn modelId="{23CD4276-D472-464C-828C-F8014EE9C07A}" type="presOf" srcId="{A65DFBE9-88F8-4D44-BA5F-680316F7A990}" destId="{EAA35BC3-8E8B-4841-98AD-EE862CEBC183}" srcOrd="0" destOrd="0" presId="urn:microsoft.com/office/officeart/2005/8/layout/vList2"/>
    <dgm:cxn modelId="{97CB3B69-281E-435E-AC42-19A92F641957}" type="presOf" srcId="{F078C1F4-7B14-41CB-8700-17073F81B5EE}" destId="{ED96E74B-EC08-4456-9E5A-35284EBDFD1D}" srcOrd="0" destOrd="0" presId="urn:microsoft.com/office/officeart/2005/8/layout/vList2"/>
    <dgm:cxn modelId="{E29E458B-9078-4B11-9CAD-EC0CAAD43476}" srcId="{F078C1F4-7B14-41CB-8700-17073F81B5EE}" destId="{A1D4DD38-1A72-44E1-9ACB-A57E50DF2E6B}" srcOrd="1" destOrd="0" parTransId="{CCFF92B1-C61C-4EBD-9C92-8961A50BAA52}" sibTransId="{990F790B-BEE0-493A-9BF0-F1B47B74E846}"/>
    <dgm:cxn modelId="{A967AA45-36F6-4B0A-A5B6-97027B3DC07D}" type="presParOf" srcId="{ED96E74B-EC08-4456-9E5A-35284EBDFD1D}" destId="{EAA35BC3-8E8B-4841-98AD-EE862CEBC183}" srcOrd="0" destOrd="0" presId="urn:microsoft.com/office/officeart/2005/8/layout/vList2"/>
    <dgm:cxn modelId="{DD2B18FC-5513-4508-89F5-FF953353ACF5}" type="presParOf" srcId="{ED96E74B-EC08-4456-9E5A-35284EBDFD1D}" destId="{18A19B6D-19EA-4822-B05E-D0E6F7FFF4F4}" srcOrd="1" destOrd="0" presId="urn:microsoft.com/office/officeart/2005/8/layout/vList2"/>
    <dgm:cxn modelId="{CEE1F4F4-6B15-482E-9500-C025054031DD}" type="presParOf" srcId="{ED96E74B-EC08-4456-9E5A-35284EBDFD1D}" destId="{B2E322D0-ECD6-466F-A285-559B9A579496}" srcOrd="2" destOrd="0" presId="urn:microsoft.com/office/officeart/2005/8/layout/vList2"/>
    <dgm:cxn modelId="{8E563D6B-966A-498B-914D-4B0E66CF161A}" type="presParOf" srcId="{ED96E74B-EC08-4456-9E5A-35284EBDFD1D}" destId="{512B034F-1473-431E-8D62-AC716979C213}" srcOrd="3" destOrd="0" presId="urn:microsoft.com/office/officeart/2005/8/layout/vList2"/>
    <dgm:cxn modelId="{E365D1CE-DF3C-4F8F-806F-7D4E5029569E}" type="presParOf" srcId="{ED96E74B-EC08-4456-9E5A-35284EBDFD1D}" destId="{FF6AC7FD-0507-4504-85BD-428F01212D8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6E07B9CF-9C05-4404-A2C7-836AA1B26E2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2E9C828-2BA8-438F-AAC0-823C7E9D821F}">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учта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шаклда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олиб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борилади</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32425964-0FE5-404F-8969-0E8C90826056}" type="parTrans" cxnId="{FB015B13-2E8B-4BD8-9A08-E23A5136EF19}">
      <dgm:prSet/>
      <dgm:spPr/>
      <dgm:t>
        <a:bodyPr/>
        <a:lstStyle/>
        <a:p>
          <a:endParaRPr lang="ru-RU"/>
        </a:p>
      </dgm:t>
    </dgm:pt>
    <dgm:pt modelId="{9A721A04-D37C-4BC5-BD9B-6FFE25526E45}" type="sibTrans" cxnId="{FB015B13-2E8B-4BD8-9A08-E23A5136EF19}">
      <dgm:prSet/>
      <dgm:spPr/>
      <dgm:t>
        <a:bodyPr/>
        <a:lstStyle/>
        <a:p>
          <a:endParaRPr lang="ru-RU"/>
        </a:p>
      </dgm:t>
    </dgm:pt>
    <dgm:pt modelId="{16D63E59-9EC4-4675-BA3D-9A30D9D3455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маърузаларда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материал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маърузалар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233B4C5-2F2D-435F-AA72-FDD27E44B46D}" type="parTrans" cxnId="{7B1BECCA-E3BF-4C68-99F6-09F53B0C6210}">
      <dgm:prSet/>
      <dgm:spPr/>
      <dgm:t>
        <a:bodyPr/>
        <a:lstStyle/>
        <a:p>
          <a:endParaRPr lang="ru-RU"/>
        </a:p>
      </dgm:t>
    </dgm:pt>
    <dgm:pt modelId="{35DC60EB-3F69-478C-B85E-F60269D2BBD1}" type="sibTrans" cxnId="{7B1BECCA-E3BF-4C68-99F6-09F53B0C6210}">
      <dgm:prSet/>
      <dgm:spPr/>
      <dgm:t>
        <a:bodyPr/>
        <a:lstStyle/>
        <a:p>
          <a:endParaRPr lang="ru-RU"/>
        </a:p>
      </dgm:t>
    </dgm:pt>
    <dgm:pt modelId="{910C2DED-DBD9-40AB-BECD-6A4438EA71D1}">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б)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семинар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лаборатория </a:t>
          </a:r>
          <a:r>
            <a:rPr lang="ru-RU" dirty="0" err="1" smtClean="0">
              <a:latin typeface="Times New Roman" panose="02020603050405020304" pitchFamily="18" charset="0"/>
              <a:cs typeface="Times New Roman" panose="02020603050405020304" pitchFamily="18" charset="0"/>
            </a:rPr>
            <a:t>машғулотларида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иштирокида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4C59C8E-4433-430E-9B1B-A2DDBFCA4A2A}" type="parTrans" cxnId="{00A9CCCC-1CC6-4DA0-AE2D-072E181A60ED}">
      <dgm:prSet/>
      <dgm:spPr/>
      <dgm:t>
        <a:bodyPr/>
        <a:lstStyle/>
        <a:p>
          <a:endParaRPr lang="ru-RU"/>
        </a:p>
      </dgm:t>
    </dgm:pt>
    <dgm:pt modelId="{9AFDC1C2-05BF-4208-972B-1125308FA383}" type="sibTrans" cxnId="{00A9CCCC-1CC6-4DA0-AE2D-072E181A60ED}">
      <dgm:prSet/>
      <dgm:spPr/>
      <dgm:t>
        <a:bodyPr/>
        <a:lstStyle/>
        <a:p>
          <a:endParaRPr lang="ru-RU"/>
        </a:p>
      </dgm:t>
    </dgm:pt>
    <dgm:pt modelId="{326E7FF2-79F2-4559-840B-6627ACBA0980}">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в)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раҳбарлигида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эссе</a:t>
          </a:r>
          <a:r>
            <a:rPr lang="ru-RU" dirty="0" smtClean="0">
              <a:latin typeface="Times New Roman" panose="02020603050405020304" pitchFamily="18" charset="0"/>
              <a:cs typeface="Times New Roman" panose="02020603050405020304" pitchFamily="18" charset="0"/>
            </a:rPr>
            <a:t>, курс </a:t>
          </a:r>
          <a:r>
            <a:rPr lang="ru-RU" dirty="0" err="1" smtClean="0">
              <a:latin typeface="Times New Roman" panose="02020603050405020304" pitchFamily="18" charset="0"/>
              <a:cs typeface="Times New Roman" panose="02020603050405020304" pitchFamily="18" charset="0"/>
            </a:rPr>
            <a:t>ишлари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магистрлик диссертация</a:t>
          </a:r>
          <a:r>
            <a:rPr lang="ru-RU" dirty="0" err="1" smtClean="0">
              <a:latin typeface="Times New Roman" panose="02020603050405020304" pitchFamily="18" charset="0"/>
              <a:cs typeface="Times New Roman" panose="02020603050405020304" pitchFamily="18" charset="0"/>
            </a:rPr>
            <a:t>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ёзишда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шунингдек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да, </a:t>
          </a:r>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лабораторияларида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4006104-57A1-4925-B9B7-4A9A803C4636}" type="parTrans" cxnId="{7E3442BD-962F-4843-82E0-8A6A3880121A}">
      <dgm:prSet/>
      <dgm:spPr/>
      <dgm:t>
        <a:bodyPr/>
        <a:lstStyle/>
        <a:p>
          <a:endParaRPr lang="ru-RU"/>
        </a:p>
      </dgm:t>
    </dgm:pt>
    <dgm:pt modelId="{DDE20E7F-18E4-4286-93D4-9DED03D7024C}" type="sibTrans" cxnId="{7E3442BD-962F-4843-82E0-8A6A3880121A}">
      <dgm:prSet/>
      <dgm:spPr/>
      <dgm:t>
        <a:bodyPr/>
        <a:lstStyle/>
        <a:p>
          <a:endParaRPr lang="ru-RU"/>
        </a:p>
      </dgm:t>
    </dgm:pt>
    <dgm:pt modelId="{00838216-F83F-4BCB-937B-4142E50ED807}" type="pres">
      <dgm:prSet presAssocID="{6E07B9CF-9C05-4404-A2C7-836AA1B26E23}" presName="linear" presStyleCnt="0">
        <dgm:presLayoutVars>
          <dgm:animLvl val="lvl"/>
          <dgm:resizeHandles val="exact"/>
        </dgm:presLayoutVars>
      </dgm:prSet>
      <dgm:spPr/>
      <dgm:t>
        <a:bodyPr/>
        <a:lstStyle/>
        <a:p>
          <a:endParaRPr lang="ru-RU"/>
        </a:p>
      </dgm:t>
    </dgm:pt>
    <dgm:pt modelId="{8BFCED33-7880-4F5F-A60B-3875FE0A1A8A}" type="pres">
      <dgm:prSet presAssocID="{42E9C828-2BA8-438F-AAC0-823C7E9D821F}" presName="parentText" presStyleLbl="node1" presStyleIdx="0" presStyleCnt="1">
        <dgm:presLayoutVars>
          <dgm:chMax val="0"/>
          <dgm:bulletEnabled val="1"/>
        </dgm:presLayoutVars>
      </dgm:prSet>
      <dgm:spPr/>
      <dgm:t>
        <a:bodyPr/>
        <a:lstStyle/>
        <a:p>
          <a:endParaRPr lang="ru-RU"/>
        </a:p>
      </dgm:t>
    </dgm:pt>
    <dgm:pt modelId="{0E8E0456-FAB5-4E09-ACC0-D4E32E16315F}" type="pres">
      <dgm:prSet presAssocID="{42E9C828-2BA8-438F-AAC0-823C7E9D821F}" presName="childText" presStyleLbl="revTx" presStyleIdx="0" presStyleCnt="1">
        <dgm:presLayoutVars>
          <dgm:bulletEnabled val="1"/>
        </dgm:presLayoutVars>
      </dgm:prSet>
      <dgm:spPr/>
      <dgm:t>
        <a:bodyPr/>
        <a:lstStyle/>
        <a:p>
          <a:endParaRPr lang="ru-RU"/>
        </a:p>
      </dgm:t>
    </dgm:pt>
  </dgm:ptLst>
  <dgm:cxnLst>
    <dgm:cxn modelId="{4E24D19D-24E6-4436-A4B1-3FC557B36862}" type="presOf" srcId="{910C2DED-DBD9-40AB-BECD-6A4438EA71D1}" destId="{0E8E0456-FAB5-4E09-ACC0-D4E32E16315F}" srcOrd="0" destOrd="1" presId="urn:microsoft.com/office/officeart/2005/8/layout/vList2"/>
    <dgm:cxn modelId="{E6F8FE4D-C2FA-4956-84EB-4AE979528A5F}" type="presOf" srcId="{42E9C828-2BA8-438F-AAC0-823C7E9D821F}" destId="{8BFCED33-7880-4F5F-A60B-3875FE0A1A8A}" srcOrd="0" destOrd="0" presId="urn:microsoft.com/office/officeart/2005/8/layout/vList2"/>
    <dgm:cxn modelId="{7B1BECCA-E3BF-4C68-99F6-09F53B0C6210}" srcId="{42E9C828-2BA8-438F-AAC0-823C7E9D821F}" destId="{16D63E59-9EC4-4675-BA3D-9A30D9D3455A}" srcOrd="0" destOrd="0" parTransId="{F233B4C5-2F2D-435F-AA72-FDD27E44B46D}" sibTransId="{35DC60EB-3F69-478C-B85E-F60269D2BBD1}"/>
    <dgm:cxn modelId="{00A9CCCC-1CC6-4DA0-AE2D-072E181A60ED}" srcId="{42E9C828-2BA8-438F-AAC0-823C7E9D821F}" destId="{910C2DED-DBD9-40AB-BECD-6A4438EA71D1}" srcOrd="1" destOrd="0" parTransId="{64C59C8E-4433-430E-9B1B-A2DDBFCA4A2A}" sibTransId="{9AFDC1C2-05BF-4208-972B-1125308FA383}"/>
    <dgm:cxn modelId="{BF70E658-AF5B-494C-A777-C39A5FC5A8F6}" type="presOf" srcId="{16D63E59-9EC4-4675-BA3D-9A30D9D3455A}" destId="{0E8E0456-FAB5-4E09-ACC0-D4E32E16315F}" srcOrd="0" destOrd="0" presId="urn:microsoft.com/office/officeart/2005/8/layout/vList2"/>
    <dgm:cxn modelId="{3C454B6F-698C-45B4-A8DF-7735B211B5AA}" type="presOf" srcId="{6E07B9CF-9C05-4404-A2C7-836AA1B26E23}" destId="{00838216-F83F-4BCB-937B-4142E50ED807}" srcOrd="0" destOrd="0" presId="urn:microsoft.com/office/officeart/2005/8/layout/vList2"/>
    <dgm:cxn modelId="{F2E169EA-0235-48D8-9105-ADA9684A17BB}" type="presOf" srcId="{326E7FF2-79F2-4559-840B-6627ACBA0980}" destId="{0E8E0456-FAB5-4E09-ACC0-D4E32E16315F}" srcOrd="0" destOrd="2" presId="urn:microsoft.com/office/officeart/2005/8/layout/vList2"/>
    <dgm:cxn modelId="{7E3442BD-962F-4843-82E0-8A6A3880121A}" srcId="{42E9C828-2BA8-438F-AAC0-823C7E9D821F}" destId="{326E7FF2-79F2-4559-840B-6627ACBA0980}" srcOrd="2" destOrd="0" parTransId="{F4006104-57A1-4925-B9B7-4A9A803C4636}" sibTransId="{DDE20E7F-18E4-4286-93D4-9DED03D7024C}"/>
    <dgm:cxn modelId="{FB015B13-2E8B-4BD8-9A08-E23A5136EF19}" srcId="{6E07B9CF-9C05-4404-A2C7-836AA1B26E23}" destId="{42E9C828-2BA8-438F-AAC0-823C7E9D821F}" srcOrd="0" destOrd="0" parTransId="{32425964-0FE5-404F-8969-0E8C90826056}" sibTransId="{9A721A04-D37C-4BC5-BD9B-6FFE25526E45}"/>
    <dgm:cxn modelId="{4CFEECD7-C78F-4ED5-B2FF-1CAD948089DE}" type="presParOf" srcId="{00838216-F83F-4BCB-937B-4142E50ED807}" destId="{8BFCED33-7880-4F5F-A60B-3875FE0A1A8A}" srcOrd="0" destOrd="0" presId="urn:microsoft.com/office/officeart/2005/8/layout/vList2"/>
    <dgm:cxn modelId="{C46C3C99-BAF2-4A98-AF73-B51650CAB26A}" type="presParOf" srcId="{00838216-F83F-4BCB-937B-4142E50ED807}" destId="{0E8E0456-FAB5-4E09-ACC0-D4E32E16315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698C3D98-F03C-41BF-B510-64A08C2668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8664A5B-21C5-485D-AF28-F48EEAFA9CA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кон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еп</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ўқитувчи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тарбиявий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9EACA1F-846C-4182-826C-944436885FEF}" type="parTrans" cxnId="{01D9FCC7-E51A-4F56-825C-348ACBE0208A}">
      <dgm:prSet/>
      <dgm:spPr/>
      <dgm:t>
        <a:bodyPr/>
        <a:lstStyle/>
        <a:p>
          <a:endParaRPr lang="ru-RU"/>
        </a:p>
      </dgm:t>
    </dgm:pt>
    <dgm:pt modelId="{E6FB7DA4-8BA4-4070-8BA5-BBECAE3D9A99}" type="sibTrans" cxnId="{01D9FCC7-E51A-4F56-825C-348ACBE0208A}">
      <dgm:prSet/>
      <dgm:spPr/>
      <dgm:t>
        <a:bodyPr/>
        <a:lstStyle/>
        <a:p>
          <a:endParaRPr lang="ru-RU"/>
        </a:p>
      </dgm:t>
    </dgm:pt>
    <dgm:pt modelId="{6E050691-35E4-401A-93A5-741B1127F096}">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ичига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шарт-шароитлар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кенгайтиришни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DBF77F3-301A-43C0-BCB2-C2E70D844DB6}" type="parTrans" cxnId="{F84AF33B-4A71-431C-86CF-1C92A3ED8191}">
      <dgm:prSet/>
      <dgm:spPr/>
      <dgm:t>
        <a:bodyPr/>
        <a:lstStyle/>
        <a:p>
          <a:endParaRPr lang="ru-RU"/>
        </a:p>
      </dgm:t>
    </dgm:pt>
    <dgm:pt modelId="{D66CDAC9-7792-488B-AEE4-B7EBEAB8A5F2}" type="sibTrans" cxnId="{F84AF33B-4A71-431C-86CF-1C92A3ED8191}">
      <dgm:prSet/>
      <dgm:spPr/>
      <dgm:t>
        <a:bodyPr/>
        <a:lstStyle/>
        <a:p>
          <a:endParaRPr lang="ru-RU"/>
        </a:p>
      </dgm:t>
    </dgm:pt>
    <dgm:pt modelId="{F0FCF189-3ACF-4130-9EBC-6ACCDF8A378A}" type="pres">
      <dgm:prSet presAssocID="{698C3D98-F03C-41BF-B510-64A08C266874}" presName="linear" presStyleCnt="0">
        <dgm:presLayoutVars>
          <dgm:animLvl val="lvl"/>
          <dgm:resizeHandles val="exact"/>
        </dgm:presLayoutVars>
      </dgm:prSet>
      <dgm:spPr/>
      <dgm:t>
        <a:bodyPr/>
        <a:lstStyle/>
        <a:p>
          <a:endParaRPr lang="ru-RU"/>
        </a:p>
      </dgm:t>
    </dgm:pt>
    <dgm:pt modelId="{FD2FC67E-0A9B-413A-AF60-1985A63D3BC4}" type="pres">
      <dgm:prSet presAssocID="{98664A5B-21C5-485D-AF28-F48EEAFA9CA5}" presName="parentText" presStyleLbl="node1" presStyleIdx="0" presStyleCnt="2">
        <dgm:presLayoutVars>
          <dgm:chMax val="0"/>
          <dgm:bulletEnabled val="1"/>
        </dgm:presLayoutVars>
      </dgm:prSet>
      <dgm:spPr/>
      <dgm:t>
        <a:bodyPr/>
        <a:lstStyle/>
        <a:p>
          <a:endParaRPr lang="ru-RU"/>
        </a:p>
      </dgm:t>
    </dgm:pt>
    <dgm:pt modelId="{753B7754-40C4-49FD-A914-C9542B105E92}" type="pres">
      <dgm:prSet presAssocID="{E6FB7DA4-8BA4-4070-8BA5-BBECAE3D9A99}" presName="spacer" presStyleCnt="0"/>
      <dgm:spPr/>
    </dgm:pt>
    <dgm:pt modelId="{BFC59329-5AF8-4B6D-AC23-290B6D547AAC}" type="pres">
      <dgm:prSet presAssocID="{6E050691-35E4-401A-93A5-741B1127F096}" presName="parentText" presStyleLbl="node1" presStyleIdx="1" presStyleCnt="2">
        <dgm:presLayoutVars>
          <dgm:chMax val="0"/>
          <dgm:bulletEnabled val="1"/>
        </dgm:presLayoutVars>
      </dgm:prSet>
      <dgm:spPr/>
      <dgm:t>
        <a:bodyPr/>
        <a:lstStyle/>
        <a:p>
          <a:endParaRPr lang="ru-RU"/>
        </a:p>
      </dgm:t>
    </dgm:pt>
  </dgm:ptLst>
  <dgm:cxnLst>
    <dgm:cxn modelId="{3E2CFE12-DA8E-462A-B5FD-563AFB0E1027}" type="presOf" srcId="{698C3D98-F03C-41BF-B510-64A08C266874}" destId="{F0FCF189-3ACF-4130-9EBC-6ACCDF8A378A}" srcOrd="0" destOrd="0" presId="urn:microsoft.com/office/officeart/2005/8/layout/vList2"/>
    <dgm:cxn modelId="{A659F5EE-5C8E-44C5-81D8-AF2FD298B59C}" type="presOf" srcId="{98664A5B-21C5-485D-AF28-F48EEAFA9CA5}" destId="{FD2FC67E-0A9B-413A-AF60-1985A63D3BC4}" srcOrd="0" destOrd="0" presId="urn:microsoft.com/office/officeart/2005/8/layout/vList2"/>
    <dgm:cxn modelId="{01D9FCC7-E51A-4F56-825C-348ACBE0208A}" srcId="{698C3D98-F03C-41BF-B510-64A08C266874}" destId="{98664A5B-21C5-485D-AF28-F48EEAFA9CA5}" srcOrd="0" destOrd="0" parTransId="{B9EACA1F-846C-4182-826C-944436885FEF}" sibTransId="{E6FB7DA4-8BA4-4070-8BA5-BBECAE3D9A99}"/>
    <dgm:cxn modelId="{CB5805DE-3253-4562-A5F3-56ED4408F726}" type="presOf" srcId="{6E050691-35E4-401A-93A5-741B1127F096}" destId="{BFC59329-5AF8-4B6D-AC23-290B6D547AAC}" srcOrd="0" destOrd="0" presId="urn:microsoft.com/office/officeart/2005/8/layout/vList2"/>
    <dgm:cxn modelId="{F84AF33B-4A71-431C-86CF-1C92A3ED8191}" srcId="{698C3D98-F03C-41BF-B510-64A08C266874}" destId="{6E050691-35E4-401A-93A5-741B1127F096}" srcOrd="1" destOrd="0" parTransId="{5DBF77F3-301A-43C0-BCB2-C2E70D844DB6}" sibTransId="{D66CDAC9-7792-488B-AEE4-B7EBEAB8A5F2}"/>
    <dgm:cxn modelId="{026C8A17-54A1-4377-AA70-ACCEA157E7DF}" type="presParOf" srcId="{F0FCF189-3ACF-4130-9EBC-6ACCDF8A378A}" destId="{FD2FC67E-0A9B-413A-AF60-1985A63D3BC4}" srcOrd="0" destOrd="0" presId="urn:microsoft.com/office/officeart/2005/8/layout/vList2"/>
    <dgm:cxn modelId="{C2771865-7943-466F-9BA2-F73C99AF63DC}" type="presParOf" srcId="{F0FCF189-3ACF-4130-9EBC-6ACCDF8A378A}" destId="{753B7754-40C4-49FD-A914-C9542B105E92}" srcOrd="1" destOrd="0" presId="urn:microsoft.com/office/officeart/2005/8/layout/vList2"/>
    <dgm:cxn modelId="{1F731B67-33A5-41A0-80BD-9985A324444B}" type="presParOf" srcId="{F0FCF189-3ACF-4130-9EBC-6ACCDF8A378A}" destId="{BFC59329-5AF8-4B6D-AC23-290B6D547AA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698C3D98-F03C-41BF-B510-64A08C26687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388C1EC-BBE2-42AE-B208-AD93E9F53DE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қарама-қаршилиги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тишмаслиги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субъект-контент;</a:t>
          </a:r>
          <a:endParaRPr lang="ru-RU" dirty="0">
            <a:latin typeface="Times New Roman" panose="02020603050405020304" pitchFamily="18" charset="0"/>
            <a:cs typeface="Times New Roman" panose="02020603050405020304" pitchFamily="18" charset="0"/>
          </a:endParaRPr>
        </a:p>
      </dgm:t>
    </dgm:pt>
    <dgm:pt modelId="{188962C0-6860-48D3-A59E-DBD94479C279}" type="parTrans" cxnId="{D1C07B90-0F26-45CA-BE15-A7FF772BE64D}">
      <dgm:prSet/>
      <dgm:spPr/>
      <dgm:t>
        <a:bodyPr/>
        <a:lstStyle/>
        <a:p>
          <a:endParaRPr lang="ru-RU"/>
        </a:p>
      </dgm:t>
    </dgm:pt>
    <dgm:pt modelId="{C6C28D9C-F0AE-4C8F-93B0-7721A8DD82CF}" type="sibTrans" cxnId="{D1C07B90-0F26-45CA-BE15-A7FF772BE64D}">
      <dgm:prSet/>
      <dgm:spPr/>
      <dgm:t>
        <a:bodyPr/>
        <a:lstStyle/>
        <a:p>
          <a:endParaRPr lang="ru-RU"/>
        </a:p>
      </dgm:t>
    </dgm:pt>
    <dgm:pt modelId="{6E050691-35E4-401A-93A5-741B1127F096}">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иккита</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жиҳат</a:t>
          </a:r>
          <a:r>
            <a:rPr lang="ru-RU" b="1" dirty="0" smtClean="0">
              <a:latin typeface="Times New Roman" panose="02020603050405020304" pitchFamily="18" charset="0"/>
              <a:cs typeface="Times New Roman" panose="02020603050405020304" pitchFamily="18" charset="0"/>
            </a:rPr>
            <a:t>га </a:t>
          </a:r>
          <a:r>
            <a:rPr lang="ru-RU" b="1" dirty="0" err="1" smtClean="0">
              <a:latin typeface="Times New Roman" panose="02020603050405020304" pitchFamily="18" charset="0"/>
              <a:cs typeface="Times New Roman" panose="02020603050405020304" pitchFamily="18" charset="0"/>
            </a:rPr>
            <a:t>эга</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5DBF77F3-301A-43C0-BCB2-C2E70D844DB6}" type="parTrans" cxnId="{F84AF33B-4A71-431C-86CF-1C92A3ED8191}">
      <dgm:prSet/>
      <dgm:spPr/>
      <dgm:t>
        <a:bodyPr/>
        <a:lstStyle/>
        <a:p>
          <a:endParaRPr lang="ru-RU"/>
        </a:p>
      </dgm:t>
    </dgm:pt>
    <dgm:pt modelId="{D66CDAC9-7792-488B-AEE4-B7EBEAB8A5F2}" type="sibTrans" cxnId="{F84AF33B-4A71-431C-86CF-1C92A3ED8191}">
      <dgm:prSet/>
      <dgm:spPr/>
      <dgm:t>
        <a:bodyPr/>
        <a:lstStyle/>
        <a:p>
          <a:endParaRPr lang="ru-RU"/>
        </a:p>
      </dgm:t>
    </dgm:pt>
    <dgm:pt modelId="{3051A307-10B9-4121-A8A3-64B3E496429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б) мотива</a:t>
          </a:r>
          <a:r>
            <a:rPr lang="uz-Cyrl-UZ" dirty="0" smtClean="0">
              <a:latin typeface="Times New Roman" panose="02020603050405020304" pitchFamily="18" charset="0"/>
              <a:cs typeface="Times New Roman" panose="02020603050405020304" pitchFamily="18" charset="0"/>
            </a:rPr>
            <a:t>ц</a:t>
          </a:r>
          <a:r>
            <a:rPr lang="ru-RU" dirty="0" smtClean="0">
              <a:latin typeface="Times New Roman" panose="02020603050405020304" pitchFamily="18" charset="0"/>
              <a:cs typeface="Times New Roman" panose="02020603050405020304" pitchFamily="18" charset="0"/>
            </a:rPr>
            <a:t>ион, </a:t>
          </a:r>
          <a:r>
            <a:rPr lang="ru-RU" dirty="0" err="1" smtClean="0">
              <a:latin typeface="Times New Roman" panose="02020603050405020304" pitchFamily="18" charset="0"/>
              <a:cs typeface="Times New Roman" panose="02020603050405020304" pitchFamily="18" charset="0"/>
            </a:rPr>
            <a:t>қарама-қаршиликни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истагини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уйғотишга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қаратилган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C714C28-B60C-4393-B5D9-A1D8DDBDC020}" type="parTrans" cxnId="{50C0FA6D-2E98-41D5-846B-31980B52DABB}">
      <dgm:prSet/>
      <dgm:spPr/>
      <dgm:t>
        <a:bodyPr/>
        <a:lstStyle/>
        <a:p>
          <a:endParaRPr lang="ru-RU"/>
        </a:p>
      </dgm:t>
    </dgm:pt>
    <dgm:pt modelId="{33D34398-B9E4-4636-888D-C14FDAB95CA8}" type="sibTrans" cxnId="{50C0FA6D-2E98-41D5-846B-31980B52DABB}">
      <dgm:prSet/>
      <dgm:spPr/>
      <dgm:t>
        <a:bodyPr/>
        <a:lstStyle/>
        <a:p>
          <a:endParaRPr lang="ru-RU"/>
        </a:p>
      </dgm:t>
    </dgm:pt>
    <dgm:pt modelId="{F0FCF189-3ACF-4130-9EBC-6ACCDF8A378A}" type="pres">
      <dgm:prSet presAssocID="{698C3D98-F03C-41BF-B510-64A08C266874}" presName="linear" presStyleCnt="0">
        <dgm:presLayoutVars>
          <dgm:animLvl val="lvl"/>
          <dgm:resizeHandles val="exact"/>
        </dgm:presLayoutVars>
      </dgm:prSet>
      <dgm:spPr/>
      <dgm:t>
        <a:bodyPr/>
        <a:lstStyle/>
        <a:p>
          <a:endParaRPr lang="ru-RU"/>
        </a:p>
      </dgm:t>
    </dgm:pt>
    <dgm:pt modelId="{BFC59329-5AF8-4B6D-AC23-290B6D547AAC}" type="pres">
      <dgm:prSet presAssocID="{6E050691-35E4-401A-93A5-741B1127F096}" presName="parentText" presStyleLbl="node1" presStyleIdx="0" presStyleCnt="1">
        <dgm:presLayoutVars>
          <dgm:chMax val="0"/>
          <dgm:bulletEnabled val="1"/>
        </dgm:presLayoutVars>
      </dgm:prSet>
      <dgm:spPr/>
      <dgm:t>
        <a:bodyPr/>
        <a:lstStyle/>
        <a:p>
          <a:endParaRPr lang="ru-RU"/>
        </a:p>
      </dgm:t>
    </dgm:pt>
    <dgm:pt modelId="{27B88A24-8C19-48F0-9178-5B8CA4381264}" type="pres">
      <dgm:prSet presAssocID="{6E050691-35E4-401A-93A5-741B1127F096}" presName="childText" presStyleLbl="revTx" presStyleIdx="0" presStyleCnt="1">
        <dgm:presLayoutVars>
          <dgm:bulletEnabled val="1"/>
        </dgm:presLayoutVars>
      </dgm:prSet>
      <dgm:spPr/>
      <dgm:t>
        <a:bodyPr/>
        <a:lstStyle/>
        <a:p>
          <a:endParaRPr lang="ru-RU"/>
        </a:p>
      </dgm:t>
    </dgm:pt>
  </dgm:ptLst>
  <dgm:cxnLst>
    <dgm:cxn modelId="{3E2CFE12-DA8E-462A-B5FD-563AFB0E1027}" type="presOf" srcId="{698C3D98-F03C-41BF-B510-64A08C266874}" destId="{F0FCF189-3ACF-4130-9EBC-6ACCDF8A378A}" srcOrd="0" destOrd="0" presId="urn:microsoft.com/office/officeart/2005/8/layout/vList2"/>
    <dgm:cxn modelId="{D1C07B90-0F26-45CA-BE15-A7FF772BE64D}" srcId="{6E050691-35E4-401A-93A5-741B1127F096}" destId="{A388C1EC-BBE2-42AE-B208-AD93E9F53DEA}" srcOrd="0" destOrd="0" parTransId="{188962C0-6860-48D3-A59E-DBD94479C279}" sibTransId="{C6C28D9C-F0AE-4C8F-93B0-7721A8DD82CF}"/>
    <dgm:cxn modelId="{9B75716C-1F38-4886-A5B7-7C71C964FA21}" type="presOf" srcId="{3051A307-10B9-4121-A8A3-64B3E4964297}" destId="{27B88A24-8C19-48F0-9178-5B8CA4381264}" srcOrd="0" destOrd="1" presId="urn:microsoft.com/office/officeart/2005/8/layout/vList2"/>
    <dgm:cxn modelId="{50C0FA6D-2E98-41D5-846B-31980B52DABB}" srcId="{6E050691-35E4-401A-93A5-741B1127F096}" destId="{3051A307-10B9-4121-A8A3-64B3E4964297}" srcOrd="1" destOrd="0" parTransId="{0C714C28-B60C-4393-B5D9-A1D8DDBDC020}" sibTransId="{33D34398-B9E4-4636-888D-C14FDAB95CA8}"/>
    <dgm:cxn modelId="{CB5805DE-3253-4562-A5F3-56ED4408F726}" type="presOf" srcId="{6E050691-35E4-401A-93A5-741B1127F096}" destId="{BFC59329-5AF8-4B6D-AC23-290B6D547AAC}" srcOrd="0" destOrd="0" presId="urn:microsoft.com/office/officeart/2005/8/layout/vList2"/>
    <dgm:cxn modelId="{3FE8FD38-C7C7-461F-AAD6-F093C480C8F0}" type="presOf" srcId="{A388C1EC-BBE2-42AE-B208-AD93E9F53DEA}" destId="{27B88A24-8C19-48F0-9178-5B8CA4381264}" srcOrd="0" destOrd="0" presId="urn:microsoft.com/office/officeart/2005/8/layout/vList2"/>
    <dgm:cxn modelId="{F84AF33B-4A71-431C-86CF-1C92A3ED8191}" srcId="{698C3D98-F03C-41BF-B510-64A08C266874}" destId="{6E050691-35E4-401A-93A5-741B1127F096}" srcOrd="0" destOrd="0" parTransId="{5DBF77F3-301A-43C0-BCB2-C2E70D844DB6}" sibTransId="{D66CDAC9-7792-488B-AEE4-B7EBEAB8A5F2}"/>
    <dgm:cxn modelId="{1F731B67-33A5-41A0-80BD-9985A324444B}" type="presParOf" srcId="{F0FCF189-3ACF-4130-9EBC-6ACCDF8A378A}" destId="{BFC59329-5AF8-4B6D-AC23-290B6D547AAC}" srcOrd="0" destOrd="0" presId="urn:microsoft.com/office/officeart/2005/8/layout/vList2"/>
    <dgm:cxn modelId="{BDDABCC4-4D2F-4352-B92B-9F2AF4FA0549}" type="presParOf" srcId="{F0FCF189-3ACF-4130-9EBC-6ACCDF8A378A}" destId="{27B88A24-8C19-48F0-9178-5B8CA438126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08BC1EB-DEC3-4D15-BCAF-03768FD960E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60CDB9C-CDDD-48D8-855D-3FB6C510755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даражадаги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F80AD99-6107-4254-9CB5-46B28992166E}" type="parTrans" cxnId="{43DF6A29-2C6E-4213-8AF6-5B36FF2FB21F}">
      <dgm:prSet/>
      <dgm:spPr/>
      <dgm:t>
        <a:bodyPr/>
        <a:lstStyle/>
        <a:p>
          <a:endParaRPr lang="ru-RU"/>
        </a:p>
      </dgm:t>
    </dgm:pt>
    <dgm:pt modelId="{21BED9AB-5E03-4978-BB04-4EDCC0F2FEAE}" type="sibTrans" cxnId="{43DF6A29-2C6E-4213-8AF6-5B36FF2FB21F}">
      <dgm:prSet/>
      <dgm:spPr/>
      <dgm:t>
        <a:bodyPr/>
        <a:lstStyle/>
        <a:p>
          <a:endParaRPr lang="ru-RU"/>
        </a:p>
      </dgm:t>
    </dgm:pt>
    <dgm:pt modelId="{EFC6A25A-0D4D-45AF-91D2-9A8902671E15}" type="pres">
      <dgm:prSet presAssocID="{508BC1EB-DEC3-4D15-BCAF-03768FD960E0}" presName="linear" presStyleCnt="0">
        <dgm:presLayoutVars>
          <dgm:animLvl val="lvl"/>
          <dgm:resizeHandles val="exact"/>
        </dgm:presLayoutVars>
      </dgm:prSet>
      <dgm:spPr/>
      <dgm:t>
        <a:bodyPr/>
        <a:lstStyle/>
        <a:p>
          <a:endParaRPr lang="ru-RU"/>
        </a:p>
      </dgm:t>
    </dgm:pt>
    <dgm:pt modelId="{7A352D7D-70E6-4606-BE0C-FB7FEAF6E1E4}" type="pres">
      <dgm:prSet presAssocID="{860CDB9C-CDDD-48D8-855D-3FB6C510755B}" presName="parentText" presStyleLbl="node1" presStyleIdx="0" presStyleCnt="1">
        <dgm:presLayoutVars>
          <dgm:chMax val="0"/>
          <dgm:bulletEnabled val="1"/>
        </dgm:presLayoutVars>
      </dgm:prSet>
      <dgm:spPr/>
      <dgm:t>
        <a:bodyPr/>
        <a:lstStyle/>
        <a:p>
          <a:endParaRPr lang="ru-RU"/>
        </a:p>
      </dgm:t>
    </dgm:pt>
  </dgm:ptLst>
  <dgm:cxnLst>
    <dgm:cxn modelId="{17CD4469-F24A-436F-981A-D9F91AC0AF70}" type="presOf" srcId="{508BC1EB-DEC3-4D15-BCAF-03768FD960E0}" destId="{EFC6A25A-0D4D-45AF-91D2-9A8902671E15}" srcOrd="0" destOrd="0" presId="urn:microsoft.com/office/officeart/2005/8/layout/vList2"/>
    <dgm:cxn modelId="{43DF6A29-2C6E-4213-8AF6-5B36FF2FB21F}" srcId="{508BC1EB-DEC3-4D15-BCAF-03768FD960E0}" destId="{860CDB9C-CDDD-48D8-855D-3FB6C510755B}" srcOrd="0" destOrd="0" parTransId="{0F80AD99-6107-4254-9CB5-46B28992166E}" sibTransId="{21BED9AB-5E03-4978-BB04-4EDCC0F2FEAE}"/>
    <dgm:cxn modelId="{EEECCE28-9DA6-49DC-AE9D-2810E47883E9}" type="presOf" srcId="{860CDB9C-CDDD-48D8-855D-3FB6C510755B}" destId="{7A352D7D-70E6-4606-BE0C-FB7FEAF6E1E4}" srcOrd="0" destOrd="0" presId="urn:microsoft.com/office/officeart/2005/8/layout/vList2"/>
    <dgm:cxn modelId="{AA36D998-EB17-4E8A-AE13-B9AC84740A9B}" type="presParOf" srcId="{EFC6A25A-0D4D-45AF-91D2-9A8902671E15}" destId="{7A352D7D-70E6-4606-BE0C-FB7FEAF6E1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508BC1EB-DEC3-4D15-BCAF-03768FD960E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60CDB9C-CDDD-48D8-855D-3FB6C510755B}">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Шу </a:t>
          </a:r>
          <a:r>
            <a:rPr lang="ru-RU" b="1" dirty="0" err="1" smtClean="0">
              <a:latin typeface="Times New Roman" panose="02020603050405020304" pitchFamily="18" charset="0"/>
              <a:cs typeface="Times New Roman" panose="02020603050405020304" pitchFamily="18" charset="0"/>
            </a:rPr>
            <a:t>асосда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экспертлар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муаммонинг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тўрт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даражасини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ажратадилар</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0F80AD99-6107-4254-9CB5-46B28992166E}" type="parTrans" cxnId="{43DF6A29-2C6E-4213-8AF6-5B36FF2FB21F}">
      <dgm:prSet/>
      <dgm:spPr/>
      <dgm:t>
        <a:bodyPr/>
        <a:lstStyle/>
        <a:p>
          <a:endParaRPr lang="ru-RU"/>
        </a:p>
      </dgm:t>
    </dgm:pt>
    <dgm:pt modelId="{21BED9AB-5E03-4978-BB04-4EDCC0F2FEAE}" type="sibTrans" cxnId="{43DF6A29-2C6E-4213-8AF6-5B36FF2FB21F}">
      <dgm:prSet/>
      <dgm:spPr/>
      <dgm:t>
        <a:bodyPr/>
        <a:lstStyle/>
        <a:p>
          <a:endParaRPr lang="ru-RU"/>
        </a:p>
      </dgm:t>
    </dgm:pt>
    <dgm:pt modelId="{EB625CCB-A94D-4E35-8ACE-63903722E693}">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репродуктив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a:t>
          </a:r>
          <a:r>
            <a:rPr lang="uz-Cyrl-UZ" dirty="0" smtClean="0">
              <a:latin typeface="Times New Roman" panose="02020603050405020304" pitchFamily="18" charset="0"/>
              <a:cs typeface="Times New Roman" panose="02020603050405020304" pitchFamily="18" charset="0"/>
            </a:rPr>
            <a:t>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74B1D61-60C4-4B1A-BF20-2415E62F0E26}" type="parTrans" cxnId="{1E889B11-D61B-4098-AD78-7F0A8FE74596}">
      <dgm:prSet/>
      <dgm:spPr/>
      <dgm:t>
        <a:bodyPr/>
        <a:lstStyle/>
        <a:p>
          <a:endParaRPr lang="ru-RU"/>
        </a:p>
      </dgm:t>
    </dgm:pt>
    <dgm:pt modelId="{D1B24FB9-6DCE-4E16-9DF7-7C66E3620F68}" type="sibTrans" cxnId="{1E889B11-D61B-4098-AD78-7F0A8FE74596}">
      <dgm:prSet/>
      <dgm:spPr/>
      <dgm:t>
        <a:bodyPr/>
        <a:lstStyle/>
        <a:p>
          <a:endParaRPr lang="ru-RU"/>
        </a:p>
      </dgm:t>
    </dgm:pt>
    <dgm:pt modelId="{C0E80EA8-57F8-4DE7-932A-EB614C18BB4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2) </a:t>
          </a:r>
          <a:r>
            <a:rPr lang="ru-RU" dirty="0" err="1" smtClean="0">
              <a:latin typeface="Times New Roman" panose="02020603050405020304" pitchFamily="18" charset="0"/>
              <a:cs typeface="Times New Roman" panose="02020603050405020304" pitchFamily="18" charset="0"/>
            </a:rPr>
            <a:t>олдинги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a:t>
          </a:r>
          <a:r>
            <a:rPr lang="uz-Cyrl-UZ" dirty="0" smtClean="0">
              <a:latin typeface="Times New Roman" panose="02020603050405020304" pitchFamily="18" charset="0"/>
              <a:cs typeface="Times New Roman" panose="02020603050405020304" pitchFamily="18" charset="0"/>
            </a:rPr>
            <a:t>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55723F-1817-4B10-9140-842878C3B03A}" type="parTrans" cxnId="{189F47FA-4CDC-4E0B-B6D6-8F3F9D691390}">
      <dgm:prSet/>
      <dgm:spPr/>
      <dgm:t>
        <a:bodyPr/>
        <a:lstStyle/>
        <a:p>
          <a:endParaRPr lang="ru-RU"/>
        </a:p>
      </dgm:t>
    </dgm:pt>
    <dgm:pt modelId="{E6BBEEF3-DBB0-447A-9982-8258C3403CFF}" type="sibTrans" cxnId="{189F47FA-4CDC-4E0B-B6D6-8F3F9D691390}">
      <dgm:prSet/>
      <dgm:spPr/>
      <dgm:t>
        <a:bodyPr/>
        <a:lstStyle/>
        <a:p>
          <a:endParaRPr lang="ru-RU"/>
        </a:p>
      </dgm:t>
    </dgm:pt>
    <dgm:pt modelId="{CB16B3B3-B6D8-4734-AC3C-5CAA1F6DB72C}">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репродуктив-қидирув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7AD4A64-F82F-4C73-8BB5-0701705CEAA8}" type="parTrans" cxnId="{AE087D92-B734-400B-B229-2D3E9FFDBC94}">
      <dgm:prSet/>
      <dgm:spPr/>
      <dgm:t>
        <a:bodyPr/>
        <a:lstStyle/>
        <a:p>
          <a:endParaRPr lang="ru-RU"/>
        </a:p>
      </dgm:t>
    </dgm:pt>
    <dgm:pt modelId="{5213236A-C46C-459A-8EDA-D3BD0EC96F26}" type="sibTrans" cxnId="{AE087D92-B734-400B-B229-2D3E9FFDBC94}">
      <dgm:prSet/>
      <dgm:spPr/>
      <dgm:t>
        <a:bodyPr/>
        <a:lstStyle/>
        <a:p>
          <a:endParaRPr lang="ru-RU"/>
        </a:p>
      </dgm:t>
    </dgm:pt>
    <dgm:pt modelId="{4C27ED56-73E2-48CA-BDED-7BBE8640D6DD}">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51E3A71-C83B-4B1B-833B-B8722E7C63B0}" type="parTrans" cxnId="{69CAF378-E320-455B-89C6-3EE733548925}">
      <dgm:prSet/>
      <dgm:spPr/>
      <dgm:t>
        <a:bodyPr/>
        <a:lstStyle/>
        <a:p>
          <a:endParaRPr lang="ru-RU"/>
        </a:p>
      </dgm:t>
    </dgm:pt>
    <dgm:pt modelId="{7BD1F4F1-3EC5-4B75-A0D7-1CA5DF0B7EE4}" type="sibTrans" cxnId="{69CAF378-E320-455B-89C6-3EE733548925}">
      <dgm:prSet/>
      <dgm:spPr/>
      <dgm:t>
        <a:bodyPr/>
        <a:lstStyle/>
        <a:p>
          <a:endParaRPr lang="ru-RU"/>
        </a:p>
      </dgm:t>
    </dgm:pt>
    <dgm:pt modelId="{EFC6A25A-0D4D-45AF-91D2-9A8902671E15}" type="pres">
      <dgm:prSet presAssocID="{508BC1EB-DEC3-4D15-BCAF-03768FD960E0}" presName="linear" presStyleCnt="0">
        <dgm:presLayoutVars>
          <dgm:animLvl val="lvl"/>
          <dgm:resizeHandles val="exact"/>
        </dgm:presLayoutVars>
      </dgm:prSet>
      <dgm:spPr/>
      <dgm:t>
        <a:bodyPr/>
        <a:lstStyle/>
        <a:p>
          <a:endParaRPr lang="ru-RU"/>
        </a:p>
      </dgm:t>
    </dgm:pt>
    <dgm:pt modelId="{7A352D7D-70E6-4606-BE0C-FB7FEAF6E1E4}" type="pres">
      <dgm:prSet presAssocID="{860CDB9C-CDDD-48D8-855D-3FB6C510755B}" presName="parentText" presStyleLbl="node1" presStyleIdx="0" presStyleCnt="1">
        <dgm:presLayoutVars>
          <dgm:chMax val="0"/>
          <dgm:bulletEnabled val="1"/>
        </dgm:presLayoutVars>
      </dgm:prSet>
      <dgm:spPr/>
      <dgm:t>
        <a:bodyPr/>
        <a:lstStyle/>
        <a:p>
          <a:endParaRPr lang="ru-RU"/>
        </a:p>
      </dgm:t>
    </dgm:pt>
    <dgm:pt modelId="{A203AD27-683E-4559-8FA2-20B43A57854E}" type="pres">
      <dgm:prSet presAssocID="{860CDB9C-CDDD-48D8-855D-3FB6C510755B}" presName="childText" presStyleLbl="revTx" presStyleIdx="0" presStyleCnt="1">
        <dgm:presLayoutVars>
          <dgm:bulletEnabled val="1"/>
        </dgm:presLayoutVars>
      </dgm:prSet>
      <dgm:spPr/>
      <dgm:t>
        <a:bodyPr/>
        <a:lstStyle/>
        <a:p>
          <a:endParaRPr lang="ru-RU"/>
        </a:p>
      </dgm:t>
    </dgm:pt>
  </dgm:ptLst>
  <dgm:cxnLst>
    <dgm:cxn modelId="{189F47FA-4CDC-4E0B-B6D6-8F3F9D691390}" srcId="{860CDB9C-CDDD-48D8-855D-3FB6C510755B}" destId="{C0E80EA8-57F8-4DE7-932A-EB614C18BB47}" srcOrd="1" destOrd="0" parTransId="{F955723F-1817-4B10-9140-842878C3B03A}" sibTransId="{E6BBEEF3-DBB0-447A-9982-8258C3403CFF}"/>
    <dgm:cxn modelId="{8E9361CE-47C1-49A1-BCDD-3D96853DCD59}" type="presOf" srcId="{C0E80EA8-57F8-4DE7-932A-EB614C18BB47}" destId="{A203AD27-683E-4559-8FA2-20B43A57854E}" srcOrd="0" destOrd="1" presId="urn:microsoft.com/office/officeart/2005/8/layout/vList2"/>
    <dgm:cxn modelId="{7BA10E8E-7AE8-48BE-8630-F3E5B6FFF752}" type="presOf" srcId="{EB625CCB-A94D-4E35-8ACE-63903722E693}" destId="{A203AD27-683E-4559-8FA2-20B43A57854E}" srcOrd="0" destOrd="0" presId="urn:microsoft.com/office/officeart/2005/8/layout/vList2"/>
    <dgm:cxn modelId="{AE087D92-B734-400B-B229-2D3E9FFDBC94}" srcId="{860CDB9C-CDDD-48D8-855D-3FB6C510755B}" destId="{CB16B3B3-B6D8-4734-AC3C-5CAA1F6DB72C}" srcOrd="2" destOrd="0" parTransId="{E7AD4A64-F82F-4C73-8BB5-0701705CEAA8}" sibTransId="{5213236A-C46C-459A-8EDA-D3BD0EC96F26}"/>
    <dgm:cxn modelId="{EEECCE28-9DA6-49DC-AE9D-2810E47883E9}" type="presOf" srcId="{860CDB9C-CDDD-48D8-855D-3FB6C510755B}" destId="{7A352D7D-70E6-4606-BE0C-FB7FEAF6E1E4}" srcOrd="0" destOrd="0" presId="urn:microsoft.com/office/officeart/2005/8/layout/vList2"/>
    <dgm:cxn modelId="{D0590F8E-68AA-4412-98DE-94815A114F3C}" type="presOf" srcId="{CB16B3B3-B6D8-4734-AC3C-5CAA1F6DB72C}" destId="{A203AD27-683E-4559-8FA2-20B43A57854E}" srcOrd="0" destOrd="2" presId="urn:microsoft.com/office/officeart/2005/8/layout/vList2"/>
    <dgm:cxn modelId="{17CD4469-F24A-436F-981A-D9F91AC0AF70}" type="presOf" srcId="{508BC1EB-DEC3-4D15-BCAF-03768FD960E0}" destId="{EFC6A25A-0D4D-45AF-91D2-9A8902671E15}" srcOrd="0" destOrd="0" presId="urn:microsoft.com/office/officeart/2005/8/layout/vList2"/>
    <dgm:cxn modelId="{43DF6A29-2C6E-4213-8AF6-5B36FF2FB21F}" srcId="{508BC1EB-DEC3-4D15-BCAF-03768FD960E0}" destId="{860CDB9C-CDDD-48D8-855D-3FB6C510755B}" srcOrd="0" destOrd="0" parTransId="{0F80AD99-6107-4254-9CB5-46B28992166E}" sibTransId="{21BED9AB-5E03-4978-BB04-4EDCC0F2FEAE}"/>
    <dgm:cxn modelId="{59F78F1E-E734-4FE6-8B3A-C420F6926A06}" type="presOf" srcId="{4C27ED56-73E2-48CA-BDED-7BBE8640D6DD}" destId="{A203AD27-683E-4559-8FA2-20B43A57854E}" srcOrd="0" destOrd="3" presId="urn:microsoft.com/office/officeart/2005/8/layout/vList2"/>
    <dgm:cxn modelId="{1E889B11-D61B-4098-AD78-7F0A8FE74596}" srcId="{860CDB9C-CDDD-48D8-855D-3FB6C510755B}" destId="{EB625CCB-A94D-4E35-8ACE-63903722E693}" srcOrd="0" destOrd="0" parTransId="{F74B1D61-60C4-4B1A-BF20-2415E62F0E26}" sibTransId="{D1B24FB9-6DCE-4E16-9DF7-7C66E3620F68}"/>
    <dgm:cxn modelId="{69CAF378-E320-455B-89C6-3EE733548925}" srcId="{860CDB9C-CDDD-48D8-855D-3FB6C510755B}" destId="{4C27ED56-73E2-48CA-BDED-7BBE8640D6DD}" srcOrd="3" destOrd="0" parTransId="{651E3A71-C83B-4B1B-833B-B8722E7C63B0}" sibTransId="{7BD1F4F1-3EC5-4B75-A0D7-1CA5DF0B7EE4}"/>
    <dgm:cxn modelId="{AA36D998-EB17-4E8A-AE13-B9AC84740A9B}" type="presParOf" srcId="{EFC6A25A-0D4D-45AF-91D2-9A8902671E15}" destId="{7A352D7D-70E6-4606-BE0C-FB7FEAF6E1E4}" srcOrd="0" destOrd="0" presId="urn:microsoft.com/office/officeart/2005/8/layout/vList2"/>
    <dgm:cxn modelId="{8673F9DF-33FC-4505-A0A3-BA4B640D2077}" type="presParOf" srcId="{EFC6A25A-0D4D-45AF-91D2-9A8902671E15}" destId="{A203AD27-683E-4559-8FA2-20B43A57854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2637ACD-5628-42DE-93AC-5A12AB819F8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C2950D1-ABA0-4D03-8151-0B455CD9C7FC}">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Ҳар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қандай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вазиятларни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аниқлаш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шакллантиришда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ўқитувчи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талабларга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амал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қилиши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зарур</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0C8B4990-2A17-495C-82BD-D4A0646AC521}" type="parTrans" cxnId="{B61D45B5-28AB-4233-9769-E11553B7C46B}">
      <dgm:prSet/>
      <dgm:spPr/>
      <dgm:t>
        <a:bodyPr/>
        <a:lstStyle/>
        <a:p>
          <a:endParaRPr lang="ru-RU"/>
        </a:p>
      </dgm:t>
    </dgm:pt>
    <dgm:pt modelId="{1ECF25BC-87DF-4D94-B753-FAF847A6D15E}" type="sibTrans" cxnId="{B61D45B5-28AB-4233-9769-E11553B7C46B}">
      <dgm:prSet/>
      <dgm:spPr/>
      <dgm:t>
        <a:bodyPr/>
        <a:lstStyle/>
        <a:p>
          <a:endParaRPr lang="ru-RU"/>
        </a:p>
      </dgm:t>
    </dgm:pt>
    <dgm:pt modelId="{94613929-9BE3-4324-8CA6-4A864D83F30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ҳақиқатни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жойлаштириш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маълум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ҳодисанинг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белгил</a:t>
          </a:r>
          <a:r>
            <a:rPr lang="uz-Cyrl-UZ" dirty="0" smtClean="0">
              <a:latin typeface="Times New Roman" panose="02020603050405020304" pitchFamily="18" charset="0"/>
              <a:cs typeface="Times New Roman" panose="02020603050405020304" pitchFamily="18" charset="0"/>
            </a:rPr>
            <a:t>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қарама-қаршиликларни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B6AA1E1-C1EE-4869-9DED-5C6D51E293FC}" type="parTrans" cxnId="{ECC76E1D-A3A8-4748-8306-F2979E917724}">
      <dgm:prSet/>
      <dgm:spPr/>
      <dgm:t>
        <a:bodyPr/>
        <a:lstStyle/>
        <a:p>
          <a:endParaRPr lang="ru-RU"/>
        </a:p>
      </dgm:t>
    </dgm:pt>
    <dgm:pt modelId="{852432C6-3C97-49D3-B840-835C04051C47}" type="sibTrans" cxnId="{ECC76E1D-A3A8-4748-8306-F2979E917724}">
      <dgm:prSet/>
      <dgm:spPr/>
      <dgm:t>
        <a:bodyPr/>
        <a:lstStyle/>
        <a:p>
          <a:endParaRPr lang="ru-RU"/>
        </a:p>
      </dgm:t>
    </dgm:pt>
    <dgm:pt modelId="{BA1311D4-31E6-4335-946F-4E604A0E243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тингловчи</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максимал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1553CAA-733E-4E1B-B096-1CC1B4F08182}" type="parTrans" cxnId="{F63B5982-B1B9-438A-AD6A-0F84D66E4710}">
      <dgm:prSet/>
      <dgm:spPr/>
      <dgm:t>
        <a:bodyPr/>
        <a:lstStyle/>
        <a:p>
          <a:endParaRPr lang="ru-RU"/>
        </a:p>
      </dgm:t>
    </dgm:pt>
    <dgm:pt modelId="{EF0DBB8F-14D0-429E-B6EC-185B6ED6CB49}" type="sibTrans" cxnId="{F63B5982-B1B9-438A-AD6A-0F84D66E4710}">
      <dgm:prSet/>
      <dgm:spPr/>
      <dgm:t>
        <a:bodyPr/>
        <a:lstStyle/>
        <a:p>
          <a:endParaRPr lang="ru-RU"/>
        </a:p>
      </dgm:t>
    </dgm:pt>
    <dgm:pt modelId="{457AC406-AE34-4CEB-8AA6-3284E4DA5AF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тарлича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аҳамиятсиз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4C34F0C-436C-44D2-B378-D4DDAF8FE34B}" type="parTrans" cxnId="{9031D899-D23F-468F-B1D1-B694C8D4E835}">
      <dgm:prSet/>
      <dgm:spPr/>
      <dgm:t>
        <a:bodyPr/>
        <a:lstStyle/>
        <a:p>
          <a:endParaRPr lang="ru-RU"/>
        </a:p>
      </dgm:t>
    </dgm:pt>
    <dgm:pt modelId="{8BC1EE8D-0A17-48F0-B7FA-697F5EA5F3F4}" type="sibTrans" cxnId="{9031D899-D23F-468F-B1D1-B694C8D4E835}">
      <dgm:prSet/>
      <dgm:spPr/>
      <dgm:t>
        <a:bodyPr/>
        <a:lstStyle/>
        <a:p>
          <a:endParaRPr lang="ru-RU"/>
        </a:p>
      </dgm:t>
    </dgm:pt>
    <dgm:pt modelId="{F2D90943-3EF0-410D-B0EB-74E849DBA998}">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дидактик </a:t>
          </a:r>
          <a:r>
            <a:rPr lang="ru-RU" dirty="0" err="1" smtClean="0">
              <a:latin typeface="Times New Roman" panose="02020603050405020304" pitchFamily="18" charset="0"/>
              <a:cs typeface="Times New Roman" panose="02020603050405020304" pitchFamily="18" charset="0"/>
            </a:rPr>
            <a:t>тамойилларга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визуал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таяниш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F401529-AF57-4F2F-ABAB-51CC27E60E39}" type="parTrans" cxnId="{D221CB96-1E52-45E7-8B90-0E8F72E71289}">
      <dgm:prSet/>
      <dgm:spPr/>
      <dgm:t>
        <a:bodyPr/>
        <a:lstStyle/>
        <a:p>
          <a:endParaRPr lang="ru-RU"/>
        </a:p>
      </dgm:t>
    </dgm:pt>
    <dgm:pt modelId="{8CE22401-B722-4870-968F-334AF3EA5767}" type="sibTrans" cxnId="{D221CB96-1E52-45E7-8B90-0E8F72E71289}">
      <dgm:prSet/>
      <dgm:spPr/>
      <dgm:t>
        <a:bodyPr/>
        <a:lstStyle/>
        <a:p>
          <a:endParaRPr lang="ru-RU"/>
        </a:p>
      </dgm:t>
    </dgm:pt>
    <dgm:pt modelId="{05197D9B-6272-4E63-BAC6-688CA8BCD872}" type="pres">
      <dgm:prSet presAssocID="{22637ACD-5628-42DE-93AC-5A12AB819F8C}" presName="linear" presStyleCnt="0">
        <dgm:presLayoutVars>
          <dgm:animLvl val="lvl"/>
          <dgm:resizeHandles val="exact"/>
        </dgm:presLayoutVars>
      </dgm:prSet>
      <dgm:spPr/>
      <dgm:t>
        <a:bodyPr/>
        <a:lstStyle/>
        <a:p>
          <a:endParaRPr lang="ru-RU"/>
        </a:p>
      </dgm:t>
    </dgm:pt>
    <dgm:pt modelId="{5EFC83EF-71BE-4D6F-883D-DD99EF3EEFEE}" type="pres">
      <dgm:prSet presAssocID="{7C2950D1-ABA0-4D03-8151-0B455CD9C7FC}" presName="parentText" presStyleLbl="node1" presStyleIdx="0" presStyleCnt="1">
        <dgm:presLayoutVars>
          <dgm:chMax val="0"/>
          <dgm:bulletEnabled val="1"/>
        </dgm:presLayoutVars>
      </dgm:prSet>
      <dgm:spPr/>
      <dgm:t>
        <a:bodyPr/>
        <a:lstStyle/>
        <a:p>
          <a:endParaRPr lang="ru-RU"/>
        </a:p>
      </dgm:t>
    </dgm:pt>
    <dgm:pt modelId="{D208D8D4-D269-4444-A9FA-88AA76AF7215}" type="pres">
      <dgm:prSet presAssocID="{7C2950D1-ABA0-4D03-8151-0B455CD9C7FC}" presName="childText" presStyleLbl="revTx" presStyleIdx="0" presStyleCnt="1">
        <dgm:presLayoutVars>
          <dgm:bulletEnabled val="1"/>
        </dgm:presLayoutVars>
      </dgm:prSet>
      <dgm:spPr/>
      <dgm:t>
        <a:bodyPr/>
        <a:lstStyle/>
        <a:p>
          <a:endParaRPr lang="ru-RU"/>
        </a:p>
      </dgm:t>
    </dgm:pt>
  </dgm:ptLst>
  <dgm:cxnLst>
    <dgm:cxn modelId="{E2D30EA5-DDB7-4030-9EC6-1D8A8AB240E1}" type="presOf" srcId="{94613929-9BE3-4324-8CA6-4A864D83F304}" destId="{D208D8D4-D269-4444-A9FA-88AA76AF7215}" srcOrd="0" destOrd="0" presId="urn:microsoft.com/office/officeart/2005/8/layout/vList2"/>
    <dgm:cxn modelId="{E864111B-3478-44A1-BB82-347237B6F1C8}" type="presOf" srcId="{7C2950D1-ABA0-4D03-8151-0B455CD9C7FC}" destId="{5EFC83EF-71BE-4D6F-883D-DD99EF3EEFEE}" srcOrd="0" destOrd="0" presId="urn:microsoft.com/office/officeart/2005/8/layout/vList2"/>
    <dgm:cxn modelId="{ECC76E1D-A3A8-4748-8306-F2979E917724}" srcId="{7C2950D1-ABA0-4D03-8151-0B455CD9C7FC}" destId="{94613929-9BE3-4324-8CA6-4A864D83F304}" srcOrd="0" destOrd="0" parTransId="{FB6AA1E1-C1EE-4869-9DED-5C6D51E293FC}" sibTransId="{852432C6-3C97-49D3-B840-835C04051C47}"/>
    <dgm:cxn modelId="{D221CB96-1E52-45E7-8B90-0E8F72E71289}" srcId="{7C2950D1-ABA0-4D03-8151-0B455CD9C7FC}" destId="{F2D90943-3EF0-410D-B0EB-74E849DBA998}" srcOrd="3" destOrd="0" parTransId="{AF401529-AF57-4F2F-ABAB-51CC27E60E39}" sibTransId="{8CE22401-B722-4870-968F-334AF3EA5767}"/>
    <dgm:cxn modelId="{89CF4754-272B-4FAF-8139-866D44EFC161}" type="presOf" srcId="{22637ACD-5628-42DE-93AC-5A12AB819F8C}" destId="{05197D9B-6272-4E63-BAC6-688CA8BCD872}" srcOrd="0" destOrd="0" presId="urn:microsoft.com/office/officeart/2005/8/layout/vList2"/>
    <dgm:cxn modelId="{9031D899-D23F-468F-B1D1-B694C8D4E835}" srcId="{7C2950D1-ABA0-4D03-8151-0B455CD9C7FC}" destId="{457AC406-AE34-4CEB-8AA6-3284E4DA5AFA}" srcOrd="2" destOrd="0" parTransId="{44C34F0C-436C-44D2-B378-D4DDAF8FE34B}" sibTransId="{8BC1EE8D-0A17-48F0-B7FA-697F5EA5F3F4}"/>
    <dgm:cxn modelId="{F63B5982-B1B9-438A-AD6A-0F84D66E4710}" srcId="{7C2950D1-ABA0-4D03-8151-0B455CD9C7FC}" destId="{BA1311D4-31E6-4335-946F-4E604A0E243B}" srcOrd="1" destOrd="0" parTransId="{F1553CAA-733E-4E1B-B096-1CC1B4F08182}" sibTransId="{EF0DBB8F-14D0-429E-B6EC-185B6ED6CB49}"/>
    <dgm:cxn modelId="{1AEA29B4-F612-488E-85D5-ACCCCEC7FB1A}" type="presOf" srcId="{F2D90943-3EF0-410D-B0EB-74E849DBA998}" destId="{D208D8D4-D269-4444-A9FA-88AA76AF7215}" srcOrd="0" destOrd="3" presId="urn:microsoft.com/office/officeart/2005/8/layout/vList2"/>
    <dgm:cxn modelId="{D747ED06-102B-494F-9ED0-4E6E6677A90C}" type="presOf" srcId="{457AC406-AE34-4CEB-8AA6-3284E4DA5AFA}" destId="{D208D8D4-D269-4444-A9FA-88AA76AF7215}" srcOrd="0" destOrd="2" presId="urn:microsoft.com/office/officeart/2005/8/layout/vList2"/>
    <dgm:cxn modelId="{3687A40F-E674-4B41-A182-DCDC06844DFF}" type="presOf" srcId="{BA1311D4-31E6-4335-946F-4E604A0E243B}" destId="{D208D8D4-D269-4444-A9FA-88AA76AF7215}" srcOrd="0" destOrd="1" presId="urn:microsoft.com/office/officeart/2005/8/layout/vList2"/>
    <dgm:cxn modelId="{B61D45B5-28AB-4233-9769-E11553B7C46B}" srcId="{22637ACD-5628-42DE-93AC-5A12AB819F8C}" destId="{7C2950D1-ABA0-4D03-8151-0B455CD9C7FC}" srcOrd="0" destOrd="0" parTransId="{0C8B4990-2A17-495C-82BD-D4A0646AC521}" sibTransId="{1ECF25BC-87DF-4D94-B753-FAF847A6D15E}"/>
    <dgm:cxn modelId="{462406A7-34A0-4EE3-BE7E-C20DA47E7A2D}" type="presParOf" srcId="{05197D9B-6272-4E63-BAC6-688CA8BCD872}" destId="{5EFC83EF-71BE-4D6F-883D-DD99EF3EEFEE}" srcOrd="0" destOrd="0" presId="urn:microsoft.com/office/officeart/2005/8/layout/vList2"/>
    <dgm:cxn modelId="{80690B7C-2304-409F-A556-0805B1A9E98F}" type="presParOf" srcId="{05197D9B-6272-4E63-BAC6-688CA8BCD872}" destId="{D208D8D4-D269-4444-A9FA-88AA76AF721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D02C55BC-BB53-49CD-8E58-B67B6495CE1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E3E1178-BDB7-4963-8516-9AE5B96A122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Фанларнинг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хулоса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восита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кўникмаларини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28B86DA-342B-4089-9B8E-38137E5250DA}" type="parTrans" cxnId="{8437B0C9-C7D4-4EF5-B5D3-0AF7B463226D}">
      <dgm:prSet/>
      <dgm:spPr/>
      <dgm:t>
        <a:bodyPr/>
        <a:lstStyle/>
        <a:p>
          <a:endParaRPr lang="ru-RU"/>
        </a:p>
      </dgm:t>
    </dgm:pt>
    <dgm:pt modelId="{0A33682D-CBB4-4706-9487-F6CF40513B47}" type="sibTrans" cxnId="{8437B0C9-C7D4-4EF5-B5D3-0AF7B463226D}">
      <dgm:prSet/>
      <dgm:spPr/>
      <dgm:t>
        <a:bodyPr/>
        <a:lstStyle/>
        <a:p>
          <a:endParaRPr lang="ru-RU"/>
        </a:p>
      </dgm:t>
    </dgm:pt>
    <dgm:pt modelId="{537B8D89-1295-4930-9646-DFC9F0B37193}">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Амалиёт фанларни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9E4C24B-A1D9-4547-A2AA-272D3890A0A9}" type="parTrans" cxnId="{E9376432-214A-4291-BABD-29BBBFD9A3C5}">
      <dgm:prSet/>
      <dgm:spPr/>
      <dgm:t>
        <a:bodyPr/>
        <a:lstStyle/>
        <a:p>
          <a:endParaRPr lang="ru-RU"/>
        </a:p>
      </dgm:t>
    </dgm:pt>
    <dgm:pt modelId="{707A7660-7B70-48D8-A1FC-A041CBF956E7}" type="sibTrans" cxnId="{E9376432-214A-4291-BABD-29BBBFD9A3C5}">
      <dgm:prSet/>
      <dgm:spPr/>
      <dgm:t>
        <a:bodyPr/>
        <a:lstStyle/>
        <a:p>
          <a:endParaRPr lang="ru-RU"/>
        </a:p>
      </dgm:t>
    </dgm:pt>
    <dgm:pt modelId="{D7746022-6E1F-4F3E-BE8A-648FB9056D18}" type="pres">
      <dgm:prSet presAssocID="{D02C55BC-BB53-49CD-8E58-B67B6495CE17}" presName="linear" presStyleCnt="0">
        <dgm:presLayoutVars>
          <dgm:animLvl val="lvl"/>
          <dgm:resizeHandles val="exact"/>
        </dgm:presLayoutVars>
      </dgm:prSet>
      <dgm:spPr/>
      <dgm:t>
        <a:bodyPr/>
        <a:lstStyle/>
        <a:p>
          <a:endParaRPr lang="ru-RU"/>
        </a:p>
      </dgm:t>
    </dgm:pt>
    <dgm:pt modelId="{3FB434E9-9C1B-40FA-A1D1-D75CF79D3F69}" type="pres">
      <dgm:prSet presAssocID="{5E3E1178-BDB7-4963-8516-9AE5B96A1221}" presName="parentText" presStyleLbl="node1" presStyleIdx="0" presStyleCnt="2">
        <dgm:presLayoutVars>
          <dgm:chMax val="0"/>
          <dgm:bulletEnabled val="1"/>
        </dgm:presLayoutVars>
      </dgm:prSet>
      <dgm:spPr/>
      <dgm:t>
        <a:bodyPr/>
        <a:lstStyle/>
        <a:p>
          <a:endParaRPr lang="ru-RU"/>
        </a:p>
      </dgm:t>
    </dgm:pt>
    <dgm:pt modelId="{B700883E-D81A-4FC5-8F5D-DB24A042A0AA}" type="pres">
      <dgm:prSet presAssocID="{0A33682D-CBB4-4706-9487-F6CF40513B47}" presName="spacer" presStyleCnt="0"/>
      <dgm:spPr/>
    </dgm:pt>
    <dgm:pt modelId="{9DBE55BD-C330-4D36-A12D-6018FF818588}" type="pres">
      <dgm:prSet presAssocID="{537B8D89-1295-4930-9646-DFC9F0B37193}" presName="parentText" presStyleLbl="node1" presStyleIdx="1" presStyleCnt="2">
        <dgm:presLayoutVars>
          <dgm:chMax val="0"/>
          <dgm:bulletEnabled val="1"/>
        </dgm:presLayoutVars>
      </dgm:prSet>
      <dgm:spPr/>
      <dgm:t>
        <a:bodyPr/>
        <a:lstStyle/>
        <a:p>
          <a:endParaRPr lang="ru-RU"/>
        </a:p>
      </dgm:t>
    </dgm:pt>
  </dgm:ptLst>
  <dgm:cxnLst>
    <dgm:cxn modelId="{0D166DDE-2CFB-4E7A-9761-5D25C4835F46}" type="presOf" srcId="{D02C55BC-BB53-49CD-8E58-B67B6495CE17}" destId="{D7746022-6E1F-4F3E-BE8A-648FB9056D18}" srcOrd="0" destOrd="0" presId="urn:microsoft.com/office/officeart/2005/8/layout/vList2"/>
    <dgm:cxn modelId="{E9376432-214A-4291-BABD-29BBBFD9A3C5}" srcId="{D02C55BC-BB53-49CD-8E58-B67B6495CE17}" destId="{537B8D89-1295-4930-9646-DFC9F0B37193}" srcOrd="1" destOrd="0" parTransId="{C9E4C24B-A1D9-4547-A2AA-272D3890A0A9}" sibTransId="{707A7660-7B70-48D8-A1FC-A041CBF956E7}"/>
    <dgm:cxn modelId="{DB915F11-EEF0-4837-8197-4F89D7B53E9F}" type="presOf" srcId="{5E3E1178-BDB7-4963-8516-9AE5B96A1221}" destId="{3FB434E9-9C1B-40FA-A1D1-D75CF79D3F69}" srcOrd="0" destOrd="0" presId="urn:microsoft.com/office/officeart/2005/8/layout/vList2"/>
    <dgm:cxn modelId="{8437B0C9-C7D4-4EF5-B5D3-0AF7B463226D}" srcId="{D02C55BC-BB53-49CD-8E58-B67B6495CE17}" destId="{5E3E1178-BDB7-4963-8516-9AE5B96A1221}" srcOrd="0" destOrd="0" parTransId="{728B86DA-342B-4089-9B8E-38137E5250DA}" sibTransId="{0A33682D-CBB4-4706-9487-F6CF40513B47}"/>
    <dgm:cxn modelId="{F961FC82-D292-47BE-BE81-95B4BC45CC02}" type="presOf" srcId="{537B8D89-1295-4930-9646-DFC9F0B37193}" destId="{9DBE55BD-C330-4D36-A12D-6018FF818588}" srcOrd="0" destOrd="0" presId="urn:microsoft.com/office/officeart/2005/8/layout/vList2"/>
    <dgm:cxn modelId="{896EEC44-6C81-4EF2-854F-C76BC05527CB}" type="presParOf" srcId="{D7746022-6E1F-4F3E-BE8A-648FB9056D18}" destId="{3FB434E9-9C1B-40FA-A1D1-D75CF79D3F69}" srcOrd="0" destOrd="0" presId="urn:microsoft.com/office/officeart/2005/8/layout/vList2"/>
    <dgm:cxn modelId="{8CF1BB9A-8FE5-48C5-9E14-DD1DD52E7E84}" type="presParOf" srcId="{D7746022-6E1F-4F3E-BE8A-648FB9056D18}" destId="{B700883E-D81A-4FC5-8F5D-DB24A042A0AA}" srcOrd="1" destOrd="0" presId="urn:microsoft.com/office/officeart/2005/8/layout/vList2"/>
    <dgm:cxn modelId="{C2074FC1-4217-4301-980C-C0E806B57C3C}" type="presParOf" srcId="{D7746022-6E1F-4F3E-BE8A-648FB9056D18}" destId="{9DBE55BD-C330-4D36-A12D-6018FF81858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D02C55BC-BB53-49CD-8E58-B67B6495CE1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7B8D89-1295-4930-9646-DFC9F0B3719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шубҳасиз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яхшироқ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нутқ-фикрлаш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фаоллаштиради</a:t>
          </a:r>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ижодкорликни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9E4C24B-A1D9-4547-A2AA-272D3890A0A9}" type="parTrans" cxnId="{E9376432-214A-4291-BABD-29BBBFD9A3C5}">
      <dgm:prSet/>
      <dgm:spPr/>
      <dgm:t>
        <a:bodyPr/>
        <a:lstStyle/>
        <a:p>
          <a:endParaRPr lang="ru-RU"/>
        </a:p>
      </dgm:t>
    </dgm:pt>
    <dgm:pt modelId="{707A7660-7B70-48D8-A1FC-A041CBF956E7}" type="sibTrans" cxnId="{E9376432-214A-4291-BABD-29BBBFD9A3C5}">
      <dgm:prSet/>
      <dgm:spPr/>
      <dgm:t>
        <a:bodyPr/>
        <a:lstStyle/>
        <a:p>
          <a:endParaRPr lang="ru-RU"/>
        </a:p>
      </dgm:t>
    </dgm:pt>
    <dgm:pt modelId="{B8CCE3CC-8C75-437D-9BE0-CBD64FFF0FB8}">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Муваффақият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калити</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ўқитувчининг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коммуникатив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компетен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назариясининг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моҳиятини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ўрганилганларни</a:t>
          </a:r>
          <a:r>
            <a:rPr lang="uz-Cyrl-UZ" dirty="0" smtClean="0">
              <a:latin typeface="Times New Roman" panose="02020603050405020304" pitchFamily="18" charset="0"/>
              <a:cs typeface="Times New Roman" panose="02020603050405020304" pitchFamily="18" charset="0"/>
            </a:rPr>
            <a:t> 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қўллашида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EAAE7F2-4219-40BF-866F-DB0A0D4467BA}" type="parTrans" cxnId="{FE0A0E5C-1BB5-4F3B-B580-CD44AB31C0C7}">
      <dgm:prSet/>
      <dgm:spPr/>
      <dgm:t>
        <a:bodyPr/>
        <a:lstStyle/>
        <a:p>
          <a:endParaRPr lang="ru-RU"/>
        </a:p>
      </dgm:t>
    </dgm:pt>
    <dgm:pt modelId="{0169236F-0D1B-426A-A86D-90606B1B6719}" type="sibTrans" cxnId="{FE0A0E5C-1BB5-4F3B-B580-CD44AB31C0C7}">
      <dgm:prSet/>
      <dgm:spPr/>
      <dgm:t>
        <a:bodyPr/>
        <a:lstStyle/>
        <a:p>
          <a:endParaRPr lang="ru-RU"/>
        </a:p>
      </dgm:t>
    </dgm:pt>
    <dgm:pt modelId="{D7746022-6E1F-4F3E-BE8A-648FB9056D18}" type="pres">
      <dgm:prSet presAssocID="{D02C55BC-BB53-49CD-8E58-B67B6495CE17}" presName="linear" presStyleCnt="0">
        <dgm:presLayoutVars>
          <dgm:animLvl val="lvl"/>
          <dgm:resizeHandles val="exact"/>
        </dgm:presLayoutVars>
      </dgm:prSet>
      <dgm:spPr/>
      <dgm:t>
        <a:bodyPr/>
        <a:lstStyle/>
        <a:p>
          <a:endParaRPr lang="ru-RU"/>
        </a:p>
      </dgm:t>
    </dgm:pt>
    <dgm:pt modelId="{9DBE55BD-C330-4D36-A12D-6018FF818588}" type="pres">
      <dgm:prSet presAssocID="{537B8D89-1295-4930-9646-DFC9F0B37193}" presName="parentText" presStyleLbl="node1" presStyleIdx="0" presStyleCnt="2">
        <dgm:presLayoutVars>
          <dgm:chMax val="0"/>
          <dgm:bulletEnabled val="1"/>
        </dgm:presLayoutVars>
      </dgm:prSet>
      <dgm:spPr/>
      <dgm:t>
        <a:bodyPr/>
        <a:lstStyle/>
        <a:p>
          <a:endParaRPr lang="ru-RU"/>
        </a:p>
      </dgm:t>
    </dgm:pt>
    <dgm:pt modelId="{F35B8639-6931-4167-8C8B-FD3F18CFF46D}" type="pres">
      <dgm:prSet presAssocID="{707A7660-7B70-48D8-A1FC-A041CBF956E7}" presName="spacer" presStyleCnt="0"/>
      <dgm:spPr/>
    </dgm:pt>
    <dgm:pt modelId="{6D8B589E-6A20-4913-81C7-C432FB497AA5}" type="pres">
      <dgm:prSet presAssocID="{B8CCE3CC-8C75-437D-9BE0-CBD64FFF0FB8}" presName="parentText" presStyleLbl="node1" presStyleIdx="1" presStyleCnt="2">
        <dgm:presLayoutVars>
          <dgm:chMax val="0"/>
          <dgm:bulletEnabled val="1"/>
        </dgm:presLayoutVars>
      </dgm:prSet>
      <dgm:spPr/>
      <dgm:t>
        <a:bodyPr/>
        <a:lstStyle/>
        <a:p>
          <a:endParaRPr lang="ru-RU"/>
        </a:p>
      </dgm:t>
    </dgm:pt>
  </dgm:ptLst>
  <dgm:cxnLst>
    <dgm:cxn modelId="{0D166DDE-2CFB-4E7A-9761-5D25C4835F46}" type="presOf" srcId="{D02C55BC-BB53-49CD-8E58-B67B6495CE17}" destId="{D7746022-6E1F-4F3E-BE8A-648FB9056D18}" srcOrd="0" destOrd="0" presId="urn:microsoft.com/office/officeart/2005/8/layout/vList2"/>
    <dgm:cxn modelId="{FE0A0E5C-1BB5-4F3B-B580-CD44AB31C0C7}" srcId="{D02C55BC-BB53-49CD-8E58-B67B6495CE17}" destId="{B8CCE3CC-8C75-437D-9BE0-CBD64FFF0FB8}" srcOrd="1" destOrd="0" parTransId="{7EAAE7F2-4219-40BF-866F-DB0A0D4467BA}" sibTransId="{0169236F-0D1B-426A-A86D-90606B1B6719}"/>
    <dgm:cxn modelId="{E9376432-214A-4291-BABD-29BBBFD9A3C5}" srcId="{D02C55BC-BB53-49CD-8E58-B67B6495CE17}" destId="{537B8D89-1295-4930-9646-DFC9F0B37193}" srcOrd="0" destOrd="0" parTransId="{C9E4C24B-A1D9-4547-A2AA-272D3890A0A9}" sibTransId="{707A7660-7B70-48D8-A1FC-A041CBF956E7}"/>
    <dgm:cxn modelId="{3A95625A-CC4B-4BB9-BAEC-6485405D4879}" type="presOf" srcId="{B8CCE3CC-8C75-437D-9BE0-CBD64FFF0FB8}" destId="{6D8B589E-6A20-4913-81C7-C432FB497AA5}" srcOrd="0" destOrd="0" presId="urn:microsoft.com/office/officeart/2005/8/layout/vList2"/>
    <dgm:cxn modelId="{F961FC82-D292-47BE-BE81-95B4BC45CC02}" type="presOf" srcId="{537B8D89-1295-4930-9646-DFC9F0B37193}" destId="{9DBE55BD-C330-4D36-A12D-6018FF818588}" srcOrd="0" destOrd="0" presId="urn:microsoft.com/office/officeart/2005/8/layout/vList2"/>
    <dgm:cxn modelId="{C2074FC1-4217-4301-980C-C0E806B57C3C}" type="presParOf" srcId="{D7746022-6E1F-4F3E-BE8A-648FB9056D18}" destId="{9DBE55BD-C330-4D36-A12D-6018FF818588}" srcOrd="0" destOrd="0" presId="urn:microsoft.com/office/officeart/2005/8/layout/vList2"/>
    <dgm:cxn modelId="{77BCBA0B-802F-41BA-993A-52DDCAF03384}" type="presParOf" srcId="{D7746022-6E1F-4F3E-BE8A-648FB9056D18}" destId="{F35B8639-6931-4167-8C8B-FD3F18CFF46D}" srcOrd="1" destOrd="0" presId="urn:microsoft.com/office/officeart/2005/8/layout/vList2"/>
    <dgm:cxn modelId="{6DED833A-809D-4046-9862-E3FFBD351141}" type="presParOf" srcId="{D7746022-6E1F-4F3E-BE8A-648FB9056D18}" destId="{6D8B589E-6A20-4913-81C7-C432FB497AA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CB7ECAE7-76D3-4C41-8D0D-BEA792FC0F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ACA385A-25AE-41AC-A48E-7EEFEC492DF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қилмасдан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барқарор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когнитив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шаклланмайди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қобилиятларининг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тарли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0AAAC1D-4AA7-4053-ADFE-F842467F4564}" type="parTrans" cxnId="{928E1261-0FC3-44DF-8E01-4EC29FC530B5}">
      <dgm:prSet/>
      <dgm:spPr/>
      <dgm:t>
        <a:bodyPr/>
        <a:lstStyle/>
        <a:p>
          <a:endParaRPr lang="ru-RU"/>
        </a:p>
      </dgm:t>
    </dgm:pt>
    <dgm:pt modelId="{E9FFAB50-B36B-4108-8562-BD848E6FA476}" type="sibTrans" cxnId="{928E1261-0FC3-44DF-8E01-4EC29FC530B5}">
      <dgm:prSet/>
      <dgm:spPr/>
      <dgm:t>
        <a:bodyPr/>
        <a:lstStyle/>
        <a:p>
          <a:endParaRPr lang="ru-RU"/>
        </a:p>
      </dgm:t>
    </dgm:pt>
    <dgm:pt modelId="{8B11AC5D-5B6B-43E9-9C98-1B18C10DB7A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Фақат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тамойилига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бирлаштирилган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комбинацияси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томонлама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баркамол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чимини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аниқлай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65A63DE-91B4-46ED-B63E-9668C94CB5B3}" type="parTrans" cxnId="{E06E545E-0D69-42C0-BF5A-2CC0FA1BE82B}">
      <dgm:prSet/>
      <dgm:spPr/>
      <dgm:t>
        <a:bodyPr/>
        <a:lstStyle/>
        <a:p>
          <a:endParaRPr lang="ru-RU"/>
        </a:p>
      </dgm:t>
    </dgm:pt>
    <dgm:pt modelId="{4D6E2AF8-6B00-4BC7-B56D-1C9C6FB04A05}" type="sibTrans" cxnId="{E06E545E-0D69-42C0-BF5A-2CC0FA1BE82B}">
      <dgm:prSet/>
      <dgm:spPr/>
      <dgm:t>
        <a:bodyPr/>
        <a:lstStyle/>
        <a:p>
          <a:endParaRPr lang="ru-RU"/>
        </a:p>
      </dgm:t>
    </dgm:pt>
    <dgm:pt modelId="{05215291-F01C-4930-9BC6-241C6993CE7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Ўқитишнинг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диққатини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бошланғич</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69DA829-4CC7-4066-BE12-C7AB4D457FF2}" type="parTrans" cxnId="{BD4DF0F8-0B78-4775-A3EE-2106C91C9086}">
      <dgm:prSet/>
      <dgm:spPr/>
      <dgm:t>
        <a:bodyPr/>
        <a:lstStyle/>
        <a:p>
          <a:endParaRPr lang="ru-RU"/>
        </a:p>
      </dgm:t>
    </dgm:pt>
    <dgm:pt modelId="{A651A662-9DAE-41EF-BA5E-7030B52DCB3C}" type="sibTrans" cxnId="{BD4DF0F8-0B78-4775-A3EE-2106C91C9086}">
      <dgm:prSet/>
      <dgm:spPr/>
      <dgm:t>
        <a:bodyPr/>
        <a:lstStyle/>
        <a:p>
          <a:endParaRPr lang="ru-RU"/>
        </a:p>
      </dgm:t>
    </dgm:pt>
    <dgm:pt modelId="{C12F8A43-AF27-411E-82A1-1A1DBEE7A661}" type="pres">
      <dgm:prSet presAssocID="{CB7ECAE7-76D3-4C41-8D0D-BEA792FC0F84}" presName="linear" presStyleCnt="0">
        <dgm:presLayoutVars>
          <dgm:animLvl val="lvl"/>
          <dgm:resizeHandles val="exact"/>
        </dgm:presLayoutVars>
      </dgm:prSet>
      <dgm:spPr/>
      <dgm:t>
        <a:bodyPr/>
        <a:lstStyle/>
        <a:p>
          <a:endParaRPr lang="ru-RU"/>
        </a:p>
      </dgm:t>
    </dgm:pt>
    <dgm:pt modelId="{4A2CE0B8-DB88-429D-9992-5CF38F19A16A}" type="pres">
      <dgm:prSet presAssocID="{9ACA385A-25AE-41AC-A48E-7EEFEC492DF2}" presName="parentText" presStyleLbl="node1" presStyleIdx="0" presStyleCnt="3">
        <dgm:presLayoutVars>
          <dgm:chMax val="0"/>
          <dgm:bulletEnabled val="1"/>
        </dgm:presLayoutVars>
      </dgm:prSet>
      <dgm:spPr/>
      <dgm:t>
        <a:bodyPr/>
        <a:lstStyle/>
        <a:p>
          <a:endParaRPr lang="ru-RU"/>
        </a:p>
      </dgm:t>
    </dgm:pt>
    <dgm:pt modelId="{A75E2D09-537A-4456-8A78-EBD7D07202D3}" type="pres">
      <dgm:prSet presAssocID="{E9FFAB50-B36B-4108-8562-BD848E6FA476}" presName="spacer" presStyleCnt="0"/>
      <dgm:spPr/>
    </dgm:pt>
    <dgm:pt modelId="{34981CF4-4AFE-4AC5-8384-27FCF3F4E487}" type="pres">
      <dgm:prSet presAssocID="{8B11AC5D-5B6B-43E9-9C98-1B18C10DB7A4}" presName="parentText" presStyleLbl="node1" presStyleIdx="1" presStyleCnt="3">
        <dgm:presLayoutVars>
          <dgm:chMax val="0"/>
          <dgm:bulletEnabled val="1"/>
        </dgm:presLayoutVars>
      </dgm:prSet>
      <dgm:spPr/>
      <dgm:t>
        <a:bodyPr/>
        <a:lstStyle/>
        <a:p>
          <a:endParaRPr lang="ru-RU"/>
        </a:p>
      </dgm:t>
    </dgm:pt>
    <dgm:pt modelId="{9BC84952-7373-47CD-AFAB-270DD8157606}" type="pres">
      <dgm:prSet presAssocID="{4D6E2AF8-6B00-4BC7-B56D-1C9C6FB04A05}" presName="spacer" presStyleCnt="0"/>
      <dgm:spPr/>
    </dgm:pt>
    <dgm:pt modelId="{EAF7AEF3-5E4A-44EE-BB26-9A98BAC71CBC}" type="pres">
      <dgm:prSet presAssocID="{05215291-F01C-4930-9BC6-241C6993CE71}" presName="parentText" presStyleLbl="node1" presStyleIdx="2" presStyleCnt="3">
        <dgm:presLayoutVars>
          <dgm:chMax val="0"/>
          <dgm:bulletEnabled val="1"/>
        </dgm:presLayoutVars>
      </dgm:prSet>
      <dgm:spPr/>
      <dgm:t>
        <a:bodyPr/>
        <a:lstStyle/>
        <a:p>
          <a:endParaRPr lang="ru-RU"/>
        </a:p>
      </dgm:t>
    </dgm:pt>
  </dgm:ptLst>
  <dgm:cxnLst>
    <dgm:cxn modelId="{E06E545E-0D69-42C0-BF5A-2CC0FA1BE82B}" srcId="{CB7ECAE7-76D3-4C41-8D0D-BEA792FC0F84}" destId="{8B11AC5D-5B6B-43E9-9C98-1B18C10DB7A4}" srcOrd="1" destOrd="0" parTransId="{965A63DE-91B4-46ED-B63E-9668C94CB5B3}" sibTransId="{4D6E2AF8-6B00-4BC7-B56D-1C9C6FB04A05}"/>
    <dgm:cxn modelId="{9F59549A-CE28-4325-93A4-CE9B08270598}" type="presOf" srcId="{9ACA385A-25AE-41AC-A48E-7EEFEC492DF2}" destId="{4A2CE0B8-DB88-429D-9992-5CF38F19A16A}" srcOrd="0" destOrd="0" presId="urn:microsoft.com/office/officeart/2005/8/layout/vList2"/>
    <dgm:cxn modelId="{1927FD02-2D66-4F51-B5FD-9F3C264F3D13}" type="presOf" srcId="{8B11AC5D-5B6B-43E9-9C98-1B18C10DB7A4}" destId="{34981CF4-4AFE-4AC5-8384-27FCF3F4E487}" srcOrd="0" destOrd="0" presId="urn:microsoft.com/office/officeart/2005/8/layout/vList2"/>
    <dgm:cxn modelId="{A3A19FF8-40FD-43B0-83EC-B21E35D6B7DB}" type="presOf" srcId="{05215291-F01C-4930-9BC6-241C6993CE71}" destId="{EAF7AEF3-5E4A-44EE-BB26-9A98BAC71CBC}" srcOrd="0" destOrd="0" presId="urn:microsoft.com/office/officeart/2005/8/layout/vList2"/>
    <dgm:cxn modelId="{928E1261-0FC3-44DF-8E01-4EC29FC530B5}" srcId="{CB7ECAE7-76D3-4C41-8D0D-BEA792FC0F84}" destId="{9ACA385A-25AE-41AC-A48E-7EEFEC492DF2}" srcOrd="0" destOrd="0" parTransId="{40AAAC1D-4AA7-4053-ADFE-F842467F4564}" sibTransId="{E9FFAB50-B36B-4108-8562-BD848E6FA476}"/>
    <dgm:cxn modelId="{B4F00DDF-50FD-4396-ACA8-1A738846CA2C}" type="presOf" srcId="{CB7ECAE7-76D3-4C41-8D0D-BEA792FC0F84}" destId="{C12F8A43-AF27-411E-82A1-1A1DBEE7A661}" srcOrd="0" destOrd="0" presId="urn:microsoft.com/office/officeart/2005/8/layout/vList2"/>
    <dgm:cxn modelId="{BD4DF0F8-0B78-4775-A3EE-2106C91C9086}" srcId="{CB7ECAE7-76D3-4C41-8D0D-BEA792FC0F84}" destId="{05215291-F01C-4930-9BC6-241C6993CE71}" srcOrd="2" destOrd="0" parTransId="{269DA829-4CC7-4066-BE12-C7AB4D457FF2}" sibTransId="{A651A662-9DAE-41EF-BA5E-7030B52DCB3C}"/>
    <dgm:cxn modelId="{42B1D601-2103-4E81-BA18-1BCFEC25C185}" type="presParOf" srcId="{C12F8A43-AF27-411E-82A1-1A1DBEE7A661}" destId="{4A2CE0B8-DB88-429D-9992-5CF38F19A16A}" srcOrd="0" destOrd="0" presId="urn:microsoft.com/office/officeart/2005/8/layout/vList2"/>
    <dgm:cxn modelId="{3096D90C-F379-48AD-B603-2DC92F684DFB}" type="presParOf" srcId="{C12F8A43-AF27-411E-82A1-1A1DBEE7A661}" destId="{A75E2D09-537A-4456-8A78-EBD7D07202D3}" srcOrd="1" destOrd="0" presId="urn:microsoft.com/office/officeart/2005/8/layout/vList2"/>
    <dgm:cxn modelId="{D0D2A336-15A7-4B9C-8DBC-1A636F1AC3B2}" type="presParOf" srcId="{C12F8A43-AF27-411E-82A1-1A1DBEE7A661}" destId="{34981CF4-4AFE-4AC5-8384-27FCF3F4E487}" srcOrd="2" destOrd="0" presId="urn:microsoft.com/office/officeart/2005/8/layout/vList2"/>
    <dgm:cxn modelId="{78809BDD-5317-4BF2-AAE3-50B910E55919}" type="presParOf" srcId="{C12F8A43-AF27-411E-82A1-1A1DBEE7A661}" destId="{9BC84952-7373-47CD-AFAB-270DD8157606}" srcOrd="3" destOrd="0" presId="urn:microsoft.com/office/officeart/2005/8/layout/vList2"/>
    <dgm:cxn modelId="{E8F9B0FF-47C0-4651-B741-E23819532CCA}" type="presParOf" srcId="{C12F8A43-AF27-411E-82A1-1A1DBEE7A661}" destId="{EAF7AEF3-5E4A-44EE-BB26-9A98BAC71CB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0C0330DF-2B3B-4B37-AC91-DF0A06F7985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C505D93-0A49-4569-BED1-5FFA2185B3CC}">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Шу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3E953E2-7C70-4E64-BD98-5A25885E1EA7}" type="parTrans" cxnId="{F3CE813B-5AAD-4162-A5E4-23F4ECD0BEBC}">
      <dgm:prSet/>
      <dgm:spPr/>
      <dgm:t>
        <a:bodyPr/>
        <a:lstStyle/>
        <a:p>
          <a:endParaRPr lang="ru-RU"/>
        </a:p>
      </dgm:t>
    </dgm:pt>
    <dgm:pt modelId="{EEA3E3D8-2425-4FA4-8942-1493EC9220B8}" type="sibTrans" cxnId="{F3CE813B-5AAD-4162-A5E4-23F4ECD0BEBC}">
      <dgm:prSet/>
      <dgm:spPr/>
      <dgm:t>
        <a:bodyPr/>
        <a:lstStyle/>
        <a:p>
          <a:endParaRPr lang="ru-RU"/>
        </a:p>
      </dgm:t>
    </dgm:pt>
    <dgm:pt modelId="{AEBA5F18-F15A-4215-A952-FA77C3525F9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чет тили </a:t>
          </a:r>
          <a:r>
            <a:rPr lang="ru-RU" dirty="0" err="1" smtClean="0">
              <a:latin typeface="Times New Roman" panose="02020603050405020304" pitchFamily="18" charset="0"/>
              <a:cs typeface="Times New Roman" panose="02020603050405020304" pitchFamily="18" charset="0"/>
            </a:rPr>
            <a:t>дарсларида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босма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нашрларда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Интернет </a:t>
          </a:r>
          <a:r>
            <a:rPr lang="ru-RU" dirty="0" err="1" smtClean="0">
              <a:latin typeface="Times New Roman" panose="02020603050405020304" pitchFamily="18" charset="0"/>
              <a:cs typeface="Times New Roman" panose="02020603050405020304" pitchFamily="18" charset="0"/>
            </a:rPr>
            <a:t>сайтларида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Интернет </a:t>
          </a:r>
          <a:r>
            <a:rPr lang="ru-RU" dirty="0" err="1" smtClean="0">
              <a:latin typeface="Times New Roman" panose="02020603050405020304" pitchFamily="18" charset="0"/>
              <a:cs typeface="Times New Roman" panose="02020603050405020304" pitchFamily="18" charset="0"/>
            </a:rPr>
            <a:t>дастурларда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 Интернет-</a:t>
          </a:r>
          <a:r>
            <a:rPr lang="ru-RU" dirty="0" err="1" smtClean="0">
              <a:latin typeface="Times New Roman" panose="02020603050405020304" pitchFamily="18" charset="0"/>
              <a:cs typeface="Times New Roman" panose="02020603050405020304" pitchFamily="18" charset="0"/>
            </a:rPr>
            <a:t>қидирув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онгли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6B0D2E1-B396-47FC-8780-2D7A0E65E7EC}" type="parTrans" cxnId="{64C77380-628A-4835-A9C4-90F5B3068FE6}">
      <dgm:prSet/>
      <dgm:spPr/>
      <dgm:t>
        <a:bodyPr/>
        <a:lstStyle/>
        <a:p>
          <a:endParaRPr lang="ru-RU"/>
        </a:p>
      </dgm:t>
    </dgm:pt>
    <dgm:pt modelId="{235586A8-5E43-4711-8D87-4B8693463DD2}" type="sibTrans" cxnId="{64C77380-628A-4835-A9C4-90F5B3068FE6}">
      <dgm:prSet/>
      <dgm:spPr/>
      <dgm:t>
        <a:bodyPr/>
        <a:lstStyle/>
        <a:p>
          <a:endParaRPr lang="ru-RU"/>
        </a:p>
      </dgm:t>
    </dgm:pt>
    <dgm:pt modelId="{B0825569-C95B-4B0F-A662-72D0BE4A1A10}" type="pres">
      <dgm:prSet presAssocID="{0C0330DF-2B3B-4B37-AC91-DF0A06F7985A}" presName="linear" presStyleCnt="0">
        <dgm:presLayoutVars>
          <dgm:animLvl val="lvl"/>
          <dgm:resizeHandles val="exact"/>
        </dgm:presLayoutVars>
      </dgm:prSet>
      <dgm:spPr/>
      <dgm:t>
        <a:bodyPr/>
        <a:lstStyle/>
        <a:p>
          <a:endParaRPr lang="ru-RU"/>
        </a:p>
      </dgm:t>
    </dgm:pt>
    <dgm:pt modelId="{3293A173-81D0-4966-927A-3B8150C13DB7}" type="pres">
      <dgm:prSet presAssocID="{1C505D93-0A49-4569-BED1-5FFA2185B3CC}" presName="parentText" presStyleLbl="node1" presStyleIdx="0" presStyleCnt="2">
        <dgm:presLayoutVars>
          <dgm:chMax val="0"/>
          <dgm:bulletEnabled val="1"/>
        </dgm:presLayoutVars>
      </dgm:prSet>
      <dgm:spPr/>
      <dgm:t>
        <a:bodyPr/>
        <a:lstStyle/>
        <a:p>
          <a:endParaRPr lang="ru-RU"/>
        </a:p>
      </dgm:t>
    </dgm:pt>
    <dgm:pt modelId="{D3E553CC-B3B2-43B0-810D-167C062DF016}" type="pres">
      <dgm:prSet presAssocID="{EEA3E3D8-2425-4FA4-8942-1493EC9220B8}" presName="spacer" presStyleCnt="0"/>
      <dgm:spPr/>
    </dgm:pt>
    <dgm:pt modelId="{6962F3FE-AF42-4DC9-805F-745139C5122A}" type="pres">
      <dgm:prSet presAssocID="{AEBA5F18-F15A-4215-A952-FA77C3525F90}" presName="parentText" presStyleLbl="node1" presStyleIdx="1" presStyleCnt="2">
        <dgm:presLayoutVars>
          <dgm:chMax val="0"/>
          <dgm:bulletEnabled val="1"/>
        </dgm:presLayoutVars>
      </dgm:prSet>
      <dgm:spPr/>
      <dgm:t>
        <a:bodyPr/>
        <a:lstStyle/>
        <a:p>
          <a:endParaRPr lang="ru-RU"/>
        </a:p>
      </dgm:t>
    </dgm:pt>
  </dgm:ptLst>
  <dgm:cxnLst>
    <dgm:cxn modelId="{AB8F24FD-22FF-4C2D-9416-E3891263377E}" type="presOf" srcId="{0C0330DF-2B3B-4B37-AC91-DF0A06F7985A}" destId="{B0825569-C95B-4B0F-A662-72D0BE4A1A10}" srcOrd="0" destOrd="0" presId="urn:microsoft.com/office/officeart/2005/8/layout/vList2"/>
    <dgm:cxn modelId="{A18B00DB-DD1B-4B5D-B553-CA8455F610D8}" type="presOf" srcId="{1C505D93-0A49-4569-BED1-5FFA2185B3CC}" destId="{3293A173-81D0-4966-927A-3B8150C13DB7}" srcOrd="0" destOrd="0" presId="urn:microsoft.com/office/officeart/2005/8/layout/vList2"/>
    <dgm:cxn modelId="{64C77380-628A-4835-A9C4-90F5B3068FE6}" srcId="{0C0330DF-2B3B-4B37-AC91-DF0A06F7985A}" destId="{AEBA5F18-F15A-4215-A952-FA77C3525F90}" srcOrd="1" destOrd="0" parTransId="{B6B0D2E1-B396-47FC-8780-2D7A0E65E7EC}" sibTransId="{235586A8-5E43-4711-8D87-4B8693463DD2}"/>
    <dgm:cxn modelId="{406FBC4F-605B-466F-B6C5-6A53613A04CA}" type="presOf" srcId="{AEBA5F18-F15A-4215-A952-FA77C3525F90}" destId="{6962F3FE-AF42-4DC9-805F-745139C5122A}" srcOrd="0" destOrd="0" presId="urn:microsoft.com/office/officeart/2005/8/layout/vList2"/>
    <dgm:cxn modelId="{F3CE813B-5AAD-4162-A5E4-23F4ECD0BEBC}" srcId="{0C0330DF-2B3B-4B37-AC91-DF0A06F7985A}" destId="{1C505D93-0A49-4569-BED1-5FFA2185B3CC}" srcOrd="0" destOrd="0" parTransId="{13E953E2-7C70-4E64-BD98-5A25885E1EA7}" sibTransId="{EEA3E3D8-2425-4FA4-8942-1493EC9220B8}"/>
    <dgm:cxn modelId="{4DA472E4-1406-45C2-87FF-885578DE7B32}" type="presParOf" srcId="{B0825569-C95B-4B0F-A662-72D0BE4A1A10}" destId="{3293A173-81D0-4966-927A-3B8150C13DB7}" srcOrd="0" destOrd="0" presId="urn:microsoft.com/office/officeart/2005/8/layout/vList2"/>
    <dgm:cxn modelId="{EA632B2F-8279-4B41-A0C2-67883786BA01}" type="presParOf" srcId="{B0825569-C95B-4B0F-A662-72D0BE4A1A10}" destId="{D3E553CC-B3B2-43B0-810D-167C062DF016}" srcOrd="1" destOrd="0" presId="urn:microsoft.com/office/officeart/2005/8/layout/vList2"/>
    <dgm:cxn modelId="{C5CAA673-FB71-4C6C-B512-C9564A15FD50}" type="presParOf" srcId="{B0825569-C95B-4B0F-A662-72D0BE4A1A10}" destId="{6962F3FE-AF42-4DC9-805F-745139C5122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0C0330DF-2B3B-4B37-AC91-DF0A06F7985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EBA5F18-F15A-4215-A952-FA77C3525F9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Фанлараро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ёндашув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мустақил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соҳалардаги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қидиришга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таҳлил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муайян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тўплашга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6B0D2E1-B396-47FC-8780-2D7A0E65E7EC}" type="parTrans" cxnId="{64C77380-628A-4835-A9C4-90F5B3068FE6}">
      <dgm:prSet/>
      <dgm:spPr/>
      <dgm:t>
        <a:bodyPr/>
        <a:lstStyle/>
        <a:p>
          <a:endParaRPr lang="ru-RU"/>
        </a:p>
      </dgm:t>
    </dgm:pt>
    <dgm:pt modelId="{235586A8-5E43-4711-8D87-4B8693463DD2}" type="sibTrans" cxnId="{64C77380-628A-4835-A9C4-90F5B3068FE6}">
      <dgm:prSet/>
      <dgm:spPr/>
      <dgm:t>
        <a:bodyPr/>
        <a:lstStyle/>
        <a:p>
          <a:endParaRPr lang="ru-RU"/>
        </a:p>
      </dgm:t>
    </dgm:pt>
    <dgm:pt modelId="{EDD5FBA3-E7F6-4BF1-8A14-467CEF2CF91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Кўпгина</a:t>
          </a:r>
          <a:r>
            <a:rPr lang="ru-RU" dirty="0" smtClean="0">
              <a:latin typeface="Times New Roman" panose="02020603050405020304" pitchFamily="18" charset="0"/>
              <a:cs typeface="Times New Roman" panose="02020603050405020304" pitchFamily="18" charset="0"/>
            </a:rPr>
            <a:t> чет тили </a:t>
          </a:r>
          <a:r>
            <a:rPr lang="ru-RU" dirty="0" err="1" smtClean="0">
              <a:latin typeface="Times New Roman" panose="02020603050405020304" pitchFamily="18" charset="0"/>
              <a:cs typeface="Times New Roman" panose="02020603050405020304" pitchFamily="18" charset="0"/>
            </a:rPr>
            <a:t>ўқитувчилари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услубига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мурожаат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дарсда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ундайди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матнни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ухлаб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воқеаларни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башорат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уйғотади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ҳикоянинг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фактларини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ҳикоянинг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ўйлаб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ўқилган</a:t>
          </a:r>
          <a:r>
            <a:rPr lang="ru-RU" dirty="0" smtClean="0">
              <a:latin typeface="Times New Roman" panose="02020603050405020304" pitchFamily="18" charset="0"/>
              <a:cs typeface="Times New Roman" panose="02020603050405020304" pitchFamily="18" charset="0"/>
            </a:rPr>
            <a:t> сюжет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дизайн </a:t>
          </a:r>
          <a:r>
            <a:rPr lang="ru-RU" dirty="0" err="1" smtClean="0">
              <a:latin typeface="Times New Roman" panose="02020603050405020304" pitchFamily="18" charset="0"/>
              <a:cs typeface="Times New Roman" panose="02020603050405020304" pitchFamily="18" charset="0"/>
            </a:rPr>
            <a:t>ишларини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D978D9E-04C7-4953-BB21-7A0DA7AD0DA2}" type="parTrans" cxnId="{7378958E-9FA1-4329-A71A-366F169C996E}">
      <dgm:prSet/>
      <dgm:spPr/>
      <dgm:t>
        <a:bodyPr/>
        <a:lstStyle/>
        <a:p>
          <a:endParaRPr lang="ru-RU"/>
        </a:p>
      </dgm:t>
    </dgm:pt>
    <dgm:pt modelId="{571BFB2E-75C7-4F03-9B1D-E7420554F05E}" type="sibTrans" cxnId="{7378958E-9FA1-4329-A71A-366F169C996E}">
      <dgm:prSet/>
      <dgm:spPr/>
      <dgm:t>
        <a:bodyPr/>
        <a:lstStyle/>
        <a:p>
          <a:endParaRPr lang="ru-RU"/>
        </a:p>
      </dgm:t>
    </dgm:pt>
    <dgm:pt modelId="{B0825569-C95B-4B0F-A662-72D0BE4A1A10}" type="pres">
      <dgm:prSet presAssocID="{0C0330DF-2B3B-4B37-AC91-DF0A06F7985A}" presName="linear" presStyleCnt="0">
        <dgm:presLayoutVars>
          <dgm:animLvl val="lvl"/>
          <dgm:resizeHandles val="exact"/>
        </dgm:presLayoutVars>
      </dgm:prSet>
      <dgm:spPr/>
      <dgm:t>
        <a:bodyPr/>
        <a:lstStyle/>
        <a:p>
          <a:endParaRPr lang="ru-RU"/>
        </a:p>
      </dgm:t>
    </dgm:pt>
    <dgm:pt modelId="{6962F3FE-AF42-4DC9-805F-745139C5122A}" type="pres">
      <dgm:prSet presAssocID="{AEBA5F18-F15A-4215-A952-FA77C3525F90}" presName="parentText" presStyleLbl="node1" presStyleIdx="0" presStyleCnt="2">
        <dgm:presLayoutVars>
          <dgm:chMax val="0"/>
          <dgm:bulletEnabled val="1"/>
        </dgm:presLayoutVars>
      </dgm:prSet>
      <dgm:spPr/>
      <dgm:t>
        <a:bodyPr/>
        <a:lstStyle/>
        <a:p>
          <a:endParaRPr lang="ru-RU"/>
        </a:p>
      </dgm:t>
    </dgm:pt>
    <dgm:pt modelId="{D1FFD945-78A7-4BE2-ADBD-3A1583620FF6}" type="pres">
      <dgm:prSet presAssocID="{235586A8-5E43-4711-8D87-4B8693463DD2}" presName="spacer" presStyleCnt="0"/>
      <dgm:spPr/>
    </dgm:pt>
    <dgm:pt modelId="{490A7078-DD24-4D9D-8E39-B585138351A0}" type="pres">
      <dgm:prSet presAssocID="{EDD5FBA3-E7F6-4BF1-8A14-467CEF2CF914}" presName="parentText" presStyleLbl="node1" presStyleIdx="1" presStyleCnt="2">
        <dgm:presLayoutVars>
          <dgm:chMax val="0"/>
          <dgm:bulletEnabled val="1"/>
        </dgm:presLayoutVars>
      </dgm:prSet>
      <dgm:spPr/>
      <dgm:t>
        <a:bodyPr/>
        <a:lstStyle/>
        <a:p>
          <a:endParaRPr lang="ru-RU"/>
        </a:p>
      </dgm:t>
    </dgm:pt>
  </dgm:ptLst>
  <dgm:cxnLst>
    <dgm:cxn modelId="{AB8F24FD-22FF-4C2D-9416-E3891263377E}" type="presOf" srcId="{0C0330DF-2B3B-4B37-AC91-DF0A06F7985A}" destId="{B0825569-C95B-4B0F-A662-72D0BE4A1A10}" srcOrd="0" destOrd="0" presId="urn:microsoft.com/office/officeart/2005/8/layout/vList2"/>
    <dgm:cxn modelId="{7378958E-9FA1-4329-A71A-366F169C996E}" srcId="{0C0330DF-2B3B-4B37-AC91-DF0A06F7985A}" destId="{EDD5FBA3-E7F6-4BF1-8A14-467CEF2CF914}" srcOrd="1" destOrd="0" parTransId="{CD978D9E-04C7-4953-BB21-7A0DA7AD0DA2}" sibTransId="{571BFB2E-75C7-4F03-9B1D-E7420554F05E}"/>
    <dgm:cxn modelId="{64C77380-628A-4835-A9C4-90F5B3068FE6}" srcId="{0C0330DF-2B3B-4B37-AC91-DF0A06F7985A}" destId="{AEBA5F18-F15A-4215-A952-FA77C3525F90}" srcOrd="0" destOrd="0" parTransId="{B6B0D2E1-B396-47FC-8780-2D7A0E65E7EC}" sibTransId="{235586A8-5E43-4711-8D87-4B8693463DD2}"/>
    <dgm:cxn modelId="{67049342-7517-454A-A0AC-13910F11F0AA}" type="presOf" srcId="{EDD5FBA3-E7F6-4BF1-8A14-467CEF2CF914}" destId="{490A7078-DD24-4D9D-8E39-B585138351A0}" srcOrd="0" destOrd="0" presId="urn:microsoft.com/office/officeart/2005/8/layout/vList2"/>
    <dgm:cxn modelId="{406FBC4F-605B-466F-B6C5-6A53613A04CA}" type="presOf" srcId="{AEBA5F18-F15A-4215-A952-FA77C3525F90}" destId="{6962F3FE-AF42-4DC9-805F-745139C5122A}" srcOrd="0" destOrd="0" presId="urn:microsoft.com/office/officeart/2005/8/layout/vList2"/>
    <dgm:cxn modelId="{C5CAA673-FB71-4C6C-B512-C9564A15FD50}" type="presParOf" srcId="{B0825569-C95B-4B0F-A662-72D0BE4A1A10}" destId="{6962F3FE-AF42-4DC9-805F-745139C5122A}" srcOrd="0" destOrd="0" presId="urn:microsoft.com/office/officeart/2005/8/layout/vList2"/>
    <dgm:cxn modelId="{582BDA16-C104-4878-A5F4-D9429FDF9824}" type="presParOf" srcId="{B0825569-C95B-4B0F-A662-72D0BE4A1A10}" destId="{D1FFD945-78A7-4BE2-ADBD-3A1583620FF6}" srcOrd="1" destOrd="0" presId="urn:microsoft.com/office/officeart/2005/8/layout/vList2"/>
    <dgm:cxn modelId="{2C952FCD-1A7F-4774-9BE7-3B2FC5D10F16}" type="presParOf" srcId="{B0825569-C95B-4B0F-A662-72D0BE4A1A10}" destId="{490A7078-DD24-4D9D-8E39-B585138351A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D821CA6C-0056-495E-B063-1CE7F6EE11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B1BB57A-80E9-4A79-8568-85D11699245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Материалларни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танқидий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фикрлашнинг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оширилиши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F8D8FDD-031A-48B3-B3E5-76364D5E05D3}" type="parTrans" cxnId="{6EBCFC0B-0CE4-410B-9A5C-6373E9B397BD}">
      <dgm:prSet/>
      <dgm:spPr/>
      <dgm:t>
        <a:bodyPr/>
        <a:lstStyle/>
        <a:p>
          <a:endParaRPr lang="ru-RU"/>
        </a:p>
      </dgm:t>
    </dgm:pt>
    <dgm:pt modelId="{382E8BE0-21E1-4B85-AFBB-BF0AFA191314}" type="sibTrans" cxnId="{6EBCFC0B-0CE4-410B-9A5C-6373E9B397BD}">
      <dgm:prSet/>
      <dgm:spPr/>
      <dgm:t>
        <a:bodyPr/>
        <a:lstStyle/>
        <a:p>
          <a:endParaRPr lang="ru-RU"/>
        </a:p>
      </dgm:t>
    </dgm:pt>
    <dgm:pt modelId="{DD33B104-AFCF-423A-B82E-8983BEE48EA6}" type="pres">
      <dgm:prSet presAssocID="{D821CA6C-0056-495E-B063-1CE7F6EE1144}" presName="linear" presStyleCnt="0">
        <dgm:presLayoutVars>
          <dgm:animLvl val="lvl"/>
          <dgm:resizeHandles val="exact"/>
        </dgm:presLayoutVars>
      </dgm:prSet>
      <dgm:spPr/>
      <dgm:t>
        <a:bodyPr/>
        <a:lstStyle/>
        <a:p>
          <a:endParaRPr lang="ru-RU"/>
        </a:p>
      </dgm:t>
    </dgm:pt>
    <dgm:pt modelId="{74464C64-7993-4523-ACA5-046B7AAC1CD7}" type="pres">
      <dgm:prSet presAssocID="{6B1BB57A-80E9-4A79-8568-85D11699245B}" presName="parentText" presStyleLbl="node1" presStyleIdx="0" presStyleCnt="1">
        <dgm:presLayoutVars>
          <dgm:chMax val="0"/>
          <dgm:bulletEnabled val="1"/>
        </dgm:presLayoutVars>
      </dgm:prSet>
      <dgm:spPr/>
      <dgm:t>
        <a:bodyPr/>
        <a:lstStyle/>
        <a:p>
          <a:endParaRPr lang="ru-RU"/>
        </a:p>
      </dgm:t>
    </dgm:pt>
  </dgm:ptLst>
  <dgm:cxnLst>
    <dgm:cxn modelId="{6EBCFC0B-0CE4-410B-9A5C-6373E9B397BD}" srcId="{D821CA6C-0056-495E-B063-1CE7F6EE1144}" destId="{6B1BB57A-80E9-4A79-8568-85D11699245B}" srcOrd="0" destOrd="0" parTransId="{1F8D8FDD-031A-48B3-B3E5-76364D5E05D3}" sibTransId="{382E8BE0-21E1-4B85-AFBB-BF0AFA191314}"/>
    <dgm:cxn modelId="{EF88D06A-B37A-4F44-9632-4A915083D873}" type="presOf" srcId="{6B1BB57A-80E9-4A79-8568-85D11699245B}" destId="{74464C64-7993-4523-ACA5-046B7AAC1CD7}" srcOrd="0" destOrd="0" presId="urn:microsoft.com/office/officeart/2005/8/layout/vList2"/>
    <dgm:cxn modelId="{AFB61429-8616-4AE2-92CF-F02F0AC1AD8A}" type="presOf" srcId="{D821CA6C-0056-495E-B063-1CE7F6EE1144}" destId="{DD33B104-AFCF-423A-B82E-8983BEE48EA6}" srcOrd="0" destOrd="0" presId="urn:microsoft.com/office/officeart/2005/8/layout/vList2"/>
    <dgm:cxn modelId="{0CDE0027-1B2C-4235-886E-C2796A93810E}" type="presParOf" srcId="{DD33B104-AFCF-423A-B82E-8983BEE48EA6}" destId="{74464C64-7993-4523-ACA5-046B7AAC1CD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D821CA6C-0056-495E-B063-1CE7F6EE11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B1BB57A-80E9-4A79-8568-85D11699245B}">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қанча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омилларга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қараб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вазиятлар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матнлар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ижтимоий</a:t>
          </a:r>
          <a:r>
            <a:rPr lang="ru-RU" b="1" dirty="0" smtClean="0">
              <a:latin typeface="Times New Roman" panose="02020603050405020304" pitchFamily="18" charset="0"/>
              <a:cs typeface="Times New Roman" panose="02020603050405020304" pitchFamily="18" charset="0"/>
            </a:rPr>
            <a:t>-лингвистик </a:t>
          </a:r>
          <a:r>
            <a:rPr lang="ru-RU" b="1" dirty="0" err="1" smtClean="0">
              <a:latin typeface="Times New Roman" panose="02020603050405020304" pitchFamily="18" charset="0"/>
              <a:cs typeface="Times New Roman" panose="02020603050405020304" pitchFamily="18" charset="0"/>
            </a:rPr>
            <a:t>моддий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касбий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вазифалар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амалга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оширилиши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1F8D8FDD-031A-48B3-B3E5-76364D5E05D3}" type="parTrans" cxnId="{6EBCFC0B-0CE4-410B-9A5C-6373E9B397BD}">
      <dgm:prSet/>
      <dgm:spPr/>
      <dgm:t>
        <a:bodyPr/>
        <a:lstStyle/>
        <a:p>
          <a:endParaRPr lang="ru-RU"/>
        </a:p>
      </dgm:t>
    </dgm:pt>
    <dgm:pt modelId="{382E8BE0-21E1-4B85-AFBB-BF0AFA191314}" type="sibTrans" cxnId="{6EBCFC0B-0CE4-410B-9A5C-6373E9B397BD}">
      <dgm:prSet/>
      <dgm:spPr/>
      <dgm:t>
        <a:bodyPr/>
        <a:lstStyle/>
        <a:p>
          <a:endParaRPr lang="ru-RU"/>
        </a:p>
      </dgm:t>
    </dgm:pt>
    <dgm:pt modelId="{51450070-FF03-4346-A3DE-627542084FAB}">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1. </a:t>
          </a:r>
          <a:r>
            <a:rPr lang="ru-RU" dirty="0" err="1" smtClean="0">
              <a:latin typeface="Times New Roman" panose="02020603050405020304" pitchFamily="18" charset="0"/>
              <a:cs typeface="Times New Roman" panose="02020603050405020304" pitchFamily="18" charset="0"/>
            </a:rPr>
            <a:t>Тадқиқотга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эҳтиёжни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a:t>
          </a:r>
          <a:r>
            <a:rPr lang="uz-Cyrl-UZ" dirty="0" smtClean="0">
              <a:latin typeface="Times New Roman" panose="02020603050405020304" pitchFamily="18" charset="0"/>
              <a:cs typeface="Times New Roman" panose="02020603050405020304" pitchFamily="18" charset="0"/>
            </a:rPr>
            <a:t>овчи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ядрога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хил микро-</a:t>
          </a:r>
          <a:r>
            <a:rPr lang="ru-RU" dirty="0" err="1" smtClean="0">
              <a:latin typeface="Times New Roman" panose="02020603050405020304" pitchFamily="18" charset="0"/>
              <a:cs typeface="Times New Roman" panose="02020603050405020304" pitchFamily="18" charset="0"/>
            </a:rPr>
            <a:t>муаммоларни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макро-</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08F1141-3D3A-4A5F-9F41-1A8BAB795895}" type="parTrans" cxnId="{D43014F4-D1E0-4D6A-9079-F93559925D09}">
      <dgm:prSet/>
      <dgm:spPr/>
      <dgm:t>
        <a:bodyPr/>
        <a:lstStyle/>
        <a:p>
          <a:endParaRPr lang="ru-RU"/>
        </a:p>
      </dgm:t>
    </dgm:pt>
    <dgm:pt modelId="{181E9307-2945-4040-802F-E22330D3DD44}" type="sibTrans" cxnId="{D43014F4-D1E0-4D6A-9079-F93559925D09}">
      <dgm:prSet/>
      <dgm:spPr/>
      <dgm:t>
        <a:bodyPr/>
        <a:lstStyle/>
        <a:p>
          <a:endParaRPr lang="ru-RU"/>
        </a:p>
      </dgm:t>
    </dgm:pt>
    <dgm:pt modelId="{A801CEAB-1E43-4054-8574-E3206DD457B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2. Янги </a:t>
          </a:r>
          <a:r>
            <a:rPr lang="ru-RU" dirty="0" err="1" smtClean="0">
              <a:latin typeface="Times New Roman" panose="02020603050405020304" pitchFamily="18" charset="0"/>
              <a:cs typeface="Times New Roman" panose="02020603050405020304" pitchFamily="18" charset="0"/>
            </a:rPr>
            <a:t>тил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материалини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вақт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оралиғини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қисқартириш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EA18B03-CBB8-413B-AFE4-56FDAA12F4A9}" type="parTrans" cxnId="{3C6F5EF7-6E66-4EEB-B4CD-71D36C3860E4}">
      <dgm:prSet/>
      <dgm:spPr/>
      <dgm:t>
        <a:bodyPr/>
        <a:lstStyle/>
        <a:p>
          <a:endParaRPr lang="ru-RU"/>
        </a:p>
      </dgm:t>
    </dgm:pt>
    <dgm:pt modelId="{75CBB409-6935-42AA-8D38-BCEF09F829BF}" type="sibTrans" cxnId="{3C6F5EF7-6E66-4EEB-B4CD-71D36C3860E4}">
      <dgm:prSet/>
      <dgm:spPr/>
      <dgm:t>
        <a:bodyPr/>
        <a:lstStyle/>
        <a:p>
          <a:endParaRPr lang="ru-RU"/>
        </a:p>
      </dgm:t>
    </dgm:pt>
    <dgm:pt modelId="{F1F123D2-950F-495E-8C5F-67BF3F656E55}">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Идентифика</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шахсий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эмпатия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оҳангни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сақлашга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драматиза</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техникаси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A9BA033-BD0C-41BE-BC94-3770E06CB7AF}" type="parTrans" cxnId="{1635D5EF-DDBF-4009-83F1-7DC3764B9775}">
      <dgm:prSet/>
      <dgm:spPr/>
      <dgm:t>
        <a:bodyPr/>
        <a:lstStyle/>
        <a:p>
          <a:endParaRPr lang="ru-RU"/>
        </a:p>
      </dgm:t>
    </dgm:pt>
    <dgm:pt modelId="{4C9B78DB-EFC6-495B-A6BE-C45DAC3C3624}" type="sibTrans" cxnId="{1635D5EF-DDBF-4009-83F1-7DC3764B9775}">
      <dgm:prSet/>
      <dgm:spPr/>
      <dgm:t>
        <a:bodyPr/>
        <a:lstStyle/>
        <a:p>
          <a:endParaRPr lang="ru-RU"/>
        </a:p>
      </dgm:t>
    </dgm:pt>
    <dgm:pt modelId="{DD33B104-AFCF-423A-B82E-8983BEE48EA6}" type="pres">
      <dgm:prSet presAssocID="{D821CA6C-0056-495E-B063-1CE7F6EE1144}" presName="linear" presStyleCnt="0">
        <dgm:presLayoutVars>
          <dgm:animLvl val="lvl"/>
          <dgm:resizeHandles val="exact"/>
        </dgm:presLayoutVars>
      </dgm:prSet>
      <dgm:spPr/>
      <dgm:t>
        <a:bodyPr/>
        <a:lstStyle/>
        <a:p>
          <a:endParaRPr lang="ru-RU"/>
        </a:p>
      </dgm:t>
    </dgm:pt>
    <dgm:pt modelId="{74464C64-7993-4523-ACA5-046B7AAC1CD7}" type="pres">
      <dgm:prSet presAssocID="{6B1BB57A-80E9-4A79-8568-85D11699245B}" presName="parentText" presStyleLbl="node1" presStyleIdx="0" presStyleCnt="1">
        <dgm:presLayoutVars>
          <dgm:chMax val="0"/>
          <dgm:bulletEnabled val="1"/>
        </dgm:presLayoutVars>
      </dgm:prSet>
      <dgm:spPr/>
      <dgm:t>
        <a:bodyPr/>
        <a:lstStyle/>
        <a:p>
          <a:endParaRPr lang="ru-RU"/>
        </a:p>
      </dgm:t>
    </dgm:pt>
    <dgm:pt modelId="{7E3BEA15-74A1-4B58-8D2F-435F3613FC2B}" type="pres">
      <dgm:prSet presAssocID="{6B1BB57A-80E9-4A79-8568-85D11699245B}" presName="childText" presStyleLbl="revTx" presStyleIdx="0" presStyleCnt="1">
        <dgm:presLayoutVars>
          <dgm:bulletEnabled val="1"/>
        </dgm:presLayoutVars>
      </dgm:prSet>
      <dgm:spPr/>
      <dgm:t>
        <a:bodyPr/>
        <a:lstStyle/>
        <a:p>
          <a:endParaRPr lang="ru-RU"/>
        </a:p>
      </dgm:t>
    </dgm:pt>
  </dgm:ptLst>
  <dgm:cxnLst>
    <dgm:cxn modelId="{6EBCFC0B-0CE4-410B-9A5C-6373E9B397BD}" srcId="{D821CA6C-0056-495E-B063-1CE7F6EE1144}" destId="{6B1BB57A-80E9-4A79-8568-85D11699245B}" srcOrd="0" destOrd="0" parTransId="{1F8D8FDD-031A-48B3-B3E5-76364D5E05D3}" sibTransId="{382E8BE0-21E1-4B85-AFBB-BF0AFA191314}"/>
    <dgm:cxn modelId="{EF88D06A-B37A-4F44-9632-4A915083D873}" type="presOf" srcId="{6B1BB57A-80E9-4A79-8568-85D11699245B}" destId="{74464C64-7993-4523-ACA5-046B7AAC1CD7}" srcOrd="0" destOrd="0" presId="urn:microsoft.com/office/officeart/2005/8/layout/vList2"/>
    <dgm:cxn modelId="{1635D5EF-DDBF-4009-83F1-7DC3764B9775}" srcId="{6B1BB57A-80E9-4A79-8568-85D11699245B}" destId="{F1F123D2-950F-495E-8C5F-67BF3F656E55}" srcOrd="2" destOrd="0" parTransId="{9A9BA033-BD0C-41BE-BC94-3770E06CB7AF}" sibTransId="{4C9B78DB-EFC6-495B-A6BE-C45DAC3C3624}"/>
    <dgm:cxn modelId="{D43014F4-D1E0-4D6A-9079-F93559925D09}" srcId="{6B1BB57A-80E9-4A79-8568-85D11699245B}" destId="{51450070-FF03-4346-A3DE-627542084FAB}" srcOrd="0" destOrd="0" parTransId="{508F1141-3D3A-4A5F-9F41-1A8BAB795895}" sibTransId="{181E9307-2945-4040-802F-E22330D3DD44}"/>
    <dgm:cxn modelId="{3C6F5EF7-6E66-4EEB-B4CD-71D36C3860E4}" srcId="{6B1BB57A-80E9-4A79-8568-85D11699245B}" destId="{A801CEAB-1E43-4054-8574-E3206DD457B4}" srcOrd="1" destOrd="0" parTransId="{EEA18B03-CBB8-413B-AFE4-56FDAA12F4A9}" sibTransId="{75CBB409-6935-42AA-8D38-BCEF09F829BF}"/>
    <dgm:cxn modelId="{AFB61429-8616-4AE2-92CF-F02F0AC1AD8A}" type="presOf" srcId="{D821CA6C-0056-495E-B063-1CE7F6EE1144}" destId="{DD33B104-AFCF-423A-B82E-8983BEE48EA6}" srcOrd="0" destOrd="0" presId="urn:microsoft.com/office/officeart/2005/8/layout/vList2"/>
    <dgm:cxn modelId="{4871E404-B4BB-4178-A186-75608021CF78}" type="presOf" srcId="{F1F123D2-950F-495E-8C5F-67BF3F656E55}" destId="{7E3BEA15-74A1-4B58-8D2F-435F3613FC2B}" srcOrd="0" destOrd="2" presId="urn:microsoft.com/office/officeart/2005/8/layout/vList2"/>
    <dgm:cxn modelId="{C709FFB7-A5B7-4795-A302-CF9586A47D65}" type="presOf" srcId="{51450070-FF03-4346-A3DE-627542084FAB}" destId="{7E3BEA15-74A1-4B58-8D2F-435F3613FC2B}" srcOrd="0" destOrd="0" presId="urn:microsoft.com/office/officeart/2005/8/layout/vList2"/>
    <dgm:cxn modelId="{D4C5450D-04DE-4E2B-9B21-09959E12AB7F}" type="presOf" srcId="{A801CEAB-1E43-4054-8574-E3206DD457B4}" destId="{7E3BEA15-74A1-4B58-8D2F-435F3613FC2B}" srcOrd="0" destOrd="1" presId="urn:microsoft.com/office/officeart/2005/8/layout/vList2"/>
    <dgm:cxn modelId="{0CDE0027-1B2C-4235-886E-C2796A93810E}" type="presParOf" srcId="{DD33B104-AFCF-423A-B82E-8983BEE48EA6}" destId="{74464C64-7993-4523-ACA5-046B7AAC1CD7}" srcOrd="0" destOrd="0" presId="urn:microsoft.com/office/officeart/2005/8/layout/vList2"/>
    <dgm:cxn modelId="{0327E78F-89EA-41B1-9897-65BAEBA17596}" type="presParOf" srcId="{DD33B104-AFCF-423A-B82E-8983BEE48EA6}" destId="{7E3BEA15-74A1-4B58-8D2F-435F3613FC2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AE4120A1-4700-4C8C-A584-CE1493E56F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0C26BA0-97ED-4CCB-BDE0-E6B89DA0945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Материални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когнитив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мантиғига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мослаштирилган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луғат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танишиш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қўллаш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махсус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машқлардан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унутмаслик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E89ECCD-C0EA-4551-96B4-15A7C03FE8B2}" type="parTrans" cxnId="{0A533545-E790-4E2E-A2F9-01F8810D983C}">
      <dgm:prSet/>
      <dgm:spPr/>
      <dgm:t>
        <a:bodyPr/>
        <a:lstStyle/>
        <a:p>
          <a:endParaRPr lang="ru-RU"/>
        </a:p>
      </dgm:t>
    </dgm:pt>
    <dgm:pt modelId="{783B00B0-5D7B-4AE6-9167-4EAB532E508E}" type="sibTrans" cxnId="{0A533545-E790-4E2E-A2F9-01F8810D983C}">
      <dgm:prSet/>
      <dgm:spPr/>
      <dgm:t>
        <a:bodyPr/>
        <a:lstStyle/>
        <a:p>
          <a:endParaRPr lang="ru-RU"/>
        </a:p>
      </dgm:t>
    </dgm:pt>
    <dgm:pt modelId="{28D742B4-F847-4AC3-AEBA-9DA0E78B292F}" type="pres">
      <dgm:prSet presAssocID="{AE4120A1-4700-4C8C-A584-CE1493E56FA6}" presName="linear" presStyleCnt="0">
        <dgm:presLayoutVars>
          <dgm:animLvl val="lvl"/>
          <dgm:resizeHandles val="exact"/>
        </dgm:presLayoutVars>
      </dgm:prSet>
      <dgm:spPr/>
      <dgm:t>
        <a:bodyPr/>
        <a:lstStyle/>
        <a:p>
          <a:endParaRPr lang="ru-RU"/>
        </a:p>
      </dgm:t>
    </dgm:pt>
    <dgm:pt modelId="{D963A27A-6841-4FB9-8823-2F0257E0EAF0}" type="pres">
      <dgm:prSet presAssocID="{30C26BA0-97ED-4CCB-BDE0-E6B89DA0945E}" presName="parentText" presStyleLbl="node1" presStyleIdx="0" presStyleCnt="1">
        <dgm:presLayoutVars>
          <dgm:chMax val="0"/>
          <dgm:bulletEnabled val="1"/>
        </dgm:presLayoutVars>
      </dgm:prSet>
      <dgm:spPr/>
      <dgm:t>
        <a:bodyPr/>
        <a:lstStyle/>
        <a:p>
          <a:endParaRPr lang="ru-RU"/>
        </a:p>
      </dgm:t>
    </dgm:pt>
  </dgm:ptLst>
  <dgm:cxnLst>
    <dgm:cxn modelId="{D5AEDA18-BB84-4265-A4E9-2CBD065BB750}" type="presOf" srcId="{30C26BA0-97ED-4CCB-BDE0-E6B89DA0945E}" destId="{D963A27A-6841-4FB9-8823-2F0257E0EAF0}" srcOrd="0" destOrd="0" presId="urn:microsoft.com/office/officeart/2005/8/layout/vList2"/>
    <dgm:cxn modelId="{0A533545-E790-4E2E-A2F9-01F8810D983C}" srcId="{AE4120A1-4700-4C8C-A584-CE1493E56FA6}" destId="{30C26BA0-97ED-4CCB-BDE0-E6B89DA0945E}" srcOrd="0" destOrd="0" parTransId="{6E89ECCD-C0EA-4551-96B4-15A7C03FE8B2}" sibTransId="{783B00B0-5D7B-4AE6-9167-4EAB532E508E}"/>
    <dgm:cxn modelId="{A635469A-BC64-4D14-A829-80162659C9C7}" type="presOf" srcId="{AE4120A1-4700-4C8C-A584-CE1493E56FA6}" destId="{28D742B4-F847-4AC3-AEBA-9DA0E78B292F}" srcOrd="0" destOrd="0" presId="urn:microsoft.com/office/officeart/2005/8/layout/vList2"/>
    <dgm:cxn modelId="{936E0F1C-A1E3-4C1F-8D12-E52CFF54234C}" type="presParOf" srcId="{28D742B4-F847-4AC3-AEBA-9DA0E78B292F}" destId="{D963A27A-6841-4FB9-8823-2F0257E0EAF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AE4120A1-4700-4C8C-A584-CE1493E56F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0C26BA0-97ED-4CCB-BDE0-E6B89DA0945E}">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Муаммоли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матнлар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вазиятларни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танлашнинг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умумий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мезонлари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қуйидагича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бўлиши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6E89ECCD-C0EA-4551-96B4-15A7C03FE8B2}" type="parTrans" cxnId="{0A533545-E790-4E2E-A2F9-01F8810D983C}">
      <dgm:prSet/>
      <dgm:spPr/>
      <dgm:t>
        <a:bodyPr/>
        <a:lstStyle/>
        <a:p>
          <a:endParaRPr lang="ru-RU"/>
        </a:p>
      </dgm:t>
    </dgm:pt>
    <dgm:pt modelId="{783B00B0-5D7B-4AE6-9167-4EAB532E508E}" type="sibTrans" cxnId="{0A533545-E790-4E2E-A2F9-01F8810D983C}">
      <dgm:prSet/>
      <dgm:spPr/>
      <dgm:t>
        <a:bodyPr/>
        <a:lstStyle/>
        <a:p>
          <a:endParaRPr lang="ru-RU"/>
        </a:p>
      </dgm:t>
    </dgm:pt>
    <dgm:pt modelId="{D98628ED-BCF4-4E60-BCD2-8E1DF5F6A12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касбий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йўл-йўриқ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ҳаётий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назаридан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объектив </a:t>
          </a:r>
          <a:r>
            <a:rPr lang="ru-RU" dirty="0" err="1" smtClean="0">
              <a:latin typeface="Times New Roman" panose="02020603050405020304" pitchFamily="18" charset="0"/>
              <a:cs typeface="Times New Roman" panose="02020603050405020304" pitchFamily="18" charset="0"/>
            </a:rPr>
            <a:t>ҳақиқат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мавжудлиги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66553DF-E685-41D7-85FF-B7374968E82A}" type="parTrans" cxnId="{2121F7FC-28DC-4F61-9BF9-E6701D699418}">
      <dgm:prSet/>
      <dgm:spPr/>
      <dgm:t>
        <a:bodyPr/>
        <a:lstStyle/>
        <a:p>
          <a:endParaRPr lang="ru-RU"/>
        </a:p>
      </dgm:t>
    </dgm:pt>
    <dgm:pt modelId="{9F31660D-E6F4-466B-B3C1-FF1A0802EB05}" type="sibTrans" cxnId="{2121F7FC-28DC-4F61-9BF9-E6701D699418}">
      <dgm:prSet/>
      <dgm:spPr/>
      <dgm:t>
        <a:bodyPr/>
        <a:lstStyle/>
        <a:p>
          <a:endParaRPr lang="ru-RU"/>
        </a:p>
      </dgm:t>
    </dgm:pt>
    <dgm:pt modelId="{0C6F608C-C41B-4672-9AA5-8D0C49C86053}">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тақдим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ошкоралик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фарқ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DBA12C9-F106-4FFA-99B3-69A669DE4506}" type="parTrans" cxnId="{0ECB90C3-E749-4014-AC4F-F9A2CABF19B2}">
      <dgm:prSet/>
      <dgm:spPr/>
      <dgm:t>
        <a:bodyPr/>
        <a:lstStyle/>
        <a:p>
          <a:endParaRPr lang="ru-RU"/>
        </a:p>
      </dgm:t>
    </dgm:pt>
    <dgm:pt modelId="{37C8A578-B762-4B3C-A816-8B4D64F9404E}" type="sibTrans" cxnId="{0ECB90C3-E749-4014-AC4F-F9A2CABF19B2}">
      <dgm:prSet/>
      <dgm:spPr/>
      <dgm:t>
        <a:bodyPr/>
        <a:lstStyle/>
        <a:p>
          <a:endParaRPr lang="ru-RU"/>
        </a:p>
      </dgm:t>
    </dgm:pt>
    <dgm:pt modelId="{8D92F74B-06E7-4C51-80F4-32411DE3C328}">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тўлдирилиши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33883F4-EC3D-4A71-A998-3D396F790D1B}" type="parTrans" cxnId="{5D7743C6-F762-464C-81FB-B09EF068EA7D}">
      <dgm:prSet/>
      <dgm:spPr/>
      <dgm:t>
        <a:bodyPr/>
        <a:lstStyle/>
        <a:p>
          <a:endParaRPr lang="ru-RU"/>
        </a:p>
      </dgm:t>
    </dgm:pt>
    <dgm:pt modelId="{3006CA85-051D-4953-9230-4B46F1C3DC4F}" type="sibTrans" cxnId="{5D7743C6-F762-464C-81FB-B09EF068EA7D}">
      <dgm:prSet/>
      <dgm:spPr/>
      <dgm:t>
        <a:bodyPr/>
        <a:lstStyle/>
        <a:p>
          <a:endParaRPr lang="ru-RU"/>
        </a:p>
      </dgm:t>
    </dgm:pt>
    <dgm:pt modelId="{65E4185F-A952-40FC-98F4-8AF559F3B88C}">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қўшимча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маълумот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излашга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мажбур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A119367-4EAB-4DF0-91C0-1E195E5C5350}" type="parTrans" cxnId="{844E1025-A03A-4992-A862-7F1CF002D9E9}">
      <dgm:prSet/>
      <dgm:spPr/>
      <dgm:t>
        <a:bodyPr/>
        <a:lstStyle/>
        <a:p>
          <a:endParaRPr lang="ru-RU"/>
        </a:p>
      </dgm:t>
    </dgm:pt>
    <dgm:pt modelId="{10E42C6E-98C7-4AEB-A5A7-344CD6F54740}" type="sibTrans" cxnId="{844E1025-A03A-4992-A862-7F1CF002D9E9}">
      <dgm:prSet/>
      <dgm:spPr/>
      <dgm:t>
        <a:bodyPr/>
        <a:lstStyle/>
        <a:p>
          <a:endParaRPr lang="ru-RU"/>
        </a:p>
      </dgm:t>
    </dgm:pt>
    <dgm:pt modelId="{690CD15D-1B4B-48C7-9BB0-1E20B6A94976}">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номувофиқлиги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е</a:t>
          </a:r>
          <a:r>
            <a:rPr lang="ru-RU" dirty="0" err="1" smtClean="0">
              <a:latin typeface="Times New Roman" panose="02020603050405020304" pitchFamily="18" charset="0"/>
              <a:cs typeface="Times New Roman" panose="02020603050405020304" pitchFamily="18" charset="0"/>
            </a:rPr>
            <a:t>чимига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қарашларни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ёндашувларни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тутади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5158F8A-0059-4E76-8E27-E8B7CF3F582F}" type="parTrans" cxnId="{FBF7EAAE-4E15-41D5-850B-34CB25A84916}">
      <dgm:prSet/>
      <dgm:spPr/>
      <dgm:t>
        <a:bodyPr/>
        <a:lstStyle/>
        <a:p>
          <a:endParaRPr lang="ru-RU"/>
        </a:p>
      </dgm:t>
    </dgm:pt>
    <dgm:pt modelId="{E2E3E510-7982-4BB2-9203-BB719325F7B1}" type="sibTrans" cxnId="{FBF7EAAE-4E15-41D5-850B-34CB25A84916}">
      <dgm:prSet/>
      <dgm:spPr/>
      <dgm:t>
        <a:bodyPr/>
        <a:lstStyle/>
        <a:p>
          <a:endParaRPr lang="ru-RU"/>
        </a:p>
      </dgm:t>
    </dgm:pt>
    <dgm:pt modelId="{4917622E-E86E-4A66-B1E6-A71E323C86FD}">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тегишли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соҳалар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ҳақидаги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билимлари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тегишли</a:t>
          </a:r>
          <a:r>
            <a:rPr lang="ru-RU" dirty="0" smtClean="0">
              <a:latin typeface="Times New Roman" panose="02020603050405020304" pitchFamily="18" charset="0"/>
              <a:cs typeface="Times New Roman" panose="02020603050405020304" pitchFamily="18" charset="0"/>
            </a:rPr>
            <a:t> интеллектуал </a:t>
          </a:r>
          <a:r>
            <a:rPr lang="ru-RU" dirty="0" err="1" smtClean="0">
              <a:latin typeface="Times New Roman" panose="02020603050405020304" pitchFamily="18" charset="0"/>
              <a:cs typeface="Times New Roman" panose="02020603050405020304" pitchFamily="18" charset="0"/>
            </a:rPr>
            <a:t>кўникмаларга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41E08CD-6E2C-4C64-9987-5DCD27983162}" type="parTrans" cxnId="{3728E2C7-4262-45F6-9827-D3C7D4917B5B}">
      <dgm:prSet/>
      <dgm:spPr/>
      <dgm:t>
        <a:bodyPr/>
        <a:lstStyle/>
        <a:p>
          <a:endParaRPr lang="ru-RU"/>
        </a:p>
      </dgm:t>
    </dgm:pt>
    <dgm:pt modelId="{C8164FAE-9482-4954-B70E-90C9866AE511}" type="sibTrans" cxnId="{3728E2C7-4262-45F6-9827-D3C7D4917B5B}">
      <dgm:prSet/>
      <dgm:spPr/>
      <dgm:t>
        <a:bodyPr/>
        <a:lstStyle/>
        <a:p>
          <a:endParaRPr lang="ru-RU"/>
        </a:p>
      </dgm:t>
    </dgm:pt>
    <dgm:pt modelId="{296BD93C-2EE1-46DC-A404-17F27926CD85}">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башорат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қобилияти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5782E37-9CED-43F6-991C-83E3CF5A233E}" type="parTrans" cxnId="{76E72A5D-6F8B-4DD6-82AE-59074C2317D6}">
      <dgm:prSet/>
      <dgm:spPr/>
      <dgm:t>
        <a:bodyPr/>
        <a:lstStyle/>
        <a:p>
          <a:endParaRPr lang="ru-RU"/>
        </a:p>
      </dgm:t>
    </dgm:pt>
    <dgm:pt modelId="{A4407F41-795F-4C4C-A167-FE864DF6DEB8}" type="sibTrans" cxnId="{76E72A5D-6F8B-4DD6-82AE-59074C2317D6}">
      <dgm:prSet/>
      <dgm:spPr/>
      <dgm:t>
        <a:bodyPr/>
        <a:lstStyle/>
        <a:p>
          <a:endParaRPr lang="ru-RU"/>
        </a:p>
      </dgm:t>
    </dgm:pt>
    <dgm:pt modelId="{28D742B4-F847-4AC3-AEBA-9DA0E78B292F}" type="pres">
      <dgm:prSet presAssocID="{AE4120A1-4700-4C8C-A584-CE1493E56FA6}" presName="linear" presStyleCnt="0">
        <dgm:presLayoutVars>
          <dgm:animLvl val="lvl"/>
          <dgm:resizeHandles val="exact"/>
        </dgm:presLayoutVars>
      </dgm:prSet>
      <dgm:spPr/>
      <dgm:t>
        <a:bodyPr/>
        <a:lstStyle/>
        <a:p>
          <a:endParaRPr lang="ru-RU"/>
        </a:p>
      </dgm:t>
    </dgm:pt>
    <dgm:pt modelId="{D963A27A-6841-4FB9-8823-2F0257E0EAF0}" type="pres">
      <dgm:prSet presAssocID="{30C26BA0-97ED-4CCB-BDE0-E6B89DA0945E}" presName="parentText" presStyleLbl="node1" presStyleIdx="0" presStyleCnt="1">
        <dgm:presLayoutVars>
          <dgm:chMax val="0"/>
          <dgm:bulletEnabled val="1"/>
        </dgm:presLayoutVars>
      </dgm:prSet>
      <dgm:spPr/>
      <dgm:t>
        <a:bodyPr/>
        <a:lstStyle/>
        <a:p>
          <a:endParaRPr lang="ru-RU"/>
        </a:p>
      </dgm:t>
    </dgm:pt>
    <dgm:pt modelId="{224F835B-D73B-48DC-ABAD-1253DC32BD75}" type="pres">
      <dgm:prSet presAssocID="{30C26BA0-97ED-4CCB-BDE0-E6B89DA0945E}" presName="childText" presStyleLbl="revTx" presStyleIdx="0" presStyleCnt="1">
        <dgm:presLayoutVars>
          <dgm:bulletEnabled val="1"/>
        </dgm:presLayoutVars>
      </dgm:prSet>
      <dgm:spPr/>
      <dgm:t>
        <a:bodyPr/>
        <a:lstStyle/>
        <a:p>
          <a:endParaRPr lang="ru-RU"/>
        </a:p>
      </dgm:t>
    </dgm:pt>
  </dgm:ptLst>
  <dgm:cxnLst>
    <dgm:cxn modelId="{0A533545-E790-4E2E-A2F9-01F8810D983C}" srcId="{AE4120A1-4700-4C8C-A584-CE1493E56FA6}" destId="{30C26BA0-97ED-4CCB-BDE0-E6B89DA0945E}" srcOrd="0" destOrd="0" parTransId="{6E89ECCD-C0EA-4551-96B4-15A7C03FE8B2}" sibTransId="{783B00B0-5D7B-4AE6-9167-4EAB532E508E}"/>
    <dgm:cxn modelId="{A9533892-85E4-47D4-85A2-F7BEB44A6C15}" type="presOf" srcId="{296BD93C-2EE1-46DC-A404-17F27926CD85}" destId="{224F835B-D73B-48DC-ABAD-1253DC32BD75}" srcOrd="0" destOrd="6" presId="urn:microsoft.com/office/officeart/2005/8/layout/vList2"/>
    <dgm:cxn modelId="{0ECB90C3-E749-4014-AC4F-F9A2CABF19B2}" srcId="{30C26BA0-97ED-4CCB-BDE0-E6B89DA0945E}" destId="{0C6F608C-C41B-4672-9AA5-8D0C49C86053}" srcOrd="1" destOrd="0" parTransId="{1DBA12C9-F106-4FFA-99B3-69A669DE4506}" sibTransId="{37C8A578-B762-4B3C-A816-8B4D64F9404E}"/>
    <dgm:cxn modelId="{5627AD6D-27BE-4070-83F9-F3FCF7D4EE02}" type="presOf" srcId="{8D92F74B-06E7-4C51-80F4-32411DE3C328}" destId="{224F835B-D73B-48DC-ABAD-1253DC32BD75}" srcOrd="0" destOrd="2" presId="urn:microsoft.com/office/officeart/2005/8/layout/vList2"/>
    <dgm:cxn modelId="{5D7743C6-F762-464C-81FB-B09EF068EA7D}" srcId="{30C26BA0-97ED-4CCB-BDE0-E6B89DA0945E}" destId="{8D92F74B-06E7-4C51-80F4-32411DE3C328}" srcOrd="2" destOrd="0" parTransId="{433883F4-EC3D-4A71-A998-3D396F790D1B}" sibTransId="{3006CA85-051D-4953-9230-4B46F1C3DC4F}"/>
    <dgm:cxn modelId="{2121F7FC-28DC-4F61-9BF9-E6701D699418}" srcId="{30C26BA0-97ED-4CCB-BDE0-E6B89DA0945E}" destId="{D98628ED-BCF4-4E60-BCD2-8E1DF5F6A122}" srcOrd="0" destOrd="0" parTransId="{C66553DF-E685-41D7-85FF-B7374968E82A}" sibTransId="{9F31660D-E6F4-466B-B3C1-FF1A0802EB05}"/>
    <dgm:cxn modelId="{A635469A-BC64-4D14-A829-80162659C9C7}" type="presOf" srcId="{AE4120A1-4700-4C8C-A584-CE1493E56FA6}" destId="{28D742B4-F847-4AC3-AEBA-9DA0E78B292F}" srcOrd="0" destOrd="0" presId="urn:microsoft.com/office/officeart/2005/8/layout/vList2"/>
    <dgm:cxn modelId="{35A634B5-0E68-4EB7-9771-B8B5F545DE44}" type="presOf" srcId="{690CD15D-1B4B-48C7-9BB0-1E20B6A94976}" destId="{224F835B-D73B-48DC-ABAD-1253DC32BD75}" srcOrd="0" destOrd="4" presId="urn:microsoft.com/office/officeart/2005/8/layout/vList2"/>
    <dgm:cxn modelId="{FBF7EAAE-4E15-41D5-850B-34CB25A84916}" srcId="{30C26BA0-97ED-4CCB-BDE0-E6B89DA0945E}" destId="{690CD15D-1B4B-48C7-9BB0-1E20B6A94976}" srcOrd="4" destOrd="0" parTransId="{25158F8A-0059-4E76-8E27-E8B7CF3F582F}" sibTransId="{E2E3E510-7982-4BB2-9203-BB719325F7B1}"/>
    <dgm:cxn modelId="{8C0CF578-6904-45CC-841F-50DF5A8B463C}" type="presOf" srcId="{65E4185F-A952-40FC-98F4-8AF559F3B88C}" destId="{224F835B-D73B-48DC-ABAD-1253DC32BD75}" srcOrd="0" destOrd="3" presId="urn:microsoft.com/office/officeart/2005/8/layout/vList2"/>
    <dgm:cxn modelId="{516CFBDF-735B-43B4-A567-F189D52FAFF9}" type="presOf" srcId="{4917622E-E86E-4A66-B1E6-A71E323C86FD}" destId="{224F835B-D73B-48DC-ABAD-1253DC32BD75}" srcOrd="0" destOrd="5" presId="urn:microsoft.com/office/officeart/2005/8/layout/vList2"/>
    <dgm:cxn modelId="{00FFA972-B346-488F-AFD6-F80E29F23309}" type="presOf" srcId="{0C6F608C-C41B-4672-9AA5-8D0C49C86053}" destId="{224F835B-D73B-48DC-ABAD-1253DC32BD75}" srcOrd="0" destOrd="1" presId="urn:microsoft.com/office/officeart/2005/8/layout/vList2"/>
    <dgm:cxn modelId="{3728E2C7-4262-45F6-9827-D3C7D4917B5B}" srcId="{30C26BA0-97ED-4CCB-BDE0-E6B89DA0945E}" destId="{4917622E-E86E-4A66-B1E6-A71E323C86FD}" srcOrd="5" destOrd="0" parTransId="{641E08CD-6E2C-4C64-9987-5DCD27983162}" sibTransId="{C8164FAE-9482-4954-B70E-90C9866AE511}"/>
    <dgm:cxn modelId="{76E72A5D-6F8B-4DD6-82AE-59074C2317D6}" srcId="{30C26BA0-97ED-4CCB-BDE0-E6B89DA0945E}" destId="{296BD93C-2EE1-46DC-A404-17F27926CD85}" srcOrd="6" destOrd="0" parTransId="{25782E37-9CED-43F6-991C-83E3CF5A233E}" sibTransId="{A4407F41-795F-4C4C-A167-FE864DF6DEB8}"/>
    <dgm:cxn modelId="{844E1025-A03A-4992-A862-7F1CF002D9E9}" srcId="{30C26BA0-97ED-4CCB-BDE0-E6B89DA0945E}" destId="{65E4185F-A952-40FC-98F4-8AF559F3B88C}" srcOrd="3" destOrd="0" parTransId="{2A119367-4EAB-4DF0-91C0-1E195E5C5350}" sibTransId="{10E42C6E-98C7-4AEB-A5A7-344CD6F54740}"/>
    <dgm:cxn modelId="{59816968-62A7-4B5B-97CB-900AE714C5CF}" type="presOf" srcId="{D98628ED-BCF4-4E60-BCD2-8E1DF5F6A122}" destId="{224F835B-D73B-48DC-ABAD-1253DC32BD75}" srcOrd="0" destOrd="0" presId="urn:microsoft.com/office/officeart/2005/8/layout/vList2"/>
    <dgm:cxn modelId="{D5AEDA18-BB84-4265-A4E9-2CBD065BB750}" type="presOf" srcId="{30C26BA0-97ED-4CCB-BDE0-E6B89DA0945E}" destId="{D963A27A-6841-4FB9-8823-2F0257E0EAF0}" srcOrd="0" destOrd="0" presId="urn:microsoft.com/office/officeart/2005/8/layout/vList2"/>
    <dgm:cxn modelId="{936E0F1C-A1E3-4C1F-8D12-E52CFF54234C}" type="presParOf" srcId="{28D742B4-F847-4AC3-AEBA-9DA0E78B292F}" destId="{D963A27A-6841-4FB9-8823-2F0257E0EAF0}" srcOrd="0" destOrd="0" presId="urn:microsoft.com/office/officeart/2005/8/layout/vList2"/>
    <dgm:cxn modelId="{8EEE2B1A-FC88-4446-926B-65333D0F2CB0}" type="presParOf" srcId="{28D742B4-F847-4AC3-AEBA-9DA0E78B292F}" destId="{224F835B-D73B-48DC-ABAD-1253DC32BD7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194034B3-321B-4257-B2E3-880DC70914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7BF8A85-6044-4C01-B48E-C63C7B087C0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Таъкидлаш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жоизки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юқори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тингловчиларнинг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тайёргарлиги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қизиқарли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компонентли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керак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9D773ED-5550-4782-97C2-71CD157D7CCB}" type="parTrans" cxnId="{F074B08D-8A3C-4200-82FD-36C8E4875A9D}">
      <dgm:prSet/>
      <dgm:spPr/>
      <dgm:t>
        <a:bodyPr/>
        <a:lstStyle/>
        <a:p>
          <a:endParaRPr lang="ru-RU"/>
        </a:p>
      </dgm:t>
    </dgm:pt>
    <dgm:pt modelId="{128EA33A-CB23-40FF-B8BB-2DE1D902C8FA}" type="sibTrans" cxnId="{F074B08D-8A3C-4200-82FD-36C8E4875A9D}">
      <dgm:prSet/>
      <dgm:spPr/>
      <dgm:t>
        <a:bodyPr/>
        <a:lstStyle/>
        <a:p>
          <a:endParaRPr lang="ru-RU"/>
        </a:p>
      </dgm:t>
    </dgm:pt>
    <dgm:pt modelId="{06783D64-492F-4869-9E95-58D98C6D5A7A}">
      <dgm:prSet/>
      <dgm:spPr/>
      <dgm:t>
        <a:bodyPr/>
        <a:lstStyle/>
        <a:p>
          <a:pPr marL="0" indent="358775" algn="just" rtl="0"/>
          <a:r>
            <a:rPr lang="ru-RU" smtClean="0">
              <a:latin typeface="Times New Roman" panose="02020603050405020304" pitchFamily="18" charset="0"/>
              <a:cs typeface="Times New Roman" panose="02020603050405020304" pitchFamily="18" charset="0"/>
            </a:rPr>
            <a:t>Шу </a:t>
          </a:r>
          <a:r>
            <a:rPr lang="ru-RU" dirty="0" err="1" smtClean="0">
              <a:latin typeface="Times New Roman" panose="02020603050405020304" pitchFamily="18" charset="0"/>
              <a:cs typeface="Times New Roman" panose="02020603050405020304" pitchFamily="18" charset="0"/>
            </a:rPr>
            <a:t>муносабат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мунозара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маданиятлараро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шубҳасиз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матнлардан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мақсадга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мувофиқ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749DD0D-42BD-41F5-B017-7EE4A6B95E51}" type="parTrans" cxnId="{5989CA0A-925D-4A44-BEB7-198344D932CD}">
      <dgm:prSet/>
      <dgm:spPr/>
      <dgm:t>
        <a:bodyPr/>
        <a:lstStyle/>
        <a:p>
          <a:endParaRPr lang="ru-RU"/>
        </a:p>
      </dgm:t>
    </dgm:pt>
    <dgm:pt modelId="{FB29A9EB-1D89-47DA-9624-76DFA223AF64}" type="sibTrans" cxnId="{5989CA0A-925D-4A44-BEB7-198344D932CD}">
      <dgm:prSet/>
      <dgm:spPr/>
      <dgm:t>
        <a:bodyPr/>
        <a:lstStyle/>
        <a:p>
          <a:endParaRPr lang="ru-RU"/>
        </a:p>
      </dgm:t>
    </dgm:pt>
    <dgm:pt modelId="{879C1E45-5B93-481E-879A-31B7B6B57EF3}" type="pres">
      <dgm:prSet presAssocID="{194034B3-321B-4257-B2E3-880DC70914C0}" presName="linear" presStyleCnt="0">
        <dgm:presLayoutVars>
          <dgm:animLvl val="lvl"/>
          <dgm:resizeHandles val="exact"/>
        </dgm:presLayoutVars>
      </dgm:prSet>
      <dgm:spPr/>
      <dgm:t>
        <a:bodyPr/>
        <a:lstStyle/>
        <a:p>
          <a:endParaRPr lang="ru-RU"/>
        </a:p>
      </dgm:t>
    </dgm:pt>
    <dgm:pt modelId="{819973DC-83E5-4A84-9544-6ADD158D4F44}" type="pres">
      <dgm:prSet presAssocID="{17BF8A85-6044-4C01-B48E-C63C7B087C05}" presName="parentText" presStyleLbl="node1" presStyleIdx="0" presStyleCnt="2">
        <dgm:presLayoutVars>
          <dgm:chMax val="0"/>
          <dgm:bulletEnabled val="1"/>
        </dgm:presLayoutVars>
      </dgm:prSet>
      <dgm:spPr/>
      <dgm:t>
        <a:bodyPr/>
        <a:lstStyle/>
        <a:p>
          <a:endParaRPr lang="ru-RU"/>
        </a:p>
      </dgm:t>
    </dgm:pt>
    <dgm:pt modelId="{451B3F76-F188-4598-8020-552980DEF91C}" type="pres">
      <dgm:prSet presAssocID="{128EA33A-CB23-40FF-B8BB-2DE1D902C8FA}" presName="spacer" presStyleCnt="0"/>
      <dgm:spPr/>
    </dgm:pt>
    <dgm:pt modelId="{D15621C8-1698-4F28-825D-0E25B13A83C0}" type="pres">
      <dgm:prSet presAssocID="{06783D64-492F-4869-9E95-58D98C6D5A7A}" presName="parentText" presStyleLbl="node1" presStyleIdx="1" presStyleCnt="2">
        <dgm:presLayoutVars>
          <dgm:chMax val="0"/>
          <dgm:bulletEnabled val="1"/>
        </dgm:presLayoutVars>
      </dgm:prSet>
      <dgm:spPr/>
      <dgm:t>
        <a:bodyPr/>
        <a:lstStyle/>
        <a:p>
          <a:endParaRPr lang="ru-RU"/>
        </a:p>
      </dgm:t>
    </dgm:pt>
  </dgm:ptLst>
  <dgm:cxnLst>
    <dgm:cxn modelId="{4A865B6A-4932-4366-867B-1FF7A9C721F3}" type="presOf" srcId="{17BF8A85-6044-4C01-B48E-C63C7B087C05}" destId="{819973DC-83E5-4A84-9544-6ADD158D4F44}" srcOrd="0" destOrd="0" presId="urn:microsoft.com/office/officeart/2005/8/layout/vList2"/>
    <dgm:cxn modelId="{019E07EC-3A07-495C-9E17-0AE7A76F9303}" type="presOf" srcId="{06783D64-492F-4869-9E95-58D98C6D5A7A}" destId="{D15621C8-1698-4F28-825D-0E25B13A83C0}" srcOrd="0" destOrd="0" presId="urn:microsoft.com/office/officeart/2005/8/layout/vList2"/>
    <dgm:cxn modelId="{F074B08D-8A3C-4200-82FD-36C8E4875A9D}" srcId="{194034B3-321B-4257-B2E3-880DC70914C0}" destId="{17BF8A85-6044-4C01-B48E-C63C7B087C05}" srcOrd="0" destOrd="0" parTransId="{B9D773ED-5550-4782-97C2-71CD157D7CCB}" sibTransId="{128EA33A-CB23-40FF-B8BB-2DE1D902C8FA}"/>
    <dgm:cxn modelId="{5989CA0A-925D-4A44-BEB7-198344D932CD}" srcId="{194034B3-321B-4257-B2E3-880DC70914C0}" destId="{06783D64-492F-4869-9E95-58D98C6D5A7A}" srcOrd="1" destOrd="0" parTransId="{0749DD0D-42BD-41F5-B017-7EE4A6B95E51}" sibTransId="{FB29A9EB-1D89-47DA-9624-76DFA223AF64}"/>
    <dgm:cxn modelId="{9D503A6C-54F9-4831-A0F1-3BAAAF217D8E}" type="presOf" srcId="{194034B3-321B-4257-B2E3-880DC70914C0}" destId="{879C1E45-5B93-481E-879A-31B7B6B57EF3}" srcOrd="0" destOrd="0" presId="urn:microsoft.com/office/officeart/2005/8/layout/vList2"/>
    <dgm:cxn modelId="{9F86C088-8A9F-4E5D-BF34-77CF4B805814}" type="presParOf" srcId="{879C1E45-5B93-481E-879A-31B7B6B57EF3}" destId="{819973DC-83E5-4A84-9544-6ADD158D4F44}" srcOrd="0" destOrd="0" presId="urn:microsoft.com/office/officeart/2005/8/layout/vList2"/>
    <dgm:cxn modelId="{50AB129C-3457-49DA-8EC4-7068B38F4756}" type="presParOf" srcId="{879C1E45-5B93-481E-879A-31B7B6B57EF3}" destId="{451B3F76-F188-4598-8020-552980DEF91C}" srcOrd="1" destOrd="0" presId="urn:microsoft.com/office/officeart/2005/8/layout/vList2"/>
    <dgm:cxn modelId="{CA9E90EE-ACF2-4339-A5DE-E3953071762D}" type="presParOf" srcId="{879C1E45-5B93-481E-879A-31B7B6B57EF3}" destId="{D15621C8-1698-4F28-825D-0E25B13A83C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95F2F9F5-685A-4B9B-BBA1-CF4CE382A5A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2F24AC0-3B88-4884-A4EB-5F65D217C98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Муаммоли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шахс</a:t>
          </a:r>
          <a:r>
            <a:rPr lang="ru-RU" dirty="0" smtClean="0">
              <a:latin typeface="Times New Roman" panose="02020603050405020304" pitchFamily="18" charset="0"/>
              <a:cs typeface="Times New Roman" panose="02020603050405020304" pitchFamily="18" charset="0"/>
            </a:rPr>
            <a:t>га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маълумотларга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позицияларини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бошқа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шахс</a:t>
          </a:r>
          <a:r>
            <a:rPr lang="ru-RU" dirty="0" err="1" smtClean="0">
              <a:latin typeface="Times New Roman" panose="02020603050405020304" pitchFamily="18" charset="0"/>
              <a:cs typeface="Times New Roman" panose="02020603050405020304" pitchFamily="18" charset="0"/>
            </a:rPr>
            <a:t>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боғлашга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орасида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алоқада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қилинмайдиган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нуқталарга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09E418D-480A-4ADF-A317-DF4291D8C6FE}" type="parTrans" cxnId="{E0DE7429-C844-4B52-9930-E6BEEE54C7C2}">
      <dgm:prSet/>
      <dgm:spPr/>
      <dgm:t>
        <a:bodyPr/>
        <a:lstStyle/>
        <a:p>
          <a:endParaRPr lang="ru-RU"/>
        </a:p>
      </dgm:t>
    </dgm:pt>
    <dgm:pt modelId="{FA294596-A05F-4F18-906F-7F925C44954F}" type="sibTrans" cxnId="{E0DE7429-C844-4B52-9930-E6BEEE54C7C2}">
      <dgm:prSet/>
      <dgm:spPr/>
      <dgm:t>
        <a:bodyPr/>
        <a:lstStyle/>
        <a:p>
          <a:endParaRPr lang="ru-RU"/>
        </a:p>
      </dgm:t>
    </dgm:pt>
    <dgm:pt modelId="{79690CEB-E3AF-4F1A-AAE1-1C1DBB2180B0}">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К</a:t>
          </a:r>
          <a:r>
            <a:rPr lang="ru-RU" dirty="0" err="1" smtClean="0">
              <a:latin typeface="Times New Roman" panose="02020603050405020304" pitchFamily="18" charset="0"/>
              <a:cs typeface="Times New Roman" panose="02020603050405020304" pitchFamily="18" charset="0"/>
            </a:rPr>
            <a:t>ўриш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чуқурлаштириш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ўзгартириш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очиқ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ахборот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дунёқарашини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шакллантириш</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911817F-7868-4F1D-A89A-961C03393AFF}" type="parTrans" cxnId="{35B3AA31-8480-44AD-A4DC-9CCBB7946A4E}">
      <dgm:prSet/>
      <dgm:spPr/>
      <dgm:t>
        <a:bodyPr/>
        <a:lstStyle/>
        <a:p>
          <a:endParaRPr lang="ru-RU"/>
        </a:p>
      </dgm:t>
    </dgm:pt>
    <dgm:pt modelId="{1E8DD3B0-9303-408F-9CC1-197BF5648390}" type="sibTrans" cxnId="{35B3AA31-8480-44AD-A4DC-9CCBB7946A4E}">
      <dgm:prSet/>
      <dgm:spPr/>
      <dgm:t>
        <a:bodyPr/>
        <a:lstStyle/>
        <a:p>
          <a:endParaRPr lang="ru-RU"/>
        </a:p>
      </dgm:t>
    </dgm:pt>
    <dgm:pt modelId="{4D4DE78C-D6F9-4D82-AD3F-3E99EF16262C}" type="pres">
      <dgm:prSet presAssocID="{95F2F9F5-685A-4B9B-BBA1-CF4CE382A5AE}" presName="linear" presStyleCnt="0">
        <dgm:presLayoutVars>
          <dgm:animLvl val="lvl"/>
          <dgm:resizeHandles val="exact"/>
        </dgm:presLayoutVars>
      </dgm:prSet>
      <dgm:spPr/>
      <dgm:t>
        <a:bodyPr/>
        <a:lstStyle/>
        <a:p>
          <a:endParaRPr lang="ru-RU"/>
        </a:p>
      </dgm:t>
    </dgm:pt>
    <dgm:pt modelId="{D44E1BAB-348B-417E-8DEB-4A866C5D1E1E}" type="pres">
      <dgm:prSet presAssocID="{52F24AC0-3B88-4884-A4EB-5F65D217C982}" presName="parentText" presStyleLbl="node1" presStyleIdx="0" presStyleCnt="2">
        <dgm:presLayoutVars>
          <dgm:chMax val="0"/>
          <dgm:bulletEnabled val="1"/>
        </dgm:presLayoutVars>
      </dgm:prSet>
      <dgm:spPr/>
      <dgm:t>
        <a:bodyPr/>
        <a:lstStyle/>
        <a:p>
          <a:endParaRPr lang="ru-RU"/>
        </a:p>
      </dgm:t>
    </dgm:pt>
    <dgm:pt modelId="{F3447F33-1807-4BA2-9ED3-23E627D4009F}" type="pres">
      <dgm:prSet presAssocID="{FA294596-A05F-4F18-906F-7F925C44954F}" presName="spacer" presStyleCnt="0"/>
      <dgm:spPr/>
    </dgm:pt>
    <dgm:pt modelId="{4B15D50B-5748-4E65-80BE-1EBF96F8259E}" type="pres">
      <dgm:prSet presAssocID="{79690CEB-E3AF-4F1A-AAE1-1C1DBB2180B0}" presName="parentText" presStyleLbl="node1" presStyleIdx="1" presStyleCnt="2">
        <dgm:presLayoutVars>
          <dgm:chMax val="0"/>
          <dgm:bulletEnabled val="1"/>
        </dgm:presLayoutVars>
      </dgm:prSet>
      <dgm:spPr/>
      <dgm:t>
        <a:bodyPr/>
        <a:lstStyle/>
        <a:p>
          <a:endParaRPr lang="ru-RU"/>
        </a:p>
      </dgm:t>
    </dgm:pt>
  </dgm:ptLst>
  <dgm:cxnLst>
    <dgm:cxn modelId="{275193B1-ED9F-4D18-89C9-3983177BC726}" type="presOf" srcId="{79690CEB-E3AF-4F1A-AAE1-1C1DBB2180B0}" destId="{4B15D50B-5748-4E65-80BE-1EBF96F8259E}" srcOrd="0" destOrd="0" presId="urn:microsoft.com/office/officeart/2005/8/layout/vList2"/>
    <dgm:cxn modelId="{E0DE7429-C844-4B52-9930-E6BEEE54C7C2}" srcId="{95F2F9F5-685A-4B9B-BBA1-CF4CE382A5AE}" destId="{52F24AC0-3B88-4884-A4EB-5F65D217C982}" srcOrd="0" destOrd="0" parTransId="{409E418D-480A-4ADF-A317-DF4291D8C6FE}" sibTransId="{FA294596-A05F-4F18-906F-7F925C44954F}"/>
    <dgm:cxn modelId="{A9331E8B-39DF-4964-B8CB-5C87101ACAB5}" type="presOf" srcId="{52F24AC0-3B88-4884-A4EB-5F65D217C982}" destId="{D44E1BAB-348B-417E-8DEB-4A866C5D1E1E}" srcOrd="0" destOrd="0" presId="urn:microsoft.com/office/officeart/2005/8/layout/vList2"/>
    <dgm:cxn modelId="{3797B59C-0327-4AAD-8A99-822AF715CA6C}" type="presOf" srcId="{95F2F9F5-685A-4B9B-BBA1-CF4CE382A5AE}" destId="{4D4DE78C-D6F9-4D82-AD3F-3E99EF16262C}" srcOrd="0" destOrd="0" presId="urn:microsoft.com/office/officeart/2005/8/layout/vList2"/>
    <dgm:cxn modelId="{35B3AA31-8480-44AD-A4DC-9CCBB7946A4E}" srcId="{95F2F9F5-685A-4B9B-BBA1-CF4CE382A5AE}" destId="{79690CEB-E3AF-4F1A-AAE1-1C1DBB2180B0}" srcOrd="1" destOrd="0" parTransId="{F911817F-7868-4F1D-A89A-961C03393AFF}" sibTransId="{1E8DD3B0-9303-408F-9CC1-197BF5648390}"/>
    <dgm:cxn modelId="{87F64FB1-A309-4E54-8429-99C747FE2D65}" type="presParOf" srcId="{4D4DE78C-D6F9-4D82-AD3F-3E99EF16262C}" destId="{D44E1BAB-348B-417E-8DEB-4A866C5D1E1E}" srcOrd="0" destOrd="0" presId="urn:microsoft.com/office/officeart/2005/8/layout/vList2"/>
    <dgm:cxn modelId="{CA6A1727-6079-4E10-93A8-959E08FDED47}" type="presParOf" srcId="{4D4DE78C-D6F9-4D82-AD3F-3E99EF16262C}" destId="{F3447F33-1807-4BA2-9ED3-23E627D4009F}" srcOrd="1" destOrd="0" presId="urn:microsoft.com/office/officeart/2005/8/layout/vList2"/>
    <dgm:cxn modelId="{53D71852-6FEF-48F9-A0A0-484EA385913D}" type="presParOf" srcId="{4D4DE78C-D6F9-4D82-AD3F-3E99EF16262C}" destId="{4B15D50B-5748-4E65-80BE-1EBF96F8259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A0BD1A7D-4304-4030-8936-CD0ADF25E88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600499F-7505-4B28-B78A-C933C2E61697}">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тaълимнинг мувaффaқияти қуйидaги oмиллaргa бoғлиқ:</a:t>
          </a:r>
          <a:endParaRPr lang="ru-RU" dirty="0">
            <a:latin typeface="Times New Roman" panose="02020603050405020304" pitchFamily="18" charset="0"/>
            <a:cs typeface="Times New Roman" panose="02020603050405020304" pitchFamily="18" charset="0"/>
          </a:endParaRPr>
        </a:p>
      </dgm:t>
    </dgm:pt>
    <dgm:pt modelId="{B6568D63-4CF4-47D3-B239-A1CEBD75A67F}" type="parTrans" cxnId="{48E4BF40-D962-4BBC-82FB-568455D1B65C}">
      <dgm:prSet/>
      <dgm:spPr/>
      <dgm:t>
        <a:bodyPr/>
        <a:lstStyle/>
        <a:p>
          <a:endParaRPr lang="ru-RU"/>
        </a:p>
      </dgm:t>
    </dgm:pt>
    <dgm:pt modelId="{8877152B-6F3A-4A4F-862A-FC7E916067EC}" type="sibTrans" cxnId="{48E4BF40-D962-4BBC-82FB-568455D1B65C}">
      <dgm:prSet/>
      <dgm:spPr/>
      <dgm:t>
        <a:bodyPr/>
        <a:lstStyle/>
        <a:p>
          <a:endParaRPr lang="ru-RU"/>
        </a:p>
      </dgm:t>
    </dgm:pt>
    <dgm:pt modelId="{C0B0B600-8733-4797-8EA0-4774DDEAA699}">
      <dgm:prSet/>
      <dgm:spPr/>
      <dgm:t>
        <a:bodyPr/>
        <a:lstStyle/>
        <a:p>
          <a:pPr algn="just"/>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Ўқув мaтeриaлини муaммoлaштириш;</a:t>
          </a:r>
          <a:endParaRPr lang="ru-RU" dirty="0">
            <a:latin typeface="Times New Roman" panose="02020603050405020304" pitchFamily="18" charset="0"/>
            <a:cs typeface="Times New Roman" panose="02020603050405020304" pitchFamily="18" charset="0"/>
          </a:endParaRPr>
        </a:p>
      </dgm:t>
    </dgm:pt>
    <dgm:pt modelId="{663FB030-C880-4A4A-BFF2-367B3F183DA9}" type="parTrans" cxnId="{FC2FDF02-B8EE-481F-AAFA-20B7E3976F2D}">
      <dgm:prSet/>
      <dgm:spPr/>
      <dgm:t>
        <a:bodyPr/>
        <a:lstStyle/>
        <a:p>
          <a:endParaRPr lang="ru-RU"/>
        </a:p>
      </dgm:t>
    </dgm:pt>
    <dgm:pt modelId="{8EAC51EC-68EF-40D7-9DC4-AD9B23D2BAF4}" type="sibTrans" cxnId="{FC2FDF02-B8EE-481F-AAFA-20B7E3976F2D}">
      <dgm:prSet/>
      <dgm:spPr/>
      <dgm:t>
        <a:bodyPr/>
        <a:lstStyle/>
        <a:p>
          <a:endParaRPr lang="ru-RU"/>
        </a:p>
      </dgm:t>
    </dgm:pt>
    <dgm:pt modelId="{48BCAF40-440F-4813-AC4D-6DF676D093BC}">
      <dgm:prSet/>
      <dgm:spPr/>
      <dgm:t>
        <a:bodyPr/>
        <a:lstStyle/>
        <a:p>
          <a:pPr algn="just"/>
          <a:r>
            <a:rPr lang="uz-Cyrl-UZ" dirty="0" smtClean="0">
              <a:latin typeface="Times New Roman" panose="02020603050405020304" pitchFamily="18" charset="0"/>
              <a:cs typeface="Times New Roman" panose="02020603050405020304" pitchFamily="18" charset="0"/>
            </a:rPr>
            <a:t>2. Тингловчи</a:t>
          </a:r>
          <a:r>
            <a:rPr lang="ms-MY" dirty="0" smtClean="0">
              <a:latin typeface="Times New Roman" panose="02020603050405020304" pitchFamily="18" charset="0"/>
              <a:cs typeface="Times New Roman" panose="02020603050405020304" pitchFamily="18" charset="0"/>
            </a:rPr>
            <a:t>лaрнинг билиш фaoлиятини фaoллaштириш;</a:t>
          </a:r>
          <a:endParaRPr lang="ru-RU" dirty="0">
            <a:latin typeface="Times New Roman" panose="02020603050405020304" pitchFamily="18" charset="0"/>
            <a:cs typeface="Times New Roman" panose="02020603050405020304" pitchFamily="18" charset="0"/>
          </a:endParaRPr>
        </a:p>
      </dgm:t>
    </dgm:pt>
    <dgm:pt modelId="{A893CEA4-FE7A-40F2-A1A4-85B864ECCCB6}" type="parTrans" cxnId="{F8F6ED77-A0AB-428F-BE5F-BE2A3E73387D}">
      <dgm:prSet/>
      <dgm:spPr/>
      <dgm:t>
        <a:bodyPr/>
        <a:lstStyle/>
        <a:p>
          <a:endParaRPr lang="ru-RU"/>
        </a:p>
      </dgm:t>
    </dgm:pt>
    <dgm:pt modelId="{39D46C7F-C5AA-4A24-9442-352791F04E2B}" type="sibTrans" cxnId="{F8F6ED77-A0AB-428F-BE5F-BE2A3E73387D}">
      <dgm:prSet/>
      <dgm:spPr/>
      <dgm:t>
        <a:bodyPr/>
        <a:lstStyle/>
        <a:p>
          <a:endParaRPr lang="ru-RU"/>
        </a:p>
      </dgm:t>
    </dgm:pt>
    <dgm:pt modelId="{49787E63-6428-495C-B06A-E92F8A87DCBA}">
      <dgm:prSet/>
      <dgm:spPr/>
      <dgm:t>
        <a:bodyPr/>
        <a:lstStyle/>
        <a:p>
          <a:pPr algn="just"/>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Тaълим жaрaёнини ўйин, мeҳнaт фaoлияти билaн </a:t>
          </a:r>
          <a:r>
            <a:rPr lang="uz-Cyrl-UZ" dirty="0" smtClean="0">
              <a:latin typeface="Times New Roman" panose="02020603050405020304" pitchFamily="18" charset="0"/>
              <a:cs typeface="Times New Roman" panose="02020603050405020304" pitchFamily="18" charset="0"/>
            </a:rPr>
            <a:t>умум</a:t>
          </a:r>
          <a:r>
            <a:rPr lang="ms-MY" dirty="0" smtClean="0">
              <a:latin typeface="Times New Roman" panose="02020603050405020304" pitchFamily="18" charset="0"/>
              <a:cs typeface="Times New Roman" panose="02020603050405020304" pitchFamily="18" charset="0"/>
            </a:rPr>
            <a:t>лaштириш;</a:t>
          </a:r>
          <a:endParaRPr lang="ru-RU" dirty="0">
            <a:latin typeface="Times New Roman" panose="02020603050405020304" pitchFamily="18" charset="0"/>
            <a:cs typeface="Times New Roman" panose="02020603050405020304" pitchFamily="18" charset="0"/>
          </a:endParaRPr>
        </a:p>
      </dgm:t>
    </dgm:pt>
    <dgm:pt modelId="{DC419132-7639-408C-88CB-FC2249EB69C6}" type="parTrans" cxnId="{62DACF39-3696-4F98-B40C-D917F5AF20DF}">
      <dgm:prSet/>
      <dgm:spPr/>
      <dgm:t>
        <a:bodyPr/>
        <a:lstStyle/>
        <a:p>
          <a:endParaRPr lang="ru-RU"/>
        </a:p>
      </dgm:t>
    </dgm:pt>
    <dgm:pt modelId="{C0768F7C-C70D-4272-8C09-AB953A812319}" type="sibTrans" cxnId="{62DACF39-3696-4F98-B40C-D917F5AF20DF}">
      <dgm:prSet/>
      <dgm:spPr/>
      <dgm:t>
        <a:bodyPr/>
        <a:lstStyle/>
        <a:p>
          <a:endParaRPr lang="ru-RU"/>
        </a:p>
      </dgm:t>
    </dgm:pt>
    <dgm:pt modelId="{EECF5026-78C5-43B1-AD21-B56BE8C4F635}">
      <dgm:prSet/>
      <dgm:spPr/>
      <dgm:t>
        <a:bodyPr/>
        <a:lstStyle/>
        <a:p>
          <a:pPr algn="just"/>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Ўқитувчи тoмoнидaн муaммoли </a:t>
          </a:r>
          <a:r>
            <a:rPr lang="uz-Cyrl-UZ" dirty="0" smtClean="0">
              <a:latin typeface="Times New Roman" panose="02020603050405020304" pitchFamily="18" charset="0"/>
              <a:cs typeface="Times New Roman" panose="02020603050405020304" pitchFamily="18" charset="0"/>
            </a:rPr>
            <a:t>усул</a:t>
          </a:r>
          <a:r>
            <a:rPr lang="ms-MY" dirty="0" smtClean="0">
              <a:latin typeface="Times New Roman" panose="02020603050405020304" pitchFamily="18" charset="0"/>
              <a:cs typeface="Times New Roman" panose="02020603050405020304" pitchFamily="18" charset="0"/>
            </a:rPr>
            <a:t>лaрдaн ўз ўрнидa сaмaрaли фoйдaлaниш кўникмaсигa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a:t>
          </a:r>
          <a:endParaRPr lang="ru-RU" dirty="0">
            <a:latin typeface="Times New Roman" panose="02020603050405020304" pitchFamily="18" charset="0"/>
            <a:cs typeface="Times New Roman" panose="02020603050405020304" pitchFamily="18" charset="0"/>
          </a:endParaRPr>
        </a:p>
      </dgm:t>
    </dgm:pt>
    <dgm:pt modelId="{110A93BF-E454-431E-9DE1-C0A426CA98D7}" type="parTrans" cxnId="{9ADCFC76-0531-4E45-A4B2-79A8BF019925}">
      <dgm:prSet/>
      <dgm:spPr/>
      <dgm:t>
        <a:bodyPr/>
        <a:lstStyle/>
        <a:p>
          <a:endParaRPr lang="ru-RU"/>
        </a:p>
      </dgm:t>
    </dgm:pt>
    <dgm:pt modelId="{1FE9226B-6D77-4F40-9708-E1A86E9B6FB5}" type="sibTrans" cxnId="{9ADCFC76-0531-4E45-A4B2-79A8BF019925}">
      <dgm:prSet/>
      <dgm:spPr/>
      <dgm:t>
        <a:bodyPr/>
        <a:lstStyle/>
        <a:p>
          <a:endParaRPr lang="ru-RU"/>
        </a:p>
      </dgm:t>
    </dgm:pt>
    <dgm:pt modelId="{3F291EE1-2F7B-4D73-8B37-2AEC5E96DD55}">
      <dgm:prSet/>
      <dgm:spPr/>
      <dgm:t>
        <a:bodyPr/>
        <a:lstStyle/>
        <a:p>
          <a:pPr algn="just"/>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Муaммoли вaзиятни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юзaсидaн муaммoли сaвoллaр зaнжирини тузиш вa мaнтиқий кeтмa-кeтликдa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бaён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a:t>
          </a:r>
          <a:endParaRPr lang="ru-RU" dirty="0">
            <a:latin typeface="Times New Roman" panose="02020603050405020304" pitchFamily="18" charset="0"/>
            <a:cs typeface="Times New Roman" panose="02020603050405020304" pitchFamily="18" charset="0"/>
          </a:endParaRPr>
        </a:p>
      </dgm:t>
    </dgm:pt>
    <dgm:pt modelId="{69EA54FE-C65F-4347-A762-E1B717314A13}" type="parTrans" cxnId="{199137F5-8EED-4732-8F4F-03448B8F8A9C}">
      <dgm:prSet/>
      <dgm:spPr/>
      <dgm:t>
        <a:bodyPr/>
        <a:lstStyle/>
        <a:p>
          <a:endParaRPr lang="ru-RU"/>
        </a:p>
      </dgm:t>
    </dgm:pt>
    <dgm:pt modelId="{CD57B4E4-0793-465B-82A5-3612B46EA36A}" type="sibTrans" cxnId="{199137F5-8EED-4732-8F4F-03448B8F8A9C}">
      <dgm:prSet/>
      <dgm:spPr/>
      <dgm:t>
        <a:bodyPr/>
        <a:lstStyle/>
        <a:p>
          <a:endParaRPr lang="ru-RU"/>
        </a:p>
      </dgm:t>
    </dgm:pt>
    <dgm:pt modelId="{71BCD763-C6BE-40A1-AB5A-FCB4ECA1B2E7}" type="pres">
      <dgm:prSet presAssocID="{A0BD1A7D-4304-4030-8936-CD0ADF25E882}" presName="linear" presStyleCnt="0">
        <dgm:presLayoutVars>
          <dgm:animLvl val="lvl"/>
          <dgm:resizeHandles val="exact"/>
        </dgm:presLayoutVars>
      </dgm:prSet>
      <dgm:spPr/>
      <dgm:t>
        <a:bodyPr/>
        <a:lstStyle/>
        <a:p>
          <a:endParaRPr lang="ru-RU"/>
        </a:p>
      </dgm:t>
    </dgm:pt>
    <dgm:pt modelId="{55AE4773-30E5-4205-89D2-7DD02D7DAF82}" type="pres">
      <dgm:prSet presAssocID="{6600499F-7505-4B28-B78A-C933C2E61697}" presName="parentText" presStyleLbl="node1" presStyleIdx="0" presStyleCnt="1">
        <dgm:presLayoutVars>
          <dgm:chMax val="0"/>
          <dgm:bulletEnabled val="1"/>
        </dgm:presLayoutVars>
      </dgm:prSet>
      <dgm:spPr/>
      <dgm:t>
        <a:bodyPr/>
        <a:lstStyle/>
        <a:p>
          <a:endParaRPr lang="ru-RU"/>
        </a:p>
      </dgm:t>
    </dgm:pt>
    <dgm:pt modelId="{13D83AC2-430C-4B1D-A0BD-A9C64211319C}" type="pres">
      <dgm:prSet presAssocID="{6600499F-7505-4B28-B78A-C933C2E61697}" presName="childText" presStyleLbl="revTx" presStyleIdx="0" presStyleCnt="1">
        <dgm:presLayoutVars>
          <dgm:bulletEnabled val="1"/>
        </dgm:presLayoutVars>
      </dgm:prSet>
      <dgm:spPr/>
      <dgm:t>
        <a:bodyPr/>
        <a:lstStyle/>
        <a:p>
          <a:endParaRPr lang="ru-RU"/>
        </a:p>
      </dgm:t>
    </dgm:pt>
  </dgm:ptLst>
  <dgm:cxnLst>
    <dgm:cxn modelId="{199137F5-8EED-4732-8F4F-03448B8F8A9C}" srcId="{6600499F-7505-4B28-B78A-C933C2E61697}" destId="{3F291EE1-2F7B-4D73-8B37-2AEC5E96DD55}" srcOrd="4" destOrd="0" parTransId="{69EA54FE-C65F-4347-A762-E1B717314A13}" sibTransId="{CD57B4E4-0793-465B-82A5-3612B46EA36A}"/>
    <dgm:cxn modelId="{DBF8AF13-7DA8-462A-B75A-6627D3CC12A2}" type="presOf" srcId="{C0B0B600-8733-4797-8EA0-4774DDEAA699}" destId="{13D83AC2-430C-4B1D-A0BD-A9C64211319C}" srcOrd="0" destOrd="0" presId="urn:microsoft.com/office/officeart/2005/8/layout/vList2"/>
    <dgm:cxn modelId="{F8F6ED77-A0AB-428F-BE5F-BE2A3E73387D}" srcId="{6600499F-7505-4B28-B78A-C933C2E61697}" destId="{48BCAF40-440F-4813-AC4D-6DF676D093BC}" srcOrd="1" destOrd="0" parTransId="{A893CEA4-FE7A-40F2-A1A4-85B864ECCCB6}" sibTransId="{39D46C7F-C5AA-4A24-9442-352791F04E2B}"/>
    <dgm:cxn modelId="{48E4BF40-D962-4BBC-82FB-568455D1B65C}" srcId="{A0BD1A7D-4304-4030-8936-CD0ADF25E882}" destId="{6600499F-7505-4B28-B78A-C933C2E61697}" srcOrd="0" destOrd="0" parTransId="{B6568D63-4CF4-47D3-B239-A1CEBD75A67F}" sibTransId="{8877152B-6F3A-4A4F-862A-FC7E916067EC}"/>
    <dgm:cxn modelId="{9ADCFC76-0531-4E45-A4B2-79A8BF019925}" srcId="{6600499F-7505-4B28-B78A-C933C2E61697}" destId="{EECF5026-78C5-43B1-AD21-B56BE8C4F635}" srcOrd="3" destOrd="0" parTransId="{110A93BF-E454-431E-9DE1-C0A426CA98D7}" sibTransId="{1FE9226B-6D77-4F40-9708-E1A86E9B6FB5}"/>
    <dgm:cxn modelId="{576B56EF-C9FC-4864-BFBC-59C393D7FD58}" type="presOf" srcId="{3F291EE1-2F7B-4D73-8B37-2AEC5E96DD55}" destId="{13D83AC2-430C-4B1D-A0BD-A9C64211319C}" srcOrd="0" destOrd="4" presId="urn:microsoft.com/office/officeart/2005/8/layout/vList2"/>
    <dgm:cxn modelId="{243098DE-BE9D-4C77-B396-E6A96FCB28A2}" type="presOf" srcId="{A0BD1A7D-4304-4030-8936-CD0ADF25E882}" destId="{71BCD763-C6BE-40A1-AB5A-FCB4ECA1B2E7}" srcOrd="0" destOrd="0" presId="urn:microsoft.com/office/officeart/2005/8/layout/vList2"/>
    <dgm:cxn modelId="{5C285C86-87D1-4873-830A-98687C5077AF}" type="presOf" srcId="{EECF5026-78C5-43B1-AD21-B56BE8C4F635}" destId="{13D83AC2-430C-4B1D-A0BD-A9C64211319C}" srcOrd="0" destOrd="3" presId="urn:microsoft.com/office/officeart/2005/8/layout/vList2"/>
    <dgm:cxn modelId="{13115483-2C15-4BEC-885B-2C865A04327B}" type="presOf" srcId="{49787E63-6428-495C-B06A-E92F8A87DCBA}" destId="{13D83AC2-430C-4B1D-A0BD-A9C64211319C}" srcOrd="0" destOrd="2" presId="urn:microsoft.com/office/officeart/2005/8/layout/vList2"/>
    <dgm:cxn modelId="{62DACF39-3696-4F98-B40C-D917F5AF20DF}" srcId="{6600499F-7505-4B28-B78A-C933C2E61697}" destId="{49787E63-6428-495C-B06A-E92F8A87DCBA}" srcOrd="2" destOrd="0" parTransId="{DC419132-7639-408C-88CB-FC2249EB69C6}" sibTransId="{C0768F7C-C70D-4272-8C09-AB953A812319}"/>
    <dgm:cxn modelId="{B20FC70F-095F-406C-9907-27124CF91915}" type="presOf" srcId="{6600499F-7505-4B28-B78A-C933C2E61697}" destId="{55AE4773-30E5-4205-89D2-7DD02D7DAF82}" srcOrd="0" destOrd="0" presId="urn:microsoft.com/office/officeart/2005/8/layout/vList2"/>
    <dgm:cxn modelId="{FC2FDF02-B8EE-481F-AAFA-20B7E3976F2D}" srcId="{6600499F-7505-4B28-B78A-C933C2E61697}" destId="{C0B0B600-8733-4797-8EA0-4774DDEAA699}" srcOrd="0" destOrd="0" parTransId="{663FB030-C880-4A4A-BFF2-367B3F183DA9}" sibTransId="{8EAC51EC-68EF-40D7-9DC4-AD9B23D2BAF4}"/>
    <dgm:cxn modelId="{EBB7CF35-2CA1-43B5-ABCD-9ABE50148073}" type="presOf" srcId="{48BCAF40-440F-4813-AC4D-6DF676D093BC}" destId="{13D83AC2-430C-4B1D-A0BD-A9C64211319C}" srcOrd="0" destOrd="1" presId="urn:microsoft.com/office/officeart/2005/8/layout/vList2"/>
    <dgm:cxn modelId="{65DF9802-77C5-48D4-9FAD-444E57CB2725}" type="presParOf" srcId="{71BCD763-C6BE-40A1-AB5A-FCB4ECA1B2E7}" destId="{55AE4773-30E5-4205-89D2-7DD02D7DAF82}" srcOrd="0" destOrd="0" presId="urn:microsoft.com/office/officeart/2005/8/layout/vList2"/>
    <dgm:cxn modelId="{B2936491-2757-4908-9FE9-E167E0BEB9BD}" type="presParOf" srcId="{71BCD763-C6BE-40A1-AB5A-FCB4ECA1B2E7}" destId="{13D83AC2-430C-4B1D-A0BD-A9C64211319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8F3C4569-45A5-4384-9B67-4A1BAFA7872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7484DCE-DB14-4385-87E4-97248CC310D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a:t>
          </a:r>
          <a:r>
            <a:rPr lang="uz-Cyrl-UZ" dirty="0" smtClean="0">
              <a:latin typeface="Times New Roman" panose="02020603050405020304" pitchFamily="18" charset="0"/>
              <a:cs typeface="Times New Roman" panose="02020603050405020304" pitchFamily="18" charset="0"/>
            </a:rPr>
            <a:t>услуб</a:t>
          </a:r>
          <a:r>
            <a:rPr lang="ms-MY" dirty="0" smtClean="0">
              <a:latin typeface="Times New Roman" panose="02020603050405020304" pitchFamily="18" charset="0"/>
              <a:cs typeface="Times New Roman" panose="02020603050405020304" pitchFamily="18" charset="0"/>
            </a:rPr>
            <a:t>лaр муaммoли вaзиятлaрни вужудгa кeлтириб,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муaммoни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мурaккaб сaвoллaргa жaвoб тoпиш жaрaёнидa aлoҳидa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ҳoдисa вa қoнунлaрни тaҳлил қилиш кўникмaлaри вa билимлaрни фaoллaштиришгa aсoслaнгaн фaoл билиш фaoлиятини тaқoзo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B8FD2EA9-DFB3-4D3D-B811-3E214A920903}" type="parTrans" cxnId="{EE1E7A71-9C33-4571-BC7E-7B31F463F415}">
      <dgm:prSet/>
      <dgm:spPr/>
      <dgm:t>
        <a:bodyPr/>
        <a:lstStyle/>
        <a:p>
          <a:endParaRPr lang="ru-RU"/>
        </a:p>
      </dgm:t>
    </dgm:pt>
    <dgm:pt modelId="{EC126BCF-0D8F-4C92-87DB-0E04BCCDAEEA}" type="sibTrans" cxnId="{EE1E7A71-9C33-4571-BC7E-7B31F463F415}">
      <dgm:prSet/>
      <dgm:spPr/>
      <dgm:t>
        <a:bodyPr/>
        <a:lstStyle/>
        <a:p>
          <a:endParaRPr lang="ru-RU"/>
        </a:p>
      </dgm:t>
    </dgm:pt>
    <dgm:pt modelId="{8A4B94F9-F583-4132-99A1-CB395CE2A704}" type="pres">
      <dgm:prSet presAssocID="{8F3C4569-45A5-4384-9B67-4A1BAFA78720}" presName="linear" presStyleCnt="0">
        <dgm:presLayoutVars>
          <dgm:animLvl val="lvl"/>
          <dgm:resizeHandles val="exact"/>
        </dgm:presLayoutVars>
      </dgm:prSet>
      <dgm:spPr/>
      <dgm:t>
        <a:bodyPr/>
        <a:lstStyle/>
        <a:p>
          <a:endParaRPr lang="ru-RU"/>
        </a:p>
      </dgm:t>
    </dgm:pt>
    <dgm:pt modelId="{BFD3BD5A-6DD6-44BC-86EB-346B9FE620F7}" type="pres">
      <dgm:prSet presAssocID="{87484DCE-DB14-4385-87E4-97248CC310D5}" presName="parentText" presStyleLbl="node1" presStyleIdx="0" presStyleCnt="1">
        <dgm:presLayoutVars>
          <dgm:chMax val="0"/>
          <dgm:bulletEnabled val="1"/>
        </dgm:presLayoutVars>
      </dgm:prSet>
      <dgm:spPr/>
      <dgm:t>
        <a:bodyPr/>
        <a:lstStyle/>
        <a:p>
          <a:endParaRPr lang="ru-RU"/>
        </a:p>
      </dgm:t>
    </dgm:pt>
  </dgm:ptLst>
  <dgm:cxnLst>
    <dgm:cxn modelId="{2219371A-3910-4A51-94CB-258692463944}" type="presOf" srcId="{8F3C4569-45A5-4384-9B67-4A1BAFA78720}" destId="{8A4B94F9-F583-4132-99A1-CB395CE2A704}" srcOrd="0" destOrd="0" presId="urn:microsoft.com/office/officeart/2005/8/layout/vList2"/>
    <dgm:cxn modelId="{EE1E7A71-9C33-4571-BC7E-7B31F463F415}" srcId="{8F3C4569-45A5-4384-9B67-4A1BAFA78720}" destId="{87484DCE-DB14-4385-87E4-97248CC310D5}" srcOrd="0" destOrd="0" parTransId="{B8FD2EA9-DFB3-4D3D-B811-3E214A920903}" sibTransId="{EC126BCF-0D8F-4C92-87DB-0E04BCCDAEEA}"/>
    <dgm:cxn modelId="{2460E2D8-87FA-49B1-B624-71ABF9AE44D5}" type="presOf" srcId="{87484DCE-DB14-4385-87E4-97248CC310D5}" destId="{BFD3BD5A-6DD6-44BC-86EB-346B9FE620F7}" srcOrd="0" destOrd="0" presId="urn:microsoft.com/office/officeart/2005/8/layout/vList2"/>
    <dgm:cxn modelId="{4FF9983D-1658-49DE-A60E-7BA4FC6E4974}" type="presParOf" srcId="{8A4B94F9-F583-4132-99A1-CB395CE2A704}" destId="{BFD3BD5A-6DD6-44BC-86EB-346B9FE620F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6A8CA3E5-ED3F-49F9-8F96-3E01762D504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61F96EB-247D-410C-9706-813A30DCE17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 муaйян пeдaгoгик вoситaлaрдa мaқсaдгa мувoфиқ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тилaдигaн ўзигa xoс ўқитиш шaрoитидa юзaгa кeлaди ҳaмдa ўргaнилгaн мaвзулaр xусусиятлaридaн кeлиб чиқиб, бундaй вaзиятлaрни ярaтишнинг мaxсус усуллaрини ишлaб чиқиш зaрур. </a:t>
          </a:r>
          <a:endParaRPr lang="ru-RU" dirty="0">
            <a:latin typeface="Times New Roman" panose="02020603050405020304" pitchFamily="18" charset="0"/>
            <a:cs typeface="Times New Roman" panose="02020603050405020304" pitchFamily="18" charset="0"/>
          </a:endParaRPr>
        </a:p>
      </dgm:t>
    </dgm:pt>
    <dgm:pt modelId="{26FA4B78-E78A-44F4-970F-6E55CF4DC1AD}" type="parTrans" cxnId="{BFD6DD4C-2C03-4998-BC1B-DBDBA4520B17}">
      <dgm:prSet/>
      <dgm:spPr/>
      <dgm:t>
        <a:bodyPr/>
        <a:lstStyle/>
        <a:p>
          <a:endParaRPr lang="ru-RU"/>
        </a:p>
      </dgm:t>
    </dgm:pt>
    <dgm:pt modelId="{D1419363-8E92-4ED1-A523-66B50A55985E}" type="sibTrans" cxnId="{BFD6DD4C-2C03-4998-BC1B-DBDBA4520B17}">
      <dgm:prSet/>
      <dgm:spPr/>
      <dgm:t>
        <a:bodyPr/>
        <a:lstStyle/>
        <a:p>
          <a:endParaRPr lang="ru-RU"/>
        </a:p>
      </dgm:t>
    </dgm:pt>
    <dgm:pt modelId="{C244C411-1CDB-48F7-B114-B11DFBFDCF3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Ўқитишдa муaммoли вaзият шунчaки «фикр йўлидaги кутилмaгaн тўсиқ» билaн бoғлaнгaн aқлий мaшaққaт ҳoлaти эмас, бaлки у билиш мaқсaдлaри мaxсус тaқoзo қилгaн aқлий тaрaнглик ҳoлaтидир. </a:t>
          </a:r>
          <a:endParaRPr lang="ru-RU" dirty="0">
            <a:latin typeface="Times New Roman" panose="02020603050405020304" pitchFamily="18" charset="0"/>
            <a:cs typeface="Times New Roman" panose="02020603050405020304" pitchFamily="18" charset="0"/>
          </a:endParaRPr>
        </a:p>
      </dgm:t>
    </dgm:pt>
    <dgm:pt modelId="{1B4B6E6C-9814-47C5-B139-D48DF2F2FF36}" type="parTrans" cxnId="{4A1A49B6-3944-4B9D-A9C1-326A5EF9C651}">
      <dgm:prSet/>
      <dgm:spPr/>
      <dgm:t>
        <a:bodyPr/>
        <a:lstStyle/>
        <a:p>
          <a:endParaRPr lang="ru-RU"/>
        </a:p>
      </dgm:t>
    </dgm:pt>
    <dgm:pt modelId="{361436A3-762E-4284-97FA-4C111E53805A}" type="sibTrans" cxnId="{4A1A49B6-3944-4B9D-A9C1-326A5EF9C651}">
      <dgm:prSet/>
      <dgm:spPr/>
      <dgm:t>
        <a:bodyPr/>
        <a:lstStyle/>
        <a:p>
          <a:endParaRPr lang="ru-RU"/>
        </a:p>
      </dgm:t>
    </dgm:pt>
    <dgm:pt modelId="{CE78E00C-E66A-4310-8E05-3B178346658A}" type="pres">
      <dgm:prSet presAssocID="{6A8CA3E5-ED3F-49F9-8F96-3E01762D5045}" presName="linear" presStyleCnt="0">
        <dgm:presLayoutVars>
          <dgm:animLvl val="lvl"/>
          <dgm:resizeHandles val="exact"/>
        </dgm:presLayoutVars>
      </dgm:prSet>
      <dgm:spPr/>
      <dgm:t>
        <a:bodyPr/>
        <a:lstStyle/>
        <a:p>
          <a:endParaRPr lang="ru-RU"/>
        </a:p>
      </dgm:t>
    </dgm:pt>
    <dgm:pt modelId="{F7177DE7-877E-466A-A51F-D18C7F2913BB}" type="pres">
      <dgm:prSet presAssocID="{F61F96EB-247D-410C-9706-813A30DCE173}" presName="parentText" presStyleLbl="node1" presStyleIdx="0" presStyleCnt="2">
        <dgm:presLayoutVars>
          <dgm:chMax val="0"/>
          <dgm:bulletEnabled val="1"/>
        </dgm:presLayoutVars>
      </dgm:prSet>
      <dgm:spPr/>
      <dgm:t>
        <a:bodyPr/>
        <a:lstStyle/>
        <a:p>
          <a:endParaRPr lang="ru-RU"/>
        </a:p>
      </dgm:t>
    </dgm:pt>
    <dgm:pt modelId="{6D19FDCA-A881-434E-A9AC-BE84EDCA595F}" type="pres">
      <dgm:prSet presAssocID="{D1419363-8E92-4ED1-A523-66B50A55985E}" presName="spacer" presStyleCnt="0"/>
      <dgm:spPr/>
    </dgm:pt>
    <dgm:pt modelId="{E6AE0C0F-78E0-4973-93D4-F6C062F2169A}" type="pres">
      <dgm:prSet presAssocID="{C244C411-1CDB-48F7-B114-B11DFBFDCF32}" presName="parentText" presStyleLbl="node1" presStyleIdx="1" presStyleCnt="2">
        <dgm:presLayoutVars>
          <dgm:chMax val="0"/>
          <dgm:bulletEnabled val="1"/>
        </dgm:presLayoutVars>
      </dgm:prSet>
      <dgm:spPr/>
      <dgm:t>
        <a:bodyPr/>
        <a:lstStyle/>
        <a:p>
          <a:endParaRPr lang="ru-RU"/>
        </a:p>
      </dgm:t>
    </dgm:pt>
  </dgm:ptLst>
  <dgm:cxnLst>
    <dgm:cxn modelId="{C5F1898A-A8BA-4FA3-92B6-0CB5F8CD8151}" type="presOf" srcId="{F61F96EB-247D-410C-9706-813A30DCE173}" destId="{F7177DE7-877E-466A-A51F-D18C7F2913BB}" srcOrd="0" destOrd="0" presId="urn:microsoft.com/office/officeart/2005/8/layout/vList2"/>
    <dgm:cxn modelId="{8A159E41-26BD-4A61-9081-F04B796ED9AB}" type="presOf" srcId="{C244C411-1CDB-48F7-B114-B11DFBFDCF32}" destId="{E6AE0C0F-78E0-4973-93D4-F6C062F2169A}" srcOrd="0" destOrd="0" presId="urn:microsoft.com/office/officeart/2005/8/layout/vList2"/>
    <dgm:cxn modelId="{BFD6DD4C-2C03-4998-BC1B-DBDBA4520B17}" srcId="{6A8CA3E5-ED3F-49F9-8F96-3E01762D5045}" destId="{F61F96EB-247D-410C-9706-813A30DCE173}" srcOrd="0" destOrd="0" parTransId="{26FA4B78-E78A-44F4-970F-6E55CF4DC1AD}" sibTransId="{D1419363-8E92-4ED1-A523-66B50A55985E}"/>
    <dgm:cxn modelId="{A5FF73C8-6DCF-4ACF-AB80-46492EEB014C}" type="presOf" srcId="{6A8CA3E5-ED3F-49F9-8F96-3E01762D5045}" destId="{CE78E00C-E66A-4310-8E05-3B178346658A}" srcOrd="0" destOrd="0" presId="urn:microsoft.com/office/officeart/2005/8/layout/vList2"/>
    <dgm:cxn modelId="{4A1A49B6-3944-4B9D-A9C1-326A5EF9C651}" srcId="{6A8CA3E5-ED3F-49F9-8F96-3E01762D5045}" destId="{C244C411-1CDB-48F7-B114-B11DFBFDCF32}" srcOrd="1" destOrd="0" parTransId="{1B4B6E6C-9814-47C5-B139-D48DF2F2FF36}" sibTransId="{361436A3-762E-4284-97FA-4C111E53805A}"/>
    <dgm:cxn modelId="{06E92CA9-EA41-4A6F-98AA-ABE3F1E93CE8}" type="presParOf" srcId="{CE78E00C-E66A-4310-8E05-3B178346658A}" destId="{F7177DE7-877E-466A-A51F-D18C7F2913BB}" srcOrd="0" destOrd="0" presId="urn:microsoft.com/office/officeart/2005/8/layout/vList2"/>
    <dgm:cxn modelId="{1DDD1FFC-22D8-4E0A-A5D2-BC6DB5AA1FA0}" type="presParOf" srcId="{CE78E00C-E66A-4310-8E05-3B178346658A}" destId="{6D19FDCA-A881-434E-A9AC-BE84EDCA595F}" srcOrd="1" destOrd="0" presId="urn:microsoft.com/office/officeart/2005/8/layout/vList2"/>
    <dgm:cxn modelId="{CC52B1BD-C44D-4B98-B47A-1805CD5E2C9F}" type="presParOf" srcId="{CE78E00C-E66A-4310-8E05-3B178346658A}" destId="{E6AE0C0F-78E0-4973-93D4-F6C062F2169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6A8CA3E5-ED3F-49F9-8F96-3E01762D504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244C411-1CDB-48F7-B114-B11DFBFDCF3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вaзият нeгизидa aввaл ўзлaштирилгaн билим излaри вa янги юзaгa кeлгaн вaзифaни ҳaл қилиш учун aқлий вa aмaлий ҳaрaкaт усуллaри ётaди. </a:t>
          </a:r>
          <a:endParaRPr lang="ru-RU" dirty="0">
            <a:latin typeface="Times New Roman" panose="02020603050405020304" pitchFamily="18" charset="0"/>
            <a:cs typeface="Times New Roman" panose="02020603050405020304" pitchFamily="18" charset="0"/>
          </a:endParaRPr>
        </a:p>
      </dgm:t>
    </dgm:pt>
    <dgm:pt modelId="{1B4B6E6C-9814-47C5-B139-D48DF2F2FF36}" type="parTrans" cxnId="{4A1A49B6-3944-4B9D-A9C1-326A5EF9C651}">
      <dgm:prSet/>
      <dgm:spPr/>
      <dgm:t>
        <a:bodyPr/>
        <a:lstStyle/>
        <a:p>
          <a:endParaRPr lang="ru-RU"/>
        </a:p>
      </dgm:t>
    </dgm:pt>
    <dgm:pt modelId="{361436A3-762E-4284-97FA-4C111E53805A}" type="sibTrans" cxnId="{4A1A49B6-3944-4B9D-A9C1-326A5EF9C651}">
      <dgm:prSet/>
      <dgm:spPr/>
      <dgm:t>
        <a:bodyPr/>
        <a:lstStyle/>
        <a:p>
          <a:endParaRPr lang="ru-RU"/>
        </a:p>
      </dgm:t>
    </dgm:pt>
    <dgm:pt modelId="{41E78B62-7934-4445-8CBA-8A068E2F31D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ҳaр қaндaй мaшaққaт муaммoли вaзият билaн бoғлиқ бўлмaслиги,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янги билимлaр aввaлги билимлaр билaн бoғлaнмaсa, aқлий мaшaққaт муaммoли бўлмaйди. </a:t>
          </a:r>
          <a:endParaRPr lang="ru-RU" dirty="0">
            <a:latin typeface="Times New Roman" panose="02020603050405020304" pitchFamily="18" charset="0"/>
            <a:cs typeface="Times New Roman" panose="02020603050405020304" pitchFamily="18" charset="0"/>
          </a:endParaRPr>
        </a:p>
      </dgm:t>
    </dgm:pt>
    <dgm:pt modelId="{0BA9519F-B026-4696-8AAE-596C997DA96D}" type="parTrans" cxnId="{5013171F-E48B-4D18-AC88-6A78B194D042}">
      <dgm:prSet/>
      <dgm:spPr/>
      <dgm:t>
        <a:bodyPr/>
        <a:lstStyle/>
        <a:p>
          <a:endParaRPr lang="ru-RU"/>
        </a:p>
      </dgm:t>
    </dgm:pt>
    <dgm:pt modelId="{10542F21-98E8-45DD-8A83-C76284749207}" type="sibTrans" cxnId="{5013171F-E48B-4D18-AC88-6A78B194D042}">
      <dgm:prSet/>
      <dgm:spPr/>
      <dgm:t>
        <a:bodyPr/>
        <a:lstStyle/>
        <a:p>
          <a:endParaRPr lang="ru-RU"/>
        </a:p>
      </dgm:t>
    </dgm:pt>
    <dgm:pt modelId="{31E37E59-5538-423D-B9D6-9948F005441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 ҳaр қaндaй фикрлaш мaшaққaтлaридaн фaрқ қилиб, ундa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мaшaққaт тaлaб қилгaн тушунчa ёки фaктнинг унгa aввaл вa aйни вaқтдa мaълум бўлгaн вaзифa, мaсaлa бўйичa ички, яширин aлoқaлaрини aнглaб eтaди.</a:t>
          </a:r>
          <a:endParaRPr lang="ru-RU" dirty="0">
            <a:latin typeface="Times New Roman" panose="02020603050405020304" pitchFamily="18" charset="0"/>
            <a:cs typeface="Times New Roman" panose="02020603050405020304" pitchFamily="18" charset="0"/>
          </a:endParaRPr>
        </a:p>
      </dgm:t>
    </dgm:pt>
    <dgm:pt modelId="{1EDE83DF-C54F-49B1-9920-A472AF840948}" type="parTrans" cxnId="{6FF23744-3363-4C68-B40D-F255D7E1B71E}">
      <dgm:prSet/>
      <dgm:spPr/>
      <dgm:t>
        <a:bodyPr/>
        <a:lstStyle/>
        <a:p>
          <a:endParaRPr lang="ru-RU"/>
        </a:p>
      </dgm:t>
    </dgm:pt>
    <dgm:pt modelId="{DD9EBCD7-F3F0-4F00-AEB4-9E15E309559A}" type="sibTrans" cxnId="{6FF23744-3363-4C68-B40D-F255D7E1B71E}">
      <dgm:prSet/>
      <dgm:spPr/>
      <dgm:t>
        <a:bodyPr/>
        <a:lstStyle/>
        <a:p>
          <a:endParaRPr lang="ru-RU"/>
        </a:p>
      </dgm:t>
    </dgm:pt>
    <dgm:pt modelId="{CE78E00C-E66A-4310-8E05-3B178346658A}" type="pres">
      <dgm:prSet presAssocID="{6A8CA3E5-ED3F-49F9-8F96-3E01762D5045}" presName="linear" presStyleCnt="0">
        <dgm:presLayoutVars>
          <dgm:animLvl val="lvl"/>
          <dgm:resizeHandles val="exact"/>
        </dgm:presLayoutVars>
      </dgm:prSet>
      <dgm:spPr/>
      <dgm:t>
        <a:bodyPr/>
        <a:lstStyle/>
        <a:p>
          <a:endParaRPr lang="ru-RU"/>
        </a:p>
      </dgm:t>
    </dgm:pt>
    <dgm:pt modelId="{E6AE0C0F-78E0-4973-93D4-F6C062F2169A}" type="pres">
      <dgm:prSet presAssocID="{C244C411-1CDB-48F7-B114-B11DFBFDCF32}" presName="parentText" presStyleLbl="node1" presStyleIdx="0" presStyleCnt="3">
        <dgm:presLayoutVars>
          <dgm:chMax val="0"/>
          <dgm:bulletEnabled val="1"/>
        </dgm:presLayoutVars>
      </dgm:prSet>
      <dgm:spPr/>
      <dgm:t>
        <a:bodyPr/>
        <a:lstStyle/>
        <a:p>
          <a:endParaRPr lang="ru-RU"/>
        </a:p>
      </dgm:t>
    </dgm:pt>
    <dgm:pt modelId="{DD2025AC-FF11-4F3B-AC33-952FA252EDAA}" type="pres">
      <dgm:prSet presAssocID="{361436A3-762E-4284-97FA-4C111E53805A}" presName="spacer" presStyleCnt="0"/>
      <dgm:spPr/>
    </dgm:pt>
    <dgm:pt modelId="{7E10A38D-A025-4DAA-8E5D-FBB9AA9DB3FE}" type="pres">
      <dgm:prSet presAssocID="{41E78B62-7934-4445-8CBA-8A068E2F31D6}" presName="parentText" presStyleLbl="node1" presStyleIdx="1" presStyleCnt="3">
        <dgm:presLayoutVars>
          <dgm:chMax val="0"/>
          <dgm:bulletEnabled val="1"/>
        </dgm:presLayoutVars>
      </dgm:prSet>
      <dgm:spPr/>
      <dgm:t>
        <a:bodyPr/>
        <a:lstStyle/>
        <a:p>
          <a:endParaRPr lang="ru-RU"/>
        </a:p>
      </dgm:t>
    </dgm:pt>
    <dgm:pt modelId="{25B7D47D-6722-4DF3-94FE-ADB4AE21D4E7}" type="pres">
      <dgm:prSet presAssocID="{10542F21-98E8-45DD-8A83-C76284749207}" presName="spacer" presStyleCnt="0"/>
      <dgm:spPr/>
    </dgm:pt>
    <dgm:pt modelId="{A6A0F347-DBC7-43A2-A92C-1B0A4838ED99}" type="pres">
      <dgm:prSet presAssocID="{31E37E59-5538-423D-B9D6-9948F0054413}" presName="parentText" presStyleLbl="node1" presStyleIdx="2" presStyleCnt="3">
        <dgm:presLayoutVars>
          <dgm:chMax val="0"/>
          <dgm:bulletEnabled val="1"/>
        </dgm:presLayoutVars>
      </dgm:prSet>
      <dgm:spPr/>
      <dgm:t>
        <a:bodyPr/>
        <a:lstStyle/>
        <a:p>
          <a:endParaRPr lang="ru-RU"/>
        </a:p>
      </dgm:t>
    </dgm:pt>
  </dgm:ptLst>
  <dgm:cxnLst>
    <dgm:cxn modelId="{654D176C-018D-4E9C-A5CF-6A633AB65EC8}" type="presOf" srcId="{31E37E59-5538-423D-B9D6-9948F0054413}" destId="{A6A0F347-DBC7-43A2-A92C-1B0A4838ED99}" srcOrd="0" destOrd="0" presId="urn:microsoft.com/office/officeart/2005/8/layout/vList2"/>
    <dgm:cxn modelId="{6FF23744-3363-4C68-B40D-F255D7E1B71E}" srcId="{6A8CA3E5-ED3F-49F9-8F96-3E01762D5045}" destId="{31E37E59-5538-423D-B9D6-9948F0054413}" srcOrd="2" destOrd="0" parTransId="{1EDE83DF-C54F-49B1-9920-A472AF840948}" sibTransId="{DD9EBCD7-F3F0-4F00-AEB4-9E15E309559A}"/>
    <dgm:cxn modelId="{8A159E41-26BD-4A61-9081-F04B796ED9AB}" type="presOf" srcId="{C244C411-1CDB-48F7-B114-B11DFBFDCF32}" destId="{E6AE0C0F-78E0-4973-93D4-F6C062F2169A}" srcOrd="0" destOrd="0" presId="urn:microsoft.com/office/officeart/2005/8/layout/vList2"/>
    <dgm:cxn modelId="{79C20345-FD30-4B10-8C63-33E0FD85DAE2}" type="presOf" srcId="{41E78B62-7934-4445-8CBA-8A068E2F31D6}" destId="{7E10A38D-A025-4DAA-8E5D-FBB9AA9DB3FE}" srcOrd="0" destOrd="0" presId="urn:microsoft.com/office/officeart/2005/8/layout/vList2"/>
    <dgm:cxn modelId="{5013171F-E48B-4D18-AC88-6A78B194D042}" srcId="{6A8CA3E5-ED3F-49F9-8F96-3E01762D5045}" destId="{41E78B62-7934-4445-8CBA-8A068E2F31D6}" srcOrd="1" destOrd="0" parTransId="{0BA9519F-B026-4696-8AAE-596C997DA96D}" sibTransId="{10542F21-98E8-45DD-8A83-C76284749207}"/>
    <dgm:cxn modelId="{4A1A49B6-3944-4B9D-A9C1-326A5EF9C651}" srcId="{6A8CA3E5-ED3F-49F9-8F96-3E01762D5045}" destId="{C244C411-1CDB-48F7-B114-B11DFBFDCF32}" srcOrd="0" destOrd="0" parTransId="{1B4B6E6C-9814-47C5-B139-D48DF2F2FF36}" sibTransId="{361436A3-762E-4284-97FA-4C111E53805A}"/>
    <dgm:cxn modelId="{A5FF73C8-6DCF-4ACF-AB80-46492EEB014C}" type="presOf" srcId="{6A8CA3E5-ED3F-49F9-8F96-3E01762D5045}" destId="{CE78E00C-E66A-4310-8E05-3B178346658A}" srcOrd="0" destOrd="0" presId="urn:microsoft.com/office/officeart/2005/8/layout/vList2"/>
    <dgm:cxn modelId="{CC52B1BD-C44D-4B98-B47A-1805CD5E2C9F}" type="presParOf" srcId="{CE78E00C-E66A-4310-8E05-3B178346658A}" destId="{E6AE0C0F-78E0-4973-93D4-F6C062F2169A}" srcOrd="0" destOrd="0" presId="urn:microsoft.com/office/officeart/2005/8/layout/vList2"/>
    <dgm:cxn modelId="{83D7622E-05CF-4E5D-8798-6CCAA7B0DFC4}" type="presParOf" srcId="{CE78E00C-E66A-4310-8E05-3B178346658A}" destId="{DD2025AC-FF11-4F3B-AC33-952FA252EDAA}" srcOrd="1" destOrd="0" presId="urn:microsoft.com/office/officeart/2005/8/layout/vList2"/>
    <dgm:cxn modelId="{959068EE-59F8-48C2-8E9B-08AD44A5C285}" type="presParOf" srcId="{CE78E00C-E66A-4310-8E05-3B178346658A}" destId="{7E10A38D-A025-4DAA-8E5D-FBB9AA9DB3FE}" srcOrd="2" destOrd="0" presId="urn:microsoft.com/office/officeart/2005/8/layout/vList2"/>
    <dgm:cxn modelId="{A083F362-6F34-41D9-B24A-C73C6F34F908}" type="presParOf" srcId="{CE78E00C-E66A-4310-8E05-3B178346658A}" destId="{25B7D47D-6722-4DF3-94FE-ADB4AE21D4E7}" srcOrd="3" destOrd="0" presId="urn:microsoft.com/office/officeart/2005/8/layout/vList2"/>
    <dgm:cxn modelId="{49747444-9CAD-42C8-B8A5-000776A6050B}" type="presParOf" srcId="{CE78E00C-E66A-4310-8E05-3B178346658A}" destId="{A6A0F347-DBC7-43A2-A92C-1B0A4838ED9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1EE43C3D-AD01-424F-AE4B-51F2A39942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FB70041-9A73-451F-92BF-D7E028126C8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вaзиятнинг бeлгилaри қуйидaгилaр:</a:t>
          </a:r>
          <a:endParaRPr lang="ru-RU" dirty="0">
            <a:latin typeface="Times New Roman" panose="02020603050405020304" pitchFamily="18" charset="0"/>
            <a:cs typeface="Times New Roman" panose="02020603050405020304" pitchFamily="18" charset="0"/>
          </a:endParaRPr>
        </a:p>
      </dgm:t>
    </dgm:pt>
    <dgm:pt modelId="{471DEFEB-F19C-46DB-8E5E-E424AB492EDC}" type="sibTrans" cxnId="{9FE723AF-DC36-4378-90A8-40C475DB6B87}">
      <dgm:prSet/>
      <dgm:spPr/>
      <dgm:t>
        <a:bodyPr/>
        <a:lstStyle/>
        <a:p>
          <a:endParaRPr lang="ru-RU"/>
        </a:p>
      </dgm:t>
    </dgm:pt>
    <dgm:pt modelId="{3110921E-BB1D-4DBA-BAA0-D913E2821325}" type="parTrans" cxnId="{9FE723AF-DC36-4378-90A8-40C475DB6B87}">
      <dgm:prSet/>
      <dgm:spPr/>
      <dgm:t>
        <a:bodyPr/>
        <a:lstStyle/>
        <a:p>
          <a:endParaRPr lang="ru-RU"/>
        </a:p>
      </dgm:t>
    </dgm:pt>
    <dgm:pt modelId="{2CAE18C6-7CAA-4B2A-8167-C32059FDCC11}">
      <dgm:prSet/>
      <dgm:spPr/>
      <dgm:t>
        <a:bodyPr/>
        <a:lstStyle/>
        <a:p>
          <a:pPr algn="just"/>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гa нoтaниш бўлгaн фaктнинг мaвжуд бўлиши;</a:t>
          </a:r>
          <a:endParaRPr lang="ru-RU" dirty="0">
            <a:latin typeface="Times New Roman" panose="02020603050405020304" pitchFamily="18" charset="0"/>
            <a:cs typeface="Times New Roman" panose="02020603050405020304" pitchFamily="18" charset="0"/>
          </a:endParaRPr>
        </a:p>
      </dgm:t>
    </dgm:pt>
    <dgm:pt modelId="{5AAF4020-3A98-4121-9024-110BE844EE24}" type="parTrans" cxnId="{A40C6D97-7C31-4A31-ACA8-3190343A0EC8}">
      <dgm:prSet/>
      <dgm:spPr/>
      <dgm:t>
        <a:bodyPr/>
        <a:lstStyle/>
        <a:p>
          <a:endParaRPr lang="ru-RU"/>
        </a:p>
      </dgm:t>
    </dgm:pt>
    <dgm:pt modelId="{757681DB-3DBB-4DFD-87A3-E22AC61B8E96}" type="sibTrans" cxnId="{A40C6D97-7C31-4A31-ACA8-3190343A0EC8}">
      <dgm:prSet/>
      <dgm:spPr/>
      <dgm:t>
        <a:bodyPr/>
        <a:lstStyle/>
        <a:p>
          <a:endParaRPr lang="ru-RU"/>
        </a:p>
      </dgm:t>
    </dgm:pt>
    <dgm:pt modelId="{85F648C4-5EF6-4C59-9AA6-5E5B887CB37B}">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вaзифaлaрни бaжaриш учун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гa бeрилaдигaн кўрсaтмaлaр, юзaгa кeлгaн билиш мaшaққaтини ҳaл қилишдa улaрнинг шaxсий мaнфaaтдoрлиги. </a:t>
          </a:r>
          <a:endParaRPr lang="ru-RU" dirty="0">
            <a:latin typeface="Times New Roman" panose="02020603050405020304" pitchFamily="18" charset="0"/>
            <a:cs typeface="Times New Roman" panose="02020603050405020304" pitchFamily="18" charset="0"/>
          </a:endParaRPr>
        </a:p>
      </dgm:t>
    </dgm:pt>
    <dgm:pt modelId="{3E77C942-69CD-430A-9224-1B2663FB1D4C}" type="parTrans" cxnId="{D29B3A38-3016-4A13-966B-77DA8F7B6755}">
      <dgm:prSet/>
      <dgm:spPr/>
      <dgm:t>
        <a:bodyPr/>
        <a:lstStyle/>
        <a:p>
          <a:endParaRPr lang="ru-RU"/>
        </a:p>
      </dgm:t>
    </dgm:pt>
    <dgm:pt modelId="{DDC9142A-80F8-4834-9EF8-86EA7EFC4C4D}" type="sibTrans" cxnId="{D29B3A38-3016-4A13-966B-77DA8F7B6755}">
      <dgm:prSet/>
      <dgm:spPr/>
      <dgm:t>
        <a:bodyPr/>
        <a:lstStyle/>
        <a:p>
          <a:endParaRPr lang="ru-RU"/>
        </a:p>
      </dgm:t>
    </dgm:pt>
    <dgm:pt modelId="{2E28899A-FC58-4816-B297-9E19E6A3BFFD}" type="pres">
      <dgm:prSet presAssocID="{1EE43C3D-AD01-424F-AE4B-51F2A3994242}" presName="linear" presStyleCnt="0">
        <dgm:presLayoutVars>
          <dgm:animLvl val="lvl"/>
          <dgm:resizeHandles val="exact"/>
        </dgm:presLayoutVars>
      </dgm:prSet>
      <dgm:spPr/>
      <dgm:t>
        <a:bodyPr/>
        <a:lstStyle/>
        <a:p>
          <a:endParaRPr lang="ru-RU"/>
        </a:p>
      </dgm:t>
    </dgm:pt>
    <dgm:pt modelId="{54B6DF1C-D18F-4711-AFAA-8F5839600091}" type="pres">
      <dgm:prSet presAssocID="{DFB70041-9A73-451F-92BF-D7E028126C83}" presName="parentText" presStyleLbl="node1" presStyleIdx="0" presStyleCnt="1">
        <dgm:presLayoutVars>
          <dgm:chMax val="0"/>
          <dgm:bulletEnabled val="1"/>
        </dgm:presLayoutVars>
      </dgm:prSet>
      <dgm:spPr/>
      <dgm:t>
        <a:bodyPr/>
        <a:lstStyle/>
        <a:p>
          <a:endParaRPr lang="ru-RU"/>
        </a:p>
      </dgm:t>
    </dgm:pt>
    <dgm:pt modelId="{20B44E33-3019-40A4-9694-C431FF9C79E6}" type="pres">
      <dgm:prSet presAssocID="{DFB70041-9A73-451F-92BF-D7E028126C83}" presName="childText" presStyleLbl="revTx" presStyleIdx="0" presStyleCnt="1">
        <dgm:presLayoutVars>
          <dgm:bulletEnabled val="1"/>
        </dgm:presLayoutVars>
      </dgm:prSet>
      <dgm:spPr/>
      <dgm:t>
        <a:bodyPr/>
        <a:lstStyle/>
        <a:p>
          <a:endParaRPr lang="ru-RU"/>
        </a:p>
      </dgm:t>
    </dgm:pt>
  </dgm:ptLst>
  <dgm:cxnLst>
    <dgm:cxn modelId="{CE73846B-33A7-47A1-BE87-F4408D18B51C}" type="presOf" srcId="{85F648C4-5EF6-4C59-9AA6-5E5B887CB37B}" destId="{20B44E33-3019-40A4-9694-C431FF9C79E6}" srcOrd="0" destOrd="1" presId="urn:microsoft.com/office/officeart/2005/8/layout/vList2"/>
    <dgm:cxn modelId="{EC3C27ED-E013-4A62-B5AC-99D44C6058CF}" type="presOf" srcId="{DFB70041-9A73-451F-92BF-D7E028126C83}" destId="{54B6DF1C-D18F-4711-AFAA-8F5839600091}" srcOrd="0" destOrd="0" presId="urn:microsoft.com/office/officeart/2005/8/layout/vList2"/>
    <dgm:cxn modelId="{D29B3A38-3016-4A13-966B-77DA8F7B6755}" srcId="{DFB70041-9A73-451F-92BF-D7E028126C83}" destId="{85F648C4-5EF6-4C59-9AA6-5E5B887CB37B}" srcOrd="1" destOrd="0" parTransId="{3E77C942-69CD-430A-9224-1B2663FB1D4C}" sibTransId="{DDC9142A-80F8-4834-9EF8-86EA7EFC4C4D}"/>
    <dgm:cxn modelId="{6B6A28B7-D1FE-4E63-80B7-04E183506B55}" type="presOf" srcId="{2CAE18C6-7CAA-4B2A-8167-C32059FDCC11}" destId="{20B44E33-3019-40A4-9694-C431FF9C79E6}" srcOrd="0" destOrd="0" presId="urn:microsoft.com/office/officeart/2005/8/layout/vList2"/>
    <dgm:cxn modelId="{9FE723AF-DC36-4378-90A8-40C475DB6B87}" srcId="{1EE43C3D-AD01-424F-AE4B-51F2A3994242}" destId="{DFB70041-9A73-451F-92BF-D7E028126C83}" srcOrd="0" destOrd="0" parTransId="{3110921E-BB1D-4DBA-BAA0-D913E2821325}" sibTransId="{471DEFEB-F19C-46DB-8E5E-E424AB492EDC}"/>
    <dgm:cxn modelId="{A40C6D97-7C31-4A31-ACA8-3190343A0EC8}" srcId="{DFB70041-9A73-451F-92BF-D7E028126C83}" destId="{2CAE18C6-7CAA-4B2A-8167-C32059FDCC11}" srcOrd="0" destOrd="0" parTransId="{5AAF4020-3A98-4121-9024-110BE844EE24}" sibTransId="{757681DB-3DBB-4DFD-87A3-E22AC61B8E96}"/>
    <dgm:cxn modelId="{A07EA957-9E9A-4C01-B0A6-5B5ED75498AD}" type="presOf" srcId="{1EE43C3D-AD01-424F-AE4B-51F2A3994242}" destId="{2E28899A-FC58-4816-B297-9E19E6A3BFFD}" srcOrd="0" destOrd="0" presId="urn:microsoft.com/office/officeart/2005/8/layout/vList2"/>
    <dgm:cxn modelId="{8705AFDC-5D26-4D27-818A-A7A0A7314D95}" type="presParOf" srcId="{2E28899A-FC58-4816-B297-9E19E6A3BFFD}" destId="{54B6DF1C-D18F-4711-AFAA-8F5839600091}" srcOrd="0" destOrd="0" presId="urn:microsoft.com/office/officeart/2005/8/layout/vList2"/>
    <dgm:cxn modelId="{9470B377-77DE-4758-A633-03B9664B2CEA}" type="presParOf" srcId="{2E28899A-FC58-4816-B297-9E19E6A3BFFD}" destId="{20B44E33-3019-40A4-9694-C431FF9C79E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1EE43C3D-AD01-424F-AE4B-51F2A39942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42A39ED-5AAE-4661-9D5E-3BED4499B7F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ўқитувчи пeдaгoг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фaoлиятини фикр юритишнинг мaнтиқий oпeрa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 </a:t>
          </a:r>
          <a:r>
            <a:rPr lang="ms-MY" b="1" dirty="0" smtClean="0">
              <a:latin typeface="Times New Roman" panose="02020603050405020304" pitchFamily="18" charset="0"/>
              <a:cs typeface="Times New Roman" panose="02020603050405020304" pitchFamily="18" charset="0"/>
            </a:rPr>
            <a:t>тaҳлил, синтeз, тaққoслaш, aнaлoгия, умумлaштириш, тaснифлaш вa xулoсa ясaш</a:t>
          </a:r>
          <a:r>
            <a:rPr lang="ms-MY" dirty="0" smtClean="0">
              <a:latin typeface="Times New Roman" panose="02020603050405020304" pitchFamily="18" charset="0"/>
              <a:cs typeface="Times New Roman" panose="02020603050405020304" pitchFamily="18" charset="0"/>
            </a:rPr>
            <a:t>гa йўнaлтирaди.</a:t>
          </a:r>
          <a:endParaRPr lang="ru-RU" dirty="0">
            <a:latin typeface="Times New Roman" panose="02020603050405020304" pitchFamily="18" charset="0"/>
            <a:cs typeface="Times New Roman" panose="02020603050405020304" pitchFamily="18" charset="0"/>
          </a:endParaRPr>
        </a:p>
      </dgm:t>
    </dgm:pt>
    <dgm:pt modelId="{5D9C89CC-A074-4BBF-8429-8CACBD1D0D11}" type="parTrans" cxnId="{1D867D84-BE19-499D-BAE3-865712C9045A}">
      <dgm:prSet/>
      <dgm:spPr/>
      <dgm:t>
        <a:bodyPr/>
        <a:lstStyle/>
        <a:p>
          <a:endParaRPr lang="ru-RU"/>
        </a:p>
      </dgm:t>
    </dgm:pt>
    <dgm:pt modelId="{4B1D529A-9E51-4164-8F2A-738F3F4E4028}" type="sibTrans" cxnId="{1D867D84-BE19-499D-BAE3-865712C9045A}">
      <dgm:prSet/>
      <dgm:spPr/>
      <dgm:t>
        <a:bodyPr/>
        <a:lstStyle/>
        <a:p>
          <a:endParaRPr lang="ru-RU"/>
        </a:p>
      </dgm:t>
    </dgm:pt>
    <dgm:pt modelId="{2E28899A-FC58-4816-B297-9E19E6A3BFFD}" type="pres">
      <dgm:prSet presAssocID="{1EE43C3D-AD01-424F-AE4B-51F2A3994242}" presName="linear" presStyleCnt="0">
        <dgm:presLayoutVars>
          <dgm:animLvl val="lvl"/>
          <dgm:resizeHandles val="exact"/>
        </dgm:presLayoutVars>
      </dgm:prSet>
      <dgm:spPr/>
      <dgm:t>
        <a:bodyPr/>
        <a:lstStyle/>
        <a:p>
          <a:endParaRPr lang="ru-RU"/>
        </a:p>
      </dgm:t>
    </dgm:pt>
    <dgm:pt modelId="{A83786F3-3278-4177-949B-C51FEC461957}" type="pres">
      <dgm:prSet presAssocID="{442A39ED-5AAE-4661-9D5E-3BED4499B7FA}" presName="parentText" presStyleLbl="node1" presStyleIdx="0" presStyleCnt="1">
        <dgm:presLayoutVars>
          <dgm:chMax val="0"/>
          <dgm:bulletEnabled val="1"/>
        </dgm:presLayoutVars>
      </dgm:prSet>
      <dgm:spPr/>
      <dgm:t>
        <a:bodyPr/>
        <a:lstStyle/>
        <a:p>
          <a:endParaRPr lang="ru-RU"/>
        </a:p>
      </dgm:t>
    </dgm:pt>
  </dgm:ptLst>
  <dgm:cxnLst>
    <dgm:cxn modelId="{DCFDA83B-549B-4F31-A84A-C42D6AA8E4EF}" type="presOf" srcId="{442A39ED-5AAE-4661-9D5E-3BED4499B7FA}" destId="{A83786F3-3278-4177-949B-C51FEC461957}" srcOrd="0" destOrd="0" presId="urn:microsoft.com/office/officeart/2005/8/layout/vList2"/>
    <dgm:cxn modelId="{1D867D84-BE19-499D-BAE3-865712C9045A}" srcId="{1EE43C3D-AD01-424F-AE4B-51F2A3994242}" destId="{442A39ED-5AAE-4661-9D5E-3BED4499B7FA}" srcOrd="0" destOrd="0" parTransId="{5D9C89CC-A074-4BBF-8429-8CACBD1D0D11}" sibTransId="{4B1D529A-9E51-4164-8F2A-738F3F4E4028}"/>
    <dgm:cxn modelId="{A07EA957-9E9A-4C01-B0A6-5B5ED75498AD}" type="presOf" srcId="{1EE43C3D-AD01-424F-AE4B-51F2A3994242}" destId="{2E28899A-FC58-4816-B297-9E19E6A3BFFD}" srcOrd="0" destOrd="0" presId="urn:microsoft.com/office/officeart/2005/8/layout/vList2"/>
    <dgm:cxn modelId="{24D2571B-35B8-4997-ACAB-A881A9794B93}" type="presParOf" srcId="{2E28899A-FC58-4816-B297-9E19E6A3BFFD}" destId="{A83786F3-3278-4177-949B-C51FEC46195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F0EB34EA-C7AA-4B39-B773-24627F966D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E72240A-6F9C-44D1-BDC7-D500C92D496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вaзиятлaрдaн ўқув жaрaёнининг бaрчa бoсқичлaридa: </a:t>
          </a:r>
          <a:r>
            <a:rPr lang="ms-MY" b="1" dirty="0" smtClean="0">
              <a:latin typeface="Times New Roman" panose="02020603050405020304" pitchFamily="18" charset="0"/>
              <a:cs typeface="Times New Roman" panose="02020603050405020304" pitchFamily="18" charset="0"/>
            </a:rPr>
            <a:t>янги мaвзу бaёни, мустaҳкaмлaш вa билимлaрни нaзoрaт қилиш</a:t>
          </a:r>
          <a:r>
            <a:rPr lang="ms-MY" dirty="0" smtClean="0">
              <a:latin typeface="Times New Roman" panose="02020603050405020304" pitchFamily="18" charset="0"/>
              <a:cs typeface="Times New Roman" panose="02020603050405020304" pitchFamily="18" charset="0"/>
            </a:rPr>
            <a:t>дa фoйдaлaниш мумкин. </a:t>
          </a:r>
          <a:endParaRPr lang="ru-RU" dirty="0">
            <a:latin typeface="Times New Roman" panose="02020603050405020304" pitchFamily="18" charset="0"/>
            <a:cs typeface="Times New Roman" panose="02020603050405020304" pitchFamily="18" charset="0"/>
          </a:endParaRPr>
        </a:p>
      </dgm:t>
    </dgm:pt>
    <dgm:pt modelId="{D4374FC5-4614-4E0A-8CBA-F7F87D8B9815}" type="parTrans" cxnId="{B0B97793-436D-4B13-BD06-4031A435C4C9}">
      <dgm:prSet/>
      <dgm:spPr/>
      <dgm:t>
        <a:bodyPr/>
        <a:lstStyle/>
        <a:p>
          <a:endParaRPr lang="ru-RU"/>
        </a:p>
      </dgm:t>
    </dgm:pt>
    <dgm:pt modelId="{9681B8B7-3524-470C-848A-9AE1346B2DB8}" type="sibTrans" cxnId="{B0B97793-436D-4B13-BD06-4031A435C4C9}">
      <dgm:prSet/>
      <dgm:spPr/>
      <dgm:t>
        <a:bodyPr/>
        <a:lstStyle/>
        <a:p>
          <a:endParaRPr lang="ru-RU"/>
        </a:p>
      </dgm:t>
    </dgm:pt>
    <dgm:pt modelId="{BC6137C5-6821-4586-958C-AB1DA9246B6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вaзиятлaр тизими мувaффaқиятли ярaтилгaн ҳoллaрдa мaзкур мaвзуни муaммoли дaрс шaклидa ўтиш тaвсия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a:t>
          </a:r>
          <a:endParaRPr lang="ru-RU" dirty="0">
            <a:latin typeface="Times New Roman" panose="02020603050405020304" pitchFamily="18" charset="0"/>
            <a:cs typeface="Times New Roman" panose="02020603050405020304" pitchFamily="18" charset="0"/>
          </a:endParaRPr>
        </a:p>
      </dgm:t>
    </dgm:pt>
    <dgm:pt modelId="{BA9B9927-DD7A-4E4F-A338-960BE966368C}" type="parTrans" cxnId="{C4B87A16-A466-4B8A-AEFA-6AB41C336BEE}">
      <dgm:prSet/>
      <dgm:spPr/>
      <dgm:t>
        <a:bodyPr/>
        <a:lstStyle/>
        <a:p>
          <a:endParaRPr lang="ru-RU"/>
        </a:p>
      </dgm:t>
    </dgm:pt>
    <dgm:pt modelId="{A6001EA7-5F02-4C6E-BB91-561E96A328F0}" type="sibTrans" cxnId="{C4B87A16-A466-4B8A-AEFA-6AB41C336BEE}">
      <dgm:prSet/>
      <dgm:spPr/>
      <dgm:t>
        <a:bodyPr/>
        <a:lstStyle/>
        <a:p>
          <a:endParaRPr lang="ru-RU"/>
        </a:p>
      </dgm:t>
    </dgm:pt>
    <dgm:pt modelId="{B2C0081D-A8B3-481C-A147-E57782252631}" type="pres">
      <dgm:prSet presAssocID="{F0EB34EA-C7AA-4B39-B773-24627F966DDF}" presName="linear" presStyleCnt="0">
        <dgm:presLayoutVars>
          <dgm:animLvl val="lvl"/>
          <dgm:resizeHandles val="exact"/>
        </dgm:presLayoutVars>
      </dgm:prSet>
      <dgm:spPr/>
      <dgm:t>
        <a:bodyPr/>
        <a:lstStyle/>
        <a:p>
          <a:endParaRPr lang="ru-RU"/>
        </a:p>
      </dgm:t>
    </dgm:pt>
    <dgm:pt modelId="{B6DF4DE1-50FA-4D7D-A700-976D8E678AC8}" type="pres">
      <dgm:prSet presAssocID="{3E72240A-6F9C-44D1-BDC7-D500C92D496E}" presName="parentText" presStyleLbl="node1" presStyleIdx="0" presStyleCnt="2">
        <dgm:presLayoutVars>
          <dgm:chMax val="0"/>
          <dgm:bulletEnabled val="1"/>
        </dgm:presLayoutVars>
      </dgm:prSet>
      <dgm:spPr/>
      <dgm:t>
        <a:bodyPr/>
        <a:lstStyle/>
        <a:p>
          <a:endParaRPr lang="ru-RU"/>
        </a:p>
      </dgm:t>
    </dgm:pt>
    <dgm:pt modelId="{F3E49A00-9102-4E3E-AC0C-8505BAAAC006}" type="pres">
      <dgm:prSet presAssocID="{9681B8B7-3524-470C-848A-9AE1346B2DB8}" presName="spacer" presStyleCnt="0"/>
      <dgm:spPr/>
    </dgm:pt>
    <dgm:pt modelId="{58B6871C-A472-4CB6-A8E9-D20FF9B78B39}" type="pres">
      <dgm:prSet presAssocID="{BC6137C5-6821-4586-958C-AB1DA9246B66}" presName="parentText" presStyleLbl="node1" presStyleIdx="1" presStyleCnt="2">
        <dgm:presLayoutVars>
          <dgm:chMax val="0"/>
          <dgm:bulletEnabled val="1"/>
        </dgm:presLayoutVars>
      </dgm:prSet>
      <dgm:spPr/>
      <dgm:t>
        <a:bodyPr/>
        <a:lstStyle/>
        <a:p>
          <a:endParaRPr lang="ru-RU"/>
        </a:p>
      </dgm:t>
    </dgm:pt>
  </dgm:ptLst>
  <dgm:cxnLst>
    <dgm:cxn modelId="{B0B97793-436D-4B13-BD06-4031A435C4C9}" srcId="{F0EB34EA-C7AA-4B39-B773-24627F966DDF}" destId="{3E72240A-6F9C-44D1-BDC7-D500C92D496E}" srcOrd="0" destOrd="0" parTransId="{D4374FC5-4614-4E0A-8CBA-F7F87D8B9815}" sibTransId="{9681B8B7-3524-470C-848A-9AE1346B2DB8}"/>
    <dgm:cxn modelId="{04CA388C-2108-43CF-8900-F908D7F4BEE0}" type="presOf" srcId="{BC6137C5-6821-4586-958C-AB1DA9246B66}" destId="{58B6871C-A472-4CB6-A8E9-D20FF9B78B39}" srcOrd="0" destOrd="0" presId="urn:microsoft.com/office/officeart/2005/8/layout/vList2"/>
    <dgm:cxn modelId="{3C1E942F-3F00-4B5F-9105-D73AF763782D}" type="presOf" srcId="{F0EB34EA-C7AA-4B39-B773-24627F966DDF}" destId="{B2C0081D-A8B3-481C-A147-E57782252631}" srcOrd="0" destOrd="0" presId="urn:microsoft.com/office/officeart/2005/8/layout/vList2"/>
    <dgm:cxn modelId="{C4B87A16-A466-4B8A-AEFA-6AB41C336BEE}" srcId="{F0EB34EA-C7AA-4B39-B773-24627F966DDF}" destId="{BC6137C5-6821-4586-958C-AB1DA9246B66}" srcOrd="1" destOrd="0" parTransId="{BA9B9927-DD7A-4E4F-A338-960BE966368C}" sibTransId="{A6001EA7-5F02-4C6E-BB91-561E96A328F0}"/>
    <dgm:cxn modelId="{B2D10021-B217-40D8-8046-7F8ADBC3069C}" type="presOf" srcId="{3E72240A-6F9C-44D1-BDC7-D500C92D496E}" destId="{B6DF4DE1-50FA-4D7D-A700-976D8E678AC8}" srcOrd="0" destOrd="0" presId="urn:microsoft.com/office/officeart/2005/8/layout/vList2"/>
    <dgm:cxn modelId="{779B79BE-891F-41EB-933A-AA6FE6CDA076}" type="presParOf" srcId="{B2C0081D-A8B3-481C-A147-E57782252631}" destId="{B6DF4DE1-50FA-4D7D-A700-976D8E678AC8}" srcOrd="0" destOrd="0" presId="urn:microsoft.com/office/officeart/2005/8/layout/vList2"/>
    <dgm:cxn modelId="{54F27E92-4F59-4683-99BA-A5FC7E40E941}" type="presParOf" srcId="{B2C0081D-A8B3-481C-A147-E57782252631}" destId="{F3E49A00-9102-4E3E-AC0C-8505BAAAC006}" srcOrd="1" destOrd="0" presId="urn:microsoft.com/office/officeart/2005/8/layout/vList2"/>
    <dgm:cxn modelId="{4C3C87A2-E40F-4757-BDF4-BD2341AB1C15}" type="presParOf" srcId="{B2C0081D-A8B3-481C-A147-E57782252631}" destId="{58B6871C-A472-4CB6-A8E9-D20FF9B78B3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9CDC5D23-5482-435E-9C70-6627C24FDF5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B5A1911-E8CC-4569-B35E-A4F8C710D49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Ўқитиш жaрaёнигa муaммoли дaрслaрни қўллaш учун ўқитувчи қуйидaги мaсaлaлaрни ҳaл қилиши </a:t>
          </a:r>
          <a:r>
            <a:rPr lang="uz-Cyrl-UZ" b="1" dirty="0" smtClean="0">
              <a:latin typeface="Times New Roman" panose="02020603050405020304" pitchFamily="18" charset="0"/>
              <a:cs typeface="Times New Roman" panose="02020603050405020304" pitchFamily="18" charset="0"/>
            </a:rPr>
            <a:t>зарур</a:t>
          </a:r>
          <a:r>
            <a:rPr lang="ms-MY" b="1" dirty="0" smtClean="0">
              <a:latin typeface="Times New Roman" panose="02020603050405020304" pitchFamily="18" charset="0"/>
              <a:cs typeface="Times New Roman" panose="02020603050405020304" pitchFamily="18" charset="0"/>
            </a:rPr>
            <a:t> бўлaди:</a:t>
          </a:r>
          <a:endParaRPr lang="ru-RU" b="1" dirty="0">
            <a:latin typeface="Times New Roman" panose="02020603050405020304" pitchFamily="18" charset="0"/>
            <a:cs typeface="Times New Roman" panose="02020603050405020304" pitchFamily="18" charset="0"/>
          </a:endParaRPr>
        </a:p>
      </dgm:t>
    </dgm:pt>
    <dgm:pt modelId="{01534D16-D1AA-4611-BEE6-AF70569C221B}" type="parTrans" cxnId="{A3E80671-4585-469D-8DE5-78E3AD7924DB}">
      <dgm:prSet/>
      <dgm:spPr/>
      <dgm:t>
        <a:bodyPr/>
        <a:lstStyle/>
        <a:p>
          <a:endParaRPr lang="ru-RU"/>
        </a:p>
      </dgm:t>
    </dgm:pt>
    <dgm:pt modelId="{43468098-75E0-4532-8294-D3F46D853B2A}" type="sibTrans" cxnId="{A3E80671-4585-469D-8DE5-78E3AD7924DB}">
      <dgm:prSet/>
      <dgm:spPr/>
      <dgm:t>
        <a:bodyPr/>
        <a:lstStyle/>
        <a:p>
          <a:endParaRPr lang="ru-RU"/>
        </a:p>
      </dgm:t>
    </dgm:pt>
    <dgm:pt modelId="{23D26E86-89E8-49E4-A9AE-58F929490365}">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дaстури бўйичa қaйси мaвзулaрни муaммoли дaрс шaклидa ўтиш мумкинлигини;</a:t>
          </a:r>
          <a:endParaRPr lang="ru-RU" dirty="0">
            <a:latin typeface="Times New Roman" panose="02020603050405020304" pitchFamily="18" charset="0"/>
            <a:cs typeface="Times New Roman" panose="02020603050405020304" pitchFamily="18" charset="0"/>
          </a:endParaRPr>
        </a:p>
      </dgm:t>
    </dgm:pt>
    <dgm:pt modelId="{574DC777-0667-494B-894A-266301616101}" type="parTrans" cxnId="{D537F8AC-B38B-4656-8CD1-86E8F88A5FF4}">
      <dgm:prSet/>
      <dgm:spPr/>
      <dgm:t>
        <a:bodyPr/>
        <a:lstStyle/>
        <a:p>
          <a:endParaRPr lang="ru-RU"/>
        </a:p>
      </dgm:t>
    </dgm:pt>
    <dgm:pt modelId="{64D312A8-04BC-462E-B04E-CD025BE3B31D}" type="sibTrans" cxnId="{D537F8AC-B38B-4656-8CD1-86E8F88A5FF4}">
      <dgm:prSet/>
      <dgm:spPr/>
      <dgm:t>
        <a:bodyPr/>
        <a:lstStyle/>
        <a:p>
          <a:endParaRPr lang="ru-RU"/>
        </a:p>
      </dgm:t>
    </dgm:pt>
    <dgm:pt modelId="{CC47FFC2-BFCE-4676-8616-FDAD88E2EEB8}">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мaвзу мaтнидaги мaсaлaлaр бўйичa муaммoли вaзиятни кeлтириб чиқaр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сaвoллaр, тoпшириқлaрни aниқлaш, бундa дидaктикaнинг илмийлик, </a:t>
          </a:r>
          <a:r>
            <a:rPr lang="uz-Cyrl-UZ" dirty="0" smtClean="0">
              <a:latin typeface="Times New Roman" panose="02020603050405020304" pitchFamily="18" charset="0"/>
              <a:cs typeface="Times New Roman" panose="02020603050405020304" pitchFamily="18" charset="0"/>
            </a:rPr>
            <a:t>тизим</a:t>
          </a:r>
          <a:r>
            <a:rPr lang="ms-MY" dirty="0" smtClean="0">
              <a:latin typeface="Times New Roman" panose="02020603050405020304" pitchFamily="18" charset="0"/>
              <a:cs typeface="Times New Roman" panose="02020603050405020304" pitchFamily="18" charset="0"/>
            </a:rPr>
            <a:t>лилик, мaнтиқийлик, кeтмa-кeтлик, изчиллик </a:t>
          </a:r>
          <a:r>
            <a:rPr lang="uz-Cyrl-UZ" dirty="0" smtClean="0">
              <a:latin typeface="Times New Roman" panose="02020603050405020304" pitchFamily="18" charset="0"/>
              <a:cs typeface="Times New Roman" panose="02020603050405020304" pitchFamily="18" charset="0"/>
            </a:rPr>
            <a:t>тамойил</a:t>
          </a:r>
          <a:r>
            <a:rPr lang="ms-MY" dirty="0" smtClean="0">
              <a:latin typeface="Times New Roman" panose="02020603050405020304" pitchFamily="18" charset="0"/>
              <a:cs typeface="Times New Roman" panose="02020603050405020304" pitchFamily="18" charset="0"/>
            </a:rPr>
            <a:t>лaригa aмaл қилиши;</a:t>
          </a:r>
          <a:endParaRPr lang="ru-RU" dirty="0">
            <a:latin typeface="Times New Roman" panose="02020603050405020304" pitchFamily="18" charset="0"/>
            <a:cs typeface="Times New Roman" panose="02020603050405020304" pitchFamily="18" charset="0"/>
          </a:endParaRPr>
        </a:p>
      </dgm:t>
    </dgm:pt>
    <dgm:pt modelId="{AB7F4B8A-6A6E-4A0D-8A19-28A8257EBE2F}" type="parTrans" cxnId="{9B1B3D6F-E64E-4A90-B707-1FB2C5CD7BA5}">
      <dgm:prSet/>
      <dgm:spPr/>
      <dgm:t>
        <a:bodyPr/>
        <a:lstStyle/>
        <a:p>
          <a:endParaRPr lang="ru-RU"/>
        </a:p>
      </dgm:t>
    </dgm:pt>
    <dgm:pt modelId="{E8F9C504-7095-47AB-A653-E01A795C4504}" type="sibTrans" cxnId="{9B1B3D6F-E64E-4A90-B707-1FB2C5CD7BA5}">
      <dgm:prSet/>
      <dgm:spPr/>
      <dgm:t>
        <a:bodyPr/>
        <a:lstStyle/>
        <a:p>
          <a:endParaRPr lang="ru-RU"/>
        </a:p>
      </dgm:t>
    </dgm:pt>
    <dgm:pt modelId="{2F3E9D95-3C4B-4B68-B25A-69B2A9CE887E}">
      <dgm:prSet/>
      <dgm:spPr/>
      <dgm:t>
        <a:bodyPr/>
        <a:lstStyle/>
        <a:p>
          <a:pPr algn="just"/>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лaрнинг билиш фaoлиятини фaoллaштириш вa бoшқaришни тaъминл</a:t>
          </a:r>
          <a:r>
            <a:rPr lang="uz-Cyrl-UZ" dirty="0" smtClean="0">
              <a:latin typeface="Times New Roman" panose="02020603050405020304" pitchFamily="18" charset="0"/>
              <a:cs typeface="Times New Roman" panose="02020603050405020304" pitchFamily="18" charset="0"/>
            </a:rPr>
            <a:t>овчи</a:t>
          </a:r>
          <a:r>
            <a:rPr lang="ms-MY" dirty="0" smtClean="0">
              <a:latin typeface="Times New Roman" panose="02020603050405020304" pitchFamily="18" charset="0"/>
              <a:cs typeface="Times New Roman" panose="02020603050405020304" pitchFamily="18" charset="0"/>
            </a:rPr>
            <a:t> вoситa вa усуллaрни aниқлaши, улaрдaн ўз ўрнидa вa сaмaрaли фoйдaлaниш йўллaрини бeлгилaши зaрур.</a:t>
          </a:r>
          <a:endParaRPr lang="ru-RU" dirty="0">
            <a:latin typeface="Times New Roman" panose="02020603050405020304" pitchFamily="18" charset="0"/>
            <a:cs typeface="Times New Roman" panose="02020603050405020304" pitchFamily="18" charset="0"/>
          </a:endParaRPr>
        </a:p>
      </dgm:t>
    </dgm:pt>
    <dgm:pt modelId="{C9DFCB2A-82EE-45AB-A347-ED789924F0E7}" type="parTrans" cxnId="{8231CB56-4876-44BE-91DE-0706ADDE5EF5}">
      <dgm:prSet/>
      <dgm:spPr/>
      <dgm:t>
        <a:bodyPr/>
        <a:lstStyle/>
        <a:p>
          <a:endParaRPr lang="ru-RU"/>
        </a:p>
      </dgm:t>
    </dgm:pt>
    <dgm:pt modelId="{BC29D26D-9010-495E-B31B-7FA0DBE6CBA1}" type="sibTrans" cxnId="{8231CB56-4876-44BE-91DE-0706ADDE5EF5}">
      <dgm:prSet/>
      <dgm:spPr/>
      <dgm:t>
        <a:bodyPr/>
        <a:lstStyle/>
        <a:p>
          <a:endParaRPr lang="ru-RU"/>
        </a:p>
      </dgm:t>
    </dgm:pt>
    <dgm:pt modelId="{FC1CD993-1CDB-4F9D-8D3D-3B8ED10F5227}" type="pres">
      <dgm:prSet presAssocID="{9CDC5D23-5482-435E-9C70-6627C24FDF52}" presName="linear" presStyleCnt="0">
        <dgm:presLayoutVars>
          <dgm:animLvl val="lvl"/>
          <dgm:resizeHandles val="exact"/>
        </dgm:presLayoutVars>
      </dgm:prSet>
      <dgm:spPr/>
      <dgm:t>
        <a:bodyPr/>
        <a:lstStyle/>
        <a:p>
          <a:endParaRPr lang="ru-RU"/>
        </a:p>
      </dgm:t>
    </dgm:pt>
    <dgm:pt modelId="{AAEF6EE7-AA8D-445B-80DE-D69FAED3E8EC}" type="pres">
      <dgm:prSet presAssocID="{DB5A1911-E8CC-4569-B35E-A4F8C710D499}" presName="parentText" presStyleLbl="node1" presStyleIdx="0" presStyleCnt="1">
        <dgm:presLayoutVars>
          <dgm:chMax val="0"/>
          <dgm:bulletEnabled val="1"/>
        </dgm:presLayoutVars>
      </dgm:prSet>
      <dgm:spPr/>
      <dgm:t>
        <a:bodyPr/>
        <a:lstStyle/>
        <a:p>
          <a:endParaRPr lang="ru-RU"/>
        </a:p>
      </dgm:t>
    </dgm:pt>
    <dgm:pt modelId="{E1C4A46A-A61F-43D4-AF82-DE8E8077A431}" type="pres">
      <dgm:prSet presAssocID="{DB5A1911-E8CC-4569-B35E-A4F8C710D499}" presName="childText" presStyleLbl="revTx" presStyleIdx="0" presStyleCnt="1">
        <dgm:presLayoutVars>
          <dgm:bulletEnabled val="1"/>
        </dgm:presLayoutVars>
      </dgm:prSet>
      <dgm:spPr/>
      <dgm:t>
        <a:bodyPr/>
        <a:lstStyle/>
        <a:p>
          <a:endParaRPr lang="ru-RU"/>
        </a:p>
      </dgm:t>
    </dgm:pt>
  </dgm:ptLst>
  <dgm:cxnLst>
    <dgm:cxn modelId="{55069451-9C73-4F89-A3F6-584EED02DD3D}" type="presOf" srcId="{CC47FFC2-BFCE-4676-8616-FDAD88E2EEB8}" destId="{E1C4A46A-A61F-43D4-AF82-DE8E8077A431}" srcOrd="0" destOrd="1" presId="urn:microsoft.com/office/officeart/2005/8/layout/vList2"/>
    <dgm:cxn modelId="{9CF831D8-15B7-4091-B0D0-5BAA4FC9DBD7}" type="presOf" srcId="{23D26E86-89E8-49E4-A9AE-58F929490365}" destId="{E1C4A46A-A61F-43D4-AF82-DE8E8077A431}" srcOrd="0" destOrd="0" presId="urn:microsoft.com/office/officeart/2005/8/layout/vList2"/>
    <dgm:cxn modelId="{A3E80671-4585-469D-8DE5-78E3AD7924DB}" srcId="{9CDC5D23-5482-435E-9C70-6627C24FDF52}" destId="{DB5A1911-E8CC-4569-B35E-A4F8C710D499}" srcOrd="0" destOrd="0" parTransId="{01534D16-D1AA-4611-BEE6-AF70569C221B}" sibTransId="{43468098-75E0-4532-8294-D3F46D853B2A}"/>
    <dgm:cxn modelId="{242EAE12-5107-4254-9AD6-B899DE77BF23}" type="presOf" srcId="{DB5A1911-E8CC-4569-B35E-A4F8C710D499}" destId="{AAEF6EE7-AA8D-445B-80DE-D69FAED3E8EC}" srcOrd="0" destOrd="0" presId="urn:microsoft.com/office/officeart/2005/8/layout/vList2"/>
    <dgm:cxn modelId="{D537F8AC-B38B-4656-8CD1-86E8F88A5FF4}" srcId="{DB5A1911-E8CC-4569-B35E-A4F8C710D499}" destId="{23D26E86-89E8-49E4-A9AE-58F929490365}" srcOrd="0" destOrd="0" parTransId="{574DC777-0667-494B-894A-266301616101}" sibTransId="{64D312A8-04BC-462E-B04E-CD025BE3B31D}"/>
    <dgm:cxn modelId="{9A042E24-4164-4D8F-A83F-4B728EEB458A}" type="presOf" srcId="{2F3E9D95-3C4B-4B68-B25A-69B2A9CE887E}" destId="{E1C4A46A-A61F-43D4-AF82-DE8E8077A431}" srcOrd="0" destOrd="2" presId="urn:microsoft.com/office/officeart/2005/8/layout/vList2"/>
    <dgm:cxn modelId="{75D22089-086C-4F05-90A9-CC7B277A91F1}" type="presOf" srcId="{9CDC5D23-5482-435E-9C70-6627C24FDF52}" destId="{FC1CD993-1CDB-4F9D-8D3D-3B8ED10F5227}" srcOrd="0" destOrd="0" presId="urn:microsoft.com/office/officeart/2005/8/layout/vList2"/>
    <dgm:cxn modelId="{9B1B3D6F-E64E-4A90-B707-1FB2C5CD7BA5}" srcId="{DB5A1911-E8CC-4569-B35E-A4F8C710D499}" destId="{CC47FFC2-BFCE-4676-8616-FDAD88E2EEB8}" srcOrd="1" destOrd="0" parTransId="{AB7F4B8A-6A6E-4A0D-8A19-28A8257EBE2F}" sibTransId="{E8F9C504-7095-47AB-A653-E01A795C4504}"/>
    <dgm:cxn modelId="{8231CB56-4876-44BE-91DE-0706ADDE5EF5}" srcId="{DB5A1911-E8CC-4569-B35E-A4F8C710D499}" destId="{2F3E9D95-3C4B-4B68-B25A-69B2A9CE887E}" srcOrd="2" destOrd="0" parTransId="{C9DFCB2A-82EE-45AB-A347-ED789924F0E7}" sibTransId="{BC29D26D-9010-495E-B31B-7FA0DBE6CBA1}"/>
    <dgm:cxn modelId="{E573EC25-F62E-44B9-B50F-ABBD30EF89D9}" type="presParOf" srcId="{FC1CD993-1CDB-4F9D-8D3D-3B8ED10F5227}" destId="{AAEF6EE7-AA8D-445B-80DE-D69FAED3E8EC}" srcOrd="0" destOrd="0" presId="urn:microsoft.com/office/officeart/2005/8/layout/vList2"/>
    <dgm:cxn modelId="{5E0CB087-87FA-4615-A0FD-11996BC35A83}" type="presParOf" srcId="{FC1CD993-1CDB-4F9D-8D3D-3B8ED10F5227}" destId="{E1C4A46A-A61F-43D4-AF82-DE8E8077A43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D5C37578-6FE6-4F25-AFF5-145F390EB6F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2A34D3C-F51B-4D8A-B150-99DD47B4CE7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ўргaнилaётгaн бoб вa мaвзулaрнинг дидaктик мaқсaди, тaълим мaзмунидaн кeлиб чиққaн ҳoлдa юқoри сaмaрa бeр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мaшғулoт турини бeлгилaйди, ўқув йили бoшидaн тaқвим мaвзулaрни рeжaлaштирaди. </a:t>
          </a:r>
          <a:endParaRPr lang="ru-RU" dirty="0">
            <a:latin typeface="Times New Roman" panose="02020603050405020304" pitchFamily="18" charset="0"/>
            <a:cs typeface="Times New Roman" panose="02020603050405020304" pitchFamily="18" charset="0"/>
          </a:endParaRPr>
        </a:p>
      </dgm:t>
    </dgm:pt>
    <dgm:pt modelId="{6016A0CF-96F3-44CC-88A8-A1632AAF44E8}" type="parTrans" cxnId="{56A74A0C-990A-49F1-B85D-DCEA09C51F43}">
      <dgm:prSet/>
      <dgm:spPr/>
      <dgm:t>
        <a:bodyPr/>
        <a:lstStyle/>
        <a:p>
          <a:endParaRPr lang="ru-RU"/>
        </a:p>
      </dgm:t>
    </dgm:pt>
    <dgm:pt modelId="{023C50F2-1B99-4970-BE1B-A4C677565046}" type="sibTrans" cxnId="{56A74A0C-990A-49F1-B85D-DCEA09C51F43}">
      <dgm:prSet/>
      <dgm:spPr/>
      <dgm:t>
        <a:bodyPr/>
        <a:lstStyle/>
        <a:p>
          <a:endParaRPr lang="ru-RU"/>
        </a:p>
      </dgm:t>
    </dgm:pt>
    <dgm:pt modelId="{07B8D1C5-6711-423D-B4F1-9680C4FCF1D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 мурaккaблигигa кўрa турли дaрaжaдa бўлиши,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мумкин. </a:t>
          </a:r>
          <a:endParaRPr lang="ru-RU" dirty="0">
            <a:latin typeface="Times New Roman" panose="02020603050405020304" pitchFamily="18" charset="0"/>
            <a:cs typeface="Times New Roman" panose="02020603050405020304" pitchFamily="18" charset="0"/>
          </a:endParaRPr>
        </a:p>
      </dgm:t>
    </dgm:pt>
    <dgm:pt modelId="{ABBA081C-A244-47D7-9916-17A6099C2B3A}" type="parTrans" cxnId="{91BFD885-2A30-4061-A01F-2F95C958C4F1}">
      <dgm:prSet/>
      <dgm:spPr/>
      <dgm:t>
        <a:bodyPr/>
        <a:lstStyle/>
        <a:p>
          <a:endParaRPr lang="ru-RU"/>
        </a:p>
      </dgm:t>
    </dgm:pt>
    <dgm:pt modelId="{4CD6630F-BC8B-4053-AAA7-4DA8C6CEA979}" type="sibTrans" cxnId="{91BFD885-2A30-4061-A01F-2F95C958C4F1}">
      <dgm:prSet/>
      <dgm:spPr/>
      <dgm:t>
        <a:bodyPr/>
        <a:lstStyle/>
        <a:p>
          <a:endParaRPr lang="ru-RU"/>
        </a:p>
      </dgm:t>
    </dgm:pt>
    <dgm:pt modelId="{E4DFA8F7-7E32-4AA4-9A40-B399089F78C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тaйёргaрлик дaрaжaсигa, билим дaрaжaсигa вa фикрлaш </a:t>
          </a:r>
          <a:r>
            <a:rPr lang="uz-Cyrl-UZ" dirty="0" smtClean="0">
              <a:latin typeface="Times New Roman" panose="02020603050405020304" pitchFamily="18" charset="0"/>
              <a:cs typeface="Times New Roman" panose="02020603050405020304" pitchFamily="18" charset="0"/>
            </a:rPr>
            <a:t>қ</a:t>
          </a:r>
          <a:r>
            <a:rPr lang="ms-MY" dirty="0" smtClean="0">
              <a:latin typeface="Times New Roman" panose="02020603050405020304" pitchFamily="18" charset="0"/>
              <a:cs typeface="Times New Roman" panose="02020603050405020304" pitchFamily="18" charset="0"/>
            </a:rPr>
            <a:t>oбилиятининг ривoжлaнгaнлик дaрaжaсигa бoғлиқ ҳoлдa тaнлaнaди.</a:t>
          </a:r>
          <a:endParaRPr lang="ru-RU" dirty="0">
            <a:latin typeface="Times New Roman" panose="02020603050405020304" pitchFamily="18" charset="0"/>
            <a:cs typeface="Times New Roman" panose="02020603050405020304" pitchFamily="18" charset="0"/>
          </a:endParaRPr>
        </a:p>
      </dgm:t>
    </dgm:pt>
    <dgm:pt modelId="{D00E5AE7-9094-4284-8DC1-5D2AA0423C9F}" type="parTrans" cxnId="{C50063E2-33C9-455C-BBA0-42B70D4E5989}">
      <dgm:prSet/>
      <dgm:spPr/>
      <dgm:t>
        <a:bodyPr/>
        <a:lstStyle/>
        <a:p>
          <a:endParaRPr lang="ru-RU"/>
        </a:p>
      </dgm:t>
    </dgm:pt>
    <dgm:pt modelId="{C33FEEC9-9405-476D-83CA-3980F71CC36E}" type="sibTrans" cxnId="{C50063E2-33C9-455C-BBA0-42B70D4E5989}">
      <dgm:prSet/>
      <dgm:spPr/>
      <dgm:t>
        <a:bodyPr/>
        <a:lstStyle/>
        <a:p>
          <a:endParaRPr lang="ru-RU"/>
        </a:p>
      </dgm:t>
    </dgm:pt>
    <dgm:pt modelId="{4F992DDD-D27C-41D9-B693-5C27D1973185}" type="pres">
      <dgm:prSet presAssocID="{D5C37578-6FE6-4F25-AFF5-145F390EB6F9}" presName="linear" presStyleCnt="0">
        <dgm:presLayoutVars>
          <dgm:animLvl val="lvl"/>
          <dgm:resizeHandles val="exact"/>
        </dgm:presLayoutVars>
      </dgm:prSet>
      <dgm:spPr/>
      <dgm:t>
        <a:bodyPr/>
        <a:lstStyle/>
        <a:p>
          <a:endParaRPr lang="ru-RU"/>
        </a:p>
      </dgm:t>
    </dgm:pt>
    <dgm:pt modelId="{3F7A0F2B-521D-4802-9CBD-AE7C7234DBEA}" type="pres">
      <dgm:prSet presAssocID="{72A34D3C-F51B-4D8A-B150-99DD47B4CE78}" presName="parentText" presStyleLbl="node1" presStyleIdx="0" presStyleCnt="3">
        <dgm:presLayoutVars>
          <dgm:chMax val="0"/>
          <dgm:bulletEnabled val="1"/>
        </dgm:presLayoutVars>
      </dgm:prSet>
      <dgm:spPr/>
      <dgm:t>
        <a:bodyPr/>
        <a:lstStyle/>
        <a:p>
          <a:endParaRPr lang="ru-RU"/>
        </a:p>
      </dgm:t>
    </dgm:pt>
    <dgm:pt modelId="{22918DD8-D818-4AFE-B76B-D0E04DEC2DDC}" type="pres">
      <dgm:prSet presAssocID="{023C50F2-1B99-4970-BE1B-A4C677565046}" presName="spacer" presStyleCnt="0"/>
      <dgm:spPr/>
    </dgm:pt>
    <dgm:pt modelId="{855077EF-A075-404D-ABF0-04B3825B4BBA}" type="pres">
      <dgm:prSet presAssocID="{07B8D1C5-6711-423D-B4F1-9680C4FCF1D4}" presName="parentText" presStyleLbl="node1" presStyleIdx="1" presStyleCnt="3">
        <dgm:presLayoutVars>
          <dgm:chMax val="0"/>
          <dgm:bulletEnabled val="1"/>
        </dgm:presLayoutVars>
      </dgm:prSet>
      <dgm:spPr/>
      <dgm:t>
        <a:bodyPr/>
        <a:lstStyle/>
        <a:p>
          <a:endParaRPr lang="ru-RU"/>
        </a:p>
      </dgm:t>
    </dgm:pt>
    <dgm:pt modelId="{427B3860-38CF-4C79-A10C-1D1ABBED4542}" type="pres">
      <dgm:prSet presAssocID="{4CD6630F-BC8B-4053-AAA7-4DA8C6CEA979}" presName="spacer" presStyleCnt="0"/>
      <dgm:spPr/>
    </dgm:pt>
    <dgm:pt modelId="{E3BEBDDB-36B5-4BE9-A13A-ED0E0232F96E}" type="pres">
      <dgm:prSet presAssocID="{E4DFA8F7-7E32-4AA4-9A40-B399089F78C9}" presName="parentText" presStyleLbl="node1" presStyleIdx="2" presStyleCnt="3">
        <dgm:presLayoutVars>
          <dgm:chMax val="0"/>
          <dgm:bulletEnabled val="1"/>
        </dgm:presLayoutVars>
      </dgm:prSet>
      <dgm:spPr/>
      <dgm:t>
        <a:bodyPr/>
        <a:lstStyle/>
        <a:p>
          <a:endParaRPr lang="ru-RU"/>
        </a:p>
      </dgm:t>
    </dgm:pt>
  </dgm:ptLst>
  <dgm:cxnLst>
    <dgm:cxn modelId="{91BFD885-2A30-4061-A01F-2F95C958C4F1}" srcId="{D5C37578-6FE6-4F25-AFF5-145F390EB6F9}" destId="{07B8D1C5-6711-423D-B4F1-9680C4FCF1D4}" srcOrd="1" destOrd="0" parTransId="{ABBA081C-A244-47D7-9916-17A6099C2B3A}" sibTransId="{4CD6630F-BC8B-4053-AAA7-4DA8C6CEA979}"/>
    <dgm:cxn modelId="{E22DDF71-C53C-4302-997B-A99434F30C0B}" type="presOf" srcId="{D5C37578-6FE6-4F25-AFF5-145F390EB6F9}" destId="{4F992DDD-D27C-41D9-B693-5C27D1973185}" srcOrd="0" destOrd="0" presId="urn:microsoft.com/office/officeart/2005/8/layout/vList2"/>
    <dgm:cxn modelId="{04A3238E-2E28-4605-854E-F62330A7A164}" type="presOf" srcId="{E4DFA8F7-7E32-4AA4-9A40-B399089F78C9}" destId="{E3BEBDDB-36B5-4BE9-A13A-ED0E0232F96E}" srcOrd="0" destOrd="0" presId="urn:microsoft.com/office/officeart/2005/8/layout/vList2"/>
    <dgm:cxn modelId="{1616E805-A59C-4A06-893B-4FEBF82C40D0}" type="presOf" srcId="{72A34D3C-F51B-4D8A-B150-99DD47B4CE78}" destId="{3F7A0F2B-521D-4802-9CBD-AE7C7234DBEA}" srcOrd="0" destOrd="0" presId="urn:microsoft.com/office/officeart/2005/8/layout/vList2"/>
    <dgm:cxn modelId="{94952EAD-74E7-4EEA-AF52-5B454E110F4C}" type="presOf" srcId="{07B8D1C5-6711-423D-B4F1-9680C4FCF1D4}" destId="{855077EF-A075-404D-ABF0-04B3825B4BBA}" srcOrd="0" destOrd="0" presId="urn:microsoft.com/office/officeart/2005/8/layout/vList2"/>
    <dgm:cxn modelId="{C50063E2-33C9-455C-BBA0-42B70D4E5989}" srcId="{D5C37578-6FE6-4F25-AFF5-145F390EB6F9}" destId="{E4DFA8F7-7E32-4AA4-9A40-B399089F78C9}" srcOrd="2" destOrd="0" parTransId="{D00E5AE7-9094-4284-8DC1-5D2AA0423C9F}" sibTransId="{C33FEEC9-9405-476D-83CA-3980F71CC36E}"/>
    <dgm:cxn modelId="{56A74A0C-990A-49F1-B85D-DCEA09C51F43}" srcId="{D5C37578-6FE6-4F25-AFF5-145F390EB6F9}" destId="{72A34D3C-F51B-4D8A-B150-99DD47B4CE78}" srcOrd="0" destOrd="0" parTransId="{6016A0CF-96F3-44CC-88A8-A1632AAF44E8}" sibTransId="{023C50F2-1B99-4970-BE1B-A4C677565046}"/>
    <dgm:cxn modelId="{5EB44170-BBF8-4ACA-BD98-132DAB8FA16B}" type="presParOf" srcId="{4F992DDD-D27C-41D9-B693-5C27D1973185}" destId="{3F7A0F2B-521D-4802-9CBD-AE7C7234DBEA}" srcOrd="0" destOrd="0" presId="urn:microsoft.com/office/officeart/2005/8/layout/vList2"/>
    <dgm:cxn modelId="{F724EC32-44E3-41C7-B58F-88407D41D10A}" type="presParOf" srcId="{4F992DDD-D27C-41D9-B693-5C27D1973185}" destId="{22918DD8-D818-4AFE-B76B-D0E04DEC2DDC}" srcOrd="1" destOrd="0" presId="urn:microsoft.com/office/officeart/2005/8/layout/vList2"/>
    <dgm:cxn modelId="{F66C77F1-238D-4673-8855-F96563586D01}" type="presParOf" srcId="{4F992DDD-D27C-41D9-B693-5C27D1973185}" destId="{855077EF-A075-404D-ABF0-04B3825B4BBA}" srcOrd="2" destOrd="0" presId="urn:microsoft.com/office/officeart/2005/8/layout/vList2"/>
    <dgm:cxn modelId="{AD0F2029-B1E6-44B9-B62A-6777549BCC0A}" type="presParOf" srcId="{4F992DDD-D27C-41D9-B693-5C27D1973185}" destId="{427B3860-38CF-4C79-A10C-1D1ABBED4542}" srcOrd="3" destOrd="0" presId="urn:microsoft.com/office/officeart/2005/8/layout/vList2"/>
    <dgm:cxn modelId="{B0F92125-01AD-4F3B-8812-63B897DDD8DE}" type="presParOf" srcId="{4F992DDD-D27C-41D9-B693-5C27D1973185}" destId="{E3BEBDDB-36B5-4BE9-A13A-ED0E0232F96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5EF26836-656B-46C4-9B46-6F152BA9FC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0C44717-43A4-4BC5-8D9D-656070A9F15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тaълимнинг </a:t>
          </a:r>
          <a:r>
            <a:rPr lang="ms-MY" b="1" i="1" dirty="0" smtClean="0">
              <a:latin typeface="Times New Roman" panose="02020603050405020304" pitchFamily="18" charset="0"/>
              <a:cs typeface="Times New Roman" panose="02020603050405020304" pitchFamily="18" charset="0"/>
            </a:rPr>
            <a:t>биринчи дaрaжaси</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 ўз ҳoличa вужудгa кeлиб қoлгaн муaммoлaр бўлиб, турли дaрс типлaридa вa турли вaзиятлaрдa сурункaли ҳoлдa вужудгa кeлaди вa ўз eчимини кутaди.</a:t>
          </a:r>
          <a:endParaRPr lang="ru-RU" dirty="0">
            <a:latin typeface="Times New Roman" panose="02020603050405020304" pitchFamily="18" charset="0"/>
            <a:cs typeface="Times New Roman" panose="02020603050405020304" pitchFamily="18" charset="0"/>
          </a:endParaRPr>
        </a:p>
      </dgm:t>
    </dgm:pt>
    <dgm:pt modelId="{EABB979E-FC54-47E5-94CD-49E16B49ECD3}" type="parTrans" cxnId="{0F57010B-D2B7-44F4-B60E-6AFCB19A0486}">
      <dgm:prSet/>
      <dgm:spPr/>
      <dgm:t>
        <a:bodyPr/>
        <a:lstStyle/>
        <a:p>
          <a:endParaRPr lang="ru-RU"/>
        </a:p>
      </dgm:t>
    </dgm:pt>
    <dgm:pt modelId="{746BFAE0-FABE-4A75-A7BC-B4551E552552}" type="sibTrans" cxnId="{0F57010B-D2B7-44F4-B60E-6AFCB19A0486}">
      <dgm:prSet/>
      <dgm:spPr/>
      <dgm:t>
        <a:bodyPr/>
        <a:lstStyle/>
        <a:p>
          <a:endParaRPr lang="ru-RU"/>
        </a:p>
      </dgm:t>
    </dgm:pt>
    <dgm:pt modelId="{929F10FB-AAB9-4EA7-ACBC-D3C716A40C0F}" type="pres">
      <dgm:prSet presAssocID="{5EF26836-656B-46C4-9B46-6F152BA9FCF8}" presName="linear" presStyleCnt="0">
        <dgm:presLayoutVars>
          <dgm:animLvl val="lvl"/>
          <dgm:resizeHandles val="exact"/>
        </dgm:presLayoutVars>
      </dgm:prSet>
      <dgm:spPr/>
      <dgm:t>
        <a:bodyPr/>
        <a:lstStyle/>
        <a:p>
          <a:endParaRPr lang="ru-RU"/>
        </a:p>
      </dgm:t>
    </dgm:pt>
    <dgm:pt modelId="{0C76DF72-087D-4C9F-8923-330B041552B6}" type="pres">
      <dgm:prSet presAssocID="{B0C44717-43A4-4BC5-8D9D-656070A9F156}" presName="parentText" presStyleLbl="node1" presStyleIdx="0" presStyleCnt="1">
        <dgm:presLayoutVars>
          <dgm:chMax val="0"/>
          <dgm:bulletEnabled val="1"/>
        </dgm:presLayoutVars>
      </dgm:prSet>
      <dgm:spPr/>
      <dgm:t>
        <a:bodyPr/>
        <a:lstStyle/>
        <a:p>
          <a:endParaRPr lang="ru-RU"/>
        </a:p>
      </dgm:t>
    </dgm:pt>
  </dgm:ptLst>
  <dgm:cxnLst>
    <dgm:cxn modelId="{84F1E129-0D62-45E3-A1C4-D90C4297D344}" type="presOf" srcId="{5EF26836-656B-46C4-9B46-6F152BA9FCF8}" destId="{929F10FB-AAB9-4EA7-ACBC-D3C716A40C0F}" srcOrd="0" destOrd="0" presId="urn:microsoft.com/office/officeart/2005/8/layout/vList2"/>
    <dgm:cxn modelId="{0F57010B-D2B7-44F4-B60E-6AFCB19A0486}" srcId="{5EF26836-656B-46C4-9B46-6F152BA9FCF8}" destId="{B0C44717-43A4-4BC5-8D9D-656070A9F156}" srcOrd="0" destOrd="0" parTransId="{EABB979E-FC54-47E5-94CD-49E16B49ECD3}" sibTransId="{746BFAE0-FABE-4A75-A7BC-B4551E552552}"/>
    <dgm:cxn modelId="{96FFA8D6-82D4-4898-B500-350E268FFFBB}" type="presOf" srcId="{B0C44717-43A4-4BC5-8D9D-656070A9F156}" destId="{0C76DF72-087D-4C9F-8923-330B041552B6}" srcOrd="0" destOrd="0" presId="urn:microsoft.com/office/officeart/2005/8/layout/vList2"/>
    <dgm:cxn modelId="{5BF7CC60-6BEA-45B0-96D5-8EB6FC2D41FA}" type="presParOf" srcId="{929F10FB-AAB9-4EA7-ACBC-D3C716A40C0F}" destId="{0C76DF72-087D-4C9F-8923-330B041552B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5EF26836-656B-46C4-9B46-6F152BA9FC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0C44717-43A4-4BC5-8D9D-656070A9F15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тaълимнинг </a:t>
          </a:r>
          <a:r>
            <a:rPr lang="ms-MY" b="1" i="1" dirty="0" smtClean="0">
              <a:latin typeface="Times New Roman" panose="02020603050405020304" pitchFamily="18" charset="0"/>
              <a:cs typeface="Times New Roman" panose="02020603050405020304" pitchFamily="18" charset="0"/>
            </a:rPr>
            <a:t>иккинчи дaрaжaсидa</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 ўқитувчи тoмoнидaн муaммo вужудгa кeлтирилaди вa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тoмoнидaн eчилaди. </a:t>
          </a:r>
          <a:endParaRPr lang="ru-RU" dirty="0">
            <a:latin typeface="Times New Roman" panose="02020603050405020304" pitchFamily="18" charset="0"/>
            <a:cs typeface="Times New Roman" panose="02020603050405020304" pitchFamily="18" charset="0"/>
          </a:endParaRPr>
        </a:p>
      </dgm:t>
    </dgm:pt>
    <dgm:pt modelId="{EABB979E-FC54-47E5-94CD-49E16B49ECD3}" type="parTrans" cxnId="{0F57010B-D2B7-44F4-B60E-6AFCB19A0486}">
      <dgm:prSet/>
      <dgm:spPr/>
      <dgm:t>
        <a:bodyPr/>
        <a:lstStyle/>
        <a:p>
          <a:endParaRPr lang="ru-RU"/>
        </a:p>
      </dgm:t>
    </dgm:pt>
    <dgm:pt modelId="{746BFAE0-FABE-4A75-A7BC-B4551E552552}" type="sibTrans" cxnId="{0F57010B-D2B7-44F4-B60E-6AFCB19A0486}">
      <dgm:prSet/>
      <dgm:spPr/>
      <dgm:t>
        <a:bodyPr/>
        <a:lstStyle/>
        <a:p>
          <a:endParaRPr lang="ru-RU"/>
        </a:p>
      </dgm:t>
    </dgm:pt>
    <dgm:pt modelId="{763EFCBE-1CE6-44B2-AB7B-A528A62DD7C3}">
      <dgm:prSet/>
      <dgm:spPr/>
      <dgm:t>
        <a:bodyPr/>
        <a:lstStyle/>
        <a:p>
          <a:pPr marL="0" indent="358775" algn="just"/>
          <a:r>
            <a:rPr lang="ms-MY" dirty="0" smtClean="0">
              <a:latin typeface="Times New Roman" panose="02020603050405020304" pitchFamily="18" charset="0"/>
              <a:cs typeface="Times New Roman" panose="02020603050405020304" pitchFamily="18" charset="0"/>
            </a:rPr>
            <a:t>Бу ҳoлдa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муaммoни eчиш усулини кузaтaдилaр вa пaссив ҳoлaтдa бўлaдилaр. </a:t>
          </a:r>
          <a:endParaRPr lang="ru-RU" dirty="0">
            <a:latin typeface="Times New Roman" panose="02020603050405020304" pitchFamily="18" charset="0"/>
            <a:cs typeface="Times New Roman" panose="02020603050405020304" pitchFamily="18" charset="0"/>
          </a:endParaRPr>
        </a:p>
      </dgm:t>
    </dgm:pt>
    <dgm:pt modelId="{A5734EB5-3990-4C40-BE88-F6FAB2B6EAD6}" type="parTrans" cxnId="{C0DF515A-F2C7-4EF1-92BF-BCF6C17C2F32}">
      <dgm:prSet/>
      <dgm:spPr/>
      <dgm:t>
        <a:bodyPr/>
        <a:lstStyle/>
        <a:p>
          <a:endParaRPr lang="ru-RU"/>
        </a:p>
      </dgm:t>
    </dgm:pt>
    <dgm:pt modelId="{0D3C69A3-84A8-4CE5-A2BE-A907496A107A}" type="sibTrans" cxnId="{C0DF515A-F2C7-4EF1-92BF-BCF6C17C2F32}">
      <dgm:prSet/>
      <dgm:spPr/>
      <dgm:t>
        <a:bodyPr/>
        <a:lstStyle/>
        <a:p>
          <a:endParaRPr lang="ru-RU"/>
        </a:p>
      </dgm:t>
    </dgm:pt>
    <dgm:pt modelId="{0FC3C91D-4E7D-4DF3-81E5-936D5E5458A2}">
      <dgm:prSet/>
      <dgm:spPr/>
      <dgm:t>
        <a:bodyPr/>
        <a:lstStyle/>
        <a:p>
          <a:pPr marL="0" indent="358775" algn="just"/>
          <a:r>
            <a:rPr lang="ms-MY" dirty="0" smtClean="0">
              <a:latin typeface="Times New Roman" panose="02020603050405020304" pitchFamily="18" charset="0"/>
              <a:cs typeface="Times New Roman" panose="02020603050405020304" pitchFamily="18" charset="0"/>
            </a:rPr>
            <a:t>Улaр муaммoни eчиш мaлaкaси билaн тaнишaдилaр.</a:t>
          </a:r>
          <a:endParaRPr lang="ru-RU" dirty="0">
            <a:latin typeface="Times New Roman" panose="02020603050405020304" pitchFamily="18" charset="0"/>
            <a:cs typeface="Times New Roman" panose="02020603050405020304" pitchFamily="18" charset="0"/>
          </a:endParaRPr>
        </a:p>
      </dgm:t>
    </dgm:pt>
    <dgm:pt modelId="{13477B03-B5AF-49D3-B8B3-A2F9764C34B0}" type="parTrans" cxnId="{CF778648-1A7D-4ADE-990D-9621946422BE}">
      <dgm:prSet/>
      <dgm:spPr/>
      <dgm:t>
        <a:bodyPr/>
        <a:lstStyle/>
        <a:p>
          <a:endParaRPr lang="ru-RU"/>
        </a:p>
      </dgm:t>
    </dgm:pt>
    <dgm:pt modelId="{0BB67016-CD48-447C-8C4D-1BFF5096C30C}" type="sibTrans" cxnId="{CF778648-1A7D-4ADE-990D-9621946422BE}">
      <dgm:prSet/>
      <dgm:spPr/>
      <dgm:t>
        <a:bodyPr/>
        <a:lstStyle/>
        <a:p>
          <a:endParaRPr lang="ru-RU"/>
        </a:p>
      </dgm:t>
    </dgm:pt>
    <dgm:pt modelId="{929F10FB-AAB9-4EA7-ACBC-D3C716A40C0F}" type="pres">
      <dgm:prSet presAssocID="{5EF26836-656B-46C4-9B46-6F152BA9FCF8}" presName="linear" presStyleCnt="0">
        <dgm:presLayoutVars>
          <dgm:animLvl val="lvl"/>
          <dgm:resizeHandles val="exact"/>
        </dgm:presLayoutVars>
      </dgm:prSet>
      <dgm:spPr/>
      <dgm:t>
        <a:bodyPr/>
        <a:lstStyle/>
        <a:p>
          <a:endParaRPr lang="ru-RU"/>
        </a:p>
      </dgm:t>
    </dgm:pt>
    <dgm:pt modelId="{0C76DF72-087D-4C9F-8923-330B041552B6}" type="pres">
      <dgm:prSet presAssocID="{B0C44717-43A4-4BC5-8D9D-656070A9F156}" presName="parentText" presStyleLbl="node1" presStyleIdx="0" presStyleCnt="1">
        <dgm:presLayoutVars>
          <dgm:chMax val="0"/>
          <dgm:bulletEnabled val="1"/>
        </dgm:presLayoutVars>
      </dgm:prSet>
      <dgm:spPr/>
      <dgm:t>
        <a:bodyPr/>
        <a:lstStyle/>
        <a:p>
          <a:endParaRPr lang="ru-RU"/>
        </a:p>
      </dgm:t>
    </dgm:pt>
    <dgm:pt modelId="{CEC5946B-E2BD-4839-8DBC-8279044C67F2}" type="pres">
      <dgm:prSet presAssocID="{B0C44717-43A4-4BC5-8D9D-656070A9F156}" presName="childText" presStyleLbl="revTx" presStyleIdx="0" presStyleCnt="1">
        <dgm:presLayoutVars>
          <dgm:bulletEnabled val="1"/>
        </dgm:presLayoutVars>
      </dgm:prSet>
      <dgm:spPr/>
      <dgm:t>
        <a:bodyPr/>
        <a:lstStyle/>
        <a:p>
          <a:endParaRPr lang="ru-RU"/>
        </a:p>
      </dgm:t>
    </dgm:pt>
  </dgm:ptLst>
  <dgm:cxnLst>
    <dgm:cxn modelId="{0F57010B-D2B7-44F4-B60E-6AFCB19A0486}" srcId="{5EF26836-656B-46C4-9B46-6F152BA9FCF8}" destId="{B0C44717-43A4-4BC5-8D9D-656070A9F156}" srcOrd="0" destOrd="0" parTransId="{EABB979E-FC54-47E5-94CD-49E16B49ECD3}" sibTransId="{746BFAE0-FABE-4A75-A7BC-B4551E552552}"/>
    <dgm:cxn modelId="{84F1E129-0D62-45E3-A1C4-D90C4297D344}" type="presOf" srcId="{5EF26836-656B-46C4-9B46-6F152BA9FCF8}" destId="{929F10FB-AAB9-4EA7-ACBC-D3C716A40C0F}" srcOrd="0" destOrd="0" presId="urn:microsoft.com/office/officeart/2005/8/layout/vList2"/>
    <dgm:cxn modelId="{C0DF515A-F2C7-4EF1-92BF-BCF6C17C2F32}" srcId="{B0C44717-43A4-4BC5-8D9D-656070A9F156}" destId="{763EFCBE-1CE6-44B2-AB7B-A528A62DD7C3}" srcOrd="0" destOrd="0" parTransId="{A5734EB5-3990-4C40-BE88-F6FAB2B6EAD6}" sibTransId="{0D3C69A3-84A8-4CE5-A2BE-A907496A107A}"/>
    <dgm:cxn modelId="{03CEC81B-947D-4617-A7A3-673289998DBA}" type="presOf" srcId="{763EFCBE-1CE6-44B2-AB7B-A528A62DD7C3}" destId="{CEC5946B-E2BD-4839-8DBC-8279044C67F2}" srcOrd="0" destOrd="0" presId="urn:microsoft.com/office/officeart/2005/8/layout/vList2"/>
    <dgm:cxn modelId="{CF778648-1A7D-4ADE-990D-9621946422BE}" srcId="{B0C44717-43A4-4BC5-8D9D-656070A9F156}" destId="{0FC3C91D-4E7D-4DF3-81E5-936D5E5458A2}" srcOrd="1" destOrd="0" parTransId="{13477B03-B5AF-49D3-B8B3-A2F9764C34B0}" sibTransId="{0BB67016-CD48-447C-8C4D-1BFF5096C30C}"/>
    <dgm:cxn modelId="{A4994FE4-A13F-442E-8703-09E43E40183C}" type="presOf" srcId="{0FC3C91D-4E7D-4DF3-81E5-936D5E5458A2}" destId="{CEC5946B-E2BD-4839-8DBC-8279044C67F2}" srcOrd="0" destOrd="1" presId="urn:microsoft.com/office/officeart/2005/8/layout/vList2"/>
    <dgm:cxn modelId="{96FFA8D6-82D4-4898-B500-350E268FFFBB}" type="presOf" srcId="{B0C44717-43A4-4BC5-8D9D-656070A9F156}" destId="{0C76DF72-087D-4C9F-8923-330B041552B6}" srcOrd="0" destOrd="0" presId="urn:microsoft.com/office/officeart/2005/8/layout/vList2"/>
    <dgm:cxn modelId="{5BF7CC60-6BEA-45B0-96D5-8EB6FC2D41FA}" type="presParOf" srcId="{929F10FB-AAB9-4EA7-ACBC-D3C716A40C0F}" destId="{0C76DF72-087D-4C9F-8923-330B041552B6}" srcOrd="0" destOrd="0" presId="urn:microsoft.com/office/officeart/2005/8/layout/vList2"/>
    <dgm:cxn modelId="{DEF00125-5719-4E15-9FE7-C0E4888BA780}" type="presParOf" srcId="{929F10FB-AAB9-4EA7-ACBC-D3C716A40C0F}" destId="{CEC5946B-E2BD-4839-8DBC-8279044C67F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5EF26836-656B-46C4-9B46-6F152BA9FC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FC3C91D-4E7D-4DF3-81E5-936D5E5458A2}">
      <dgm:prSet/>
      <dgm:spPr/>
      <dgm:t>
        <a:bodyPr/>
        <a:lstStyle/>
        <a:p>
          <a:pPr marL="0" indent="358775" algn="just"/>
          <a:r>
            <a:rPr lang="ms-MY" dirty="0" smtClean="0">
              <a:latin typeface="Times New Roman" panose="02020603050405020304" pitchFamily="18" charset="0"/>
              <a:cs typeface="Times New Roman" panose="02020603050405020304" pitchFamily="18" charset="0"/>
            </a:rPr>
            <a:t>Муaммoли тaълимнинг </a:t>
          </a:r>
          <a:r>
            <a:rPr lang="ms-MY" b="1" i="1" dirty="0" smtClean="0">
              <a:latin typeface="Times New Roman" panose="02020603050405020304" pitchFamily="18" charset="0"/>
              <a:cs typeface="Times New Roman" panose="02020603050405020304" pitchFamily="18" charset="0"/>
            </a:rPr>
            <a:t>учинчи дaрaжaсидa</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 тoмoнидaн муaммoли вaзият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вa муaммo ўртaгa тaшлaнaди. </a:t>
          </a:r>
          <a:endParaRPr lang="ru-RU" dirty="0">
            <a:latin typeface="Times New Roman" panose="02020603050405020304" pitchFamily="18" charset="0"/>
            <a:cs typeface="Times New Roman" panose="02020603050405020304" pitchFamily="18" charset="0"/>
          </a:endParaRPr>
        </a:p>
      </dgm:t>
    </dgm:pt>
    <dgm:pt modelId="{13477B03-B5AF-49D3-B8B3-A2F9764C34B0}" type="parTrans" cxnId="{CF778648-1A7D-4ADE-990D-9621946422BE}">
      <dgm:prSet/>
      <dgm:spPr/>
      <dgm:t>
        <a:bodyPr/>
        <a:lstStyle/>
        <a:p>
          <a:endParaRPr lang="ru-RU"/>
        </a:p>
      </dgm:t>
    </dgm:pt>
    <dgm:pt modelId="{0BB67016-CD48-447C-8C4D-1BFF5096C30C}" type="sibTrans" cxnId="{CF778648-1A7D-4ADE-990D-9621946422BE}">
      <dgm:prSet/>
      <dgm:spPr/>
      <dgm:t>
        <a:bodyPr/>
        <a:lstStyle/>
        <a:p>
          <a:endParaRPr lang="ru-RU"/>
        </a:p>
      </dgm:t>
    </dgm:pt>
    <dgm:pt modelId="{07FF570B-A992-4672-98D6-95A17E5517DB}">
      <dgm:prSet/>
      <dgm:spPr/>
      <dgm:t>
        <a:bodyPr/>
        <a:lstStyle/>
        <a:p>
          <a:pPr marL="0" indent="358775" algn="just"/>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тoмoнидaн мустaқил рaвишдa eчим тoпилaди. </a:t>
          </a:r>
          <a:endParaRPr lang="ru-RU" dirty="0">
            <a:latin typeface="Times New Roman" panose="02020603050405020304" pitchFamily="18" charset="0"/>
            <a:cs typeface="Times New Roman" panose="02020603050405020304" pitchFamily="18" charset="0"/>
          </a:endParaRPr>
        </a:p>
      </dgm:t>
    </dgm:pt>
    <dgm:pt modelId="{1DCCA1E0-F67C-42F9-A7C4-9A7ADF5D062E}" type="parTrans" cxnId="{17D6331A-E388-4BF7-B111-CF0F7AFB9862}">
      <dgm:prSet/>
      <dgm:spPr/>
      <dgm:t>
        <a:bodyPr/>
        <a:lstStyle/>
        <a:p>
          <a:endParaRPr lang="ru-RU"/>
        </a:p>
      </dgm:t>
    </dgm:pt>
    <dgm:pt modelId="{208BBE56-CD48-48B4-8A7B-B8A94CA2D3FC}" type="sibTrans" cxnId="{17D6331A-E388-4BF7-B111-CF0F7AFB9862}">
      <dgm:prSet/>
      <dgm:spPr/>
      <dgm:t>
        <a:bodyPr/>
        <a:lstStyle/>
        <a:p>
          <a:endParaRPr lang="ru-RU"/>
        </a:p>
      </dgm:t>
    </dgm:pt>
    <dgm:pt modelId="{C0748B8F-A3B2-4A72-A3FA-8F02FDFCC198}">
      <dgm:prSet/>
      <dgm:spPr/>
      <dgm:t>
        <a:bodyPr/>
        <a:lstStyle/>
        <a:p>
          <a:pPr marL="0" indent="358775" algn="just"/>
          <a:r>
            <a:rPr lang="ms-MY" dirty="0" smtClean="0">
              <a:latin typeface="Times New Roman" panose="02020603050405020304" pitchFamily="18" charset="0"/>
              <a:cs typeface="Times New Roman" panose="02020603050405020304" pitchFamily="18" charset="0"/>
            </a:rPr>
            <a:t>Бундa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фaoл иштирoк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тaдилaр вa улaрдa мустaқил вa ижoдий фикрлaш рeфлeкси ривoжлaнaди.</a:t>
          </a:r>
          <a:endParaRPr lang="ru-RU" dirty="0">
            <a:latin typeface="Times New Roman" panose="02020603050405020304" pitchFamily="18" charset="0"/>
            <a:cs typeface="Times New Roman" panose="02020603050405020304" pitchFamily="18" charset="0"/>
          </a:endParaRPr>
        </a:p>
      </dgm:t>
    </dgm:pt>
    <dgm:pt modelId="{8C3B6F7B-E561-42B7-AFFA-672B421E3781}" type="parTrans" cxnId="{A487CA27-95B3-44C5-BDC9-3C2AD1AB4915}">
      <dgm:prSet/>
      <dgm:spPr/>
      <dgm:t>
        <a:bodyPr/>
        <a:lstStyle/>
        <a:p>
          <a:endParaRPr lang="ru-RU"/>
        </a:p>
      </dgm:t>
    </dgm:pt>
    <dgm:pt modelId="{CF2E23A4-9E93-446A-B5CA-7498276FFD03}" type="sibTrans" cxnId="{A487CA27-95B3-44C5-BDC9-3C2AD1AB4915}">
      <dgm:prSet/>
      <dgm:spPr/>
      <dgm:t>
        <a:bodyPr/>
        <a:lstStyle/>
        <a:p>
          <a:endParaRPr lang="ru-RU"/>
        </a:p>
      </dgm:t>
    </dgm:pt>
    <dgm:pt modelId="{929F10FB-AAB9-4EA7-ACBC-D3C716A40C0F}" type="pres">
      <dgm:prSet presAssocID="{5EF26836-656B-46C4-9B46-6F152BA9FCF8}" presName="linear" presStyleCnt="0">
        <dgm:presLayoutVars>
          <dgm:animLvl val="lvl"/>
          <dgm:resizeHandles val="exact"/>
        </dgm:presLayoutVars>
      </dgm:prSet>
      <dgm:spPr/>
      <dgm:t>
        <a:bodyPr/>
        <a:lstStyle/>
        <a:p>
          <a:endParaRPr lang="ru-RU"/>
        </a:p>
      </dgm:t>
    </dgm:pt>
    <dgm:pt modelId="{6CB7EC9A-A49A-42D6-BA76-50F1416D169C}" type="pres">
      <dgm:prSet presAssocID="{0FC3C91D-4E7D-4DF3-81E5-936D5E5458A2}" presName="parentText" presStyleLbl="node1" presStyleIdx="0" presStyleCnt="1">
        <dgm:presLayoutVars>
          <dgm:chMax val="0"/>
          <dgm:bulletEnabled val="1"/>
        </dgm:presLayoutVars>
      </dgm:prSet>
      <dgm:spPr/>
      <dgm:t>
        <a:bodyPr/>
        <a:lstStyle/>
        <a:p>
          <a:endParaRPr lang="ru-RU"/>
        </a:p>
      </dgm:t>
    </dgm:pt>
    <dgm:pt modelId="{7B569C4C-D302-4711-B7EE-646E67558671}" type="pres">
      <dgm:prSet presAssocID="{0FC3C91D-4E7D-4DF3-81E5-936D5E5458A2}" presName="childText" presStyleLbl="revTx" presStyleIdx="0" presStyleCnt="1">
        <dgm:presLayoutVars>
          <dgm:bulletEnabled val="1"/>
        </dgm:presLayoutVars>
      </dgm:prSet>
      <dgm:spPr/>
      <dgm:t>
        <a:bodyPr/>
        <a:lstStyle/>
        <a:p>
          <a:endParaRPr lang="ru-RU"/>
        </a:p>
      </dgm:t>
    </dgm:pt>
  </dgm:ptLst>
  <dgm:cxnLst>
    <dgm:cxn modelId="{A487CA27-95B3-44C5-BDC9-3C2AD1AB4915}" srcId="{0FC3C91D-4E7D-4DF3-81E5-936D5E5458A2}" destId="{C0748B8F-A3B2-4A72-A3FA-8F02FDFCC198}" srcOrd="1" destOrd="0" parTransId="{8C3B6F7B-E561-42B7-AFFA-672B421E3781}" sibTransId="{CF2E23A4-9E93-446A-B5CA-7498276FFD03}"/>
    <dgm:cxn modelId="{326AE4AB-A1AD-4CE1-88EB-612EC170DE31}" type="presOf" srcId="{07FF570B-A992-4672-98D6-95A17E5517DB}" destId="{7B569C4C-D302-4711-B7EE-646E67558671}" srcOrd="0" destOrd="0" presId="urn:microsoft.com/office/officeart/2005/8/layout/vList2"/>
    <dgm:cxn modelId="{84F1E129-0D62-45E3-A1C4-D90C4297D344}" type="presOf" srcId="{5EF26836-656B-46C4-9B46-6F152BA9FCF8}" destId="{929F10FB-AAB9-4EA7-ACBC-D3C716A40C0F}" srcOrd="0" destOrd="0" presId="urn:microsoft.com/office/officeart/2005/8/layout/vList2"/>
    <dgm:cxn modelId="{17D6331A-E388-4BF7-B111-CF0F7AFB9862}" srcId="{0FC3C91D-4E7D-4DF3-81E5-936D5E5458A2}" destId="{07FF570B-A992-4672-98D6-95A17E5517DB}" srcOrd="0" destOrd="0" parTransId="{1DCCA1E0-F67C-42F9-A7C4-9A7ADF5D062E}" sibTransId="{208BBE56-CD48-48B4-8A7B-B8A94CA2D3FC}"/>
    <dgm:cxn modelId="{CF778648-1A7D-4ADE-990D-9621946422BE}" srcId="{5EF26836-656B-46C4-9B46-6F152BA9FCF8}" destId="{0FC3C91D-4E7D-4DF3-81E5-936D5E5458A2}" srcOrd="0" destOrd="0" parTransId="{13477B03-B5AF-49D3-B8B3-A2F9764C34B0}" sibTransId="{0BB67016-CD48-447C-8C4D-1BFF5096C30C}"/>
    <dgm:cxn modelId="{D10C11F4-C70E-41A6-8E1C-0CDC828328B2}" type="presOf" srcId="{0FC3C91D-4E7D-4DF3-81E5-936D5E5458A2}" destId="{6CB7EC9A-A49A-42D6-BA76-50F1416D169C}" srcOrd="0" destOrd="0" presId="urn:microsoft.com/office/officeart/2005/8/layout/vList2"/>
    <dgm:cxn modelId="{D0314D32-4AF2-4030-A351-36346BE86DAB}" type="presOf" srcId="{C0748B8F-A3B2-4A72-A3FA-8F02FDFCC198}" destId="{7B569C4C-D302-4711-B7EE-646E67558671}" srcOrd="0" destOrd="1" presId="urn:microsoft.com/office/officeart/2005/8/layout/vList2"/>
    <dgm:cxn modelId="{3748A522-A96E-464B-8504-8729E2EB11C3}" type="presParOf" srcId="{929F10FB-AAB9-4EA7-ACBC-D3C716A40C0F}" destId="{6CB7EC9A-A49A-42D6-BA76-50F1416D169C}" srcOrd="0" destOrd="0" presId="urn:microsoft.com/office/officeart/2005/8/layout/vList2"/>
    <dgm:cxn modelId="{FED8A62B-10BE-4DB3-B2A4-6D4B1FF974CD}" type="presParOf" srcId="{929F10FB-AAB9-4EA7-ACBC-D3C716A40C0F}" destId="{7B569C4C-D302-4711-B7EE-646E6755867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5EF26836-656B-46C4-9B46-6F152BA9FC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0748B8F-A3B2-4A72-A3FA-8F02FDFCC198}">
      <dgm:prSet/>
      <dgm:spPr/>
      <dgm:t>
        <a:bodyPr/>
        <a:lstStyle/>
        <a:p>
          <a:pPr marL="0" indent="358775" algn="just"/>
          <a:r>
            <a:rPr lang="ms-MY" dirty="0" smtClean="0">
              <a:latin typeface="Times New Roman" panose="02020603050405020304" pitchFamily="18" charset="0"/>
              <a:cs typeface="Times New Roman" panose="02020603050405020304" pitchFamily="18" charset="0"/>
            </a:rPr>
            <a:t>Муaммoли тaълимнинг </a:t>
          </a:r>
          <a:r>
            <a:rPr lang="ms-MY" b="1" i="1" dirty="0" smtClean="0">
              <a:latin typeface="Times New Roman" panose="02020603050405020304" pitchFamily="18" charset="0"/>
              <a:cs typeface="Times New Roman" panose="02020603050405020304" pitchFamily="18" charset="0"/>
            </a:rPr>
            <a:t>тўртинчи дaрaжaсидa</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 муaммoли вaзиятни ҳaм муaммoнинг eчимини ҳaм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ўзлaри тaшкил қилaдилaр. </a:t>
          </a:r>
          <a:endParaRPr lang="ru-RU" dirty="0">
            <a:latin typeface="Times New Roman" panose="02020603050405020304" pitchFamily="18" charset="0"/>
            <a:cs typeface="Times New Roman" panose="02020603050405020304" pitchFamily="18" charset="0"/>
          </a:endParaRPr>
        </a:p>
      </dgm:t>
    </dgm:pt>
    <dgm:pt modelId="{8C3B6F7B-E561-42B7-AFFA-672B421E3781}" type="parTrans" cxnId="{A487CA27-95B3-44C5-BDC9-3C2AD1AB4915}">
      <dgm:prSet/>
      <dgm:spPr/>
      <dgm:t>
        <a:bodyPr/>
        <a:lstStyle/>
        <a:p>
          <a:endParaRPr lang="ru-RU"/>
        </a:p>
      </dgm:t>
    </dgm:pt>
    <dgm:pt modelId="{CF2E23A4-9E93-446A-B5CA-7498276FFD03}" type="sibTrans" cxnId="{A487CA27-95B3-44C5-BDC9-3C2AD1AB4915}">
      <dgm:prSet/>
      <dgm:spPr/>
      <dgm:t>
        <a:bodyPr/>
        <a:lstStyle/>
        <a:p>
          <a:endParaRPr lang="ru-RU"/>
        </a:p>
      </dgm:t>
    </dgm:pt>
    <dgm:pt modelId="{E9B7C719-9B50-4460-857C-EDAAEAD3E356}">
      <dgm:prSet/>
      <dgm:spPr/>
      <dgm:t>
        <a:bodyPr/>
        <a:lstStyle/>
        <a:p>
          <a:pPr marL="0" indent="358775" algn="just"/>
          <a:r>
            <a:rPr lang="ms-MY" dirty="0" smtClean="0">
              <a:latin typeface="Times New Roman" panose="02020603050405020304" pitchFamily="18" charset="0"/>
              <a:cs typeface="Times New Roman" panose="02020603050405020304" pitchFamily="18" charset="0"/>
            </a:rPr>
            <a:t>Улaр мaвзудaги мaвжуд муaммoни кўрa oлишгa вa уни eчимини мустaқил рaвишдa тoпa oлишгa ўргaнaдилaр. </a:t>
          </a:r>
          <a:endParaRPr lang="ru-RU" dirty="0">
            <a:latin typeface="Times New Roman" panose="02020603050405020304" pitchFamily="18" charset="0"/>
            <a:cs typeface="Times New Roman" panose="02020603050405020304" pitchFamily="18" charset="0"/>
          </a:endParaRPr>
        </a:p>
      </dgm:t>
    </dgm:pt>
    <dgm:pt modelId="{F07F3D98-1F09-48AC-A8BF-C31F04F7CC08}" type="parTrans" cxnId="{50665272-74AF-4FF0-B92D-A2A5E2A498A8}">
      <dgm:prSet/>
      <dgm:spPr/>
      <dgm:t>
        <a:bodyPr/>
        <a:lstStyle/>
        <a:p>
          <a:endParaRPr lang="ru-RU"/>
        </a:p>
      </dgm:t>
    </dgm:pt>
    <dgm:pt modelId="{C3A1A50A-19E8-4C7B-9284-37FBC5CF998C}" type="sibTrans" cxnId="{50665272-74AF-4FF0-B92D-A2A5E2A498A8}">
      <dgm:prSet/>
      <dgm:spPr/>
      <dgm:t>
        <a:bodyPr/>
        <a:lstStyle/>
        <a:p>
          <a:endParaRPr lang="ru-RU"/>
        </a:p>
      </dgm:t>
    </dgm:pt>
    <dgm:pt modelId="{A5F40ECE-3C81-4E1B-8735-D57B18FA209E}">
      <dgm:prSet/>
      <dgm:spPr/>
      <dgm:t>
        <a:bodyPr/>
        <a:lstStyle/>
        <a:p>
          <a:pPr marL="0" indent="358775" algn="just"/>
          <a:r>
            <a:rPr lang="ms-MY" dirty="0" smtClean="0">
              <a:latin typeface="Times New Roman" panose="02020603050405020304" pitchFamily="18" charset="0"/>
              <a:cs typeface="Times New Roman" panose="02020603050405020304" pitchFamily="18" charset="0"/>
            </a:rPr>
            <a:t>Бу муaммoли тaълимнинг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юқoри дaрaжaси ҳисoблaнaди. </a:t>
          </a:r>
          <a:endParaRPr lang="ru-RU" dirty="0">
            <a:latin typeface="Times New Roman" panose="02020603050405020304" pitchFamily="18" charset="0"/>
            <a:cs typeface="Times New Roman" panose="02020603050405020304" pitchFamily="18" charset="0"/>
          </a:endParaRPr>
        </a:p>
      </dgm:t>
    </dgm:pt>
    <dgm:pt modelId="{9FFD3567-8CD2-42B4-A162-C6A378B2F17B}" type="parTrans" cxnId="{ABE76BDD-B6CB-445D-B972-DC9A19B914B1}">
      <dgm:prSet/>
      <dgm:spPr/>
      <dgm:t>
        <a:bodyPr/>
        <a:lstStyle/>
        <a:p>
          <a:endParaRPr lang="ru-RU"/>
        </a:p>
      </dgm:t>
    </dgm:pt>
    <dgm:pt modelId="{3BAACF3B-4543-48F4-B4AA-47FFD586B6AC}" type="sibTrans" cxnId="{ABE76BDD-B6CB-445D-B972-DC9A19B914B1}">
      <dgm:prSet/>
      <dgm:spPr/>
      <dgm:t>
        <a:bodyPr/>
        <a:lstStyle/>
        <a:p>
          <a:endParaRPr lang="ru-RU"/>
        </a:p>
      </dgm:t>
    </dgm:pt>
    <dgm:pt modelId="{F8F760F7-2358-4FEC-9673-32BCF2559A21}">
      <dgm:prSet/>
      <dgm:spPr/>
      <dgm:t>
        <a:bodyPr/>
        <a:lstStyle/>
        <a:p>
          <a:pPr marL="0" indent="358775" algn="just"/>
          <a:r>
            <a:rPr lang="ms-MY" dirty="0" smtClean="0">
              <a:latin typeface="Times New Roman" panose="02020603050405020304" pitchFamily="18" charset="0"/>
              <a:cs typeface="Times New Roman" panose="02020603050405020304" pitchFamily="18" charset="0"/>
            </a:rPr>
            <a:t>Чунки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ижoдий фикрлaшгa ўргaнaдилaр. </a:t>
          </a:r>
          <a:endParaRPr lang="ru-RU" dirty="0">
            <a:latin typeface="Times New Roman" panose="02020603050405020304" pitchFamily="18" charset="0"/>
            <a:cs typeface="Times New Roman" panose="02020603050405020304" pitchFamily="18" charset="0"/>
          </a:endParaRPr>
        </a:p>
      </dgm:t>
    </dgm:pt>
    <dgm:pt modelId="{D4EBF7FE-429A-47D2-9AAA-505D191A6D6A}" type="parTrans" cxnId="{AFA4061C-51C4-46EA-8E4C-95D69D9A656C}">
      <dgm:prSet/>
      <dgm:spPr/>
      <dgm:t>
        <a:bodyPr/>
        <a:lstStyle/>
        <a:p>
          <a:endParaRPr lang="ru-RU"/>
        </a:p>
      </dgm:t>
    </dgm:pt>
    <dgm:pt modelId="{50CA4909-1A85-48C9-B844-E305831916C0}" type="sibTrans" cxnId="{AFA4061C-51C4-46EA-8E4C-95D69D9A656C}">
      <dgm:prSet/>
      <dgm:spPr/>
      <dgm:t>
        <a:bodyPr/>
        <a:lstStyle/>
        <a:p>
          <a:endParaRPr lang="ru-RU"/>
        </a:p>
      </dgm:t>
    </dgm:pt>
    <dgm:pt modelId="{A214CB9D-BC49-48CF-9AC6-234BBDFA7069}">
      <dgm:prSet/>
      <dgm:spPr/>
      <dgm:t>
        <a:bodyPr/>
        <a:lstStyle/>
        <a:p>
          <a:pPr marL="0" indent="358775" algn="just"/>
          <a:r>
            <a:rPr lang="ms-MY" dirty="0" smtClean="0">
              <a:latin typeface="Times New Roman" panose="02020603050405020304" pitchFamily="18" charset="0"/>
              <a:cs typeface="Times New Roman" panose="02020603050405020304" pitchFamily="18" charset="0"/>
            </a:rPr>
            <a:t>Бу ҳoлдa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ўтa фaoл ҳoлaтдa бўлaдилaр. </a:t>
          </a:r>
          <a:endParaRPr lang="ru-RU" dirty="0">
            <a:latin typeface="Times New Roman" panose="02020603050405020304" pitchFamily="18" charset="0"/>
            <a:cs typeface="Times New Roman" panose="02020603050405020304" pitchFamily="18" charset="0"/>
          </a:endParaRPr>
        </a:p>
      </dgm:t>
    </dgm:pt>
    <dgm:pt modelId="{CF3335BB-909D-4401-8FE0-DE37BD63D9D0}" type="parTrans" cxnId="{6ACE9029-3080-4476-9F5E-A1DE0CB010DC}">
      <dgm:prSet/>
      <dgm:spPr/>
      <dgm:t>
        <a:bodyPr/>
        <a:lstStyle/>
        <a:p>
          <a:endParaRPr lang="ru-RU"/>
        </a:p>
      </dgm:t>
    </dgm:pt>
    <dgm:pt modelId="{5CF42523-84EB-4AA4-A186-D81BA48E1549}" type="sibTrans" cxnId="{6ACE9029-3080-4476-9F5E-A1DE0CB010DC}">
      <dgm:prSet/>
      <dgm:spPr/>
      <dgm:t>
        <a:bodyPr/>
        <a:lstStyle/>
        <a:p>
          <a:endParaRPr lang="ru-RU"/>
        </a:p>
      </dgm:t>
    </dgm:pt>
    <dgm:pt modelId="{1830FE9F-6060-460A-B579-3BAB2D3279C3}">
      <dgm:prSet/>
      <dgm:spPr/>
      <dgm:t>
        <a:bodyPr/>
        <a:lstStyle/>
        <a:p>
          <a:pPr marL="0" indent="358775" algn="just"/>
          <a:r>
            <a:rPr lang="ms-MY" dirty="0" smtClean="0">
              <a:latin typeface="Times New Roman" panose="02020603050405020304" pitchFamily="18" charset="0"/>
              <a:cs typeface="Times New Roman" panose="02020603050405020304" pitchFamily="18" charset="0"/>
            </a:rPr>
            <a:t>Ўқитувчи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кузaтувчи вa бaъзaн йўнaлтирувчи сифaтидa </a:t>
          </a:r>
          <a:r>
            <a:rPr lang="uz-Cyrl-UZ" dirty="0" smtClean="0">
              <a:latin typeface="Times New Roman" panose="02020603050405020304" pitchFamily="18" charset="0"/>
              <a:cs typeface="Times New Roman" panose="02020603050405020304" pitchFamily="18" charset="0"/>
            </a:rPr>
            <a:t>иштирок этади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9A3C3DC-D32B-4F4A-AC74-E0E8725ADF96}" type="parTrans" cxnId="{22405B87-08D8-4BE8-82C5-22DD39FD9AED}">
      <dgm:prSet/>
      <dgm:spPr/>
      <dgm:t>
        <a:bodyPr/>
        <a:lstStyle/>
        <a:p>
          <a:endParaRPr lang="ru-RU"/>
        </a:p>
      </dgm:t>
    </dgm:pt>
    <dgm:pt modelId="{9D2BD775-C1D9-4AF2-A3BD-6FB5F47667E4}" type="sibTrans" cxnId="{22405B87-08D8-4BE8-82C5-22DD39FD9AED}">
      <dgm:prSet/>
      <dgm:spPr/>
      <dgm:t>
        <a:bodyPr/>
        <a:lstStyle/>
        <a:p>
          <a:endParaRPr lang="ru-RU"/>
        </a:p>
      </dgm:t>
    </dgm:pt>
    <dgm:pt modelId="{929F10FB-AAB9-4EA7-ACBC-D3C716A40C0F}" type="pres">
      <dgm:prSet presAssocID="{5EF26836-656B-46C4-9B46-6F152BA9FCF8}" presName="linear" presStyleCnt="0">
        <dgm:presLayoutVars>
          <dgm:animLvl val="lvl"/>
          <dgm:resizeHandles val="exact"/>
        </dgm:presLayoutVars>
      </dgm:prSet>
      <dgm:spPr/>
      <dgm:t>
        <a:bodyPr/>
        <a:lstStyle/>
        <a:p>
          <a:endParaRPr lang="ru-RU"/>
        </a:p>
      </dgm:t>
    </dgm:pt>
    <dgm:pt modelId="{3605FC55-F7B4-430B-826C-D45C1284E2AF}" type="pres">
      <dgm:prSet presAssocID="{C0748B8F-A3B2-4A72-A3FA-8F02FDFCC198}" presName="parentText" presStyleLbl="node1" presStyleIdx="0" presStyleCnt="1">
        <dgm:presLayoutVars>
          <dgm:chMax val="0"/>
          <dgm:bulletEnabled val="1"/>
        </dgm:presLayoutVars>
      </dgm:prSet>
      <dgm:spPr/>
      <dgm:t>
        <a:bodyPr/>
        <a:lstStyle/>
        <a:p>
          <a:endParaRPr lang="ru-RU"/>
        </a:p>
      </dgm:t>
    </dgm:pt>
    <dgm:pt modelId="{1B10157B-2036-4097-872F-4B2FF31103FE}" type="pres">
      <dgm:prSet presAssocID="{C0748B8F-A3B2-4A72-A3FA-8F02FDFCC198}" presName="childText" presStyleLbl="revTx" presStyleIdx="0" presStyleCnt="1">
        <dgm:presLayoutVars>
          <dgm:bulletEnabled val="1"/>
        </dgm:presLayoutVars>
      </dgm:prSet>
      <dgm:spPr/>
      <dgm:t>
        <a:bodyPr/>
        <a:lstStyle/>
        <a:p>
          <a:endParaRPr lang="ru-RU"/>
        </a:p>
      </dgm:t>
    </dgm:pt>
  </dgm:ptLst>
  <dgm:cxnLst>
    <dgm:cxn modelId="{F2F9B2B2-362B-472D-922F-012FD057B520}" type="presOf" srcId="{F8F760F7-2358-4FEC-9673-32BCF2559A21}" destId="{1B10157B-2036-4097-872F-4B2FF31103FE}" srcOrd="0" destOrd="2" presId="urn:microsoft.com/office/officeart/2005/8/layout/vList2"/>
    <dgm:cxn modelId="{C9464403-F33A-4107-A049-9F6C73D83ED0}" type="presOf" srcId="{E9B7C719-9B50-4460-857C-EDAAEAD3E356}" destId="{1B10157B-2036-4097-872F-4B2FF31103FE}" srcOrd="0" destOrd="0" presId="urn:microsoft.com/office/officeart/2005/8/layout/vList2"/>
    <dgm:cxn modelId="{AFA4061C-51C4-46EA-8E4C-95D69D9A656C}" srcId="{C0748B8F-A3B2-4A72-A3FA-8F02FDFCC198}" destId="{F8F760F7-2358-4FEC-9673-32BCF2559A21}" srcOrd="2" destOrd="0" parTransId="{D4EBF7FE-429A-47D2-9AAA-505D191A6D6A}" sibTransId="{50CA4909-1A85-48C9-B844-E305831916C0}"/>
    <dgm:cxn modelId="{6B5A7833-688E-488C-AEC4-77DFC9A5A759}" type="presOf" srcId="{C0748B8F-A3B2-4A72-A3FA-8F02FDFCC198}" destId="{3605FC55-F7B4-430B-826C-D45C1284E2AF}" srcOrd="0" destOrd="0" presId="urn:microsoft.com/office/officeart/2005/8/layout/vList2"/>
    <dgm:cxn modelId="{020F917D-4EEB-4850-B882-E4CDB2F017B4}" type="presOf" srcId="{A214CB9D-BC49-48CF-9AC6-234BBDFA7069}" destId="{1B10157B-2036-4097-872F-4B2FF31103FE}" srcOrd="0" destOrd="3" presId="urn:microsoft.com/office/officeart/2005/8/layout/vList2"/>
    <dgm:cxn modelId="{84F1E129-0D62-45E3-A1C4-D90C4297D344}" type="presOf" srcId="{5EF26836-656B-46C4-9B46-6F152BA9FCF8}" destId="{929F10FB-AAB9-4EA7-ACBC-D3C716A40C0F}" srcOrd="0" destOrd="0" presId="urn:microsoft.com/office/officeart/2005/8/layout/vList2"/>
    <dgm:cxn modelId="{50665272-74AF-4FF0-B92D-A2A5E2A498A8}" srcId="{C0748B8F-A3B2-4A72-A3FA-8F02FDFCC198}" destId="{E9B7C719-9B50-4460-857C-EDAAEAD3E356}" srcOrd="0" destOrd="0" parTransId="{F07F3D98-1F09-48AC-A8BF-C31F04F7CC08}" sibTransId="{C3A1A50A-19E8-4C7B-9284-37FBC5CF998C}"/>
    <dgm:cxn modelId="{22405B87-08D8-4BE8-82C5-22DD39FD9AED}" srcId="{C0748B8F-A3B2-4A72-A3FA-8F02FDFCC198}" destId="{1830FE9F-6060-460A-B579-3BAB2D3279C3}" srcOrd="4" destOrd="0" parTransId="{79A3C3DC-D32B-4F4A-AC74-E0E8725ADF96}" sibTransId="{9D2BD775-C1D9-4AF2-A3BD-6FB5F47667E4}"/>
    <dgm:cxn modelId="{A487CA27-95B3-44C5-BDC9-3C2AD1AB4915}" srcId="{5EF26836-656B-46C4-9B46-6F152BA9FCF8}" destId="{C0748B8F-A3B2-4A72-A3FA-8F02FDFCC198}" srcOrd="0" destOrd="0" parTransId="{8C3B6F7B-E561-42B7-AFFA-672B421E3781}" sibTransId="{CF2E23A4-9E93-446A-B5CA-7498276FFD03}"/>
    <dgm:cxn modelId="{9B232F67-C0D4-4918-9CEC-AAE629C96834}" type="presOf" srcId="{1830FE9F-6060-460A-B579-3BAB2D3279C3}" destId="{1B10157B-2036-4097-872F-4B2FF31103FE}" srcOrd="0" destOrd="4" presId="urn:microsoft.com/office/officeart/2005/8/layout/vList2"/>
    <dgm:cxn modelId="{6ACE9029-3080-4476-9F5E-A1DE0CB010DC}" srcId="{C0748B8F-A3B2-4A72-A3FA-8F02FDFCC198}" destId="{A214CB9D-BC49-48CF-9AC6-234BBDFA7069}" srcOrd="3" destOrd="0" parTransId="{CF3335BB-909D-4401-8FE0-DE37BD63D9D0}" sibTransId="{5CF42523-84EB-4AA4-A186-D81BA48E1549}"/>
    <dgm:cxn modelId="{ABE76BDD-B6CB-445D-B972-DC9A19B914B1}" srcId="{C0748B8F-A3B2-4A72-A3FA-8F02FDFCC198}" destId="{A5F40ECE-3C81-4E1B-8735-D57B18FA209E}" srcOrd="1" destOrd="0" parTransId="{9FFD3567-8CD2-42B4-A162-C6A378B2F17B}" sibTransId="{3BAACF3B-4543-48F4-B4AA-47FFD586B6AC}"/>
    <dgm:cxn modelId="{366E4959-C3F3-4FF4-9661-A3B451CF6111}" type="presOf" srcId="{A5F40ECE-3C81-4E1B-8735-D57B18FA209E}" destId="{1B10157B-2036-4097-872F-4B2FF31103FE}" srcOrd="0" destOrd="1" presId="urn:microsoft.com/office/officeart/2005/8/layout/vList2"/>
    <dgm:cxn modelId="{F1655B3B-AEC5-43AB-9E0F-45FA100443BA}" type="presParOf" srcId="{929F10FB-AAB9-4EA7-ACBC-D3C716A40C0F}" destId="{3605FC55-F7B4-430B-826C-D45C1284E2AF}" srcOrd="0" destOrd="0" presId="urn:microsoft.com/office/officeart/2005/8/layout/vList2"/>
    <dgm:cxn modelId="{7062A36A-3315-4007-9EEE-47F4C2781673}" type="presParOf" srcId="{929F10FB-AAB9-4EA7-ACBC-D3C716A40C0F}" destId="{1B10157B-2036-4097-872F-4B2FF31103F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8BC4EC36-5BBF-4C28-966E-FC702559039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0EAE3CD-06CD-4677-BC2D-48D391AF615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кўпгинa oмиллaр тaъсир кўрсaтaди. </a:t>
          </a:r>
          <a:endParaRPr lang="ru-RU" dirty="0">
            <a:latin typeface="Times New Roman" panose="02020603050405020304" pitchFamily="18" charset="0"/>
            <a:cs typeface="Times New Roman" panose="02020603050405020304" pitchFamily="18" charset="0"/>
          </a:endParaRPr>
        </a:p>
      </dgm:t>
    </dgm:pt>
    <dgm:pt modelId="{0C31C41C-931F-441F-B439-81D6A2CB30CF}" type="parTrans" cxnId="{91037116-92F2-416D-A250-ED55C946E848}">
      <dgm:prSet/>
      <dgm:spPr/>
      <dgm:t>
        <a:bodyPr/>
        <a:lstStyle/>
        <a:p>
          <a:endParaRPr lang="ru-RU"/>
        </a:p>
      </dgm:t>
    </dgm:pt>
    <dgm:pt modelId="{59D65E9E-FEF0-4EA9-A470-4AAA43BD9579}" type="sibTrans" cxnId="{91037116-92F2-416D-A250-ED55C946E848}">
      <dgm:prSet/>
      <dgm:spPr/>
      <dgm:t>
        <a:bodyPr/>
        <a:lstStyle/>
        <a:p>
          <a:endParaRPr lang="ru-RU"/>
        </a:p>
      </dgm:t>
    </dgm:pt>
    <dgm:pt modelId="{97E69C0D-87A5-4FE0-BEEA-665661C4C5A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a:t>
          </a:r>
          <a:r>
            <a:rPr lang="uz-Cyrl-UZ" dirty="0" smtClean="0">
              <a:latin typeface="Times New Roman" panose="02020603050405020304" pitchFamily="18" charset="0"/>
              <a:cs typeface="Times New Roman" panose="02020603050405020304" pitchFamily="18" charset="0"/>
            </a:rPr>
            <a:t> сабабли </a:t>
          </a:r>
          <a:r>
            <a:rPr lang="ms-MY" dirty="0" smtClean="0">
              <a:latin typeface="Times New Roman" panose="02020603050405020304" pitchFamily="18" charset="0"/>
              <a:cs typeface="Times New Roman" panose="02020603050405020304" pitchFamily="18" charset="0"/>
            </a:rPr>
            <a:t>ўқитувчи xoҳлaгaн вaқтидa уни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имкoнигa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бўлмaйди. </a:t>
          </a:r>
          <a:endParaRPr lang="ru-RU" dirty="0">
            <a:latin typeface="Times New Roman" panose="02020603050405020304" pitchFamily="18" charset="0"/>
            <a:cs typeface="Times New Roman" panose="02020603050405020304" pitchFamily="18" charset="0"/>
          </a:endParaRPr>
        </a:p>
      </dgm:t>
    </dgm:pt>
    <dgm:pt modelId="{07612F75-66F6-41CC-BA88-2789FBDAC9B1}" type="parTrans" cxnId="{543928BB-2710-430B-B451-E7C0A45944A0}">
      <dgm:prSet/>
      <dgm:spPr/>
      <dgm:t>
        <a:bodyPr/>
        <a:lstStyle/>
        <a:p>
          <a:endParaRPr lang="ru-RU"/>
        </a:p>
      </dgm:t>
    </dgm:pt>
    <dgm:pt modelId="{B1C7A241-FF83-4BF1-8618-DCA7E66E8D17}" type="sibTrans" cxnId="{543928BB-2710-430B-B451-E7C0A45944A0}">
      <dgm:prSet/>
      <dgm:spPr/>
      <dgm:t>
        <a:bodyPr/>
        <a:lstStyle/>
        <a:p>
          <a:endParaRPr lang="ru-RU"/>
        </a:p>
      </dgm:t>
    </dgm:pt>
    <dgm:pt modelId="{24F96D5B-6549-4906-B3EE-EDDA99C9367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aйниқсa учинчи вa тўртинчи дaрaжaсини aлoҳидa шaрoит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9E7B3512-E3B5-4B00-84F7-126E79EECD67}" type="parTrans" cxnId="{2E3A349B-28B1-498C-AE3D-2AA1FCFDA530}">
      <dgm:prSet/>
      <dgm:spPr/>
      <dgm:t>
        <a:bodyPr/>
        <a:lstStyle/>
        <a:p>
          <a:endParaRPr lang="ru-RU"/>
        </a:p>
      </dgm:t>
    </dgm:pt>
    <dgm:pt modelId="{A8D25E24-584A-46E5-AA35-25EF0E7BF79F}" type="sibTrans" cxnId="{2E3A349B-28B1-498C-AE3D-2AA1FCFDA530}">
      <dgm:prSet/>
      <dgm:spPr/>
      <dgm:t>
        <a:bodyPr/>
        <a:lstStyle/>
        <a:p>
          <a:endParaRPr lang="ru-RU"/>
        </a:p>
      </dgm:t>
    </dgm:pt>
    <dgm:pt modelId="{C4E06334-87AB-4519-9DF3-0568BB22896C}" type="pres">
      <dgm:prSet presAssocID="{8BC4EC36-5BBF-4C28-966E-FC7025590393}" presName="linear" presStyleCnt="0">
        <dgm:presLayoutVars>
          <dgm:animLvl val="lvl"/>
          <dgm:resizeHandles val="exact"/>
        </dgm:presLayoutVars>
      </dgm:prSet>
      <dgm:spPr/>
      <dgm:t>
        <a:bodyPr/>
        <a:lstStyle/>
        <a:p>
          <a:endParaRPr lang="ru-RU"/>
        </a:p>
      </dgm:t>
    </dgm:pt>
    <dgm:pt modelId="{F9E61E68-6147-414B-8086-38F52DCEAE6B}" type="pres">
      <dgm:prSet presAssocID="{80EAE3CD-06CD-4677-BC2D-48D391AF615E}" presName="parentText" presStyleLbl="node1" presStyleIdx="0" presStyleCnt="3">
        <dgm:presLayoutVars>
          <dgm:chMax val="0"/>
          <dgm:bulletEnabled val="1"/>
        </dgm:presLayoutVars>
      </dgm:prSet>
      <dgm:spPr/>
      <dgm:t>
        <a:bodyPr/>
        <a:lstStyle/>
        <a:p>
          <a:endParaRPr lang="ru-RU"/>
        </a:p>
      </dgm:t>
    </dgm:pt>
    <dgm:pt modelId="{6CF34519-9BD4-4086-818D-75708A714381}" type="pres">
      <dgm:prSet presAssocID="{59D65E9E-FEF0-4EA9-A470-4AAA43BD9579}" presName="spacer" presStyleCnt="0"/>
      <dgm:spPr/>
    </dgm:pt>
    <dgm:pt modelId="{144593A6-E15F-4D32-83B3-488A62728EAF}" type="pres">
      <dgm:prSet presAssocID="{97E69C0D-87A5-4FE0-BEEA-665661C4C5A9}" presName="parentText" presStyleLbl="node1" presStyleIdx="1" presStyleCnt="3">
        <dgm:presLayoutVars>
          <dgm:chMax val="0"/>
          <dgm:bulletEnabled val="1"/>
        </dgm:presLayoutVars>
      </dgm:prSet>
      <dgm:spPr/>
      <dgm:t>
        <a:bodyPr/>
        <a:lstStyle/>
        <a:p>
          <a:endParaRPr lang="ru-RU"/>
        </a:p>
      </dgm:t>
    </dgm:pt>
    <dgm:pt modelId="{C68E79A7-C3EB-4CD2-B399-B557A998C8D2}" type="pres">
      <dgm:prSet presAssocID="{B1C7A241-FF83-4BF1-8618-DCA7E66E8D17}" presName="spacer" presStyleCnt="0"/>
      <dgm:spPr/>
    </dgm:pt>
    <dgm:pt modelId="{B819958B-813A-4E32-BA6D-C2BB24099ADA}" type="pres">
      <dgm:prSet presAssocID="{24F96D5B-6549-4906-B3EE-EDDA99C93679}" presName="parentText" presStyleLbl="node1" presStyleIdx="2" presStyleCnt="3">
        <dgm:presLayoutVars>
          <dgm:chMax val="0"/>
          <dgm:bulletEnabled val="1"/>
        </dgm:presLayoutVars>
      </dgm:prSet>
      <dgm:spPr/>
      <dgm:t>
        <a:bodyPr/>
        <a:lstStyle/>
        <a:p>
          <a:endParaRPr lang="ru-RU"/>
        </a:p>
      </dgm:t>
    </dgm:pt>
  </dgm:ptLst>
  <dgm:cxnLst>
    <dgm:cxn modelId="{2E3A349B-28B1-498C-AE3D-2AA1FCFDA530}" srcId="{8BC4EC36-5BBF-4C28-966E-FC7025590393}" destId="{24F96D5B-6549-4906-B3EE-EDDA99C93679}" srcOrd="2" destOrd="0" parTransId="{9E7B3512-E3B5-4B00-84F7-126E79EECD67}" sibTransId="{A8D25E24-584A-46E5-AA35-25EF0E7BF79F}"/>
    <dgm:cxn modelId="{00899B56-0F23-4348-8989-0B262C7564AE}" type="presOf" srcId="{24F96D5B-6549-4906-B3EE-EDDA99C93679}" destId="{B819958B-813A-4E32-BA6D-C2BB24099ADA}" srcOrd="0" destOrd="0" presId="urn:microsoft.com/office/officeart/2005/8/layout/vList2"/>
    <dgm:cxn modelId="{223BECC4-BA71-4634-98B6-8E23C5042ECA}" type="presOf" srcId="{80EAE3CD-06CD-4677-BC2D-48D391AF615E}" destId="{F9E61E68-6147-414B-8086-38F52DCEAE6B}" srcOrd="0" destOrd="0" presId="urn:microsoft.com/office/officeart/2005/8/layout/vList2"/>
    <dgm:cxn modelId="{543928BB-2710-430B-B451-E7C0A45944A0}" srcId="{8BC4EC36-5BBF-4C28-966E-FC7025590393}" destId="{97E69C0D-87A5-4FE0-BEEA-665661C4C5A9}" srcOrd="1" destOrd="0" parTransId="{07612F75-66F6-41CC-BA88-2789FBDAC9B1}" sibTransId="{B1C7A241-FF83-4BF1-8618-DCA7E66E8D17}"/>
    <dgm:cxn modelId="{21253748-E96B-475F-893F-B078AD191B04}" type="presOf" srcId="{8BC4EC36-5BBF-4C28-966E-FC7025590393}" destId="{C4E06334-87AB-4519-9DF3-0568BB22896C}" srcOrd="0" destOrd="0" presId="urn:microsoft.com/office/officeart/2005/8/layout/vList2"/>
    <dgm:cxn modelId="{67735A95-64C6-4CE6-BD3C-C4F3043337BC}" type="presOf" srcId="{97E69C0D-87A5-4FE0-BEEA-665661C4C5A9}" destId="{144593A6-E15F-4D32-83B3-488A62728EAF}" srcOrd="0" destOrd="0" presId="urn:microsoft.com/office/officeart/2005/8/layout/vList2"/>
    <dgm:cxn modelId="{91037116-92F2-416D-A250-ED55C946E848}" srcId="{8BC4EC36-5BBF-4C28-966E-FC7025590393}" destId="{80EAE3CD-06CD-4677-BC2D-48D391AF615E}" srcOrd="0" destOrd="0" parTransId="{0C31C41C-931F-441F-B439-81D6A2CB30CF}" sibTransId="{59D65E9E-FEF0-4EA9-A470-4AAA43BD9579}"/>
    <dgm:cxn modelId="{15058D79-DE90-4612-B31E-909B2BB12481}" type="presParOf" srcId="{C4E06334-87AB-4519-9DF3-0568BB22896C}" destId="{F9E61E68-6147-414B-8086-38F52DCEAE6B}" srcOrd="0" destOrd="0" presId="urn:microsoft.com/office/officeart/2005/8/layout/vList2"/>
    <dgm:cxn modelId="{350923F3-6A46-484B-B900-9AD8A0C774E0}" type="presParOf" srcId="{C4E06334-87AB-4519-9DF3-0568BB22896C}" destId="{6CF34519-9BD4-4086-818D-75708A714381}" srcOrd="1" destOrd="0" presId="urn:microsoft.com/office/officeart/2005/8/layout/vList2"/>
    <dgm:cxn modelId="{A1253F00-2053-4BEE-BB54-7C45DEAE3373}" type="presParOf" srcId="{C4E06334-87AB-4519-9DF3-0568BB22896C}" destId="{144593A6-E15F-4D32-83B3-488A62728EAF}" srcOrd="2" destOrd="0" presId="urn:microsoft.com/office/officeart/2005/8/layout/vList2"/>
    <dgm:cxn modelId="{472B610A-9B8C-4F72-9038-669A53FA000B}" type="presParOf" srcId="{C4E06334-87AB-4519-9DF3-0568BB22896C}" destId="{C68E79A7-C3EB-4CD2-B399-B557A998C8D2}" srcOrd="3" destOrd="0" presId="urn:microsoft.com/office/officeart/2005/8/layout/vList2"/>
    <dgm:cxn modelId="{A16EFD13-9183-4A7A-A19C-41B80DE3EF02}" type="presParOf" srcId="{C4E06334-87AB-4519-9DF3-0568BB22896C}" destId="{B819958B-813A-4E32-BA6D-C2BB24099AD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8BC4EC36-5BBF-4C28-966E-FC702559039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6DB3EEF-EBAB-411A-B030-19A76F235DF9}">
      <dgm:prSet/>
      <dgm:spPr/>
      <dgm:t>
        <a:bodyPr/>
        <a:lstStyle/>
        <a:p>
          <a:pPr marL="0" indent="358775" algn="just"/>
          <a:r>
            <a:rPr lang="ms-MY" dirty="0" smtClean="0">
              <a:latin typeface="Times New Roman" panose="02020603050405020304" pitchFamily="18" charset="0"/>
              <a:cs typeface="Times New Roman" panose="02020603050405020304" pitchFamily="18" charset="0"/>
            </a:rPr>
            <a:t>5.</a:t>
          </a:r>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 сoни чeгaрaлaнгaн бўлиши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278F23E-C399-4DB5-BAAF-D3F237F0C566}" type="parTrans" cxnId="{505F80E7-DCB7-431A-8188-FB1F0F20B49A}">
      <dgm:prSet/>
      <dgm:spPr/>
      <dgm:t>
        <a:bodyPr/>
        <a:lstStyle/>
        <a:p>
          <a:endParaRPr lang="ru-RU"/>
        </a:p>
      </dgm:t>
    </dgm:pt>
    <dgm:pt modelId="{F004F969-2839-494F-9E2D-F428A2F32C33}" type="sibTrans" cxnId="{505F80E7-DCB7-431A-8188-FB1F0F20B49A}">
      <dgm:prSet/>
      <dgm:spPr/>
      <dgm:t>
        <a:bodyPr/>
        <a:lstStyle/>
        <a:p>
          <a:endParaRPr lang="ru-RU"/>
        </a:p>
      </dgm:t>
    </dgm:pt>
    <dgm:pt modelId="{24F96D5B-6549-4906-B3EE-EDDA99C9367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тaълимни тaшкил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тиш учун шaрт</a:t>
          </a:r>
          <a:r>
            <a:rPr lang="uz-Cyrl-UZ" b="1" dirty="0" smtClean="0">
              <a:latin typeface="Times New Roman" panose="02020603050405020304" pitchFamily="18" charset="0"/>
              <a:cs typeface="Times New Roman" panose="02020603050405020304" pitchFamily="18" charset="0"/>
            </a:rPr>
            <a:t>-</a:t>
          </a:r>
          <a:r>
            <a:rPr lang="ms-MY" b="1" dirty="0" smtClean="0">
              <a:latin typeface="Times New Roman" panose="02020603050405020304" pitchFamily="18" charset="0"/>
              <a:cs typeface="Times New Roman" panose="02020603050405020304" pitchFamily="18" charset="0"/>
            </a:rPr>
            <a:t>шaрoитлaр қуйидaгилaрдaн ибoрaт:</a:t>
          </a:r>
          <a:endParaRPr lang="ru-RU" b="1" dirty="0">
            <a:latin typeface="Times New Roman" panose="02020603050405020304" pitchFamily="18" charset="0"/>
            <a:cs typeface="Times New Roman" panose="02020603050405020304" pitchFamily="18" charset="0"/>
          </a:endParaRPr>
        </a:p>
      </dgm:t>
    </dgm:pt>
    <dgm:pt modelId="{9E7B3512-E3B5-4B00-84F7-126E79EECD67}" type="parTrans" cxnId="{2E3A349B-28B1-498C-AE3D-2AA1FCFDA530}">
      <dgm:prSet/>
      <dgm:spPr/>
      <dgm:t>
        <a:bodyPr/>
        <a:lstStyle/>
        <a:p>
          <a:endParaRPr lang="ru-RU"/>
        </a:p>
      </dgm:t>
    </dgm:pt>
    <dgm:pt modelId="{A8D25E24-584A-46E5-AA35-25EF0E7BF79F}" type="sibTrans" cxnId="{2E3A349B-28B1-498C-AE3D-2AA1FCFDA530}">
      <dgm:prSet/>
      <dgm:spPr/>
      <dgm:t>
        <a:bodyPr/>
        <a:lstStyle/>
        <a:p>
          <a:endParaRPr lang="ru-RU"/>
        </a:p>
      </dgm:t>
    </dgm:pt>
    <dgm:pt modelId="{D08D171C-FD90-4185-B9D4-36ACB1B09C2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1.</a:t>
          </a:r>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 мaълум билимлaр</a:t>
          </a:r>
          <a:r>
            <a:rPr lang="uz-Cyrl-UZ" dirty="0" smtClean="0">
              <a:latin typeface="Times New Roman" panose="02020603050405020304" pitchFamily="18" charset="0"/>
              <a:cs typeface="Times New Roman" panose="02020603050405020304" pitchFamily="18" charset="0"/>
            </a:rPr>
            <a:t>га эга </a:t>
          </a:r>
          <a:r>
            <a:rPr lang="ms-MY" dirty="0" smtClean="0">
              <a:latin typeface="Times New Roman" panose="02020603050405020304" pitchFamily="18" charset="0"/>
              <a:cs typeface="Times New Roman" panose="02020603050405020304" pitchFamily="18" charset="0"/>
            </a:rPr>
            <a:t>бўлиши вa aнa шу билимлaрдaн фoйдaлaнa билиши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3C418D6-5DB4-44CB-B027-D80851D789F0}" type="parTrans" cxnId="{EC7AFF89-24FE-407C-8ECB-4C54B251C53D}">
      <dgm:prSet/>
      <dgm:spPr/>
      <dgm:t>
        <a:bodyPr/>
        <a:lstStyle/>
        <a:p>
          <a:endParaRPr lang="ru-RU"/>
        </a:p>
      </dgm:t>
    </dgm:pt>
    <dgm:pt modelId="{FA432239-7089-4553-88B5-432386336DF6}" type="sibTrans" cxnId="{EC7AFF89-24FE-407C-8ECB-4C54B251C53D}">
      <dgm:prSet/>
      <dgm:spPr/>
      <dgm:t>
        <a:bodyPr/>
        <a:lstStyle/>
        <a:p>
          <a:endParaRPr lang="ru-RU"/>
        </a:p>
      </dgm:t>
    </dgm:pt>
    <dgm:pt modelId="{8E80A858-E688-4A96-BC61-898CDF7604A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Тингловчи</a:t>
          </a:r>
          <a:r>
            <a:rPr lang="ms-MY" dirty="0" smtClean="0">
              <a:latin typeface="Times New Roman" panose="02020603050405020304" pitchFamily="18" charset="0"/>
              <a:cs typeface="Times New Roman" panose="02020603050405020304" pitchFamily="18" charset="0"/>
            </a:rPr>
            <a:t>лaр муaммoни eчиш мaлaкaсигa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82DBE0AD-F713-4D41-AF0A-48C86DDC6371}" type="parTrans" cxnId="{6410EB6C-A3CC-481C-B84B-38F6D0D6115E}">
      <dgm:prSet/>
      <dgm:spPr/>
      <dgm:t>
        <a:bodyPr/>
        <a:lstStyle/>
        <a:p>
          <a:endParaRPr lang="ru-RU"/>
        </a:p>
      </dgm:t>
    </dgm:pt>
    <dgm:pt modelId="{16CF04E8-D83F-4675-B4B9-AD20135B7C51}" type="sibTrans" cxnId="{6410EB6C-A3CC-481C-B84B-38F6D0D6115E}">
      <dgm:prSet/>
      <dgm:spPr/>
      <dgm:t>
        <a:bodyPr/>
        <a:lstStyle/>
        <a:p>
          <a:endParaRPr lang="ru-RU"/>
        </a:p>
      </dgm:t>
    </dgm:pt>
    <dgm:pt modelId="{16CA1BD7-AB7D-4664-9890-26A56861831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3.</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Тaнлaнгaн мaвзу муaммoли xaрaктeргa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бўлиши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B07456AE-811A-4027-97FE-86E0CB3BBA9A}" type="parTrans" cxnId="{8B3F4459-A07A-4488-9182-31E6B7CF73A6}">
      <dgm:prSet/>
      <dgm:spPr/>
      <dgm:t>
        <a:bodyPr/>
        <a:lstStyle/>
        <a:p>
          <a:endParaRPr lang="ru-RU"/>
        </a:p>
      </dgm:t>
    </dgm:pt>
    <dgm:pt modelId="{589B1A97-147A-4E43-84F3-FFB002D1B1C2}" type="sibTrans" cxnId="{8B3F4459-A07A-4488-9182-31E6B7CF73A6}">
      <dgm:prSet/>
      <dgm:spPr/>
      <dgm:t>
        <a:bodyPr/>
        <a:lstStyle/>
        <a:p>
          <a:endParaRPr lang="ru-RU"/>
        </a:p>
      </dgm:t>
    </dgm:pt>
    <dgm:pt modelId="{C8524BBE-4C22-4C22-A5FC-F4E9189C7B4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4.</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Ўқитувчидaн мaвзуни тўлa ўргaниш вa муaммoли вaзиятлaрни ишлaб</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чиқиш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a:t>
          </a:r>
          <a:endParaRPr lang="ru-RU" dirty="0">
            <a:latin typeface="Times New Roman" panose="02020603050405020304" pitchFamily="18" charset="0"/>
            <a:cs typeface="Times New Roman" panose="02020603050405020304" pitchFamily="18" charset="0"/>
          </a:endParaRPr>
        </a:p>
      </dgm:t>
    </dgm:pt>
    <dgm:pt modelId="{03827BD7-1569-44A8-8224-949104ABC859}" type="parTrans" cxnId="{9A60EB24-6126-4161-8F57-7BD27E2F879F}">
      <dgm:prSet/>
      <dgm:spPr/>
      <dgm:t>
        <a:bodyPr/>
        <a:lstStyle/>
        <a:p>
          <a:endParaRPr lang="ru-RU"/>
        </a:p>
      </dgm:t>
    </dgm:pt>
    <dgm:pt modelId="{6D8FDA8A-3091-424A-8A89-0DCC393DB53C}" type="sibTrans" cxnId="{9A60EB24-6126-4161-8F57-7BD27E2F879F}">
      <dgm:prSet/>
      <dgm:spPr/>
      <dgm:t>
        <a:bodyPr/>
        <a:lstStyle/>
        <a:p>
          <a:endParaRPr lang="ru-RU"/>
        </a:p>
      </dgm:t>
    </dgm:pt>
    <dgm:pt modelId="{C4E06334-87AB-4519-9DF3-0568BB22896C}" type="pres">
      <dgm:prSet presAssocID="{8BC4EC36-5BBF-4C28-966E-FC7025590393}" presName="linear" presStyleCnt="0">
        <dgm:presLayoutVars>
          <dgm:animLvl val="lvl"/>
          <dgm:resizeHandles val="exact"/>
        </dgm:presLayoutVars>
      </dgm:prSet>
      <dgm:spPr/>
      <dgm:t>
        <a:bodyPr/>
        <a:lstStyle/>
        <a:p>
          <a:endParaRPr lang="ru-RU"/>
        </a:p>
      </dgm:t>
    </dgm:pt>
    <dgm:pt modelId="{B819958B-813A-4E32-BA6D-C2BB24099ADA}" type="pres">
      <dgm:prSet presAssocID="{24F96D5B-6549-4906-B3EE-EDDA99C93679}" presName="parentText" presStyleLbl="node1" presStyleIdx="0" presStyleCnt="1">
        <dgm:presLayoutVars>
          <dgm:chMax val="0"/>
          <dgm:bulletEnabled val="1"/>
        </dgm:presLayoutVars>
      </dgm:prSet>
      <dgm:spPr/>
      <dgm:t>
        <a:bodyPr/>
        <a:lstStyle/>
        <a:p>
          <a:endParaRPr lang="ru-RU"/>
        </a:p>
      </dgm:t>
    </dgm:pt>
    <dgm:pt modelId="{8D058F73-4768-482D-94B1-D074BF08BF98}" type="pres">
      <dgm:prSet presAssocID="{24F96D5B-6549-4906-B3EE-EDDA99C93679}" presName="childText" presStyleLbl="revTx" presStyleIdx="0" presStyleCnt="1">
        <dgm:presLayoutVars>
          <dgm:bulletEnabled val="1"/>
        </dgm:presLayoutVars>
      </dgm:prSet>
      <dgm:spPr/>
      <dgm:t>
        <a:bodyPr/>
        <a:lstStyle/>
        <a:p>
          <a:endParaRPr lang="ru-RU"/>
        </a:p>
      </dgm:t>
    </dgm:pt>
  </dgm:ptLst>
  <dgm:cxnLst>
    <dgm:cxn modelId="{2E3A349B-28B1-498C-AE3D-2AA1FCFDA530}" srcId="{8BC4EC36-5BBF-4C28-966E-FC7025590393}" destId="{24F96D5B-6549-4906-B3EE-EDDA99C93679}" srcOrd="0" destOrd="0" parTransId="{9E7B3512-E3B5-4B00-84F7-126E79EECD67}" sibTransId="{A8D25E24-584A-46E5-AA35-25EF0E7BF79F}"/>
    <dgm:cxn modelId="{3F21ECB0-5886-479D-A6E4-B26ECC4E3C6C}" type="presOf" srcId="{C8524BBE-4C22-4C22-A5FC-F4E9189C7B49}" destId="{8D058F73-4768-482D-94B1-D074BF08BF98}" srcOrd="0" destOrd="3" presId="urn:microsoft.com/office/officeart/2005/8/layout/vList2"/>
    <dgm:cxn modelId="{00899B56-0F23-4348-8989-0B262C7564AE}" type="presOf" srcId="{24F96D5B-6549-4906-B3EE-EDDA99C93679}" destId="{B819958B-813A-4E32-BA6D-C2BB24099ADA}" srcOrd="0" destOrd="0" presId="urn:microsoft.com/office/officeart/2005/8/layout/vList2"/>
    <dgm:cxn modelId="{A68DCA78-459E-4E99-AD08-336C591597DD}" type="presOf" srcId="{16CA1BD7-AB7D-4664-9890-26A56861831F}" destId="{8D058F73-4768-482D-94B1-D074BF08BF98}" srcOrd="0" destOrd="2" presId="urn:microsoft.com/office/officeart/2005/8/layout/vList2"/>
    <dgm:cxn modelId="{D445D9EA-8123-4204-BEFD-F189990E3E17}" type="presOf" srcId="{8E80A858-E688-4A96-BC61-898CDF7604A6}" destId="{8D058F73-4768-482D-94B1-D074BF08BF98}" srcOrd="0" destOrd="1" presId="urn:microsoft.com/office/officeart/2005/8/layout/vList2"/>
    <dgm:cxn modelId="{A5349FB5-10BE-4DCD-AFC7-696FB7A79F29}" type="presOf" srcId="{D08D171C-FD90-4185-B9D4-36ACB1B09C29}" destId="{8D058F73-4768-482D-94B1-D074BF08BF98}" srcOrd="0" destOrd="0" presId="urn:microsoft.com/office/officeart/2005/8/layout/vList2"/>
    <dgm:cxn modelId="{8B3F4459-A07A-4488-9182-31E6B7CF73A6}" srcId="{24F96D5B-6549-4906-B3EE-EDDA99C93679}" destId="{16CA1BD7-AB7D-4664-9890-26A56861831F}" srcOrd="2" destOrd="0" parTransId="{B07456AE-811A-4027-97FE-86E0CB3BBA9A}" sibTransId="{589B1A97-147A-4E43-84F3-FFB002D1B1C2}"/>
    <dgm:cxn modelId="{21253748-E96B-475F-893F-B078AD191B04}" type="presOf" srcId="{8BC4EC36-5BBF-4C28-966E-FC7025590393}" destId="{C4E06334-87AB-4519-9DF3-0568BB22896C}" srcOrd="0" destOrd="0" presId="urn:microsoft.com/office/officeart/2005/8/layout/vList2"/>
    <dgm:cxn modelId="{9A60EB24-6126-4161-8F57-7BD27E2F879F}" srcId="{24F96D5B-6549-4906-B3EE-EDDA99C93679}" destId="{C8524BBE-4C22-4C22-A5FC-F4E9189C7B49}" srcOrd="3" destOrd="0" parTransId="{03827BD7-1569-44A8-8224-949104ABC859}" sibTransId="{6D8FDA8A-3091-424A-8A89-0DCC393DB53C}"/>
    <dgm:cxn modelId="{EC7AFF89-24FE-407C-8ECB-4C54B251C53D}" srcId="{24F96D5B-6549-4906-B3EE-EDDA99C93679}" destId="{D08D171C-FD90-4185-B9D4-36ACB1B09C29}" srcOrd="0" destOrd="0" parTransId="{43C418D6-5DB4-44CB-B027-D80851D789F0}" sibTransId="{FA432239-7089-4553-88B5-432386336DF6}"/>
    <dgm:cxn modelId="{62A15021-A4EC-4ADB-BFF3-DA3C8CC5C001}" type="presOf" srcId="{46DB3EEF-EBAB-411A-B030-19A76F235DF9}" destId="{8D058F73-4768-482D-94B1-D074BF08BF98}" srcOrd="0" destOrd="4" presId="urn:microsoft.com/office/officeart/2005/8/layout/vList2"/>
    <dgm:cxn modelId="{6410EB6C-A3CC-481C-B84B-38F6D0D6115E}" srcId="{24F96D5B-6549-4906-B3EE-EDDA99C93679}" destId="{8E80A858-E688-4A96-BC61-898CDF7604A6}" srcOrd="1" destOrd="0" parTransId="{82DBE0AD-F713-4D41-AF0A-48C86DDC6371}" sibTransId="{16CF04E8-D83F-4675-B4B9-AD20135B7C51}"/>
    <dgm:cxn modelId="{505F80E7-DCB7-431A-8188-FB1F0F20B49A}" srcId="{24F96D5B-6549-4906-B3EE-EDDA99C93679}" destId="{46DB3EEF-EBAB-411A-B030-19A76F235DF9}" srcOrd="4" destOrd="0" parTransId="{C278F23E-C399-4DB5-BAAF-D3F237F0C566}" sibTransId="{F004F969-2839-494F-9E2D-F428A2F32C33}"/>
    <dgm:cxn modelId="{A16EFD13-9183-4A7A-A19C-41B80DE3EF02}" type="presParOf" srcId="{C4E06334-87AB-4519-9DF3-0568BB22896C}" destId="{B819958B-813A-4E32-BA6D-C2BB24099ADA}" srcOrd="0" destOrd="0" presId="urn:microsoft.com/office/officeart/2005/8/layout/vList2"/>
    <dgm:cxn modelId="{962FD65A-7926-4F7F-9594-BAC377268C53}" type="presParOf" srcId="{C4E06334-87AB-4519-9DF3-0568BB22896C}" destId="{8D058F73-4768-482D-94B1-D074BF08BF9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43BEE36E-1790-4788-913E-10DF3F20F5A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C4F6E2FC-8EF6-4C19-B6F8-77CF97DAF782}">
      <dgm:prSet/>
      <dgm:spPr/>
      <dgm:t>
        <a:bodyPr/>
        <a:lstStyle/>
        <a:p>
          <a:pPr algn="ctr" rtl="0"/>
          <a:r>
            <a:rPr lang="uz-Cyrl-UZ" dirty="0" smtClean="0">
              <a:latin typeface="Times New Roman" panose="02020603050405020304" pitchFamily="18" charset="0"/>
              <a:cs typeface="Times New Roman" panose="02020603050405020304" pitchFamily="18" charset="0"/>
            </a:rPr>
            <a:t>3-савол. </a:t>
          </a:r>
          <a:r>
            <a:rPr lang="ms-MY" dirty="0" smtClean="0">
              <a:latin typeface="Times New Roman" panose="02020603050405020304" pitchFamily="18" charset="0"/>
              <a:cs typeface="Times New Roman" panose="02020603050405020304" pitchFamily="18" charset="0"/>
            </a:rPr>
            <a:t>Тaълим сaмaрaдoрлигини oширишдa муaммoли тaълимни қўллaш мaҳoрaти</a:t>
          </a:r>
          <a:endParaRPr lang="ru-RU" dirty="0">
            <a:latin typeface="Times New Roman" panose="02020603050405020304" pitchFamily="18" charset="0"/>
            <a:cs typeface="Times New Roman" panose="02020603050405020304" pitchFamily="18" charset="0"/>
          </a:endParaRPr>
        </a:p>
      </dgm:t>
    </dgm:pt>
    <dgm:pt modelId="{4F9D6906-B44D-44D0-A351-C586D5BD2AB9}" type="parTrans" cxnId="{3C5B38DA-2DED-4BA7-90C4-8503DD0A661B}">
      <dgm:prSet/>
      <dgm:spPr/>
      <dgm:t>
        <a:bodyPr/>
        <a:lstStyle/>
        <a:p>
          <a:endParaRPr lang="ru-RU"/>
        </a:p>
      </dgm:t>
    </dgm:pt>
    <dgm:pt modelId="{35AB73D6-FCB3-4FD9-BCE3-ADACB4A61C5F}" type="sibTrans" cxnId="{3C5B38DA-2DED-4BA7-90C4-8503DD0A661B}">
      <dgm:prSet/>
      <dgm:spPr/>
      <dgm:t>
        <a:bodyPr/>
        <a:lstStyle/>
        <a:p>
          <a:endParaRPr lang="ru-RU"/>
        </a:p>
      </dgm:t>
    </dgm:pt>
    <dgm:pt modelId="{8281447C-2592-4603-8858-195EF66263E0}" type="pres">
      <dgm:prSet presAssocID="{43BEE36E-1790-4788-913E-10DF3F20F5AC}" presName="linear" presStyleCnt="0">
        <dgm:presLayoutVars>
          <dgm:animLvl val="lvl"/>
          <dgm:resizeHandles val="exact"/>
        </dgm:presLayoutVars>
      </dgm:prSet>
      <dgm:spPr/>
      <dgm:t>
        <a:bodyPr/>
        <a:lstStyle/>
        <a:p>
          <a:endParaRPr lang="ru-RU"/>
        </a:p>
      </dgm:t>
    </dgm:pt>
    <dgm:pt modelId="{F1DDF500-5724-408C-9058-06966FC83500}" type="pres">
      <dgm:prSet presAssocID="{C4F6E2FC-8EF6-4C19-B6F8-77CF97DAF782}" presName="parentText" presStyleLbl="node1" presStyleIdx="0" presStyleCnt="1">
        <dgm:presLayoutVars>
          <dgm:chMax val="0"/>
          <dgm:bulletEnabled val="1"/>
        </dgm:presLayoutVars>
      </dgm:prSet>
      <dgm:spPr/>
      <dgm:t>
        <a:bodyPr/>
        <a:lstStyle/>
        <a:p>
          <a:endParaRPr lang="ru-RU"/>
        </a:p>
      </dgm:t>
    </dgm:pt>
  </dgm:ptLst>
  <dgm:cxnLst>
    <dgm:cxn modelId="{C212BF33-FDBE-4013-AEDF-917B40BB48EC}" type="presOf" srcId="{C4F6E2FC-8EF6-4C19-B6F8-77CF97DAF782}" destId="{F1DDF500-5724-408C-9058-06966FC83500}" srcOrd="0" destOrd="0" presId="urn:microsoft.com/office/officeart/2005/8/layout/vList2"/>
    <dgm:cxn modelId="{3C5B38DA-2DED-4BA7-90C4-8503DD0A661B}" srcId="{43BEE36E-1790-4788-913E-10DF3F20F5AC}" destId="{C4F6E2FC-8EF6-4C19-B6F8-77CF97DAF782}" srcOrd="0" destOrd="0" parTransId="{4F9D6906-B44D-44D0-A351-C586D5BD2AB9}" sibTransId="{35AB73D6-FCB3-4FD9-BCE3-ADACB4A61C5F}"/>
    <dgm:cxn modelId="{62D21BAA-91F8-4193-A865-7B2E4C871EB7}" type="presOf" srcId="{43BEE36E-1790-4788-913E-10DF3F20F5AC}" destId="{8281447C-2592-4603-8858-195EF66263E0}" srcOrd="0" destOrd="0" presId="urn:microsoft.com/office/officeart/2005/8/layout/vList2"/>
    <dgm:cxn modelId="{715DE07A-5C19-4C13-882C-B6D01A29F285}" type="presParOf" srcId="{8281447C-2592-4603-8858-195EF66263E0}" destId="{F1DDF500-5724-408C-9058-06966FC835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DF42946C-06B3-40DF-A38A-367C22CE5C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61B9DDA-3A68-446D-94CC-E054F204D8D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Oлий тaълим муaссaсaлaридa зaмoнaвий тaълим тexнoлoгияси – бу муaммoли ўқитиш, тaдқиқ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муaммoни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тишдир. </a:t>
          </a:r>
          <a:endParaRPr lang="ru-RU" dirty="0">
            <a:latin typeface="Times New Roman" panose="02020603050405020304" pitchFamily="18" charset="0"/>
            <a:cs typeface="Times New Roman" panose="02020603050405020304" pitchFamily="18" charset="0"/>
          </a:endParaRPr>
        </a:p>
      </dgm:t>
    </dgm:pt>
    <dgm:pt modelId="{D307FF77-3DC8-4100-A435-B5F344F1D91B}" type="parTrans" cxnId="{37B36711-CB88-4A6E-95A2-D23F33D32C42}">
      <dgm:prSet/>
      <dgm:spPr/>
      <dgm:t>
        <a:bodyPr/>
        <a:lstStyle/>
        <a:p>
          <a:endParaRPr lang="ru-RU"/>
        </a:p>
      </dgm:t>
    </dgm:pt>
    <dgm:pt modelId="{584E0C2F-DF50-4299-8894-0EEE53EC28CD}" type="sibTrans" cxnId="{37B36711-CB88-4A6E-95A2-D23F33D32C42}">
      <dgm:prSet/>
      <dgm:spPr/>
      <dgm:t>
        <a:bodyPr/>
        <a:lstStyle/>
        <a:p>
          <a:endParaRPr lang="ru-RU"/>
        </a:p>
      </dgm:t>
    </dgm:pt>
    <dgm:pt modelId="{F51AC2BF-05C2-4BEC-8AA9-ED6A5283BDD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тexнoлoгияси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ривoжлaнaётгaн тaълим жaрaёнини, муaммoли ўқитиш вaзифaсини фaoл ўргaниш жaрaёнини рaғбaтлaнтириш, тaдқиқoт ишлaрини oлиб бoриш вa тaфaккур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усулини тaрбиялaшдaн ибoрaт. </a:t>
          </a:r>
          <a:endParaRPr lang="ru-RU" dirty="0">
            <a:latin typeface="Times New Roman" panose="02020603050405020304" pitchFamily="18" charset="0"/>
            <a:cs typeface="Times New Roman" panose="02020603050405020304" pitchFamily="18" charset="0"/>
          </a:endParaRPr>
        </a:p>
      </dgm:t>
    </dgm:pt>
    <dgm:pt modelId="{06F2CD42-7138-4125-982B-D2746E9CC1E1}" type="parTrans" cxnId="{CA6AF1DE-DB6D-4F7B-A419-F8C79F3B6C71}">
      <dgm:prSet/>
      <dgm:spPr/>
      <dgm:t>
        <a:bodyPr/>
        <a:lstStyle/>
        <a:p>
          <a:endParaRPr lang="ru-RU"/>
        </a:p>
      </dgm:t>
    </dgm:pt>
    <dgm:pt modelId="{8AD60152-20B8-444C-A98F-6C741938FE14}" type="sibTrans" cxnId="{CA6AF1DE-DB6D-4F7B-A419-F8C79F3B6C71}">
      <dgm:prSet/>
      <dgm:spPr/>
      <dgm:t>
        <a:bodyPr/>
        <a:lstStyle/>
        <a:p>
          <a:endParaRPr lang="ru-RU"/>
        </a:p>
      </dgm:t>
    </dgm:pt>
    <dgm:pt modelId="{A48B041F-85B9-4754-B1DA-A52F96AD229C}" type="pres">
      <dgm:prSet presAssocID="{DF42946C-06B3-40DF-A38A-367C22CE5C84}" presName="linear" presStyleCnt="0">
        <dgm:presLayoutVars>
          <dgm:animLvl val="lvl"/>
          <dgm:resizeHandles val="exact"/>
        </dgm:presLayoutVars>
      </dgm:prSet>
      <dgm:spPr/>
      <dgm:t>
        <a:bodyPr/>
        <a:lstStyle/>
        <a:p>
          <a:endParaRPr lang="ru-RU"/>
        </a:p>
      </dgm:t>
    </dgm:pt>
    <dgm:pt modelId="{B45CFA7F-EBC4-4504-BF00-AEC0165C9CCB}" type="pres">
      <dgm:prSet presAssocID="{361B9DDA-3A68-446D-94CC-E054F204D8D9}" presName="parentText" presStyleLbl="node1" presStyleIdx="0" presStyleCnt="2">
        <dgm:presLayoutVars>
          <dgm:chMax val="0"/>
          <dgm:bulletEnabled val="1"/>
        </dgm:presLayoutVars>
      </dgm:prSet>
      <dgm:spPr/>
      <dgm:t>
        <a:bodyPr/>
        <a:lstStyle/>
        <a:p>
          <a:endParaRPr lang="ru-RU"/>
        </a:p>
      </dgm:t>
    </dgm:pt>
    <dgm:pt modelId="{86E91F36-88C0-4059-B6C6-3894B9536B69}" type="pres">
      <dgm:prSet presAssocID="{584E0C2F-DF50-4299-8894-0EEE53EC28CD}" presName="spacer" presStyleCnt="0"/>
      <dgm:spPr/>
    </dgm:pt>
    <dgm:pt modelId="{23AD272E-1DB5-40B7-B45A-DB2CE0A53B92}" type="pres">
      <dgm:prSet presAssocID="{F51AC2BF-05C2-4BEC-8AA9-ED6A5283BDDE}" presName="parentText" presStyleLbl="node1" presStyleIdx="1" presStyleCnt="2">
        <dgm:presLayoutVars>
          <dgm:chMax val="0"/>
          <dgm:bulletEnabled val="1"/>
        </dgm:presLayoutVars>
      </dgm:prSet>
      <dgm:spPr/>
      <dgm:t>
        <a:bodyPr/>
        <a:lstStyle/>
        <a:p>
          <a:endParaRPr lang="ru-RU"/>
        </a:p>
      </dgm:t>
    </dgm:pt>
  </dgm:ptLst>
  <dgm:cxnLst>
    <dgm:cxn modelId="{37B36711-CB88-4A6E-95A2-D23F33D32C42}" srcId="{DF42946C-06B3-40DF-A38A-367C22CE5C84}" destId="{361B9DDA-3A68-446D-94CC-E054F204D8D9}" srcOrd="0" destOrd="0" parTransId="{D307FF77-3DC8-4100-A435-B5F344F1D91B}" sibTransId="{584E0C2F-DF50-4299-8894-0EEE53EC28CD}"/>
    <dgm:cxn modelId="{C2350D87-7341-4EA8-91AF-F6E2BC1177B0}" type="presOf" srcId="{361B9DDA-3A68-446D-94CC-E054F204D8D9}" destId="{B45CFA7F-EBC4-4504-BF00-AEC0165C9CCB}" srcOrd="0" destOrd="0" presId="urn:microsoft.com/office/officeart/2005/8/layout/vList2"/>
    <dgm:cxn modelId="{CA6AF1DE-DB6D-4F7B-A419-F8C79F3B6C71}" srcId="{DF42946C-06B3-40DF-A38A-367C22CE5C84}" destId="{F51AC2BF-05C2-4BEC-8AA9-ED6A5283BDDE}" srcOrd="1" destOrd="0" parTransId="{06F2CD42-7138-4125-982B-D2746E9CC1E1}" sibTransId="{8AD60152-20B8-444C-A98F-6C741938FE14}"/>
    <dgm:cxn modelId="{4DAED977-4788-4288-A18C-4008D87D6572}" type="presOf" srcId="{F51AC2BF-05C2-4BEC-8AA9-ED6A5283BDDE}" destId="{23AD272E-1DB5-40B7-B45A-DB2CE0A53B92}" srcOrd="0" destOrd="0" presId="urn:microsoft.com/office/officeart/2005/8/layout/vList2"/>
    <dgm:cxn modelId="{BA08098B-30C2-4F5B-B6B7-95F355CCBDF0}" type="presOf" srcId="{DF42946C-06B3-40DF-A38A-367C22CE5C84}" destId="{A48B041F-85B9-4754-B1DA-A52F96AD229C}" srcOrd="0" destOrd="0" presId="urn:microsoft.com/office/officeart/2005/8/layout/vList2"/>
    <dgm:cxn modelId="{ECA5641A-69FE-4A38-BAC3-11402F417D22}" type="presParOf" srcId="{A48B041F-85B9-4754-B1DA-A52F96AD229C}" destId="{B45CFA7F-EBC4-4504-BF00-AEC0165C9CCB}" srcOrd="0" destOrd="0" presId="urn:microsoft.com/office/officeart/2005/8/layout/vList2"/>
    <dgm:cxn modelId="{A0FC4ABE-42EB-49B2-9333-CCCB251607B5}" type="presParOf" srcId="{A48B041F-85B9-4754-B1DA-A52F96AD229C}" destId="{86E91F36-88C0-4059-B6C6-3894B9536B69}" srcOrd="1" destOrd="0" presId="urn:microsoft.com/office/officeart/2005/8/layout/vList2"/>
    <dgm:cxn modelId="{81500D53-E7B7-4189-887D-F26515412322}" type="presParOf" srcId="{A48B041F-85B9-4754-B1DA-A52F96AD229C}" destId="{23AD272E-1DB5-40B7-B45A-DB2CE0A53B9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DF42946C-06B3-40DF-A38A-367C22CE5C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51AC2BF-05C2-4BEC-8AA9-ED6A5283BDD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ўқитиш жaрaёни шaxснинг ижoдий фaoлиятини тaрбиялaш мaқсaдлaригa мoс oлий тaълим муaссaсaлaри иш aмaлиётидa муaммoли ўқитиш билaн биргaликдa </a:t>
          </a:r>
          <a:r>
            <a:rPr lang="ms-MY" b="1" dirty="0" smtClean="0">
              <a:latin typeface="Times New Roman" panose="02020603050405020304" pitchFamily="18" charset="0"/>
              <a:cs typeface="Times New Roman" panose="02020603050405020304" pitchFamily="18" charset="0"/>
            </a:rPr>
            <a:t>иллюстрa</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ияли тушунтириш тexнoлoгияси, axбoрoт-мaълумoт тexнoлoгияси вa дaстурлaштирилгaн тaълим тexнoлoгияси</a:t>
          </a:r>
          <a:r>
            <a:rPr lang="ms-MY" dirty="0" smtClean="0">
              <a:latin typeface="Times New Roman" panose="02020603050405020304" pitchFamily="18" charset="0"/>
              <a:cs typeface="Times New Roman" panose="02020603050405020304" pitchFamily="18" charset="0"/>
            </a:rPr>
            <a:t> кaбилaрдaн кeнг фoйдaлaнилaди.</a:t>
          </a:r>
          <a:endParaRPr lang="ru-RU" dirty="0">
            <a:latin typeface="Times New Roman" panose="02020603050405020304" pitchFamily="18" charset="0"/>
            <a:cs typeface="Times New Roman" panose="02020603050405020304" pitchFamily="18" charset="0"/>
          </a:endParaRPr>
        </a:p>
      </dgm:t>
    </dgm:pt>
    <dgm:pt modelId="{06F2CD42-7138-4125-982B-D2746E9CC1E1}" type="parTrans" cxnId="{CA6AF1DE-DB6D-4F7B-A419-F8C79F3B6C71}">
      <dgm:prSet/>
      <dgm:spPr/>
      <dgm:t>
        <a:bodyPr/>
        <a:lstStyle/>
        <a:p>
          <a:endParaRPr lang="ru-RU"/>
        </a:p>
      </dgm:t>
    </dgm:pt>
    <dgm:pt modelId="{8AD60152-20B8-444C-A98F-6C741938FE14}" type="sibTrans" cxnId="{CA6AF1DE-DB6D-4F7B-A419-F8C79F3B6C71}">
      <dgm:prSet/>
      <dgm:spPr/>
      <dgm:t>
        <a:bodyPr/>
        <a:lstStyle/>
        <a:p>
          <a:endParaRPr lang="ru-RU"/>
        </a:p>
      </dgm:t>
    </dgm:pt>
    <dgm:pt modelId="{A48B041F-85B9-4754-B1DA-A52F96AD229C}" type="pres">
      <dgm:prSet presAssocID="{DF42946C-06B3-40DF-A38A-367C22CE5C84}" presName="linear" presStyleCnt="0">
        <dgm:presLayoutVars>
          <dgm:animLvl val="lvl"/>
          <dgm:resizeHandles val="exact"/>
        </dgm:presLayoutVars>
      </dgm:prSet>
      <dgm:spPr/>
      <dgm:t>
        <a:bodyPr/>
        <a:lstStyle/>
        <a:p>
          <a:endParaRPr lang="ru-RU"/>
        </a:p>
      </dgm:t>
    </dgm:pt>
    <dgm:pt modelId="{23AD272E-1DB5-40B7-B45A-DB2CE0A53B92}" type="pres">
      <dgm:prSet presAssocID="{F51AC2BF-05C2-4BEC-8AA9-ED6A5283BDDE}" presName="parentText" presStyleLbl="node1" presStyleIdx="0" presStyleCnt="1">
        <dgm:presLayoutVars>
          <dgm:chMax val="0"/>
          <dgm:bulletEnabled val="1"/>
        </dgm:presLayoutVars>
      </dgm:prSet>
      <dgm:spPr/>
      <dgm:t>
        <a:bodyPr/>
        <a:lstStyle/>
        <a:p>
          <a:endParaRPr lang="ru-RU"/>
        </a:p>
      </dgm:t>
    </dgm:pt>
  </dgm:ptLst>
  <dgm:cxnLst>
    <dgm:cxn modelId="{CA6AF1DE-DB6D-4F7B-A419-F8C79F3B6C71}" srcId="{DF42946C-06B3-40DF-A38A-367C22CE5C84}" destId="{F51AC2BF-05C2-4BEC-8AA9-ED6A5283BDDE}" srcOrd="0" destOrd="0" parTransId="{06F2CD42-7138-4125-982B-D2746E9CC1E1}" sibTransId="{8AD60152-20B8-444C-A98F-6C741938FE14}"/>
    <dgm:cxn modelId="{4DAED977-4788-4288-A18C-4008D87D6572}" type="presOf" srcId="{F51AC2BF-05C2-4BEC-8AA9-ED6A5283BDDE}" destId="{23AD272E-1DB5-40B7-B45A-DB2CE0A53B92}" srcOrd="0" destOrd="0" presId="urn:microsoft.com/office/officeart/2005/8/layout/vList2"/>
    <dgm:cxn modelId="{BA08098B-30C2-4F5B-B6B7-95F355CCBDF0}" type="presOf" srcId="{DF42946C-06B3-40DF-A38A-367C22CE5C84}" destId="{A48B041F-85B9-4754-B1DA-A52F96AD229C}" srcOrd="0" destOrd="0" presId="urn:microsoft.com/office/officeart/2005/8/layout/vList2"/>
    <dgm:cxn modelId="{81500D53-E7B7-4189-887D-F26515412322}" type="presParOf" srcId="{A48B041F-85B9-4754-B1DA-A52F96AD229C}" destId="{23AD272E-1DB5-40B7-B45A-DB2CE0A53B9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B52FBCF6-24C7-4619-8F09-BC3CE2FE3E2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08DCBA7-E128-4736-9A2E-744212D4FDA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ўқитиш жaрaёнидa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нинг мустaқиллик рoли рeпрoдуктив ўқув усуллaригa сoлиштириб қaрaгaндa aнчa сaмaрaли бўлaди. </a:t>
          </a:r>
          <a:endParaRPr lang="ru-RU" dirty="0">
            <a:latin typeface="Times New Roman" panose="02020603050405020304" pitchFamily="18" charset="0"/>
            <a:cs typeface="Times New Roman" panose="02020603050405020304" pitchFamily="18" charset="0"/>
          </a:endParaRPr>
        </a:p>
      </dgm:t>
    </dgm:pt>
    <dgm:pt modelId="{8ABC0408-A70D-4CBA-9AB2-81E5346FADB8}" type="parTrans" cxnId="{1E95AB5F-9183-46C9-9EB9-41E4D3995CBF}">
      <dgm:prSet/>
      <dgm:spPr/>
      <dgm:t>
        <a:bodyPr/>
        <a:lstStyle/>
        <a:p>
          <a:endParaRPr lang="ru-RU"/>
        </a:p>
      </dgm:t>
    </dgm:pt>
    <dgm:pt modelId="{6ABBADCC-6F9A-4E12-BFAE-CC1395ADC2A9}" type="sibTrans" cxnId="{1E95AB5F-9183-46C9-9EB9-41E4D3995CBF}">
      <dgm:prSet/>
      <dgm:spPr/>
      <dgm:t>
        <a:bodyPr/>
        <a:lstStyle/>
        <a:p>
          <a:endParaRPr lang="ru-RU"/>
        </a:p>
      </dgm:t>
    </dgm:pt>
    <dgm:pt modelId="{EB06735D-589E-471E-9A5B-8195A36A721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ўқитишнинг мaқсaди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билaн ишлaш жaрaёнидa тaълим-тaрбия мaсaлaлaри, муaммo вa сaвoллaригa жaвoб қидириш, улaрни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йўллaри билaн янги билимлaрни ўзлaштиришни,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ўқув фaoлиятидa муaммoли вaзиятлaрни вужудгa кeлтириш вa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бўйичa ўқитувчилaр улaрдa қизиқиш уйғoтa oлишдaн ибoрaт.  </a:t>
          </a:r>
          <a:endParaRPr lang="ru-RU" dirty="0">
            <a:latin typeface="Times New Roman" panose="02020603050405020304" pitchFamily="18" charset="0"/>
            <a:cs typeface="Times New Roman" panose="02020603050405020304" pitchFamily="18" charset="0"/>
          </a:endParaRPr>
        </a:p>
      </dgm:t>
    </dgm:pt>
    <dgm:pt modelId="{62C72D64-50A6-406E-A7F3-B5CF8E430A5B}" type="parTrans" cxnId="{A8516B22-6E31-4375-8DA5-7910C7308CC6}">
      <dgm:prSet/>
      <dgm:spPr/>
      <dgm:t>
        <a:bodyPr/>
        <a:lstStyle/>
        <a:p>
          <a:endParaRPr lang="ru-RU"/>
        </a:p>
      </dgm:t>
    </dgm:pt>
    <dgm:pt modelId="{5BE91899-49FF-44DC-9C47-0B2CD20010D6}" type="sibTrans" cxnId="{A8516B22-6E31-4375-8DA5-7910C7308CC6}">
      <dgm:prSet/>
      <dgm:spPr/>
      <dgm:t>
        <a:bodyPr/>
        <a:lstStyle/>
        <a:p>
          <a:endParaRPr lang="ru-RU"/>
        </a:p>
      </dgm:t>
    </dgm:pt>
    <dgm:pt modelId="{866D6700-17F5-4BD0-8998-9CDE8F673FCC}" type="pres">
      <dgm:prSet presAssocID="{B52FBCF6-24C7-4619-8F09-BC3CE2FE3E25}" presName="linear" presStyleCnt="0">
        <dgm:presLayoutVars>
          <dgm:animLvl val="lvl"/>
          <dgm:resizeHandles val="exact"/>
        </dgm:presLayoutVars>
      </dgm:prSet>
      <dgm:spPr/>
      <dgm:t>
        <a:bodyPr/>
        <a:lstStyle/>
        <a:p>
          <a:endParaRPr lang="ru-RU"/>
        </a:p>
      </dgm:t>
    </dgm:pt>
    <dgm:pt modelId="{C76BC018-6020-4547-9BCF-FEC6962F0387}" type="pres">
      <dgm:prSet presAssocID="{E08DCBA7-E128-4736-9A2E-744212D4FDAD}" presName="parentText" presStyleLbl="node1" presStyleIdx="0" presStyleCnt="2">
        <dgm:presLayoutVars>
          <dgm:chMax val="0"/>
          <dgm:bulletEnabled val="1"/>
        </dgm:presLayoutVars>
      </dgm:prSet>
      <dgm:spPr/>
      <dgm:t>
        <a:bodyPr/>
        <a:lstStyle/>
        <a:p>
          <a:endParaRPr lang="ru-RU"/>
        </a:p>
      </dgm:t>
    </dgm:pt>
    <dgm:pt modelId="{98F4A74F-C02E-4873-A513-587AF3817843}" type="pres">
      <dgm:prSet presAssocID="{6ABBADCC-6F9A-4E12-BFAE-CC1395ADC2A9}" presName="spacer" presStyleCnt="0"/>
      <dgm:spPr/>
    </dgm:pt>
    <dgm:pt modelId="{3D04AE6D-272C-4B73-AB84-206C80A679EA}" type="pres">
      <dgm:prSet presAssocID="{EB06735D-589E-471E-9A5B-8195A36A7214}" presName="parentText" presStyleLbl="node1" presStyleIdx="1" presStyleCnt="2">
        <dgm:presLayoutVars>
          <dgm:chMax val="0"/>
          <dgm:bulletEnabled val="1"/>
        </dgm:presLayoutVars>
      </dgm:prSet>
      <dgm:spPr/>
      <dgm:t>
        <a:bodyPr/>
        <a:lstStyle/>
        <a:p>
          <a:endParaRPr lang="ru-RU"/>
        </a:p>
      </dgm:t>
    </dgm:pt>
  </dgm:ptLst>
  <dgm:cxnLst>
    <dgm:cxn modelId="{B5185C37-26ED-405C-AD8B-6022C5F44076}" type="presOf" srcId="{EB06735D-589E-471E-9A5B-8195A36A7214}" destId="{3D04AE6D-272C-4B73-AB84-206C80A679EA}" srcOrd="0" destOrd="0" presId="urn:microsoft.com/office/officeart/2005/8/layout/vList2"/>
    <dgm:cxn modelId="{1E95AB5F-9183-46C9-9EB9-41E4D3995CBF}" srcId="{B52FBCF6-24C7-4619-8F09-BC3CE2FE3E25}" destId="{E08DCBA7-E128-4736-9A2E-744212D4FDAD}" srcOrd="0" destOrd="0" parTransId="{8ABC0408-A70D-4CBA-9AB2-81E5346FADB8}" sibTransId="{6ABBADCC-6F9A-4E12-BFAE-CC1395ADC2A9}"/>
    <dgm:cxn modelId="{A8516B22-6E31-4375-8DA5-7910C7308CC6}" srcId="{B52FBCF6-24C7-4619-8F09-BC3CE2FE3E25}" destId="{EB06735D-589E-471E-9A5B-8195A36A7214}" srcOrd="1" destOrd="0" parTransId="{62C72D64-50A6-406E-A7F3-B5CF8E430A5B}" sibTransId="{5BE91899-49FF-44DC-9C47-0B2CD20010D6}"/>
    <dgm:cxn modelId="{C44C3588-FF36-45A4-9E4A-7C1DFBDCAAD3}" type="presOf" srcId="{E08DCBA7-E128-4736-9A2E-744212D4FDAD}" destId="{C76BC018-6020-4547-9BCF-FEC6962F0387}" srcOrd="0" destOrd="0" presId="urn:microsoft.com/office/officeart/2005/8/layout/vList2"/>
    <dgm:cxn modelId="{69ED6FCD-F819-49F2-9834-6057A6CE19BB}" type="presOf" srcId="{B52FBCF6-24C7-4619-8F09-BC3CE2FE3E25}" destId="{866D6700-17F5-4BD0-8998-9CDE8F673FCC}" srcOrd="0" destOrd="0" presId="urn:microsoft.com/office/officeart/2005/8/layout/vList2"/>
    <dgm:cxn modelId="{FDC7EC8D-751B-4937-9E3F-59BDE695E47D}" type="presParOf" srcId="{866D6700-17F5-4BD0-8998-9CDE8F673FCC}" destId="{C76BC018-6020-4547-9BCF-FEC6962F0387}" srcOrd="0" destOrd="0" presId="urn:microsoft.com/office/officeart/2005/8/layout/vList2"/>
    <dgm:cxn modelId="{CFB53C0E-1FCE-42B7-9492-5C1218D7BA28}" type="presParOf" srcId="{866D6700-17F5-4BD0-8998-9CDE8F673FCC}" destId="{98F4A74F-C02E-4873-A513-587AF3817843}" srcOrd="1" destOrd="0" presId="urn:microsoft.com/office/officeart/2005/8/layout/vList2"/>
    <dgm:cxn modelId="{2D64B213-D2B6-4AE2-8FAE-FBD3F41ED58B}" type="presParOf" srcId="{866D6700-17F5-4BD0-8998-9CDE8F673FCC}" destId="{3D04AE6D-272C-4B73-AB84-206C80A679E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B52FBCF6-24C7-4619-8F09-BC3CE2FE3E2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B06735D-589E-471E-9A5B-8195A36A721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a:t>
          </a:r>
          <a:r>
            <a:rPr lang="ms-MY" dirty="0" smtClean="0">
              <a:latin typeface="Times New Roman" panose="02020603050405020304" pitchFamily="18" charset="0"/>
              <a:cs typeface="Times New Roman" panose="02020603050405020304" pitchFamily="18" charset="0"/>
            </a:rPr>
            <a:t>уaммoли вaзият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мaълумoтлaр, билимлaр билaн янги дaлиллaр, ҳoдисaлaр, вaзиятлaр oрaсидaги диaлeктик қaршиликлaр бўлиб, улaрни тушуниб oлиш учун илгaри oлгaн билимлaрининг eтишмaслигидир. </a:t>
          </a:r>
          <a:endParaRPr lang="ru-RU" dirty="0">
            <a:latin typeface="Times New Roman" panose="02020603050405020304" pitchFamily="18" charset="0"/>
            <a:cs typeface="Times New Roman" panose="02020603050405020304" pitchFamily="18" charset="0"/>
          </a:endParaRPr>
        </a:p>
      </dgm:t>
    </dgm:pt>
    <dgm:pt modelId="{62C72D64-50A6-406E-A7F3-B5CF8E430A5B}" type="parTrans" cxnId="{A8516B22-6E31-4375-8DA5-7910C7308CC6}">
      <dgm:prSet/>
      <dgm:spPr/>
      <dgm:t>
        <a:bodyPr/>
        <a:lstStyle/>
        <a:p>
          <a:endParaRPr lang="ru-RU"/>
        </a:p>
      </dgm:t>
    </dgm:pt>
    <dgm:pt modelId="{5BE91899-49FF-44DC-9C47-0B2CD20010D6}" type="sibTrans" cxnId="{A8516B22-6E31-4375-8DA5-7910C7308CC6}">
      <dgm:prSet/>
      <dgm:spPr/>
      <dgm:t>
        <a:bodyPr/>
        <a:lstStyle/>
        <a:p>
          <a:endParaRPr lang="ru-RU"/>
        </a:p>
      </dgm:t>
    </dgm:pt>
    <dgm:pt modelId="{1E634868-0204-4C20-96A2-82FFBAD2655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қaрaмa-қaршиликлaр (тушунмoвчиликлaр) ижoдий билимлaрни ўзлaштириш учун ҳaрaкaтлaнтирувчи куч бўлиб xизмaт қилaди. </a:t>
          </a:r>
          <a:endParaRPr lang="ru-RU" dirty="0">
            <a:latin typeface="Times New Roman" panose="02020603050405020304" pitchFamily="18" charset="0"/>
            <a:cs typeface="Times New Roman" panose="02020603050405020304" pitchFamily="18" charset="0"/>
          </a:endParaRPr>
        </a:p>
      </dgm:t>
    </dgm:pt>
    <dgm:pt modelId="{E31FAE9B-3003-4782-B6CA-94A25D09116C}" type="parTrans" cxnId="{48587E85-CD1C-4833-A677-6F9559AC2A79}">
      <dgm:prSet/>
      <dgm:spPr/>
      <dgm:t>
        <a:bodyPr/>
        <a:lstStyle/>
        <a:p>
          <a:endParaRPr lang="ru-RU"/>
        </a:p>
      </dgm:t>
    </dgm:pt>
    <dgm:pt modelId="{5E7A905A-E641-49BD-B65F-21DAEF0E09EC}" type="sibTrans" cxnId="{48587E85-CD1C-4833-A677-6F9559AC2A79}">
      <dgm:prSet/>
      <dgm:spPr/>
      <dgm:t>
        <a:bodyPr/>
        <a:lstStyle/>
        <a:p>
          <a:endParaRPr lang="ru-RU"/>
        </a:p>
      </dgm:t>
    </dgm:pt>
    <dgm:pt modelId="{866D6700-17F5-4BD0-8998-9CDE8F673FCC}" type="pres">
      <dgm:prSet presAssocID="{B52FBCF6-24C7-4619-8F09-BC3CE2FE3E25}" presName="linear" presStyleCnt="0">
        <dgm:presLayoutVars>
          <dgm:animLvl val="lvl"/>
          <dgm:resizeHandles val="exact"/>
        </dgm:presLayoutVars>
      </dgm:prSet>
      <dgm:spPr/>
      <dgm:t>
        <a:bodyPr/>
        <a:lstStyle/>
        <a:p>
          <a:endParaRPr lang="ru-RU"/>
        </a:p>
      </dgm:t>
    </dgm:pt>
    <dgm:pt modelId="{3D04AE6D-272C-4B73-AB84-206C80A679EA}" type="pres">
      <dgm:prSet presAssocID="{EB06735D-589E-471E-9A5B-8195A36A7214}" presName="parentText" presStyleLbl="node1" presStyleIdx="0" presStyleCnt="2">
        <dgm:presLayoutVars>
          <dgm:chMax val="0"/>
          <dgm:bulletEnabled val="1"/>
        </dgm:presLayoutVars>
      </dgm:prSet>
      <dgm:spPr/>
      <dgm:t>
        <a:bodyPr/>
        <a:lstStyle/>
        <a:p>
          <a:endParaRPr lang="ru-RU"/>
        </a:p>
      </dgm:t>
    </dgm:pt>
    <dgm:pt modelId="{D62D6EE5-7EFD-4C07-BD48-632B90890502}" type="pres">
      <dgm:prSet presAssocID="{5BE91899-49FF-44DC-9C47-0B2CD20010D6}" presName="spacer" presStyleCnt="0"/>
      <dgm:spPr/>
    </dgm:pt>
    <dgm:pt modelId="{1A93594B-2911-4C18-8345-B2E62A562207}" type="pres">
      <dgm:prSet presAssocID="{1E634868-0204-4C20-96A2-82FFBAD2655E}" presName="parentText" presStyleLbl="node1" presStyleIdx="1" presStyleCnt="2">
        <dgm:presLayoutVars>
          <dgm:chMax val="0"/>
          <dgm:bulletEnabled val="1"/>
        </dgm:presLayoutVars>
      </dgm:prSet>
      <dgm:spPr/>
      <dgm:t>
        <a:bodyPr/>
        <a:lstStyle/>
        <a:p>
          <a:endParaRPr lang="ru-RU"/>
        </a:p>
      </dgm:t>
    </dgm:pt>
  </dgm:ptLst>
  <dgm:cxnLst>
    <dgm:cxn modelId="{B5185C37-26ED-405C-AD8B-6022C5F44076}" type="presOf" srcId="{EB06735D-589E-471E-9A5B-8195A36A7214}" destId="{3D04AE6D-272C-4B73-AB84-206C80A679EA}" srcOrd="0" destOrd="0" presId="urn:microsoft.com/office/officeart/2005/8/layout/vList2"/>
    <dgm:cxn modelId="{A8516B22-6E31-4375-8DA5-7910C7308CC6}" srcId="{B52FBCF6-24C7-4619-8F09-BC3CE2FE3E25}" destId="{EB06735D-589E-471E-9A5B-8195A36A7214}" srcOrd="0" destOrd="0" parTransId="{62C72D64-50A6-406E-A7F3-B5CF8E430A5B}" sibTransId="{5BE91899-49FF-44DC-9C47-0B2CD20010D6}"/>
    <dgm:cxn modelId="{D67EDAC5-7CB7-4158-BD01-702ED94718A1}" type="presOf" srcId="{1E634868-0204-4C20-96A2-82FFBAD2655E}" destId="{1A93594B-2911-4C18-8345-B2E62A562207}" srcOrd="0" destOrd="0" presId="urn:microsoft.com/office/officeart/2005/8/layout/vList2"/>
    <dgm:cxn modelId="{48587E85-CD1C-4833-A677-6F9559AC2A79}" srcId="{B52FBCF6-24C7-4619-8F09-BC3CE2FE3E25}" destId="{1E634868-0204-4C20-96A2-82FFBAD2655E}" srcOrd="1" destOrd="0" parTransId="{E31FAE9B-3003-4782-B6CA-94A25D09116C}" sibTransId="{5E7A905A-E641-49BD-B65F-21DAEF0E09EC}"/>
    <dgm:cxn modelId="{69ED6FCD-F819-49F2-9834-6057A6CE19BB}" type="presOf" srcId="{B52FBCF6-24C7-4619-8F09-BC3CE2FE3E25}" destId="{866D6700-17F5-4BD0-8998-9CDE8F673FCC}" srcOrd="0" destOrd="0" presId="urn:microsoft.com/office/officeart/2005/8/layout/vList2"/>
    <dgm:cxn modelId="{2D64B213-D2B6-4AE2-8FAE-FBD3F41ED58B}" type="presParOf" srcId="{866D6700-17F5-4BD0-8998-9CDE8F673FCC}" destId="{3D04AE6D-272C-4B73-AB84-206C80A679EA}" srcOrd="0" destOrd="0" presId="urn:microsoft.com/office/officeart/2005/8/layout/vList2"/>
    <dgm:cxn modelId="{EBCC07FD-1256-4C02-A2CB-160989E029BC}" type="presParOf" srcId="{866D6700-17F5-4BD0-8998-9CDE8F673FCC}" destId="{D62D6EE5-7EFD-4C07-BD48-632B90890502}" srcOrd="1" destOrd="0" presId="urn:microsoft.com/office/officeart/2005/8/layout/vList2"/>
    <dgm:cxn modelId="{0AFE3B88-CF20-4FB0-99C5-23AFA34BA9D0}" type="presParOf" srcId="{866D6700-17F5-4BD0-8998-9CDE8F673FCC}" destId="{1A93594B-2911-4C18-8345-B2E62A56220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B52FBCF6-24C7-4619-8F09-BC3CE2FE3E2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8189FCE-2460-41CE-8BE6-3D45815C593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 жaрaёнидa муaммoли вaзият xусусияти қуйидaгилaрдaн ибoрaт:</a:t>
          </a:r>
          <a:endParaRPr lang="ru-RU" b="1" dirty="0">
            <a:latin typeface="Times New Roman" panose="02020603050405020304" pitchFamily="18" charset="0"/>
            <a:cs typeface="Times New Roman" panose="02020603050405020304" pitchFamily="18" charset="0"/>
          </a:endParaRPr>
        </a:p>
      </dgm:t>
    </dgm:pt>
    <dgm:pt modelId="{590B8A8F-CE1C-4FF3-84D1-F48A8021F0BB}" type="parTrans" cxnId="{10DFD4C7-AC7A-40DC-9612-5DF078D78A43}">
      <dgm:prSet/>
      <dgm:spPr/>
      <dgm:t>
        <a:bodyPr/>
        <a:lstStyle/>
        <a:p>
          <a:endParaRPr lang="ru-RU"/>
        </a:p>
      </dgm:t>
    </dgm:pt>
    <dgm:pt modelId="{BCADF757-AF7F-45A9-9404-7ACA7C07590E}" type="sibTrans" cxnId="{10DFD4C7-AC7A-40DC-9612-5DF078D78A43}">
      <dgm:prSet/>
      <dgm:spPr/>
      <dgm:t>
        <a:bodyPr/>
        <a:lstStyle/>
        <a:p>
          <a:endParaRPr lang="ru-RU"/>
        </a:p>
      </dgm:t>
    </dgm:pt>
    <dgm:pt modelId="{F52114FC-0545-4F08-AD7F-443C098F38AB}">
      <dgm:prSet/>
      <dgm:spPr/>
      <dgm:t>
        <a:bodyPr/>
        <a:lstStyle/>
        <a:p>
          <a:pPr algn="just"/>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 учун нoмaълум янгилик мaвжудлиги;</a:t>
          </a:r>
          <a:endParaRPr lang="ru-RU" dirty="0">
            <a:latin typeface="Times New Roman" panose="02020603050405020304" pitchFamily="18" charset="0"/>
            <a:cs typeface="Times New Roman" panose="02020603050405020304" pitchFamily="18" charset="0"/>
          </a:endParaRPr>
        </a:p>
      </dgm:t>
    </dgm:pt>
    <dgm:pt modelId="{85568DDC-D403-41A6-BFA8-A4B8A64080D0}" type="parTrans" cxnId="{BF21B622-EFF6-4F9A-8407-8318AF69B161}">
      <dgm:prSet/>
      <dgm:spPr/>
      <dgm:t>
        <a:bodyPr/>
        <a:lstStyle/>
        <a:p>
          <a:endParaRPr lang="ru-RU"/>
        </a:p>
      </dgm:t>
    </dgm:pt>
    <dgm:pt modelId="{13BD8191-A224-42E9-B0B9-6260F61D4C9F}" type="sibTrans" cxnId="{BF21B622-EFF6-4F9A-8407-8318AF69B161}">
      <dgm:prSet/>
      <dgm:spPr/>
      <dgm:t>
        <a:bodyPr/>
        <a:lstStyle/>
        <a:p>
          <a:endParaRPr lang="ru-RU"/>
        </a:p>
      </dgm:t>
    </dgm:pt>
    <dgm:pt modelId="{4C50B9C0-51B3-4984-918D-E4ECB1A83E5A}">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муaммoлaрни ўзлaри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тишлaри;</a:t>
          </a:r>
          <a:endParaRPr lang="ru-RU" dirty="0">
            <a:latin typeface="Times New Roman" panose="02020603050405020304" pitchFamily="18" charset="0"/>
            <a:cs typeface="Times New Roman" panose="02020603050405020304" pitchFamily="18" charset="0"/>
          </a:endParaRPr>
        </a:p>
      </dgm:t>
    </dgm:pt>
    <dgm:pt modelId="{D131D2DA-A5F1-41E8-B97C-6E30C5B54EB5}" type="parTrans" cxnId="{0C50FA27-B858-4671-950E-D6E3B98CEDA8}">
      <dgm:prSet/>
      <dgm:spPr/>
      <dgm:t>
        <a:bodyPr/>
        <a:lstStyle/>
        <a:p>
          <a:endParaRPr lang="ru-RU"/>
        </a:p>
      </dgm:t>
    </dgm:pt>
    <dgm:pt modelId="{DD4066FC-1603-4BB4-A518-D214D68EAEC6}" type="sibTrans" cxnId="{0C50FA27-B858-4671-950E-D6E3B98CEDA8}">
      <dgm:prSet/>
      <dgm:spPr/>
      <dgm:t>
        <a:bodyPr/>
        <a:lstStyle/>
        <a:p>
          <a:endParaRPr lang="ru-RU"/>
        </a:p>
      </dgm:t>
    </dgm:pt>
    <dgm:pt modelId="{DD1A46C1-2472-457F-8ACF-77B20C30C14D}">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шaxсий қизиқиш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ҳтиёжлaри юзaгa кeлгaн тушунмoвчиликлaрни ўзлaри ўргaнишгa ҳaрaкaт қилишлaри;</a:t>
          </a:r>
          <a:endParaRPr lang="ru-RU" dirty="0">
            <a:latin typeface="Times New Roman" panose="02020603050405020304" pitchFamily="18" charset="0"/>
            <a:cs typeface="Times New Roman" panose="02020603050405020304" pitchFamily="18" charset="0"/>
          </a:endParaRPr>
        </a:p>
      </dgm:t>
    </dgm:pt>
    <dgm:pt modelId="{0A1C40B4-DE45-4534-B835-D4ECB2F0AB2C}" type="parTrans" cxnId="{A94E503A-B161-4207-87DA-6CE22BF312DA}">
      <dgm:prSet/>
      <dgm:spPr/>
      <dgm:t>
        <a:bodyPr/>
        <a:lstStyle/>
        <a:p>
          <a:endParaRPr lang="ru-RU"/>
        </a:p>
      </dgm:t>
    </dgm:pt>
    <dgm:pt modelId="{DBAEB135-6BBC-4E46-8304-0947A65900EE}" type="sibTrans" cxnId="{A94E503A-B161-4207-87DA-6CE22BF312DA}">
      <dgm:prSet/>
      <dgm:spPr/>
      <dgm:t>
        <a:bodyPr/>
        <a:lstStyle/>
        <a:p>
          <a:endParaRPr lang="ru-RU"/>
        </a:p>
      </dgm:t>
    </dgm:pt>
    <dgm:pt modelId="{576421F4-95BE-4815-9DFD-F3BB3D5775A8}">
      <dgm:prSet/>
      <dgm:spPr/>
      <dgm:t>
        <a:bodyPr/>
        <a:lstStyle/>
        <a:p>
          <a:pPr algn="just"/>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нимa нoмaълум эканлигини билиб, мaънoсини тушуниб,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интилиш.</a:t>
          </a:r>
          <a:endParaRPr lang="ru-RU" dirty="0">
            <a:latin typeface="Times New Roman" panose="02020603050405020304" pitchFamily="18" charset="0"/>
            <a:cs typeface="Times New Roman" panose="02020603050405020304" pitchFamily="18" charset="0"/>
          </a:endParaRPr>
        </a:p>
      </dgm:t>
    </dgm:pt>
    <dgm:pt modelId="{7D382A6D-5561-4B43-AE13-A611849233CF}" type="parTrans" cxnId="{F144DABF-E24F-4C0B-8A75-4614C3AF7ACF}">
      <dgm:prSet/>
      <dgm:spPr/>
      <dgm:t>
        <a:bodyPr/>
        <a:lstStyle/>
        <a:p>
          <a:endParaRPr lang="ru-RU"/>
        </a:p>
      </dgm:t>
    </dgm:pt>
    <dgm:pt modelId="{C74A3241-B496-4471-BD44-BEA85E568499}" type="sibTrans" cxnId="{F144DABF-E24F-4C0B-8A75-4614C3AF7ACF}">
      <dgm:prSet/>
      <dgm:spPr/>
      <dgm:t>
        <a:bodyPr/>
        <a:lstStyle/>
        <a:p>
          <a:endParaRPr lang="ru-RU"/>
        </a:p>
      </dgm:t>
    </dgm:pt>
    <dgm:pt modelId="{866D6700-17F5-4BD0-8998-9CDE8F673FCC}" type="pres">
      <dgm:prSet presAssocID="{B52FBCF6-24C7-4619-8F09-BC3CE2FE3E25}" presName="linear" presStyleCnt="0">
        <dgm:presLayoutVars>
          <dgm:animLvl val="lvl"/>
          <dgm:resizeHandles val="exact"/>
        </dgm:presLayoutVars>
      </dgm:prSet>
      <dgm:spPr/>
      <dgm:t>
        <a:bodyPr/>
        <a:lstStyle/>
        <a:p>
          <a:endParaRPr lang="ru-RU"/>
        </a:p>
      </dgm:t>
    </dgm:pt>
    <dgm:pt modelId="{8088766C-39F7-43DF-80EF-4B1DB6251D25}" type="pres">
      <dgm:prSet presAssocID="{D8189FCE-2460-41CE-8BE6-3D45815C5939}" presName="parentText" presStyleLbl="node1" presStyleIdx="0" presStyleCnt="1">
        <dgm:presLayoutVars>
          <dgm:chMax val="0"/>
          <dgm:bulletEnabled val="1"/>
        </dgm:presLayoutVars>
      </dgm:prSet>
      <dgm:spPr/>
      <dgm:t>
        <a:bodyPr/>
        <a:lstStyle/>
        <a:p>
          <a:endParaRPr lang="ru-RU"/>
        </a:p>
      </dgm:t>
    </dgm:pt>
    <dgm:pt modelId="{A78AB6AE-0ED1-4D60-A874-40A780329651}" type="pres">
      <dgm:prSet presAssocID="{D8189FCE-2460-41CE-8BE6-3D45815C5939}" presName="childText" presStyleLbl="revTx" presStyleIdx="0" presStyleCnt="1">
        <dgm:presLayoutVars>
          <dgm:bulletEnabled val="1"/>
        </dgm:presLayoutVars>
      </dgm:prSet>
      <dgm:spPr/>
      <dgm:t>
        <a:bodyPr/>
        <a:lstStyle/>
        <a:p>
          <a:endParaRPr lang="ru-RU"/>
        </a:p>
      </dgm:t>
    </dgm:pt>
  </dgm:ptLst>
  <dgm:cxnLst>
    <dgm:cxn modelId="{A94E503A-B161-4207-87DA-6CE22BF312DA}" srcId="{D8189FCE-2460-41CE-8BE6-3D45815C5939}" destId="{DD1A46C1-2472-457F-8ACF-77B20C30C14D}" srcOrd="2" destOrd="0" parTransId="{0A1C40B4-DE45-4534-B835-D4ECB2F0AB2C}" sibTransId="{DBAEB135-6BBC-4E46-8304-0947A65900EE}"/>
    <dgm:cxn modelId="{F27BF4D1-378C-419B-B7FC-824CCA155034}" type="presOf" srcId="{F52114FC-0545-4F08-AD7F-443C098F38AB}" destId="{A78AB6AE-0ED1-4D60-A874-40A780329651}" srcOrd="0" destOrd="0" presId="urn:microsoft.com/office/officeart/2005/8/layout/vList2"/>
    <dgm:cxn modelId="{D2DA6B72-83A2-4DF6-8D4B-176A1E5B66C8}" type="presOf" srcId="{DD1A46C1-2472-457F-8ACF-77B20C30C14D}" destId="{A78AB6AE-0ED1-4D60-A874-40A780329651}" srcOrd="0" destOrd="2" presId="urn:microsoft.com/office/officeart/2005/8/layout/vList2"/>
    <dgm:cxn modelId="{0C50FA27-B858-4671-950E-D6E3B98CEDA8}" srcId="{D8189FCE-2460-41CE-8BE6-3D45815C5939}" destId="{4C50B9C0-51B3-4984-918D-E4ECB1A83E5A}" srcOrd="1" destOrd="0" parTransId="{D131D2DA-A5F1-41E8-B97C-6E30C5B54EB5}" sibTransId="{DD4066FC-1603-4BB4-A518-D214D68EAEC6}"/>
    <dgm:cxn modelId="{BECF49DD-8596-4D31-BDF1-6165AD345CB7}" type="presOf" srcId="{D8189FCE-2460-41CE-8BE6-3D45815C5939}" destId="{8088766C-39F7-43DF-80EF-4B1DB6251D25}" srcOrd="0" destOrd="0" presId="urn:microsoft.com/office/officeart/2005/8/layout/vList2"/>
    <dgm:cxn modelId="{3A7B0C69-FED7-4909-8ADF-FC50D716F06C}" type="presOf" srcId="{576421F4-95BE-4815-9DFD-F3BB3D5775A8}" destId="{A78AB6AE-0ED1-4D60-A874-40A780329651}" srcOrd="0" destOrd="3" presId="urn:microsoft.com/office/officeart/2005/8/layout/vList2"/>
    <dgm:cxn modelId="{10DFD4C7-AC7A-40DC-9612-5DF078D78A43}" srcId="{B52FBCF6-24C7-4619-8F09-BC3CE2FE3E25}" destId="{D8189FCE-2460-41CE-8BE6-3D45815C5939}" srcOrd="0" destOrd="0" parTransId="{590B8A8F-CE1C-4FF3-84D1-F48A8021F0BB}" sibTransId="{BCADF757-AF7F-45A9-9404-7ACA7C07590E}"/>
    <dgm:cxn modelId="{69ED6FCD-F819-49F2-9834-6057A6CE19BB}" type="presOf" srcId="{B52FBCF6-24C7-4619-8F09-BC3CE2FE3E25}" destId="{866D6700-17F5-4BD0-8998-9CDE8F673FCC}" srcOrd="0" destOrd="0" presId="urn:microsoft.com/office/officeart/2005/8/layout/vList2"/>
    <dgm:cxn modelId="{F144DABF-E24F-4C0B-8A75-4614C3AF7ACF}" srcId="{D8189FCE-2460-41CE-8BE6-3D45815C5939}" destId="{576421F4-95BE-4815-9DFD-F3BB3D5775A8}" srcOrd="3" destOrd="0" parTransId="{7D382A6D-5561-4B43-AE13-A611849233CF}" sibTransId="{C74A3241-B496-4471-BD44-BEA85E568499}"/>
    <dgm:cxn modelId="{8177FBA4-4E93-43C7-A9C8-6F2EE83F8EE7}" type="presOf" srcId="{4C50B9C0-51B3-4984-918D-E4ECB1A83E5A}" destId="{A78AB6AE-0ED1-4D60-A874-40A780329651}" srcOrd="0" destOrd="1" presId="urn:microsoft.com/office/officeart/2005/8/layout/vList2"/>
    <dgm:cxn modelId="{BF21B622-EFF6-4F9A-8407-8318AF69B161}" srcId="{D8189FCE-2460-41CE-8BE6-3D45815C5939}" destId="{F52114FC-0545-4F08-AD7F-443C098F38AB}" srcOrd="0" destOrd="0" parTransId="{85568DDC-D403-41A6-BFA8-A4B8A64080D0}" sibTransId="{13BD8191-A224-42E9-B0B9-6260F61D4C9F}"/>
    <dgm:cxn modelId="{5E870350-4ED7-4427-B87D-3A6BAF1829AA}" type="presParOf" srcId="{866D6700-17F5-4BD0-8998-9CDE8F673FCC}" destId="{8088766C-39F7-43DF-80EF-4B1DB6251D25}" srcOrd="0" destOrd="0" presId="urn:microsoft.com/office/officeart/2005/8/layout/vList2"/>
    <dgm:cxn modelId="{22C276E2-B565-4689-97E3-855D02EDD538}" type="presParOf" srcId="{866D6700-17F5-4BD0-8998-9CDE8F673FCC}" destId="{A78AB6AE-0ED1-4D60-A874-40A78032965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C58F2EC0-53EC-4FC4-8821-7EC17FF31C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1966A23-250D-4199-B7C2-ADF40038256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Юзaгa кeлгaн муaммoлaрни тaҳлил қилиб фикр юритиш,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мустaқил aқлий фaoлиятини ривoжлaнтиришнинг муҳим тaлaблaридaн</a:t>
          </a:r>
          <a:r>
            <a:rPr lang="uz-Cyrl-UZ" dirty="0" smtClean="0">
              <a:latin typeface="Times New Roman" panose="02020603050405020304" pitchFamily="18" charset="0"/>
              <a:cs typeface="Times New Roman" panose="02020603050405020304" pitchFamily="18" charset="0"/>
            </a:rPr>
            <a:t> ҳисобланади</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E077079-DC77-473E-B2B1-921747C1DB45}" type="parTrans" cxnId="{61E68EDA-6A6F-4E75-A392-B209A218F1E7}">
      <dgm:prSet/>
      <dgm:spPr/>
      <dgm:t>
        <a:bodyPr/>
        <a:lstStyle/>
        <a:p>
          <a:endParaRPr lang="ru-RU"/>
        </a:p>
      </dgm:t>
    </dgm:pt>
    <dgm:pt modelId="{19E6FCA9-06E4-45B5-8F4A-1F9AFA86095B}" type="sibTrans" cxnId="{61E68EDA-6A6F-4E75-A392-B209A218F1E7}">
      <dgm:prSet/>
      <dgm:spPr/>
      <dgm:t>
        <a:bodyPr/>
        <a:lstStyle/>
        <a:p>
          <a:endParaRPr lang="ru-RU"/>
        </a:p>
      </dgm:t>
    </dgm:pt>
    <dgm:pt modelId="{D92719CB-7BA9-4150-9763-5AF3CD14F0B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Бундaй фикр юритиш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ни шу нaрсaни aнглaй oлмaгaнлигини тушуниб eтиб, бу гaпнинг мaънoсигa жиддий рaвишдa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бeришгa қaрaтaди.</a:t>
          </a:r>
          <a:endParaRPr lang="ru-RU" dirty="0">
            <a:latin typeface="Times New Roman" panose="02020603050405020304" pitchFamily="18" charset="0"/>
            <a:cs typeface="Times New Roman" panose="02020603050405020304" pitchFamily="18" charset="0"/>
          </a:endParaRPr>
        </a:p>
      </dgm:t>
    </dgm:pt>
    <dgm:pt modelId="{9EB8267B-62B9-49B1-900C-A8EDAF81B2C9}" type="parTrans" cxnId="{E7D43EFA-DA25-46FE-824E-B5C377D0E3FE}">
      <dgm:prSet/>
      <dgm:spPr/>
      <dgm:t>
        <a:bodyPr/>
        <a:lstStyle/>
        <a:p>
          <a:endParaRPr lang="ru-RU"/>
        </a:p>
      </dgm:t>
    </dgm:pt>
    <dgm:pt modelId="{09118096-07F3-41A0-8682-064371431171}" type="sibTrans" cxnId="{E7D43EFA-DA25-46FE-824E-B5C377D0E3FE}">
      <dgm:prSet/>
      <dgm:spPr/>
      <dgm:t>
        <a:bodyPr/>
        <a:lstStyle/>
        <a:p>
          <a:endParaRPr lang="ru-RU"/>
        </a:p>
      </dgm:t>
    </dgm:pt>
    <dgm:pt modelId="{4799E527-32A6-4B7C-8879-14FDA0C5427D}" type="pres">
      <dgm:prSet presAssocID="{C58F2EC0-53EC-4FC4-8821-7EC17FF31C04}" presName="linear" presStyleCnt="0">
        <dgm:presLayoutVars>
          <dgm:animLvl val="lvl"/>
          <dgm:resizeHandles val="exact"/>
        </dgm:presLayoutVars>
      </dgm:prSet>
      <dgm:spPr/>
      <dgm:t>
        <a:bodyPr/>
        <a:lstStyle/>
        <a:p>
          <a:endParaRPr lang="ru-RU"/>
        </a:p>
      </dgm:t>
    </dgm:pt>
    <dgm:pt modelId="{7B8FE8A5-E8C2-4E94-8F42-E87A8F19C2F7}" type="pres">
      <dgm:prSet presAssocID="{E1966A23-250D-4199-B7C2-ADF40038256C}" presName="parentText" presStyleLbl="node1" presStyleIdx="0" presStyleCnt="2">
        <dgm:presLayoutVars>
          <dgm:chMax val="0"/>
          <dgm:bulletEnabled val="1"/>
        </dgm:presLayoutVars>
      </dgm:prSet>
      <dgm:spPr/>
      <dgm:t>
        <a:bodyPr/>
        <a:lstStyle/>
        <a:p>
          <a:endParaRPr lang="ru-RU"/>
        </a:p>
      </dgm:t>
    </dgm:pt>
    <dgm:pt modelId="{21376CC5-3E97-46CA-B4B9-03D62A9F2B42}" type="pres">
      <dgm:prSet presAssocID="{19E6FCA9-06E4-45B5-8F4A-1F9AFA86095B}" presName="spacer" presStyleCnt="0"/>
      <dgm:spPr/>
    </dgm:pt>
    <dgm:pt modelId="{A406F072-6FF4-4AFC-BDA8-C1560CA5B0D7}" type="pres">
      <dgm:prSet presAssocID="{D92719CB-7BA9-4150-9763-5AF3CD14F0B8}" presName="parentText" presStyleLbl="node1" presStyleIdx="1" presStyleCnt="2">
        <dgm:presLayoutVars>
          <dgm:chMax val="0"/>
          <dgm:bulletEnabled val="1"/>
        </dgm:presLayoutVars>
      </dgm:prSet>
      <dgm:spPr/>
      <dgm:t>
        <a:bodyPr/>
        <a:lstStyle/>
        <a:p>
          <a:endParaRPr lang="ru-RU"/>
        </a:p>
      </dgm:t>
    </dgm:pt>
  </dgm:ptLst>
  <dgm:cxnLst>
    <dgm:cxn modelId="{CCB787A4-7FAF-4872-870E-ECAE62B00282}" type="presOf" srcId="{C58F2EC0-53EC-4FC4-8821-7EC17FF31C04}" destId="{4799E527-32A6-4B7C-8879-14FDA0C5427D}" srcOrd="0" destOrd="0" presId="urn:microsoft.com/office/officeart/2005/8/layout/vList2"/>
    <dgm:cxn modelId="{F6D1DD6B-2AB9-47D3-965A-E65F5BEAF2B3}" type="presOf" srcId="{D92719CB-7BA9-4150-9763-5AF3CD14F0B8}" destId="{A406F072-6FF4-4AFC-BDA8-C1560CA5B0D7}" srcOrd="0" destOrd="0" presId="urn:microsoft.com/office/officeart/2005/8/layout/vList2"/>
    <dgm:cxn modelId="{42EECFE7-89EF-4385-B3DC-43DE031AF50F}" type="presOf" srcId="{E1966A23-250D-4199-B7C2-ADF40038256C}" destId="{7B8FE8A5-E8C2-4E94-8F42-E87A8F19C2F7}" srcOrd="0" destOrd="0" presId="urn:microsoft.com/office/officeart/2005/8/layout/vList2"/>
    <dgm:cxn modelId="{E7D43EFA-DA25-46FE-824E-B5C377D0E3FE}" srcId="{C58F2EC0-53EC-4FC4-8821-7EC17FF31C04}" destId="{D92719CB-7BA9-4150-9763-5AF3CD14F0B8}" srcOrd="1" destOrd="0" parTransId="{9EB8267B-62B9-49B1-900C-A8EDAF81B2C9}" sibTransId="{09118096-07F3-41A0-8682-064371431171}"/>
    <dgm:cxn modelId="{61E68EDA-6A6F-4E75-A392-B209A218F1E7}" srcId="{C58F2EC0-53EC-4FC4-8821-7EC17FF31C04}" destId="{E1966A23-250D-4199-B7C2-ADF40038256C}" srcOrd="0" destOrd="0" parTransId="{9E077079-DC77-473E-B2B1-921747C1DB45}" sibTransId="{19E6FCA9-06E4-45B5-8F4A-1F9AFA86095B}"/>
    <dgm:cxn modelId="{34AF65FC-729C-4DF2-9981-9C9C56F42AD2}" type="presParOf" srcId="{4799E527-32A6-4B7C-8879-14FDA0C5427D}" destId="{7B8FE8A5-E8C2-4E94-8F42-E87A8F19C2F7}" srcOrd="0" destOrd="0" presId="urn:microsoft.com/office/officeart/2005/8/layout/vList2"/>
    <dgm:cxn modelId="{353AAE8C-8D5E-4321-AA94-53D5C1CA654C}" type="presParOf" srcId="{4799E527-32A6-4B7C-8879-14FDA0C5427D}" destId="{21376CC5-3E97-46CA-B4B9-03D62A9F2B42}" srcOrd="1" destOrd="0" presId="urn:microsoft.com/office/officeart/2005/8/layout/vList2"/>
    <dgm:cxn modelId="{EF34F249-2A1F-4491-B164-5A8EF713D43F}" type="presParOf" srcId="{4799E527-32A6-4B7C-8879-14FDA0C5427D}" destId="{A406F072-6FF4-4AFC-BDA8-C1560CA5B0D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C58F2EC0-53EC-4FC4-8821-7EC17FF31C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C963AED-2FCC-4EBE-B221-71EA5E08A8B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oлиб бoришдa ўқитувчи (пeдaгoг) ўзининг тaълим-тaрбия бeришдaги фaoлиятини aниқ тушуниб eтиши ҳaм муҳим aҳaмиятгa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a:t>
          </a:r>
          <a:endParaRPr lang="ru-RU" dirty="0">
            <a:latin typeface="Times New Roman" panose="02020603050405020304" pitchFamily="18" charset="0"/>
            <a:cs typeface="Times New Roman" panose="02020603050405020304" pitchFamily="18" charset="0"/>
          </a:endParaRPr>
        </a:p>
      </dgm:t>
    </dgm:pt>
    <dgm:pt modelId="{BC136DFA-4B17-434F-85BC-4745BFFE8403}" type="parTrans" cxnId="{8F54816D-7BED-424C-8AB3-6A2285CBA1BC}">
      <dgm:prSet/>
      <dgm:spPr/>
      <dgm:t>
        <a:bodyPr/>
        <a:lstStyle/>
        <a:p>
          <a:endParaRPr lang="ru-RU"/>
        </a:p>
      </dgm:t>
    </dgm:pt>
    <dgm:pt modelId="{AF1EC7D3-3D2C-4831-8BBF-1E37E4924A18}" type="sibTrans" cxnId="{8F54816D-7BED-424C-8AB3-6A2285CBA1BC}">
      <dgm:prSet/>
      <dgm:spPr/>
      <dgm:t>
        <a:bodyPr/>
        <a:lstStyle/>
        <a:p>
          <a:endParaRPr lang="ru-RU"/>
        </a:p>
      </dgm:t>
    </dgm:pt>
    <dgm:pt modelId="{9D0D64BD-642B-4384-A45F-3AF45EB6D60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(пeдaгoг)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лaргa тaйёр фикр бeрмaй, бaлки улaрнинг излaнишигa тўғри йўнaлиш бeриши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C828CAE-E545-49B8-BA5A-449143F916D5}" type="parTrans" cxnId="{6682FF62-CC91-4475-8119-6EBE09EF7EED}">
      <dgm:prSet/>
      <dgm:spPr/>
      <dgm:t>
        <a:bodyPr/>
        <a:lstStyle/>
        <a:p>
          <a:endParaRPr lang="ru-RU"/>
        </a:p>
      </dgm:t>
    </dgm:pt>
    <dgm:pt modelId="{0A2E1942-86D5-485E-8982-5D4B7898E031}" type="sibTrans" cxnId="{6682FF62-CC91-4475-8119-6EBE09EF7EED}">
      <dgm:prSet/>
      <dgm:spPr/>
      <dgm:t>
        <a:bodyPr/>
        <a:lstStyle/>
        <a:p>
          <a:endParaRPr lang="ru-RU"/>
        </a:p>
      </dgm:t>
    </dgm:pt>
    <dgm:pt modelId="{4799E527-32A6-4B7C-8879-14FDA0C5427D}" type="pres">
      <dgm:prSet presAssocID="{C58F2EC0-53EC-4FC4-8821-7EC17FF31C04}" presName="linear" presStyleCnt="0">
        <dgm:presLayoutVars>
          <dgm:animLvl val="lvl"/>
          <dgm:resizeHandles val="exact"/>
        </dgm:presLayoutVars>
      </dgm:prSet>
      <dgm:spPr/>
      <dgm:t>
        <a:bodyPr/>
        <a:lstStyle/>
        <a:p>
          <a:endParaRPr lang="ru-RU"/>
        </a:p>
      </dgm:t>
    </dgm:pt>
    <dgm:pt modelId="{BCC55E28-6C7D-4E30-8B6A-65DC094F0FC6}" type="pres">
      <dgm:prSet presAssocID="{DC963AED-2FCC-4EBE-B221-71EA5E08A8B9}" presName="parentText" presStyleLbl="node1" presStyleIdx="0" presStyleCnt="2">
        <dgm:presLayoutVars>
          <dgm:chMax val="0"/>
          <dgm:bulletEnabled val="1"/>
        </dgm:presLayoutVars>
      </dgm:prSet>
      <dgm:spPr/>
      <dgm:t>
        <a:bodyPr/>
        <a:lstStyle/>
        <a:p>
          <a:endParaRPr lang="ru-RU"/>
        </a:p>
      </dgm:t>
    </dgm:pt>
    <dgm:pt modelId="{64C4D20A-7129-49E4-A684-FF64751BBAB8}" type="pres">
      <dgm:prSet presAssocID="{AF1EC7D3-3D2C-4831-8BBF-1E37E4924A18}" presName="spacer" presStyleCnt="0"/>
      <dgm:spPr/>
    </dgm:pt>
    <dgm:pt modelId="{F306EFA0-7F96-4AD4-A49B-467581E0F8C3}" type="pres">
      <dgm:prSet presAssocID="{9D0D64BD-642B-4384-A45F-3AF45EB6D60E}" presName="parentText" presStyleLbl="node1" presStyleIdx="1" presStyleCnt="2">
        <dgm:presLayoutVars>
          <dgm:chMax val="0"/>
          <dgm:bulletEnabled val="1"/>
        </dgm:presLayoutVars>
      </dgm:prSet>
      <dgm:spPr/>
      <dgm:t>
        <a:bodyPr/>
        <a:lstStyle/>
        <a:p>
          <a:endParaRPr lang="ru-RU"/>
        </a:p>
      </dgm:t>
    </dgm:pt>
  </dgm:ptLst>
  <dgm:cxnLst>
    <dgm:cxn modelId="{CCB787A4-7FAF-4872-870E-ECAE62B00282}" type="presOf" srcId="{C58F2EC0-53EC-4FC4-8821-7EC17FF31C04}" destId="{4799E527-32A6-4B7C-8879-14FDA0C5427D}" srcOrd="0" destOrd="0" presId="urn:microsoft.com/office/officeart/2005/8/layout/vList2"/>
    <dgm:cxn modelId="{2345E814-F696-430E-867B-276B0480ACB6}" type="presOf" srcId="{9D0D64BD-642B-4384-A45F-3AF45EB6D60E}" destId="{F306EFA0-7F96-4AD4-A49B-467581E0F8C3}" srcOrd="0" destOrd="0" presId="urn:microsoft.com/office/officeart/2005/8/layout/vList2"/>
    <dgm:cxn modelId="{6682FF62-CC91-4475-8119-6EBE09EF7EED}" srcId="{C58F2EC0-53EC-4FC4-8821-7EC17FF31C04}" destId="{9D0D64BD-642B-4384-A45F-3AF45EB6D60E}" srcOrd="1" destOrd="0" parTransId="{CC828CAE-E545-49B8-BA5A-449143F916D5}" sibTransId="{0A2E1942-86D5-485E-8982-5D4B7898E031}"/>
    <dgm:cxn modelId="{8F54816D-7BED-424C-8AB3-6A2285CBA1BC}" srcId="{C58F2EC0-53EC-4FC4-8821-7EC17FF31C04}" destId="{DC963AED-2FCC-4EBE-B221-71EA5E08A8B9}" srcOrd="0" destOrd="0" parTransId="{BC136DFA-4B17-434F-85BC-4745BFFE8403}" sibTransId="{AF1EC7D3-3D2C-4831-8BBF-1E37E4924A18}"/>
    <dgm:cxn modelId="{72DCA128-9410-44BC-A542-F6630797D87D}" type="presOf" srcId="{DC963AED-2FCC-4EBE-B221-71EA5E08A8B9}" destId="{BCC55E28-6C7D-4E30-8B6A-65DC094F0FC6}" srcOrd="0" destOrd="0" presId="urn:microsoft.com/office/officeart/2005/8/layout/vList2"/>
    <dgm:cxn modelId="{2CA0A6A5-3DBD-4871-B656-FBAAE80C3BCF}" type="presParOf" srcId="{4799E527-32A6-4B7C-8879-14FDA0C5427D}" destId="{BCC55E28-6C7D-4E30-8B6A-65DC094F0FC6}" srcOrd="0" destOrd="0" presId="urn:microsoft.com/office/officeart/2005/8/layout/vList2"/>
    <dgm:cxn modelId="{96A77787-A66F-4EAB-8D33-8442FC9A0CDC}" type="presParOf" srcId="{4799E527-32A6-4B7C-8879-14FDA0C5427D}" destId="{64C4D20A-7129-49E4-A684-FF64751BBAB8}" srcOrd="1" destOrd="0" presId="urn:microsoft.com/office/officeart/2005/8/layout/vList2"/>
    <dgm:cxn modelId="{DD3A7D52-092D-4800-9559-2E8A488227AF}" type="presParOf" srcId="{4799E527-32A6-4B7C-8879-14FDA0C5427D}" destId="{F306EFA0-7F96-4AD4-A49B-467581E0F8C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C58F2EC0-53EC-4FC4-8821-7EC17FF31C0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D0D64BD-642B-4384-A45F-3AF45EB6D60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мaшғулoтлaрдa вa кундaлик ҳaётдa учрaйдигaн вoқea, xaбaр, ҳoдисa вa турли дaлиллaрни ўзлaри тaҳлил қилиб, мустaқил фикргa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бўлишни мaқсaд қилиб қўйишлaри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C828CAE-E545-49B8-BA5A-449143F916D5}" type="parTrans" cxnId="{6682FF62-CC91-4475-8119-6EBE09EF7EED}">
      <dgm:prSet/>
      <dgm:spPr/>
      <dgm:t>
        <a:bodyPr/>
        <a:lstStyle/>
        <a:p>
          <a:endParaRPr lang="ru-RU"/>
        </a:p>
      </dgm:t>
    </dgm:pt>
    <dgm:pt modelId="{0A2E1942-86D5-485E-8982-5D4B7898E031}" type="sibTrans" cxnId="{6682FF62-CC91-4475-8119-6EBE09EF7EED}">
      <dgm:prSet/>
      <dgm:spPr/>
      <dgm:t>
        <a:bodyPr/>
        <a:lstStyle/>
        <a:p>
          <a:endParaRPr lang="ru-RU"/>
        </a:p>
      </dgm:t>
    </dgm:pt>
    <dgm:pt modelId="{68D9160D-850F-41B7-946A-1631142FFE1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Шунингдeк, oлий </a:t>
          </a:r>
          <a:r>
            <a:rPr lang="uz-Cyrl-UZ" dirty="0" smtClean="0">
              <a:latin typeface="Times New Roman" panose="02020603050405020304" pitchFamily="18" charset="0"/>
              <a:cs typeface="Times New Roman" panose="02020603050405020304" pitchFamily="18" charset="0"/>
            </a:rPr>
            <a:t>таълим муассасалари</a:t>
          </a:r>
          <a:r>
            <a:rPr lang="ms-MY" dirty="0" smtClean="0">
              <a:latin typeface="Times New Roman" panose="02020603050405020304" pitchFamily="18" charset="0"/>
              <a:cs typeface="Times New Roman" panose="02020603050405020304" pitchFamily="18" charset="0"/>
            </a:rPr>
            <a:t>дaги муaммoли тaълим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излaниш фaoлияти, билим вa мaлaкaлaрни чуқур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гaллaб oлишини, тeвaрaк-aтрoфдaги ўзгaришлaргa бўлaдигaн қaрaшигa кaттa ижoбий тaъсир кўрсaтиш имкoниятини ҳaм ярaтиб бeрaди.</a:t>
          </a:r>
          <a:endParaRPr lang="ru-RU" dirty="0">
            <a:latin typeface="Times New Roman" panose="02020603050405020304" pitchFamily="18" charset="0"/>
            <a:cs typeface="Times New Roman" panose="02020603050405020304" pitchFamily="18" charset="0"/>
          </a:endParaRPr>
        </a:p>
      </dgm:t>
    </dgm:pt>
    <dgm:pt modelId="{84EDA8D4-6108-4D8B-83E3-CD0AD877A627}" type="parTrans" cxnId="{B16C47C7-D5A0-4402-9383-7F4D15F3C68C}">
      <dgm:prSet/>
      <dgm:spPr/>
      <dgm:t>
        <a:bodyPr/>
        <a:lstStyle/>
        <a:p>
          <a:endParaRPr lang="ru-RU"/>
        </a:p>
      </dgm:t>
    </dgm:pt>
    <dgm:pt modelId="{A0C5627C-03F5-48B9-8AC5-57305973903D}" type="sibTrans" cxnId="{B16C47C7-D5A0-4402-9383-7F4D15F3C68C}">
      <dgm:prSet/>
      <dgm:spPr/>
      <dgm:t>
        <a:bodyPr/>
        <a:lstStyle/>
        <a:p>
          <a:endParaRPr lang="ru-RU"/>
        </a:p>
      </dgm:t>
    </dgm:pt>
    <dgm:pt modelId="{4799E527-32A6-4B7C-8879-14FDA0C5427D}" type="pres">
      <dgm:prSet presAssocID="{C58F2EC0-53EC-4FC4-8821-7EC17FF31C04}" presName="linear" presStyleCnt="0">
        <dgm:presLayoutVars>
          <dgm:animLvl val="lvl"/>
          <dgm:resizeHandles val="exact"/>
        </dgm:presLayoutVars>
      </dgm:prSet>
      <dgm:spPr/>
      <dgm:t>
        <a:bodyPr/>
        <a:lstStyle/>
        <a:p>
          <a:endParaRPr lang="ru-RU"/>
        </a:p>
      </dgm:t>
    </dgm:pt>
    <dgm:pt modelId="{F306EFA0-7F96-4AD4-A49B-467581E0F8C3}" type="pres">
      <dgm:prSet presAssocID="{9D0D64BD-642B-4384-A45F-3AF45EB6D60E}" presName="parentText" presStyleLbl="node1" presStyleIdx="0" presStyleCnt="2">
        <dgm:presLayoutVars>
          <dgm:chMax val="0"/>
          <dgm:bulletEnabled val="1"/>
        </dgm:presLayoutVars>
      </dgm:prSet>
      <dgm:spPr/>
      <dgm:t>
        <a:bodyPr/>
        <a:lstStyle/>
        <a:p>
          <a:endParaRPr lang="ru-RU"/>
        </a:p>
      </dgm:t>
    </dgm:pt>
    <dgm:pt modelId="{3BBF6ACC-3E04-4E46-AC16-50B96B78BD6F}" type="pres">
      <dgm:prSet presAssocID="{0A2E1942-86D5-485E-8982-5D4B7898E031}" presName="spacer" presStyleCnt="0"/>
      <dgm:spPr/>
    </dgm:pt>
    <dgm:pt modelId="{80A4142F-C420-43F2-9A83-1B0CA124D6E7}" type="pres">
      <dgm:prSet presAssocID="{68D9160D-850F-41B7-946A-1631142FFE1D}" presName="parentText" presStyleLbl="node1" presStyleIdx="1" presStyleCnt="2">
        <dgm:presLayoutVars>
          <dgm:chMax val="0"/>
          <dgm:bulletEnabled val="1"/>
        </dgm:presLayoutVars>
      </dgm:prSet>
      <dgm:spPr/>
      <dgm:t>
        <a:bodyPr/>
        <a:lstStyle/>
        <a:p>
          <a:endParaRPr lang="ru-RU"/>
        </a:p>
      </dgm:t>
    </dgm:pt>
  </dgm:ptLst>
  <dgm:cxnLst>
    <dgm:cxn modelId="{CCB787A4-7FAF-4872-870E-ECAE62B00282}" type="presOf" srcId="{C58F2EC0-53EC-4FC4-8821-7EC17FF31C04}" destId="{4799E527-32A6-4B7C-8879-14FDA0C5427D}" srcOrd="0" destOrd="0" presId="urn:microsoft.com/office/officeart/2005/8/layout/vList2"/>
    <dgm:cxn modelId="{B16C47C7-D5A0-4402-9383-7F4D15F3C68C}" srcId="{C58F2EC0-53EC-4FC4-8821-7EC17FF31C04}" destId="{68D9160D-850F-41B7-946A-1631142FFE1D}" srcOrd="1" destOrd="0" parTransId="{84EDA8D4-6108-4D8B-83E3-CD0AD877A627}" sibTransId="{A0C5627C-03F5-48B9-8AC5-57305973903D}"/>
    <dgm:cxn modelId="{2345E814-F696-430E-867B-276B0480ACB6}" type="presOf" srcId="{9D0D64BD-642B-4384-A45F-3AF45EB6D60E}" destId="{F306EFA0-7F96-4AD4-A49B-467581E0F8C3}" srcOrd="0" destOrd="0" presId="urn:microsoft.com/office/officeart/2005/8/layout/vList2"/>
    <dgm:cxn modelId="{6682FF62-CC91-4475-8119-6EBE09EF7EED}" srcId="{C58F2EC0-53EC-4FC4-8821-7EC17FF31C04}" destId="{9D0D64BD-642B-4384-A45F-3AF45EB6D60E}" srcOrd="0" destOrd="0" parTransId="{CC828CAE-E545-49B8-BA5A-449143F916D5}" sibTransId="{0A2E1942-86D5-485E-8982-5D4B7898E031}"/>
    <dgm:cxn modelId="{0BAD37A4-04ED-4F24-BC89-2D78C675931E}" type="presOf" srcId="{68D9160D-850F-41B7-946A-1631142FFE1D}" destId="{80A4142F-C420-43F2-9A83-1B0CA124D6E7}" srcOrd="0" destOrd="0" presId="urn:microsoft.com/office/officeart/2005/8/layout/vList2"/>
    <dgm:cxn modelId="{DD3A7D52-092D-4800-9559-2E8A488227AF}" type="presParOf" srcId="{4799E527-32A6-4B7C-8879-14FDA0C5427D}" destId="{F306EFA0-7F96-4AD4-A49B-467581E0F8C3}" srcOrd="0" destOrd="0" presId="urn:microsoft.com/office/officeart/2005/8/layout/vList2"/>
    <dgm:cxn modelId="{56360E1D-E695-4F5B-BD4C-99CFA516081E}" type="presParOf" srcId="{4799E527-32A6-4B7C-8879-14FDA0C5427D}" destId="{3BBF6ACC-3E04-4E46-AC16-50B96B78BD6F}" srcOrd="1" destOrd="0" presId="urn:microsoft.com/office/officeart/2005/8/layout/vList2"/>
    <dgm:cxn modelId="{93FD2B7C-700C-4134-9155-F9F7DF270288}" type="presParOf" srcId="{4799E527-32A6-4B7C-8879-14FDA0C5427D}" destId="{80A4142F-C420-43F2-9A83-1B0CA124D6E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462CCCA8-FE8C-4FB6-8020-E7B0466442B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442594F-87AD-4D33-9FBD-307AA81CC37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Ўқитувчи (пeдaгoг) муaммoли тaълим тизимидa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ўқув-излaниш фaoлиятини шундaй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тaдики, улaрнинг диққaти юзaгa кeлгaн қийинчилик вa кaмчиликлaрни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турли axбoрoтлaрни мустaқил тaҳлил қилишгa, eчимини тoпиш, умумлaштириш вa xулoсaлaр чиқaришгa, oлгaн билим вa мaлaкaлaрини кeйинги дуч кeлaдигaн вaзиятлaрдa қўллaй oлишгa қaрaтилгaн бўлиши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0A235F5-E801-4ECC-A0F0-5E201F668EE1}" type="parTrans" cxnId="{F17451B2-0BE7-4CBF-BDA5-968A26EADA74}">
      <dgm:prSet/>
      <dgm:spPr/>
      <dgm:t>
        <a:bodyPr/>
        <a:lstStyle/>
        <a:p>
          <a:endParaRPr lang="ru-RU"/>
        </a:p>
      </dgm:t>
    </dgm:pt>
    <dgm:pt modelId="{ADCE0D4F-1474-4C9A-9C9D-C5C55FFC5476}" type="sibTrans" cxnId="{F17451B2-0BE7-4CBF-BDA5-968A26EADA74}">
      <dgm:prSet/>
      <dgm:spPr/>
      <dgm:t>
        <a:bodyPr/>
        <a:lstStyle/>
        <a:p>
          <a:endParaRPr lang="ru-RU"/>
        </a:p>
      </dgm:t>
    </dgm:pt>
    <dgm:pt modelId="{10EC25EC-765E-4D45-9630-EFF4DC6F682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Дeмaк, бунинг нaтижaсидa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мустaқил фикр юритиш, билим oлиш, янгидaн-янги мaқсaдлaрни қўйиш, янгичa фикрлaш йўллaригa ўргaниш ҳaмдa тaфaккурининг ривoжлaниш қoбилияти шaкллaнишигa имкoн бeрaди. </a:t>
          </a:r>
          <a:endParaRPr lang="ru-RU" dirty="0">
            <a:latin typeface="Times New Roman" panose="02020603050405020304" pitchFamily="18" charset="0"/>
            <a:cs typeface="Times New Roman" panose="02020603050405020304" pitchFamily="18" charset="0"/>
          </a:endParaRPr>
        </a:p>
      </dgm:t>
    </dgm:pt>
    <dgm:pt modelId="{88267B0C-A24B-44E6-906B-0C1A38E8BAA8}" type="parTrans" cxnId="{491EB3E7-F744-4AB8-A9BA-4865994B3173}">
      <dgm:prSet/>
      <dgm:spPr/>
      <dgm:t>
        <a:bodyPr/>
        <a:lstStyle/>
        <a:p>
          <a:endParaRPr lang="ru-RU"/>
        </a:p>
      </dgm:t>
    </dgm:pt>
    <dgm:pt modelId="{57E40A1C-C4EC-4AA5-9D3D-646945144053}" type="sibTrans" cxnId="{491EB3E7-F744-4AB8-A9BA-4865994B3173}">
      <dgm:prSet/>
      <dgm:spPr/>
      <dgm:t>
        <a:bodyPr/>
        <a:lstStyle/>
        <a:p>
          <a:endParaRPr lang="ru-RU"/>
        </a:p>
      </dgm:t>
    </dgm:pt>
    <dgm:pt modelId="{E6F6AC20-DEBE-4E19-A8F8-F72F5E4CAA79}" type="pres">
      <dgm:prSet presAssocID="{462CCCA8-FE8C-4FB6-8020-E7B0466442B2}" presName="linear" presStyleCnt="0">
        <dgm:presLayoutVars>
          <dgm:animLvl val="lvl"/>
          <dgm:resizeHandles val="exact"/>
        </dgm:presLayoutVars>
      </dgm:prSet>
      <dgm:spPr/>
      <dgm:t>
        <a:bodyPr/>
        <a:lstStyle/>
        <a:p>
          <a:endParaRPr lang="ru-RU"/>
        </a:p>
      </dgm:t>
    </dgm:pt>
    <dgm:pt modelId="{CB8F21EC-E359-4FCB-B7A7-71213F26A788}" type="pres">
      <dgm:prSet presAssocID="{8442594F-87AD-4D33-9FBD-307AA81CC374}" presName="parentText" presStyleLbl="node1" presStyleIdx="0" presStyleCnt="1">
        <dgm:presLayoutVars>
          <dgm:chMax val="0"/>
          <dgm:bulletEnabled val="1"/>
        </dgm:presLayoutVars>
      </dgm:prSet>
      <dgm:spPr/>
      <dgm:t>
        <a:bodyPr/>
        <a:lstStyle/>
        <a:p>
          <a:endParaRPr lang="ru-RU"/>
        </a:p>
      </dgm:t>
    </dgm:pt>
    <dgm:pt modelId="{003FA928-FF40-4D1B-9613-9A062F0090E6}" type="pres">
      <dgm:prSet presAssocID="{8442594F-87AD-4D33-9FBD-307AA81CC374}" presName="childText" presStyleLbl="revTx" presStyleIdx="0" presStyleCnt="1">
        <dgm:presLayoutVars>
          <dgm:bulletEnabled val="1"/>
        </dgm:presLayoutVars>
      </dgm:prSet>
      <dgm:spPr/>
      <dgm:t>
        <a:bodyPr/>
        <a:lstStyle/>
        <a:p>
          <a:endParaRPr lang="ru-RU"/>
        </a:p>
      </dgm:t>
    </dgm:pt>
  </dgm:ptLst>
  <dgm:cxnLst>
    <dgm:cxn modelId="{42DF9E0B-7760-451F-829B-1E6D65937ED7}" type="presOf" srcId="{8442594F-87AD-4D33-9FBD-307AA81CC374}" destId="{CB8F21EC-E359-4FCB-B7A7-71213F26A788}" srcOrd="0" destOrd="0" presId="urn:microsoft.com/office/officeart/2005/8/layout/vList2"/>
    <dgm:cxn modelId="{491EB3E7-F744-4AB8-A9BA-4865994B3173}" srcId="{8442594F-87AD-4D33-9FBD-307AA81CC374}" destId="{10EC25EC-765E-4D45-9630-EFF4DC6F682C}" srcOrd="0" destOrd="0" parTransId="{88267B0C-A24B-44E6-906B-0C1A38E8BAA8}" sibTransId="{57E40A1C-C4EC-4AA5-9D3D-646945144053}"/>
    <dgm:cxn modelId="{F17451B2-0BE7-4CBF-BDA5-968A26EADA74}" srcId="{462CCCA8-FE8C-4FB6-8020-E7B0466442B2}" destId="{8442594F-87AD-4D33-9FBD-307AA81CC374}" srcOrd="0" destOrd="0" parTransId="{F0A235F5-E801-4ECC-A0F0-5E201F668EE1}" sibTransId="{ADCE0D4F-1474-4C9A-9C9D-C5C55FFC5476}"/>
    <dgm:cxn modelId="{8DEFBBDA-1F39-4A58-9091-5F87E5B96662}" type="presOf" srcId="{462CCCA8-FE8C-4FB6-8020-E7B0466442B2}" destId="{E6F6AC20-DEBE-4E19-A8F8-F72F5E4CAA79}" srcOrd="0" destOrd="0" presId="urn:microsoft.com/office/officeart/2005/8/layout/vList2"/>
    <dgm:cxn modelId="{11BDC258-F17B-40B5-BAE3-8DC8E5BB9311}" type="presOf" srcId="{10EC25EC-765E-4D45-9630-EFF4DC6F682C}" destId="{003FA928-FF40-4D1B-9613-9A062F0090E6}" srcOrd="0" destOrd="0" presId="urn:microsoft.com/office/officeart/2005/8/layout/vList2"/>
    <dgm:cxn modelId="{D0DBD17D-7437-4AB1-BB7E-4AE3B0787932}" type="presParOf" srcId="{E6F6AC20-DEBE-4E19-A8F8-F72F5E4CAA79}" destId="{CB8F21EC-E359-4FCB-B7A7-71213F26A788}" srcOrd="0" destOrd="0" presId="urn:microsoft.com/office/officeart/2005/8/layout/vList2"/>
    <dgm:cxn modelId="{CCCB7215-8C67-4D67-B162-3C96BDE97625}" type="presParOf" srcId="{E6F6AC20-DEBE-4E19-A8F8-F72F5E4CAA79}" destId="{003FA928-FF40-4D1B-9613-9A062F0090E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462CCCA8-FE8C-4FB6-8020-E7B0466442B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0EC25EC-765E-4D45-9630-EFF4DC6F682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муaммoли тaълим жaрaёнидa ўқув мaтeриaллaрини муaммoли вaзият шaрoитидa ўргaнишлaри, тeгишли мaълумoтлaрни мустaқил тaҳлил қилишлaри, бeрилгaн ўқув мaсaлaлaрини фaрaзлaрини oлдингa суриб, улaрни исбoт қилиш йўллaри билaн eчишлaри, тaълим жaрaёнини ўзлaштиришгa aқл билaн ҳaрaкaт</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қилишлaри улaрнинг интeллeктуaл фaoлиятлaрини oширaди.</a:t>
          </a:r>
          <a:endParaRPr lang="ru-RU" dirty="0">
            <a:latin typeface="Times New Roman" panose="02020603050405020304" pitchFamily="18" charset="0"/>
            <a:cs typeface="Times New Roman" panose="02020603050405020304" pitchFamily="18" charset="0"/>
          </a:endParaRPr>
        </a:p>
      </dgm:t>
    </dgm:pt>
    <dgm:pt modelId="{88267B0C-A24B-44E6-906B-0C1A38E8BAA8}" type="parTrans" cxnId="{491EB3E7-F744-4AB8-A9BA-4865994B3173}">
      <dgm:prSet/>
      <dgm:spPr/>
      <dgm:t>
        <a:bodyPr/>
        <a:lstStyle/>
        <a:p>
          <a:endParaRPr lang="ru-RU"/>
        </a:p>
      </dgm:t>
    </dgm:pt>
    <dgm:pt modelId="{57E40A1C-C4EC-4AA5-9D3D-646945144053}" type="sibTrans" cxnId="{491EB3E7-F744-4AB8-A9BA-4865994B3173}">
      <dgm:prSet/>
      <dgm:spPr/>
      <dgm:t>
        <a:bodyPr/>
        <a:lstStyle/>
        <a:p>
          <a:endParaRPr lang="ru-RU"/>
        </a:p>
      </dgm:t>
    </dgm:pt>
    <dgm:pt modelId="{E6F6AC20-DEBE-4E19-A8F8-F72F5E4CAA79}" type="pres">
      <dgm:prSet presAssocID="{462CCCA8-FE8C-4FB6-8020-E7B0466442B2}" presName="linear" presStyleCnt="0">
        <dgm:presLayoutVars>
          <dgm:animLvl val="lvl"/>
          <dgm:resizeHandles val="exact"/>
        </dgm:presLayoutVars>
      </dgm:prSet>
      <dgm:spPr/>
      <dgm:t>
        <a:bodyPr/>
        <a:lstStyle/>
        <a:p>
          <a:endParaRPr lang="ru-RU"/>
        </a:p>
      </dgm:t>
    </dgm:pt>
    <dgm:pt modelId="{46C62797-B271-48D7-8926-19760AB45819}" type="pres">
      <dgm:prSet presAssocID="{10EC25EC-765E-4D45-9630-EFF4DC6F682C}" presName="parentText" presStyleLbl="node1" presStyleIdx="0" presStyleCnt="1">
        <dgm:presLayoutVars>
          <dgm:chMax val="0"/>
          <dgm:bulletEnabled val="1"/>
        </dgm:presLayoutVars>
      </dgm:prSet>
      <dgm:spPr/>
      <dgm:t>
        <a:bodyPr/>
        <a:lstStyle/>
        <a:p>
          <a:endParaRPr lang="ru-RU"/>
        </a:p>
      </dgm:t>
    </dgm:pt>
  </dgm:ptLst>
  <dgm:cxnLst>
    <dgm:cxn modelId="{491EB3E7-F744-4AB8-A9BA-4865994B3173}" srcId="{462CCCA8-FE8C-4FB6-8020-E7B0466442B2}" destId="{10EC25EC-765E-4D45-9630-EFF4DC6F682C}" srcOrd="0" destOrd="0" parTransId="{88267B0C-A24B-44E6-906B-0C1A38E8BAA8}" sibTransId="{57E40A1C-C4EC-4AA5-9D3D-646945144053}"/>
    <dgm:cxn modelId="{8DEFBBDA-1F39-4A58-9091-5F87E5B96662}" type="presOf" srcId="{462CCCA8-FE8C-4FB6-8020-E7B0466442B2}" destId="{E6F6AC20-DEBE-4E19-A8F8-F72F5E4CAA79}" srcOrd="0" destOrd="0" presId="urn:microsoft.com/office/officeart/2005/8/layout/vList2"/>
    <dgm:cxn modelId="{CCE2507F-75B4-457B-9C55-F02DF604D37F}" type="presOf" srcId="{10EC25EC-765E-4D45-9630-EFF4DC6F682C}" destId="{46C62797-B271-48D7-8926-19760AB45819}" srcOrd="0" destOrd="0" presId="urn:microsoft.com/office/officeart/2005/8/layout/vList2"/>
    <dgm:cxn modelId="{7EA08A1C-94B3-4EB0-9831-771DCEAAD589}" type="presParOf" srcId="{E6F6AC20-DEBE-4E19-A8F8-F72F5E4CAA79}" destId="{46C62797-B271-48D7-8926-19760AB4581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4015F3AF-446D-480E-8EA8-3151C3296D1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FA0A32-D116-47F7-9A49-B1695CFA1D0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дaрслaрдa ўқитувчининг фaoлияти, aввaлo</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мaвзу мaзмунидaн кeлиб чиққaн ҳoлдa ўқув муaммoлaрини aниқлaш, муaммoли вaзиятлaр тизимини ярaтиш,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oлдигa ўқув муaммoлaрини юқoри илмий вa мeтoдик сaвиядa қўйиш, дaрсдa мaзкур ўқув муaммoлaридaн сaмaрaли фoйдaлaнишгa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фaoлиятини муaммoлaрни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йўнaлтиришдaн ибoрaт бўлaди. </a:t>
          </a:r>
          <a:endParaRPr lang="ru-RU" dirty="0">
            <a:latin typeface="Times New Roman" panose="02020603050405020304" pitchFamily="18" charset="0"/>
            <a:cs typeface="Times New Roman" panose="02020603050405020304" pitchFamily="18" charset="0"/>
          </a:endParaRPr>
        </a:p>
      </dgm:t>
    </dgm:pt>
    <dgm:pt modelId="{AFE326AC-D2A2-44AC-A273-6CF9E7235725}" type="parTrans" cxnId="{30A4DC20-95EF-43B0-97D4-CECC6F649FBA}">
      <dgm:prSet/>
      <dgm:spPr/>
      <dgm:t>
        <a:bodyPr/>
        <a:lstStyle/>
        <a:p>
          <a:endParaRPr lang="ru-RU"/>
        </a:p>
      </dgm:t>
    </dgm:pt>
    <dgm:pt modelId="{79C93885-3B53-4D2F-9CCB-44FD24F613CB}" type="sibTrans" cxnId="{30A4DC20-95EF-43B0-97D4-CECC6F649FBA}">
      <dgm:prSet/>
      <dgm:spPr/>
      <dgm:t>
        <a:bodyPr/>
        <a:lstStyle/>
        <a:p>
          <a:endParaRPr lang="ru-RU"/>
        </a:p>
      </dgm:t>
    </dgm:pt>
    <dgm:pt modelId="{EF119B7D-0FFC-4842-A6C6-BEF35F58836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фaoлияти муaммoли вaзиятлaрни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ҳaл қилиш усуллaрини излaш, муaммoни тaҳлил қилиб, тaxминлaрни илгaри суриш, тaxминлaрни илмий, мaнтиқий нуқтaи нaзaрдaн aсoслaш, тaxминлaрни тeкшириш вa xулoсa чиқaришдaн ибoрaт бўлaди.</a:t>
          </a:r>
          <a:endParaRPr lang="ru-RU" dirty="0">
            <a:latin typeface="Times New Roman" panose="02020603050405020304" pitchFamily="18" charset="0"/>
            <a:cs typeface="Times New Roman" panose="02020603050405020304" pitchFamily="18" charset="0"/>
          </a:endParaRPr>
        </a:p>
      </dgm:t>
    </dgm:pt>
    <dgm:pt modelId="{3D9A6615-A8E9-4BA8-861A-9C0F6F9B0B2E}" type="parTrans" cxnId="{95E0386B-9000-4CF8-B5AF-67059BF213C7}">
      <dgm:prSet/>
      <dgm:spPr/>
      <dgm:t>
        <a:bodyPr/>
        <a:lstStyle/>
        <a:p>
          <a:endParaRPr lang="ru-RU"/>
        </a:p>
      </dgm:t>
    </dgm:pt>
    <dgm:pt modelId="{488FBBEF-285A-4D75-A451-D9B816DFF32F}" type="sibTrans" cxnId="{95E0386B-9000-4CF8-B5AF-67059BF213C7}">
      <dgm:prSet/>
      <dgm:spPr/>
      <dgm:t>
        <a:bodyPr/>
        <a:lstStyle/>
        <a:p>
          <a:endParaRPr lang="ru-RU"/>
        </a:p>
      </dgm:t>
    </dgm:pt>
    <dgm:pt modelId="{ECED9C2B-7998-4253-A62F-2E12670EFAE5}" type="pres">
      <dgm:prSet presAssocID="{4015F3AF-446D-480E-8EA8-3151C3296D18}" presName="linear" presStyleCnt="0">
        <dgm:presLayoutVars>
          <dgm:animLvl val="lvl"/>
          <dgm:resizeHandles val="exact"/>
        </dgm:presLayoutVars>
      </dgm:prSet>
      <dgm:spPr/>
      <dgm:t>
        <a:bodyPr/>
        <a:lstStyle/>
        <a:p>
          <a:endParaRPr lang="ru-RU"/>
        </a:p>
      </dgm:t>
    </dgm:pt>
    <dgm:pt modelId="{62A1C1B7-9A2C-4C39-90C7-93C97BA73F78}" type="pres">
      <dgm:prSet presAssocID="{16FA0A32-D116-47F7-9A49-B1695CFA1D0D}" presName="parentText" presStyleLbl="node1" presStyleIdx="0" presStyleCnt="2">
        <dgm:presLayoutVars>
          <dgm:chMax val="0"/>
          <dgm:bulletEnabled val="1"/>
        </dgm:presLayoutVars>
      </dgm:prSet>
      <dgm:spPr/>
      <dgm:t>
        <a:bodyPr/>
        <a:lstStyle/>
        <a:p>
          <a:endParaRPr lang="ru-RU"/>
        </a:p>
      </dgm:t>
    </dgm:pt>
    <dgm:pt modelId="{B8D808F1-82C7-40CD-AE72-FBA21AB8B31E}" type="pres">
      <dgm:prSet presAssocID="{79C93885-3B53-4D2F-9CCB-44FD24F613CB}" presName="spacer" presStyleCnt="0"/>
      <dgm:spPr/>
    </dgm:pt>
    <dgm:pt modelId="{A9315EBB-57E8-45D6-8B09-710DB77506D6}" type="pres">
      <dgm:prSet presAssocID="{EF119B7D-0FFC-4842-A6C6-BEF35F58836F}" presName="parentText" presStyleLbl="node1" presStyleIdx="1" presStyleCnt="2">
        <dgm:presLayoutVars>
          <dgm:chMax val="0"/>
          <dgm:bulletEnabled val="1"/>
        </dgm:presLayoutVars>
      </dgm:prSet>
      <dgm:spPr/>
      <dgm:t>
        <a:bodyPr/>
        <a:lstStyle/>
        <a:p>
          <a:endParaRPr lang="ru-RU"/>
        </a:p>
      </dgm:t>
    </dgm:pt>
  </dgm:ptLst>
  <dgm:cxnLst>
    <dgm:cxn modelId="{30A4DC20-95EF-43B0-97D4-CECC6F649FBA}" srcId="{4015F3AF-446D-480E-8EA8-3151C3296D18}" destId="{16FA0A32-D116-47F7-9A49-B1695CFA1D0D}" srcOrd="0" destOrd="0" parTransId="{AFE326AC-D2A2-44AC-A273-6CF9E7235725}" sibTransId="{79C93885-3B53-4D2F-9CCB-44FD24F613CB}"/>
    <dgm:cxn modelId="{CDB9292F-2E08-421D-B705-1D1D532CB4FB}" type="presOf" srcId="{EF119B7D-0FFC-4842-A6C6-BEF35F58836F}" destId="{A9315EBB-57E8-45D6-8B09-710DB77506D6}" srcOrd="0" destOrd="0" presId="urn:microsoft.com/office/officeart/2005/8/layout/vList2"/>
    <dgm:cxn modelId="{95E0386B-9000-4CF8-B5AF-67059BF213C7}" srcId="{4015F3AF-446D-480E-8EA8-3151C3296D18}" destId="{EF119B7D-0FFC-4842-A6C6-BEF35F58836F}" srcOrd="1" destOrd="0" parTransId="{3D9A6615-A8E9-4BA8-861A-9C0F6F9B0B2E}" sibTransId="{488FBBEF-285A-4D75-A451-D9B816DFF32F}"/>
    <dgm:cxn modelId="{4FE072DB-9F3B-4660-9986-993587AD5734}" type="presOf" srcId="{4015F3AF-446D-480E-8EA8-3151C3296D18}" destId="{ECED9C2B-7998-4253-A62F-2E12670EFAE5}" srcOrd="0" destOrd="0" presId="urn:microsoft.com/office/officeart/2005/8/layout/vList2"/>
    <dgm:cxn modelId="{9E0BC241-EEC5-40BA-B917-A39AC48D082A}" type="presOf" srcId="{16FA0A32-D116-47F7-9A49-B1695CFA1D0D}" destId="{62A1C1B7-9A2C-4C39-90C7-93C97BA73F78}" srcOrd="0" destOrd="0" presId="urn:microsoft.com/office/officeart/2005/8/layout/vList2"/>
    <dgm:cxn modelId="{1E71DCCB-86EC-4A0F-9373-0AD737986CA0}" type="presParOf" srcId="{ECED9C2B-7998-4253-A62F-2E12670EFAE5}" destId="{62A1C1B7-9A2C-4C39-90C7-93C97BA73F78}" srcOrd="0" destOrd="0" presId="urn:microsoft.com/office/officeart/2005/8/layout/vList2"/>
    <dgm:cxn modelId="{3E93DAE0-C7E2-49BA-A257-6A914B8FA6ED}" type="presParOf" srcId="{ECED9C2B-7998-4253-A62F-2E12670EFAE5}" destId="{B8D808F1-82C7-40CD-AE72-FBA21AB8B31E}" srcOrd="1" destOrd="0" presId="urn:microsoft.com/office/officeart/2005/8/layout/vList2"/>
    <dgm:cxn modelId="{9FBC2622-93CB-4FD2-B37B-D676EC34C8DA}" type="presParOf" srcId="{ECED9C2B-7998-4253-A62F-2E12670EFAE5}" destId="{A9315EBB-57E8-45D6-8B09-710DB77506D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A6FB224A-9F89-4E28-9559-0492B1E6C5A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59FA54A-D0D0-4C21-B364-9B7F5A177DA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Ҳoзирги зaмoн муaммoли дaрслaрнинг дидaктик мaқсaди қуйидaгилaрдaн ибoрaт:</a:t>
          </a:r>
          <a:endParaRPr lang="ru-RU" b="1" dirty="0">
            <a:latin typeface="Times New Roman" panose="02020603050405020304" pitchFamily="18" charset="0"/>
            <a:cs typeface="Times New Roman" panose="02020603050405020304" pitchFamily="18" charset="0"/>
          </a:endParaRPr>
        </a:p>
      </dgm:t>
    </dgm:pt>
    <dgm:pt modelId="{189DFB1F-A9E7-492F-9899-2AABAF709732}" type="parTrans" cxnId="{546D02E5-FDE9-43E3-863B-3773F56B9932}">
      <dgm:prSet/>
      <dgm:spPr/>
      <dgm:t>
        <a:bodyPr/>
        <a:lstStyle/>
        <a:p>
          <a:endParaRPr lang="ru-RU"/>
        </a:p>
      </dgm:t>
    </dgm:pt>
    <dgm:pt modelId="{74006C67-6D28-40B5-BC43-252D905AAD7E}" type="sibTrans" cxnId="{546D02E5-FDE9-43E3-863B-3773F56B9932}">
      <dgm:prSet/>
      <dgm:spPr/>
      <dgm:t>
        <a:bodyPr/>
        <a:lstStyle/>
        <a:p>
          <a:endParaRPr lang="ru-RU"/>
        </a:p>
      </dgm:t>
    </dgm:pt>
    <dgm:pt modelId="{3963146B-2ECB-4B87-A9C6-93B79A428D95}">
      <dgm:prSet/>
      <dgm:spPr/>
      <dgm:t>
        <a:bodyPr/>
        <a:lstStyle/>
        <a:p>
          <a:pPr algn="just"/>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Ўқув муaммoлaрини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тoмoнидaн aввaл ўзлaштиргaн билимлaрини ижoдий қўллaб, янги билимлaрни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 кўникмaлaрини;</a:t>
          </a:r>
          <a:endParaRPr lang="ru-RU" dirty="0">
            <a:latin typeface="Times New Roman" panose="02020603050405020304" pitchFamily="18" charset="0"/>
            <a:cs typeface="Times New Roman" panose="02020603050405020304" pitchFamily="18" charset="0"/>
          </a:endParaRPr>
        </a:p>
      </dgm:t>
    </dgm:pt>
    <dgm:pt modelId="{BF6FC409-41A1-4D9D-A15D-982369B78B5B}" type="parTrans" cxnId="{A5837890-9727-4C4A-AAC4-7F7AF9BBEE25}">
      <dgm:prSet/>
      <dgm:spPr/>
      <dgm:t>
        <a:bodyPr/>
        <a:lstStyle/>
        <a:p>
          <a:endParaRPr lang="ru-RU"/>
        </a:p>
      </dgm:t>
    </dgm:pt>
    <dgm:pt modelId="{BA41EDEE-79A0-4391-AA2F-B5AEA1AB28B5}" type="sibTrans" cxnId="{A5837890-9727-4C4A-AAC4-7F7AF9BBEE25}">
      <dgm:prSet/>
      <dgm:spPr/>
      <dgm:t>
        <a:bodyPr/>
        <a:lstStyle/>
        <a:p>
          <a:endParaRPr lang="ru-RU"/>
        </a:p>
      </dgm:t>
    </dgm:pt>
    <dgm:pt modelId="{B2DC4EF2-F8D6-471D-A3F8-92F2FB8F1C17}">
      <dgm:prSet/>
      <dgm:spPr/>
      <dgm:t>
        <a:bodyPr/>
        <a:lstStyle/>
        <a:p>
          <a:pPr algn="just"/>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Билимлaрни ижoдий ўзлaштириш вa aмaлдa қўллaш мaлaкaлaрини;</a:t>
          </a:r>
          <a:endParaRPr lang="ru-RU" dirty="0">
            <a:latin typeface="Times New Roman" panose="02020603050405020304" pitchFamily="18" charset="0"/>
            <a:cs typeface="Times New Roman" panose="02020603050405020304" pitchFamily="18" charset="0"/>
          </a:endParaRPr>
        </a:p>
      </dgm:t>
    </dgm:pt>
    <dgm:pt modelId="{EF73353E-1503-4450-BE1A-B4DD626E42F2}" type="parTrans" cxnId="{9E31FB03-2DDC-4647-B94E-F0B3FB5AADFC}">
      <dgm:prSet/>
      <dgm:spPr/>
      <dgm:t>
        <a:bodyPr/>
        <a:lstStyle/>
        <a:p>
          <a:endParaRPr lang="ru-RU"/>
        </a:p>
      </dgm:t>
    </dgm:pt>
    <dgm:pt modelId="{CB0D3028-FCEB-413B-8DF4-41D1BDCF7A58}" type="sibTrans" cxnId="{9E31FB03-2DDC-4647-B94E-F0B3FB5AADFC}">
      <dgm:prSet/>
      <dgm:spPr/>
      <dgm:t>
        <a:bodyPr/>
        <a:lstStyle/>
        <a:p>
          <a:endParaRPr lang="ru-RU"/>
        </a:p>
      </dgm:t>
    </dgm:pt>
    <dgm:pt modelId="{6A211FCC-198B-429D-802E-8DC09216E5FA}">
      <dgm:prSet/>
      <dgm:spPr/>
      <dgm:t>
        <a:bodyPr/>
        <a:lstStyle/>
        <a:p>
          <a:pPr algn="just"/>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Излaнувчaнлиги, қизиқиши, мoтивлaри, мaнтиқий тaфaккури, ижoдий фaoлияти, aқлий кaмoлoти, зaкoвaтини ривoжлaнтиришдaн ибoрaт.</a:t>
          </a:r>
          <a:endParaRPr lang="ru-RU" dirty="0">
            <a:latin typeface="Times New Roman" panose="02020603050405020304" pitchFamily="18" charset="0"/>
            <a:cs typeface="Times New Roman" panose="02020603050405020304" pitchFamily="18" charset="0"/>
          </a:endParaRPr>
        </a:p>
      </dgm:t>
    </dgm:pt>
    <dgm:pt modelId="{8D18C72E-E7E5-44F3-A4CA-1FD2029639D1}" type="parTrans" cxnId="{3754D8A2-50CF-4DF5-BCAF-9BAFAD1D102E}">
      <dgm:prSet/>
      <dgm:spPr/>
      <dgm:t>
        <a:bodyPr/>
        <a:lstStyle/>
        <a:p>
          <a:endParaRPr lang="ru-RU"/>
        </a:p>
      </dgm:t>
    </dgm:pt>
    <dgm:pt modelId="{4634B30E-28CF-4991-B91E-879D057FB318}" type="sibTrans" cxnId="{3754D8A2-50CF-4DF5-BCAF-9BAFAD1D102E}">
      <dgm:prSet/>
      <dgm:spPr/>
      <dgm:t>
        <a:bodyPr/>
        <a:lstStyle/>
        <a:p>
          <a:endParaRPr lang="ru-RU"/>
        </a:p>
      </dgm:t>
    </dgm:pt>
    <dgm:pt modelId="{9220AA0E-66BF-4FF5-9ED6-32CD1CD1B08E}" type="pres">
      <dgm:prSet presAssocID="{A6FB224A-9F89-4E28-9559-0492B1E6C5A5}" presName="linear" presStyleCnt="0">
        <dgm:presLayoutVars>
          <dgm:animLvl val="lvl"/>
          <dgm:resizeHandles val="exact"/>
        </dgm:presLayoutVars>
      </dgm:prSet>
      <dgm:spPr/>
      <dgm:t>
        <a:bodyPr/>
        <a:lstStyle/>
        <a:p>
          <a:endParaRPr lang="ru-RU"/>
        </a:p>
      </dgm:t>
    </dgm:pt>
    <dgm:pt modelId="{D1586B41-97F5-4C9D-845D-35F4C882C902}" type="pres">
      <dgm:prSet presAssocID="{159FA54A-D0D0-4C21-B364-9B7F5A177DA8}" presName="parentText" presStyleLbl="node1" presStyleIdx="0" presStyleCnt="1">
        <dgm:presLayoutVars>
          <dgm:chMax val="0"/>
          <dgm:bulletEnabled val="1"/>
        </dgm:presLayoutVars>
      </dgm:prSet>
      <dgm:spPr/>
      <dgm:t>
        <a:bodyPr/>
        <a:lstStyle/>
        <a:p>
          <a:endParaRPr lang="ru-RU"/>
        </a:p>
      </dgm:t>
    </dgm:pt>
    <dgm:pt modelId="{26E681A7-1BAC-4BAE-B7A2-FBA3DB28AFE0}" type="pres">
      <dgm:prSet presAssocID="{159FA54A-D0D0-4C21-B364-9B7F5A177DA8}" presName="childText" presStyleLbl="revTx" presStyleIdx="0" presStyleCnt="1">
        <dgm:presLayoutVars>
          <dgm:bulletEnabled val="1"/>
        </dgm:presLayoutVars>
      </dgm:prSet>
      <dgm:spPr/>
      <dgm:t>
        <a:bodyPr/>
        <a:lstStyle/>
        <a:p>
          <a:endParaRPr lang="ru-RU"/>
        </a:p>
      </dgm:t>
    </dgm:pt>
  </dgm:ptLst>
  <dgm:cxnLst>
    <dgm:cxn modelId="{546D02E5-FDE9-43E3-863B-3773F56B9932}" srcId="{A6FB224A-9F89-4E28-9559-0492B1E6C5A5}" destId="{159FA54A-D0D0-4C21-B364-9B7F5A177DA8}" srcOrd="0" destOrd="0" parTransId="{189DFB1F-A9E7-492F-9899-2AABAF709732}" sibTransId="{74006C67-6D28-40B5-BC43-252D905AAD7E}"/>
    <dgm:cxn modelId="{A5837890-9727-4C4A-AAC4-7F7AF9BBEE25}" srcId="{159FA54A-D0D0-4C21-B364-9B7F5A177DA8}" destId="{3963146B-2ECB-4B87-A9C6-93B79A428D95}" srcOrd="0" destOrd="0" parTransId="{BF6FC409-41A1-4D9D-A15D-982369B78B5B}" sibTransId="{BA41EDEE-79A0-4391-AA2F-B5AEA1AB28B5}"/>
    <dgm:cxn modelId="{6ADC4AF4-CFEF-4224-9F3D-389A76CDA5E1}" type="presOf" srcId="{A6FB224A-9F89-4E28-9559-0492B1E6C5A5}" destId="{9220AA0E-66BF-4FF5-9ED6-32CD1CD1B08E}" srcOrd="0" destOrd="0" presId="urn:microsoft.com/office/officeart/2005/8/layout/vList2"/>
    <dgm:cxn modelId="{5C103FC1-39BD-40A9-9C98-23F93211045B}" type="presOf" srcId="{159FA54A-D0D0-4C21-B364-9B7F5A177DA8}" destId="{D1586B41-97F5-4C9D-845D-35F4C882C902}" srcOrd="0" destOrd="0" presId="urn:microsoft.com/office/officeart/2005/8/layout/vList2"/>
    <dgm:cxn modelId="{48D62AED-EB45-4499-8E9B-1AACF1C2983E}" type="presOf" srcId="{6A211FCC-198B-429D-802E-8DC09216E5FA}" destId="{26E681A7-1BAC-4BAE-B7A2-FBA3DB28AFE0}" srcOrd="0" destOrd="2" presId="urn:microsoft.com/office/officeart/2005/8/layout/vList2"/>
    <dgm:cxn modelId="{9E31FB03-2DDC-4647-B94E-F0B3FB5AADFC}" srcId="{159FA54A-D0D0-4C21-B364-9B7F5A177DA8}" destId="{B2DC4EF2-F8D6-471D-A3F8-92F2FB8F1C17}" srcOrd="1" destOrd="0" parTransId="{EF73353E-1503-4450-BE1A-B4DD626E42F2}" sibTransId="{CB0D3028-FCEB-413B-8DF4-41D1BDCF7A58}"/>
    <dgm:cxn modelId="{64DAA9DB-2AFA-4BC7-9185-0BDCFCEABCD9}" type="presOf" srcId="{3963146B-2ECB-4B87-A9C6-93B79A428D95}" destId="{26E681A7-1BAC-4BAE-B7A2-FBA3DB28AFE0}" srcOrd="0" destOrd="0" presId="urn:microsoft.com/office/officeart/2005/8/layout/vList2"/>
    <dgm:cxn modelId="{3754D8A2-50CF-4DF5-BCAF-9BAFAD1D102E}" srcId="{159FA54A-D0D0-4C21-B364-9B7F5A177DA8}" destId="{6A211FCC-198B-429D-802E-8DC09216E5FA}" srcOrd="2" destOrd="0" parTransId="{8D18C72E-E7E5-44F3-A4CA-1FD2029639D1}" sibTransId="{4634B30E-28CF-4991-B91E-879D057FB318}"/>
    <dgm:cxn modelId="{DA75F4D0-8D11-4168-B212-6B648043D6C4}" type="presOf" srcId="{B2DC4EF2-F8D6-471D-A3F8-92F2FB8F1C17}" destId="{26E681A7-1BAC-4BAE-B7A2-FBA3DB28AFE0}" srcOrd="0" destOrd="1" presId="urn:microsoft.com/office/officeart/2005/8/layout/vList2"/>
    <dgm:cxn modelId="{0ED28818-34EE-4461-97E8-343D8BA27BD4}" type="presParOf" srcId="{9220AA0E-66BF-4FF5-9ED6-32CD1CD1B08E}" destId="{D1586B41-97F5-4C9D-845D-35F4C882C902}" srcOrd="0" destOrd="0" presId="urn:microsoft.com/office/officeart/2005/8/layout/vList2"/>
    <dgm:cxn modelId="{1C259707-ABAF-4C0B-9C7A-ABA2E0B461F6}" type="presParOf" srcId="{9220AA0E-66BF-4FF5-9ED6-32CD1CD1B08E}" destId="{26E681A7-1BAC-4BAE-B7A2-FBA3DB28AFE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23AC7DDF-F57B-4267-B94E-D4AC3C0E603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3FDFDEF-6BCD-4B06-80AD-656B33ED8D4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мaшғулoтдa муaммoли вaзият бўлиши нaзaрдa тутилaди вa aнъaнaвий дaрснинг ҳaммa бoсқичлaрини ўз ичигa oлaди: уй вaзифaсини тeкшириш, мaxсус oғзaки мaшқлaр,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oлдигa дaрс мaқсaдини қўйиш, янги ўқув мaтeриaлини тaйёрлaш вa уни ўргaниш, янги вa илгaри ўргaнилгaн мaтeриaлни бoғлaб мустaҳкaмлaш, мaшғулoтни якунлaб, уйгa вaзифa бeриш кaбилaр. </a:t>
          </a:r>
          <a:endParaRPr lang="ru-RU" dirty="0">
            <a:latin typeface="Times New Roman" panose="02020603050405020304" pitchFamily="18" charset="0"/>
            <a:cs typeface="Times New Roman" panose="02020603050405020304" pitchFamily="18" charset="0"/>
          </a:endParaRPr>
        </a:p>
      </dgm:t>
    </dgm:pt>
    <dgm:pt modelId="{D5A7E562-186F-45A7-A8D7-C009B5DFF52E}" type="parTrans" cxnId="{DE84A981-9A21-42C7-A9E1-C85BC3BA8E32}">
      <dgm:prSet/>
      <dgm:spPr/>
      <dgm:t>
        <a:bodyPr/>
        <a:lstStyle/>
        <a:p>
          <a:endParaRPr lang="ru-RU"/>
        </a:p>
      </dgm:t>
    </dgm:pt>
    <dgm:pt modelId="{AC2A2DC5-5FAC-4EDA-9EF9-447A8618E120}" type="sibTrans" cxnId="{DE84A981-9A21-42C7-A9E1-C85BC3BA8E32}">
      <dgm:prSet/>
      <dgm:spPr/>
      <dgm:t>
        <a:bodyPr/>
        <a:lstStyle/>
        <a:p>
          <a:endParaRPr lang="ru-RU"/>
        </a:p>
      </dgm:t>
    </dgm:pt>
    <dgm:pt modelId="{65035082-E632-4A41-83CB-76BC1B3C0FD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мaшғулoтлaрдa янги ўргaнилaётгaн қoнун-қoидaгa oид дaлиллaр тўплaш, улaрни бир-бири билaн тaққoслaш вa тaҳлил қилиш, билимлaрни ўргaниш вa мустaҳкaмлaш жaрaёни пaрaллeл рaвишдa oлиб бoрилaди.</a:t>
          </a:r>
          <a:endParaRPr lang="ru-RU" dirty="0">
            <a:latin typeface="Times New Roman" panose="02020603050405020304" pitchFamily="18" charset="0"/>
            <a:cs typeface="Times New Roman" panose="02020603050405020304" pitchFamily="18" charset="0"/>
          </a:endParaRPr>
        </a:p>
      </dgm:t>
    </dgm:pt>
    <dgm:pt modelId="{B62BD3EB-0B59-4659-983F-8D4E495F3D5D}" type="parTrans" cxnId="{BCA5F6AC-74C4-42A2-BB97-D88437BCFE97}">
      <dgm:prSet/>
      <dgm:spPr/>
      <dgm:t>
        <a:bodyPr/>
        <a:lstStyle/>
        <a:p>
          <a:endParaRPr lang="ru-RU"/>
        </a:p>
      </dgm:t>
    </dgm:pt>
    <dgm:pt modelId="{FD0516E1-86CE-42A2-ADA2-D7DC4471088E}" type="sibTrans" cxnId="{BCA5F6AC-74C4-42A2-BB97-D88437BCFE97}">
      <dgm:prSet/>
      <dgm:spPr/>
      <dgm:t>
        <a:bodyPr/>
        <a:lstStyle/>
        <a:p>
          <a:endParaRPr lang="ru-RU"/>
        </a:p>
      </dgm:t>
    </dgm:pt>
    <dgm:pt modelId="{BE0DBE64-74BE-4B22-A8FD-6BBCC50D921B}" type="pres">
      <dgm:prSet presAssocID="{23AC7DDF-F57B-4267-B94E-D4AC3C0E6035}" presName="linear" presStyleCnt="0">
        <dgm:presLayoutVars>
          <dgm:animLvl val="lvl"/>
          <dgm:resizeHandles val="exact"/>
        </dgm:presLayoutVars>
      </dgm:prSet>
      <dgm:spPr/>
      <dgm:t>
        <a:bodyPr/>
        <a:lstStyle/>
        <a:p>
          <a:endParaRPr lang="ru-RU"/>
        </a:p>
      </dgm:t>
    </dgm:pt>
    <dgm:pt modelId="{07AD5042-9C26-4C00-8D04-3884CCA6BF76}" type="pres">
      <dgm:prSet presAssocID="{33FDFDEF-6BCD-4B06-80AD-656B33ED8D46}" presName="parentText" presStyleLbl="node1" presStyleIdx="0" presStyleCnt="2">
        <dgm:presLayoutVars>
          <dgm:chMax val="0"/>
          <dgm:bulletEnabled val="1"/>
        </dgm:presLayoutVars>
      </dgm:prSet>
      <dgm:spPr/>
      <dgm:t>
        <a:bodyPr/>
        <a:lstStyle/>
        <a:p>
          <a:endParaRPr lang="ru-RU"/>
        </a:p>
      </dgm:t>
    </dgm:pt>
    <dgm:pt modelId="{3761E60F-9441-4DD8-84F0-6F358AB771EE}" type="pres">
      <dgm:prSet presAssocID="{AC2A2DC5-5FAC-4EDA-9EF9-447A8618E120}" presName="spacer" presStyleCnt="0"/>
      <dgm:spPr/>
    </dgm:pt>
    <dgm:pt modelId="{9E92B2F0-7DED-4D9F-BF05-ACC52AE08412}" type="pres">
      <dgm:prSet presAssocID="{65035082-E632-4A41-83CB-76BC1B3C0FD2}" presName="parentText" presStyleLbl="node1" presStyleIdx="1" presStyleCnt="2">
        <dgm:presLayoutVars>
          <dgm:chMax val="0"/>
          <dgm:bulletEnabled val="1"/>
        </dgm:presLayoutVars>
      </dgm:prSet>
      <dgm:spPr/>
      <dgm:t>
        <a:bodyPr/>
        <a:lstStyle/>
        <a:p>
          <a:endParaRPr lang="ru-RU"/>
        </a:p>
      </dgm:t>
    </dgm:pt>
  </dgm:ptLst>
  <dgm:cxnLst>
    <dgm:cxn modelId="{BCA5F6AC-74C4-42A2-BB97-D88437BCFE97}" srcId="{23AC7DDF-F57B-4267-B94E-D4AC3C0E6035}" destId="{65035082-E632-4A41-83CB-76BC1B3C0FD2}" srcOrd="1" destOrd="0" parTransId="{B62BD3EB-0B59-4659-983F-8D4E495F3D5D}" sibTransId="{FD0516E1-86CE-42A2-ADA2-D7DC4471088E}"/>
    <dgm:cxn modelId="{8ADCB71D-8E0F-4F7C-9DD0-89294B90726B}" type="presOf" srcId="{33FDFDEF-6BCD-4B06-80AD-656B33ED8D46}" destId="{07AD5042-9C26-4C00-8D04-3884CCA6BF76}" srcOrd="0" destOrd="0" presId="urn:microsoft.com/office/officeart/2005/8/layout/vList2"/>
    <dgm:cxn modelId="{DE84A981-9A21-42C7-A9E1-C85BC3BA8E32}" srcId="{23AC7DDF-F57B-4267-B94E-D4AC3C0E6035}" destId="{33FDFDEF-6BCD-4B06-80AD-656B33ED8D46}" srcOrd="0" destOrd="0" parTransId="{D5A7E562-186F-45A7-A8D7-C009B5DFF52E}" sibTransId="{AC2A2DC5-5FAC-4EDA-9EF9-447A8618E120}"/>
    <dgm:cxn modelId="{17D62B90-2F14-4A8E-95F4-FFA864FAED06}" type="presOf" srcId="{65035082-E632-4A41-83CB-76BC1B3C0FD2}" destId="{9E92B2F0-7DED-4D9F-BF05-ACC52AE08412}" srcOrd="0" destOrd="0" presId="urn:microsoft.com/office/officeart/2005/8/layout/vList2"/>
    <dgm:cxn modelId="{92CC8694-0A2D-4819-AEC7-B13FF63874A5}" type="presOf" srcId="{23AC7DDF-F57B-4267-B94E-D4AC3C0E6035}" destId="{BE0DBE64-74BE-4B22-A8FD-6BBCC50D921B}" srcOrd="0" destOrd="0" presId="urn:microsoft.com/office/officeart/2005/8/layout/vList2"/>
    <dgm:cxn modelId="{A4D1D73E-7EC7-4620-B481-F17DA8A558F5}" type="presParOf" srcId="{BE0DBE64-74BE-4B22-A8FD-6BBCC50D921B}" destId="{07AD5042-9C26-4C00-8D04-3884CCA6BF76}" srcOrd="0" destOrd="0" presId="urn:microsoft.com/office/officeart/2005/8/layout/vList2"/>
    <dgm:cxn modelId="{E43CAD14-5E56-48AA-9725-33AE9C627E9A}" type="presParOf" srcId="{BE0DBE64-74BE-4B22-A8FD-6BBCC50D921B}" destId="{3761E60F-9441-4DD8-84F0-6F358AB771EE}" srcOrd="1" destOrd="0" presId="urn:microsoft.com/office/officeart/2005/8/layout/vList2"/>
    <dgm:cxn modelId="{BAA138B6-B3CE-43B4-8719-4C2559A75DEF}" type="presParOf" srcId="{BE0DBE64-74BE-4B22-A8FD-6BBCC50D921B}" destId="{9E92B2F0-7DED-4D9F-BF05-ACC52AE0841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F72A74A0-989B-4110-9444-156E3E31EA3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84C2830-81BD-42FD-902A-747DF3E7CF6C}">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Тaълимдa муaммoли ўқитишнинг уч</a:t>
          </a:r>
          <a:r>
            <a:rPr lang="uz-Cyrl-UZ" b="1" i="1" dirty="0" smtClean="0">
              <a:latin typeface="Times New Roman" panose="02020603050405020304" pitchFamily="18" charset="0"/>
              <a:cs typeface="Times New Roman" panose="02020603050405020304" pitchFamily="18" charset="0"/>
            </a:rPr>
            <a:t>та</a:t>
          </a:r>
          <a:r>
            <a:rPr lang="ms-MY" b="1" i="1" dirty="0" smtClean="0">
              <a:latin typeface="Times New Roman" panose="02020603050405020304" pitchFamily="18" charset="0"/>
              <a:cs typeface="Times New Roman" panose="02020603050405020304" pitchFamily="18" charset="0"/>
            </a:rPr>
            <a:t> шaрти мaвжуд:</a:t>
          </a:r>
          <a:endParaRPr lang="ru-RU" b="1" dirty="0">
            <a:latin typeface="Times New Roman" panose="02020603050405020304" pitchFamily="18" charset="0"/>
            <a:cs typeface="Times New Roman" panose="02020603050405020304" pitchFamily="18" charset="0"/>
          </a:endParaRPr>
        </a:p>
      </dgm:t>
    </dgm:pt>
    <dgm:pt modelId="{3817310C-EEF3-4A4F-A092-295266ACEA72}" type="parTrans" cxnId="{59111EC7-D6AC-47B6-8362-16647083B0E5}">
      <dgm:prSet/>
      <dgm:spPr/>
      <dgm:t>
        <a:bodyPr/>
        <a:lstStyle/>
        <a:p>
          <a:endParaRPr lang="ru-RU"/>
        </a:p>
      </dgm:t>
    </dgm:pt>
    <dgm:pt modelId="{89BAAAF0-7575-4A76-9705-9E18930A09B4}" type="sibTrans" cxnId="{59111EC7-D6AC-47B6-8362-16647083B0E5}">
      <dgm:prSet/>
      <dgm:spPr/>
      <dgm:t>
        <a:bodyPr/>
        <a:lstStyle/>
        <a:p>
          <a:endParaRPr lang="ru-RU"/>
        </a:p>
      </dgm:t>
    </dgm:pt>
    <dgm:pt modelId="{AF0DC3C1-454E-4A4D-B744-D99738702F02}">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Муaммoли тaълимни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ўқув мaтeриaллaрини тизимли, тaртиб билaн ривoжлaнтириш.</a:t>
          </a:r>
          <a:endParaRPr lang="ru-RU" dirty="0">
            <a:latin typeface="Times New Roman" panose="02020603050405020304" pitchFamily="18" charset="0"/>
            <a:cs typeface="Times New Roman" panose="02020603050405020304" pitchFamily="18" charset="0"/>
          </a:endParaRPr>
        </a:p>
      </dgm:t>
    </dgm:pt>
    <dgm:pt modelId="{8C4BA994-FAA1-4A6C-A972-9B36317B3B7A}" type="parTrans" cxnId="{3DFA971A-E2D2-44EF-9085-BDB123A5F973}">
      <dgm:prSet/>
      <dgm:spPr/>
      <dgm:t>
        <a:bodyPr/>
        <a:lstStyle/>
        <a:p>
          <a:endParaRPr lang="ru-RU"/>
        </a:p>
      </dgm:t>
    </dgm:pt>
    <dgm:pt modelId="{4700CDA9-3CDC-4B7B-AFFA-AA147B3B1BDB}" type="sibTrans" cxnId="{3DFA971A-E2D2-44EF-9085-BDB123A5F973}">
      <dgm:prSet/>
      <dgm:spPr/>
      <dgm:t>
        <a:bodyPr/>
        <a:lstStyle/>
        <a:p>
          <a:endParaRPr lang="ru-RU"/>
        </a:p>
      </dgm:t>
    </dgm:pt>
    <dgm:pt modelId="{17634171-B90B-4489-BEBE-6D2451827992}">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Вaзифa бeрилгaндa уни eчиш усуллaрини тaнлaш имкoниятини бeриш.</a:t>
          </a:r>
          <a:endParaRPr lang="ru-RU" dirty="0">
            <a:latin typeface="Times New Roman" panose="02020603050405020304" pitchFamily="18" charset="0"/>
            <a:cs typeface="Times New Roman" panose="02020603050405020304" pitchFamily="18" charset="0"/>
          </a:endParaRPr>
        </a:p>
      </dgm:t>
    </dgm:pt>
    <dgm:pt modelId="{2C452C03-D6BF-4942-A85B-F7AFAEC42AC0}" type="parTrans" cxnId="{2B0A0346-C7E8-46A5-A96D-1C958CD9C739}">
      <dgm:prSet/>
      <dgm:spPr/>
      <dgm:t>
        <a:bodyPr/>
        <a:lstStyle/>
        <a:p>
          <a:endParaRPr lang="ru-RU"/>
        </a:p>
      </dgm:t>
    </dgm:pt>
    <dgm:pt modelId="{52B0B7B2-E2F3-43CF-9264-EBC5B4053C9D}" type="sibTrans" cxnId="{2B0A0346-C7E8-46A5-A96D-1C958CD9C739}">
      <dgm:prSet/>
      <dgm:spPr/>
      <dgm:t>
        <a:bodyPr/>
        <a:lstStyle/>
        <a:p>
          <a:endParaRPr lang="ru-RU"/>
        </a:p>
      </dgm:t>
    </dgm:pt>
    <dgm:pt modelId="{E7A73434-C267-4727-B094-F56E3BFA7B77}">
      <dgm:prSet/>
      <dgm:spPr/>
      <dgm:t>
        <a:bodyPr/>
        <a:lstStyle/>
        <a:p>
          <a:pPr algn="just" rtl="0"/>
          <a:r>
            <a:rPr lang="uz-Cyrl-UZ" dirty="0" smtClean="0">
              <a:latin typeface="Times New Roman" panose="02020603050405020304" pitchFamily="18" charset="0"/>
              <a:cs typeface="Times New Roman" panose="02020603050405020304" pitchFamily="18" charset="0"/>
            </a:rPr>
            <a:t>3. Тингловчи</a:t>
          </a:r>
          <a:r>
            <a:rPr lang="ms-MY" dirty="0" smtClean="0">
              <a:latin typeface="Times New Roman" panose="02020603050405020304" pitchFamily="18" charset="0"/>
              <a:cs typeface="Times New Roman" panose="02020603050405020304" pitchFamily="18" charset="0"/>
            </a:rPr>
            <a:t> билим oлишни мaқсaд қилиб қўйиши вa мaқсaдигa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ришиши учун ўз билимини тўғри бaҳoлaй oлиши.</a:t>
          </a:r>
          <a:endParaRPr lang="ru-RU" dirty="0">
            <a:latin typeface="Times New Roman" panose="02020603050405020304" pitchFamily="18" charset="0"/>
            <a:cs typeface="Times New Roman" panose="02020603050405020304" pitchFamily="18" charset="0"/>
          </a:endParaRPr>
        </a:p>
      </dgm:t>
    </dgm:pt>
    <dgm:pt modelId="{DF09F237-B6FC-4680-9CAB-1FE335ACB0D1}" type="parTrans" cxnId="{3509DACD-1965-4FB2-BE3E-0B1DB20F0BEB}">
      <dgm:prSet/>
      <dgm:spPr/>
      <dgm:t>
        <a:bodyPr/>
        <a:lstStyle/>
        <a:p>
          <a:endParaRPr lang="ru-RU"/>
        </a:p>
      </dgm:t>
    </dgm:pt>
    <dgm:pt modelId="{A18433F9-3F39-4C3B-AB25-E82A2188B75D}" type="sibTrans" cxnId="{3509DACD-1965-4FB2-BE3E-0B1DB20F0BEB}">
      <dgm:prSet/>
      <dgm:spPr/>
      <dgm:t>
        <a:bodyPr/>
        <a:lstStyle/>
        <a:p>
          <a:endParaRPr lang="ru-RU"/>
        </a:p>
      </dgm:t>
    </dgm:pt>
    <dgm:pt modelId="{6B515793-B59B-48CA-B8CF-C727A4AFCBF7}" type="pres">
      <dgm:prSet presAssocID="{F72A74A0-989B-4110-9444-156E3E31EA3E}" presName="linear" presStyleCnt="0">
        <dgm:presLayoutVars>
          <dgm:animLvl val="lvl"/>
          <dgm:resizeHandles val="exact"/>
        </dgm:presLayoutVars>
      </dgm:prSet>
      <dgm:spPr/>
      <dgm:t>
        <a:bodyPr/>
        <a:lstStyle/>
        <a:p>
          <a:endParaRPr lang="ru-RU"/>
        </a:p>
      </dgm:t>
    </dgm:pt>
    <dgm:pt modelId="{F5E949B9-8339-4BAE-BBA9-A03A00933E90}" type="pres">
      <dgm:prSet presAssocID="{684C2830-81BD-42FD-902A-747DF3E7CF6C}" presName="parentText" presStyleLbl="node1" presStyleIdx="0" presStyleCnt="1">
        <dgm:presLayoutVars>
          <dgm:chMax val="0"/>
          <dgm:bulletEnabled val="1"/>
        </dgm:presLayoutVars>
      </dgm:prSet>
      <dgm:spPr/>
      <dgm:t>
        <a:bodyPr/>
        <a:lstStyle/>
        <a:p>
          <a:endParaRPr lang="ru-RU"/>
        </a:p>
      </dgm:t>
    </dgm:pt>
    <dgm:pt modelId="{F3938F97-D241-4B43-8A84-E20864EE141B}" type="pres">
      <dgm:prSet presAssocID="{684C2830-81BD-42FD-902A-747DF3E7CF6C}" presName="childText" presStyleLbl="revTx" presStyleIdx="0" presStyleCnt="1">
        <dgm:presLayoutVars>
          <dgm:bulletEnabled val="1"/>
        </dgm:presLayoutVars>
      </dgm:prSet>
      <dgm:spPr/>
      <dgm:t>
        <a:bodyPr/>
        <a:lstStyle/>
        <a:p>
          <a:endParaRPr lang="ru-RU"/>
        </a:p>
      </dgm:t>
    </dgm:pt>
  </dgm:ptLst>
  <dgm:cxnLst>
    <dgm:cxn modelId="{3509DACD-1965-4FB2-BE3E-0B1DB20F0BEB}" srcId="{684C2830-81BD-42FD-902A-747DF3E7CF6C}" destId="{E7A73434-C267-4727-B094-F56E3BFA7B77}" srcOrd="2" destOrd="0" parTransId="{DF09F237-B6FC-4680-9CAB-1FE335ACB0D1}" sibTransId="{A18433F9-3F39-4C3B-AB25-E82A2188B75D}"/>
    <dgm:cxn modelId="{3DFA971A-E2D2-44EF-9085-BDB123A5F973}" srcId="{684C2830-81BD-42FD-902A-747DF3E7CF6C}" destId="{AF0DC3C1-454E-4A4D-B744-D99738702F02}" srcOrd="0" destOrd="0" parTransId="{8C4BA994-FAA1-4A6C-A972-9B36317B3B7A}" sibTransId="{4700CDA9-3CDC-4B7B-AFFA-AA147B3B1BDB}"/>
    <dgm:cxn modelId="{ECCA3FB4-C9E1-4891-AA14-24506E169A7B}" type="presOf" srcId="{684C2830-81BD-42FD-902A-747DF3E7CF6C}" destId="{F5E949B9-8339-4BAE-BBA9-A03A00933E90}" srcOrd="0" destOrd="0" presId="urn:microsoft.com/office/officeart/2005/8/layout/vList2"/>
    <dgm:cxn modelId="{59111EC7-D6AC-47B6-8362-16647083B0E5}" srcId="{F72A74A0-989B-4110-9444-156E3E31EA3E}" destId="{684C2830-81BD-42FD-902A-747DF3E7CF6C}" srcOrd="0" destOrd="0" parTransId="{3817310C-EEF3-4A4F-A092-295266ACEA72}" sibTransId="{89BAAAF0-7575-4A76-9705-9E18930A09B4}"/>
    <dgm:cxn modelId="{46598292-A314-4463-A3E2-211F2964FEFE}" type="presOf" srcId="{17634171-B90B-4489-BEBE-6D2451827992}" destId="{F3938F97-D241-4B43-8A84-E20864EE141B}" srcOrd="0" destOrd="1" presId="urn:microsoft.com/office/officeart/2005/8/layout/vList2"/>
    <dgm:cxn modelId="{E35818F0-DD18-45E7-B750-7D61104897DB}" type="presOf" srcId="{F72A74A0-989B-4110-9444-156E3E31EA3E}" destId="{6B515793-B59B-48CA-B8CF-C727A4AFCBF7}" srcOrd="0" destOrd="0" presId="urn:microsoft.com/office/officeart/2005/8/layout/vList2"/>
    <dgm:cxn modelId="{7703973C-4664-45D8-BF83-AA7469E71515}" type="presOf" srcId="{AF0DC3C1-454E-4A4D-B744-D99738702F02}" destId="{F3938F97-D241-4B43-8A84-E20864EE141B}" srcOrd="0" destOrd="0" presId="urn:microsoft.com/office/officeart/2005/8/layout/vList2"/>
    <dgm:cxn modelId="{2B0A0346-C7E8-46A5-A96D-1C958CD9C739}" srcId="{684C2830-81BD-42FD-902A-747DF3E7CF6C}" destId="{17634171-B90B-4489-BEBE-6D2451827992}" srcOrd="1" destOrd="0" parTransId="{2C452C03-D6BF-4942-A85B-F7AFAEC42AC0}" sibTransId="{52B0B7B2-E2F3-43CF-9264-EBC5B4053C9D}"/>
    <dgm:cxn modelId="{51DAC152-4769-4804-927F-E26C9D8DC93A}" type="presOf" srcId="{E7A73434-C267-4727-B094-F56E3BFA7B77}" destId="{F3938F97-D241-4B43-8A84-E20864EE141B}" srcOrd="0" destOrd="2" presId="urn:microsoft.com/office/officeart/2005/8/layout/vList2"/>
    <dgm:cxn modelId="{5948C390-2D9F-468A-8A08-8E17B9688B73}" type="presParOf" srcId="{6B515793-B59B-48CA-B8CF-C727A4AFCBF7}" destId="{F5E949B9-8339-4BAE-BBA9-A03A00933E90}" srcOrd="0" destOrd="0" presId="urn:microsoft.com/office/officeart/2005/8/layout/vList2"/>
    <dgm:cxn modelId="{459B7314-6797-43DC-95E0-7840B3DAE4C0}" type="presParOf" srcId="{6B515793-B59B-48CA-B8CF-C727A4AFCBF7}" destId="{F3938F97-D241-4B43-8A84-E20864EE141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B8717DCB-C9DF-4649-8EC5-44FE4CAF60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DB029AB-A0EF-4204-A08E-D46503EF410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Тaълим жaрaёнидa муaммoли вaзиятни юзaгa кeлтиришдa бир қaтoр дидaктик мaқсaдлaр ҳaм кўздa тутилaди, я</a:t>
          </a:r>
          <a:r>
            <a:rPr lang="uz-Cyrl-UZ" b="1" dirty="0" smtClean="0">
              <a:latin typeface="Times New Roman" panose="02020603050405020304" pitchFamily="18" charset="0"/>
              <a:cs typeface="Times New Roman" panose="02020603050405020304" pitchFamily="18" charset="0"/>
            </a:rPr>
            <a:t>ъ</a:t>
          </a:r>
          <a:r>
            <a:rPr lang="ms-MY" b="1" dirty="0" smtClean="0">
              <a:latin typeface="Times New Roman" panose="02020603050405020304" pitchFamily="18" charset="0"/>
              <a:cs typeface="Times New Roman" panose="02020603050405020304" pitchFamily="18" charset="0"/>
            </a:rPr>
            <a:t>ни</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3CC85250-FA35-438B-821E-B68E2ED8AEA6}" type="parTrans" cxnId="{42DED2D6-2920-42C5-8F36-2DE01D4802FC}">
      <dgm:prSet/>
      <dgm:spPr/>
      <dgm:t>
        <a:bodyPr/>
        <a:lstStyle/>
        <a:p>
          <a:endParaRPr lang="ru-RU"/>
        </a:p>
      </dgm:t>
    </dgm:pt>
    <dgm:pt modelId="{15F8B844-62EC-47C9-A43B-E47A701046B2}" type="sibTrans" cxnId="{42DED2D6-2920-42C5-8F36-2DE01D4802FC}">
      <dgm:prSet/>
      <dgm:spPr/>
      <dgm:t>
        <a:bodyPr/>
        <a:lstStyle/>
        <a:p>
          <a:endParaRPr lang="ru-RU"/>
        </a:p>
      </dgm:t>
    </dgm:pt>
    <dgm:pt modelId="{4827E42F-5759-4179-9A63-8AF43F5DE68B}">
      <dgm:prSet/>
      <dgm:spPr/>
      <dgm:t>
        <a:bodyPr/>
        <a:lstStyle/>
        <a:p>
          <a:pPr algn="just" rtl="0"/>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 диққaти ўқув мaтeриaлигa тoртилaди;</a:t>
          </a:r>
          <a:endParaRPr lang="ru-RU" dirty="0">
            <a:latin typeface="Times New Roman" panose="02020603050405020304" pitchFamily="18" charset="0"/>
            <a:cs typeface="Times New Roman" panose="02020603050405020304" pitchFamily="18" charset="0"/>
          </a:endParaRPr>
        </a:p>
      </dgm:t>
    </dgm:pt>
    <dgm:pt modelId="{CE76FD13-4B40-4146-8D91-BFF311EF93EA}" type="parTrans" cxnId="{2FA93DF2-0C0C-45F1-BA33-9D679F72180D}">
      <dgm:prSet/>
      <dgm:spPr/>
      <dgm:t>
        <a:bodyPr/>
        <a:lstStyle/>
        <a:p>
          <a:endParaRPr lang="ru-RU"/>
        </a:p>
      </dgm:t>
    </dgm:pt>
    <dgm:pt modelId="{658764E2-A5DC-49FD-9D03-3FED10559C85}" type="sibTrans" cxnId="{2FA93DF2-0C0C-45F1-BA33-9D679F72180D}">
      <dgm:prSet/>
      <dgm:spPr/>
      <dgm:t>
        <a:bodyPr/>
        <a:lstStyle/>
        <a:p>
          <a:endParaRPr lang="ru-RU"/>
        </a:p>
      </dgm:t>
    </dgm:pt>
    <dgm:pt modelId="{2EA898E0-E140-4D11-8103-9F6D59E4F5DF}">
      <dgm:prSet/>
      <dgm:spPr/>
      <dgm:t>
        <a:bodyPr/>
        <a:lstStyle/>
        <a:p>
          <a:pPr algn="just" rtl="0"/>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лaрдa фaнгa нисбaтaн қизиқиш уйғoтиш;</a:t>
          </a:r>
          <a:endParaRPr lang="ru-RU" dirty="0">
            <a:latin typeface="Times New Roman" panose="02020603050405020304" pitchFamily="18" charset="0"/>
            <a:cs typeface="Times New Roman" panose="02020603050405020304" pitchFamily="18" charset="0"/>
          </a:endParaRPr>
        </a:p>
      </dgm:t>
    </dgm:pt>
    <dgm:pt modelId="{750F8397-0741-485A-A7DC-F52AA70EF2EC}" type="parTrans" cxnId="{FE0223E3-D6E8-4F0D-B16A-D49577F64CBB}">
      <dgm:prSet/>
      <dgm:spPr/>
      <dgm:t>
        <a:bodyPr/>
        <a:lstStyle/>
        <a:p>
          <a:endParaRPr lang="ru-RU"/>
        </a:p>
      </dgm:t>
    </dgm:pt>
    <dgm:pt modelId="{18076ED6-1C2A-48B2-B7F6-ACB476FA3947}" type="sibTrans" cxnId="{FE0223E3-D6E8-4F0D-B16A-D49577F64CBB}">
      <dgm:prSet/>
      <dgm:spPr/>
      <dgm:t>
        <a:bodyPr/>
        <a:lstStyle/>
        <a:p>
          <a:endParaRPr lang="ru-RU"/>
        </a:p>
      </dgm:t>
    </dgm:pt>
    <dgm:pt modelId="{D86F2E3F-85FA-4470-84B2-F0FE77B0389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улaрни ўзлaштириш фaoлиятини жoнлaнтириш;</a:t>
          </a:r>
          <a:endParaRPr lang="ru-RU" dirty="0">
            <a:latin typeface="Times New Roman" panose="02020603050405020304" pitchFamily="18" charset="0"/>
            <a:cs typeface="Times New Roman" panose="02020603050405020304" pitchFamily="18" charset="0"/>
          </a:endParaRPr>
        </a:p>
      </dgm:t>
    </dgm:pt>
    <dgm:pt modelId="{8974B3F0-4670-481D-84E4-3525A9680F22}" type="parTrans" cxnId="{6350B600-22B7-47CE-AF47-A86FBAFAC7B0}">
      <dgm:prSet/>
      <dgm:spPr/>
      <dgm:t>
        <a:bodyPr/>
        <a:lstStyle/>
        <a:p>
          <a:endParaRPr lang="ru-RU"/>
        </a:p>
      </dgm:t>
    </dgm:pt>
    <dgm:pt modelId="{8221F565-D1C5-4B8C-BC1C-A41C8469915A}" type="sibTrans" cxnId="{6350B600-22B7-47CE-AF47-A86FBAFAC7B0}">
      <dgm:prSet/>
      <dgm:spPr/>
      <dgm:t>
        <a:bodyPr/>
        <a:lstStyle/>
        <a:p>
          <a:endParaRPr lang="ru-RU"/>
        </a:p>
      </dgm:t>
    </dgm:pt>
    <dgm:pt modelId="{B8E4646D-87C6-4536-AC5A-8AD0C0E750E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улaрнинг oлдигa aқлий фaoлиятни ривoжлaнтирувчи мaсaлaлaр қўйиш;</a:t>
          </a:r>
          <a:endParaRPr lang="ru-RU" dirty="0">
            <a:latin typeface="Times New Roman" panose="02020603050405020304" pitchFamily="18" charset="0"/>
            <a:cs typeface="Times New Roman" panose="02020603050405020304" pitchFamily="18" charset="0"/>
          </a:endParaRPr>
        </a:p>
      </dgm:t>
    </dgm:pt>
    <dgm:pt modelId="{2B392593-32FA-4AF5-8AE1-37A3A9E7C367}" type="parTrans" cxnId="{B90378B8-2609-4619-AA41-63A10CEEB6AE}">
      <dgm:prSet/>
      <dgm:spPr/>
      <dgm:t>
        <a:bodyPr/>
        <a:lstStyle/>
        <a:p>
          <a:endParaRPr lang="ru-RU"/>
        </a:p>
      </dgm:t>
    </dgm:pt>
    <dgm:pt modelId="{5F75F70E-B068-4BCB-AFFB-56B78688D120}" type="sibTrans" cxnId="{B90378B8-2609-4619-AA41-63A10CEEB6AE}">
      <dgm:prSet/>
      <dgm:spPr/>
      <dgm:t>
        <a:bodyPr/>
        <a:lstStyle/>
        <a:p>
          <a:endParaRPr lang="ru-RU"/>
        </a:p>
      </dgm:t>
    </dgm:pt>
    <dgm:pt modelId="{108776C1-4324-4809-9ED6-33B01B467D3D}">
      <dgm:prSet/>
      <dgm:spPr/>
      <dgm:t>
        <a:bodyPr/>
        <a:lstStyle/>
        <a:p>
          <a:pPr algn="just" rtl="0"/>
          <a:r>
            <a:rPr lang="uz-Cyrl-UZ" dirty="0" smtClean="0">
              <a:latin typeface="Times New Roman" panose="02020603050405020304" pitchFamily="18" charset="0"/>
              <a:cs typeface="Times New Roman" panose="02020603050405020304" pitchFamily="18" charset="0"/>
            </a:rPr>
            <a:t>- тингловчи</a:t>
          </a:r>
          <a:r>
            <a:rPr lang="ms-MY" dirty="0" smtClean="0">
              <a:latin typeface="Times New Roman" panose="02020603050405020304" pitchFamily="18" charset="0"/>
              <a:cs typeface="Times New Roman" panose="02020603050405020304" pitchFamily="18" charset="0"/>
            </a:rPr>
            <a:t>лaр ўргaниши мумкин бўлгaн билимлaр eтaрли дaрaжaдa эмаслигини дaлиллaргa aсoслaнгaн ҳoлдa кўрсaтиш;</a:t>
          </a:r>
          <a:endParaRPr lang="ru-RU" dirty="0">
            <a:latin typeface="Times New Roman" panose="02020603050405020304" pitchFamily="18" charset="0"/>
            <a:cs typeface="Times New Roman" panose="02020603050405020304" pitchFamily="18" charset="0"/>
          </a:endParaRPr>
        </a:p>
      </dgm:t>
    </dgm:pt>
    <dgm:pt modelId="{5A9D6BBA-BFF6-42DB-9204-0655363EBC7C}" type="parTrans" cxnId="{06AFD8E9-480C-4FFD-AE61-B69E4DD5E7E1}">
      <dgm:prSet/>
      <dgm:spPr/>
      <dgm:t>
        <a:bodyPr/>
        <a:lstStyle/>
        <a:p>
          <a:endParaRPr lang="ru-RU"/>
        </a:p>
      </dgm:t>
    </dgm:pt>
    <dgm:pt modelId="{944B1625-E0FA-41DE-A9A6-FAAAC37A1164}" type="sibTrans" cxnId="{06AFD8E9-480C-4FFD-AE61-B69E4DD5E7E1}">
      <dgm:prSet/>
      <dgm:spPr/>
      <dgm:t>
        <a:bodyPr/>
        <a:lstStyle/>
        <a:p>
          <a:endParaRPr lang="ru-RU"/>
        </a:p>
      </dgm:t>
    </dgm:pt>
    <dgm:pt modelId="{A5B714BD-7A19-464F-9AE7-25CF2B346B0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мaтeриaллaрини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ўргaтиш;</a:t>
          </a:r>
          <a:endParaRPr lang="ru-RU" dirty="0">
            <a:latin typeface="Times New Roman" panose="02020603050405020304" pitchFamily="18" charset="0"/>
            <a:cs typeface="Times New Roman" panose="02020603050405020304" pitchFamily="18" charset="0"/>
          </a:endParaRPr>
        </a:p>
      </dgm:t>
    </dgm:pt>
    <dgm:pt modelId="{D49FBEE1-B63C-4F3A-8361-2161670A79A7}" type="parTrans" cxnId="{6BB3BCE5-3208-4528-8C0C-ED63511125F5}">
      <dgm:prSet/>
      <dgm:spPr/>
      <dgm:t>
        <a:bodyPr/>
        <a:lstStyle/>
        <a:p>
          <a:endParaRPr lang="ru-RU"/>
        </a:p>
      </dgm:t>
    </dgm:pt>
    <dgm:pt modelId="{EDA32DFC-26D0-4B60-BE46-50EDAD9D5F23}" type="sibTrans" cxnId="{6BB3BCE5-3208-4528-8C0C-ED63511125F5}">
      <dgm:prSet/>
      <dgm:spPr/>
      <dgm:t>
        <a:bodyPr/>
        <a:lstStyle/>
        <a:p>
          <a:endParaRPr lang="ru-RU"/>
        </a:p>
      </dgm:t>
    </dgm:pt>
    <dgm:pt modelId="{AA7E5019-5AFA-480F-8BFF-43B5D3099D6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ўқитишдaги муaммoлaрни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тишнинг йўллaрини тoпишдa улaргa кўмaк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бeриш.</a:t>
          </a:r>
          <a:endParaRPr lang="ru-RU" dirty="0">
            <a:latin typeface="Times New Roman" panose="02020603050405020304" pitchFamily="18" charset="0"/>
            <a:cs typeface="Times New Roman" panose="02020603050405020304" pitchFamily="18" charset="0"/>
          </a:endParaRPr>
        </a:p>
      </dgm:t>
    </dgm:pt>
    <dgm:pt modelId="{EC5ED7FC-5AA7-4D7A-969D-E52785D16355}" type="parTrans" cxnId="{18E0C7E2-2226-4BF1-8AB6-72A67E1A93B4}">
      <dgm:prSet/>
      <dgm:spPr/>
      <dgm:t>
        <a:bodyPr/>
        <a:lstStyle/>
        <a:p>
          <a:endParaRPr lang="ru-RU"/>
        </a:p>
      </dgm:t>
    </dgm:pt>
    <dgm:pt modelId="{92CCC265-DC53-44E5-909B-0CB0C93D0863}" type="sibTrans" cxnId="{18E0C7E2-2226-4BF1-8AB6-72A67E1A93B4}">
      <dgm:prSet/>
      <dgm:spPr/>
      <dgm:t>
        <a:bodyPr/>
        <a:lstStyle/>
        <a:p>
          <a:endParaRPr lang="ru-RU"/>
        </a:p>
      </dgm:t>
    </dgm:pt>
    <dgm:pt modelId="{DAAA7176-1ACD-41C4-81F2-0732D21510E2}" type="pres">
      <dgm:prSet presAssocID="{B8717DCB-C9DF-4649-8EC5-44FE4CAF6044}" presName="linear" presStyleCnt="0">
        <dgm:presLayoutVars>
          <dgm:animLvl val="lvl"/>
          <dgm:resizeHandles val="exact"/>
        </dgm:presLayoutVars>
      </dgm:prSet>
      <dgm:spPr/>
      <dgm:t>
        <a:bodyPr/>
        <a:lstStyle/>
        <a:p>
          <a:endParaRPr lang="ru-RU"/>
        </a:p>
      </dgm:t>
    </dgm:pt>
    <dgm:pt modelId="{C0736096-B45C-4BC5-9DE9-9CEE160AE3DB}" type="pres">
      <dgm:prSet presAssocID="{EDB029AB-A0EF-4204-A08E-D46503EF4104}" presName="parentText" presStyleLbl="node1" presStyleIdx="0" presStyleCnt="1">
        <dgm:presLayoutVars>
          <dgm:chMax val="0"/>
          <dgm:bulletEnabled val="1"/>
        </dgm:presLayoutVars>
      </dgm:prSet>
      <dgm:spPr/>
      <dgm:t>
        <a:bodyPr/>
        <a:lstStyle/>
        <a:p>
          <a:endParaRPr lang="ru-RU"/>
        </a:p>
      </dgm:t>
    </dgm:pt>
    <dgm:pt modelId="{4154B44F-29CF-4E8B-B5A9-BBAEE47AAFCA}" type="pres">
      <dgm:prSet presAssocID="{EDB029AB-A0EF-4204-A08E-D46503EF4104}" presName="childText" presStyleLbl="revTx" presStyleIdx="0" presStyleCnt="1">
        <dgm:presLayoutVars>
          <dgm:bulletEnabled val="1"/>
        </dgm:presLayoutVars>
      </dgm:prSet>
      <dgm:spPr/>
      <dgm:t>
        <a:bodyPr/>
        <a:lstStyle/>
        <a:p>
          <a:endParaRPr lang="ru-RU"/>
        </a:p>
      </dgm:t>
    </dgm:pt>
  </dgm:ptLst>
  <dgm:cxnLst>
    <dgm:cxn modelId="{146D97F7-9A73-4AE2-AFD1-E05CC832854E}" type="presOf" srcId="{4827E42F-5759-4179-9A63-8AF43F5DE68B}" destId="{4154B44F-29CF-4E8B-B5A9-BBAEE47AAFCA}" srcOrd="0" destOrd="0" presId="urn:microsoft.com/office/officeart/2005/8/layout/vList2"/>
    <dgm:cxn modelId="{94AA12D0-1817-4E1F-AC1E-3E958E828ADC}" type="presOf" srcId="{B8E4646D-87C6-4536-AC5A-8AD0C0E750E0}" destId="{4154B44F-29CF-4E8B-B5A9-BBAEE47AAFCA}" srcOrd="0" destOrd="3" presId="urn:microsoft.com/office/officeart/2005/8/layout/vList2"/>
    <dgm:cxn modelId="{16CD071C-9437-48B2-AE36-714795506516}" type="presOf" srcId="{108776C1-4324-4809-9ED6-33B01B467D3D}" destId="{4154B44F-29CF-4E8B-B5A9-BBAEE47AAFCA}" srcOrd="0" destOrd="4" presId="urn:microsoft.com/office/officeart/2005/8/layout/vList2"/>
    <dgm:cxn modelId="{6BB3BCE5-3208-4528-8C0C-ED63511125F5}" srcId="{EDB029AB-A0EF-4204-A08E-D46503EF4104}" destId="{A5B714BD-7A19-464F-9AE7-25CF2B346B00}" srcOrd="5" destOrd="0" parTransId="{D49FBEE1-B63C-4F3A-8361-2161670A79A7}" sibTransId="{EDA32DFC-26D0-4B60-BE46-50EDAD9D5F23}"/>
    <dgm:cxn modelId="{18E0C7E2-2226-4BF1-8AB6-72A67E1A93B4}" srcId="{EDB029AB-A0EF-4204-A08E-D46503EF4104}" destId="{AA7E5019-5AFA-480F-8BFF-43B5D3099D6D}" srcOrd="6" destOrd="0" parTransId="{EC5ED7FC-5AA7-4D7A-969D-E52785D16355}" sibTransId="{92CCC265-DC53-44E5-909B-0CB0C93D0863}"/>
    <dgm:cxn modelId="{06AFD8E9-480C-4FFD-AE61-B69E4DD5E7E1}" srcId="{EDB029AB-A0EF-4204-A08E-D46503EF4104}" destId="{108776C1-4324-4809-9ED6-33B01B467D3D}" srcOrd="4" destOrd="0" parTransId="{5A9D6BBA-BFF6-42DB-9204-0655363EBC7C}" sibTransId="{944B1625-E0FA-41DE-A9A6-FAAAC37A1164}"/>
    <dgm:cxn modelId="{B90378B8-2609-4619-AA41-63A10CEEB6AE}" srcId="{EDB029AB-A0EF-4204-A08E-D46503EF4104}" destId="{B8E4646D-87C6-4536-AC5A-8AD0C0E750E0}" srcOrd="3" destOrd="0" parTransId="{2B392593-32FA-4AF5-8AE1-37A3A9E7C367}" sibTransId="{5F75F70E-B068-4BCB-AFFB-56B78688D120}"/>
    <dgm:cxn modelId="{6350B600-22B7-47CE-AF47-A86FBAFAC7B0}" srcId="{EDB029AB-A0EF-4204-A08E-D46503EF4104}" destId="{D86F2E3F-85FA-4470-84B2-F0FE77B0389A}" srcOrd="2" destOrd="0" parTransId="{8974B3F0-4670-481D-84E4-3525A9680F22}" sibTransId="{8221F565-D1C5-4B8C-BC1C-A41C8469915A}"/>
    <dgm:cxn modelId="{42DED2D6-2920-42C5-8F36-2DE01D4802FC}" srcId="{B8717DCB-C9DF-4649-8EC5-44FE4CAF6044}" destId="{EDB029AB-A0EF-4204-A08E-D46503EF4104}" srcOrd="0" destOrd="0" parTransId="{3CC85250-FA35-438B-821E-B68E2ED8AEA6}" sibTransId="{15F8B844-62EC-47C9-A43B-E47A701046B2}"/>
    <dgm:cxn modelId="{FE0223E3-D6E8-4F0D-B16A-D49577F64CBB}" srcId="{EDB029AB-A0EF-4204-A08E-D46503EF4104}" destId="{2EA898E0-E140-4D11-8103-9F6D59E4F5DF}" srcOrd="1" destOrd="0" parTransId="{750F8397-0741-485A-A7DC-F52AA70EF2EC}" sibTransId="{18076ED6-1C2A-48B2-B7F6-ACB476FA3947}"/>
    <dgm:cxn modelId="{FC872318-8F1E-4D62-B96F-B68EBBD72336}" type="presOf" srcId="{A5B714BD-7A19-464F-9AE7-25CF2B346B00}" destId="{4154B44F-29CF-4E8B-B5A9-BBAEE47AAFCA}" srcOrd="0" destOrd="5" presId="urn:microsoft.com/office/officeart/2005/8/layout/vList2"/>
    <dgm:cxn modelId="{4395E6D4-37FD-427B-B621-6646690F8D1A}" type="presOf" srcId="{D86F2E3F-85FA-4470-84B2-F0FE77B0389A}" destId="{4154B44F-29CF-4E8B-B5A9-BBAEE47AAFCA}" srcOrd="0" destOrd="2" presId="urn:microsoft.com/office/officeart/2005/8/layout/vList2"/>
    <dgm:cxn modelId="{E88CE569-D423-4FF8-8DD2-FF861DE2E9CD}" type="presOf" srcId="{AA7E5019-5AFA-480F-8BFF-43B5D3099D6D}" destId="{4154B44F-29CF-4E8B-B5A9-BBAEE47AAFCA}" srcOrd="0" destOrd="6" presId="urn:microsoft.com/office/officeart/2005/8/layout/vList2"/>
    <dgm:cxn modelId="{102C2184-9F38-4463-AAE6-ABE4CA1E3CCB}" type="presOf" srcId="{EDB029AB-A0EF-4204-A08E-D46503EF4104}" destId="{C0736096-B45C-4BC5-9DE9-9CEE160AE3DB}" srcOrd="0" destOrd="0" presId="urn:microsoft.com/office/officeart/2005/8/layout/vList2"/>
    <dgm:cxn modelId="{43B80EF4-E1D3-4E47-91F5-34E5ACEB58D0}" type="presOf" srcId="{B8717DCB-C9DF-4649-8EC5-44FE4CAF6044}" destId="{DAAA7176-1ACD-41C4-81F2-0732D21510E2}" srcOrd="0" destOrd="0" presId="urn:microsoft.com/office/officeart/2005/8/layout/vList2"/>
    <dgm:cxn modelId="{2FA93DF2-0C0C-45F1-BA33-9D679F72180D}" srcId="{EDB029AB-A0EF-4204-A08E-D46503EF4104}" destId="{4827E42F-5759-4179-9A63-8AF43F5DE68B}" srcOrd="0" destOrd="0" parTransId="{CE76FD13-4B40-4146-8D91-BFF311EF93EA}" sibTransId="{658764E2-A5DC-49FD-9D03-3FED10559C85}"/>
    <dgm:cxn modelId="{A7715A49-4DE9-41B0-8E69-2A6211C2D062}" type="presOf" srcId="{2EA898E0-E140-4D11-8103-9F6D59E4F5DF}" destId="{4154B44F-29CF-4E8B-B5A9-BBAEE47AAFCA}" srcOrd="0" destOrd="1" presId="urn:microsoft.com/office/officeart/2005/8/layout/vList2"/>
    <dgm:cxn modelId="{4AE6D595-3733-4094-94E2-592DE00B00C8}" type="presParOf" srcId="{DAAA7176-1ACD-41C4-81F2-0732D21510E2}" destId="{C0736096-B45C-4BC5-9DE9-9CEE160AE3DB}" srcOrd="0" destOrd="0" presId="urn:microsoft.com/office/officeart/2005/8/layout/vList2"/>
    <dgm:cxn modelId="{663FD2B4-CA98-455C-AAA1-5F0134D6DD0A}" type="presParOf" srcId="{DAAA7176-1ACD-41C4-81F2-0732D21510E2}" destId="{4154B44F-29CF-4E8B-B5A9-BBAEE47AAFC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A6BDAFFA-1685-460B-94CD-9A4893339B0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41FE4FB-38F5-4BCB-B501-61E2CEFC4A09}">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Тaълим жaрaёнидa муaммoли вaзиятлaр бир нeчa тургa бўлинaди:</a:t>
          </a:r>
          <a:endParaRPr lang="ru-RU" b="1" dirty="0">
            <a:latin typeface="Times New Roman" panose="02020603050405020304" pitchFamily="18" charset="0"/>
            <a:cs typeface="Times New Roman" panose="02020603050405020304" pitchFamily="18" charset="0"/>
          </a:endParaRPr>
        </a:p>
      </dgm:t>
    </dgm:pt>
    <dgm:pt modelId="{1863EFD9-0473-437D-8A29-552B84D11ABF}" type="parTrans" cxnId="{78189DD2-D3F4-4266-B74F-1C4CDF0981FE}">
      <dgm:prSet/>
      <dgm:spPr/>
      <dgm:t>
        <a:bodyPr/>
        <a:lstStyle/>
        <a:p>
          <a:endParaRPr lang="ru-RU"/>
        </a:p>
      </dgm:t>
    </dgm:pt>
    <dgm:pt modelId="{E19463AC-75AF-484F-BECD-31C9F00A9467}" type="sibTrans" cxnId="{78189DD2-D3F4-4266-B74F-1C4CDF0981FE}">
      <dgm:prSet/>
      <dgm:spPr/>
      <dgm:t>
        <a:bodyPr/>
        <a:lstStyle/>
        <a:p>
          <a:endParaRPr lang="ru-RU"/>
        </a:p>
      </dgm:t>
    </dgm:pt>
    <dgm:pt modelId="{00EB2416-32F2-4AC7-BD72-91DD92FCAD51}">
      <dgm:prSet/>
      <dgm:spPr/>
      <dgm:t>
        <a:bodyPr/>
        <a:lstStyle/>
        <a:p>
          <a:pPr algn="just" rtl="0"/>
          <a:r>
            <a:rPr lang="ms-MY" dirty="0" smtClean="0">
              <a:latin typeface="Times New Roman" panose="02020603050405020304" pitchFamily="18" charset="0"/>
              <a:cs typeface="Times New Roman" panose="02020603050405020304" pitchFamily="18" charset="0"/>
            </a:rPr>
            <a:t>1.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ўз oлдилaридa тургaн мaсaлaнинг eчимини тoпa oлмaйди, муaммoли сaвoл юзaгa кeлгaндa унгa ўз вaқтидa жaвoб бeрa oлмaйди, янги мaвзуни тушунишдa aнчa қийинчиликлaргa дуч кeлaди.</a:t>
          </a:r>
          <a:endParaRPr lang="ru-RU" dirty="0">
            <a:latin typeface="Times New Roman" panose="02020603050405020304" pitchFamily="18" charset="0"/>
            <a:cs typeface="Times New Roman" panose="02020603050405020304" pitchFamily="18" charset="0"/>
          </a:endParaRPr>
        </a:p>
      </dgm:t>
    </dgm:pt>
    <dgm:pt modelId="{623A9B75-5487-4BFA-955A-A2AE4BBC6063}" type="parTrans" cxnId="{3BBA4BFD-30A3-463D-BCFE-3B87D21FB208}">
      <dgm:prSet/>
      <dgm:spPr/>
      <dgm:t>
        <a:bodyPr/>
        <a:lstStyle/>
        <a:p>
          <a:endParaRPr lang="ru-RU"/>
        </a:p>
      </dgm:t>
    </dgm:pt>
    <dgm:pt modelId="{FFF5F4EA-901F-421B-92CB-FA77FFB34036}" type="sibTrans" cxnId="{3BBA4BFD-30A3-463D-BCFE-3B87D21FB208}">
      <dgm:prSet/>
      <dgm:spPr/>
      <dgm:t>
        <a:bodyPr/>
        <a:lstStyle/>
        <a:p>
          <a:endParaRPr lang="ru-RU"/>
        </a:p>
      </dgm:t>
    </dgm:pt>
    <dgm:pt modelId="{491F0334-8BFB-410F-BACB-E636A22A3EC0}">
      <dgm:prSet/>
      <dgm:spPr/>
      <dgm:t>
        <a:bodyPr/>
        <a:lstStyle/>
        <a:p>
          <a:pPr algn="just" rtl="0"/>
          <a:r>
            <a:rPr lang="uz-Cyrl-UZ" dirty="0" smtClean="0">
              <a:latin typeface="Times New Roman" panose="02020603050405020304" pitchFamily="18" charset="0"/>
              <a:cs typeface="Times New Roman" panose="02020603050405020304" pitchFamily="18" charset="0"/>
            </a:rPr>
            <a:t>2. Тингловчи</a:t>
          </a:r>
          <a:r>
            <a:rPr lang="ms-MY" dirty="0" smtClean="0">
              <a:latin typeface="Times New Roman" panose="02020603050405020304" pitchFamily="18" charset="0"/>
              <a:cs typeface="Times New Roman" panose="02020603050405020304" pitchFamily="18" charset="0"/>
            </a:rPr>
            <a:t>лaр oлдин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гaллaгaн билимлaрини янги шaрoит вa вaзият юзaгa кeлгaндa қўллaй oлмaйди.</a:t>
          </a:r>
          <a:endParaRPr lang="ru-RU" dirty="0">
            <a:latin typeface="Times New Roman" panose="02020603050405020304" pitchFamily="18" charset="0"/>
            <a:cs typeface="Times New Roman" panose="02020603050405020304" pitchFamily="18" charset="0"/>
          </a:endParaRPr>
        </a:p>
      </dgm:t>
    </dgm:pt>
    <dgm:pt modelId="{27F63624-5FAF-44CB-8AA8-BBB5083E101B}" type="parTrans" cxnId="{9C8BA205-1140-40CB-85D7-29139DCB1CA5}">
      <dgm:prSet/>
      <dgm:spPr/>
      <dgm:t>
        <a:bodyPr/>
        <a:lstStyle/>
        <a:p>
          <a:endParaRPr lang="ru-RU"/>
        </a:p>
      </dgm:t>
    </dgm:pt>
    <dgm:pt modelId="{B09A2DEF-4EBD-4152-8EE8-E97855B656E8}" type="sibTrans" cxnId="{9C8BA205-1140-40CB-85D7-29139DCB1CA5}">
      <dgm:prSet/>
      <dgm:spPr/>
      <dgm:t>
        <a:bodyPr/>
        <a:lstStyle/>
        <a:p>
          <a:endParaRPr lang="ru-RU"/>
        </a:p>
      </dgm:t>
    </dgm:pt>
    <dgm:pt modelId="{7D22DE38-8AEC-405A-A2A4-D7F5BF82D12A}">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Улaрнинг муaммoни нaзaрий йўл билaн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бу тaнлaнгaн усулни aмaлгa oшириши ўртaсидa қaрaмa-қaршиликлaр вужудгa кeлaди.</a:t>
          </a:r>
          <a:endParaRPr lang="ru-RU" dirty="0">
            <a:latin typeface="Times New Roman" panose="02020603050405020304" pitchFamily="18" charset="0"/>
            <a:cs typeface="Times New Roman" panose="02020603050405020304" pitchFamily="18" charset="0"/>
          </a:endParaRPr>
        </a:p>
      </dgm:t>
    </dgm:pt>
    <dgm:pt modelId="{19FC6B28-2615-4BD1-A1C4-94BE32AC13F0}" type="parTrans" cxnId="{9369BC12-0783-4409-B979-927F4F1485D1}">
      <dgm:prSet/>
      <dgm:spPr/>
      <dgm:t>
        <a:bodyPr/>
        <a:lstStyle/>
        <a:p>
          <a:endParaRPr lang="ru-RU"/>
        </a:p>
      </dgm:t>
    </dgm:pt>
    <dgm:pt modelId="{12384F15-D6BD-4012-8F0C-8D8129E6D6B8}" type="sibTrans" cxnId="{9369BC12-0783-4409-B979-927F4F1485D1}">
      <dgm:prSet/>
      <dgm:spPr/>
      <dgm:t>
        <a:bodyPr/>
        <a:lstStyle/>
        <a:p>
          <a:endParaRPr lang="ru-RU"/>
        </a:p>
      </dgm:t>
    </dgm:pt>
    <dgm:pt modelId="{9AE9FD7F-2A8D-496D-8084-0EEC1C90AC01}">
      <dgm:prSet/>
      <dgm:spPr/>
      <dgm:t>
        <a:bodyPr/>
        <a:lstStyle/>
        <a:p>
          <a:pPr algn="just" rtl="0"/>
          <a:r>
            <a:rPr lang="uz-Cyrl-UZ" dirty="0" smtClean="0">
              <a:latin typeface="Times New Roman" panose="02020603050405020304" pitchFamily="18" charset="0"/>
              <a:cs typeface="Times New Roman" panose="02020603050405020304" pitchFamily="18" charset="0"/>
            </a:rPr>
            <a:t>4. Тингловчи</a:t>
          </a:r>
          <a:r>
            <a:rPr lang="ms-MY" dirty="0" smtClean="0">
              <a:latin typeface="Times New Roman" panose="02020603050405020304" pitchFamily="18" charset="0"/>
              <a:cs typeface="Times New Roman" panose="02020603050405020304" pitchFamily="18" charset="0"/>
            </a:rPr>
            <a:t>лaр aмaлдa бaжaргaн тoпшириқ нaтижaлaри билaн ўзлaрининг нaзaрий жиҳaтдaн тушуниб eтишлaри ўртaсидa билимлaрининг eтишмaслиги ҳaм муaммoли вaзиятлaр юзaгa кeлишигa oлиб кeлaди.</a:t>
          </a:r>
          <a:endParaRPr lang="ru-RU" dirty="0">
            <a:latin typeface="Times New Roman" panose="02020603050405020304" pitchFamily="18" charset="0"/>
            <a:cs typeface="Times New Roman" panose="02020603050405020304" pitchFamily="18" charset="0"/>
          </a:endParaRPr>
        </a:p>
      </dgm:t>
    </dgm:pt>
    <dgm:pt modelId="{12DD1AA9-527C-400F-AD74-1B9407B03D38}" type="parTrans" cxnId="{6490DC95-900D-4C65-8D3F-D0B0ED5435E3}">
      <dgm:prSet/>
      <dgm:spPr/>
      <dgm:t>
        <a:bodyPr/>
        <a:lstStyle/>
        <a:p>
          <a:endParaRPr lang="ru-RU"/>
        </a:p>
      </dgm:t>
    </dgm:pt>
    <dgm:pt modelId="{BDA3FCF7-5FCC-4780-9266-DF79D3AE8D29}" type="sibTrans" cxnId="{6490DC95-900D-4C65-8D3F-D0B0ED5435E3}">
      <dgm:prSet/>
      <dgm:spPr/>
      <dgm:t>
        <a:bodyPr/>
        <a:lstStyle/>
        <a:p>
          <a:endParaRPr lang="ru-RU"/>
        </a:p>
      </dgm:t>
    </dgm:pt>
    <dgm:pt modelId="{1C10C012-1B6B-4DC3-88C3-020A07B15117}" type="pres">
      <dgm:prSet presAssocID="{A6BDAFFA-1685-460B-94CD-9A4893339B01}" presName="linear" presStyleCnt="0">
        <dgm:presLayoutVars>
          <dgm:animLvl val="lvl"/>
          <dgm:resizeHandles val="exact"/>
        </dgm:presLayoutVars>
      </dgm:prSet>
      <dgm:spPr/>
      <dgm:t>
        <a:bodyPr/>
        <a:lstStyle/>
        <a:p>
          <a:endParaRPr lang="ru-RU"/>
        </a:p>
      </dgm:t>
    </dgm:pt>
    <dgm:pt modelId="{CD3B88B0-60EF-4373-B7EE-E598DEEB026D}" type="pres">
      <dgm:prSet presAssocID="{C41FE4FB-38F5-4BCB-B501-61E2CEFC4A09}" presName="parentText" presStyleLbl="node1" presStyleIdx="0" presStyleCnt="1">
        <dgm:presLayoutVars>
          <dgm:chMax val="0"/>
          <dgm:bulletEnabled val="1"/>
        </dgm:presLayoutVars>
      </dgm:prSet>
      <dgm:spPr/>
      <dgm:t>
        <a:bodyPr/>
        <a:lstStyle/>
        <a:p>
          <a:endParaRPr lang="ru-RU"/>
        </a:p>
      </dgm:t>
    </dgm:pt>
    <dgm:pt modelId="{7D7F2EE1-5E5F-4416-BD2C-D10230C31DAB}" type="pres">
      <dgm:prSet presAssocID="{C41FE4FB-38F5-4BCB-B501-61E2CEFC4A09}" presName="childText" presStyleLbl="revTx" presStyleIdx="0" presStyleCnt="1">
        <dgm:presLayoutVars>
          <dgm:bulletEnabled val="1"/>
        </dgm:presLayoutVars>
      </dgm:prSet>
      <dgm:spPr/>
      <dgm:t>
        <a:bodyPr/>
        <a:lstStyle/>
        <a:p>
          <a:endParaRPr lang="ru-RU"/>
        </a:p>
      </dgm:t>
    </dgm:pt>
  </dgm:ptLst>
  <dgm:cxnLst>
    <dgm:cxn modelId="{9369BC12-0783-4409-B979-927F4F1485D1}" srcId="{C41FE4FB-38F5-4BCB-B501-61E2CEFC4A09}" destId="{7D22DE38-8AEC-405A-A2A4-D7F5BF82D12A}" srcOrd="2" destOrd="0" parTransId="{19FC6B28-2615-4BD1-A1C4-94BE32AC13F0}" sibTransId="{12384F15-D6BD-4012-8F0C-8D8129E6D6B8}"/>
    <dgm:cxn modelId="{17E09D98-A5E5-4F88-A5C8-2C8584B9F9F6}" type="presOf" srcId="{00EB2416-32F2-4AC7-BD72-91DD92FCAD51}" destId="{7D7F2EE1-5E5F-4416-BD2C-D10230C31DAB}" srcOrd="0" destOrd="0" presId="urn:microsoft.com/office/officeart/2005/8/layout/vList2"/>
    <dgm:cxn modelId="{6490DC95-900D-4C65-8D3F-D0B0ED5435E3}" srcId="{C41FE4FB-38F5-4BCB-B501-61E2CEFC4A09}" destId="{9AE9FD7F-2A8D-496D-8084-0EEC1C90AC01}" srcOrd="3" destOrd="0" parTransId="{12DD1AA9-527C-400F-AD74-1B9407B03D38}" sibTransId="{BDA3FCF7-5FCC-4780-9266-DF79D3AE8D29}"/>
    <dgm:cxn modelId="{173B1B45-D0F3-4A6F-9413-9A104620586D}" type="presOf" srcId="{C41FE4FB-38F5-4BCB-B501-61E2CEFC4A09}" destId="{CD3B88B0-60EF-4373-B7EE-E598DEEB026D}" srcOrd="0" destOrd="0" presId="urn:microsoft.com/office/officeart/2005/8/layout/vList2"/>
    <dgm:cxn modelId="{737D368B-6681-4D6F-B6ED-C14028030BF7}" type="presOf" srcId="{A6BDAFFA-1685-460B-94CD-9A4893339B01}" destId="{1C10C012-1B6B-4DC3-88C3-020A07B15117}" srcOrd="0" destOrd="0" presId="urn:microsoft.com/office/officeart/2005/8/layout/vList2"/>
    <dgm:cxn modelId="{5E960BF3-4192-4006-A0FB-3C6A478B122F}" type="presOf" srcId="{491F0334-8BFB-410F-BACB-E636A22A3EC0}" destId="{7D7F2EE1-5E5F-4416-BD2C-D10230C31DAB}" srcOrd="0" destOrd="1" presId="urn:microsoft.com/office/officeart/2005/8/layout/vList2"/>
    <dgm:cxn modelId="{78189DD2-D3F4-4266-B74F-1C4CDF0981FE}" srcId="{A6BDAFFA-1685-460B-94CD-9A4893339B01}" destId="{C41FE4FB-38F5-4BCB-B501-61E2CEFC4A09}" srcOrd="0" destOrd="0" parTransId="{1863EFD9-0473-437D-8A29-552B84D11ABF}" sibTransId="{E19463AC-75AF-484F-BECD-31C9F00A9467}"/>
    <dgm:cxn modelId="{9C8BA205-1140-40CB-85D7-29139DCB1CA5}" srcId="{C41FE4FB-38F5-4BCB-B501-61E2CEFC4A09}" destId="{491F0334-8BFB-410F-BACB-E636A22A3EC0}" srcOrd="1" destOrd="0" parTransId="{27F63624-5FAF-44CB-8AA8-BBB5083E101B}" sibTransId="{B09A2DEF-4EBD-4152-8EE8-E97855B656E8}"/>
    <dgm:cxn modelId="{3BBA4BFD-30A3-463D-BCFE-3B87D21FB208}" srcId="{C41FE4FB-38F5-4BCB-B501-61E2CEFC4A09}" destId="{00EB2416-32F2-4AC7-BD72-91DD92FCAD51}" srcOrd="0" destOrd="0" parTransId="{623A9B75-5487-4BFA-955A-A2AE4BBC6063}" sibTransId="{FFF5F4EA-901F-421B-92CB-FA77FFB34036}"/>
    <dgm:cxn modelId="{D42EC22C-6216-453D-AB09-8BE13320A582}" type="presOf" srcId="{7D22DE38-8AEC-405A-A2A4-D7F5BF82D12A}" destId="{7D7F2EE1-5E5F-4416-BD2C-D10230C31DAB}" srcOrd="0" destOrd="2" presId="urn:microsoft.com/office/officeart/2005/8/layout/vList2"/>
    <dgm:cxn modelId="{1A36FDB1-AF81-42C5-95AD-19F94EE8F792}" type="presOf" srcId="{9AE9FD7F-2A8D-496D-8084-0EEC1C90AC01}" destId="{7D7F2EE1-5E5F-4416-BD2C-D10230C31DAB}" srcOrd="0" destOrd="3" presId="urn:microsoft.com/office/officeart/2005/8/layout/vList2"/>
    <dgm:cxn modelId="{E55838E9-778F-4E98-ACA6-8A5CCC319D30}" type="presParOf" srcId="{1C10C012-1B6B-4DC3-88C3-020A07B15117}" destId="{CD3B88B0-60EF-4373-B7EE-E598DEEB026D}" srcOrd="0" destOrd="0" presId="urn:microsoft.com/office/officeart/2005/8/layout/vList2"/>
    <dgm:cxn modelId="{951800CD-04FD-4A4E-8481-F41C4E330B1D}" type="presParOf" srcId="{1C10C012-1B6B-4DC3-88C3-020A07B15117}" destId="{7D7F2EE1-5E5F-4416-BD2C-D10230C31DA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9612198A-4943-4973-886D-598FA915174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3C56C53-B609-477A-BF98-05210863A09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Тaълим жaрaёнидa муaммoли ўқитиш сaмaрaли, мaқсaдгa мувoфиқ бўлиши учун уни ўқув жaрaёни, ўқув-тaрбия ишлaри aсoсининг бир қисмигa aйлaнтириш зaрур. </a:t>
          </a:r>
          <a:endParaRPr lang="ru-RU" dirty="0">
            <a:latin typeface="Times New Roman" panose="02020603050405020304" pitchFamily="18" charset="0"/>
            <a:cs typeface="Times New Roman" panose="02020603050405020304" pitchFamily="18" charset="0"/>
          </a:endParaRPr>
        </a:p>
      </dgm:t>
    </dgm:pt>
    <dgm:pt modelId="{8A254777-6F7B-4252-8B30-10D164F532B9}" type="parTrans" cxnId="{D70092E7-90D3-4C05-B606-532EA9A07D5F}">
      <dgm:prSet/>
      <dgm:spPr/>
      <dgm:t>
        <a:bodyPr/>
        <a:lstStyle/>
        <a:p>
          <a:endParaRPr lang="ru-RU"/>
        </a:p>
      </dgm:t>
    </dgm:pt>
    <dgm:pt modelId="{5CEE7541-2918-4735-A33E-C927010F2B2F}" type="sibTrans" cxnId="{D70092E7-90D3-4C05-B606-532EA9A07D5F}">
      <dgm:prSet/>
      <dgm:spPr/>
      <dgm:t>
        <a:bodyPr/>
        <a:lstStyle/>
        <a:p>
          <a:endParaRPr lang="ru-RU"/>
        </a:p>
      </dgm:t>
    </dgm:pt>
    <dgm:pt modelId="{423F8E52-152A-46D6-B4F6-B6824317C0B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тaълим ёрдaмидa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ўқув муaммoлaри вa мутaxaссислик мaсaлaлaрини eчишгa тaдқиқий ёндaшиш, мустaқил тaрздa ўргaниш мaҳoрaтини шaкллaнтиришни тaрбиялaйди.</a:t>
          </a:r>
          <a:endParaRPr lang="ru-RU" dirty="0">
            <a:latin typeface="Times New Roman" panose="02020603050405020304" pitchFamily="18" charset="0"/>
            <a:cs typeface="Times New Roman" panose="02020603050405020304" pitchFamily="18" charset="0"/>
          </a:endParaRPr>
        </a:p>
      </dgm:t>
    </dgm:pt>
    <dgm:pt modelId="{088980B5-E312-4C7E-83D5-82C4CECF62BE}" type="parTrans" cxnId="{39DA5339-5E4D-4B3A-983F-51D7F39710DD}">
      <dgm:prSet/>
      <dgm:spPr/>
      <dgm:t>
        <a:bodyPr/>
        <a:lstStyle/>
        <a:p>
          <a:endParaRPr lang="ru-RU"/>
        </a:p>
      </dgm:t>
    </dgm:pt>
    <dgm:pt modelId="{AB1091AC-9810-462E-95E0-75DD57BA4985}" type="sibTrans" cxnId="{39DA5339-5E4D-4B3A-983F-51D7F39710DD}">
      <dgm:prSet/>
      <dgm:spPr/>
      <dgm:t>
        <a:bodyPr/>
        <a:lstStyle/>
        <a:p>
          <a:endParaRPr lang="ru-RU"/>
        </a:p>
      </dgm:t>
    </dgm:pt>
    <dgm:pt modelId="{F79774ED-3E49-4ED8-81BA-F0421D248078}" type="pres">
      <dgm:prSet presAssocID="{9612198A-4943-4973-886D-598FA915174B}" presName="linear" presStyleCnt="0">
        <dgm:presLayoutVars>
          <dgm:animLvl val="lvl"/>
          <dgm:resizeHandles val="exact"/>
        </dgm:presLayoutVars>
      </dgm:prSet>
      <dgm:spPr/>
      <dgm:t>
        <a:bodyPr/>
        <a:lstStyle/>
        <a:p>
          <a:endParaRPr lang="ru-RU"/>
        </a:p>
      </dgm:t>
    </dgm:pt>
    <dgm:pt modelId="{CF1D6D6A-13A3-4A76-B1A5-B6B9E62DFC47}" type="pres">
      <dgm:prSet presAssocID="{33C56C53-B609-477A-BF98-05210863A091}" presName="parentText" presStyleLbl="node1" presStyleIdx="0" presStyleCnt="2">
        <dgm:presLayoutVars>
          <dgm:chMax val="0"/>
          <dgm:bulletEnabled val="1"/>
        </dgm:presLayoutVars>
      </dgm:prSet>
      <dgm:spPr/>
      <dgm:t>
        <a:bodyPr/>
        <a:lstStyle/>
        <a:p>
          <a:endParaRPr lang="ru-RU"/>
        </a:p>
      </dgm:t>
    </dgm:pt>
    <dgm:pt modelId="{8F6654ED-30D0-4961-B4B7-360B7F1FA03F}" type="pres">
      <dgm:prSet presAssocID="{5CEE7541-2918-4735-A33E-C927010F2B2F}" presName="spacer" presStyleCnt="0"/>
      <dgm:spPr/>
    </dgm:pt>
    <dgm:pt modelId="{40DB5903-C76E-4E2C-A5DA-A64F3AA65465}" type="pres">
      <dgm:prSet presAssocID="{423F8E52-152A-46D6-B4F6-B6824317C0BD}" presName="parentText" presStyleLbl="node1" presStyleIdx="1" presStyleCnt="2">
        <dgm:presLayoutVars>
          <dgm:chMax val="0"/>
          <dgm:bulletEnabled val="1"/>
        </dgm:presLayoutVars>
      </dgm:prSet>
      <dgm:spPr/>
      <dgm:t>
        <a:bodyPr/>
        <a:lstStyle/>
        <a:p>
          <a:endParaRPr lang="ru-RU"/>
        </a:p>
      </dgm:t>
    </dgm:pt>
  </dgm:ptLst>
  <dgm:cxnLst>
    <dgm:cxn modelId="{40FEF7BE-B6C5-4097-8A9D-957AD7CFFE5A}" type="presOf" srcId="{9612198A-4943-4973-886D-598FA915174B}" destId="{F79774ED-3E49-4ED8-81BA-F0421D248078}" srcOrd="0" destOrd="0" presId="urn:microsoft.com/office/officeart/2005/8/layout/vList2"/>
    <dgm:cxn modelId="{39DA5339-5E4D-4B3A-983F-51D7F39710DD}" srcId="{9612198A-4943-4973-886D-598FA915174B}" destId="{423F8E52-152A-46D6-B4F6-B6824317C0BD}" srcOrd="1" destOrd="0" parTransId="{088980B5-E312-4C7E-83D5-82C4CECF62BE}" sibTransId="{AB1091AC-9810-462E-95E0-75DD57BA4985}"/>
    <dgm:cxn modelId="{D70092E7-90D3-4C05-B606-532EA9A07D5F}" srcId="{9612198A-4943-4973-886D-598FA915174B}" destId="{33C56C53-B609-477A-BF98-05210863A091}" srcOrd="0" destOrd="0" parTransId="{8A254777-6F7B-4252-8B30-10D164F532B9}" sibTransId="{5CEE7541-2918-4735-A33E-C927010F2B2F}"/>
    <dgm:cxn modelId="{6631FB78-E242-4B0A-9315-45B759DDD367}" type="presOf" srcId="{33C56C53-B609-477A-BF98-05210863A091}" destId="{CF1D6D6A-13A3-4A76-B1A5-B6B9E62DFC47}" srcOrd="0" destOrd="0" presId="urn:microsoft.com/office/officeart/2005/8/layout/vList2"/>
    <dgm:cxn modelId="{09BCBB05-B50C-4670-AAAE-5BCD41E48973}" type="presOf" srcId="{423F8E52-152A-46D6-B4F6-B6824317C0BD}" destId="{40DB5903-C76E-4E2C-A5DA-A64F3AA65465}" srcOrd="0" destOrd="0" presId="urn:microsoft.com/office/officeart/2005/8/layout/vList2"/>
    <dgm:cxn modelId="{F0DB0511-3ADE-4972-A6C1-D1E77918EAB2}" type="presParOf" srcId="{F79774ED-3E49-4ED8-81BA-F0421D248078}" destId="{CF1D6D6A-13A3-4A76-B1A5-B6B9E62DFC47}" srcOrd="0" destOrd="0" presId="urn:microsoft.com/office/officeart/2005/8/layout/vList2"/>
    <dgm:cxn modelId="{EA919ABD-4727-455B-A443-163A13D0A330}" type="presParOf" srcId="{F79774ED-3E49-4ED8-81BA-F0421D248078}" destId="{8F6654ED-30D0-4961-B4B7-360B7F1FA03F}" srcOrd="1" destOrd="0" presId="urn:microsoft.com/office/officeart/2005/8/layout/vList2"/>
    <dgm:cxn modelId="{E2093396-9610-4A1B-86D7-A12E04FCC875}" type="presParOf" srcId="{F79774ED-3E49-4ED8-81BA-F0421D248078}" destId="{40DB5903-C76E-4E2C-A5DA-A64F3AA6546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9831D508-393C-4091-AFDE-B0D62DC53ED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6BE751B-6205-463C-BD14-0DD66DC72B0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a:t>
          </a:r>
          <a:r>
            <a:rPr lang="ms-MY" dirty="0" smtClean="0">
              <a:latin typeface="Times New Roman" panose="02020603050405020304" pitchFamily="18" charset="0"/>
              <a:cs typeface="Times New Roman" panose="02020603050405020304" pitchFamily="18" charset="0"/>
            </a:rPr>
            <a:t>уaммoли тaълим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билим тизимлaри вa aқлий ҳaмдa aмaлий фaoлиятлaридa сaмaрaли ўзлaштиришгa ёрдaм бeрaди, ўзлaштиргaн янги билимлaридaн кeлaжaкдaги вaзиятлaрдa унумли фoйдaлaнa oлишни, тaълим муaммoлaрини eчa билиш, мустaқил излaнишгa ўргaтиш, ижoдий тaжрибaгa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 вa уни ривoжлaнтириш, тaълим жaрaёнининг вaзифaлaрини тaҳлил қилиш, муaммoли тaълимни aниқлaш имкoниятлaрини oчиб бeрaди.</a:t>
          </a:r>
          <a:endParaRPr lang="ru-RU" dirty="0">
            <a:latin typeface="Times New Roman" panose="02020603050405020304" pitchFamily="18" charset="0"/>
            <a:cs typeface="Times New Roman" panose="02020603050405020304" pitchFamily="18" charset="0"/>
          </a:endParaRPr>
        </a:p>
      </dgm:t>
    </dgm:pt>
    <dgm:pt modelId="{67486E59-CA9E-4297-97D3-8F6D420842AC}" type="parTrans" cxnId="{FB249556-124B-44B0-93EF-65F9470F277D}">
      <dgm:prSet/>
      <dgm:spPr/>
      <dgm:t>
        <a:bodyPr/>
        <a:lstStyle/>
        <a:p>
          <a:endParaRPr lang="ru-RU"/>
        </a:p>
      </dgm:t>
    </dgm:pt>
    <dgm:pt modelId="{68BB43BD-B9E4-4208-AB21-05A2C599A7E7}" type="sibTrans" cxnId="{FB249556-124B-44B0-93EF-65F9470F277D}">
      <dgm:prSet/>
      <dgm:spPr/>
      <dgm:t>
        <a:bodyPr/>
        <a:lstStyle/>
        <a:p>
          <a:endParaRPr lang="ru-RU"/>
        </a:p>
      </dgm:t>
    </dgm:pt>
    <dgm:pt modelId="{26836FF1-5298-4EB4-99D8-325551498B9F}" type="pres">
      <dgm:prSet presAssocID="{9831D508-393C-4091-AFDE-B0D62DC53ED7}" presName="linear" presStyleCnt="0">
        <dgm:presLayoutVars>
          <dgm:animLvl val="lvl"/>
          <dgm:resizeHandles val="exact"/>
        </dgm:presLayoutVars>
      </dgm:prSet>
      <dgm:spPr/>
      <dgm:t>
        <a:bodyPr/>
        <a:lstStyle/>
        <a:p>
          <a:endParaRPr lang="ru-RU"/>
        </a:p>
      </dgm:t>
    </dgm:pt>
    <dgm:pt modelId="{959508A5-3A71-42DB-9F38-41506959140B}" type="pres">
      <dgm:prSet presAssocID="{E6BE751B-6205-463C-BD14-0DD66DC72B04}" presName="parentText" presStyleLbl="node1" presStyleIdx="0" presStyleCnt="1">
        <dgm:presLayoutVars>
          <dgm:chMax val="0"/>
          <dgm:bulletEnabled val="1"/>
        </dgm:presLayoutVars>
      </dgm:prSet>
      <dgm:spPr/>
      <dgm:t>
        <a:bodyPr/>
        <a:lstStyle/>
        <a:p>
          <a:endParaRPr lang="ru-RU"/>
        </a:p>
      </dgm:t>
    </dgm:pt>
  </dgm:ptLst>
  <dgm:cxnLst>
    <dgm:cxn modelId="{98B17426-1A8C-48A5-B45D-3717CA12D152}" type="presOf" srcId="{9831D508-393C-4091-AFDE-B0D62DC53ED7}" destId="{26836FF1-5298-4EB4-99D8-325551498B9F}" srcOrd="0" destOrd="0" presId="urn:microsoft.com/office/officeart/2005/8/layout/vList2"/>
    <dgm:cxn modelId="{6474FCA0-1FEB-42C8-AB51-DD88616B0E26}" type="presOf" srcId="{E6BE751B-6205-463C-BD14-0DD66DC72B04}" destId="{959508A5-3A71-42DB-9F38-41506959140B}" srcOrd="0" destOrd="0" presId="urn:microsoft.com/office/officeart/2005/8/layout/vList2"/>
    <dgm:cxn modelId="{FB249556-124B-44B0-93EF-65F9470F277D}" srcId="{9831D508-393C-4091-AFDE-B0D62DC53ED7}" destId="{E6BE751B-6205-463C-BD14-0DD66DC72B04}" srcOrd="0" destOrd="0" parTransId="{67486E59-CA9E-4297-97D3-8F6D420842AC}" sibTransId="{68BB43BD-B9E4-4208-AB21-05A2C599A7E7}"/>
    <dgm:cxn modelId="{AEAF8CD9-AFD7-4B64-AB18-D327EDB18B39}" type="presParOf" srcId="{26836FF1-5298-4EB4-99D8-325551498B9F}" destId="{959508A5-3A71-42DB-9F38-41506959140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7F0D18CF-49AF-401C-B50D-E59775A2CA1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855648B-7477-403E-A6E1-DAB267E98559}">
      <dgm:prSet/>
      <dgm:spPr/>
      <dgm:t>
        <a:bodyPr/>
        <a:lstStyle/>
        <a:p>
          <a:pPr algn="ctr" rtl="0"/>
          <a:r>
            <a:rPr lang="ru-RU" b="1" dirty="0" err="1" smtClean="0">
              <a:latin typeface="Times New Roman" panose="02020603050405020304" pitchFamily="18" charset="0"/>
              <a:cs typeface="Times New Roman" panose="02020603050405020304" pitchFamily="18" charset="0"/>
            </a:rPr>
            <a:t>Ўрганиш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тингловчилар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ҳиссиётлари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ўртасидаги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муносабатлар</a:t>
          </a:r>
          <a:endParaRPr lang="ru-RU" dirty="0">
            <a:latin typeface="Times New Roman" panose="02020603050405020304" pitchFamily="18" charset="0"/>
            <a:cs typeface="Times New Roman" panose="02020603050405020304" pitchFamily="18" charset="0"/>
          </a:endParaRPr>
        </a:p>
      </dgm:t>
    </dgm:pt>
    <dgm:pt modelId="{C8BD0962-0E98-4BE2-8A50-DF269E74C13E}" type="parTrans" cxnId="{C8006D69-7EDE-4B82-A998-574037C8AE0F}">
      <dgm:prSet/>
      <dgm:spPr/>
      <dgm:t>
        <a:bodyPr/>
        <a:lstStyle/>
        <a:p>
          <a:endParaRPr lang="ru-RU"/>
        </a:p>
      </dgm:t>
    </dgm:pt>
    <dgm:pt modelId="{52DCD354-68A6-4B77-85AE-F6C433A0F19E}" type="sibTrans" cxnId="{C8006D69-7EDE-4B82-A998-574037C8AE0F}">
      <dgm:prSet/>
      <dgm:spPr/>
      <dgm:t>
        <a:bodyPr/>
        <a:lstStyle/>
        <a:p>
          <a:endParaRPr lang="ru-RU"/>
        </a:p>
      </dgm:t>
    </dgm:pt>
    <dgm:pt modelId="{A71487E9-D1E9-4102-80EA-C7A4948AE195}" type="pres">
      <dgm:prSet presAssocID="{7F0D18CF-49AF-401C-B50D-E59775A2CA1E}" presName="linear" presStyleCnt="0">
        <dgm:presLayoutVars>
          <dgm:animLvl val="lvl"/>
          <dgm:resizeHandles val="exact"/>
        </dgm:presLayoutVars>
      </dgm:prSet>
      <dgm:spPr/>
      <dgm:t>
        <a:bodyPr/>
        <a:lstStyle/>
        <a:p>
          <a:endParaRPr lang="ru-RU"/>
        </a:p>
      </dgm:t>
    </dgm:pt>
    <dgm:pt modelId="{2D121F5D-EF06-41C1-BFCB-65EE995B7807}" type="pres">
      <dgm:prSet presAssocID="{2855648B-7477-403E-A6E1-DAB267E98559}" presName="parentText" presStyleLbl="node1" presStyleIdx="0" presStyleCnt="1">
        <dgm:presLayoutVars>
          <dgm:chMax val="0"/>
          <dgm:bulletEnabled val="1"/>
        </dgm:presLayoutVars>
      </dgm:prSet>
      <dgm:spPr/>
      <dgm:t>
        <a:bodyPr/>
        <a:lstStyle/>
        <a:p>
          <a:endParaRPr lang="ru-RU"/>
        </a:p>
      </dgm:t>
    </dgm:pt>
  </dgm:ptLst>
  <dgm:cxnLst>
    <dgm:cxn modelId="{73594124-A684-4BC8-ADC9-440D1B41D69D}" type="presOf" srcId="{2855648B-7477-403E-A6E1-DAB267E98559}" destId="{2D121F5D-EF06-41C1-BFCB-65EE995B7807}" srcOrd="0" destOrd="0" presId="urn:microsoft.com/office/officeart/2005/8/layout/vList2"/>
    <dgm:cxn modelId="{B7C5D716-712D-4544-B090-517EBEF0FC0B}" type="presOf" srcId="{7F0D18CF-49AF-401C-B50D-E59775A2CA1E}" destId="{A71487E9-D1E9-4102-80EA-C7A4948AE195}" srcOrd="0" destOrd="0" presId="urn:microsoft.com/office/officeart/2005/8/layout/vList2"/>
    <dgm:cxn modelId="{C8006D69-7EDE-4B82-A998-574037C8AE0F}" srcId="{7F0D18CF-49AF-401C-B50D-E59775A2CA1E}" destId="{2855648B-7477-403E-A6E1-DAB267E98559}" srcOrd="0" destOrd="0" parTransId="{C8BD0962-0E98-4BE2-8A50-DF269E74C13E}" sibTransId="{52DCD354-68A6-4B77-85AE-F6C433A0F19E}"/>
    <dgm:cxn modelId="{AA5AABE4-9405-4290-AAC5-C3E6B92B5B30}" type="presParOf" srcId="{A71487E9-D1E9-4102-80EA-C7A4948AE195}" destId="{2D121F5D-EF06-41C1-BFCB-65EE995B780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19B26DF6-7DAE-4FE0-A1B1-EB23B96DC36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D5E8CAF-5FC4-4EE1-BA48-9D1D52439E0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Туйғулар</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ҳис-туйғулар</a:t>
          </a:r>
          <a:r>
            <a:rPr lang="ru-RU" dirty="0" smtClean="0">
              <a:latin typeface="Times New Roman" panose="02020603050405020304" pitchFamily="18" charset="0"/>
              <a:cs typeface="Times New Roman" panose="02020603050405020304" pitchFamily="18" charset="0"/>
            </a:rPr>
            <a:t>, мотива</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623BE07-EA80-4342-A5F6-2CF4D10C9EC2}" type="parTrans" cxnId="{10407920-50D9-4D7A-BCD5-634CACB7B068}">
      <dgm:prSet/>
      <dgm:spPr/>
      <dgm:t>
        <a:bodyPr/>
        <a:lstStyle/>
        <a:p>
          <a:endParaRPr lang="ru-RU"/>
        </a:p>
      </dgm:t>
    </dgm:pt>
    <dgm:pt modelId="{C3A99E28-07B9-4B2F-ACE5-58C7B02AB6A1}" type="sibTrans" cxnId="{10407920-50D9-4D7A-BCD5-634CACB7B068}">
      <dgm:prSet/>
      <dgm:spPr/>
      <dgm:t>
        <a:bodyPr/>
        <a:lstStyle/>
        <a:p>
          <a:endParaRPr lang="ru-RU"/>
        </a:p>
      </dgm:t>
    </dgm:pt>
    <dgm:pt modelId="{A7EBEF5D-5B65-464D-8971-7E584C7F710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ҳис-туйғулари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таълим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муҳим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жиҳат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C470DB1-9ADC-45CD-A379-0B2BFF55E809}" type="parTrans" cxnId="{A8650EAF-1178-43CD-91F7-99A26D95BD78}">
      <dgm:prSet/>
      <dgm:spPr/>
      <dgm:t>
        <a:bodyPr/>
        <a:lstStyle/>
        <a:p>
          <a:endParaRPr lang="ru-RU"/>
        </a:p>
      </dgm:t>
    </dgm:pt>
    <dgm:pt modelId="{F5A2F9D5-8CD8-464C-861D-D4ECE7B9E01D}" type="sibTrans" cxnId="{A8650EAF-1178-43CD-91F7-99A26D95BD78}">
      <dgm:prSet/>
      <dgm:spPr/>
      <dgm:t>
        <a:bodyPr/>
        <a:lstStyle/>
        <a:p>
          <a:endParaRPr lang="ru-RU"/>
        </a:p>
      </dgm:t>
    </dgm:pt>
    <dgm:pt modelId="{B94A573B-B142-4043-A3D2-A9216549B5C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Туйғу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тафаккур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ўртасидаги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a:t>
          </a:r>
          <a:r>
            <a:rPr lang="ru-RU" dirty="0" smtClean="0">
              <a:latin typeface="Times New Roman" panose="02020603050405020304" pitchFamily="18" charset="0"/>
              <a:cs typeface="Times New Roman" panose="02020603050405020304" pitchFamily="18" charset="0"/>
            </a:rPr>
            <a:t> 300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a:t>
          </a:r>
          <a:r>
            <a:rPr lang="uz-Cyrl-UZ"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Декарт</a:t>
          </a:r>
          <a:r>
            <a:rPr lang="uz-Cyrl-UZ" dirty="0" smtClean="0">
              <a:latin typeface="Times New Roman" panose="02020603050405020304" pitchFamily="18" charset="0"/>
              <a:cs typeface="Times New Roman" panose="02020603050405020304" pitchFamily="18" charset="0"/>
            </a:rPr>
            <a:t> (1649 йил) томонидан </a:t>
          </a:r>
          <a:r>
            <a:rPr lang="ru-RU" dirty="0" err="1" smtClean="0">
              <a:latin typeface="Times New Roman" panose="02020603050405020304" pitchFamily="18" charset="0"/>
              <a:cs typeface="Times New Roman" panose="02020603050405020304" pitchFamily="18" charset="0"/>
            </a:rPr>
            <a:t>ўрганилган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1F72320-A7F3-44DA-9B6D-F713600CEDC3}" type="parTrans" cxnId="{D29887EF-FC60-486B-8A81-41D804AAF3B2}">
      <dgm:prSet/>
      <dgm:spPr/>
      <dgm:t>
        <a:bodyPr/>
        <a:lstStyle/>
        <a:p>
          <a:endParaRPr lang="ru-RU"/>
        </a:p>
      </dgm:t>
    </dgm:pt>
    <dgm:pt modelId="{D8790919-C24D-43D5-B9D8-DEE5764BF3D6}" type="sibTrans" cxnId="{D29887EF-FC60-486B-8A81-41D804AAF3B2}">
      <dgm:prSet/>
      <dgm:spPr/>
      <dgm:t>
        <a:bodyPr/>
        <a:lstStyle/>
        <a:p>
          <a:endParaRPr lang="ru-RU"/>
        </a:p>
      </dgm:t>
    </dgm:pt>
    <dgm:pt modelId="{2A0BF4E8-C980-4139-A18C-3BB368096216}" type="pres">
      <dgm:prSet presAssocID="{19B26DF6-7DAE-4FE0-A1B1-EB23B96DC36F}" presName="linear" presStyleCnt="0">
        <dgm:presLayoutVars>
          <dgm:animLvl val="lvl"/>
          <dgm:resizeHandles val="exact"/>
        </dgm:presLayoutVars>
      </dgm:prSet>
      <dgm:spPr/>
      <dgm:t>
        <a:bodyPr/>
        <a:lstStyle/>
        <a:p>
          <a:endParaRPr lang="ru-RU"/>
        </a:p>
      </dgm:t>
    </dgm:pt>
    <dgm:pt modelId="{7E933E16-702C-44CB-A0CB-0EA86AE56F2C}" type="pres">
      <dgm:prSet presAssocID="{0D5E8CAF-5FC4-4EE1-BA48-9D1D52439E0E}" presName="parentText" presStyleLbl="node1" presStyleIdx="0" presStyleCnt="3">
        <dgm:presLayoutVars>
          <dgm:chMax val="0"/>
          <dgm:bulletEnabled val="1"/>
        </dgm:presLayoutVars>
      </dgm:prSet>
      <dgm:spPr/>
      <dgm:t>
        <a:bodyPr/>
        <a:lstStyle/>
        <a:p>
          <a:endParaRPr lang="ru-RU"/>
        </a:p>
      </dgm:t>
    </dgm:pt>
    <dgm:pt modelId="{9BB396FE-028B-4BFE-8BBE-176670680812}" type="pres">
      <dgm:prSet presAssocID="{C3A99E28-07B9-4B2F-ACE5-58C7B02AB6A1}" presName="spacer" presStyleCnt="0"/>
      <dgm:spPr/>
    </dgm:pt>
    <dgm:pt modelId="{B0A72B03-21C6-4CDE-9286-E41C0F02187D}" type="pres">
      <dgm:prSet presAssocID="{A7EBEF5D-5B65-464D-8971-7E584C7F7104}" presName="parentText" presStyleLbl="node1" presStyleIdx="1" presStyleCnt="3">
        <dgm:presLayoutVars>
          <dgm:chMax val="0"/>
          <dgm:bulletEnabled val="1"/>
        </dgm:presLayoutVars>
      </dgm:prSet>
      <dgm:spPr/>
      <dgm:t>
        <a:bodyPr/>
        <a:lstStyle/>
        <a:p>
          <a:endParaRPr lang="ru-RU"/>
        </a:p>
      </dgm:t>
    </dgm:pt>
    <dgm:pt modelId="{BDDDD269-37FD-45AF-9990-EF2658AB535D}" type="pres">
      <dgm:prSet presAssocID="{F5A2F9D5-8CD8-464C-861D-D4ECE7B9E01D}" presName="spacer" presStyleCnt="0"/>
      <dgm:spPr/>
    </dgm:pt>
    <dgm:pt modelId="{E91EF6E7-CE7C-45AA-9A4D-241E7CD23E14}" type="pres">
      <dgm:prSet presAssocID="{B94A573B-B142-4043-A3D2-A9216549B5C5}" presName="parentText" presStyleLbl="node1" presStyleIdx="2" presStyleCnt="3">
        <dgm:presLayoutVars>
          <dgm:chMax val="0"/>
          <dgm:bulletEnabled val="1"/>
        </dgm:presLayoutVars>
      </dgm:prSet>
      <dgm:spPr/>
      <dgm:t>
        <a:bodyPr/>
        <a:lstStyle/>
        <a:p>
          <a:endParaRPr lang="ru-RU"/>
        </a:p>
      </dgm:t>
    </dgm:pt>
  </dgm:ptLst>
  <dgm:cxnLst>
    <dgm:cxn modelId="{2B36C665-BBC3-4688-8770-7FFB9AD8E0AB}" type="presOf" srcId="{B94A573B-B142-4043-A3D2-A9216549B5C5}" destId="{E91EF6E7-CE7C-45AA-9A4D-241E7CD23E14}" srcOrd="0" destOrd="0" presId="urn:microsoft.com/office/officeart/2005/8/layout/vList2"/>
    <dgm:cxn modelId="{10407920-50D9-4D7A-BCD5-634CACB7B068}" srcId="{19B26DF6-7DAE-4FE0-A1B1-EB23B96DC36F}" destId="{0D5E8CAF-5FC4-4EE1-BA48-9D1D52439E0E}" srcOrd="0" destOrd="0" parTransId="{9623BE07-EA80-4342-A5F6-2CF4D10C9EC2}" sibTransId="{C3A99E28-07B9-4B2F-ACE5-58C7B02AB6A1}"/>
    <dgm:cxn modelId="{80AB8595-0552-473D-8A55-95109F38B323}" type="presOf" srcId="{0D5E8CAF-5FC4-4EE1-BA48-9D1D52439E0E}" destId="{7E933E16-702C-44CB-A0CB-0EA86AE56F2C}" srcOrd="0" destOrd="0" presId="urn:microsoft.com/office/officeart/2005/8/layout/vList2"/>
    <dgm:cxn modelId="{1993649F-E661-42CE-8BE3-36B732A27B70}" type="presOf" srcId="{19B26DF6-7DAE-4FE0-A1B1-EB23B96DC36F}" destId="{2A0BF4E8-C980-4139-A18C-3BB368096216}" srcOrd="0" destOrd="0" presId="urn:microsoft.com/office/officeart/2005/8/layout/vList2"/>
    <dgm:cxn modelId="{58C8992D-D68B-4C2C-ADB6-11D4774EB708}" type="presOf" srcId="{A7EBEF5D-5B65-464D-8971-7E584C7F7104}" destId="{B0A72B03-21C6-4CDE-9286-E41C0F02187D}" srcOrd="0" destOrd="0" presId="urn:microsoft.com/office/officeart/2005/8/layout/vList2"/>
    <dgm:cxn modelId="{D29887EF-FC60-486B-8A81-41D804AAF3B2}" srcId="{19B26DF6-7DAE-4FE0-A1B1-EB23B96DC36F}" destId="{B94A573B-B142-4043-A3D2-A9216549B5C5}" srcOrd="2" destOrd="0" parTransId="{91F72320-A7F3-44DA-9B6D-F713600CEDC3}" sibTransId="{D8790919-C24D-43D5-B9D8-DEE5764BF3D6}"/>
    <dgm:cxn modelId="{A8650EAF-1178-43CD-91F7-99A26D95BD78}" srcId="{19B26DF6-7DAE-4FE0-A1B1-EB23B96DC36F}" destId="{A7EBEF5D-5B65-464D-8971-7E584C7F7104}" srcOrd="1" destOrd="0" parTransId="{9C470DB1-9ADC-45CD-A379-0B2BFF55E809}" sibTransId="{F5A2F9D5-8CD8-464C-861D-D4ECE7B9E01D}"/>
    <dgm:cxn modelId="{8DC6964B-7105-4DDE-BE75-525738721476}" type="presParOf" srcId="{2A0BF4E8-C980-4139-A18C-3BB368096216}" destId="{7E933E16-702C-44CB-A0CB-0EA86AE56F2C}" srcOrd="0" destOrd="0" presId="urn:microsoft.com/office/officeart/2005/8/layout/vList2"/>
    <dgm:cxn modelId="{A2568C05-DAC6-4FC3-94D2-BEDFFDF24787}" type="presParOf" srcId="{2A0BF4E8-C980-4139-A18C-3BB368096216}" destId="{9BB396FE-028B-4BFE-8BBE-176670680812}" srcOrd="1" destOrd="0" presId="urn:microsoft.com/office/officeart/2005/8/layout/vList2"/>
    <dgm:cxn modelId="{1EC42E0C-9DAD-44E9-8F10-3AC595E38616}" type="presParOf" srcId="{2A0BF4E8-C980-4139-A18C-3BB368096216}" destId="{B0A72B03-21C6-4CDE-9286-E41C0F02187D}" srcOrd="2" destOrd="0" presId="urn:microsoft.com/office/officeart/2005/8/layout/vList2"/>
    <dgm:cxn modelId="{03D2D2C1-5F0C-4D8D-8150-12F74BE5F919}" type="presParOf" srcId="{2A0BF4E8-C980-4139-A18C-3BB368096216}" destId="{BDDDD269-37FD-45AF-9990-EF2658AB535D}" srcOrd="3" destOrd="0" presId="urn:microsoft.com/office/officeart/2005/8/layout/vList2"/>
    <dgm:cxn modelId="{9CE420DC-D80C-4092-84BD-93B3771C020E}" type="presParOf" srcId="{2A0BF4E8-C980-4139-A18C-3BB368096216}" destId="{E91EF6E7-CE7C-45AA-9A4D-241E7CD23E14}"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BF691CE9-1F14-4739-B2F9-BBF3A7E9EBD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478ED30-D277-4A45-8ADF-383F1E17E56C}">
      <dgm:prSet/>
      <dgm:spPr/>
      <dgm:t>
        <a:bodyPr/>
        <a:lstStyle/>
        <a:p>
          <a:pPr marL="0" indent="358775" algn="ctr" rtl="0"/>
          <a:r>
            <a:rPr lang="ru-RU" b="1" dirty="0" smtClean="0">
              <a:latin typeface="Times New Roman" panose="02020603050405020304" pitchFamily="18" charset="0"/>
              <a:cs typeface="Times New Roman" panose="02020603050405020304" pitchFamily="18" charset="0"/>
            </a:rPr>
            <a:t>Рене́ </a:t>
          </a:r>
          <a:r>
            <a:rPr lang="ru-RU" b="1" dirty="0" err="1" smtClean="0">
              <a:latin typeface="Times New Roman" panose="02020603050405020304" pitchFamily="18" charset="0"/>
              <a:cs typeface="Times New Roman" panose="02020603050405020304" pitchFamily="18" charset="0"/>
            </a:rPr>
            <a:t>Дека́рт</a:t>
          </a:r>
          <a:r>
            <a:rPr lang="ru-RU" dirty="0" smtClean="0">
              <a:latin typeface="Times New Roman" panose="02020603050405020304" pitchFamily="18" charset="0"/>
              <a:cs typeface="Times New Roman" panose="02020603050405020304" pitchFamily="18" charset="0"/>
            </a:rPr>
            <a:t> (1596-1650)</a:t>
          </a:r>
          <a:endParaRPr lang="ru-RU" dirty="0">
            <a:latin typeface="Times New Roman" panose="02020603050405020304" pitchFamily="18" charset="0"/>
            <a:cs typeface="Times New Roman" panose="02020603050405020304" pitchFamily="18" charset="0"/>
          </a:endParaRPr>
        </a:p>
      </dgm:t>
    </dgm:pt>
    <dgm:pt modelId="{A88BA19E-2966-43B4-B553-4CC51C8D849F}" type="parTrans" cxnId="{D2401C45-80C5-4DAB-B029-BA558750455B}">
      <dgm:prSet/>
      <dgm:spPr/>
      <dgm:t>
        <a:bodyPr/>
        <a:lstStyle/>
        <a:p>
          <a:pPr algn="ctr"/>
          <a:endParaRPr lang="ru-RU"/>
        </a:p>
      </dgm:t>
    </dgm:pt>
    <dgm:pt modelId="{4B99DA4D-71E7-400D-B7FC-0ABE7DCBD8C1}" type="sibTrans" cxnId="{D2401C45-80C5-4DAB-B029-BA558750455B}">
      <dgm:prSet/>
      <dgm:spPr/>
      <dgm:t>
        <a:bodyPr/>
        <a:lstStyle/>
        <a:p>
          <a:pPr algn="ctr"/>
          <a:endParaRPr lang="ru-RU"/>
        </a:p>
      </dgm:t>
    </dgm:pt>
    <dgm:pt modelId="{D70FA780-4E7B-488F-8FD0-E8BD64A22FE0}" type="pres">
      <dgm:prSet presAssocID="{BF691CE9-1F14-4739-B2F9-BBF3A7E9EBD7}" presName="linear" presStyleCnt="0">
        <dgm:presLayoutVars>
          <dgm:animLvl val="lvl"/>
          <dgm:resizeHandles val="exact"/>
        </dgm:presLayoutVars>
      </dgm:prSet>
      <dgm:spPr/>
      <dgm:t>
        <a:bodyPr/>
        <a:lstStyle/>
        <a:p>
          <a:endParaRPr lang="ru-RU"/>
        </a:p>
      </dgm:t>
    </dgm:pt>
    <dgm:pt modelId="{4AE082C8-9888-43EE-85B4-11C437124AB1}" type="pres">
      <dgm:prSet presAssocID="{E478ED30-D277-4A45-8ADF-383F1E17E56C}" presName="parentText" presStyleLbl="node1" presStyleIdx="0" presStyleCnt="1">
        <dgm:presLayoutVars>
          <dgm:chMax val="0"/>
          <dgm:bulletEnabled val="1"/>
        </dgm:presLayoutVars>
      </dgm:prSet>
      <dgm:spPr/>
      <dgm:t>
        <a:bodyPr/>
        <a:lstStyle/>
        <a:p>
          <a:endParaRPr lang="ru-RU"/>
        </a:p>
      </dgm:t>
    </dgm:pt>
  </dgm:ptLst>
  <dgm:cxnLst>
    <dgm:cxn modelId="{D2401C45-80C5-4DAB-B029-BA558750455B}" srcId="{BF691CE9-1F14-4739-B2F9-BBF3A7E9EBD7}" destId="{E478ED30-D277-4A45-8ADF-383F1E17E56C}" srcOrd="0" destOrd="0" parTransId="{A88BA19E-2966-43B4-B553-4CC51C8D849F}" sibTransId="{4B99DA4D-71E7-400D-B7FC-0ABE7DCBD8C1}"/>
    <dgm:cxn modelId="{98C5047D-5327-44EC-A6D5-C958C550790A}" type="presOf" srcId="{E478ED30-D277-4A45-8ADF-383F1E17E56C}" destId="{4AE082C8-9888-43EE-85B4-11C437124AB1}" srcOrd="0" destOrd="0" presId="urn:microsoft.com/office/officeart/2005/8/layout/vList2"/>
    <dgm:cxn modelId="{133C3BEF-0604-4B36-8FEA-D18073615977}" type="presOf" srcId="{BF691CE9-1F14-4739-B2F9-BBF3A7E9EBD7}" destId="{D70FA780-4E7B-488F-8FD0-E8BD64A22FE0}" srcOrd="0" destOrd="0" presId="urn:microsoft.com/office/officeart/2005/8/layout/vList2"/>
    <dgm:cxn modelId="{E4CDB643-8D64-4B49-88AA-7C12E55D0CEC}" type="presParOf" srcId="{D70FA780-4E7B-488F-8FD0-E8BD64A22FE0}" destId="{4AE082C8-9888-43EE-85B4-11C437124AB1}"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BF691CE9-1F14-4739-B2F9-BBF3A7E9EBD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478ED30-D277-4A45-8ADF-383F1E17E56C}">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Рене́ </a:t>
          </a:r>
          <a:r>
            <a:rPr lang="ru-RU" b="1" dirty="0" err="1" smtClean="0">
              <a:latin typeface="Times New Roman" panose="02020603050405020304" pitchFamily="18" charset="0"/>
              <a:cs typeface="Times New Roman" panose="02020603050405020304" pitchFamily="18" charset="0"/>
            </a:rPr>
            <a:t>Дека́рт</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1"/>
            </a:rPr>
            <a:t>фр.</a:t>
          </a:r>
          <a:r>
            <a:rPr lang="ru-RU"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René</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Descartes</a:t>
          </a:r>
          <a:r>
            <a:rPr lang="ru-RU" i="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2"/>
            </a:rPr>
            <a:t>лат.</a:t>
          </a:r>
          <a:r>
            <a:rPr lang="ru-RU"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Renatus</a:t>
          </a:r>
          <a:r>
            <a:rPr lang="ru-RU" i="1" dirty="0" smtClean="0">
              <a:latin typeface="Times New Roman" panose="02020603050405020304" pitchFamily="18" charset="0"/>
              <a:cs typeface="Times New Roman" panose="02020603050405020304" pitchFamily="18" charset="0"/>
            </a:rPr>
            <a:t> </a:t>
          </a:r>
          <a:r>
            <a:rPr lang="ru-RU" i="1" dirty="0" err="1" smtClean="0">
              <a:latin typeface="Times New Roman" panose="02020603050405020304" pitchFamily="18" charset="0"/>
              <a:cs typeface="Times New Roman" panose="02020603050405020304" pitchFamily="18" charset="0"/>
            </a:rPr>
            <a:t>Cartesius</a:t>
          </a:r>
          <a:r>
            <a:rPr lang="ru-RU" dirty="0" smtClean="0">
              <a:latin typeface="Times New Roman" panose="02020603050405020304" pitchFamily="18" charset="0"/>
              <a:cs typeface="Times New Roman" panose="02020603050405020304" pitchFamily="18" charset="0"/>
            </a:rPr>
            <a:t> - </a:t>
          </a:r>
          <a:r>
            <a:rPr lang="ru-RU" dirty="0" err="1" smtClean="0">
              <a:latin typeface="Times New Roman" panose="02020603050405020304" pitchFamily="18" charset="0"/>
              <a:cs typeface="Times New Roman" panose="02020603050405020304" pitchFamily="18" charset="0"/>
            </a:rPr>
            <a:t>Картезий</a:t>
          </a:r>
          <a:r>
            <a:rPr lang="ru-RU" dirty="0" smtClean="0">
              <a:latin typeface="Times New Roman" panose="02020603050405020304" pitchFamily="18" charset="0"/>
              <a:cs typeface="Times New Roman" panose="02020603050405020304" pitchFamily="18" charset="0"/>
            </a:rPr>
            <a:t>; 1596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3"/>
            </a:rPr>
            <a:t>31 март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hlinkClick xmlns:r="http://schemas.openxmlformats.org/officeDocument/2006/relationships" r:id="rId4"/>
            </a:rPr>
            <a:t>Лаэ</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Турень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провинцияси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кунда</a:t>
          </a:r>
          <a:r>
            <a:rPr lang="ru-RU" dirty="0" smtClean="0">
              <a:latin typeface="Times New Roman" panose="02020603050405020304" pitchFamily="18" charset="0"/>
              <a:cs typeface="Times New Roman" panose="02020603050405020304" pitchFamily="18" charset="0"/>
            </a:rPr>
            <a:t> Декарт - 1650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5"/>
            </a:rPr>
            <a:t>11 февраль</a:t>
          </a: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hlinkClick xmlns:r="http://schemas.openxmlformats.org/officeDocument/2006/relationships" r:id="rId6"/>
            </a:rPr>
            <a:t>Стокгольм</a:t>
          </a:r>
          <a:r>
            <a:rPr lang="ru-RU" dirty="0" smtClean="0">
              <a:latin typeface="Times New Roman" panose="02020603050405020304" pitchFamily="18" charset="0"/>
              <a:cs typeface="Times New Roman" panose="02020603050405020304" pitchFamily="18" charset="0"/>
            </a:rPr>
            <a:t>) - француз </a:t>
          </a:r>
          <a:r>
            <a:rPr lang="ru-RU" dirty="0" err="1" smtClean="0">
              <a:latin typeface="Times New Roman" panose="02020603050405020304" pitchFamily="18" charset="0"/>
              <a:cs typeface="Times New Roman" panose="02020603050405020304" pitchFamily="18" charset="0"/>
            </a:rPr>
            <a:t>файласуфи</a:t>
          </a:r>
          <a:r>
            <a:rPr lang="ru-RU" dirty="0" smtClean="0">
              <a:latin typeface="Times New Roman" panose="02020603050405020304" pitchFamily="18" charset="0"/>
              <a:cs typeface="Times New Roman" panose="02020603050405020304" pitchFamily="18" charset="0"/>
            </a:rPr>
            <a:t>, математик, механик, физик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физиолог, аналитик геометрия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алгебраик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символларни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яратувчиси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фалсафа</a:t>
          </a:r>
          <a:r>
            <a:rPr lang="ru-RU" dirty="0" smtClean="0">
              <a:latin typeface="Times New Roman" panose="02020603050405020304" pitchFamily="18" charset="0"/>
              <a:cs typeface="Times New Roman" panose="02020603050405020304" pitchFamily="18" charset="0"/>
            </a:rPr>
            <a:t>, физика </a:t>
          </a:r>
          <a:r>
            <a:rPr lang="ru-RU" dirty="0" err="1" smtClean="0">
              <a:latin typeface="Times New Roman" panose="02020603050405020304" pitchFamily="18" charset="0"/>
              <a:cs typeface="Times New Roman" panose="02020603050405020304" pitchFamily="18" charset="0"/>
            </a:rPr>
            <a:t>соҳасидаги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машҳур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олим</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88BA19E-2966-43B4-B553-4CC51C8D849F}" type="parTrans" cxnId="{D2401C45-80C5-4DAB-B029-BA558750455B}">
      <dgm:prSet/>
      <dgm:spPr/>
      <dgm:t>
        <a:bodyPr/>
        <a:lstStyle/>
        <a:p>
          <a:endParaRPr lang="ru-RU"/>
        </a:p>
      </dgm:t>
    </dgm:pt>
    <dgm:pt modelId="{4B99DA4D-71E7-400D-B7FC-0ABE7DCBD8C1}" type="sibTrans" cxnId="{D2401C45-80C5-4DAB-B029-BA558750455B}">
      <dgm:prSet/>
      <dgm:spPr/>
      <dgm:t>
        <a:bodyPr/>
        <a:lstStyle/>
        <a:p>
          <a:endParaRPr lang="ru-RU"/>
        </a:p>
      </dgm:t>
    </dgm:pt>
    <dgm:pt modelId="{D70FA780-4E7B-488F-8FD0-E8BD64A22FE0}" type="pres">
      <dgm:prSet presAssocID="{BF691CE9-1F14-4739-B2F9-BBF3A7E9EBD7}" presName="linear" presStyleCnt="0">
        <dgm:presLayoutVars>
          <dgm:animLvl val="lvl"/>
          <dgm:resizeHandles val="exact"/>
        </dgm:presLayoutVars>
      </dgm:prSet>
      <dgm:spPr/>
      <dgm:t>
        <a:bodyPr/>
        <a:lstStyle/>
        <a:p>
          <a:endParaRPr lang="ru-RU"/>
        </a:p>
      </dgm:t>
    </dgm:pt>
    <dgm:pt modelId="{4AE082C8-9888-43EE-85B4-11C437124AB1}" type="pres">
      <dgm:prSet presAssocID="{E478ED30-D277-4A45-8ADF-383F1E17E56C}" presName="parentText" presStyleLbl="node1" presStyleIdx="0" presStyleCnt="1">
        <dgm:presLayoutVars>
          <dgm:chMax val="0"/>
          <dgm:bulletEnabled val="1"/>
        </dgm:presLayoutVars>
      </dgm:prSet>
      <dgm:spPr/>
      <dgm:t>
        <a:bodyPr/>
        <a:lstStyle/>
        <a:p>
          <a:endParaRPr lang="ru-RU"/>
        </a:p>
      </dgm:t>
    </dgm:pt>
  </dgm:ptLst>
  <dgm:cxnLst>
    <dgm:cxn modelId="{D2401C45-80C5-4DAB-B029-BA558750455B}" srcId="{BF691CE9-1F14-4739-B2F9-BBF3A7E9EBD7}" destId="{E478ED30-D277-4A45-8ADF-383F1E17E56C}" srcOrd="0" destOrd="0" parTransId="{A88BA19E-2966-43B4-B553-4CC51C8D849F}" sibTransId="{4B99DA4D-71E7-400D-B7FC-0ABE7DCBD8C1}"/>
    <dgm:cxn modelId="{98C5047D-5327-44EC-A6D5-C958C550790A}" type="presOf" srcId="{E478ED30-D277-4A45-8ADF-383F1E17E56C}" destId="{4AE082C8-9888-43EE-85B4-11C437124AB1}" srcOrd="0" destOrd="0" presId="urn:microsoft.com/office/officeart/2005/8/layout/vList2"/>
    <dgm:cxn modelId="{133C3BEF-0604-4B36-8FEA-D18073615977}" type="presOf" srcId="{BF691CE9-1F14-4739-B2F9-BBF3A7E9EBD7}" destId="{D70FA780-4E7B-488F-8FD0-E8BD64A22FE0}" srcOrd="0" destOrd="0" presId="urn:microsoft.com/office/officeart/2005/8/layout/vList2"/>
    <dgm:cxn modelId="{E4CDB643-8D64-4B49-88AA-7C12E55D0CEC}" type="presParOf" srcId="{D70FA780-4E7B-488F-8FD0-E8BD64A22FE0}" destId="{4AE082C8-9888-43EE-85B4-11C437124AB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BB5C8F69-57F1-49E8-863F-9D1DA32FAD9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6F47405-9DBA-4687-9CAF-D696ADC1B83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Туйғуларнинг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кўплаб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тадқиқотлар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ўтказилган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AA3193A-7E7F-48C1-98E5-BE28F22A6E47}" type="parTrans" cxnId="{4D7ED313-F44C-471F-8038-7555882E1CDA}">
      <dgm:prSet/>
      <dgm:spPr/>
      <dgm:t>
        <a:bodyPr/>
        <a:lstStyle/>
        <a:p>
          <a:endParaRPr lang="ru-RU"/>
        </a:p>
      </dgm:t>
    </dgm:pt>
    <dgm:pt modelId="{BB29B61E-475C-4CD5-9464-7053C50E3339}" type="sibTrans" cxnId="{4D7ED313-F44C-471F-8038-7555882E1CDA}">
      <dgm:prSet/>
      <dgm:spPr/>
      <dgm:t>
        <a:bodyPr/>
        <a:lstStyle/>
        <a:p>
          <a:endParaRPr lang="ru-RU"/>
        </a:p>
      </dgm:t>
    </dgm:pt>
    <dgm:pt modelId="{BCA00885-AB95-48C3-AE84-D302DBB3EB3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Туйғуларнинг маълумотларни сақлаш, қайта ишлаш ва кўпайтиришга таъсири, хусусан, таълимнинг ички ва ташқи мотивациясига таъсири ўрганилган. </a:t>
          </a:r>
          <a:endParaRPr lang="ru-RU" dirty="0">
            <a:latin typeface="Times New Roman" panose="02020603050405020304" pitchFamily="18" charset="0"/>
            <a:cs typeface="Times New Roman" panose="02020603050405020304" pitchFamily="18" charset="0"/>
          </a:endParaRPr>
        </a:p>
      </dgm:t>
    </dgm:pt>
    <dgm:pt modelId="{7EB9DEC4-C875-4A45-8C2F-D6778F27CB7D}" type="parTrans" cxnId="{B6F32983-1C64-4DCB-88D6-09F4F770636C}">
      <dgm:prSet/>
      <dgm:spPr/>
      <dgm:t>
        <a:bodyPr/>
        <a:lstStyle/>
        <a:p>
          <a:endParaRPr lang="ru-RU"/>
        </a:p>
      </dgm:t>
    </dgm:pt>
    <dgm:pt modelId="{59A9FCD2-0D41-4734-A5DE-794719613576}" type="sibTrans" cxnId="{B6F32983-1C64-4DCB-88D6-09F4F770636C}">
      <dgm:prSet/>
      <dgm:spPr/>
      <dgm:t>
        <a:bodyPr/>
        <a:lstStyle/>
        <a:p>
          <a:endParaRPr lang="ru-RU"/>
        </a:p>
      </dgm:t>
    </dgm:pt>
    <dgm:pt modelId="{23B2C6AE-8821-4E7C-9FF9-13DCD231E59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Билишнинг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қисмларидан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ҳис-туйғулар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кўрсатилади</a:t>
          </a:r>
          <a:r>
            <a:rPr lang="ru-RU" dirty="0" smtClean="0">
              <a:latin typeface="Times New Roman" panose="02020603050405020304" pitchFamily="18" charset="0"/>
              <a:cs typeface="Times New Roman" panose="02020603050405020304" pitchFamily="18" charset="0"/>
            </a:rPr>
            <a:t> (1-расм).</a:t>
          </a:r>
          <a:endParaRPr lang="ru-RU" dirty="0">
            <a:latin typeface="Times New Roman" panose="02020603050405020304" pitchFamily="18" charset="0"/>
            <a:cs typeface="Times New Roman" panose="02020603050405020304" pitchFamily="18" charset="0"/>
          </a:endParaRPr>
        </a:p>
      </dgm:t>
    </dgm:pt>
    <dgm:pt modelId="{D1BE65B3-5071-417F-89D7-34EAECA35FB4}" type="parTrans" cxnId="{8A2A73AF-EB0F-4D2C-8AA5-34015697830C}">
      <dgm:prSet/>
      <dgm:spPr/>
      <dgm:t>
        <a:bodyPr/>
        <a:lstStyle/>
        <a:p>
          <a:endParaRPr lang="ru-RU"/>
        </a:p>
      </dgm:t>
    </dgm:pt>
    <dgm:pt modelId="{32F22532-6E97-45E1-B2B6-6B3E140A4159}" type="sibTrans" cxnId="{8A2A73AF-EB0F-4D2C-8AA5-34015697830C}">
      <dgm:prSet/>
      <dgm:spPr/>
      <dgm:t>
        <a:bodyPr/>
        <a:lstStyle/>
        <a:p>
          <a:endParaRPr lang="ru-RU"/>
        </a:p>
      </dgm:t>
    </dgm:pt>
    <dgm:pt modelId="{01B5A349-D59B-46E9-B151-728EABEF9A30}" type="pres">
      <dgm:prSet presAssocID="{BB5C8F69-57F1-49E8-863F-9D1DA32FAD97}" presName="linear" presStyleCnt="0">
        <dgm:presLayoutVars>
          <dgm:animLvl val="lvl"/>
          <dgm:resizeHandles val="exact"/>
        </dgm:presLayoutVars>
      </dgm:prSet>
      <dgm:spPr/>
      <dgm:t>
        <a:bodyPr/>
        <a:lstStyle/>
        <a:p>
          <a:endParaRPr lang="ru-RU"/>
        </a:p>
      </dgm:t>
    </dgm:pt>
    <dgm:pt modelId="{558D9ED6-FBFD-496F-A418-2F1CD502B851}" type="pres">
      <dgm:prSet presAssocID="{D6F47405-9DBA-4687-9CAF-D696ADC1B83F}" presName="parentText" presStyleLbl="node1" presStyleIdx="0" presStyleCnt="3">
        <dgm:presLayoutVars>
          <dgm:chMax val="0"/>
          <dgm:bulletEnabled val="1"/>
        </dgm:presLayoutVars>
      </dgm:prSet>
      <dgm:spPr/>
      <dgm:t>
        <a:bodyPr/>
        <a:lstStyle/>
        <a:p>
          <a:endParaRPr lang="ru-RU"/>
        </a:p>
      </dgm:t>
    </dgm:pt>
    <dgm:pt modelId="{8BCFA2C3-5847-4CBA-87AD-8CADE41A8653}" type="pres">
      <dgm:prSet presAssocID="{BB29B61E-475C-4CD5-9464-7053C50E3339}" presName="spacer" presStyleCnt="0"/>
      <dgm:spPr/>
    </dgm:pt>
    <dgm:pt modelId="{597EB992-6C3B-4504-B278-6E541DBECD29}" type="pres">
      <dgm:prSet presAssocID="{BCA00885-AB95-48C3-AE84-D302DBB3EB3F}" presName="parentText" presStyleLbl="node1" presStyleIdx="1" presStyleCnt="3">
        <dgm:presLayoutVars>
          <dgm:chMax val="0"/>
          <dgm:bulletEnabled val="1"/>
        </dgm:presLayoutVars>
      </dgm:prSet>
      <dgm:spPr/>
      <dgm:t>
        <a:bodyPr/>
        <a:lstStyle/>
        <a:p>
          <a:endParaRPr lang="ru-RU"/>
        </a:p>
      </dgm:t>
    </dgm:pt>
    <dgm:pt modelId="{11771BE5-21DB-4CF2-90ED-90EE47FC34CF}" type="pres">
      <dgm:prSet presAssocID="{59A9FCD2-0D41-4734-A5DE-794719613576}" presName="spacer" presStyleCnt="0"/>
      <dgm:spPr/>
    </dgm:pt>
    <dgm:pt modelId="{6F137378-AFCE-4C31-B22A-55237EF5E811}" type="pres">
      <dgm:prSet presAssocID="{23B2C6AE-8821-4E7C-9FF9-13DCD231E598}" presName="parentText" presStyleLbl="node1" presStyleIdx="2" presStyleCnt="3">
        <dgm:presLayoutVars>
          <dgm:chMax val="0"/>
          <dgm:bulletEnabled val="1"/>
        </dgm:presLayoutVars>
      </dgm:prSet>
      <dgm:spPr/>
      <dgm:t>
        <a:bodyPr/>
        <a:lstStyle/>
        <a:p>
          <a:endParaRPr lang="ru-RU"/>
        </a:p>
      </dgm:t>
    </dgm:pt>
  </dgm:ptLst>
  <dgm:cxnLst>
    <dgm:cxn modelId="{9DDA2467-7326-4ED9-BC9C-99C1ED30B050}" type="presOf" srcId="{BB5C8F69-57F1-49E8-863F-9D1DA32FAD97}" destId="{01B5A349-D59B-46E9-B151-728EABEF9A30}" srcOrd="0" destOrd="0" presId="urn:microsoft.com/office/officeart/2005/8/layout/vList2"/>
    <dgm:cxn modelId="{ED813F56-979C-4263-B0CA-EB0C04EB6676}" type="presOf" srcId="{BCA00885-AB95-48C3-AE84-D302DBB3EB3F}" destId="{597EB992-6C3B-4504-B278-6E541DBECD29}" srcOrd="0" destOrd="0" presId="urn:microsoft.com/office/officeart/2005/8/layout/vList2"/>
    <dgm:cxn modelId="{10D50077-894F-4DAD-8B4D-3F82F6C8B2CD}" type="presOf" srcId="{D6F47405-9DBA-4687-9CAF-D696ADC1B83F}" destId="{558D9ED6-FBFD-496F-A418-2F1CD502B851}" srcOrd="0" destOrd="0" presId="urn:microsoft.com/office/officeart/2005/8/layout/vList2"/>
    <dgm:cxn modelId="{4D7ED313-F44C-471F-8038-7555882E1CDA}" srcId="{BB5C8F69-57F1-49E8-863F-9D1DA32FAD97}" destId="{D6F47405-9DBA-4687-9CAF-D696ADC1B83F}" srcOrd="0" destOrd="0" parTransId="{7AA3193A-7E7F-48C1-98E5-BE28F22A6E47}" sibTransId="{BB29B61E-475C-4CD5-9464-7053C50E3339}"/>
    <dgm:cxn modelId="{8A2A73AF-EB0F-4D2C-8AA5-34015697830C}" srcId="{BB5C8F69-57F1-49E8-863F-9D1DA32FAD97}" destId="{23B2C6AE-8821-4E7C-9FF9-13DCD231E598}" srcOrd="2" destOrd="0" parTransId="{D1BE65B3-5071-417F-89D7-34EAECA35FB4}" sibTransId="{32F22532-6E97-45E1-B2B6-6B3E140A4159}"/>
    <dgm:cxn modelId="{B6F32983-1C64-4DCB-88D6-09F4F770636C}" srcId="{BB5C8F69-57F1-49E8-863F-9D1DA32FAD97}" destId="{BCA00885-AB95-48C3-AE84-D302DBB3EB3F}" srcOrd="1" destOrd="0" parTransId="{7EB9DEC4-C875-4A45-8C2F-D6778F27CB7D}" sibTransId="{59A9FCD2-0D41-4734-A5DE-794719613576}"/>
    <dgm:cxn modelId="{B75DD379-3909-405E-8FB0-A54BA5F1515C}" type="presOf" srcId="{23B2C6AE-8821-4E7C-9FF9-13DCD231E598}" destId="{6F137378-AFCE-4C31-B22A-55237EF5E811}" srcOrd="0" destOrd="0" presId="urn:microsoft.com/office/officeart/2005/8/layout/vList2"/>
    <dgm:cxn modelId="{2A77411A-900C-4FCB-98C6-72251B3DAE0B}" type="presParOf" srcId="{01B5A349-D59B-46E9-B151-728EABEF9A30}" destId="{558D9ED6-FBFD-496F-A418-2F1CD502B851}" srcOrd="0" destOrd="0" presId="urn:microsoft.com/office/officeart/2005/8/layout/vList2"/>
    <dgm:cxn modelId="{CEFC3714-3732-4A82-B498-8461B1AD3634}" type="presParOf" srcId="{01B5A349-D59B-46E9-B151-728EABEF9A30}" destId="{8BCFA2C3-5847-4CBA-87AD-8CADE41A8653}" srcOrd="1" destOrd="0" presId="urn:microsoft.com/office/officeart/2005/8/layout/vList2"/>
    <dgm:cxn modelId="{A010BE6B-5947-456E-8863-17F7AD54BAD7}" type="presParOf" srcId="{01B5A349-D59B-46E9-B151-728EABEF9A30}" destId="{597EB992-6C3B-4504-B278-6E541DBECD29}" srcOrd="2" destOrd="0" presId="urn:microsoft.com/office/officeart/2005/8/layout/vList2"/>
    <dgm:cxn modelId="{E1EFBE2A-6967-4AAB-A236-38494A4C7E83}" type="presParOf" srcId="{01B5A349-D59B-46E9-B151-728EABEF9A30}" destId="{11771BE5-21DB-4CF2-90ED-90EE47FC34CF}" srcOrd="3" destOrd="0" presId="urn:microsoft.com/office/officeart/2005/8/layout/vList2"/>
    <dgm:cxn modelId="{D13C5C25-B8FB-403D-B7A4-297155F5F67B}" type="presParOf" srcId="{01B5A349-D59B-46E9-B151-728EABEF9A30}" destId="{6F137378-AFCE-4C31-B22A-55237EF5E81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9CBFD373-AEAA-49F9-98F2-C1AC3EE857A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4BD0098-F984-4F0C-80E0-85F99825D4B1}">
      <dgm:prSet/>
      <dgm:spPr/>
      <dgm:t>
        <a:bodyPr/>
        <a:lstStyle/>
        <a:p>
          <a:pPr algn="ctr" rtl="0"/>
          <a:r>
            <a:rPr lang="ru-RU" b="1" dirty="0" smtClean="0">
              <a:latin typeface="Times New Roman" panose="02020603050405020304" pitchFamily="18" charset="0"/>
              <a:cs typeface="Times New Roman" panose="02020603050405020304" pitchFamily="18" charset="0"/>
            </a:rPr>
            <a:t>1-расм. </a:t>
          </a:r>
          <a:r>
            <a:rPr lang="ru-RU" b="1" dirty="0" err="1" smtClean="0">
              <a:latin typeface="Times New Roman" panose="02020603050405020304" pitchFamily="18" charset="0"/>
              <a:cs typeface="Times New Roman" panose="02020603050405020304" pitchFamily="18" charset="0"/>
            </a:rPr>
            <a:t>Туйғулар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мақсадли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ҳаракат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қилиш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қобилияти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билиш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когнитив</a:t>
          </a:r>
          <a:r>
            <a:rPr lang="ru-RU" b="1" dirty="0" smtClean="0">
              <a:latin typeface="Times New Roman" panose="02020603050405020304" pitchFamily="18" charset="0"/>
              <a:cs typeface="Times New Roman" panose="02020603050405020304" pitchFamily="18" charset="0"/>
            </a:rPr>
            <a:t> функция) </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ртасидаги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муносабатлар</a:t>
          </a:r>
          <a:endParaRPr lang="ru-RU" b="1" dirty="0">
            <a:latin typeface="Times New Roman" panose="02020603050405020304" pitchFamily="18" charset="0"/>
            <a:cs typeface="Times New Roman" panose="02020603050405020304" pitchFamily="18" charset="0"/>
          </a:endParaRPr>
        </a:p>
      </dgm:t>
    </dgm:pt>
    <dgm:pt modelId="{0793EF93-3B46-499C-8E90-59BD7CC2122C}" type="parTrans" cxnId="{B1CAC60B-38DB-4225-BFFA-D78D2D0E7AB5}">
      <dgm:prSet/>
      <dgm:spPr/>
      <dgm:t>
        <a:bodyPr/>
        <a:lstStyle/>
        <a:p>
          <a:endParaRPr lang="ru-RU"/>
        </a:p>
      </dgm:t>
    </dgm:pt>
    <dgm:pt modelId="{352BA9EA-7D06-417F-8434-3A34C09A301B}" type="sibTrans" cxnId="{B1CAC60B-38DB-4225-BFFA-D78D2D0E7AB5}">
      <dgm:prSet/>
      <dgm:spPr/>
      <dgm:t>
        <a:bodyPr/>
        <a:lstStyle/>
        <a:p>
          <a:endParaRPr lang="ru-RU"/>
        </a:p>
      </dgm:t>
    </dgm:pt>
    <dgm:pt modelId="{B0514023-FB0D-4AB1-B3D7-61EC3D5412AD}" type="pres">
      <dgm:prSet presAssocID="{9CBFD373-AEAA-49F9-98F2-C1AC3EE857A0}" presName="linear" presStyleCnt="0">
        <dgm:presLayoutVars>
          <dgm:animLvl val="lvl"/>
          <dgm:resizeHandles val="exact"/>
        </dgm:presLayoutVars>
      </dgm:prSet>
      <dgm:spPr/>
      <dgm:t>
        <a:bodyPr/>
        <a:lstStyle/>
        <a:p>
          <a:endParaRPr lang="ru-RU"/>
        </a:p>
      </dgm:t>
    </dgm:pt>
    <dgm:pt modelId="{A72A5627-C4B1-4867-8B2D-018B875AF93F}" type="pres">
      <dgm:prSet presAssocID="{94BD0098-F984-4F0C-80E0-85F99825D4B1}" presName="parentText" presStyleLbl="node1" presStyleIdx="0" presStyleCnt="1">
        <dgm:presLayoutVars>
          <dgm:chMax val="0"/>
          <dgm:bulletEnabled val="1"/>
        </dgm:presLayoutVars>
      </dgm:prSet>
      <dgm:spPr/>
      <dgm:t>
        <a:bodyPr/>
        <a:lstStyle/>
        <a:p>
          <a:endParaRPr lang="ru-RU"/>
        </a:p>
      </dgm:t>
    </dgm:pt>
  </dgm:ptLst>
  <dgm:cxnLst>
    <dgm:cxn modelId="{B1CAC60B-38DB-4225-BFFA-D78D2D0E7AB5}" srcId="{9CBFD373-AEAA-49F9-98F2-C1AC3EE857A0}" destId="{94BD0098-F984-4F0C-80E0-85F99825D4B1}" srcOrd="0" destOrd="0" parTransId="{0793EF93-3B46-499C-8E90-59BD7CC2122C}" sibTransId="{352BA9EA-7D06-417F-8434-3A34C09A301B}"/>
    <dgm:cxn modelId="{ED20159F-E44A-45BE-BFE6-7E68C5821989}" type="presOf" srcId="{9CBFD373-AEAA-49F9-98F2-C1AC3EE857A0}" destId="{B0514023-FB0D-4AB1-B3D7-61EC3D5412AD}" srcOrd="0" destOrd="0" presId="urn:microsoft.com/office/officeart/2005/8/layout/vList2"/>
    <dgm:cxn modelId="{A89041C8-8456-4EC9-8567-A3C26A881EBA}" type="presOf" srcId="{94BD0098-F984-4F0C-80E0-85F99825D4B1}" destId="{A72A5627-C4B1-4867-8B2D-018B875AF93F}" srcOrd="0" destOrd="0" presId="urn:microsoft.com/office/officeart/2005/8/layout/vList2"/>
    <dgm:cxn modelId="{134F2D0D-E312-492F-80C9-AB3286157D52}" type="presParOf" srcId="{B0514023-FB0D-4AB1-B3D7-61EC3D5412AD}" destId="{A72A5627-C4B1-4867-8B2D-018B875AF9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993DE0E5-6E9C-466E-995E-E49091D0F0C9}" type="doc">
      <dgm:prSet loTypeId="urn:microsoft.com/office/officeart/2005/8/layout/cycle7" loCatId="cycle" qsTypeId="urn:microsoft.com/office/officeart/2005/8/quickstyle/simple1" qsCatId="simple" csTypeId="urn:microsoft.com/office/officeart/2005/8/colors/colorful5" csCatId="colorful"/>
      <dgm:spPr/>
      <dgm:t>
        <a:bodyPr/>
        <a:lstStyle/>
        <a:p>
          <a:endParaRPr lang="ru-RU"/>
        </a:p>
      </dgm:t>
    </dgm:pt>
    <dgm:pt modelId="{3AB20FDD-4F4C-46F1-A0CC-54685E9F83AD}">
      <dgm:prSet/>
      <dgm:spPr/>
      <dgm:t>
        <a:bodyPr/>
        <a:lstStyle/>
        <a:p>
          <a:pPr rtl="0"/>
          <a:r>
            <a:rPr lang="uz-Cyrl-UZ" dirty="0" smtClean="0">
              <a:latin typeface="Times New Roman" panose="02020603050405020304" pitchFamily="18" charset="0"/>
              <a:cs typeface="Times New Roman" panose="02020603050405020304" pitchFamily="18" charset="0"/>
            </a:rPr>
            <a:t>Ҳис-туйғу (аффект, таъсир); </a:t>
          </a:r>
          <a:endParaRPr lang="ru-RU" dirty="0">
            <a:latin typeface="Times New Roman" panose="02020603050405020304" pitchFamily="18" charset="0"/>
            <a:cs typeface="Times New Roman" panose="02020603050405020304" pitchFamily="18" charset="0"/>
          </a:endParaRPr>
        </a:p>
      </dgm:t>
    </dgm:pt>
    <dgm:pt modelId="{AE3B023A-BDC8-4DE7-AE0B-756236F608E6}" type="parTrans" cxnId="{0886F17A-BA2E-432D-BE48-501100A34904}">
      <dgm:prSet/>
      <dgm:spPr/>
      <dgm:t>
        <a:bodyPr/>
        <a:lstStyle/>
        <a:p>
          <a:endParaRPr lang="ru-RU"/>
        </a:p>
      </dgm:t>
    </dgm:pt>
    <dgm:pt modelId="{FFD2F9DA-DF6B-4E10-8E67-9689AF9C955A}" type="sibTrans" cxnId="{0886F17A-BA2E-432D-BE48-501100A34904}">
      <dgm:prSet/>
      <dgm:spPr/>
      <dgm:t>
        <a:bodyPr/>
        <a:lstStyle/>
        <a:p>
          <a:endParaRPr lang="ru-RU"/>
        </a:p>
      </dgm:t>
    </dgm:pt>
    <dgm:pt modelId="{390BB491-450E-4E75-8D5D-993283D6F61D}">
      <dgm:prSet/>
      <dgm:spPr/>
      <dgm:t>
        <a:bodyPr/>
        <a:lstStyle/>
        <a:p>
          <a:pPr rtl="0"/>
          <a:r>
            <a:rPr lang="uz-Cyrl-UZ" smtClean="0">
              <a:latin typeface="Times New Roman" panose="02020603050405020304" pitchFamily="18" charset="0"/>
              <a:cs typeface="Times New Roman" panose="02020603050405020304" pitchFamily="18" charset="0"/>
            </a:rPr>
            <a:t>Идрок (билиш ва тушуниш); </a:t>
          </a:r>
          <a:endParaRPr lang="ru-RU">
            <a:latin typeface="Times New Roman" panose="02020603050405020304" pitchFamily="18" charset="0"/>
            <a:cs typeface="Times New Roman" panose="02020603050405020304" pitchFamily="18" charset="0"/>
          </a:endParaRPr>
        </a:p>
      </dgm:t>
    </dgm:pt>
    <dgm:pt modelId="{5EC2E319-DE82-4572-816A-038A401DCB6C}" type="parTrans" cxnId="{8567C573-4347-4E70-AB4B-76828E8713FB}">
      <dgm:prSet/>
      <dgm:spPr/>
      <dgm:t>
        <a:bodyPr/>
        <a:lstStyle/>
        <a:p>
          <a:endParaRPr lang="ru-RU"/>
        </a:p>
      </dgm:t>
    </dgm:pt>
    <dgm:pt modelId="{98B25452-D280-4DE6-97C7-E76AF40B164C}" type="sibTrans" cxnId="{8567C573-4347-4E70-AB4B-76828E8713FB}">
      <dgm:prSet/>
      <dgm:spPr/>
      <dgm:t>
        <a:bodyPr/>
        <a:lstStyle/>
        <a:p>
          <a:endParaRPr lang="ru-RU"/>
        </a:p>
      </dgm:t>
    </dgm:pt>
    <dgm:pt modelId="{DA9D81EA-F33A-4838-A543-3BC347B5147E}">
      <dgm:prSet/>
      <dgm:spPr/>
      <dgm:t>
        <a:bodyPr/>
        <a:lstStyle/>
        <a:p>
          <a:pPr rtl="0"/>
          <a:r>
            <a:rPr lang="uz-Cyrl-UZ" dirty="0" smtClean="0">
              <a:latin typeface="Times New Roman" panose="02020603050405020304" pitchFamily="18" charset="0"/>
              <a:cs typeface="Times New Roman" panose="02020603050405020304" pitchFamily="18" charset="0"/>
            </a:rPr>
            <a:t>Мақсадли ҳаракатлар (мотивация).</a:t>
          </a:r>
          <a:endParaRPr lang="ru-RU" dirty="0">
            <a:latin typeface="Times New Roman" panose="02020603050405020304" pitchFamily="18" charset="0"/>
            <a:cs typeface="Times New Roman" panose="02020603050405020304" pitchFamily="18" charset="0"/>
          </a:endParaRPr>
        </a:p>
      </dgm:t>
    </dgm:pt>
    <dgm:pt modelId="{F28678E6-6E42-442E-AA24-B334744A0426}" type="parTrans" cxnId="{7AB792A8-65D9-4ED2-9395-2230A42E846D}">
      <dgm:prSet/>
      <dgm:spPr/>
      <dgm:t>
        <a:bodyPr/>
        <a:lstStyle/>
        <a:p>
          <a:endParaRPr lang="ru-RU"/>
        </a:p>
      </dgm:t>
    </dgm:pt>
    <dgm:pt modelId="{0EC1D079-EDE7-41A7-A3DA-DC6EB3EED4F0}" type="sibTrans" cxnId="{7AB792A8-65D9-4ED2-9395-2230A42E846D}">
      <dgm:prSet/>
      <dgm:spPr/>
      <dgm:t>
        <a:bodyPr/>
        <a:lstStyle/>
        <a:p>
          <a:endParaRPr lang="ru-RU"/>
        </a:p>
      </dgm:t>
    </dgm:pt>
    <dgm:pt modelId="{795BCFB3-09AF-45E7-83AC-EDDA691FB83C}" type="pres">
      <dgm:prSet presAssocID="{993DE0E5-6E9C-466E-995E-E49091D0F0C9}" presName="Name0" presStyleCnt="0">
        <dgm:presLayoutVars>
          <dgm:dir/>
          <dgm:resizeHandles val="exact"/>
        </dgm:presLayoutVars>
      </dgm:prSet>
      <dgm:spPr/>
      <dgm:t>
        <a:bodyPr/>
        <a:lstStyle/>
        <a:p>
          <a:endParaRPr lang="ru-RU"/>
        </a:p>
      </dgm:t>
    </dgm:pt>
    <dgm:pt modelId="{8EE8974F-1617-4941-B646-F33254C524F1}" type="pres">
      <dgm:prSet presAssocID="{3AB20FDD-4F4C-46F1-A0CC-54685E9F83AD}" presName="node" presStyleLbl="node1" presStyleIdx="0" presStyleCnt="3">
        <dgm:presLayoutVars>
          <dgm:bulletEnabled val="1"/>
        </dgm:presLayoutVars>
      </dgm:prSet>
      <dgm:spPr/>
      <dgm:t>
        <a:bodyPr/>
        <a:lstStyle/>
        <a:p>
          <a:endParaRPr lang="ru-RU"/>
        </a:p>
      </dgm:t>
    </dgm:pt>
    <dgm:pt modelId="{CDE34701-9EE1-4B07-9DBD-08F41E28B75B}" type="pres">
      <dgm:prSet presAssocID="{FFD2F9DA-DF6B-4E10-8E67-9689AF9C955A}" presName="sibTrans" presStyleLbl="sibTrans2D1" presStyleIdx="0" presStyleCnt="3"/>
      <dgm:spPr/>
      <dgm:t>
        <a:bodyPr/>
        <a:lstStyle/>
        <a:p>
          <a:endParaRPr lang="ru-RU"/>
        </a:p>
      </dgm:t>
    </dgm:pt>
    <dgm:pt modelId="{C8886981-3E24-4D53-9005-93047ADAA323}" type="pres">
      <dgm:prSet presAssocID="{FFD2F9DA-DF6B-4E10-8E67-9689AF9C955A}" presName="connectorText" presStyleLbl="sibTrans2D1" presStyleIdx="0" presStyleCnt="3"/>
      <dgm:spPr/>
      <dgm:t>
        <a:bodyPr/>
        <a:lstStyle/>
        <a:p>
          <a:endParaRPr lang="ru-RU"/>
        </a:p>
      </dgm:t>
    </dgm:pt>
    <dgm:pt modelId="{982C5CE9-C364-49C2-99E5-3F366C588FF5}" type="pres">
      <dgm:prSet presAssocID="{390BB491-450E-4E75-8D5D-993283D6F61D}" presName="node" presStyleLbl="node1" presStyleIdx="1" presStyleCnt="3">
        <dgm:presLayoutVars>
          <dgm:bulletEnabled val="1"/>
        </dgm:presLayoutVars>
      </dgm:prSet>
      <dgm:spPr/>
      <dgm:t>
        <a:bodyPr/>
        <a:lstStyle/>
        <a:p>
          <a:endParaRPr lang="ru-RU"/>
        </a:p>
      </dgm:t>
    </dgm:pt>
    <dgm:pt modelId="{9DC89F5A-41BB-4351-81F9-01D5EA123050}" type="pres">
      <dgm:prSet presAssocID="{98B25452-D280-4DE6-97C7-E76AF40B164C}" presName="sibTrans" presStyleLbl="sibTrans2D1" presStyleIdx="1" presStyleCnt="3"/>
      <dgm:spPr/>
      <dgm:t>
        <a:bodyPr/>
        <a:lstStyle/>
        <a:p>
          <a:endParaRPr lang="ru-RU"/>
        </a:p>
      </dgm:t>
    </dgm:pt>
    <dgm:pt modelId="{3A39B9C2-0A55-466F-88AC-D3E7EFCD6395}" type="pres">
      <dgm:prSet presAssocID="{98B25452-D280-4DE6-97C7-E76AF40B164C}" presName="connectorText" presStyleLbl="sibTrans2D1" presStyleIdx="1" presStyleCnt="3"/>
      <dgm:spPr/>
      <dgm:t>
        <a:bodyPr/>
        <a:lstStyle/>
        <a:p>
          <a:endParaRPr lang="ru-RU"/>
        </a:p>
      </dgm:t>
    </dgm:pt>
    <dgm:pt modelId="{510E96FB-C454-44F1-AE52-E416C67D657B}" type="pres">
      <dgm:prSet presAssocID="{DA9D81EA-F33A-4838-A543-3BC347B5147E}" presName="node" presStyleLbl="node1" presStyleIdx="2" presStyleCnt="3">
        <dgm:presLayoutVars>
          <dgm:bulletEnabled val="1"/>
        </dgm:presLayoutVars>
      </dgm:prSet>
      <dgm:spPr/>
      <dgm:t>
        <a:bodyPr/>
        <a:lstStyle/>
        <a:p>
          <a:endParaRPr lang="ru-RU"/>
        </a:p>
      </dgm:t>
    </dgm:pt>
    <dgm:pt modelId="{CF4A3AA6-DE68-4896-A44D-B5419CD682DA}" type="pres">
      <dgm:prSet presAssocID="{0EC1D079-EDE7-41A7-A3DA-DC6EB3EED4F0}" presName="sibTrans" presStyleLbl="sibTrans2D1" presStyleIdx="2" presStyleCnt="3"/>
      <dgm:spPr/>
      <dgm:t>
        <a:bodyPr/>
        <a:lstStyle/>
        <a:p>
          <a:endParaRPr lang="ru-RU"/>
        </a:p>
      </dgm:t>
    </dgm:pt>
    <dgm:pt modelId="{3565464D-65CA-46AE-81B6-1AE48DEE52B0}" type="pres">
      <dgm:prSet presAssocID="{0EC1D079-EDE7-41A7-A3DA-DC6EB3EED4F0}" presName="connectorText" presStyleLbl="sibTrans2D1" presStyleIdx="2" presStyleCnt="3"/>
      <dgm:spPr/>
      <dgm:t>
        <a:bodyPr/>
        <a:lstStyle/>
        <a:p>
          <a:endParaRPr lang="ru-RU"/>
        </a:p>
      </dgm:t>
    </dgm:pt>
  </dgm:ptLst>
  <dgm:cxnLst>
    <dgm:cxn modelId="{A63029B5-556F-488E-A4DB-48D36179BD98}" type="presOf" srcId="{98B25452-D280-4DE6-97C7-E76AF40B164C}" destId="{3A39B9C2-0A55-466F-88AC-D3E7EFCD6395}" srcOrd="1" destOrd="0" presId="urn:microsoft.com/office/officeart/2005/8/layout/cycle7"/>
    <dgm:cxn modelId="{89ABCC64-B5E4-4F72-B671-2C0276153DF8}" type="presOf" srcId="{FFD2F9DA-DF6B-4E10-8E67-9689AF9C955A}" destId="{C8886981-3E24-4D53-9005-93047ADAA323}" srcOrd="1" destOrd="0" presId="urn:microsoft.com/office/officeart/2005/8/layout/cycle7"/>
    <dgm:cxn modelId="{53924E2C-9D8C-4DFE-B1BB-6D63D3709B8D}" type="presOf" srcId="{98B25452-D280-4DE6-97C7-E76AF40B164C}" destId="{9DC89F5A-41BB-4351-81F9-01D5EA123050}" srcOrd="0" destOrd="0" presId="urn:microsoft.com/office/officeart/2005/8/layout/cycle7"/>
    <dgm:cxn modelId="{B3F07A8F-E4A0-4338-B5D5-AA69852CB175}" type="presOf" srcId="{0EC1D079-EDE7-41A7-A3DA-DC6EB3EED4F0}" destId="{CF4A3AA6-DE68-4896-A44D-B5419CD682DA}" srcOrd="0" destOrd="0" presId="urn:microsoft.com/office/officeart/2005/8/layout/cycle7"/>
    <dgm:cxn modelId="{972818AE-0B95-4A22-8372-91F10717C079}" type="presOf" srcId="{993DE0E5-6E9C-466E-995E-E49091D0F0C9}" destId="{795BCFB3-09AF-45E7-83AC-EDDA691FB83C}" srcOrd="0" destOrd="0" presId="urn:microsoft.com/office/officeart/2005/8/layout/cycle7"/>
    <dgm:cxn modelId="{7AB792A8-65D9-4ED2-9395-2230A42E846D}" srcId="{993DE0E5-6E9C-466E-995E-E49091D0F0C9}" destId="{DA9D81EA-F33A-4838-A543-3BC347B5147E}" srcOrd="2" destOrd="0" parTransId="{F28678E6-6E42-442E-AA24-B334744A0426}" sibTransId="{0EC1D079-EDE7-41A7-A3DA-DC6EB3EED4F0}"/>
    <dgm:cxn modelId="{8567C573-4347-4E70-AB4B-76828E8713FB}" srcId="{993DE0E5-6E9C-466E-995E-E49091D0F0C9}" destId="{390BB491-450E-4E75-8D5D-993283D6F61D}" srcOrd="1" destOrd="0" parTransId="{5EC2E319-DE82-4572-816A-038A401DCB6C}" sibTransId="{98B25452-D280-4DE6-97C7-E76AF40B164C}"/>
    <dgm:cxn modelId="{9719D8CE-3357-436E-A246-C2C924FE1982}" type="presOf" srcId="{DA9D81EA-F33A-4838-A543-3BC347B5147E}" destId="{510E96FB-C454-44F1-AE52-E416C67D657B}" srcOrd="0" destOrd="0" presId="urn:microsoft.com/office/officeart/2005/8/layout/cycle7"/>
    <dgm:cxn modelId="{57FDC50E-3565-4AF7-A1B2-2827A69D0D09}" type="presOf" srcId="{FFD2F9DA-DF6B-4E10-8E67-9689AF9C955A}" destId="{CDE34701-9EE1-4B07-9DBD-08F41E28B75B}" srcOrd="0" destOrd="0" presId="urn:microsoft.com/office/officeart/2005/8/layout/cycle7"/>
    <dgm:cxn modelId="{EFD25A0A-2E4F-4B7F-93EE-C98B959EB1E2}" type="presOf" srcId="{390BB491-450E-4E75-8D5D-993283D6F61D}" destId="{982C5CE9-C364-49C2-99E5-3F366C588FF5}" srcOrd="0" destOrd="0" presId="urn:microsoft.com/office/officeart/2005/8/layout/cycle7"/>
    <dgm:cxn modelId="{0886F17A-BA2E-432D-BE48-501100A34904}" srcId="{993DE0E5-6E9C-466E-995E-E49091D0F0C9}" destId="{3AB20FDD-4F4C-46F1-A0CC-54685E9F83AD}" srcOrd="0" destOrd="0" parTransId="{AE3B023A-BDC8-4DE7-AE0B-756236F608E6}" sibTransId="{FFD2F9DA-DF6B-4E10-8E67-9689AF9C955A}"/>
    <dgm:cxn modelId="{16674342-570D-418E-9497-80F87993318D}" type="presOf" srcId="{0EC1D079-EDE7-41A7-A3DA-DC6EB3EED4F0}" destId="{3565464D-65CA-46AE-81B6-1AE48DEE52B0}" srcOrd="1" destOrd="0" presId="urn:microsoft.com/office/officeart/2005/8/layout/cycle7"/>
    <dgm:cxn modelId="{EEED12D8-DB8E-489C-A1FE-80FAA2BDACE0}" type="presOf" srcId="{3AB20FDD-4F4C-46F1-A0CC-54685E9F83AD}" destId="{8EE8974F-1617-4941-B646-F33254C524F1}" srcOrd="0" destOrd="0" presId="urn:microsoft.com/office/officeart/2005/8/layout/cycle7"/>
    <dgm:cxn modelId="{038A37AB-27E3-4242-BAED-40D607CB6734}" type="presParOf" srcId="{795BCFB3-09AF-45E7-83AC-EDDA691FB83C}" destId="{8EE8974F-1617-4941-B646-F33254C524F1}" srcOrd="0" destOrd="0" presId="urn:microsoft.com/office/officeart/2005/8/layout/cycle7"/>
    <dgm:cxn modelId="{0D182BE2-4116-411B-9A1D-659990B7ABD6}" type="presParOf" srcId="{795BCFB3-09AF-45E7-83AC-EDDA691FB83C}" destId="{CDE34701-9EE1-4B07-9DBD-08F41E28B75B}" srcOrd="1" destOrd="0" presId="urn:microsoft.com/office/officeart/2005/8/layout/cycle7"/>
    <dgm:cxn modelId="{12AE1065-90E1-493D-BBBA-BF3B352824EC}" type="presParOf" srcId="{CDE34701-9EE1-4B07-9DBD-08F41E28B75B}" destId="{C8886981-3E24-4D53-9005-93047ADAA323}" srcOrd="0" destOrd="0" presId="urn:microsoft.com/office/officeart/2005/8/layout/cycle7"/>
    <dgm:cxn modelId="{FA8B32D9-07E2-4278-B1D6-4CFA8F57CF94}" type="presParOf" srcId="{795BCFB3-09AF-45E7-83AC-EDDA691FB83C}" destId="{982C5CE9-C364-49C2-99E5-3F366C588FF5}" srcOrd="2" destOrd="0" presId="urn:microsoft.com/office/officeart/2005/8/layout/cycle7"/>
    <dgm:cxn modelId="{15C01083-D164-4DF4-BD51-7DAAF228C460}" type="presParOf" srcId="{795BCFB3-09AF-45E7-83AC-EDDA691FB83C}" destId="{9DC89F5A-41BB-4351-81F9-01D5EA123050}" srcOrd="3" destOrd="0" presId="urn:microsoft.com/office/officeart/2005/8/layout/cycle7"/>
    <dgm:cxn modelId="{DEEA13BE-920C-4CCB-8A2D-1FFADB2A3E81}" type="presParOf" srcId="{9DC89F5A-41BB-4351-81F9-01D5EA123050}" destId="{3A39B9C2-0A55-466F-88AC-D3E7EFCD6395}" srcOrd="0" destOrd="0" presId="urn:microsoft.com/office/officeart/2005/8/layout/cycle7"/>
    <dgm:cxn modelId="{0DCBFAD8-367F-4CDF-8FA1-45D5A58C07C5}" type="presParOf" srcId="{795BCFB3-09AF-45E7-83AC-EDDA691FB83C}" destId="{510E96FB-C454-44F1-AE52-E416C67D657B}" srcOrd="4" destOrd="0" presId="urn:microsoft.com/office/officeart/2005/8/layout/cycle7"/>
    <dgm:cxn modelId="{8B7E1669-B728-4923-A010-AF78C91EFC0B}" type="presParOf" srcId="{795BCFB3-09AF-45E7-83AC-EDDA691FB83C}" destId="{CF4A3AA6-DE68-4896-A44D-B5419CD682DA}" srcOrd="5" destOrd="0" presId="urn:microsoft.com/office/officeart/2005/8/layout/cycle7"/>
    <dgm:cxn modelId="{A5D3AF8E-B4E4-4373-899D-5AC04E252ED9}" type="presParOf" srcId="{CF4A3AA6-DE68-4896-A44D-B5419CD682DA}" destId="{3565464D-65CA-46AE-81B6-1AE48DEE52B0}" srcOrd="0" destOrd="0" presId="urn:microsoft.com/office/officeart/2005/8/layout/cycle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EAE4FCD4-0391-48EF-AF4B-9205D412EF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4807082-9847-4154-A3EA-B24F7E4B280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Шахснинг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ҳис-туйғулари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мураккаблигига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қарамай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кечирадиган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ҳис-туйғуларни</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тоифага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a:t>
          </a:r>
          <a:r>
            <a:rPr lang="uz-Cyrl-UZ" dirty="0" smtClean="0">
              <a:latin typeface="Times New Roman" panose="02020603050405020304" pitchFamily="18" charset="0"/>
              <a:cs typeface="Times New Roman" panose="02020603050405020304" pitchFamily="18" charset="0"/>
            </a:rPr>
            <a:t>ш мумкин</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1F42B0E-9CE7-4F1E-AFAC-E954ABA25AF2}" type="parTrans" cxnId="{8446E918-3FF5-4C7D-A11B-2B24841555E1}">
      <dgm:prSet/>
      <dgm:spPr/>
      <dgm:t>
        <a:bodyPr/>
        <a:lstStyle/>
        <a:p>
          <a:endParaRPr lang="ru-RU"/>
        </a:p>
      </dgm:t>
    </dgm:pt>
    <dgm:pt modelId="{FE867FB0-95AE-474B-B24E-E156FD1B5151}" type="sibTrans" cxnId="{8446E918-3FF5-4C7D-A11B-2B24841555E1}">
      <dgm:prSet/>
      <dgm:spPr/>
      <dgm:t>
        <a:bodyPr/>
        <a:lstStyle/>
        <a:p>
          <a:endParaRPr lang="ru-RU"/>
        </a:p>
      </dgm:t>
    </dgm:pt>
    <dgm:pt modelId="{0609AF8D-0DD1-4B13-923C-1901B50D563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ташқари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пасайтирувчи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таснифлаш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8D95339-CA71-4BBD-BF33-A428AC7F7C4F}" type="parTrans" cxnId="{5EF4467F-6B9B-40D7-A4F7-9BCB31F4EC88}">
      <dgm:prSet/>
      <dgm:spPr/>
      <dgm:t>
        <a:bodyPr/>
        <a:lstStyle/>
        <a:p>
          <a:endParaRPr lang="ru-RU"/>
        </a:p>
      </dgm:t>
    </dgm:pt>
    <dgm:pt modelId="{5F22D1D4-B23D-4A90-B4C0-625C3FF4B3D9}" type="sibTrans" cxnId="{5EF4467F-6B9B-40D7-A4F7-9BCB31F4EC88}">
      <dgm:prSet/>
      <dgm:spPr/>
      <dgm:t>
        <a:bodyPr/>
        <a:lstStyle/>
        <a:p>
          <a:endParaRPr lang="ru-RU"/>
        </a:p>
      </dgm:t>
    </dgm:pt>
    <dgm:pt modelId="{F9C97B05-F2DD-4CAF-B794-671851A2F2BB}" type="pres">
      <dgm:prSet presAssocID="{EAE4FCD4-0391-48EF-AF4B-9205D412EF44}" presName="linear" presStyleCnt="0">
        <dgm:presLayoutVars>
          <dgm:animLvl val="lvl"/>
          <dgm:resizeHandles val="exact"/>
        </dgm:presLayoutVars>
      </dgm:prSet>
      <dgm:spPr/>
      <dgm:t>
        <a:bodyPr/>
        <a:lstStyle/>
        <a:p>
          <a:endParaRPr lang="ru-RU"/>
        </a:p>
      </dgm:t>
    </dgm:pt>
    <dgm:pt modelId="{625342BD-D317-42F5-AEDC-FB99DF847113}" type="pres">
      <dgm:prSet presAssocID="{14807082-9847-4154-A3EA-B24F7E4B2806}" presName="parentText" presStyleLbl="node1" presStyleIdx="0" presStyleCnt="2">
        <dgm:presLayoutVars>
          <dgm:chMax val="0"/>
          <dgm:bulletEnabled val="1"/>
        </dgm:presLayoutVars>
      </dgm:prSet>
      <dgm:spPr/>
      <dgm:t>
        <a:bodyPr/>
        <a:lstStyle/>
        <a:p>
          <a:endParaRPr lang="ru-RU"/>
        </a:p>
      </dgm:t>
    </dgm:pt>
    <dgm:pt modelId="{DADDEAB0-B939-42CB-8AE5-B70A123ADCF2}" type="pres">
      <dgm:prSet presAssocID="{FE867FB0-95AE-474B-B24E-E156FD1B5151}" presName="spacer" presStyleCnt="0"/>
      <dgm:spPr/>
    </dgm:pt>
    <dgm:pt modelId="{8D666A2A-9A27-4DA8-8F31-4CBB3BB98840}" type="pres">
      <dgm:prSet presAssocID="{0609AF8D-0DD1-4B13-923C-1901B50D5639}" presName="parentText" presStyleLbl="node1" presStyleIdx="1" presStyleCnt="2">
        <dgm:presLayoutVars>
          <dgm:chMax val="0"/>
          <dgm:bulletEnabled val="1"/>
        </dgm:presLayoutVars>
      </dgm:prSet>
      <dgm:spPr/>
      <dgm:t>
        <a:bodyPr/>
        <a:lstStyle/>
        <a:p>
          <a:endParaRPr lang="ru-RU"/>
        </a:p>
      </dgm:t>
    </dgm:pt>
  </dgm:ptLst>
  <dgm:cxnLst>
    <dgm:cxn modelId="{15588B03-0114-4470-9CE5-4FBFC86018D5}" type="presOf" srcId="{0609AF8D-0DD1-4B13-923C-1901B50D5639}" destId="{8D666A2A-9A27-4DA8-8F31-4CBB3BB98840}" srcOrd="0" destOrd="0" presId="urn:microsoft.com/office/officeart/2005/8/layout/vList2"/>
    <dgm:cxn modelId="{784C215D-6BA6-4F1E-A681-5B9D62436F27}" type="presOf" srcId="{14807082-9847-4154-A3EA-B24F7E4B2806}" destId="{625342BD-D317-42F5-AEDC-FB99DF847113}" srcOrd="0" destOrd="0" presId="urn:microsoft.com/office/officeart/2005/8/layout/vList2"/>
    <dgm:cxn modelId="{5EF4467F-6B9B-40D7-A4F7-9BCB31F4EC88}" srcId="{EAE4FCD4-0391-48EF-AF4B-9205D412EF44}" destId="{0609AF8D-0DD1-4B13-923C-1901B50D5639}" srcOrd="1" destOrd="0" parTransId="{F8D95339-CA71-4BBD-BF33-A428AC7F7C4F}" sibTransId="{5F22D1D4-B23D-4A90-B4C0-625C3FF4B3D9}"/>
    <dgm:cxn modelId="{E12B8EBC-3936-4C3E-B104-45D92C809571}" type="presOf" srcId="{EAE4FCD4-0391-48EF-AF4B-9205D412EF44}" destId="{F9C97B05-F2DD-4CAF-B794-671851A2F2BB}" srcOrd="0" destOrd="0" presId="urn:microsoft.com/office/officeart/2005/8/layout/vList2"/>
    <dgm:cxn modelId="{8446E918-3FF5-4C7D-A11B-2B24841555E1}" srcId="{EAE4FCD4-0391-48EF-AF4B-9205D412EF44}" destId="{14807082-9847-4154-A3EA-B24F7E4B2806}" srcOrd="0" destOrd="0" parTransId="{11F42B0E-9CE7-4F1E-AFAC-E954ABA25AF2}" sibTransId="{FE867FB0-95AE-474B-B24E-E156FD1B5151}"/>
    <dgm:cxn modelId="{6D1BC16F-6F96-436F-8867-9BACD8DE1BE5}" type="presParOf" srcId="{F9C97B05-F2DD-4CAF-B794-671851A2F2BB}" destId="{625342BD-D317-42F5-AEDC-FB99DF847113}" srcOrd="0" destOrd="0" presId="urn:microsoft.com/office/officeart/2005/8/layout/vList2"/>
    <dgm:cxn modelId="{A8FBBC0B-5396-4F0A-9C60-D73810869C60}" type="presParOf" srcId="{F9C97B05-F2DD-4CAF-B794-671851A2F2BB}" destId="{DADDEAB0-B939-42CB-8AE5-B70A123ADCF2}" srcOrd="1" destOrd="0" presId="urn:microsoft.com/office/officeart/2005/8/layout/vList2"/>
    <dgm:cxn modelId="{14B602C8-4EFF-4A45-83E7-76EF9A373E72}" type="presParOf" srcId="{F9C97B05-F2DD-4CAF-B794-671851A2F2BB}" destId="{8D666A2A-9A27-4DA8-8F31-4CBB3BB9884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EAE4FCD4-0391-48EF-AF4B-9205D412EF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609AF8D-0DD1-4B13-923C-1901B50D5639}">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ҳиссиётларнинг</a:t>
          </a:r>
          <a:r>
            <a:rPr lang="ru-RU" dirty="0" smtClean="0">
              <a:latin typeface="Times New Roman" panose="02020603050405020304" pitchFamily="18" charset="0"/>
              <a:cs typeface="Times New Roman" panose="02020603050405020304" pitchFamily="18" charset="0"/>
            </a:rPr>
            <a:t> 4 та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ўрганишга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тушуниш</a:t>
          </a:r>
          <a:r>
            <a:rPr lang="uz-Cyrl-UZ" dirty="0" smtClean="0">
              <a:latin typeface="Times New Roman" panose="02020603050405020304" pitchFamily="18" charset="0"/>
              <a:cs typeface="Times New Roman" panose="02020603050405020304" pitchFamily="18" charset="0"/>
            </a:rPr>
            <a:t>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8D95339-CA71-4BBD-BF33-A428AC7F7C4F}" type="parTrans" cxnId="{5EF4467F-6B9B-40D7-A4F7-9BCB31F4EC88}">
      <dgm:prSet/>
      <dgm:spPr/>
      <dgm:t>
        <a:bodyPr/>
        <a:lstStyle/>
        <a:p>
          <a:endParaRPr lang="ru-RU"/>
        </a:p>
      </dgm:t>
    </dgm:pt>
    <dgm:pt modelId="{5F22D1D4-B23D-4A90-B4C0-625C3FF4B3D9}" type="sibTrans" cxnId="{5EF4467F-6B9B-40D7-A4F7-9BCB31F4EC88}">
      <dgm:prSet/>
      <dgm:spPr/>
      <dgm:t>
        <a:bodyPr/>
        <a:lstStyle/>
        <a:p>
          <a:endParaRPr lang="ru-RU"/>
        </a:p>
      </dgm:t>
    </dgm:pt>
    <dgm:pt modelId="{75B7DBB2-34D7-4F84-9146-245F36DED3B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Масалан</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зерикиш</a:t>
          </a:r>
          <a:r>
            <a:rPr lang="ru-RU" dirty="0" err="1" smtClean="0">
              <a:latin typeface="Times New Roman" panose="02020603050405020304" pitchFamily="18" charset="0"/>
              <a:cs typeface="Times New Roman" panose="02020603050405020304" pitchFamily="18" charset="0"/>
            </a:rPr>
            <a:t>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пасайтирувчи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ташвиш</a:t>
          </a:r>
          <a:r>
            <a:rPr lang="ru-RU" dirty="0" err="1" smtClean="0">
              <a:latin typeface="Times New Roman" panose="02020603050405020304" pitchFamily="18" charset="0"/>
              <a:cs typeface="Times New Roman" panose="02020603050405020304" pitchFamily="18" charset="0"/>
            </a:rPr>
            <a:t>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чунки</a:t>
          </a:r>
          <a:r>
            <a:rPr lang="ru-RU" dirty="0" smtClean="0">
              <a:latin typeface="Times New Roman" panose="02020603050405020304" pitchFamily="18" charset="0"/>
              <a:cs typeface="Times New Roman" panose="02020603050405020304" pitchFamily="18" charset="0"/>
            </a:rPr>
            <a:t> у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ўқишга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зерикиш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(2 -</a:t>
          </a:r>
          <a:r>
            <a:rPr lang="ru-RU" dirty="0" err="1" smtClean="0">
              <a:latin typeface="Times New Roman" panose="02020603050405020304" pitchFamily="18" charset="0"/>
              <a:cs typeface="Times New Roman" panose="02020603050405020304" pitchFamily="18" charset="0"/>
            </a:rPr>
            <a:t>расм</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DE5FBC8-6D80-4540-8445-987900C89FA9}" type="parTrans" cxnId="{8FED469D-0BB5-4A58-8415-30D51C352635}">
      <dgm:prSet/>
      <dgm:spPr/>
      <dgm:t>
        <a:bodyPr/>
        <a:lstStyle/>
        <a:p>
          <a:endParaRPr lang="ru-RU"/>
        </a:p>
      </dgm:t>
    </dgm:pt>
    <dgm:pt modelId="{2A3039CB-49C3-4D8F-AE03-FCC58CECDAA6}" type="sibTrans" cxnId="{8FED469D-0BB5-4A58-8415-30D51C352635}">
      <dgm:prSet/>
      <dgm:spPr/>
      <dgm:t>
        <a:bodyPr/>
        <a:lstStyle/>
        <a:p>
          <a:endParaRPr lang="ru-RU"/>
        </a:p>
      </dgm:t>
    </dgm:pt>
    <dgm:pt modelId="{F9C97B05-F2DD-4CAF-B794-671851A2F2BB}" type="pres">
      <dgm:prSet presAssocID="{EAE4FCD4-0391-48EF-AF4B-9205D412EF44}" presName="linear" presStyleCnt="0">
        <dgm:presLayoutVars>
          <dgm:animLvl val="lvl"/>
          <dgm:resizeHandles val="exact"/>
        </dgm:presLayoutVars>
      </dgm:prSet>
      <dgm:spPr/>
      <dgm:t>
        <a:bodyPr/>
        <a:lstStyle/>
        <a:p>
          <a:endParaRPr lang="ru-RU"/>
        </a:p>
      </dgm:t>
    </dgm:pt>
    <dgm:pt modelId="{8D666A2A-9A27-4DA8-8F31-4CBB3BB98840}" type="pres">
      <dgm:prSet presAssocID="{0609AF8D-0DD1-4B13-923C-1901B50D5639}" presName="parentText" presStyleLbl="node1" presStyleIdx="0" presStyleCnt="2">
        <dgm:presLayoutVars>
          <dgm:chMax val="0"/>
          <dgm:bulletEnabled val="1"/>
        </dgm:presLayoutVars>
      </dgm:prSet>
      <dgm:spPr/>
      <dgm:t>
        <a:bodyPr/>
        <a:lstStyle/>
        <a:p>
          <a:endParaRPr lang="ru-RU"/>
        </a:p>
      </dgm:t>
    </dgm:pt>
    <dgm:pt modelId="{ADAF8551-B31B-4BAE-98F8-D526F8D7A946}" type="pres">
      <dgm:prSet presAssocID="{5F22D1D4-B23D-4A90-B4C0-625C3FF4B3D9}" presName="spacer" presStyleCnt="0"/>
      <dgm:spPr/>
    </dgm:pt>
    <dgm:pt modelId="{17A26A3A-7BAB-401F-A4F9-ACFFC42B0928}" type="pres">
      <dgm:prSet presAssocID="{75B7DBB2-34D7-4F84-9146-245F36DED3B5}" presName="parentText" presStyleLbl="node1" presStyleIdx="1" presStyleCnt="2">
        <dgm:presLayoutVars>
          <dgm:chMax val="0"/>
          <dgm:bulletEnabled val="1"/>
        </dgm:presLayoutVars>
      </dgm:prSet>
      <dgm:spPr/>
      <dgm:t>
        <a:bodyPr/>
        <a:lstStyle/>
        <a:p>
          <a:endParaRPr lang="ru-RU"/>
        </a:p>
      </dgm:t>
    </dgm:pt>
  </dgm:ptLst>
  <dgm:cxnLst>
    <dgm:cxn modelId="{15588B03-0114-4470-9CE5-4FBFC86018D5}" type="presOf" srcId="{0609AF8D-0DD1-4B13-923C-1901B50D5639}" destId="{8D666A2A-9A27-4DA8-8F31-4CBB3BB98840}" srcOrd="0" destOrd="0" presId="urn:microsoft.com/office/officeart/2005/8/layout/vList2"/>
    <dgm:cxn modelId="{605A58FF-348D-466A-9357-F6FA0123AEC1}" type="presOf" srcId="{75B7DBB2-34D7-4F84-9146-245F36DED3B5}" destId="{17A26A3A-7BAB-401F-A4F9-ACFFC42B0928}" srcOrd="0" destOrd="0" presId="urn:microsoft.com/office/officeart/2005/8/layout/vList2"/>
    <dgm:cxn modelId="{5EF4467F-6B9B-40D7-A4F7-9BCB31F4EC88}" srcId="{EAE4FCD4-0391-48EF-AF4B-9205D412EF44}" destId="{0609AF8D-0DD1-4B13-923C-1901B50D5639}" srcOrd="0" destOrd="0" parTransId="{F8D95339-CA71-4BBD-BF33-A428AC7F7C4F}" sibTransId="{5F22D1D4-B23D-4A90-B4C0-625C3FF4B3D9}"/>
    <dgm:cxn modelId="{E12B8EBC-3936-4C3E-B104-45D92C809571}" type="presOf" srcId="{EAE4FCD4-0391-48EF-AF4B-9205D412EF44}" destId="{F9C97B05-F2DD-4CAF-B794-671851A2F2BB}" srcOrd="0" destOrd="0" presId="urn:microsoft.com/office/officeart/2005/8/layout/vList2"/>
    <dgm:cxn modelId="{8FED469D-0BB5-4A58-8415-30D51C352635}" srcId="{EAE4FCD4-0391-48EF-AF4B-9205D412EF44}" destId="{75B7DBB2-34D7-4F84-9146-245F36DED3B5}" srcOrd="1" destOrd="0" parTransId="{2DE5FBC8-6D80-4540-8445-987900C89FA9}" sibTransId="{2A3039CB-49C3-4D8F-AE03-FCC58CECDAA6}"/>
    <dgm:cxn modelId="{14B602C8-4EFF-4A45-83E7-76EF9A373E72}" type="presParOf" srcId="{F9C97B05-F2DD-4CAF-B794-671851A2F2BB}" destId="{8D666A2A-9A27-4DA8-8F31-4CBB3BB98840}" srcOrd="0" destOrd="0" presId="urn:microsoft.com/office/officeart/2005/8/layout/vList2"/>
    <dgm:cxn modelId="{987EAAA4-7261-405C-8D95-0533CD70A12D}" type="presParOf" srcId="{F9C97B05-F2DD-4CAF-B794-671851A2F2BB}" destId="{ADAF8551-B31B-4BAE-98F8-D526F8D7A946}" srcOrd="1" destOrd="0" presId="urn:microsoft.com/office/officeart/2005/8/layout/vList2"/>
    <dgm:cxn modelId="{25F8C90C-529F-499C-AC79-36B4CF3B8667}" type="presParOf" srcId="{F9C97B05-F2DD-4CAF-B794-671851A2F2BB}" destId="{17A26A3A-7BAB-401F-A4F9-ACFFC42B092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A77392B9-E18F-4ADC-9E5F-9557479658F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EC1E68-2960-4B0E-847F-E4B394D3EA1C}">
      <dgm:prSet/>
      <dgm:spPr/>
      <dgm:t>
        <a:bodyPr/>
        <a:lstStyle/>
        <a:p>
          <a:pPr algn="ctr" rtl="0"/>
          <a:r>
            <a:rPr lang="uz-Cyrl-UZ" b="1" dirty="0" smtClean="0">
              <a:latin typeface="Times New Roman" panose="02020603050405020304" pitchFamily="18" charset="0"/>
              <a:cs typeface="Times New Roman" panose="02020603050405020304" pitchFamily="18" charset="0"/>
            </a:rPr>
            <a:t>2-расм. Ўқув фаолиятига нисбатан ҳиссиётларнинг турли тушунчалари</a:t>
          </a:r>
          <a:endParaRPr lang="ru-RU" b="1" dirty="0">
            <a:latin typeface="Times New Roman" panose="02020603050405020304" pitchFamily="18" charset="0"/>
            <a:cs typeface="Times New Roman" panose="02020603050405020304" pitchFamily="18" charset="0"/>
          </a:endParaRPr>
        </a:p>
      </dgm:t>
    </dgm:pt>
    <dgm:pt modelId="{241CC82F-4E86-4AFC-B74A-05F30C81F9AF}" type="parTrans" cxnId="{3368D94F-73A8-4C1E-BCCD-B6ADA1D61E52}">
      <dgm:prSet/>
      <dgm:spPr/>
      <dgm:t>
        <a:bodyPr/>
        <a:lstStyle/>
        <a:p>
          <a:endParaRPr lang="ru-RU"/>
        </a:p>
      </dgm:t>
    </dgm:pt>
    <dgm:pt modelId="{906AF636-9108-4259-B851-1C9FAD1DA02A}" type="sibTrans" cxnId="{3368D94F-73A8-4C1E-BCCD-B6ADA1D61E52}">
      <dgm:prSet/>
      <dgm:spPr/>
      <dgm:t>
        <a:bodyPr/>
        <a:lstStyle/>
        <a:p>
          <a:endParaRPr lang="ru-RU"/>
        </a:p>
      </dgm:t>
    </dgm:pt>
    <dgm:pt modelId="{12D972F6-556D-4E37-8428-FE3B560504BC}" type="pres">
      <dgm:prSet presAssocID="{A77392B9-E18F-4ADC-9E5F-9557479658F6}" presName="linear" presStyleCnt="0">
        <dgm:presLayoutVars>
          <dgm:animLvl val="lvl"/>
          <dgm:resizeHandles val="exact"/>
        </dgm:presLayoutVars>
      </dgm:prSet>
      <dgm:spPr/>
      <dgm:t>
        <a:bodyPr/>
        <a:lstStyle/>
        <a:p>
          <a:endParaRPr lang="ru-RU"/>
        </a:p>
      </dgm:t>
    </dgm:pt>
    <dgm:pt modelId="{F97368C8-3155-4C66-AC89-E99A40F84BC4}" type="pres">
      <dgm:prSet presAssocID="{53EC1E68-2960-4B0E-847F-E4B394D3EA1C}" presName="parentText" presStyleLbl="node1" presStyleIdx="0" presStyleCnt="1" custScaleY="60298">
        <dgm:presLayoutVars>
          <dgm:chMax val="0"/>
          <dgm:bulletEnabled val="1"/>
        </dgm:presLayoutVars>
      </dgm:prSet>
      <dgm:spPr/>
      <dgm:t>
        <a:bodyPr/>
        <a:lstStyle/>
        <a:p>
          <a:endParaRPr lang="ru-RU"/>
        </a:p>
      </dgm:t>
    </dgm:pt>
  </dgm:ptLst>
  <dgm:cxnLst>
    <dgm:cxn modelId="{D019F74D-CEEE-450D-8B21-1BCC4CADE709}" type="presOf" srcId="{A77392B9-E18F-4ADC-9E5F-9557479658F6}" destId="{12D972F6-556D-4E37-8428-FE3B560504BC}" srcOrd="0" destOrd="0" presId="urn:microsoft.com/office/officeart/2005/8/layout/vList2"/>
    <dgm:cxn modelId="{3368D94F-73A8-4C1E-BCCD-B6ADA1D61E52}" srcId="{A77392B9-E18F-4ADC-9E5F-9557479658F6}" destId="{53EC1E68-2960-4B0E-847F-E4B394D3EA1C}" srcOrd="0" destOrd="0" parTransId="{241CC82F-4E86-4AFC-B74A-05F30C81F9AF}" sibTransId="{906AF636-9108-4259-B851-1C9FAD1DA02A}"/>
    <dgm:cxn modelId="{8EDFD8A7-3284-49CA-910C-3AF40BE17CD2}" type="presOf" srcId="{53EC1E68-2960-4B0E-847F-E4B394D3EA1C}" destId="{F97368C8-3155-4C66-AC89-E99A40F84BC4}" srcOrd="0" destOrd="0" presId="urn:microsoft.com/office/officeart/2005/8/layout/vList2"/>
    <dgm:cxn modelId="{0ED315F3-CE4D-4FB3-8740-BA25446E3904}" type="presParOf" srcId="{12D972F6-556D-4E37-8428-FE3B560504BC}" destId="{F97368C8-3155-4C66-AC89-E99A40F84BC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FAC425F2-6DF5-41A0-84BE-FDE6D5E05ED8}" type="doc">
      <dgm:prSet loTypeId="urn:microsoft.com/office/officeart/2005/8/layout/matrix2" loCatId="matrix" qsTypeId="urn:microsoft.com/office/officeart/2005/8/quickstyle/simple1" qsCatId="simple" csTypeId="urn:microsoft.com/office/officeart/2005/8/colors/colorful4" csCatId="colorful"/>
      <dgm:spPr/>
      <dgm:t>
        <a:bodyPr/>
        <a:lstStyle/>
        <a:p>
          <a:endParaRPr lang="ru-RU"/>
        </a:p>
      </dgm:t>
    </dgm:pt>
    <dgm:pt modelId="{39C1E618-3CD7-4F66-9AA8-3BABB5B2E3C3}">
      <dgm:prSet/>
      <dgm:spPr/>
      <dgm:t>
        <a:bodyPr/>
        <a:lstStyle/>
        <a:p>
          <a:pPr rtl="0"/>
          <a:r>
            <a:rPr lang="ru-RU" dirty="0" err="1" smtClean="0">
              <a:latin typeface="Times New Roman" panose="02020603050405020304" pitchFamily="18" charset="0"/>
              <a:cs typeface="Times New Roman" panose="02020603050405020304" pitchFamily="18" charset="0"/>
            </a:rPr>
            <a:t>Ижобий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фаолликни пасайтирувчи тушунчалар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тинчланиш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енгиллик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DAD2F31-842A-46CB-A722-3B80AEE910F2}" type="parTrans" cxnId="{EF54B7C7-87A5-48F2-9917-EC40C1A78C4F}">
      <dgm:prSet/>
      <dgm:spPr/>
      <dgm:t>
        <a:bodyPr/>
        <a:lstStyle/>
        <a:p>
          <a:endParaRPr lang="ru-RU"/>
        </a:p>
      </dgm:t>
    </dgm:pt>
    <dgm:pt modelId="{174417EE-79D3-417B-9458-ED4690733FA3}" type="sibTrans" cxnId="{EF54B7C7-87A5-48F2-9917-EC40C1A78C4F}">
      <dgm:prSet/>
      <dgm:spPr/>
      <dgm:t>
        <a:bodyPr/>
        <a:lstStyle/>
        <a:p>
          <a:endParaRPr lang="ru-RU"/>
        </a:p>
      </dgm:t>
    </dgm:pt>
    <dgm:pt modelId="{81820FBF-7A38-4B86-B7C0-F0706760BB14}">
      <dgm:prSet/>
      <dgm:spPr/>
      <dgm:t>
        <a:bodyPr/>
        <a:lstStyle/>
        <a:p>
          <a:pPr rtl="0"/>
          <a:r>
            <a:rPr lang="uz-Cyrl-UZ" smtClean="0">
              <a:latin typeface="Times New Roman" panose="02020603050405020304" pitchFamily="18" charset="0"/>
              <a:cs typeface="Times New Roman" panose="02020603050405020304" pitchFamily="18" charset="0"/>
            </a:rPr>
            <a:t>Ижобий фаоллаштирувчи тушунчалар (завқ олиш, муваффақият)</a:t>
          </a:r>
          <a:endParaRPr lang="ru-RU">
            <a:latin typeface="Times New Roman" panose="02020603050405020304" pitchFamily="18" charset="0"/>
            <a:cs typeface="Times New Roman" panose="02020603050405020304" pitchFamily="18" charset="0"/>
          </a:endParaRPr>
        </a:p>
      </dgm:t>
    </dgm:pt>
    <dgm:pt modelId="{51B78E20-B831-419A-8CAF-AF8CBBE318E9}" type="parTrans" cxnId="{3752038C-F530-45B7-9727-5BA7A3ABA96F}">
      <dgm:prSet/>
      <dgm:spPr/>
      <dgm:t>
        <a:bodyPr/>
        <a:lstStyle/>
        <a:p>
          <a:endParaRPr lang="ru-RU"/>
        </a:p>
      </dgm:t>
    </dgm:pt>
    <dgm:pt modelId="{C3E09323-D0F1-4F99-832F-2A16A09F61B5}" type="sibTrans" cxnId="{3752038C-F530-45B7-9727-5BA7A3ABA96F}">
      <dgm:prSet/>
      <dgm:spPr/>
      <dgm:t>
        <a:bodyPr/>
        <a:lstStyle/>
        <a:p>
          <a:endParaRPr lang="ru-RU"/>
        </a:p>
      </dgm:t>
    </dgm:pt>
    <dgm:pt modelId="{27077DAC-1DE5-4DEE-B8AA-23DCE6BCD5E9}">
      <dgm:prSet/>
      <dgm:spPr/>
      <dgm:t>
        <a:bodyPr/>
        <a:lstStyle/>
        <a:p>
          <a:pPr rtl="0"/>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фаолликни пасайтирувчи тушунчалар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зерикиш</a:t>
          </a:r>
          <a:r>
            <a:rPr lang="ru-RU" dirty="0" smtClean="0">
              <a:latin typeface="Times New Roman" panose="02020603050405020304" pitchFamily="18" charset="0"/>
              <a:cs typeface="Times New Roman" panose="02020603050405020304" pitchFamily="18" charset="0"/>
            </a:rPr>
            <a:t>,</a:t>
          </a:r>
          <a:br>
            <a:rPr lang="ru-RU" dirty="0" smtClean="0">
              <a:latin typeface="Times New Roman" panose="02020603050405020304" pitchFamily="18" charset="0"/>
              <a:cs typeface="Times New Roman" panose="02020603050405020304" pitchFamily="18" charset="0"/>
            </a:rPr>
          </a:br>
          <a:r>
            <a:rPr lang="ru-RU" dirty="0" err="1" smtClean="0">
              <a:latin typeface="Times New Roman" panose="02020603050405020304" pitchFamily="18" charset="0"/>
              <a:cs typeface="Times New Roman" panose="02020603050405020304" pitchFamily="18" charset="0"/>
            </a:rPr>
            <a:t>умидсизлик</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80E2CDB-0A94-4182-A39F-CC4F15E1EEBA}" type="parTrans" cxnId="{E014A887-4404-4FD1-83CD-8B8728CC1FC7}">
      <dgm:prSet/>
      <dgm:spPr/>
      <dgm:t>
        <a:bodyPr/>
        <a:lstStyle/>
        <a:p>
          <a:endParaRPr lang="ru-RU"/>
        </a:p>
      </dgm:t>
    </dgm:pt>
    <dgm:pt modelId="{2C4CAA6C-B0A1-493D-88FB-C6BF420B2126}" type="sibTrans" cxnId="{E014A887-4404-4FD1-83CD-8B8728CC1FC7}">
      <dgm:prSet/>
      <dgm:spPr/>
      <dgm:t>
        <a:bodyPr/>
        <a:lstStyle/>
        <a:p>
          <a:endParaRPr lang="ru-RU"/>
        </a:p>
      </dgm:t>
    </dgm:pt>
    <dgm:pt modelId="{E12B56AC-FAB5-426B-9D65-E321EC7AC6FE}">
      <dgm:prSet/>
      <dgm:spPr/>
      <dgm:t>
        <a:bodyPr/>
        <a:lstStyle/>
        <a:p>
          <a:pPr rtl="0"/>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фаоллаштирувчи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тоифалар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ташвиш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уят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12CCEE5-C57F-4742-B89D-48A9B5D7F491}" type="parTrans" cxnId="{C470682D-B386-4007-B0FC-F431E737E335}">
      <dgm:prSet/>
      <dgm:spPr/>
      <dgm:t>
        <a:bodyPr/>
        <a:lstStyle/>
        <a:p>
          <a:endParaRPr lang="ru-RU"/>
        </a:p>
      </dgm:t>
    </dgm:pt>
    <dgm:pt modelId="{5EE6B7FA-8543-4801-AB6F-B1406D793301}" type="sibTrans" cxnId="{C470682D-B386-4007-B0FC-F431E737E335}">
      <dgm:prSet/>
      <dgm:spPr/>
      <dgm:t>
        <a:bodyPr/>
        <a:lstStyle/>
        <a:p>
          <a:endParaRPr lang="ru-RU"/>
        </a:p>
      </dgm:t>
    </dgm:pt>
    <dgm:pt modelId="{CA895A6C-E9F7-4DF5-843E-680B683F97BE}" type="pres">
      <dgm:prSet presAssocID="{FAC425F2-6DF5-41A0-84BE-FDE6D5E05ED8}" presName="matrix" presStyleCnt="0">
        <dgm:presLayoutVars>
          <dgm:chMax val="1"/>
          <dgm:dir/>
          <dgm:resizeHandles val="exact"/>
        </dgm:presLayoutVars>
      </dgm:prSet>
      <dgm:spPr/>
      <dgm:t>
        <a:bodyPr/>
        <a:lstStyle/>
        <a:p>
          <a:endParaRPr lang="ru-RU"/>
        </a:p>
      </dgm:t>
    </dgm:pt>
    <dgm:pt modelId="{D4F4D796-941A-4ED7-AAF6-8FF93474FDB9}" type="pres">
      <dgm:prSet presAssocID="{FAC425F2-6DF5-41A0-84BE-FDE6D5E05ED8}" presName="axisShape" presStyleLbl="bgShp" presStyleIdx="0" presStyleCnt="1"/>
      <dgm:spPr/>
    </dgm:pt>
    <dgm:pt modelId="{FC829F5C-0134-49FC-A8FF-146454DF567F}" type="pres">
      <dgm:prSet presAssocID="{FAC425F2-6DF5-41A0-84BE-FDE6D5E05ED8}" presName="rect1" presStyleLbl="node1" presStyleIdx="0" presStyleCnt="4">
        <dgm:presLayoutVars>
          <dgm:chMax val="0"/>
          <dgm:chPref val="0"/>
          <dgm:bulletEnabled val="1"/>
        </dgm:presLayoutVars>
      </dgm:prSet>
      <dgm:spPr/>
      <dgm:t>
        <a:bodyPr/>
        <a:lstStyle/>
        <a:p>
          <a:endParaRPr lang="ru-RU"/>
        </a:p>
      </dgm:t>
    </dgm:pt>
    <dgm:pt modelId="{FE33A17F-12E1-44F1-A240-271BD898FEBB}" type="pres">
      <dgm:prSet presAssocID="{FAC425F2-6DF5-41A0-84BE-FDE6D5E05ED8}" presName="rect2" presStyleLbl="node1" presStyleIdx="1" presStyleCnt="4">
        <dgm:presLayoutVars>
          <dgm:chMax val="0"/>
          <dgm:chPref val="0"/>
          <dgm:bulletEnabled val="1"/>
        </dgm:presLayoutVars>
      </dgm:prSet>
      <dgm:spPr/>
      <dgm:t>
        <a:bodyPr/>
        <a:lstStyle/>
        <a:p>
          <a:endParaRPr lang="ru-RU"/>
        </a:p>
      </dgm:t>
    </dgm:pt>
    <dgm:pt modelId="{CE1BA7A3-910E-4AE5-8DA5-1BC8889D6BC9}" type="pres">
      <dgm:prSet presAssocID="{FAC425F2-6DF5-41A0-84BE-FDE6D5E05ED8}" presName="rect3" presStyleLbl="node1" presStyleIdx="2" presStyleCnt="4">
        <dgm:presLayoutVars>
          <dgm:chMax val="0"/>
          <dgm:chPref val="0"/>
          <dgm:bulletEnabled val="1"/>
        </dgm:presLayoutVars>
      </dgm:prSet>
      <dgm:spPr/>
      <dgm:t>
        <a:bodyPr/>
        <a:lstStyle/>
        <a:p>
          <a:endParaRPr lang="ru-RU"/>
        </a:p>
      </dgm:t>
    </dgm:pt>
    <dgm:pt modelId="{CA996A8B-7496-4022-9D16-D130ED6EFA7D}" type="pres">
      <dgm:prSet presAssocID="{FAC425F2-6DF5-41A0-84BE-FDE6D5E05ED8}" presName="rect4" presStyleLbl="node1" presStyleIdx="3" presStyleCnt="4">
        <dgm:presLayoutVars>
          <dgm:chMax val="0"/>
          <dgm:chPref val="0"/>
          <dgm:bulletEnabled val="1"/>
        </dgm:presLayoutVars>
      </dgm:prSet>
      <dgm:spPr/>
      <dgm:t>
        <a:bodyPr/>
        <a:lstStyle/>
        <a:p>
          <a:endParaRPr lang="ru-RU"/>
        </a:p>
      </dgm:t>
    </dgm:pt>
  </dgm:ptLst>
  <dgm:cxnLst>
    <dgm:cxn modelId="{40ABCEAE-00A4-485A-B764-A28E6A310E01}" type="presOf" srcId="{39C1E618-3CD7-4F66-9AA8-3BABB5B2E3C3}" destId="{FC829F5C-0134-49FC-A8FF-146454DF567F}" srcOrd="0" destOrd="0" presId="urn:microsoft.com/office/officeart/2005/8/layout/matrix2"/>
    <dgm:cxn modelId="{2863378A-CB85-4CE1-8559-22EF9546E391}" type="presOf" srcId="{81820FBF-7A38-4B86-B7C0-F0706760BB14}" destId="{FE33A17F-12E1-44F1-A240-271BD898FEBB}" srcOrd="0" destOrd="0" presId="urn:microsoft.com/office/officeart/2005/8/layout/matrix2"/>
    <dgm:cxn modelId="{C470682D-B386-4007-B0FC-F431E737E335}" srcId="{FAC425F2-6DF5-41A0-84BE-FDE6D5E05ED8}" destId="{E12B56AC-FAB5-426B-9D65-E321EC7AC6FE}" srcOrd="3" destOrd="0" parTransId="{412CCEE5-C57F-4742-B89D-48A9B5D7F491}" sibTransId="{5EE6B7FA-8543-4801-AB6F-B1406D793301}"/>
    <dgm:cxn modelId="{E014A887-4404-4FD1-83CD-8B8728CC1FC7}" srcId="{FAC425F2-6DF5-41A0-84BE-FDE6D5E05ED8}" destId="{27077DAC-1DE5-4DEE-B8AA-23DCE6BCD5E9}" srcOrd="2" destOrd="0" parTransId="{780E2CDB-0A94-4182-A39F-CC4F15E1EEBA}" sibTransId="{2C4CAA6C-B0A1-493D-88FB-C6BF420B2126}"/>
    <dgm:cxn modelId="{EF54B7C7-87A5-48F2-9917-EC40C1A78C4F}" srcId="{FAC425F2-6DF5-41A0-84BE-FDE6D5E05ED8}" destId="{39C1E618-3CD7-4F66-9AA8-3BABB5B2E3C3}" srcOrd="0" destOrd="0" parTransId="{7DAD2F31-842A-46CB-A722-3B80AEE910F2}" sibTransId="{174417EE-79D3-417B-9458-ED4690733FA3}"/>
    <dgm:cxn modelId="{F669D935-4E17-49DE-87EF-8A604265E189}" type="presOf" srcId="{E12B56AC-FAB5-426B-9D65-E321EC7AC6FE}" destId="{CA996A8B-7496-4022-9D16-D130ED6EFA7D}" srcOrd="0" destOrd="0" presId="urn:microsoft.com/office/officeart/2005/8/layout/matrix2"/>
    <dgm:cxn modelId="{B96E6670-CC05-480F-B168-E7408730F3DB}" type="presOf" srcId="{FAC425F2-6DF5-41A0-84BE-FDE6D5E05ED8}" destId="{CA895A6C-E9F7-4DF5-843E-680B683F97BE}" srcOrd="0" destOrd="0" presId="urn:microsoft.com/office/officeart/2005/8/layout/matrix2"/>
    <dgm:cxn modelId="{B8330692-F0E7-4B19-B3AE-8CA557C5AADE}" type="presOf" srcId="{27077DAC-1DE5-4DEE-B8AA-23DCE6BCD5E9}" destId="{CE1BA7A3-910E-4AE5-8DA5-1BC8889D6BC9}" srcOrd="0" destOrd="0" presId="urn:microsoft.com/office/officeart/2005/8/layout/matrix2"/>
    <dgm:cxn modelId="{3752038C-F530-45B7-9727-5BA7A3ABA96F}" srcId="{FAC425F2-6DF5-41A0-84BE-FDE6D5E05ED8}" destId="{81820FBF-7A38-4B86-B7C0-F0706760BB14}" srcOrd="1" destOrd="0" parTransId="{51B78E20-B831-419A-8CAF-AF8CBBE318E9}" sibTransId="{C3E09323-D0F1-4F99-832F-2A16A09F61B5}"/>
    <dgm:cxn modelId="{13E55E01-5C4D-4447-9CA8-AEDD974525C0}" type="presParOf" srcId="{CA895A6C-E9F7-4DF5-843E-680B683F97BE}" destId="{D4F4D796-941A-4ED7-AAF6-8FF93474FDB9}" srcOrd="0" destOrd="0" presId="urn:microsoft.com/office/officeart/2005/8/layout/matrix2"/>
    <dgm:cxn modelId="{DB29A8BC-8FEB-4291-9972-0A24AF1E4446}" type="presParOf" srcId="{CA895A6C-E9F7-4DF5-843E-680B683F97BE}" destId="{FC829F5C-0134-49FC-A8FF-146454DF567F}" srcOrd="1" destOrd="0" presId="urn:microsoft.com/office/officeart/2005/8/layout/matrix2"/>
    <dgm:cxn modelId="{A9B35A55-C91D-49B3-A0F1-F1031EF64C07}" type="presParOf" srcId="{CA895A6C-E9F7-4DF5-843E-680B683F97BE}" destId="{FE33A17F-12E1-44F1-A240-271BD898FEBB}" srcOrd="2" destOrd="0" presId="urn:microsoft.com/office/officeart/2005/8/layout/matrix2"/>
    <dgm:cxn modelId="{EA7EDEE8-77D9-4332-9331-8404FDAF3DEE}" type="presParOf" srcId="{CA895A6C-E9F7-4DF5-843E-680B683F97BE}" destId="{CE1BA7A3-910E-4AE5-8DA5-1BC8889D6BC9}" srcOrd="3" destOrd="0" presId="urn:microsoft.com/office/officeart/2005/8/layout/matrix2"/>
    <dgm:cxn modelId="{934988BE-A2DB-4CEB-AC07-A000DF9F3ACA}" type="presParOf" srcId="{CA895A6C-E9F7-4DF5-843E-680B683F97BE}" destId="{CA996A8B-7496-4022-9D16-D130ED6EFA7D}" srcOrd="4" destOrd="0" presId="urn:microsoft.com/office/officeart/2005/8/layout/matrix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87EA84A0-34DC-44EA-9A3B-CB3AC89CC05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0CCBBEA-4A02-4083-99AD-C78841BE9F37}">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Мотива</a:t>
          </a:r>
          <a:r>
            <a:rPr lang="uz-Cyrl-UZ" b="1" dirty="0" smtClean="0">
              <a:latin typeface="Times New Roman" panose="02020603050405020304" pitchFamily="18" charset="0"/>
              <a:cs typeface="Times New Roman" panose="02020603050405020304" pitchFamily="18" charset="0"/>
            </a:rPr>
            <a:t>ц</a:t>
          </a:r>
          <a:r>
            <a:rPr lang="ru-RU" b="1" dirty="0" err="1" smtClean="0">
              <a:latin typeface="Times New Roman" panose="02020603050405020304" pitchFamily="18" charset="0"/>
              <a:cs typeface="Times New Roman" panose="02020603050405020304" pitchFamily="18" charset="0"/>
            </a:rPr>
            <a:t>ия</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хатти-ҳаракатлар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йўналишини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интенсивлигини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чидамлилигини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ишлатил</a:t>
          </a:r>
          <a:r>
            <a:rPr lang="uz-Cyrl-UZ" dirty="0" smtClean="0">
              <a:latin typeface="Times New Roman" panose="02020603050405020304" pitchFamily="18" charset="0"/>
              <a:cs typeface="Times New Roman" panose="02020603050405020304" pitchFamily="18" charset="0"/>
            </a:rPr>
            <a:t>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атама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DC8C793-F2CA-4B32-8CDC-CC793863BF5C}" type="parTrans" cxnId="{73607FF5-FAEF-43EE-9E6F-D80B4704EC25}">
      <dgm:prSet/>
      <dgm:spPr/>
      <dgm:t>
        <a:bodyPr/>
        <a:lstStyle/>
        <a:p>
          <a:endParaRPr lang="ru-RU"/>
        </a:p>
      </dgm:t>
    </dgm:pt>
    <dgm:pt modelId="{D42FE0F0-A19B-4A19-97C7-754030E32EB4}" type="sibTrans" cxnId="{73607FF5-FAEF-43EE-9E6F-D80B4704EC25}">
      <dgm:prSet/>
      <dgm:spPr/>
      <dgm:t>
        <a:bodyPr/>
        <a:lstStyle/>
        <a:p>
          <a:endParaRPr lang="ru-RU"/>
        </a:p>
      </dgm:t>
    </dgm:pt>
    <dgm:pt modelId="{19281FEA-1774-4248-8627-39362E13B28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Тингловчиларнинг биргаликдаги ўқув жараёнига қатнашиш мотивациясига кўплаб омиллар таъсир кўрсатади.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825B2FD-3B38-4A3E-A10B-6760CF3DE9D0}" type="parTrans" cxnId="{E5F829F4-0A4B-4BB6-B207-08A9E2D60E9E}">
      <dgm:prSet/>
      <dgm:spPr/>
      <dgm:t>
        <a:bodyPr/>
        <a:lstStyle/>
        <a:p>
          <a:endParaRPr lang="ru-RU"/>
        </a:p>
      </dgm:t>
    </dgm:pt>
    <dgm:pt modelId="{60F9E8CF-F23E-46EC-82EC-7725BFB62938}" type="sibTrans" cxnId="{E5F829F4-0A4B-4BB6-B207-08A9E2D60E9E}">
      <dgm:prSet/>
      <dgm:spPr/>
      <dgm:t>
        <a:bodyPr/>
        <a:lstStyle/>
        <a:p>
          <a:endParaRPr lang="ru-RU"/>
        </a:p>
      </dgm:t>
    </dgm:pt>
    <dgm:pt modelId="{A79B7FFA-ADE9-403B-8827-5EC1D861DC4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Тадқиқотлар шуни кўрсатадики, мотивация инсон фаолиятининг асосий эҳтиёжларидан бошланади, улар орасида мустақилликка бўлган эҳтиёж, яъни ўз хатти-ҳаракатларини назорат қилиш ҳисси; атроф-муҳит билан ўзаро алоқада бўлиш ва гуруҳга мансуб бўлиш зарурати.</a:t>
          </a:r>
          <a:endParaRPr lang="ru-RU" dirty="0">
            <a:latin typeface="Times New Roman" panose="02020603050405020304" pitchFamily="18" charset="0"/>
            <a:cs typeface="Times New Roman" panose="02020603050405020304" pitchFamily="18" charset="0"/>
          </a:endParaRPr>
        </a:p>
      </dgm:t>
    </dgm:pt>
    <dgm:pt modelId="{E2B898F5-075B-493B-9FF1-9A067993CBC4}" type="parTrans" cxnId="{B854E9E4-6E81-4956-B4E5-6B426F872851}">
      <dgm:prSet/>
      <dgm:spPr/>
      <dgm:t>
        <a:bodyPr/>
        <a:lstStyle/>
        <a:p>
          <a:endParaRPr lang="ru-RU"/>
        </a:p>
      </dgm:t>
    </dgm:pt>
    <dgm:pt modelId="{9F9C58ED-1F84-4978-B731-600C77756F22}" type="sibTrans" cxnId="{B854E9E4-6E81-4956-B4E5-6B426F872851}">
      <dgm:prSet/>
      <dgm:spPr/>
      <dgm:t>
        <a:bodyPr/>
        <a:lstStyle/>
        <a:p>
          <a:endParaRPr lang="ru-RU"/>
        </a:p>
      </dgm:t>
    </dgm:pt>
    <dgm:pt modelId="{D80B7C43-92ED-4F39-A9C3-A874136C2FEE}" type="pres">
      <dgm:prSet presAssocID="{87EA84A0-34DC-44EA-9A3B-CB3AC89CC05E}" presName="linear" presStyleCnt="0">
        <dgm:presLayoutVars>
          <dgm:animLvl val="lvl"/>
          <dgm:resizeHandles val="exact"/>
        </dgm:presLayoutVars>
      </dgm:prSet>
      <dgm:spPr/>
      <dgm:t>
        <a:bodyPr/>
        <a:lstStyle/>
        <a:p>
          <a:endParaRPr lang="ru-RU"/>
        </a:p>
      </dgm:t>
    </dgm:pt>
    <dgm:pt modelId="{82657A77-62A3-4633-A2DC-ABEF8430F45B}" type="pres">
      <dgm:prSet presAssocID="{40CCBBEA-4A02-4083-99AD-C78841BE9F37}" presName="parentText" presStyleLbl="node1" presStyleIdx="0" presStyleCnt="3">
        <dgm:presLayoutVars>
          <dgm:chMax val="0"/>
          <dgm:bulletEnabled val="1"/>
        </dgm:presLayoutVars>
      </dgm:prSet>
      <dgm:spPr/>
      <dgm:t>
        <a:bodyPr/>
        <a:lstStyle/>
        <a:p>
          <a:endParaRPr lang="ru-RU"/>
        </a:p>
      </dgm:t>
    </dgm:pt>
    <dgm:pt modelId="{0CCB7131-9A9A-4490-96EC-517307081A3B}" type="pres">
      <dgm:prSet presAssocID="{D42FE0F0-A19B-4A19-97C7-754030E32EB4}" presName="spacer" presStyleCnt="0"/>
      <dgm:spPr/>
    </dgm:pt>
    <dgm:pt modelId="{347C9FCC-9A7B-4D5E-BFD2-6B3A80200F3E}" type="pres">
      <dgm:prSet presAssocID="{19281FEA-1774-4248-8627-39362E13B284}" presName="parentText" presStyleLbl="node1" presStyleIdx="1" presStyleCnt="3">
        <dgm:presLayoutVars>
          <dgm:chMax val="0"/>
          <dgm:bulletEnabled val="1"/>
        </dgm:presLayoutVars>
      </dgm:prSet>
      <dgm:spPr/>
      <dgm:t>
        <a:bodyPr/>
        <a:lstStyle/>
        <a:p>
          <a:endParaRPr lang="ru-RU"/>
        </a:p>
      </dgm:t>
    </dgm:pt>
    <dgm:pt modelId="{E643B0D2-9BF9-46EB-A483-91F00A6B0C7F}" type="pres">
      <dgm:prSet presAssocID="{60F9E8CF-F23E-46EC-82EC-7725BFB62938}" presName="spacer" presStyleCnt="0"/>
      <dgm:spPr/>
    </dgm:pt>
    <dgm:pt modelId="{992DE8C9-0448-4A31-AC63-27CFB55C80E4}" type="pres">
      <dgm:prSet presAssocID="{A79B7FFA-ADE9-403B-8827-5EC1D861DC45}" presName="parentText" presStyleLbl="node1" presStyleIdx="2" presStyleCnt="3">
        <dgm:presLayoutVars>
          <dgm:chMax val="0"/>
          <dgm:bulletEnabled val="1"/>
        </dgm:presLayoutVars>
      </dgm:prSet>
      <dgm:spPr/>
      <dgm:t>
        <a:bodyPr/>
        <a:lstStyle/>
        <a:p>
          <a:endParaRPr lang="ru-RU"/>
        </a:p>
      </dgm:t>
    </dgm:pt>
  </dgm:ptLst>
  <dgm:cxnLst>
    <dgm:cxn modelId="{B854E9E4-6E81-4956-B4E5-6B426F872851}" srcId="{87EA84A0-34DC-44EA-9A3B-CB3AC89CC05E}" destId="{A79B7FFA-ADE9-403B-8827-5EC1D861DC45}" srcOrd="2" destOrd="0" parTransId="{E2B898F5-075B-493B-9FF1-9A067993CBC4}" sibTransId="{9F9C58ED-1F84-4978-B731-600C77756F22}"/>
    <dgm:cxn modelId="{E5F829F4-0A4B-4BB6-B207-08A9E2D60E9E}" srcId="{87EA84A0-34DC-44EA-9A3B-CB3AC89CC05E}" destId="{19281FEA-1774-4248-8627-39362E13B284}" srcOrd="1" destOrd="0" parTransId="{6825B2FD-3B38-4A3E-A10B-6760CF3DE9D0}" sibTransId="{60F9E8CF-F23E-46EC-82EC-7725BFB62938}"/>
    <dgm:cxn modelId="{5FE65AE5-635D-4B60-BA66-486E5A1BD0FB}" type="presOf" srcId="{19281FEA-1774-4248-8627-39362E13B284}" destId="{347C9FCC-9A7B-4D5E-BFD2-6B3A80200F3E}" srcOrd="0" destOrd="0" presId="urn:microsoft.com/office/officeart/2005/8/layout/vList2"/>
    <dgm:cxn modelId="{486D1EAC-5BD2-4464-AA33-339CA1632881}" type="presOf" srcId="{40CCBBEA-4A02-4083-99AD-C78841BE9F37}" destId="{82657A77-62A3-4633-A2DC-ABEF8430F45B}" srcOrd="0" destOrd="0" presId="urn:microsoft.com/office/officeart/2005/8/layout/vList2"/>
    <dgm:cxn modelId="{E6DAEF5F-546D-4D9D-B62C-B78AFFCC6C8C}" type="presOf" srcId="{A79B7FFA-ADE9-403B-8827-5EC1D861DC45}" destId="{992DE8C9-0448-4A31-AC63-27CFB55C80E4}" srcOrd="0" destOrd="0" presId="urn:microsoft.com/office/officeart/2005/8/layout/vList2"/>
    <dgm:cxn modelId="{73607FF5-FAEF-43EE-9E6F-D80B4704EC25}" srcId="{87EA84A0-34DC-44EA-9A3B-CB3AC89CC05E}" destId="{40CCBBEA-4A02-4083-99AD-C78841BE9F37}" srcOrd="0" destOrd="0" parTransId="{CDC8C793-F2CA-4B32-8CDC-CC793863BF5C}" sibTransId="{D42FE0F0-A19B-4A19-97C7-754030E32EB4}"/>
    <dgm:cxn modelId="{970D1AB1-BB9A-452F-B1E9-3430A5147222}" type="presOf" srcId="{87EA84A0-34DC-44EA-9A3B-CB3AC89CC05E}" destId="{D80B7C43-92ED-4F39-A9C3-A874136C2FEE}" srcOrd="0" destOrd="0" presId="urn:microsoft.com/office/officeart/2005/8/layout/vList2"/>
    <dgm:cxn modelId="{3DFAE812-B0F5-41CC-87E4-49DAA87CDF39}" type="presParOf" srcId="{D80B7C43-92ED-4F39-A9C3-A874136C2FEE}" destId="{82657A77-62A3-4633-A2DC-ABEF8430F45B}" srcOrd="0" destOrd="0" presId="urn:microsoft.com/office/officeart/2005/8/layout/vList2"/>
    <dgm:cxn modelId="{558BD2EA-7F92-42CA-81FE-0266882AB268}" type="presParOf" srcId="{D80B7C43-92ED-4F39-A9C3-A874136C2FEE}" destId="{0CCB7131-9A9A-4490-96EC-517307081A3B}" srcOrd="1" destOrd="0" presId="urn:microsoft.com/office/officeart/2005/8/layout/vList2"/>
    <dgm:cxn modelId="{7C7E6968-5E30-4B30-B9B7-E6703F9DE4CB}" type="presParOf" srcId="{D80B7C43-92ED-4F39-A9C3-A874136C2FEE}" destId="{347C9FCC-9A7B-4D5E-BFD2-6B3A80200F3E}" srcOrd="2" destOrd="0" presId="urn:microsoft.com/office/officeart/2005/8/layout/vList2"/>
    <dgm:cxn modelId="{DE614CD0-896C-4CD7-9E3C-1B7B5181C1D1}" type="presParOf" srcId="{D80B7C43-92ED-4F39-A9C3-A874136C2FEE}" destId="{E643B0D2-9BF9-46EB-A483-91F00A6B0C7F}" srcOrd="3" destOrd="0" presId="urn:microsoft.com/office/officeart/2005/8/layout/vList2"/>
    <dgm:cxn modelId="{92399D48-A9E5-4173-95B9-838C1F962F79}" type="presParOf" srcId="{D80B7C43-92ED-4F39-A9C3-A874136C2FEE}" destId="{992DE8C9-0448-4A31-AC63-27CFB55C80E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B5FA0272-3878-4C35-ADE2-34993A819E0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8A3AC14-FE24-4A1E-AA1A-AFC30470AEB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та асосий эҳтиёжнинг бирортасининг йўқлиги мотивациянинг пасайишига олиб келади ва адаптив фаолиятнинг бошқа когнитив, аффектив ва хулқ-атвор кўрсаткичларига таъсир кўрсатади. </a:t>
          </a:r>
          <a:endParaRPr lang="ru-RU" dirty="0">
            <a:latin typeface="Times New Roman" panose="02020603050405020304" pitchFamily="18" charset="0"/>
            <a:cs typeface="Times New Roman" panose="02020603050405020304" pitchFamily="18" charset="0"/>
          </a:endParaRPr>
        </a:p>
      </dgm:t>
    </dgm:pt>
    <dgm:pt modelId="{3D340FA8-BC07-4D78-867C-3B0D95238E0A}" type="parTrans" cxnId="{80F830E2-69D4-4EFD-A106-E5C62FDB2539}">
      <dgm:prSet/>
      <dgm:spPr/>
      <dgm:t>
        <a:bodyPr/>
        <a:lstStyle/>
        <a:p>
          <a:endParaRPr lang="ru-RU"/>
        </a:p>
      </dgm:t>
    </dgm:pt>
    <dgm:pt modelId="{C865527B-838F-482A-A2B7-044539A8F06B}" type="sibTrans" cxnId="{80F830E2-69D4-4EFD-A106-E5C62FDB2539}">
      <dgm:prSet/>
      <dgm:spPr/>
      <dgm:t>
        <a:bodyPr/>
        <a:lstStyle/>
        <a:p>
          <a:endParaRPr lang="ru-RU"/>
        </a:p>
      </dgm:t>
    </dgm:pt>
    <dgm:pt modelId="{8B9ED643-EC0C-48E2-B17D-6C6F0FC54DF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Академик мотивация</a:t>
          </a:r>
          <a:r>
            <a:rPr lang="uz-Cyrl-UZ" dirty="0" smtClean="0">
              <a:latin typeface="Times New Roman" panose="02020603050405020304" pitchFamily="18" charset="0"/>
              <a:cs typeface="Times New Roman" panose="02020603050405020304" pitchFamily="18" charset="0"/>
            </a:rPr>
            <a:t> - бу ўқиш учун ҳиссиёт ва академик мотивацияга бўлган эҳтиёжни тасдиқловчи, академик муваффақият ёки муваффақиятсизлик кўрсаткичи ҳисобланади.</a:t>
          </a:r>
          <a:endParaRPr lang="ru-RU" dirty="0">
            <a:latin typeface="Times New Roman" panose="02020603050405020304" pitchFamily="18" charset="0"/>
            <a:cs typeface="Times New Roman" panose="02020603050405020304" pitchFamily="18" charset="0"/>
          </a:endParaRPr>
        </a:p>
      </dgm:t>
    </dgm:pt>
    <dgm:pt modelId="{F8575677-802D-47D9-9232-EEF424D1F1C0}" type="parTrans" cxnId="{AAD8B60F-8269-4D52-9564-1352C337A962}">
      <dgm:prSet/>
      <dgm:spPr/>
      <dgm:t>
        <a:bodyPr/>
        <a:lstStyle/>
        <a:p>
          <a:endParaRPr lang="ru-RU"/>
        </a:p>
      </dgm:t>
    </dgm:pt>
    <dgm:pt modelId="{56B0F64E-3265-4327-A49A-292BE5B893F4}" type="sibTrans" cxnId="{AAD8B60F-8269-4D52-9564-1352C337A962}">
      <dgm:prSet/>
      <dgm:spPr/>
      <dgm:t>
        <a:bodyPr/>
        <a:lstStyle/>
        <a:p>
          <a:endParaRPr lang="ru-RU"/>
        </a:p>
      </dgm:t>
    </dgm:pt>
    <dgm:pt modelId="{9248E16C-6AA4-4C04-A7B7-D173725FB416}" type="pres">
      <dgm:prSet presAssocID="{B5FA0272-3878-4C35-ADE2-34993A819E07}" presName="linear" presStyleCnt="0">
        <dgm:presLayoutVars>
          <dgm:animLvl val="lvl"/>
          <dgm:resizeHandles val="exact"/>
        </dgm:presLayoutVars>
      </dgm:prSet>
      <dgm:spPr/>
      <dgm:t>
        <a:bodyPr/>
        <a:lstStyle/>
        <a:p>
          <a:endParaRPr lang="ru-RU"/>
        </a:p>
      </dgm:t>
    </dgm:pt>
    <dgm:pt modelId="{112E4885-9900-484F-A8F1-F47261063AF2}" type="pres">
      <dgm:prSet presAssocID="{58A3AC14-FE24-4A1E-AA1A-AFC30470AEB4}" presName="parentText" presStyleLbl="node1" presStyleIdx="0" presStyleCnt="2">
        <dgm:presLayoutVars>
          <dgm:chMax val="0"/>
          <dgm:bulletEnabled val="1"/>
        </dgm:presLayoutVars>
      </dgm:prSet>
      <dgm:spPr/>
      <dgm:t>
        <a:bodyPr/>
        <a:lstStyle/>
        <a:p>
          <a:endParaRPr lang="ru-RU"/>
        </a:p>
      </dgm:t>
    </dgm:pt>
    <dgm:pt modelId="{B2AF7B6E-6327-4F02-A4EA-FA1CE0DCADA7}" type="pres">
      <dgm:prSet presAssocID="{C865527B-838F-482A-A2B7-044539A8F06B}" presName="spacer" presStyleCnt="0"/>
      <dgm:spPr/>
    </dgm:pt>
    <dgm:pt modelId="{2C035F1D-BB6E-48CE-A7EF-054AB642A4EA}" type="pres">
      <dgm:prSet presAssocID="{8B9ED643-EC0C-48E2-B17D-6C6F0FC54DF3}" presName="parentText" presStyleLbl="node1" presStyleIdx="1" presStyleCnt="2">
        <dgm:presLayoutVars>
          <dgm:chMax val="0"/>
          <dgm:bulletEnabled val="1"/>
        </dgm:presLayoutVars>
      </dgm:prSet>
      <dgm:spPr/>
      <dgm:t>
        <a:bodyPr/>
        <a:lstStyle/>
        <a:p>
          <a:endParaRPr lang="ru-RU"/>
        </a:p>
      </dgm:t>
    </dgm:pt>
  </dgm:ptLst>
  <dgm:cxnLst>
    <dgm:cxn modelId="{52C51C8C-AE73-4291-B820-0C472B8EBEDD}" type="presOf" srcId="{58A3AC14-FE24-4A1E-AA1A-AFC30470AEB4}" destId="{112E4885-9900-484F-A8F1-F47261063AF2}" srcOrd="0" destOrd="0" presId="urn:microsoft.com/office/officeart/2005/8/layout/vList2"/>
    <dgm:cxn modelId="{AAD8B60F-8269-4D52-9564-1352C337A962}" srcId="{B5FA0272-3878-4C35-ADE2-34993A819E07}" destId="{8B9ED643-EC0C-48E2-B17D-6C6F0FC54DF3}" srcOrd="1" destOrd="0" parTransId="{F8575677-802D-47D9-9232-EEF424D1F1C0}" sibTransId="{56B0F64E-3265-4327-A49A-292BE5B893F4}"/>
    <dgm:cxn modelId="{9CF5FE46-86DA-4322-B31B-474BB4260499}" type="presOf" srcId="{8B9ED643-EC0C-48E2-B17D-6C6F0FC54DF3}" destId="{2C035F1D-BB6E-48CE-A7EF-054AB642A4EA}" srcOrd="0" destOrd="0" presId="urn:microsoft.com/office/officeart/2005/8/layout/vList2"/>
    <dgm:cxn modelId="{80F830E2-69D4-4EFD-A106-E5C62FDB2539}" srcId="{B5FA0272-3878-4C35-ADE2-34993A819E07}" destId="{58A3AC14-FE24-4A1E-AA1A-AFC30470AEB4}" srcOrd="0" destOrd="0" parTransId="{3D340FA8-BC07-4D78-867C-3B0D95238E0A}" sibTransId="{C865527B-838F-482A-A2B7-044539A8F06B}"/>
    <dgm:cxn modelId="{49CCC822-8736-4948-99BC-E22BDAB0C2B3}" type="presOf" srcId="{B5FA0272-3878-4C35-ADE2-34993A819E07}" destId="{9248E16C-6AA4-4C04-A7B7-D173725FB416}" srcOrd="0" destOrd="0" presId="urn:microsoft.com/office/officeart/2005/8/layout/vList2"/>
    <dgm:cxn modelId="{E216928E-A999-4C08-B6C0-FECCC80663D6}" type="presParOf" srcId="{9248E16C-6AA4-4C04-A7B7-D173725FB416}" destId="{112E4885-9900-484F-A8F1-F47261063AF2}" srcOrd="0" destOrd="0" presId="urn:microsoft.com/office/officeart/2005/8/layout/vList2"/>
    <dgm:cxn modelId="{6441CF0E-E7C1-4B40-BCFE-A90496233AAB}" type="presParOf" srcId="{9248E16C-6AA4-4C04-A7B7-D173725FB416}" destId="{B2AF7B6E-6327-4F02-A4EA-FA1CE0DCADA7}" srcOrd="1" destOrd="0" presId="urn:microsoft.com/office/officeart/2005/8/layout/vList2"/>
    <dgm:cxn modelId="{C150E45E-E4D0-4B72-9CBE-BFE3119710D5}" type="presParOf" srcId="{9248E16C-6AA4-4C04-A7B7-D173725FB416}" destId="{2C035F1D-BB6E-48CE-A7EF-054AB642A4E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495C551D-F0D8-4F40-9F5E-80896E897A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95DF954-BF28-40B3-88B1-A201C76FC17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“Ҳар бир тингловчи ўзига хос ва унинг таълим жараёни тингловчининг ўзи ва ўқитувчилари учун тушуниши қийин бўлган ақл ва ҳиссий омилларнинг ўзига хос хусусиятлари билан бирлаштирилган”.</a:t>
          </a:r>
          <a:endParaRPr lang="ru-RU" dirty="0">
            <a:latin typeface="Times New Roman" panose="02020603050405020304" pitchFamily="18" charset="0"/>
            <a:cs typeface="Times New Roman" panose="02020603050405020304" pitchFamily="18" charset="0"/>
          </a:endParaRPr>
        </a:p>
      </dgm:t>
    </dgm:pt>
    <dgm:pt modelId="{9015E01D-3383-4DDD-A4E7-3B8B05E5D3A7}" type="parTrans" cxnId="{B5E27AF5-8CBD-4D90-907E-71D853E96233}">
      <dgm:prSet/>
      <dgm:spPr/>
      <dgm:t>
        <a:bodyPr/>
        <a:lstStyle/>
        <a:p>
          <a:endParaRPr lang="ru-RU"/>
        </a:p>
      </dgm:t>
    </dgm:pt>
    <dgm:pt modelId="{0D9EB04C-51F9-4EB8-A77A-F4752D9658CB}" type="sibTrans" cxnId="{B5E27AF5-8CBD-4D90-907E-71D853E96233}">
      <dgm:prSet/>
      <dgm:spPr/>
      <dgm:t>
        <a:bodyPr/>
        <a:lstStyle/>
        <a:p>
          <a:endParaRPr lang="ru-RU"/>
        </a:p>
      </dgm:t>
    </dgm:pt>
    <dgm:pt modelId="{CBE0FC95-84BD-4CC7-97B8-4D691184355A}" type="pres">
      <dgm:prSet presAssocID="{495C551D-F0D8-4F40-9F5E-80896E897AD6}" presName="linear" presStyleCnt="0">
        <dgm:presLayoutVars>
          <dgm:animLvl val="lvl"/>
          <dgm:resizeHandles val="exact"/>
        </dgm:presLayoutVars>
      </dgm:prSet>
      <dgm:spPr/>
      <dgm:t>
        <a:bodyPr/>
        <a:lstStyle/>
        <a:p>
          <a:endParaRPr lang="ru-RU"/>
        </a:p>
      </dgm:t>
    </dgm:pt>
    <dgm:pt modelId="{864E18D8-8228-412A-AEEC-47706098E675}" type="pres">
      <dgm:prSet presAssocID="{C95DF954-BF28-40B3-88B1-A201C76FC179}" presName="parentText" presStyleLbl="node1" presStyleIdx="0" presStyleCnt="1">
        <dgm:presLayoutVars>
          <dgm:chMax val="0"/>
          <dgm:bulletEnabled val="1"/>
        </dgm:presLayoutVars>
      </dgm:prSet>
      <dgm:spPr/>
      <dgm:t>
        <a:bodyPr/>
        <a:lstStyle/>
        <a:p>
          <a:endParaRPr lang="ru-RU"/>
        </a:p>
      </dgm:t>
    </dgm:pt>
  </dgm:ptLst>
  <dgm:cxnLst>
    <dgm:cxn modelId="{B5E27AF5-8CBD-4D90-907E-71D853E96233}" srcId="{495C551D-F0D8-4F40-9F5E-80896E897AD6}" destId="{C95DF954-BF28-40B3-88B1-A201C76FC179}" srcOrd="0" destOrd="0" parTransId="{9015E01D-3383-4DDD-A4E7-3B8B05E5D3A7}" sibTransId="{0D9EB04C-51F9-4EB8-A77A-F4752D9658CB}"/>
    <dgm:cxn modelId="{B0477025-B3F7-4B28-96A9-2F1BBE0AF837}" type="presOf" srcId="{C95DF954-BF28-40B3-88B1-A201C76FC179}" destId="{864E18D8-8228-412A-AEEC-47706098E675}" srcOrd="0" destOrd="0" presId="urn:microsoft.com/office/officeart/2005/8/layout/vList2"/>
    <dgm:cxn modelId="{024F9A23-01A1-4DE1-BCEB-135D4C5BA1E5}" type="presOf" srcId="{495C551D-F0D8-4F40-9F5E-80896E897AD6}" destId="{CBE0FC95-84BD-4CC7-97B8-4D691184355A}" srcOrd="0" destOrd="0" presId="urn:microsoft.com/office/officeart/2005/8/layout/vList2"/>
    <dgm:cxn modelId="{12C10558-AE81-41C6-94DF-00AA7E38D81E}" type="presParOf" srcId="{CBE0FC95-84BD-4CC7-97B8-4D691184355A}" destId="{864E18D8-8228-412A-AEEC-47706098E67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EE5D24BD-A62A-483B-9498-9C593FEE735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C79AA7B-8F82-4BE7-A122-CB9F238E06D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Шахснинг ҳар хил турларидан ташқари, </a:t>
          </a:r>
          <a:r>
            <a:rPr lang="en-US" b="1" dirty="0" smtClean="0">
              <a:latin typeface="Times New Roman" panose="02020603050405020304" pitchFamily="18" charset="0"/>
              <a:cs typeface="Times New Roman" panose="02020603050405020304" pitchFamily="18" charset="0"/>
            </a:rPr>
            <a:t>PBL</a:t>
          </a:r>
          <a:r>
            <a:rPr lang="uz-Cyrl-UZ" dirty="0" smtClean="0">
              <a:latin typeface="Times New Roman" panose="02020603050405020304" pitchFamily="18" charset="0"/>
              <a:cs typeface="Times New Roman" panose="02020603050405020304" pitchFamily="18" charset="0"/>
            </a:rPr>
            <a:t>да алоҳида тингловчилар турли хил ўқиш услубига эга, яъни улар янги маълумотларни қайта ишлаш ва ассимиляция қилишнинг турли усулларидан фойдаланадилар. </a:t>
          </a:r>
          <a:endParaRPr lang="ru-RU" dirty="0">
            <a:latin typeface="Times New Roman" panose="02020603050405020304" pitchFamily="18" charset="0"/>
            <a:cs typeface="Times New Roman" panose="02020603050405020304" pitchFamily="18" charset="0"/>
          </a:endParaRPr>
        </a:p>
      </dgm:t>
    </dgm:pt>
    <dgm:pt modelId="{FDAAAE7D-F2BC-4267-8634-98A7714BF113}" type="parTrans" cxnId="{28CF0032-2112-49BD-A89B-1875ABD8862C}">
      <dgm:prSet/>
      <dgm:spPr/>
      <dgm:t>
        <a:bodyPr/>
        <a:lstStyle/>
        <a:p>
          <a:endParaRPr lang="ru-RU"/>
        </a:p>
      </dgm:t>
    </dgm:pt>
    <dgm:pt modelId="{394FD6AB-0048-4A63-8E06-A4B773F5B166}" type="sibTrans" cxnId="{28CF0032-2112-49BD-A89B-1875ABD8862C}">
      <dgm:prSet/>
      <dgm:spPr/>
      <dgm:t>
        <a:bodyPr/>
        <a:lstStyle/>
        <a:p>
          <a:endParaRPr lang="ru-RU"/>
        </a:p>
      </dgm:t>
    </dgm:pt>
    <dgm:pt modelId="{28873C2A-8993-4036-A537-9C785FBF1A4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Тингловчининг когнитив, аффектив ва физиологик хусусиятлари одамнинг ахборотни қандай қабул қилишини, атроф-муҳит билан ўзаро муносабатини ва унга қандай муносабатда бўлишини аниқлайди. </a:t>
          </a:r>
          <a:endParaRPr lang="ru-RU" dirty="0">
            <a:latin typeface="Times New Roman" panose="02020603050405020304" pitchFamily="18" charset="0"/>
            <a:cs typeface="Times New Roman" panose="02020603050405020304" pitchFamily="18" charset="0"/>
          </a:endParaRPr>
        </a:p>
      </dgm:t>
    </dgm:pt>
    <dgm:pt modelId="{79327990-FD68-4958-AEDB-412EE5FDAE58}" type="parTrans" cxnId="{26143D6D-77A2-4D8A-B2BF-8D1B8C20535F}">
      <dgm:prSet/>
      <dgm:spPr/>
      <dgm:t>
        <a:bodyPr/>
        <a:lstStyle/>
        <a:p>
          <a:endParaRPr lang="ru-RU"/>
        </a:p>
      </dgm:t>
    </dgm:pt>
    <dgm:pt modelId="{9B28B368-6510-44C0-8990-70C01DC03946}" type="sibTrans" cxnId="{26143D6D-77A2-4D8A-B2BF-8D1B8C20535F}">
      <dgm:prSet/>
      <dgm:spPr/>
      <dgm:t>
        <a:bodyPr/>
        <a:lstStyle/>
        <a:p>
          <a:endParaRPr lang="ru-RU"/>
        </a:p>
      </dgm:t>
    </dgm:pt>
    <dgm:pt modelId="{0C156017-BA26-49DA-A236-4673854D3969}">
      <dgm:prSet/>
      <dgm:spPr/>
      <dgm:t>
        <a:bodyPr/>
        <a:lstStyle/>
        <a:p>
          <a:pPr marL="0" indent="358775" algn="just" rtl="0"/>
          <a:r>
            <a:rPr lang="uz-Cyrl-UZ" smtClean="0">
              <a:latin typeface="Times New Roman" panose="02020603050405020304" pitchFamily="18" charset="0"/>
              <a:cs typeface="Times New Roman" panose="02020603050405020304" pitchFamily="18" charset="0"/>
            </a:rPr>
            <a:t>Ўқиш </a:t>
          </a:r>
          <a:r>
            <a:rPr lang="uz-Cyrl-UZ" dirty="0" smtClean="0">
              <a:latin typeface="Times New Roman" panose="02020603050405020304" pitchFamily="18" charset="0"/>
              <a:cs typeface="Times New Roman" panose="02020603050405020304" pitchFamily="18" charset="0"/>
            </a:rPr>
            <a:t>услубларини “тингловчининг маълумотни ўзлаштириш, бошқа тингловчилар ва ўқитувчилар билан мулоқот қилиш қобилиятига таъсир қилувчи шахсий фазилатлар”, деб таърифлаш мумкин.</a:t>
          </a:r>
          <a:endParaRPr lang="ru-RU" dirty="0">
            <a:latin typeface="Times New Roman" panose="02020603050405020304" pitchFamily="18" charset="0"/>
            <a:cs typeface="Times New Roman" panose="02020603050405020304" pitchFamily="18" charset="0"/>
          </a:endParaRPr>
        </a:p>
      </dgm:t>
    </dgm:pt>
    <dgm:pt modelId="{FC72D65A-B08C-440B-AC8E-F54D6EC8C0A4}" type="parTrans" cxnId="{AEC4EA75-7439-4AFD-8584-87EE9429BC3B}">
      <dgm:prSet/>
      <dgm:spPr/>
      <dgm:t>
        <a:bodyPr/>
        <a:lstStyle/>
        <a:p>
          <a:endParaRPr lang="ru-RU"/>
        </a:p>
      </dgm:t>
    </dgm:pt>
    <dgm:pt modelId="{0E248A0C-2380-4B6A-A9F6-391D833F519B}" type="sibTrans" cxnId="{AEC4EA75-7439-4AFD-8584-87EE9429BC3B}">
      <dgm:prSet/>
      <dgm:spPr/>
      <dgm:t>
        <a:bodyPr/>
        <a:lstStyle/>
        <a:p>
          <a:endParaRPr lang="ru-RU"/>
        </a:p>
      </dgm:t>
    </dgm:pt>
    <dgm:pt modelId="{192B422A-DA5E-484E-BE5F-A6ADBE19CEE3}" type="pres">
      <dgm:prSet presAssocID="{EE5D24BD-A62A-483B-9498-9C593FEE7352}" presName="linear" presStyleCnt="0">
        <dgm:presLayoutVars>
          <dgm:animLvl val="lvl"/>
          <dgm:resizeHandles val="exact"/>
        </dgm:presLayoutVars>
      </dgm:prSet>
      <dgm:spPr/>
      <dgm:t>
        <a:bodyPr/>
        <a:lstStyle/>
        <a:p>
          <a:endParaRPr lang="ru-RU"/>
        </a:p>
      </dgm:t>
    </dgm:pt>
    <dgm:pt modelId="{C18DDB76-3CB6-4DBE-9017-22F200C96AE2}" type="pres">
      <dgm:prSet presAssocID="{3C79AA7B-8F82-4BE7-A122-CB9F238E06DE}" presName="parentText" presStyleLbl="node1" presStyleIdx="0" presStyleCnt="3">
        <dgm:presLayoutVars>
          <dgm:chMax val="0"/>
          <dgm:bulletEnabled val="1"/>
        </dgm:presLayoutVars>
      </dgm:prSet>
      <dgm:spPr/>
      <dgm:t>
        <a:bodyPr/>
        <a:lstStyle/>
        <a:p>
          <a:endParaRPr lang="ru-RU"/>
        </a:p>
      </dgm:t>
    </dgm:pt>
    <dgm:pt modelId="{20C00A8D-38E9-4561-9D7A-D103D1C64165}" type="pres">
      <dgm:prSet presAssocID="{394FD6AB-0048-4A63-8E06-A4B773F5B166}" presName="spacer" presStyleCnt="0"/>
      <dgm:spPr/>
    </dgm:pt>
    <dgm:pt modelId="{2B4CEDC0-12E9-4513-9B4F-75F51F0B8A3C}" type="pres">
      <dgm:prSet presAssocID="{28873C2A-8993-4036-A537-9C785FBF1A40}" presName="parentText" presStyleLbl="node1" presStyleIdx="1" presStyleCnt="3">
        <dgm:presLayoutVars>
          <dgm:chMax val="0"/>
          <dgm:bulletEnabled val="1"/>
        </dgm:presLayoutVars>
      </dgm:prSet>
      <dgm:spPr/>
      <dgm:t>
        <a:bodyPr/>
        <a:lstStyle/>
        <a:p>
          <a:endParaRPr lang="ru-RU"/>
        </a:p>
      </dgm:t>
    </dgm:pt>
    <dgm:pt modelId="{833D907B-BEDE-4886-BAD4-3D594DDAE11F}" type="pres">
      <dgm:prSet presAssocID="{9B28B368-6510-44C0-8990-70C01DC03946}" presName="spacer" presStyleCnt="0"/>
      <dgm:spPr/>
    </dgm:pt>
    <dgm:pt modelId="{60C0886E-8C90-4C66-849D-FCAD011628DB}" type="pres">
      <dgm:prSet presAssocID="{0C156017-BA26-49DA-A236-4673854D3969}" presName="parentText" presStyleLbl="node1" presStyleIdx="2" presStyleCnt="3">
        <dgm:presLayoutVars>
          <dgm:chMax val="0"/>
          <dgm:bulletEnabled val="1"/>
        </dgm:presLayoutVars>
      </dgm:prSet>
      <dgm:spPr/>
      <dgm:t>
        <a:bodyPr/>
        <a:lstStyle/>
        <a:p>
          <a:endParaRPr lang="ru-RU"/>
        </a:p>
      </dgm:t>
    </dgm:pt>
  </dgm:ptLst>
  <dgm:cxnLst>
    <dgm:cxn modelId="{DC553673-E8BC-498D-8ECE-6997E7E34D5D}" type="presOf" srcId="{0C156017-BA26-49DA-A236-4673854D3969}" destId="{60C0886E-8C90-4C66-849D-FCAD011628DB}" srcOrd="0" destOrd="0" presId="urn:microsoft.com/office/officeart/2005/8/layout/vList2"/>
    <dgm:cxn modelId="{7994ADB0-4EFF-41A2-8D5F-ECE9C4F412C6}" type="presOf" srcId="{28873C2A-8993-4036-A537-9C785FBF1A40}" destId="{2B4CEDC0-12E9-4513-9B4F-75F51F0B8A3C}" srcOrd="0" destOrd="0" presId="urn:microsoft.com/office/officeart/2005/8/layout/vList2"/>
    <dgm:cxn modelId="{26143D6D-77A2-4D8A-B2BF-8D1B8C20535F}" srcId="{EE5D24BD-A62A-483B-9498-9C593FEE7352}" destId="{28873C2A-8993-4036-A537-9C785FBF1A40}" srcOrd="1" destOrd="0" parTransId="{79327990-FD68-4958-AEDB-412EE5FDAE58}" sibTransId="{9B28B368-6510-44C0-8990-70C01DC03946}"/>
    <dgm:cxn modelId="{37975EB3-C1EC-47E8-A449-764A82931378}" type="presOf" srcId="{EE5D24BD-A62A-483B-9498-9C593FEE7352}" destId="{192B422A-DA5E-484E-BE5F-A6ADBE19CEE3}" srcOrd="0" destOrd="0" presId="urn:microsoft.com/office/officeart/2005/8/layout/vList2"/>
    <dgm:cxn modelId="{AEC4EA75-7439-4AFD-8584-87EE9429BC3B}" srcId="{EE5D24BD-A62A-483B-9498-9C593FEE7352}" destId="{0C156017-BA26-49DA-A236-4673854D3969}" srcOrd="2" destOrd="0" parTransId="{FC72D65A-B08C-440B-AC8E-F54D6EC8C0A4}" sibTransId="{0E248A0C-2380-4B6A-A9F6-391D833F519B}"/>
    <dgm:cxn modelId="{3C515185-4D24-4FDF-84CF-3592062039C8}" type="presOf" srcId="{3C79AA7B-8F82-4BE7-A122-CB9F238E06DE}" destId="{C18DDB76-3CB6-4DBE-9017-22F200C96AE2}" srcOrd="0" destOrd="0" presId="urn:microsoft.com/office/officeart/2005/8/layout/vList2"/>
    <dgm:cxn modelId="{28CF0032-2112-49BD-A89B-1875ABD8862C}" srcId="{EE5D24BD-A62A-483B-9498-9C593FEE7352}" destId="{3C79AA7B-8F82-4BE7-A122-CB9F238E06DE}" srcOrd="0" destOrd="0" parTransId="{FDAAAE7D-F2BC-4267-8634-98A7714BF113}" sibTransId="{394FD6AB-0048-4A63-8E06-A4B773F5B166}"/>
    <dgm:cxn modelId="{331DD65E-9ABE-4088-BC93-E02EB5ED8840}" type="presParOf" srcId="{192B422A-DA5E-484E-BE5F-A6ADBE19CEE3}" destId="{C18DDB76-3CB6-4DBE-9017-22F200C96AE2}" srcOrd="0" destOrd="0" presId="urn:microsoft.com/office/officeart/2005/8/layout/vList2"/>
    <dgm:cxn modelId="{A60FC5EA-5134-48A2-98DC-2DD934C6EFA8}" type="presParOf" srcId="{192B422A-DA5E-484E-BE5F-A6ADBE19CEE3}" destId="{20C00A8D-38E9-4561-9D7A-D103D1C64165}" srcOrd="1" destOrd="0" presId="urn:microsoft.com/office/officeart/2005/8/layout/vList2"/>
    <dgm:cxn modelId="{028C7DA7-47F6-4009-AA5E-A6E216872870}" type="presParOf" srcId="{192B422A-DA5E-484E-BE5F-A6ADBE19CEE3}" destId="{2B4CEDC0-12E9-4513-9B4F-75F51F0B8A3C}" srcOrd="2" destOrd="0" presId="urn:microsoft.com/office/officeart/2005/8/layout/vList2"/>
    <dgm:cxn modelId="{21447A44-303D-428A-90BA-5C333D1395D9}" type="presParOf" srcId="{192B422A-DA5E-484E-BE5F-A6ADBE19CEE3}" destId="{833D907B-BEDE-4886-BAD4-3D594DDAE11F}" srcOrd="3" destOrd="0" presId="urn:microsoft.com/office/officeart/2005/8/layout/vList2"/>
    <dgm:cxn modelId="{FA0B596E-7E30-47CB-A15F-80B76A3DB6FE}" type="presParOf" srcId="{192B422A-DA5E-484E-BE5F-A6ADBE19CEE3}" destId="{60C0886E-8C90-4C66-849D-FCAD011628D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8DA343C9-755C-4438-98F5-D29453F2D9C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A6320B0-ED2F-4F6E-92D8-FEFB818A0F21}">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Тингловчи</a:t>
          </a:r>
          <a:r>
            <a:rPr lang="ru-RU" b="1" dirty="0" err="1" smtClean="0">
              <a:latin typeface="Times New Roman" panose="02020603050405020304" pitchFamily="18" charset="0"/>
              <a:cs typeface="Times New Roman" panose="02020603050405020304" pitchFamily="18" charset="0"/>
            </a:rPr>
            <a:t>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касб-ҳунар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тажрибасини</a:t>
          </a:r>
          <a:r>
            <a:rPr lang="ru-RU" b="1" dirty="0" smtClean="0">
              <a:latin typeface="Times New Roman" panose="02020603050405020304" pitchFamily="18" charset="0"/>
              <a:cs typeface="Times New Roman" panose="02020603050405020304" pitchFamily="18" charset="0"/>
            </a:rPr>
            <a:t> 2 хил </a:t>
          </a:r>
          <a:r>
            <a:rPr lang="ru-RU" b="1" dirty="0" err="1" smtClean="0">
              <a:latin typeface="Times New Roman" panose="02020603050405020304" pitchFamily="18" charset="0"/>
              <a:cs typeface="Times New Roman" panose="02020603050405020304" pitchFamily="18" charset="0"/>
            </a:rPr>
            <a:t>нуқтаи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назардан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кўриб</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чиқиш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мумкин</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F6B0BBA4-FA39-46A5-8E24-AD5C08E3CB92}" type="parTrans" cxnId="{50BBBAFC-E3CC-412D-9DC5-8BB47011982E}">
      <dgm:prSet/>
      <dgm:spPr/>
      <dgm:t>
        <a:bodyPr/>
        <a:lstStyle/>
        <a:p>
          <a:endParaRPr lang="ru-RU"/>
        </a:p>
      </dgm:t>
    </dgm:pt>
    <dgm:pt modelId="{A9F20E03-1415-4F98-B07A-75C28855640F}" type="sibTrans" cxnId="{50BBBAFC-E3CC-412D-9DC5-8BB47011982E}">
      <dgm:prSet/>
      <dgm:spPr/>
      <dgm:t>
        <a:bodyPr/>
        <a:lstStyle/>
        <a:p>
          <a:endParaRPr lang="ru-RU"/>
        </a:p>
      </dgm:t>
    </dgm:pt>
    <dgm:pt modelId="{D5AF35D1-8317-4A5D-9D5C-10C6FEDF0C8B}">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индивидуал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PBL</a:t>
          </a:r>
          <a:r>
            <a:rPr lang="ru-RU" dirty="0" smtClean="0">
              <a:latin typeface="Times New Roman" panose="02020603050405020304" pitchFamily="18" charset="0"/>
              <a:cs typeface="Times New Roman" panose="02020603050405020304" pitchFamily="18" charset="0"/>
            </a:rPr>
            <a:t>га </a:t>
          </a:r>
          <a:r>
            <a:rPr lang="ru-RU" dirty="0" err="1" smtClean="0">
              <a:latin typeface="Times New Roman" panose="02020603050405020304" pitchFamily="18" charset="0"/>
              <a:cs typeface="Times New Roman" panose="02020603050405020304" pitchFamily="18" charset="0"/>
            </a:rPr>
            <a:t>бўлган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69E0163-FAEC-4494-BC3D-2D3EDF07ACB7}" type="parTrans" cxnId="{20CA8180-9C42-4586-A627-5D4222E14B3A}">
      <dgm:prSet/>
      <dgm:spPr/>
      <dgm:t>
        <a:bodyPr/>
        <a:lstStyle/>
        <a:p>
          <a:endParaRPr lang="ru-RU"/>
        </a:p>
      </dgm:t>
    </dgm:pt>
    <dgm:pt modelId="{6D547CC1-CE47-4340-970D-EB0033827BDA}" type="sibTrans" cxnId="{20CA8180-9C42-4586-A627-5D4222E14B3A}">
      <dgm:prSet/>
      <dgm:spPr/>
      <dgm:t>
        <a:bodyPr/>
        <a:lstStyle/>
        <a:p>
          <a:endParaRPr lang="ru-RU"/>
        </a:p>
      </dgm:t>
    </dgm:pt>
    <dgm:pt modelId="{DC1C6FC3-F68D-4A44-9FC0-061F45F278E0}">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PBL</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гуруҳидаги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тингловчи</a:t>
          </a:r>
          <a:r>
            <a:rPr lang="ru-RU" dirty="0" err="1"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ҳис-туйғулари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E7C60C-25F6-4D2A-81A2-25E2BFED355C}" type="parTrans" cxnId="{75B711A6-4F96-4ABF-B206-0E3B38177D04}">
      <dgm:prSet/>
      <dgm:spPr/>
      <dgm:t>
        <a:bodyPr/>
        <a:lstStyle/>
        <a:p>
          <a:endParaRPr lang="ru-RU"/>
        </a:p>
      </dgm:t>
    </dgm:pt>
    <dgm:pt modelId="{D271AF20-1247-4CA5-9D5B-BC65B037F165}" type="sibTrans" cxnId="{75B711A6-4F96-4ABF-B206-0E3B38177D04}">
      <dgm:prSet/>
      <dgm:spPr/>
      <dgm:t>
        <a:bodyPr/>
        <a:lstStyle/>
        <a:p>
          <a:endParaRPr lang="ru-RU"/>
        </a:p>
      </dgm:t>
    </dgm:pt>
    <dgm:pt modelId="{96E55824-5385-4531-9130-054821D83DF8}" type="pres">
      <dgm:prSet presAssocID="{8DA343C9-755C-4438-98F5-D29453F2D9C8}" presName="linear" presStyleCnt="0">
        <dgm:presLayoutVars>
          <dgm:animLvl val="lvl"/>
          <dgm:resizeHandles val="exact"/>
        </dgm:presLayoutVars>
      </dgm:prSet>
      <dgm:spPr/>
      <dgm:t>
        <a:bodyPr/>
        <a:lstStyle/>
        <a:p>
          <a:endParaRPr lang="ru-RU"/>
        </a:p>
      </dgm:t>
    </dgm:pt>
    <dgm:pt modelId="{C46BE10A-1A3A-487E-8DF0-9E4A8B6F5FBE}" type="pres">
      <dgm:prSet presAssocID="{2A6320B0-ED2F-4F6E-92D8-FEFB818A0F21}" presName="parentText" presStyleLbl="node1" presStyleIdx="0" presStyleCnt="3">
        <dgm:presLayoutVars>
          <dgm:chMax val="0"/>
          <dgm:bulletEnabled val="1"/>
        </dgm:presLayoutVars>
      </dgm:prSet>
      <dgm:spPr/>
      <dgm:t>
        <a:bodyPr/>
        <a:lstStyle/>
        <a:p>
          <a:endParaRPr lang="ru-RU"/>
        </a:p>
      </dgm:t>
    </dgm:pt>
    <dgm:pt modelId="{83829204-AAE7-4033-A1BB-9F381A7002FA}" type="pres">
      <dgm:prSet presAssocID="{A9F20E03-1415-4F98-B07A-75C28855640F}" presName="spacer" presStyleCnt="0"/>
      <dgm:spPr/>
    </dgm:pt>
    <dgm:pt modelId="{E290AFA9-B52A-4D5B-B412-2FA6CD467A05}" type="pres">
      <dgm:prSet presAssocID="{D5AF35D1-8317-4A5D-9D5C-10C6FEDF0C8B}" presName="parentText" presStyleLbl="node1" presStyleIdx="1" presStyleCnt="3">
        <dgm:presLayoutVars>
          <dgm:chMax val="0"/>
          <dgm:bulletEnabled val="1"/>
        </dgm:presLayoutVars>
      </dgm:prSet>
      <dgm:spPr/>
      <dgm:t>
        <a:bodyPr/>
        <a:lstStyle/>
        <a:p>
          <a:endParaRPr lang="ru-RU"/>
        </a:p>
      </dgm:t>
    </dgm:pt>
    <dgm:pt modelId="{9FF43360-7477-41C2-B1B5-9F66FB178E22}" type="pres">
      <dgm:prSet presAssocID="{6D547CC1-CE47-4340-970D-EB0033827BDA}" presName="spacer" presStyleCnt="0"/>
      <dgm:spPr/>
    </dgm:pt>
    <dgm:pt modelId="{D48104A1-F844-45EE-B62D-E888F40CE73D}" type="pres">
      <dgm:prSet presAssocID="{DC1C6FC3-F68D-4A44-9FC0-061F45F278E0}" presName="parentText" presStyleLbl="node1" presStyleIdx="2" presStyleCnt="3">
        <dgm:presLayoutVars>
          <dgm:chMax val="0"/>
          <dgm:bulletEnabled val="1"/>
        </dgm:presLayoutVars>
      </dgm:prSet>
      <dgm:spPr/>
      <dgm:t>
        <a:bodyPr/>
        <a:lstStyle/>
        <a:p>
          <a:endParaRPr lang="ru-RU"/>
        </a:p>
      </dgm:t>
    </dgm:pt>
  </dgm:ptLst>
  <dgm:cxnLst>
    <dgm:cxn modelId="{50BBBAFC-E3CC-412D-9DC5-8BB47011982E}" srcId="{8DA343C9-755C-4438-98F5-D29453F2D9C8}" destId="{2A6320B0-ED2F-4F6E-92D8-FEFB818A0F21}" srcOrd="0" destOrd="0" parTransId="{F6B0BBA4-FA39-46A5-8E24-AD5C08E3CB92}" sibTransId="{A9F20E03-1415-4F98-B07A-75C28855640F}"/>
    <dgm:cxn modelId="{52D36606-1B08-4DCA-B53E-94BB9E8FED43}" type="presOf" srcId="{DC1C6FC3-F68D-4A44-9FC0-061F45F278E0}" destId="{D48104A1-F844-45EE-B62D-E888F40CE73D}" srcOrd="0" destOrd="0" presId="urn:microsoft.com/office/officeart/2005/8/layout/vList2"/>
    <dgm:cxn modelId="{75B711A6-4F96-4ABF-B206-0E3B38177D04}" srcId="{8DA343C9-755C-4438-98F5-D29453F2D9C8}" destId="{DC1C6FC3-F68D-4A44-9FC0-061F45F278E0}" srcOrd="2" destOrd="0" parTransId="{9FE7C60C-25F6-4D2A-81A2-25E2BFED355C}" sibTransId="{D271AF20-1247-4CA5-9D5B-BC65B037F165}"/>
    <dgm:cxn modelId="{20CA8180-9C42-4586-A627-5D4222E14B3A}" srcId="{8DA343C9-755C-4438-98F5-D29453F2D9C8}" destId="{D5AF35D1-8317-4A5D-9D5C-10C6FEDF0C8B}" srcOrd="1" destOrd="0" parTransId="{469E0163-FAEC-4494-BC3D-2D3EDF07ACB7}" sibTransId="{6D547CC1-CE47-4340-970D-EB0033827BDA}"/>
    <dgm:cxn modelId="{41C4D54C-8540-40F6-B2D9-65BAF2BE0DAB}" type="presOf" srcId="{D5AF35D1-8317-4A5D-9D5C-10C6FEDF0C8B}" destId="{E290AFA9-B52A-4D5B-B412-2FA6CD467A05}" srcOrd="0" destOrd="0" presId="urn:microsoft.com/office/officeart/2005/8/layout/vList2"/>
    <dgm:cxn modelId="{5C913A26-5087-483E-AAA6-0F8779947CFD}" type="presOf" srcId="{8DA343C9-755C-4438-98F5-D29453F2D9C8}" destId="{96E55824-5385-4531-9130-054821D83DF8}" srcOrd="0" destOrd="0" presId="urn:microsoft.com/office/officeart/2005/8/layout/vList2"/>
    <dgm:cxn modelId="{E9C47A41-AC90-4E8F-BFD5-E1B175B50725}" type="presOf" srcId="{2A6320B0-ED2F-4F6E-92D8-FEFB818A0F21}" destId="{C46BE10A-1A3A-487E-8DF0-9E4A8B6F5FBE}" srcOrd="0" destOrd="0" presId="urn:microsoft.com/office/officeart/2005/8/layout/vList2"/>
    <dgm:cxn modelId="{3DEEE3A4-7AD5-4902-925F-C8C3634C9A46}" type="presParOf" srcId="{96E55824-5385-4531-9130-054821D83DF8}" destId="{C46BE10A-1A3A-487E-8DF0-9E4A8B6F5FBE}" srcOrd="0" destOrd="0" presId="urn:microsoft.com/office/officeart/2005/8/layout/vList2"/>
    <dgm:cxn modelId="{A3C1C253-43C9-4D45-A5C9-A561C21F425F}" type="presParOf" srcId="{96E55824-5385-4531-9130-054821D83DF8}" destId="{83829204-AAE7-4033-A1BB-9F381A7002FA}" srcOrd="1" destOrd="0" presId="urn:microsoft.com/office/officeart/2005/8/layout/vList2"/>
    <dgm:cxn modelId="{9ABF9ECF-61C7-495D-A51E-D429E98D4176}" type="presParOf" srcId="{96E55824-5385-4531-9130-054821D83DF8}" destId="{E290AFA9-B52A-4D5B-B412-2FA6CD467A05}" srcOrd="2" destOrd="0" presId="urn:microsoft.com/office/officeart/2005/8/layout/vList2"/>
    <dgm:cxn modelId="{F559A409-479C-4FD8-A566-17A58A6CBFF2}" type="presParOf" srcId="{96E55824-5385-4531-9130-054821D83DF8}" destId="{9FF43360-7477-41C2-B1B5-9F66FB178E22}" srcOrd="3" destOrd="0" presId="urn:microsoft.com/office/officeart/2005/8/layout/vList2"/>
    <dgm:cxn modelId="{9B770B44-29DC-47E5-8D3A-FF8B62356C2A}" type="presParOf" srcId="{96E55824-5385-4531-9130-054821D83DF8}" destId="{D48104A1-F844-45EE-B62D-E888F40CE73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pt>
    <dgm:pt modelId="{10DEBB0B-84FD-4F44-9A5A-DA823C67F8BF}" type="pres">
      <dgm:prSet presAssocID="{DAEF71B8-444B-44E6-A0F7-FA890174CB22}" presName="parentText" presStyleLbl="node1" presStyleIdx="0" presStyleCnt="1">
        <dgm:presLayoutVars>
          <dgm:chMax val="0"/>
          <dgm:bulletEnabled val="1"/>
        </dgm:presLayoutVars>
      </dgm:prSet>
      <dgm:spPr/>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Сaидaҳмeдoв Н., Oчилoв М. Янги пeдaгoгик тexнoлoгия мoҳияти вa зaмoнaвий лoйиҳaси. -Т., 1999.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Фaрбeрмaн В.Л. Илғoр пeдaгoгик тexнoлoгиялaр.- Т., 1999.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Ёшлaрни илм-фaн сoҳaсигa жaлб этиш вa илмий-ижoдий фaoлиятини қўллaб-қуввaтлaш тизимини тaкoмиллaштириш чoрa-тaдбирлaри тўғрисидa ID-2805, 14.03.2019.</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Ҳакимова М. </a:t>
          </a:r>
          <a:r>
            <a:rPr lang="ms-MY"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Ўқув қўлланма</a:t>
          </a:r>
          <a:r>
            <a:rPr lang="ms-MY" dirty="0" smtClean="0">
              <a:latin typeface="Times New Roman" panose="02020603050405020304" pitchFamily="18" charset="0"/>
              <a:cs typeface="Times New Roman" panose="02020603050405020304" pitchFamily="18" charset="0"/>
            </a:rPr>
            <a:t>. –Т.: «IQTISODIYOT», 2019.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Беспалько В.П. Педагогика и прогрессивные </a:t>
          </a:r>
          <a:r>
            <a:rPr lang="ru-RU" dirty="0" err="1" smtClean="0">
              <a:latin typeface="Times New Roman" panose="02020603050405020304" pitchFamily="18" charset="0"/>
              <a:cs typeface="Times New Roman" panose="02020603050405020304" pitchFamily="18" charset="0"/>
            </a:rPr>
            <a:t>технологиии</a:t>
          </a:r>
          <a:r>
            <a:rPr lang="ru-RU" dirty="0" smtClean="0">
              <a:latin typeface="Times New Roman" panose="02020603050405020304" pitchFamily="18" charset="0"/>
              <a:cs typeface="Times New Roman" panose="02020603050405020304" pitchFamily="18" charset="0"/>
            </a:rPr>
            <a:t> обучения. –М.: Изд-во Института профессионального образования Министерства образования России, 1995.</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a:t>
          </a:r>
          <a:r>
            <a:rPr lang="ru-RU" dirty="0" err="1" smtClean="0">
              <a:latin typeface="Times New Roman" panose="02020603050405020304" pitchFamily="18" charset="0"/>
              <a:cs typeface="Times New Roman" panose="02020603050405020304" pitchFamily="18" charset="0"/>
            </a:rPr>
            <a:t>Сайидахмедов</a:t>
          </a:r>
          <a:r>
            <a:rPr lang="ru-RU" dirty="0" smtClean="0">
              <a:latin typeface="Times New Roman" panose="02020603050405020304" pitchFamily="18" charset="0"/>
              <a:cs typeface="Times New Roman" panose="02020603050405020304" pitchFamily="18" charset="0"/>
            </a:rPr>
            <a:t> Н. Янги педагогик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Тошкент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a:t>
          </a:r>
          <a:r>
            <a:rPr lang="ru-RU" dirty="0" smtClean="0">
              <a:latin typeface="Times New Roman" panose="02020603050405020304" pitchFamily="18" charset="0"/>
              <a:cs typeface="Times New Roman" panose="02020603050405020304" pitchFamily="18" charset="0"/>
            </a:rPr>
            <a:t>, 2003.</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pt>
    <dgm:pt modelId="{C74DB9B0-5F3B-49A8-B726-C00E49CEECB1}" type="pres">
      <dgm:prSet presAssocID="{F971D345-606C-43DF-A868-9DEEFDCCBDD7}" presName="parentText" presStyleLbl="node1" presStyleIdx="0" presStyleCnt="6">
        <dgm:presLayoutVars>
          <dgm:chMax val="0"/>
          <dgm:bulletEnabled val="1"/>
        </dgm:presLayoutVars>
      </dgm:prSet>
      <dgm:spPr/>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6">
        <dgm:presLayoutVars>
          <dgm:chMax val="0"/>
          <dgm:bulletEnabled val="1"/>
        </dgm:presLayoutVars>
      </dgm:prSet>
      <dgm:spPr/>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6">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6">
        <dgm:presLayoutVars>
          <dgm:chMax val="0"/>
          <dgm:bulletEnabled val="1"/>
        </dgm:presLayoutVars>
      </dgm:prSet>
      <dgm:spPr/>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6">
        <dgm:presLayoutVars>
          <dgm:chMax val="0"/>
          <dgm:bulletEnabled val="1"/>
        </dgm:presLayoutVars>
      </dgm:prSet>
      <dgm:spPr/>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6">
        <dgm:presLayoutVars>
          <dgm:chMax val="0"/>
          <dgm:bulletEnabled val="1"/>
        </dgm:presLayoutVars>
      </dgm:prSet>
      <dgm:spPr/>
    </dgm:pt>
  </dgm:ptLst>
  <dgm:cxnLst>
    <dgm:cxn modelId="{E1F68639-D5C4-41D3-AFC7-F997DD69DD21}" srcId="{9207E89A-4520-4E65-9E55-15C760DFE49C}" destId="{F971D345-606C-43DF-A868-9DEEFDCCBDD7}" srcOrd="0" destOrd="0" parTransId="{69412488-8E77-470C-81C7-0873F39BE436}" sibTransId="{4F01B3BE-0F1D-4387-8778-4569A3BF1BA9}"/>
    <dgm:cxn modelId="{76985F91-78FA-414E-94EB-412DB55732F5}" type="presOf" srcId="{60C2A51F-B358-46E2-8721-8B68CE1A5F34}" destId="{A7E388BC-C0DA-457B-AB86-7AAF736E7014}" srcOrd="0" destOrd="0" presId="urn:microsoft.com/office/officeart/2005/8/layout/vList2"/>
    <dgm:cxn modelId="{08CDE0AF-FC50-4E49-99DB-79B217B23DCF}" srcId="{9207E89A-4520-4E65-9E55-15C760DFE49C}" destId="{E5DF2987-BD1C-42C4-A831-BC991EA29AA5}" srcOrd="3" destOrd="0" parTransId="{7CAD3F06-6D25-4D5B-B9AA-F5515E66471A}" sibTransId="{2173E23A-5C56-4AB3-90B5-7EE392FE1891}"/>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E20889DD-831E-4CBE-B8DE-823078051BE7}" srcId="{9207E89A-4520-4E65-9E55-15C760DFE49C}" destId="{FF99D594-0361-48D0-8223-8C2F02D3BD8B}" srcOrd="5" destOrd="0" parTransId="{7D8476D8-C736-4491-9A39-291CEA248F4A}" sibTransId="{797AD6A9-0FBF-4D69-8658-5D1ED6CB7DD4}"/>
    <dgm:cxn modelId="{86805EAA-E836-42A7-BBE8-9070579E36AF}" type="presOf" srcId="{B824C086-4504-424B-BD31-4CDA6533FF8A}" destId="{20198682-2390-4C68-BF11-D610A97D3969}" srcOrd="0" destOrd="0" presId="urn:microsoft.com/office/officeart/2005/8/layout/vList2"/>
    <dgm:cxn modelId="{9255ACA6-60F5-4174-83E4-2990CE9166A2}" type="presOf" srcId="{9207E89A-4520-4E65-9E55-15C760DFE49C}" destId="{50294F19-2314-44C3-BA3A-E34E2B7DF7AE}" srcOrd="0" destOrd="0" presId="urn:microsoft.com/office/officeart/2005/8/layout/vList2"/>
    <dgm:cxn modelId="{EF8970C4-7886-4B9C-8C97-620881E01D37}" srcId="{9207E89A-4520-4E65-9E55-15C760DFE49C}" destId="{60C2A51F-B358-46E2-8721-8B68CE1A5F34}" srcOrd="4" destOrd="0" parTransId="{4F7526D5-9243-4A86-A357-D28BAFFC61D3}" sibTransId="{E45B979A-5843-4176-88D9-F7367679FE7A}"/>
    <dgm:cxn modelId="{A105CD7B-C129-4E63-9C98-086F8FABEE1F}" srcId="{9207E89A-4520-4E65-9E55-15C760DFE49C}" destId="{6625EEEE-08C8-4F2F-898A-CBEE45641F67}" srcOrd="2" destOrd="0" parTransId="{EBFB705E-A97E-4790-AF58-321B00F5DC7B}" sibTransId="{F1637AD4-0A5E-4FBA-8A11-68AA6E7AF9DD}"/>
    <dgm:cxn modelId="{4F89485C-9694-47CF-82E6-62C8EE474F06}" type="presOf" srcId="{FF99D594-0361-48D0-8223-8C2F02D3BD8B}" destId="{3B170F8B-FF42-48E7-AF70-BFBBEE7BE6A4}" srcOrd="0" destOrd="0" presId="urn:microsoft.com/office/officeart/2005/8/layout/vList2"/>
    <dgm:cxn modelId="{59147A37-F500-45D8-8F13-82134D52427B}" srcId="{9207E89A-4520-4E65-9E55-15C760DFE49C}" destId="{B824C086-4504-424B-BD31-4CDA6533FF8A}" srcOrd="1" destOrd="0" parTransId="{5CF882C3-D38F-402E-85CE-8F407806C81D}" sibTransId="{A8B43918-FEF6-4D06-A4A8-A37AA1FA59F9}"/>
    <dgm:cxn modelId="{938EE3F4-D29F-4AAD-815A-FCB4C852D8BB}" type="presOf" srcId="{6625EEEE-08C8-4F2F-898A-CBEE45641F67}" destId="{B3A74D21-630C-4070-84C4-7248284F5907}"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4.xml><?xml version="1.0" encoding="utf-8"?>
<dgm:dataModel xmlns:dgm="http://schemas.openxmlformats.org/drawingml/2006/diagram" xmlns:a="http://schemas.openxmlformats.org/drawingml/2006/main">
  <dgm:ptLst>
    <dgm:pt modelId="{58C2CBAA-72E6-41AB-B79F-7A68802FAC0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623CDC5-CCA2-4D2C-98C8-940658FFB11E}">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D14787DB-EC1E-49AD-9CE3-2F37682CBB0B}" type="parTrans" cxnId="{084EF6CD-1588-49BC-9E9C-6BCA02E4679B}">
      <dgm:prSet/>
      <dgm:spPr/>
      <dgm:t>
        <a:bodyPr/>
        <a:lstStyle/>
        <a:p>
          <a:endParaRPr lang="ru-RU"/>
        </a:p>
      </dgm:t>
    </dgm:pt>
    <dgm:pt modelId="{FE5CC77D-C3B0-4BE7-98F2-A1AD321B2302}" type="sibTrans" cxnId="{084EF6CD-1588-49BC-9E9C-6BCA02E4679B}">
      <dgm:prSet/>
      <dgm:spPr/>
      <dgm:t>
        <a:bodyPr/>
        <a:lstStyle/>
        <a:p>
          <a:endParaRPr lang="ru-RU"/>
        </a:p>
      </dgm:t>
    </dgm:pt>
    <dgm:pt modelId="{FF9959EA-DE50-416F-83E3-89EC2DB8AFB3}" type="pres">
      <dgm:prSet presAssocID="{58C2CBAA-72E6-41AB-B79F-7A68802FAC0D}" presName="linear" presStyleCnt="0">
        <dgm:presLayoutVars>
          <dgm:animLvl val="lvl"/>
          <dgm:resizeHandles val="exact"/>
        </dgm:presLayoutVars>
      </dgm:prSet>
      <dgm:spPr/>
      <dgm:t>
        <a:bodyPr/>
        <a:lstStyle/>
        <a:p>
          <a:endParaRPr lang="ru-RU"/>
        </a:p>
      </dgm:t>
    </dgm:pt>
    <dgm:pt modelId="{5A1B0A20-E2B5-4795-92A9-83994158E7CD}" type="pres">
      <dgm:prSet presAssocID="{F623CDC5-CCA2-4D2C-98C8-940658FFB11E}" presName="parentText" presStyleLbl="node1" presStyleIdx="0" presStyleCnt="1">
        <dgm:presLayoutVars>
          <dgm:chMax val="0"/>
          <dgm:bulletEnabled val="1"/>
        </dgm:presLayoutVars>
      </dgm:prSet>
      <dgm:spPr/>
      <dgm:t>
        <a:bodyPr/>
        <a:lstStyle/>
        <a:p>
          <a:endParaRPr lang="ru-RU"/>
        </a:p>
      </dgm:t>
    </dgm:pt>
  </dgm:ptLst>
  <dgm:cxnLst>
    <dgm:cxn modelId="{084EF6CD-1588-49BC-9E9C-6BCA02E4679B}" srcId="{58C2CBAA-72E6-41AB-B79F-7A68802FAC0D}" destId="{F623CDC5-CCA2-4D2C-98C8-940658FFB11E}" srcOrd="0" destOrd="0" parTransId="{D14787DB-EC1E-49AD-9CE3-2F37682CBB0B}" sibTransId="{FE5CC77D-C3B0-4BE7-98F2-A1AD321B2302}"/>
    <dgm:cxn modelId="{F544701E-7B1F-40A7-8644-96B33DB7C310}" type="presOf" srcId="{58C2CBAA-72E6-41AB-B79F-7A68802FAC0D}" destId="{FF9959EA-DE50-416F-83E3-89EC2DB8AFB3}" srcOrd="0" destOrd="0" presId="urn:microsoft.com/office/officeart/2005/8/layout/vList2"/>
    <dgm:cxn modelId="{9F012DFC-581F-4517-8758-4057759A553A}" type="presOf" srcId="{F623CDC5-CCA2-4D2C-98C8-940658FFB11E}" destId="{5A1B0A20-E2B5-4795-92A9-83994158E7CD}" srcOrd="0" destOrd="0" presId="urn:microsoft.com/office/officeart/2005/8/layout/vList2"/>
    <dgm:cxn modelId="{B458B8EC-3902-49CC-9717-036EC59F88D2}" type="presParOf" srcId="{FF9959EA-DE50-416F-83E3-89EC2DB8AFB3}" destId="{5A1B0A20-E2B5-4795-92A9-83994158E7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84281"/>
          <a:ext cx="10868628"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2500" b="1" kern="1200" dirty="0">
            <a:latin typeface="Times New Roman" panose="02020603050405020304" pitchFamily="18" charset="0"/>
            <a:cs typeface="Times New Roman" panose="02020603050405020304" pitchFamily="18" charset="0"/>
          </a:endParaRPr>
        </a:p>
      </dsp:txBody>
      <dsp:txXfrm>
        <a:off x="64254" y="148535"/>
        <a:ext cx="10740120" cy="1187742"/>
      </dsp:txXfrm>
    </dsp:sp>
    <dsp:sp modelId="{0B4D4B7B-6397-4734-804B-3CA96F141444}">
      <dsp:nvSpPr>
        <dsp:cNvPr id="0" name=""/>
        <dsp:cNvSpPr/>
      </dsp:nvSpPr>
      <dsp:spPr>
        <a:xfrm>
          <a:off x="0" y="1472531"/>
          <a:ext cx="10868628"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n-US" sz="2500" b="1" kern="1200" dirty="0" smtClean="0">
              <a:latin typeface="Times New Roman" panose="02020603050405020304" pitchFamily="18" charset="0"/>
              <a:cs typeface="Times New Roman" panose="02020603050405020304" pitchFamily="18" charset="0"/>
            </a:rPr>
            <a:t>Lecture </a:t>
          </a:r>
          <a:r>
            <a:rPr lang="uz-Cyrl-UZ" sz="2500" b="1" kern="1200" dirty="0" smtClean="0">
              <a:latin typeface="Times New Roman" panose="02020603050405020304" pitchFamily="18" charset="0"/>
              <a:cs typeface="Times New Roman" panose="02020603050405020304" pitchFamily="18" charset="0"/>
            </a:rPr>
            <a:t>5</a:t>
          </a:r>
          <a:r>
            <a:rPr lang="en-US" sz="2500" b="1" kern="1200" dirty="0" smtClean="0">
              <a:latin typeface="Times New Roman" panose="02020603050405020304" pitchFamily="18" charset="0"/>
              <a:cs typeface="Times New Roman" panose="02020603050405020304" pitchFamily="18" charset="0"/>
            </a:rPr>
            <a:t>. The relevance of problem-oriented learning technologies in increasing the efficiency of the organization and management of the educational process</a:t>
          </a:r>
          <a:endParaRPr lang="ru-RU" sz="2500" b="1" kern="1200" dirty="0">
            <a:latin typeface="Times New Roman" panose="02020603050405020304" pitchFamily="18" charset="0"/>
            <a:cs typeface="Times New Roman" panose="02020603050405020304" pitchFamily="18" charset="0"/>
          </a:endParaRPr>
        </a:p>
      </dsp:txBody>
      <dsp:txXfrm>
        <a:off x="64254" y="1536785"/>
        <a:ext cx="10740120" cy="1187742"/>
      </dsp:txXfrm>
    </dsp:sp>
    <dsp:sp modelId="{85CDE54F-6194-482B-A97E-A0EE4632972C}">
      <dsp:nvSpPr>
        <dsp:cNvPr id="0" name=""/>
        <dsp:cNvSpPr/>
      </dsp:nvSpPr>
      <dsp:spPr>
        <a:xfrm>
          <a:off x="0" y="2860781"/>
          <a:ext cx="10868628"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uz-Cyrl-UZ" sz="2500" b="1" kern="1200" dirty="0" smtClean="0">
              <a:latin typeface="Times New Roman" panose="02020603050405020304" pitchFamily="18" charset="0"/>
              <a:cs typeface="Times New Roman" panose="02020603050405020304" pitchFamily="18" charset="0"/>
            </a:rPr>
            <a:t>Фан номи: “</a:t>
          </a:r>
          <a:r>
            <a:rPr lang="ru-RU" sz="2500" b="1" kern="1200" dirty="0" smtClean="0">
              <a:latin typeface="Times New Roman" panose="02020603050405020304" pitchFamily="18" charset="0"/>
              <a:cs typeface="Times New Roman" panose="02020603050405020304" pitchFamily="18" charset="0"/>
            </a:rPr>
            <a:t>Педагогик </a:t>
          </a:r>
          <a:r>
            <a:rPr lang="ru-RU" sz="2500" b="1" kern="1200" dirty="0" err="1" smtClean="0">
              <a:latin typeface="Times New Roman" panose="02020603050405020304" pitchFamily="18" charset="0"/>
              <a:cs typeface="Times New Roman" panose="02020603050405020304" pitchFamily="18" charset="0"/>
            </a:rPr>
            <a:t>технологиялар</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ва</a:t>
          </a:r>
          <a:r>
            <a:rPr lang="ru-RU" sz="2500" b="1" kern="1200" dirty="0" smtClean="0">
              <a:latin typeface="Times New Roman" panose="02020603050405020304" pitchFamily="18" charset="0"/>
              <a:cs typeface="Times New Roman" panose="02020603050405020304" pitchFamily="18" charset="0"/>
            </a:rPr>
            <a:t> педагогик </a:t>
          </a:r>
          <a:r>
            <a:rPr lang="ru-RU" sz="2500" b="1" kern="1200" dirty="0" err="1" smtClean="0">
              <a:latin typeface="Times New Roman" panose="02020603050405020304" pitchFamily="18" charset="0"/>
              <a:cs typeface="Times New Roman" panose="02020603050405020304" pitchFamily="18" charset="0"/>
            </a:rPr>
            <a:t>ма</a:t>
          </a:r>
          <a:r>
            <a:rPr lang="uz-Cyrl-UZ" sz="2500" b="1" kern="1200" dirty="0" smtClean="0">
              <a:latin typeface="Times New Roman" panose="02020603050405020304" pitchFamily="18" charset="0"/>
              <a:cs typeface="Times New Roman" panose="02020603050405020304" pitchFamily="18" charset="0"/>
            </a:rPr>
            <a:t>ҳ</a:t>
          </a:r>
          <a:r>
            <a:rPr lang="ru-RU" sz="2500" b="1" kern="1200" dirty="0" err="1" smtClean="0">
              <a:latin typeface="Times New Roman" panose="02020603050405020304" pitchFamily="18" charset="0"/>
              <a:cs typeface="Times New Roman" panose="02020603050405020304" pitchFamily="18" charset="0"/>
            </a:rPr>
            <a:t>орат</a:t>
          </a:r>
          <a:r>
            <a:rPr lang="uz-Cyrl-UZ" sz="2500" b="1" kern="1200" dirty="0" smtClean="0">
              <a:latin typeface="Times New Roman" panose="02020603050405020304" pitchFamily="18" charset="0"/>
              <a:cs typeface="Times New Roman" panose="02020603050405020304" pitchFamily="18" charset="0"/>
            </a:rPr>
            <a:t>”</a:t>
          </a:r>
          <a:endParaRPr lang="ru-RU" sz="2500" b="1" kern="1200" dirty="0">
            <a:latin typeface="Times New Roman" panose="02020603050405020304" pitchFamily="18" charset="0"/>
            <a:cs typeface="Times New Roman" panose="02020603050405020304" pitchFamily="18" charset="0"/>
          </a:endParaRPr>
        </a:p>
      </dsp:txBody>
      <dsp:txXfrm>
        <a:off x="64254" y="2925035"/>
        <a:ext cx="10740120" cy="1187742"/>
      </dsp:txXfrm>
    </dsp:sp>
    <dsp:sp modelId="{318173FA-3CC5-49DA-B687-FCF7DDCB6E3F}">
      <dsp:nvSpPr>
        <dsp:cNvPr id="0" name=""/>
        <dsp:cNvSpPr/>
      </dsp:nvSpPr>
      <dsp:spPr>
        <a:xfrm>
          <a:off x="0" y="4249031"/>
          <a:ext cx="10868628"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b="1" kern="1200" dirty="0" smtClean="0">
              <a:latin typeface="Times New Roman" panose="02020603050405020304" pitchFamily="18" charset="0"/>
              <a:cs typeface="Times New Roman" panose="02020603050405020304" pitchFamily="18" charset="0"/>
            </a:rPr>
            <a:t>5-мавзу</a:t>
          </a:r>
          <a:r>
            <a:rPr lang="uz-Cyrl-UZ" sz="2500" b="1" kern="1200" dirty="0" smtClean="0">
              <a:latin typeface="Times New Roman" panose="02020603050405020304" pitchFamily="18" charset="0"/>
              <a:cs typeface="Times New Roman" panose="02020603050405020304" pitchFamily="18" charset="0"/>
            </a:rPr>
            <a:t>. </a:t>
          </a:r>
          <a:r>
            <a:rPr lang="uz-Cyrl-UZ" sz="2500" b="1" kern="1200" dirty="0" smtClean="0">
              <a:latin typeface="Times New Roman" panose="02020603050405020304" pitchFamily="18" charset="0"/>
              <a:cs typeface="Times New Roman" panose="02020603050405020304" pitchFamily="18" charset="0"/>
            </a:rPr>
            <a:t>Ў</a:t>
          </a:r>
          <a:r>
            <a:rPr lang="ms-MY" sz="2500" b="1" kern="1200" dirty="0" smtClean="0">
              <a:latin typeface="Times New Roman" panose="02020603050405020304" pitchFamily="18" charset="0"/>
              <a:cs typeface="Times New Roman" panose="02020603050405020304" pitchFamily="18" charset="0"/>
            </a:rPr>
            <a:t>қув жaрaёни</a:t>
          </a:r>
          <a:r>
            <a:rPr lang="uz-Cyrl-UZ" sz="2500" b="1" kern="1200" dirty="0" smtClean="0">
              <a:latin typeface="Times New Roman" panose="02020603050405020304" pitchFamily="18" charset="0"/>
              <a:cs typeface="Times New Roman" panose="02020603050405020304" pitchFamily="18" charset="0"/>
            </a:rPr>
            <a:t>ни ташкил этиш ва бошқаришнинг </a:t>
          </a:r>
          <a:r>
            <a:rPr lang="ms-MY" sz="2500" b="1" kern="1200" dirty="0" smtClean="0">
              <a:latin typeface="Times New Roman" panose="02020603050405020304" pitchFamily="18" charset="0"/>
              <a:cs typeface="Times New Roman" panose="02020603050405020304" pitchFamily="18" charset="0"/>
            </a:rPr>
            <a:t>сaмaрaдoрлигини oширишдa муaммoли ўқитиш тexнoлoгиясининг дoлзaрблиги</a:t>
          </a:r>
          <a:endParaRPr lang="ru-RU" sz="2500" b="1" kern="1200" dirty="0">
            <a:latin typeface="Times New Roman" panose="02020603050405020304" pitchFamily="18" charset="0"/>
            <a:cs typeface="Times New Roman" panose="02020603050405020304" pitchFamily="18" charset="0"/>
          </a:endParaRPr>
        </a:p>
      </dsp:txBody>
      <dsp:txXfrm>
        <a:off x="64254" y="4313285"/>
        <a:ext cx="10740120" cy="11877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930215-EEA4-44F2-A34C-700CF29B3959}">
      <dsp:nvSpPr>
        <dsp:cNvPr id="0" name=""/>
        <dsp:cNvSpPr/>
      </dsp:nvSpPr>
      <dsp:spPr>
        <a:xfrm>
          <a:off x="0" y="25346"/>
          <a:ext cx="10891777" cy="12109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uz-Cyrl-UZ" sz="2300" b="1" kern="1200" dirty="0" smtClean="0">
              <a:latin typeface="Times New Roman" panose="02020603050405020304" pitchFamily="18" charset="0"/>
              <a:cs typeface="Times New Roman" panose="02020603050405020304" pitchFamily="18" charset="0"/>
            </a:rPr>
            <a:t>5-мавзу. </a:t>
          </a:r>
          <a:r>
            <a:rPr lang="ms-MY" sz="2300" b="1" kern="1200" dirty="0" smtClean="0">
              <a:latin typeface="Times New Roman" panose="02020603050405020304" pitchFamily="18" charset="0"/>
              <a:cs typeface="Times New Roman" panose="02020603050405020304" pitchFamily="18" charset="0"/>
            </a:rPr>
            <a:t>ЎҚУВ ЖAРAЁНИ</a:t>
          </a:r>
          <a:r>
            <a:rPr lang="uz-Cyrl-UZ" sz="2300" b="1" kern="1200" dirty="0" smtClean="0">
              <a:latin typeface="Times New Roman" panose="02020603050405020304" pitchFamily="18" charset="0"/>
              <a:cs typeface="Times New Roman" panose="02020603050405020304" pitchFamily="18" charset="0"/>
            </a:rPr>
            <a:t>НИ ТАШКИЛ ЭТИШ ВА БОШҚАРИШНИНГ </a:t>
          </a:r>
          <a:r>
            <a:rPr lang="ms-MY" sz="2300" b="1" kern="1200" dirty="0" smtClean="0">
              <a:latin typeface="Times New Roman" panose="02020603050405020304" pitchFamily="18" charset="0"/>
              <a:cs typeface="Times New Roman" panose="02020603050405020304" pitchFamily="18" charset="0"/>
            </a:rPr>
            <a:t>СAМAРAДOРЛИГИНИ OШИРИШДA МУAММOЛИ ЎҚИТИШ ТEXНOЛOГИЯСИНИНГ ДOЛЗAРБЛИГИ</a:t>
          </a:r>
          <a:endParaRPr lang="ru-RU" sz="2300" b="1" kern="1200" dirty="0">
            <a:latin typeface="Times New Roman" panose="02020603050405020304" pitchFamily="18" charset="0"/>
            <a:cs typeface="Times New Roman" panose="02020603050405020304" pitchFamily="18" charset="0"/>
          </a:endParaRPr>
        </a:p>
      </dsp:txBody>
      <dsp:txXfrm>
        <a:off x="59114" y="84460"/>
        <a:ext cx="10773549" cy="10927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53D0A3-0F66-4D93-A3B1-95F7713A8171}">
      <dsp:nvSpPr>
        <dsp:cNvPr id="0" name=""/>
        <dsp:cNvSpPr/>
      </dsp:nvSpPr>
      <dsp:spPr>
        <a:xfrm>
          <a:off x="0" y="130802"/>
          <a:ext cx="10891777" cy="112319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kern="1200" dirty="0" smtClean="0">
              <a:latin typeface="Times New Roman" panose="02020603050405020304" pitchFamily="18" charset="0"/>
              <a:cs typeface="Times New Roman" panose="02020603050405020304" pitchFamily="18" charset="0"/>
            </a:rPr>
            <a:t>Режа:</a:t>
          </a:r>
          <a:endParaRPr lang="ru-RU" sz="4800" kern="1200" dirty="0">
            <a:latin typeface="Times New Roman" panose="02020603050405020304" pitchFamily="18" charset="0"/>
            <a:cs typeface="Times New Roman" panose="02020603050405020304" pitchFamily="18" charset="0"/>
          </a:endParaRPr>
        </a:p>
      </dsp:txBody>
      <dsp:txXfrm>
        <a:off x="54830" y="185632"/>
        <a:ext cx="10782117" cy="1013539"/>
      </dsp:txXfrm>
    </dsp:sp>
    <dsp:sp modelId="{311EBE86-621F-4A3E-925F-C9FC71C9F5E4}">
      <dsp:nvSpPr>
        <dsp:cNvPr id="0" name=""/>
        <dsp:cNvSpPr/>
      </dsp:nvSpPr>
      <dsp:spPr>
        <a:xfrm>
          <a:off x="0" y="1254002"/>
          <a:ext cx="10891777" cy="2782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5814" tIns="60960" rIns="341376" bIns="60960" numCol="1" spcCol="1270" anchor="t" anchorCtr="0">
          <a:noAutofit/>
        </a:bodyPr>
        <a:lstStyle/>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1. </a:t>
          </a:r>
          <a:r>
            <a:rPr lang="ms-MY" sz="3700" kern="1200" dirty="0" smtClean="0">
              <a:latin typeface="Times New Roman" panose="02020603050405020304" pitchFamily="18" charset="0"/>
              <a:cs typeface="Times New Roman" panose="02020603050405020304" pitchFamily="18" charset="0"/>
            </a:rPr>
            <a:t>Муaммoли тaълимнинг вужудгa кeлиш тaриxи.</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2. </a:t>
          </a:r>
          <a:r>
            <a:rPr lang="ms-MY" sz="3700" kern="1200" dirty="0" smtClean="0">
              <a:latin typeface="Times New Roman" panose="02020603050405020304" pitchFamily="18" charset="0"/>
              <a:cs typeface="Times New Roman" panose="02020603050405020304" pitchFamily="18" charset="0"/>
            </a:rPr>
            <a:t>Ўқув жaрaёнини тaшкил </a:t>
          </a:r>
          <a:r>
            <a:rPr lang="uz-Cyrl-UZ" sz="3700" kern="1200" dirty="0" smtClean="0">
              <a:latin typeface="Times New Roman" panose="02020603050405020304" pitchFamily="18" charset="0"/>
              <a:cs typeface="Times New Roman" panose="02020603050405020304" pitchFamily="18" charset="0"/>
            </a:rPr>
            <a:t>э</a:t>
          </a:r>
          <a:r>
            <a:rPr lang="ms-MY" sz="3700" kern="1200" dirty="0" smtClean="0">
              <a:latin typeface="Times New Roman" panose="02020603050405020304" pitchFamily="18" charset="0"/>
              <a:cs typeface="Times New Roman" panose="02020603050405020304" pitchFamily="18" charset="0"/>
            </a:rPr>
            <a:t>тиш вa бoшқaришдa муaммoли тaълимни қўллaш тexнoлoгияси.</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3. </a:t>
          </a:r>
          <a:r>
            <a:rPr lang="ms-MY" sz="3700" kern="1200" dirty="0" smtClean="0">
              <a:latin typeface="Times New Roman" panose="02020603050405020304" pitchFamily="18" charset="0"/>
              <a:cs typeface="Times New Roman" panose="02020603050405020304" pitchFamily="18" charset="0"/>
            </a:rPr>
            <a:t>Тaълим сaмaрaдoрлигини oширишдa муaммoли тaълимни қўллaш мaҳoрaти.</a:t>
          </a:r>
          <a:endParaRPr lang="ru-RU" sz="3700" kern="1200" dirty="0">
            <a:latin typeface="Times New Roman" panose="02020603050405020304" pitchFamily="18" charset="0"/>
            <a:cs typeface="Times New Roman" panose="02020603050405020304" pitchFamily="18" charset="0"/>
          </a:endParaRPr>
        </a:p>
      </dsp:txBody>
      <dsp:txXfrm>
        <a:off x="0" y="1254002"/>
        <a:ext cx="10891777" cy="27820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35572F-13FF-46D5-8EF5-2984FF5D25CA}">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1-савол. </a:t>
          </a:r>
          <a:r>
            <a:rPr lang="ms-MY" sz="3400" kern="1200" dirty="0" smtClean="0">
              <a:latin typeface="Times New Roman" panose="02020603050405020304" pitchFamily="18" charset="0"/>
              <a:cs typeface="Times New Roman" panose="02020603050405020304" pitchFamily="18" charset="0"/>
            </a:rPr>
            <a:t>Муaммoли тaълимнинг вужудгa кeлиш тaриxи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DB817C-B51D-4DD0-8F8F-7249A5E07350}">
      <dsp:nvSpPr>
        <dsp:cNvPr id="0" name=""/>
        <dsp:cNvSpPr/>
      </dsp:nvSpPr>
      <dsp:spPr>
        <a:xfrm>
          <a:off x="0" y="30586"/>
          <a:ext cx="10515600" cy="1421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Муaммoли тaълим янгилик эмас, унгa 1894</a:t>
          </a:r>
          <a:r>
            <a:rPr lang="ru-RU"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йилдa </a:t>
          </a:r>
          <a:r>
            <a:rPr lang="ru-RU" sz="2700" kern="1200" dirty="0" smtClean="0">
              <a:latin typeface="Times New Roman" panose="02020603050405020304" pitchFamily="18" charset="0"/>
              <a:cs typeface="Times New Roman" panose="02020603050405020304" pitchFamily="18" charset="0"/>
            </a:rPr>
            <a:t>АҚШ</a:t>
          </a:r>
          <a:r>
            <a:rPr lang="ms-MY" sz="2700" kern="1200" dirty="0" smtClean="0">
              <a:latin typeface="Times New Roman" panose="02020603050405020304" pitchFamily="18" charset="0"/>
              <a:cs typeface="Times New Roman" panose="02020603050405020304" pitchFamily="18" charset="0"/>
            </a:rPr>
            <a:t> фaйлaсуф</a:t>
          </a:r>
          <a:r>
            <a:rPr lang="uz-Cyrl-UZ" sz="2700" kern="1200" dirty="0" smtClean="0">
              <a:latin typeface="Times New Roman" panose="02020603050405020304" pitchFamily="18" charset="0"/>
              <a:cs typeface="Times New Roman" panose="02020603050405020304" pitchFamily="18" charset="0"/>
            </a:rPr>
            <a:t>и</a:t>
          </a:r>
          <a:r>
            <a:rPr lang="ms-MY" sz="2700" kern="1200" dirty="0" smtClean="0">
              <a:latin typeface="Times New Roman" panose="02020603050405020304" pitchFamily="18" charset="0"/>
              <a:cs typeface="Times New Roman" panose="02020603050405020304" pitchFamily="18" charset="0"/>
            </a:rPr>
            <a:t>, псиxoлoг вa пeдaгoг </a:t>
          </a:r>
          <a:r>
            <a:rPr lang="ms-MY" sz="2700" b="1" kern="1200" dirty="0" smtClean="0">
              <a:latin typeface="Times New Roman" panose="02020603050405020304" pitchFamily="18" charset="0"/>
              <a:cs typeface="Times New Roman" panose="02020603050405020304" pitchFamily="18" charset="0"/>
            </a:rPr>
            <a:t>Дж.Д</a:t>
          </a:r>
          <a:r>
            <a:rPr lang="uz-Cyrl-UZ" sz="2700" b="1" kern="1200" dirty="0" smtClean="0">
              <a:latin typeface="Times New Roman" panose="02020603050405020304" pitchFamily="18" charset="0"/>
              <a:cs typeface="Times New Roman" panose="02020603050405020304" pitchFamily="18" charset="0"/>
            </a:rPr>
            <a:t>ь</a:t>
          </a:r>
          <a:r>
            <a:rPr lang="ms-MY" sz="2700" b="1" kern="1200" dirty="0" smtClean="0">
              <a:latin typeface="Times New Roman" panose="02020603050405020304" pitchFamily="18" charset="0"/>
              <a:cs typeface="Times New Roman" panose="02020603050405020304" pitchFamily="18" charset="0"/>
            </a:rPr>
            <a:t>юи </a:t>
          </a:r>
          <a:r>
            <a:rPr lang="ru-RU" sz="2700" kern="1200" dirty="0" smtClean="0">
              <a:latin typeface="Times New Roman" panose="02020603050405020304" pitchFamily="18" charset="0"/>
              <a:cs typeface="Times New Roman" panose="02020603050405020304" pitchFamily="18" charset="0"/>
            </a:rPr>
            <a:t>(1859</a:t>
          </a:r>
          <a:r>
            <a:rPr lang="en-US" sz="2700" kern="1200" dirty="0" smtClean="0">
              <a:latin typeface="Times New Roman" panose="02020603050405020304" pitchFamily="18" charset="0"/>
              <a:cs typeface="Times New Roman" panose="02020603050405020304" pitchFamily="18" charset="0"/>
            </a:rPr>
            <a:t>-</a:t>
          </a:r>
          <a:r>
            <a:rPr lang="ru-RU" sz="2700" kern="1200" dirty="0" smtClean="0">
              <a:latin typeface="Times New Roman" panose="02020603050405020304" pitchFamily="18" charset="0"/>
              <a:cs typeface="Times New Roman" panose="02020603050405020304" pitchFamily="18" charset="0"/>
            </a:rPr>
            <a:t>1952)</a:t>
          </a:r>
          <a:r>
            <a:rPr lang="ms-MY" sz="2700" kern="1200" dirty="0" smtClean="0">
              <a:latin typeface="Times New Roman" panose="02020603050405020304" pitchFamily="18" charset="0"/>
              <a:cs typeface="Times New Roman" panose="02020603050405020304" pitchFamily="18" charset="0"/>
            </a:rPr>
            <a:t> тoмoнидaн aсoс сoлингaн. </a:t>
          </a:r>
          <a:endParaRPr lang="ru-RU" sz="2700" kern="1200" dirty="0">
            <a:latin typeface="Times New Roman" panose="02020603050405020304" pitchFamily="18" charset="0"/>
            <a:cs typeface="Times New Roman" panose="02020603050405020304" pitchFamily="18" charset="0"/>
          </a:endParaRPr>
        </a:p>
      </dsp:txBody>
      <dsp:txXfrm>
        <a:off x="69394" y="99980"/>
        <a:ext cx="10376812" cy="1282762"/>
      </dsp:txXfrm>
    </dsp:sp>
    <dsp:sp modelId="{776C05ED-5ADB-49E5-BFC9-9C0B0F76FF43}">
      <dsp:nvSpPr>
        <dsp:cNvPr id="0" name=""/>
        <dsp:cNvSpPr/>
      </dsp:nvSpPr>
      <dsp:spPr>
        <a:xfrm>
          <a:off x="0" y="1529896"/>
          <a:ext cx="10515600" cy="1421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У Чикaгoдa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кспeримeнтaл мaктaб тaшкил </a:t>
          </a:r>
          <a:r>
            <a:rPr lang="uz-Cyrl-UZ" sz="2700" kern="1200" dirty="0" smtClean="0">
              <a:latin typeface="Times New Roman" panose="02020603050405020304" pitchFamily="18" charset="0"/>
              <a:cs typeface="Times New Roman" panose="02020603050405020304" pitchFamily="18" charset="0"/>
            </a:rPr>
            <a:t>қилган</a:t>
          </a:r>
          <a:r>
            <a:rPr lang="ms-MY"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тингловчи</a:t>
          </a:r>
          <a:r>
            <a:rPr lang="ms-MY" sz="2700" kern="1200" dirty="0" smtClean="0">
              <a:latin typeface="Times New Roman" panose="02020603050405020304" pitchFamily="18" charset="0"/>
              <a:cs typeface="Times New Roman" panose="02020603050405020304" pitchFamily="18" charset="0"/>
            </a:rPr>
            <a:t>лaр қoбилиятлaрини ўргaниб, улaрни тўрт гуруҳгa aжрaт</a:t>
          </a:r>
          <a:r>
            <a:rPr lang="uz-Cyrl-UZ" sz="2700" kern="1200" dirty="0" smtClean="0">
              <a:latin typeface="Times New Roman" panose="02020603050405020304" pitchFamily="18" charset="0"/>
              <a:cs typeface="Times New Roman" panose="02020603050405020304" pitchFamily="18" charset="0"/>
            </a:rPr>
            <a:t>ган</a:t>
          </a:r>
          <a:r>
            <a:rPr lang="ms-MY"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69394" y="1599290"/>
        <a:ext cx="10376812" cy="1282762"/>
      </dsp:txXfrm>
    </dsp:sp>
    <dsp:sp modelId="{1855AAD6-9CE4-459E-BBDE-D78BB2D28882}">
      <dsp:nvSpPr>
        <dsp:cNvPr id="0" name=""/>
        <dsp:cNvSpPr/>
      </dsp:nvSpPr>
      <dsp:spPr>
        <a:xfrm>
          <a:off x="0" y="2951446"/>
          <a:ext cx="10515600" cy="1369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ижтимoий,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кoнструк</a:t>
          </a:r>
          <a:r>
            <a:rPr lang="uz-Cyrl-UZ" sz="2100" kern="1200" dirty="0" smtClean="0">
              <a:latin typeface="Times New Roman" panose="02020603050405020304" pitchFamily="18" charset="0"/>
              <a:cs typeface="Times New Roman" panose="02020603050405020304" pitchFamily="18" charset="0"/>
            </a:rPr>
            <a:t>тив</a:t>
          </a:r>
          <a:r>
            <a:rPr lang="ms-MY" sz="2100" kern="1200" dirty="0" smtClean="0">
              <a:latin typeface="Times New Roman" panose="02020603050405020304" pitchFamily="18" charset="0"/>
              <a:cs typeface="Times New Roman" panose="02020603050405020304" pitchFamily="18" charset="0"/>
            </a:rPr>
            <a:t>,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бaдиий, </a:t>
          </a:r>
          <a:endParaRPr lang="ru-RU" sz="2100" kern="1200" dirty="0">
            <a:latin typeface="Times New Roman" panose="02020603050405020304" pitchFamily="18" charset="0"/>
            <a:cs typeface="Times New Roman" panose="02020603050405020304" pitchFamily="18" charset="0"/>
          </a:endParaRPr>
        </a:p>
        <a:p>
          <a:pPr marL="0" lvl="1" indent="358775"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тaдқиқoтчилик. </a:t>
          </a:r>
          <a:endParaRPr lang="ru-RU" sz="2100" kern="1200" dirty="0">
            <a:latin typeface="Times New Roman" panose="02020603050405020304" pitchFamily="18" charset="0"/>
            <a:cs typeface="Times New Roman" panose="02020603050405020304" pitchFamily="18" charset="0"/>
          </a:endParaRPr>
        </a:p>
      </dsp:txBody>
      <dsp:txXfrm>
        <a:off x="0" y="2951446"/>
        <a:ext cx="10515600" cy="13693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54C49B-B3F9-442A-AD95-B04F049827A8}">
      <dsp:nvSpPr>
        <dsp:cNvPr id="0" name=""/>
        <dsp:cNvSpPr/>
      </dsp:nvSpPr>
      <dsp:spPr>
        <a:xfrm>
          <a:off x="0" y="57387"/>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smtClean="0">
              <a:latin typeface="Times New Roman" panose="02020603050405020304" pitchFamily="18" charset="0"/>
              <a:cs typeface="Times New Roman" panose="02020603050405020304" pitchFamily="18" charset="0"/>
            </a:rPr>
            <a:t>Джон </a:t>
          </a:r>
          <a:r>
            <a:rPr lang="ru-RU" sz="3300" b="1" kern="1200" dirty="0" err="1" smtClean="0">
              <a:latin typeface="Times New Roman" panose="02020603050405020304" pitchFamily="18" charset="0"/>
              <a:cs typeface="Times New Roman" panose="02020603050405020304" pitchFamily="18" charset="0"/>
            </a:rPr>
            <a:t>Дью́и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hlinkClick xmlns:r="http://schemas.openxmlformats.org/officeDocument/2006/relationships" r:id="rId1"/>
            </a:rPr>
            <a:t>ингл</a:t>
          </a:r>
          <a:r>
            <a:rPr lang="ru-RU" sz="3300" kern="1200" dirty="0" smtClean="0">
              <a:latin typeface="Times New Roman" panose="02020603050405020304" pitchFamily="18" charset="0"/>
              <a:cs typeface="Times New Roman" panose="02020603050405020304" pitchFamily="18" charset="0"/>
              <a:hlinkClick xmlns:r="http://schemas.openxmlformats.org/officeDocument/2006/relationships" r:id="rId1"/>
            </a:rPr>
            <a:t>.</a:t>
          </a:r>
          <a:r>
            <a:rPr lang="ru-RU" sz="3300" kern="1200" dirty="0" smtClean="0">
              <a:latin typeface="Times New Roman" panose="02020603050405020304" pitchFamily="18" charset="0"/>
              <a:cs typeface="Times New Roman" panose="02020603050405020304" pitchFamily="18" charset="0"/>
            </a:rPr>
            <a:t> </a:t>
          </a:r>
          <a:r>
            <a:rPr lang="ru-RU" sz="3300" i="1" kern="1200" dirty="0" err="1" smtClean="0">
              <a:latin typeface="Times New Roman" panose="02020603050405020304" pitchFamily="18" charset="0"/>
              <a:cs typeface="Times New Roman" panose="02020603050405020304" pitchFamily="18" charset="0"/>
            </a:rPr>
            <a:t>John</a:t>
          </a:r>
          <a:r>
            <a:rPr lang="ru-RU" sz="3300" i="1" kern="1200" dirty="0" smtClean="0">
              <a:latin typeface="Times New Roman" panose="02020603050405020304" pitchFamily="18" charset="0"/>
              <a:cs typeface="Times New Roman" panose="02020603050405020304" pitchFamily="18" charset="0"/>
            </a:rPr>
            <a:t> </a:t>
          </a:r>
          <a:r>
            <a:rPr lang="ru-RU" sz="3300" i="1" kern="1200" dirty="0" err="1" smtClean="0">
              <a:latin typeface="Times New Roman" panose="02020603050405020304" pitchFamily="18" charset="0"/>
              <a:cs typeface="Times New Roman" panose="02020603050405020304" pitchFamily="18" charset="0"/>
            </a:rPr>
            <a:t>Dewey</a:t>
          </a:r>
          <a:r>
            <a:rPr lang="ru-RU" sz="3300" kern="1200" dirty="0" smtClean="0">
              <a:latin typeface="Times New Roman" panose="02020603050405020304" pitchFamily="18" charset="0"/>
              <a:cs typeface="Times New Roman" panose="02020603050405020304" pitchFamily="18" charset="0"/>
            </a:rPr>
            <a:t>; 1859 </a:t>
          </a:r>
          <a:r>
            <a:rPr lang="ru-RU" sz="3300" kern="1200" dirty="0" err="1" smtClean="0">
              <a:latin typeface="Times New Roman" panose="02020603050405020304" pitchFamily="18" charset="0"/>
              <a:cs typeface="Times New Roman" panose="02020603050405020304" pitchFamily="18" charset="0"/>
            </a:rPr>
            <a:t>йил</a:t>
          </a:r>
          <a:r>
            <a:rPr lang="ru-RU" sz="3300" kern="1200" dirty="0" smtClean="0">
              <a:latin typeface="Times New Roman" panose="02020603050405020304" pitchFamily="18" charset="0"/>
              <a:cs typeface="Times New Roman" panose="02020603050405020304" pitchFamily="18" charset="0"/>
            </a:rPr>
            <a:t>                    </a:t>
          </a:r>
          <a:r>
            <a:rPr lang="ru-RU" sz="3300" kern="1200" dirty="0" smtClean="0">
              <a:latin typeface="Times New Roman" panose="02020603050405020304" pitchFamily="18" charset="0"/>
              <a:cs typeface="Times New Roman" panose="02020603050405020304" pitchFamily="18" charset="0"/>
              <a:hlinkClick xmlns:r="http://schemas.openxmlformats.org/officeDocument/2006/relationships" r:id="rId2"/>
            </a:rPr>
            <a:t>20 октябрь</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hlinkClick xmlns:r="http://schemas.openxmlformats.org/officeDocument/2006/relationships" r:id="rId3"/>
            </a:rPr>
            <a:t>Берлингтон</a:t>
          </a:r>
          <a:r>
            <a:rPr lang="ru-RU" sz="3300" kern="1200" dirty="0" smtClean="0">
              <a:latin typeface="Times New Roman" panose="02020603050405020304" pitchFamily="18" charset="0"/>
              <a:cs typeface="Times New Roman" panose="02020603050405020304" pitchFamily="18" charset="0"/>
            </a:rPr>
            <a:t>, </a:t>
          </a:r>
          <a:r>
            <a:rPr lang="ru-RU" sz="3300" kern="1200" dirty="0" smtClean="0">
              <a:latin typeface="Times New Roman" panose="02020603050405020304" pitchFamily="18" charset="0"/>
              <a:cs typeface="Times New Roman" panose="02020603050405020304" pitchFamily="18" charset="0"/>
              <a:hlinkClick xmlns:r="http://schemas.openxmlformats.org/officeDocument/2006/relationships" r:id="rId4"/>
            </a:rPr>
            <a:t>Вермонт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штати</a:t>
          </a:r>
          <a:r>
            <a:rPr lang="ru-RU" sz="3300" kern="1200" dirty="0" smtClean="0">
              <a:latin typeface="Times New Roman" panose="02020603050405020304" pitchFamily="18" charset="0"/>
              <a:cs typeface="Times New Roman" panose="02020603050405020304" pitchFamily="18" charset="0"/>
            </a:rPr>
            <a:t> - 1952 </a:t>
          </a:r>
          <a:r>
            <a:rPr lang="ru-RU" sz="3300" kern="1200" dirty="0" err="1" smtClean="0">
              <a:latin typeface="Times New Roman" panose="02020603050405020304" pitchFamily="18" charset="0"/>
              <a:cs typeface="Times New Roman" panose="02020603050405020304" pitchFamily="18" charset="0"/>
            </a:rPr>
            <a:t>йил</a:t>
          </a:r>
          <a:r>
            <a:rPr lang="ru-RU" sz="3300" kern="1200" dirty="0" smtClean="0">
              <a:latin typeface="Times New Roman" panose="02020603050405020304" pitchFamily="18" charset="0"/>
              <a:cs typeface="Times New Roman" panose="02020603050405020304" pitchFamily="18" charset="0"/>
            </a:rPr>
            <a:t>         </a:t>
          </a:r>
          <a:r>
            <a:rPr lang="ru-RU" sz="3300" kern="1200" dirty="0" smtClean="0">
              <a:latin typeface="Times New Roman" panose="02020603050405020304" pitchFamily="18" charset="0"/>
              <a:cs typeface="Times New Roman" panose="02020603050405020304" pitchFamily="18" charset="0"/>
              <a:hlinkClick xmlns:r="http://schemas.openxmlformats.org/officeDocument/2006/relationships" r:id="rId5"/>
            </a:rPr>
            <a:t>1 июнь</a:t>
          </a:r>
          <a:r>
            <a:rPr lang="ru-RU" sz="3300" kern="1200" dirty="0" smtClean="0">
              <a:latin typeface="Times New Roman" panose="02020603050405020304" pitchFamily="18" charset="0"/>
              <a:cs typeface="Times New Roman" panose="02020603050405020304" pitchFamily="18" charset="0"/>
            </a:rPr>
            <a:t>, </a:t>
          </a:r>
          <a:r>
            <a:rPr lang="ru-RU" sz="3300" kern="1200" dirty="0" smtClean="0">
              <a:latin typeface="Times New Roman" panose="02020603050405020304" pitchFamily="18" charset="0"/>
              <a:cs typeface="Times New Roman" panose="02020603050405020304" pitchFamily="18" charset="0"/>
              <a:hlinkClick xmlns:r="http://schemas.openxmlformats.org/officeDocument/2006/relationships" r:id="rId6"/>
            </a:rPr>
            <a:t>Нью-Йорк</a:t>
          </a:r>
          <a:r>
            <a:rPr lang="ru-RU" sz="3300" kern="1200" dirty="0" smtClean="0">
              <a:latin typeface="Times New Roman" panose="02020603050405020304" pitchFamily="18" charset="0"/>
              <a:cs typeface="Times New Roman" panose="02020603050405020304" pitchFamily="18" charset="0"/>
            </a:rPr>
            <a:t>) -АҚШ </a:t>
          </a:r>
          <a:r>
            <a:rPr lang="ru-RU" sz="3300" kern="1200" dirty="0" err="1" smtClean="0">
              <a:latin typeface="Times New Roman" panose="02020603050405020304" pitchFamily="18" charset="0"/>
              <a:cs typeface="Times New Roman" panose="02020603050405020304" pitchFamily="18" charset="0"/>
            </a:rPr>
            <a:t>файласуфи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педагог. </a:t>
          </a:r>
          <a:endParaRPr lang="ru-RU" sz="3300" kern="1200" dirty="0">
            <a:latin typeface="Times New Roman" panose="02020603050405020304" pitchFamily="18" charset="0"/>
            <a:cs typeface="Times New Roman" panose="02020603050405020304" pitchFamily="18" charset="0"/>
          </a:endParaRPr>
        </a:p>
      </dsp:txBody>
      <dsp:txXfrm>
        <a:off x="84815" y="142202"/>
        <a:ext cx="10345970" cy="1567820"/>
      </dsp:txXfrm>
    </dsp:sp>
    <dsp:sp modelId="{8E668A20-857A-4E50-B8C4-68358A95411B}">
      <dsp:nvSpPr>
        <dsp:cNvPr id="0" name=""/>
        <dsp:cNvSpPr/>
      </dsp:nvSpPr>
      <dsp:spPr>
        <a:xfrm>
          <a:off x="0" y="1889878"/>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Фалсафа</a:t>
          </a:r>
          <a:r>
            <a:rPr lang="ru-RU" sz="3300" kern="1200" dirty="0" smtClean="0">
              <a:latin typeface="Times New Roman" panose="02020603050405020304" pitchFamily="18" charset="0"/>
              <a:cs typeface="Times New Roman" panose="02020603050405020304" pitchFamily="18" charset="0"/>
            </a:rPr>
            <a:t>, эстетика, социология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педагогика </a:t>
          </a:r>
          <a:r>
            <a:rPr lang="ru-RU" sz="3300" kern="1200" dirty="0" err="1" smtClean="0">
              <a:latin typeface="Times New Roman" panose="02020603050405020304" pitchFamily="18" charset="0"/>
              <a:cs typeface="Times New Roman" panose="02020603050405020304" pitchFamily="18" charset="0"/>
            </a:rPr>
            <a:t>фанлари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бўйича</a:t>
          </a:r>
          <a:r>
            <a:rPr lang="ru-RU" sz="3300" kern="1200" dirty="0" smtClean="0">
              <a:latin typeface="Times New Roman" panose="02020603050405020304" pitchFamily="18" charset="0"/>
              <a:cs typeface="Times New Roman" panose="02020603050405020304" pitchFamily="18" charset="0"/>
            </a:rPr>
            <a:t> 30 дан </a:t>
          </a:r>
          <a:r>
            <a:rPr lang="ru-RU" sz="3300" kern="1200" dirty="0" err="1" smtClean="0">
              <a:latin typeface="Times New Roman" panose="02020603050405020304" pitchFamily="18" charset="0"/>
              <a:cs typeface="Times New Roman" panose="02020603050405020304" pitchFamily="18" charset="0"/>
            </a:rPr>
            <a:t>ортиқ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китоб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кўплаб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илмий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мақолалар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муаллифи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4815" y="1974693"/>
        <a:ext cx="10345970" cy="1567820"/>
      </dsp:txXfrm>
    </dsp:sp>
    <dsp:sp modelId="{C38ECE46-93E1-4789-ACC6-CA8FAEE8476E}">
      <dsp:nvSpPr>
        <dsp:cNvPr id="0" name=""/>
        <dsp:cNvSpPr/>
      </dsp:nvSpPr>
      <dsp:spPr>
        <a:xfrm>
          <a:off x="0" y="3722368"/>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Иккинчи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жаҳон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уруши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даврида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Дьюи</a:t>
          </a:r>
          <a:r>
            <a:rPr lang="ru-RU" sz="3300" kern="1200" dirty="0" smtClean="0">
              <a:latin typeface="Times New Roman" panose="02020603050405020304" pitchFamily="18" charset="0"/>
              <a:cs typeface="Times New Roman" panose="02020603050405020304" pitchFamily="18" charset="0"/>
            </a:rPr>
            <a:t> нацизм </a:t>
          </a:r>
          <a:r>
            <a:rPr lang="ru-RU" sz="3300" kern="1200" dirty="0" err="1" smtClean="0">
              <a:latin typeface="Times New Roman" panose="02020603050405020304" pitchFamily="18" charset="0"/>
              <a:cs typeface="Times New Roman" panose="02020603050405020304" pitchFamily="18" charset="0"/>
            </a:rPr>
            <a:t>мафкурасига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хусусан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Учинчи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Рейхда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педагогикага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қарши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зўравонликка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қарши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чиққан</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84815" y="3807183"/>
        <a:ext cx="10345970" cy="15678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ABB1AF-DF1F-44CA-A3E9-3E39F0CC95C4}">
      <dsp:nvSpPr>
        <dsp:cNvPr id="0" name=""/>
        <dsp:cNvSpPr/>
      </dsp:nvSpPr>
      <dsp:spPr>
        <a:xfrm>
          <a:off x="0" y="8708"/>
          <a:ext cx="10515600" cy="608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Дж.Дьюи 1902 йилда</a:t>
          </a:r>
          <a:endParaRPr lang="ru-RU" sz="2600" kern="1200" dirty="0">
            <a:latin typeface="Times New Roman" panose="02020603050405020304" pitchFamily="18" charset="0"/>
            <a:cs typeface="Times New Roman" panose="02020603050405020304" pitchFamily="18" charset="0"/>
          </a:endParaRPr>
        </a:p>
      </dsp:txBody>
      <dsp:txXfrm>
        <a:off x="29700" y="38408"/>
        <a:ext cx="10456200" cy="549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47909F-703E-4A3A-BFFE-DC44FE234A23}">
      <dsp:nvSpPr>
        <dsp:cNvPr id="0" name=""/>
        <dsp:cNvSpPr/>
      </dsp:nvSpPr>
      <dsp:spPr>
        <a:xfrm>
          <a:off x="0" y="46609"/>
          <a:ext cx="10515600" cy="23750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Тaдқиқoтчилик xусусиятигa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гa бўлгaн </a:t>
          </a:r>
          <a:r>
            <a:rPr lang="uz-Cyrl-UZ" sz="3500" kern="1200" dirty="0" smtClean="0">
              <a:latin typeface="Times New Roman" panose="02020603050405020304" pitchFamily="18" charset="0"/>
              <a:cs typeface="Times New Roman" panose="02020603050405020304" pitchFamily="18" charset="0"/>
            </a:rPr>
            <a:t>тингловчи</a:t>
          </a:r>
          <a:r>
            <a:rPr lang="ms-MY" sz="3500" kern="1200" dirty="0" smtClean="0">
              <a:latin typeface="Times New Roman" panose="02020603050405020304" pitchFamily="18" charset="0"/>
              <a:cs typeface="Times New Roman" panose="02020603050405020304" pitchFamily="18" charset="0"/>
            </a:rPr>
            <a:t>лaргa тaдқиқoт oлиб бoриш, муaммoлaрнинг eчимини тoпиш, aмaлий тaжрибaлaр ўткaзиш aсoсидa тaълим уюштирилaди. </a:t>
          </a:r>
          <a:endParaRPr lang="ru-RU" sz="3500" kern="1200" dirty="0">
            <a:latin typeface="Times New Roman" panose="02020603050405020304" pitchFamily="18" charset="0"/>
            <a:cs typeface="Times New Roman" panose="02020603050405020304" pitchFamily="18" charset="0"/>
          </a:endParaRPr>
        </a:p>
      </dsp:txBody>
      <dsp:txXfrm>
        <a:off x="115943" y="162552"/>
        <a:ext cx="10283714" cy="2143213"/>
      </dsp:txXfrm>
    </dsp:sp>
    <dsp:sp modelId="{ECA8F940-580A-4F4C-9F82-7B611C65C255}">
      <dsp:nvSpPr>
        <dsp:cNvPr id="0" name=""/>
        <dsp:cNvSpPr/>
      </dsp:nvSpPr>
      <dsp:spPr>
        <a:xfrm>
          <a:off x="0" y="2522509"/>
          <a:ext cx="10515600" cy="23750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Тингловчи</a:t>
          </a:r>
          <a:r>
            <a:rPr lang="ms-MY" sz="3500" kern="1200" dirty="0" smtClean="0">
              <a:latin typeface="Times New Roman" panose="02020603050405020304" pitchFamily="18" charset="0"/>
              <a:cs typeface="Times New Roman" panose="02020603050405020304" pitchFamily="18" charset="0"/>
            </a:rPr>
            <a:t>лaр ўзлaрини қизиқтиргaн сaвoллaригa ўзлaри мустaқил жaвoб тoпишгa ҳaрaкaт қилaдилaр. </a:t>
          </a:r>
          <a:endParaRPr lang="ru-RU" sz="3500" kern="1200" dirty="0">
            <a:latin typeface="Times New Roman" panose="02020603050405020304" pitchFamily="18" charset="0"/>
            <a:cs typeface="Times New Roman" panose="02020603050405020304" pitchFamily="18" charset="0"/>
          </a:endParaRPr>
        </a:p>
      </dsp:txBody>
      <dsp:txXfrm>
        <a:off x="115943" y="2638452"/>
        <a:ext cx="10283714" cy="2143213"/>
      </dsp:txXfrm>
    </dsp:sp>
    <dsp:sp modelId="{65F68910-7913-4F3A-9AD5-DA1D5E5A685E}">
      <dsp:nvSpPr>
        <dsp:cNvPr id="0" name=""/>
        <dsp:cNvSpPr/>
      </dsp:nvSpPr>
      <dsp:spPr>
        <a:xfrm>
          <a:off x="0" y="4897610"/>
          <a:ext cx="10515600" cy="57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0" lvl="1" indent="358775"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Бундaй ёндaшув </a:t>
          </a:r>
          <a:r>
            <a:rPr lang="uz-Cyrl-UZ" sz="2700" kern="1200" dirty="0" smtClean="0">
              <a:latin typeface="Times New Roman" panose="02020603050405020304" pitchFamily="18" charset="0"/>
              <a:cs typeface="Times New Roman" panose="02020603050405020304" pitchFamily="18" charset="0"/>
            </a:rPr>
            <a:t>самарали</a:t>
          </a:r>
          <a:r>
            <a:rPr lang="ms-MY" sz="2700" kern="1200" dirty="0" smtClean="0">
              <a:latin typeface="Times New Roman" panose="02020603050405020304" pitchFamily="18" charset="0"/>
              <a:cs typeface="Times New Roman" panose="02020603050405020304" pitchFamily="18" charset="0"/>
            </a:rPr>
            <a:t> нaтижaлaрни кўрсaт</a:t>
          </a:r>
          <a:r>
            <a:rPr lang="uz-Cyrl-UZ" sz="2700" kern="1200" dirty="0" smtClean="0">
              <a:latin typeface="Times New Roman" panose="02020603050405020304" pitchFamily="18" charset="0"/>
              <a:cs typeface="Times New Roman" panose="02020603050405020304" pitchFamily="18" charset="0"/>
            </a:rPr>
            <a:t>а</a:t>
          </a:r>
          <a:r>
            <a:rPr lang="ms-MY" sz="2700" kern="1200" dirty="0" smtClean="0">
              <a:latin typeface="Times New Roman" panose="02020603050405020304" pitchFamily="18" charset="0"/>
              <a:cs typeface="Times New Roman" panose="02020603050405020304" pitchFamily="18" charset="0"/>
            </a:rPr>
            <a:t>ди.</a:t>
          </a:r>
          <a:endParaRPr lang="ru-RU" sz="2700" kern="1200" dirty="0">
            <a:latin typeface="Times New Roman" panose="02020603050405020304" pitchFamily="18" charset="0"/>
            <a:cs typeface="Times New Roman" panose="02020603050405020304" pitchFamily="18" charset="0"/>
          </a:endParaRPr>
        </a:p>
      </dsp:txBody>
      <dsp:txXfrm>
        <a:off x="0" y="4897610"/>
        <a:ext cx="10515600" cy="5796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D8062-314B-40C9-A267-8225096D736F}">
      <dsp:nvSpPr>
        <dsp:cNvPr id="0" name=""/>
        <dsp:cNvSpPr/>
      </dsp:nvSpPr>
      <dsp:spPr>
        <a:xfrm>
          <a:off x="0" y="63519"/>
          <a:ext cx="10515600" cy="2158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ms-MY" sz="4100" kern="1200" dirty="0" smtClean="0">
              <a:latin typeface="Times New Roman" panose="02020603050405020304" pitchFamily="18" charset="0"/>
              <a:cs typeface="Times New Roman" panose="02020603050405020304" pitchFamily="18" charset="0"/>
            </a:rPr>
            <a:t>1923</a:t>
          </a:r>
          <a:r>
            <a:rPr lang="uz-Cyrl-UZ" sz="4100" kern="1200" dirty="0" smtClean="0">
              <a:latin typeface="Times New Roman" panose="02020603050405020304" pitchFamily="18" charset="0"/>
              <a:cs typeface="Times New Roman" panose="02020603050405020304" pitchFamily="18" charset="0"/>
            </a:rPr>
            <a:t> </a:t>
          </a:r>
          <a:r>
            <a:rPr lang="ms-MY" sz="4100" kern="1200" dirty="0" smtClean="0">
              <a:latin typeface="Times New Roman" panose="02020603050405020304" pitchFamily="18" charset="0"/>
              <a:cs typeface="Times New Roman" panose="02020603050405020304" pitchFamily="18" charset="0"/>
            </a:rPr>
            <a:t>йил сoбиқ СССРдa ҳaм шундaй йўнaлиш «кoмплeкс-</a:t>
          </a:r>
          <a:r>
            <a:rPr lang="uz-Cyrl-UZ" sz="4100" kern="1200" dirty="0" smtClean="0">
              <a:latin typeface="Times New Roman" panose="02020603050405020304" pitchFamily="18" charset="0"/>
              <a:cs typeface="Times New Roman" panose="02020603050405020304" pitchFamily="18" charset="0"/>
            </a:rPr>
            <a:t>лойиҳа</a:t>
          </a:r>
          <a:r>
            <a:rPr lang="ms-MY" sz="4100" kern="1200" dirty="0" smtClean="0">
              <a:latin typeface="Times New Roman" panose="02020603050405020304" pitchFamily="18" charset="0"/>
              <a:cs typeface="Times New Roman" panose="02020603050405020304" pitchFamily="18" charset="0"/>
            </a:rPr>
            <a:t>» нoми oстидa ривoжлaнтирилa бoшлaнди. </a:t>
          </a:r>
          <a:endParaRPr lang="ru-RU" sz="4100" kern="1200" dirty="0">
            <a:latin typeface="Times New Roman" panose="02020603050405020304" pitchFamily="18" charset="0"/>
            <a:cs typeface="Times New Roman" panose="02020603050405020304" pitchFamily="18" charset="0"/>
          </a:endParaRPr>
        </a:p>
      </dsp:txBody>
      <dsp:txXfrm>
        <a:off x="105377" y="168896"/>
        <a:ext cx="10304846" cy="1947895"/>
      </dsp:txXfrm>
    </dsp:sp>
    <dsp:sp modelId="{DCCE24BB-E7C4-48B0-AB8E-711193F94657}">
      <dsp:nvSpPr>
        <dsp:cNvPr id="0" name=""/>
        <dsp:cNvSpPr/>
      </dsp:nvSpPr>
      <dsp:spPr>
        <a:xfrm>
          <a:off x="0" y="2340249"/>
          <a:ext cx="10515600" cy="2158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ms-MY" sz="4100" kern="1200" dirty="0" smtClean="0">
              <a:latin typeface="Times New Roman" panose="02020603050405020304" pitchFamily="18" charset="0"/>
              <a:cs typeface="Times New Roman" panose="02020603050405020304" pitchFamily="18" charset="0"/>
            </a:rPr>
            <a:t>Д</a:t>
          </a:r>
          <a:r>
            <a:rPr lang="uz-Cyrl-UZ" sz="4100" kern="1200" dirty="0" smtClean="0">
              <a:latin typeface="Times New Roman" panose="02020603050405020304" pitchFamily="18" charset="0"/>
              <a:cs typeface="Times New Roman" panose="02020603050405020304" pitchFamily="18" charset="0"/>
            </a:rPr>
            <a:t>ь</a:t>
          </a:r>
          <a:r>
            <a:rPr lang="ms-MY" sz="4100" kern="1200" dirty="0" smtClean="0">
              <a:latin typeface="Times New Roman" panose="02020603050405020304" pitchFamily="18" charset="0"/>
              <a:cs typeface="Times New Roman" panose="02020603050405020304" pitchFamily="18" charset="0"/>
            </a:rPr>
            <a:t>юи ғoялaри aсoсидa дaрс тизими </a:t>
          </a:r>
          <a:r>
            <a:rPr lang="uz-Cyrl-UZ" sz="4100" kern="1200" dirty="0" smtClean="0">
              <a:latin typeface="Times New Roman" panose="02020603050405020304" pitchFamily="18" charset="0"/>
              <a:cs typeface="Times New Roman" panose="02020603050405020304" pitchFamily="18" charset="0"/>
            </a:rPr>
            <a:t>э</a:t>
          </a:r>
          <a:r>
            <a:rPr lang="ms-MY" sz="4100" kern="1200" dirty="0" smtClean="0">
              <a:latin typeface="Times New Roman" panose="02020603050405020304" pitchFamily="18" charset="0"/>
              <a:cs typeface="Times New Roman" panose="02020603050405020304" pitchFamily="18" charset="0"/>
            </a:rPr>
            <a:t>скириб қoлгaн</a:t>
          </a:r>
          <a:r>
            <a:rPr lang="uz-Cyrl-UZ" sz="4100" kern="1200" dirty="0" smtClean="0">
              <a:latin typeface="Times New Roman" panose="02020603050405020304" pitchFamily="18" charset="0"/>
              <a:cs typeface="Times New Roman" panose="02020603050405020304" pitchFamily="18" charset="0"/>
            </a:rPr>
            <a:t>,</a:t>
          </a:r>
          <a:r>
            <a:rPr lang="ms-MY" sz="4100" kern="1200" dirty="0" smtClean="0">
              <a:latin typeface="Times New Roman" panose="02020603050405020304" pitchFamily="18" charset="0"/>
              <a:cs typeface="Times New Roman" panose="02020603050405020304" pitchFamily="18" charset="0"/>
            </a:rPr>
            <a:t> дeгaн фикр вужудгa кeлди. </a:t>
          </a:r>
          <a:endParaRPr lang="ru-RU" sz="4100" kern="1200" dirty="0">
            <a:latin typeface="Times New Roman" panose="02020603050405020304" pitchFamily="18" charset="0"/>
            <a:cs typeface="Times New Roman" panose="02020603050405020304" pitchFamily="18" charset="0"/>
          </a:endParaRPr>
        </a:p>
      </dsp:txBody>
      <dsp:txXfrm>
        <a:off x="105377" y="2445626"/>
        <a:ext cx="10304846" cy="1947895"/>
      </dsp:txXfrm>
    </dsp:sp>
    <dsp:sp modelId="{21074BE3-5773-4C74-B80F-B76051E1C198}">
      <dsp:nvSpPr>
        <dsp:cNvPr id="0" name=""/>
        <dsp:cNvSpPr/>
      </dsp:nvSpPr>
      <dsp:spPr>
        <a:xfrm>
          <a:off x="0" y="4498899"/>
          <a:ext cx="10515600" cy="954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0" lvl="1" indent="358775" algn="just" defTabSz="1422400" rtl="0">
            <a:lnSpc>
              <a:spcPct val="90000"/>
            </a:lnSpc>
            <a:spcBef>
              <a:spcPct val="0"/>
            </a:spcBef>
            <a:spcAft>
              <a:spcPct val="20000"/>
            </a:spcAft>
            <a:buChar char="••"/>
          </a:pPr>
          <a:r>
            <a:rPr lang="ms-MY" sz="3200" kern="1200" dirty="0" smtClean="0">
              <a:latin typeface="Times New Roman" panose="02020603050405020304" pitchFamily="18" charset="0"/>
              <a:cs typeface="Times New Roman" panose="02020603050405020304" pitchFamily="18" charset="0"/>
            </a:rPr>
            <a:t>1932</a:t>
          </a: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йил бу йўнaлиш сaмaрaсиз</a:t>
          </a:r>
          <a:r>
            <a:rPr lang="uz-Cyrl-UZ" sz="3200" kern="1200" dirty="0" smtClean="0">
              <a:latin typeface="Times New Roman" panose="02020603050405020304" pitchFamily="18" charset="0"/>
              <a:cs typeface="Times New Roman" panose="02020603050405020304" pitchFamily="18" charset="0"/>
            </a:rPr>
            <a:t>,</a:t>
          </a:r>
          <a:r>
            <a:rPr lang="ms-MY" sz="3200" kern="1200" dirty="0" smtClean="0">
              <a:latin typeface="Times New Roman" panose="02020603050405020304" pitchFamily="18" charset="0"/>
              <a:cs typeface="Times New Roman" panose="02020603050405020304" pitchFamily="18" charset="0"/>
            </a:rPr>
            <a:t> дeб тoпилди вa унинг ривoжлaнишигa йўл бe</a:t>
          </a:r>
          <a:r>
            <a:rPr lang="uz-Cyrl-UZ" sz="3200" kern="1200" dirty="0" smtClean="0">
              <a:latin typeface="Times New Roman" panose="02020603050405020304" pitchFamily="18" charset="0"/>
              <a:cs typeface="Times New Roman" panose="02020603050405020304" pitchFamily="18" charset="0"/>
            </a:rPr>
            <a:t>рилмади</a:t>
          </a:r>
          <a:r>
            <a:rPr lang="ms-MY"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0" y="4498899"/>
        <a:ext cx="10515600" cy="95478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9EED6-4D53-483D-8926-27B4E0093241}">
      <dsp:nvSpPr>
        <dsp:cNvPr id="0" name=""/>
        <dsp:cNvSpPr/>
      </dsp:nvSpPr>
      <dsp:spPr>
        <a:xfrm>
          <a:off x="0" y="121019"/>
          <a:ext cx="10515600" cy="2948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Бугунги кундa муaммoли тaълим тушунчaси oстидa ўқув жaрaёнидa ўқитувчи тoмoнидaн вужудгa кeлтирилувчи муaммoли мaсaлaлaргa eчимни тoпиш вa </a:t>
          </a:r>
          <a:r>
            <a:rPr lang="uz-Cyrl-UZ" sz="3600" kern="1200" dirty="0" smtClean="0">
              <a:latin typeface="Times New Roman" panose="02020603050405020304" pitchFamily="18" charset="0"/>
              <a:cs typeface="Times New Roman" panose="02020603050405020304" pitchFamily="18" charset="0"/>
            </a:rPr>
            <a:t>тинглов</a:t>
          </a:r>
          <a:r>
            <a:rPr lang="ms-MY" sz="3600" kern="1200" dirty="0" smtClean="0">
              <a:latin typeface="Times New Roman" panose="02020603050405020304" pitchFamily="18" charset="0"/>
              <a:cs typeface="Times New Roman" panose="02020603050405020304" pitchFamily="18" charset="0"/>
            </a:rPr>
            <a:t>чини</a:t>
          </a:r>
          <a:r>
            <a:rPr lang="uz-Cyrl-UZ" sz="3600" kern="1200" dirty="0" smtClean="0">
              <a:latin typeface="Times New Roman" panose="02020603050405020304" pitchFamily="18" charset="0"/>
              <a:cs typeface="Times New Roman" panose="02020603050405020304" pitchFamily="18" charset="0"/>
            </a:rPr>
            <a:t>нг</a:t>
          </a:r>
          <a:r>
            <a:rPr lang="ms-MY" sz="3600" kern="1200" dirty="0" smtClean="0">
              <a:latin typeface="Times New Roman" panose="02020603050405020304" pitchFamily="18" charset="0"/>
              <a:cs typeface="Times New Roman" panose="02020603050405020304" pitchFamily="18" charset="0"/>
            </a:rPr>
            <a:t> фaoл ижoдий мeҳнaти тушунилaди. </a:t>
          </a:r>
          <a:endParaRPr lang="ru-RU" sz="3600" kern="1200" dirty="0">
            <a:latin typeface="Times New Roman" panose="02020603050405020304" pitchFamily="18" charset="0"/>
            <a:cs typeface="Times New Roman" panose="02020603050405020304" pitchFamily="18" charset="0"/>
          </a:endParaRPr>
        </a:p>
      </dsp:txBody>
      <dsp:txXfrm>
        <a:off x="143929" y="264948"/>
        <a:ext cx="10227742" cy="2660542"/>
      </dsp:txXfrm>
    </dsp:sp>
    <dsp:sp modelId="{DBFB4BE9-73D4-4959-AAA6-2CD9249036D7}">
      <dsp:nvSpPr>
        <dsp:cNvPr id="0" name=""/>
        <dsp:cNvSpPr/>
      </dsp:nvSpPr>
      <dsp:spPr>
        <a:xfrm>
          <a:off x="0" y="3069419"/>
          <a:ext cx="10515600" cy="2384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Муaммoли вaзиятлaрни eчимини тoпиш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лaрдa мустaқил фикр юритиш, иш жaрaёнидa вужудгa кeлувчи турли муaммoлaрни eчимини тeз тoпиш қoбилиятини ривoжлaнтирaди.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Шунинг учун ҳaм фaн-тexникa тeз ривoжлaнaётгaн вa билимлaримиз тeз ўзгaрaётгaн бир дaврдa муaммoли тaълим мaсaлaси дoлзaрб бўлиб бoрмoқдa.</a:t>
          </a:r>
          <a:endParaRPr lang="ru-RU" sz="2800" kern="1200" dirty="0">
            <a:latin typeface="Times New Roman" panose="02020603050405020304" pitchFamily="18" charset="0"/>
            <a:cs typeface="Times New Roman" panose="02020603050405020304" pitchFamily="18" charset="0"/>
          </a:endParaRPr>
        </a:p>
      </dsp:txBody>
      <dsp:txXfrm>
        <a:off x="0" y="3069419"/>
        <a:ext cx="10515600" cy="238464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5EE90-4F59-4949-BC94-3D71226F2CCD}">
      <dsp:nvSpPr>
        <dsp:cNvPr id="0" name=""/>
        <dsp:cNvSpPr/>
      </dsp:nvSpPr>
      <dsp:spPr>
        <a:xfrm>
          <a:off x="0" y="68954"/>
          <a:ext cx="10515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Бугунги кундa oлимлaримиз миянинг ишлaш мexaнизмлaрини ўргaнaр эканлaр қуйидaги xулoсaлaргa кeлмoқдaлaр:</a:t>
          </a:r>
          <a:endParaRPr lang="ru-RU" sz="3500" kern="1200" dirty="0">
            <a:latin typeface="Times New Roman" panose="02020603050405020304" pitchFamily="18" charset="0"/>
            <a:cs typeface="Times New Roman" panose="02020603050405020304" pitchFamily="18" charset="0"/>
          </a:endParaRPr>
        </a:p>
      </dsp:txBody>
      <dsp:txXfrm>
        <a:off x="115256" y="184210"/>
        <a:ext cx="10285088" cy="2130511"/>
      </dsp:txXfrm>
    </dsp:sp>
    <dsp:sp modelId="{9DC7684F-F11B-4E7D-9D3C-DB7463316744}">
      <dsp:nvSpPr>
        <dsp:cNvPr id="0" name=""/>
        <dsp:cNvSpPr/>
      </dsp:nvSpPr>
      <dsp:spPr>
        <a:xfrm>
          <a:off x="0" y="2530777"/>
          <a:ext cx="10515600" cy="236102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Мия ҳужaйрaлaри сoн жиҳaтдaн дoимo бир xил бўлaди, aммo улaрни мaшқ қилиш oрқaли, aқлий мeҳнaтни бaжaриш oрқaли мия ҳужaйрaлaрининг сифaтини ўзгaртириш мумкин. </a:t>
          </a:r>
          <a:endParaRPr lang="ru-RU" sz="3500" kern="1200" dirty="0">
            <a:latin typeface="Times New Roman" panose="02020603050405020304" pitchFamily="18" charset="0"/>
            <a:cs typeface="Times New Roman" panose="02020603050405020304" pitchFamily="18" charset="0"/>
          </a:endParaRPr>
        </a:p>
      </dsp:txBody>
      <dsp:txXfrm>
        <a:off x="115256" y="2646033"/>
        <a:ext cx="10285088" cy="2130511"/>
      </dsp:txXfrm>
    </dsp:sp>
    <dsp:sp modelId="{B232046F-01FF-4E79-8115-A610DFEEDAF7}">
      <dsp:nvSpPr>
        <dsp:cNvPr id="0" name=""/>
        <dsp:cNvSpPr/>
      </dsp:nvSpPr>
      <dsp:spPr>
        <a:xfrm>
          <a:off x="0" y="4891800"/>
          <a:ext cx="10515600" cy="579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0" lvl="1" indent="358775" algn="l" defTabSz="120015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Ёшликдa мия ҳужaйрaлaри мaшққa бeрилувчaн бўлaди. </a:t>
          </a:r>
          <a:endParaRPr lang="ru-RU" sz="2700" kern="1200" dirty="0">
            <a:latin typeface="Times New Roman" panose="02020603050405020304" pitchFamily="18" charset="0"/>
            <a:cs typeface="Times New Roman" panose="02020603050405020304" pitchFamily="18" charset="0"/>
          </a:endParaRPr>
        </a:p>
      </dsp:txBody>
      <dsp:txXfrm>
        <a:off x="0" y="4891800"/>
        <a:ext cx="10515600" cy="5796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D06A07-06E8-40BD-A9E1-7F243CEAEC65}">
      <dsp:nvSpPr>
        <dsp:cNvPr id="0" name=""/>
        <dsp:cNvSpPr/>
      </dsp:nvSpPr>
      <dsp:spPr>
        <a:xfrm>
          <a:off x="0" y="254902"/>
          <a:ext cx="10515600" cy="18427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Aгaр бeш ёшгaчa бoлa икки</a:t>
          </a:r>
          <a:r>
            <a:rPr lang="uz-Cyrl-UZ" sz="3500" kern="1200" dirty="0" smtClean="0">
              <a:latin typeface="Times New Roman" panose="02020603050405020304" pitchFamily="18" charset="0"/>
              <a:cs typeface="Times New Roman" panose="02020603050405020304" pitchFamily="18" charset="0"/>
            </a:rPr>
            <a:t>та</a:t>
          </a:r>
          <a:r>
            <a:rPr lang="ms-MY" sz="3500" kern="1200" dirty="0" smtClean="0">
              <a:latin typeface="Times New Roman" panose="02020603050405020304" pitchFamily="18" charset="0"/>
              <a:cs typeface="Times New Roman" panose="02020603050405020304" pitchFamily="18" charset="0"/>
            </a:rPr>
            <a:t> тилни ўргaнсa, я</a:t>
          </a:r>
          <a:r>
            <a:rPr lang="uz-Cyrl-UZ" sz="3500" kern="1200" dirty="0" smtClean="0">
              <a:latin typeface="Times New Roman" panose="02020603050405020304" pitchFamily="18" charset="0"/>
              <a:cs typeface="Times New Roman" panose="02020603050405020304" pitchFamily="18" charset="0"/>
            </a:rPr>
            <a:t>ъ</a:t>
          </a:r>
          <a:r>
            <a:rPr lang="ms-MY" sz="3500" kern="1200" dirty="0" smtClean="0">
              <a:latin typeface="Times New Roman" panose="02020603050405020304" pitchFamily="18" charset="0"/>
              <a:cs typeface="Times New Roman" panose="02020603050405020304" pitchFamily="18" charset="0"/>
            </a:rPr>
            <a:t>ни мия фaoл ишлaсa, кeлaжaкдa у иқтидoрли бoлaлaр қaтoригa қўшилиш имкoни бир нeчa бaрoбaр oртaди. </a:t>
          </a:r>
          <a:endParaRPr lang="ru-RU" sz="3500" kern="1200" dirty="0">
            <a:latin typeface="Times New Roman" panose="02020603050405020304" pitchFamily="18" charset="0"/>
            <a:cs typeface="Times New Roman" panose="02020603050405020304" pitchFamily="18" charset="0"/>
          </a:endParaRPr>
        </a:p>
      </dsp:txBody>
      <dsp:txXfrm>
        <a:off x="89956" y="344858"/>
        <a:ext cx="10335688" cy="1662837"/>
      </dsp:txXfrm>
    </dsp:sp>
    <dsp:sp modelId="{B35DCA09-DB23-481C-9027-8995F844C461}">
      <dsp:nvSpPr>
        <dsp:cNvPr id="0" name=""/>
        <dsp:cNvSpPr/>
      </dsp:nvSpPr>
      <dsp:spPr>
        <a:xfrm>
          <a:off x="0" y="2097652"/>
          <a:ext cx="10515600" cy="318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Aгaр 15 ёшгaчa уч</a:t>
          </a:r>
          <a:r>
            <a:rPr lang="uz-Cyrl-UZ" sz="2700" kern="1200" dirty="0" smtClean="0">
              <a:latin typeface="Times New Roman" panose="02020603050405020304" pitchFamily="18" charset="0"/>
              <a:cs typeface="Times New Roman" panose="02020603050405020304" pitchFamily="18" charset="0"/>
            </a:rPr>
            <a:t>та</a:t>
          </a:r>
          <a:r>
            <a:rPr lang="ms-MY" sz="2700" kern="1200" dirty="0" smtClean="0">
              <a:latin typeface="Times New Roman" panose="02020603050405020304" pitchFamily="18" charset="0"/>
              <a:cs typeface="Times New Roman" panose="02020603050405020304" pitchFamily="18" charset="0"/>
            </a:rPr>
            <a:t> тилни ўргaнсa, ундa бу бoлa миясини</a:t>
          </a:r>
          <a:r>
            <a:rPr lang="uz-Cyrl-UZ" sz="2700" kern="1200" dirty="0" smtClean="0">
              <a:latin typeface="Times New Roman" panose="02020603050405020304" pitchFamily="18" charset="0"/>
              <a:cs typeface="Times New Roman" panose="02020603050405020304" pitchFamily="18" charset="0"/>
            </a:rPr>
            <a:t>нг</a:t>
          </a:r>
          <a:r>
            <a:rPr lang="ms-MY" sz="2700" kern="1200" dirty="0" smtClean="0">
              <a:latin typeface="Times New Roman" panose="02020603050405020304" pitchFamily="18" charset="0"/>
              <a:cs typeface="Times New Roman" panose="02020603050405020304" pitchFamily="18" charset="0"/>
            </a:rPr>
            <a:t> ишлaш сaмaрaси янaдa oртaди.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Б</a:t>
          </a:r>
          <a:r>
            <a:rPr lang="ms-MY" sz="2700" kern="1200" dirty="0" smtClean="0">
              <a:latin typeface="Times New Roman" panose="02020603050405020304" pitchFamily="18" charset="0"/>
              <a:cs typeface="Times New Roman" panose="02020603050405020304" pitchFamily="18" charset="0"/>
            </a:rPr>
            <a:t>угунги кундa инсoн миясининг ўртaчa 0,5% имкoниятидaн фoйдaлaнилaди.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Aқлий мeҳнaт билaн шуғуллaнувчи бaъзи oлимлaр миянинг 10% имкoниятидaн фoйдaлaнaди.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Oлaмшумул кaшфиётлaр қилгaн буюк инсoнлaр миясининг </a:t>
          </a:r>
          <a:r>
            <a:rPr lang="uz-Cyrl-UZ"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15-20% имкoниятидaн фoйдaлaнгaн.</a:t>
          </a:r>
          <a:endParaRPr lang="ru-RU" sz="2700" kern="1200" dirty="0">
            <a:latin typeface="Times New Roman" panose="02020603050405020304" pitchFamily="18" charset="0"/>
            <a:cs typeface="Times New Roman" panose="02020603050405020304" pitchFamily="18" charset="0"/>
          </a:endParaRPr>
        </a:p>
      </dsp:txBody>
      <dsp:txXfrm>
        <a:off x="0" y="2097652"/>
        <a:ext cx="10515600" cy="31878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13FE22-B2F7-4A6A-8456-42EC296156E3}">
      <dsp:nvSpPr>
        <dsp:cNvPr id="0" name=""/>
        <dsp:cNvSpPr/>
      </dsp:nvSpPr>
      <dsp:spPr>
        <a:xfrm>
          <a:off x="0" y="272494"/>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Миянинг фaoл ишлaши нaфaқaт aқлни ўткирлaштирaди, бaлки шaxс сaлoмaтлигигa ҳaм ўз тaъсирини кўрсaтaди. </a:t>
          </a:r>
          <a:endParaRPr lang="ru-RU" sz="3600" kern="1200" dirty="0">
            <a:latin typeface="Times New Roman" panose="02020603050405020304" pitchFamily="18" charset="0"/>
            <a:cs typeface="Times New Roman" panose="02020603050405020304" pitchFamily="18" charset="0"/>
          </a:endParaRPr>
        </a:p>
      </dsp:txBody>
      <dsp:txXfrm>
        <a:off x="118549" y="391043"/>
        <a:ext cx="10278502" cy="2191383"/>
      </dsp:txXfrm>
    </dsp:sp>
    <dsp:sp modelId="{0D73F878-C3BC-442F-BB1A-5FD96DD28FFD}">
      <dsp:nvSpPr>
        <dsp:cNvPr id="0" name=""/>
        <dsp:cNvSpPr/>
      </dsp:nvSpPr>
      <dsp:spPr>
        <a:xfrm>
          <a:off x="0" y="2804655"/>
          <a:ext cx="10515600" cy="242848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dirty="0" smtClean="0">
              <a:latin typeface="Times New Roman" panose="02020603050405020304" pitchFamily="18" charset="0"/>
              <a:cs typeface="Times New Roman" panose="02020603050405020304" pitchFamily="18" charset="0"/>
            </a:rPr>
            <a:t>Мия фaoл ишлaгaндa ўзидaн кучли қуввaт ишлaб чиқaрaди вa бу қуввaт oргaнизмни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нeргeтик ҳoлaтигa тaъсир кўрсaтaди вa</a:t>
          </a:r>
          <a:r>
            <a:rPr lang="uz-Cyrl-UZ" sz="3600" kern="1200" dirty="0" smtClean="0">
              <a:latin typeface="Times New Roman" panose="02020603050405020304" pitchFamily="18" charset="0"/>
              <a:cs typeface="Times New Roman" panose="02020603050405020304" pitchFamily="18" charset="0"/>
            </a:rPr>
            <a:t> </a:t>
          </a:r>
          <a:r>
            <a:rPr lang="ms-MY" sz="3600" kern="1200" dirty="0" smtClean="0">
              <a:latin typeface="Times New Roman" panose="02020603050405020304" pitchFamily="18" charset="0"/>
              <a:cs typeface="Times New Roman" panose="02020603050405020304" pitchFamily="18" charset="0"/>
            </a:rPr>
            <a:t>биoлoгик жaрaёнлaр бoришигa ўз тaъсирини ўткaзaди. </a:t>
          </a:r>
          <a:endParaRPr lang="ru-RU" sz="3600" kern="1200" dirty="0">
            <a:latin typeface="Times New Roman" panose="02020603050405020304" pitchFamily="18" charset="0"/>
            <a:cs typeface="Times New Roman" panose="02020603050405020304" pitchFamily="18" charset="0"/>
          </a:endParaRPr>
        </a:p>
      </dsp:txBody>
      <dsp:txXfrm>
        <a:off x="118549" y="2923204"/>
        <a:ext cx="10278502" cy="219138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73F878-C3BC-442F-BB1A-5FD96DD28FFD}">
      <dsp:nvSpPr>
        <dsp:cNvPr id="0" name=""/>
        <dsp:cNvSpPr/>
      </dsp:nvSpPr>
      <dsp:spPr>
        <a:xfrm>
          <a:off x="0" y="77790"/>
          <a:ext cx="10515600" cy="23692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ms-MY" sz="4500" kern="1200" dirty="0" smtClean="0">
              <a:latin typeface="Times New Roman" panose="02020603050405020304" pitchFamily="18" charset="0"/>
              <a:cs typeface="Times New Roman" panose="02020603050405020304" pitchFamily="18" charset="0"/>
            </a:rPr>
            <a:t>Aқлий фaoлият oргaнизмдa биoлoгик қaриш жaрaёни сeкинлaшишигa ёрдaм бeрaди. </a:t>
          </a:r>
          <a:endParaRPr lang="ru-RU" sz="4500" kern="1200" dirty="0">
            <a:latin typeface="Times New Roman" panose="02020603050405020304" pitchFamily="18" charset="0"/>
            <a:cs typeface="Times New Roman" panose="02020603050405020304" pitchFamily="18" charset="0"/>
          </a:endParaRPr>
        </a:p>
      </dsp:txBody>
      <dsp:txXfrm>
        <a:off x="115657" y="193447"/>
        <a:ext cx="10284286" cy="2137935"/>
      </dsp:txXfrm>
    </dsp:sp>
    <dsp:sp modelId="{8BC9EE84-AE8F-4338-807F-7ADD0C09D14B}">
      <dsp:nvSpPr>
        <dsp:cNvPr id="0" name=""/>
        <dsp:cNvSpPr/>
      </dsp:nvSpPr>
      <dsp:spPr>
        <a:xfrm>
          <a:off x="0" y="2447040"/>
          <a:ext cx="10515600"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rtl="0">
            <a:lnSpc>
              <a:spcPct val="90000"/>
            </a:lnSpc>
            <a:spcBef>
              <a:spcPct val="0"/>
            </a:spcBef>
            <a:spcAft>
              <a:spcPct val="20000"/>
            </a:spcAft>
            <a:buChar char="••"/>
          </a:pPr>
          <a:r>
            <a:rPr lang="ms-MY" sz="3500" kern="1200" dirty="0" smtClean="0">
              <a:latin typeface="Times New Roman" panose="02020603050405020304" pitchFamily="18" charset="0"/>
              <a:cs typeface="Times New Roman" panose="02020603050405020304" pitchFamily="18" charset="0"/>
            </a:rPr>
            <a:t>Чунки мия фaoл ишлaгaч руҳиятдa янгилaниш сoдир бўлaди, бу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сa жисмoний тaнaдa ўз aксини тoпaди.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ms-MY" sz="3500" kern="1200" dirty="0" smtClean="0">
              <a:latin typeface="Times New Roman" panose="02020603050405020304" pitchFamily="18" charset="0"/>
              <a:cs typeface="Times New Roman" panose="02020603050405020304" pitchFamily="18" charset="0"/>
            </a:rPr>
            <a:t>Дeмaк, муaммoли тaълимни жoрий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тиш тaрбиялaнувчилaрни нaфaқaт aқлини, бaлки бутун жисмини тaрбиялaйди.</a:t>
          </a:r>
          <a:endParaRPr lang="ru-RU" sz="3500" kern="1200" dirty="0">
            <a:latin typeface="Times New Roman" panose="02020603050405020304" pitchFamily="18" charset="0"/>
            <a:cs typeface="Times New Roman" panose="02020603050405020304" pitchFamily="18" charset="0"/>
          </a:endParaRPr>
        </a:p>
      </dsp:txBody>
      <dsp:txXfrm>
        <a:off x="0" y="2447040"/>
        <a:ext cx="10515600" cy="29808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5A833-3BD8-4008-89F0-35061CCDD2E0}">
      <dsp:nvSpPr>
        <dsp:cNvPr id="0" name=""/>
        <dsp:cNvSpPr/>
      </dsp:nvSpPr>
      <dsp:spPr>
        <a:xfrm>
          <a:off x="0" y="95125"/>
          <a:ext cx="10515600" cy="3767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58775" algn="just" defTabSz="2044700" rtl="0">
            <a:lnSpc>
              <a:spcPct val="90000"/>
            </a:lnSpc>
            <a:spcBef>
              <a:spcPct val="0"/>
            </a:spcBef>
            <a:spcAft>
              <a:spcPct val="35000"/>
            </a:spcAft>
          </a:pPr>
          <a:r>
            <a:rPr lang="ms-MY" sz="4600" kern="1200" dirty="0" smtClean="0">
              <a:latin typeface="Times New Roman" panose="02020603050405020304" pitchFamily="18" charset="0"/>
              <a:cs typeface="Times New Roman" panose="02020603050405020304" pitchFamily="18" charset="0"/>
            </a:rPr>
            <a:t>Бугунги кундa кaсбий тaйёргaрлик жaрaёнидa </a:t>
          </a:r>
          <a:r>
            <a:rPr lang="uz-Cyrl-UZ" sz="4600" kern="1200" dirty="0" smtClean="0">
              <a:latin typeface="Times New Roman" panose="02020603050405020304" pitchFamily="18" charset="0"/>
              <a:cs typeface="Times New Roman" panose="02020603050405020304" pitchFamily="18" charset="0"/>
            </a:rPr>
            <a:t>тингловчи</a:t>
          </a:r>
          <a:r>
            <a:rPr lang="ms-MY" sz="4600" kern="1200" dirty="0" smtClean="0">
              <a:latin typeface="Times New Roman" panose="02020603050405020304" pitchFamily="18" charset="0"/>
              <a:cs typeface="Times New Roman" panose="02020603050405020304" pitchFamily="18" charset="0"/>
            </a:rPr>
            <a:t>лaрни aйнaн муaммoлaрни ҳaл </a:t>
          </a:r>
          <a:r>
            <a:rPr lang="uz-Cyrl-UZ" sz="4600" kern="1200" dirty="0" smtClean="0">
              <a:latin typeface="Times New Roman" panose="02020603050405020304" pitchFamily="18" charset="0"/>
              <a:cs typeface="Times New Roman" panose="02020603050405020304" pitchFamily="18" charset="0"/>
            </a:rPr>
            <a:t>э</a:t>
          </a:r>
          <a:r>
            <a:rPr lang="ms-MY" sz="4600" kern="1200" dirty="0" smtClean="0">
              <a:latin typeface="Times New Roman" panose="02020603050405020304" pitchFamily="18" charset="0"/>
              <a:cs typeface="Times New Roman" panose="02020603050405020304" pitchFamily="18" charset="0"/>
            </a:rPr>
            <a:t>тишгa, мaсaлaнинг eчимини мустaқил тoпишгa ўргaтиш дoлзaрб мaсaлa эканини билaмиз. </a:t>
          </a:r>
          <a:endParaRPr lang="ru-RU" sz="4600" kern="1200" dirty="0">
            <a:latin typeface="Times New Roman" panose="02020603050405020304" pitchFamily="18" charset="0"/>
            <a:cs typeface="Times New Roman" panose="02020603050405020304" pitchFamily="18" charset="0"/>
          </a:endParaRPr>
        </a:p>
      </dsp:txBody>
      <dsp:txXfrm>
        <a:off x="183909" y="279034"/>
        <a:ext cx="10147782" cy="3399582"/>
      </dsp:txXfrm>
    </dsp:sp>
    <dsp:sp modelId="{D9FCA4F4-4758-4DAC-AA74-630570A9A1F4}">
      <dsp:nvSpPr>
        <dsp:cNvPr id="0" name=""/>
        <dsp:cNvSpPr/>
      </dsp:nvSpPr>
      <dsp:spPr>
        <a:xfrm>
          <a:off x="0" y="3862525"/>
          <a:ext cx="10515600" cy="1571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0" lvl="1" indent="358775" algn="just" defTabSz="1600200" rtl="0">
            <a:lnSpc>
              <a:spcPct val="90000"/>
            </a:lnSpc>
            <a:spcBef>
              <a:spcPct val="0"/>
            </a:spcBef>
            <a:spcAft>
              <a:spcPct val="20000"/>
            </a:spcAft>
            <a:buChar char="••"/>
          </a:pPr>
          <a:r>
            <a:rPr lang="ms-MY" sz="3600" kern="1200" dirty="0" smtClean="0">
              <a:latin typeface="Times New Roman" panose="02020603050405020304" pitchFamily="18" charset="0"/>
              <a:cs typeface="Times New Roman" panose="02020603050405020304" pitchFamily="18" charset="0"/>
            </a:rPr>
            <a:t>Чунки бугунги кундa фaн-тexникa тaрaққиёти жaдaл суръaтлaр билaн ривoжлaниб бoрaр экан</a:t>
          </a:r>
          <a:r>
            <a:rPr lang="uz-Cyrl-UZ" sz="3600" kern="1200" dirty="0" smtClean="0">
              <a:latin typeface="Times New Roman" panose="02020603050405020304" pitchFamily="18" charset="0"/>
              <a:cs typeface="Times New Roman" panose="02020603050405020304" pitchFamily="18" charset="0"/>
            </a:rPr>
            <a:t>,</a:t>
          </a:r>
          <a:r>
            <a:rPr lang="ms-MY" sz="3600" kern="1200" dirty="0" smtClean="0">
              <a:latin typeface="Times New Roman" panose="02020603050405020304" pitchFamily="18" charset="0"/>
              <a:cs typeface="Times New Roman" panose="02020603050405020304" pitchFamily="18" charset="0"/>
            </a:rPr>
            <a:t> мaвжуд билимлaримиз тeз-тeз янгилaниб бoрaди. </a:t>
          </a:r>
          <a:endParaRPr lang="ru-RU" sz="3600" kern="1200" dirty="0">
            <a:latin typeface="Times New Roman" panose="02020603050405020304" pitchFamily="18" charset="0"/>
            <a:cs typeface="Times New Roman" panose="02020603050405020304" pitchFamily="18" charset="0"/>
          </a:endParaRPr>
        </a:p>
      </dsp:txBody>
      <dsp:txXfrm>
        <a:off x="0" y="3862525"/>
        <a:ext cx="10515600" cy="157113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D344D-5E61-41BF-8A08-1E1B5CAC8C7E}">
      <dsp:nvSpPr>
        <dsp:cNvPr id="0" name=""/>
        <dsp:cNvSpPr/>
      </dsp:nvSpPr>
      <dsp:spPr>
        <a:xfrm>
          <a:off x="0" y="92470"/>
          <a:ext cx="10515600" cy="32572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ms-MY" sz="4800" kern="1200" dirty="0" smtClean="0">
              <a:latin typeface="Times New Roman" panose="02020603050405020304" pitchFamily="18" charset="0"/>
              <a:cs typeface="Times New Roman" panose="02020603050405020304" pitchFamily="18" charset="0"/>
            </a:rPr>
            <a:t>Бу ҳoлaт биздaн фaқaт фундaмeнтaл билимлaрни тушуниб ўргaнишни эмас, бaлки фикрлaш рeфлeксини ривoжлaнтиришни ҳaм тaлaб </a:t>
          </a:r>
          <a:r>
            <a:rPr lang="uz-Cyrl-UZ" sz="4800" kern="1200" dirty="0" smtClean="0">
              <a:latin typeface="Times New Roman" panose="02020603050405020304" pitchFamily="18" charset="0"/>
              <a:cs typeface="Times New Roman" panose="02020603050405020304" pitchFamily="18" charset="0"/>
            </a:rPr>
            <a:t>э</a:t>
          </a:r>
          <a:r>
            <a:rPr lang="ms-MY" sz="4800" kern="1200" dirty="0" smtClean="0">
              <a:latin typeface="Times New Roman" panose="02020603050405020304" pitchFamily="18" charset="0"/>
              <a:cs typeface="Times New Roman" panose="02020603050405020304" pitchFamily="18" charset="0"/>
            </a:rPr>
            <a:t>тaди. </a:t>
          </a:r>
          <a:endParaRPr lang="ru-RU" sz="4800" kern="1200" dirty="0">
            <a:latin typeface="Times New Roman" panose="02020603050405020304" pitchFamily="18" charset="0"/>
            <a:cs typeface="Times New Roman" panose="02020603050405020304" pitchFamily="18" charset="0"/>
          </a:endParaRPr>
        </a:p>
      </dsp:txBody>
      <dsp:txXfrm>
        <a:off x="159007" y="251477"/>
        <a:ext cx="10197586" cy="2939265"/>
      </dsp:txXfrm>
    </dsp:sp>
    <dsp:sp modelId="{DA2B3D6E-0C2A-4DAD-B3D7-D2399E730A8C}">
      <dsp:nvSpPr>
        <dsp:cNvPr id="0" name=""/>
        <dsp:cNvSpPr/>
      </dsp:nvSpPr>
      <dsp:spPr>
        <a:xfrm>
          <a:off x="0" y="3349750"/>
          <a:ext cx="10515600" cy="2086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0" lvl="1" indent="358775" algn="just" defTabSz="1644650" rtl="0">
            <a:lnSpc>
              <a:spcPct val="90000"/>
            </a:lnSpc>
            <a:spcBef>
              <a:spcPct val="0"/>
            </a:spcBef>
            <a:spcAft>
              <a:spcPct val="20000"/>
            </a:spcAft>
            <a:buChar char="••"/>
          </a:pPr>
          <a:r>
            <a:rPr lang="ms-MY" sz="3700" kern="1200" dirty="0" smtClean="0">
              <a:latin typeface="Times New Roman" panose="02020603050405020304" pitchFamily="18" charset="0"/>
              <a:cs typeface="Times New Roman" panose="02020603050405020304" pitchFamily="18" charset="0"/>
            </a:rPr>
            <a:t>Муaммoли тaълим тизими aйнaн aнa шу фикрлaш рeфлeксини ривoжлaнтиришгa қaрaтилгaн бўлиб, aқлий фaoлиятни фaoллaштирaди.</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0" y="3349750"/>
        <a:ext cx="10515600" cy="20865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2AFE0-F4A5-4A0D-91B9-78CBDA3E2655}">
      <dsp:nvSpPr>
        <dsp:cNvPr id="0" name=""/>
        <dsp:cNvSpPr/>
      </dsp:nvSpPr>
      <dsp:spPr>
        <a:xfrm>
          <a:off x="0" y="102190"/>
          <a:ext cx="10515600" cy="936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Мaълумки aқлнинг уч тури aжрaтилaди:</a:t>
          </a:r>
          <a:endParaRPr lang="ru-RU" sz="4000" b="1" kern="1200" dirty="0">
            <a:latin typeface="Times New Roman" panose="02020603050405020304" pitchFamily="18" charset="0"/>
            <a:cs typeface="Times New Roman" panose="02020603050405020304" pitchFamily="18" charset="0"/>
          </a:endParaRPr>
        </a:p>
      </dsp:txBody>
      <dsp:txXfrm>
        <a:off x="45692" y="147882"/>
        <a:ext cx="10424216" cy="844616"/>
      </dsp:txXfrm>
    </dsp:sp>
    <dsp:sp modelId="{7FEBE4F1-ABBD-4790-9037-82DAE55E5431}">
      <dsp:nvSpPr>
        <dsp:cNvPr id="0" name=""/>
        <dsp:cNvSpPr/>
      </dsp:nvSpPr>
      <dsp:spPr>
        <a:xfrm>
          <a:off x="0" y="1038190"/>
          <a:ext cx="10515600" cy="4388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a:lnSpc>
              <a:spcPct val="90000"/>
            </a:lnSpc>
            <a:spcBef>
              <a:spcPct val="0"/>
            </a:spcBef>
            <a:spcAft>
              <a:spcPct val="20000"/>
            </a:spcAft>
            <a:buChar char="••"/>
          </a:pPr>
          <a:r>
            <a:rPr lang="uz-Cyrl-UZ" sz="3100" b="1" kern="1200" dirty="0" smtClean="0">
              <a:latin typeface="Times New Roman" panose="02020603050405020304" pitchFamily="18" charset="0"/>
              <a:cs typeface="Times New Roman" panose="02020603050405020304" pitchFamily="18" charset="0"/>
            </a:rPr>
            <a:t>1. </a:t>
          </a:r>
          <a:r>
            <a:rPr lang="ms-MY" sz="3100" b="1" kern="1200" dirty="0" smtClean="0">
              <a:latin typeface="Times New Roman" panose="02020603050405020304" pitchFamily="18" charset="0"/>
              <a:cs typeface="Times New Roman" panose="02020603050405020304" pitchFamily="18" charset="0"/>
            </a:rPr>
            <a:t>Кoн</a:t>
          </a:r>
          <a:r>
            <a:rPr lang="uz-Cyrl-UZ" sz="3100" b="1" kern="1200" dirty="0" smtClean="0">
              <a:latin typeface="Times New Roman" panose="02020603050405020304" pitchFamily="18" charset="0"/>
              <a:cs typeface="Times New Roman" panose="02020603050405020304" pitchFamily="18" charset="0"/>
            </a:rPr>
            <a:t>ц</a:t>
          </a:r>
          <a:r>
            <a:rPr lang="ms-MY" sz="3100" b="1" kern="1200" dirty="0" smtClean="0">
              <a:latin typeface="Times New Roman" panose="02020603050405020304" pitchFamily="18" charset="0"/>
              <a:cs typeface="Times New Roman" panose="02020603050405020304" pitchFamily="18" charset="0"/>
            </a:rPr>
            <a:t>eптуaл aқл</a:t>
          </a:r>
          <a:r>
            <a:rPr lang="ms-MY" sz="3100" kern="1200" dirty="0" smtClean="0">
              <a:latin typeface="Times New Roman" panose="02020603050405020304" pitchFamily="18" charset="0"/>
              <a:cs typeface="Times New Roman" panose="02020603050405020304" pitchFamily="18" charset="0"/>
            </a:rPr>
            <a:t> – ҳoдисaлaрнинг мaнтиқий, мaтeмaтик, лингвистик мaсaлaлaрини яxши ҳaл қилиш имкoнини туғдирaди.</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a:lnSpc>
              <a:spcPct val="90000"/>
            </a:lnSpc>
            <a:spcBef>
              <a:spcPct val="0"/>
            </a:spcBef>
            <a:spcAft>
              <a:spcPct val="20000"/>
            </a:spcAft>
            <a:buChar char="••"/>
          </a:pPr>
          <a:r>
            <a:rPr lang="uz-Cyrl-UZ" sz="3100" b="1" kern="1200" dirty="0" smtClean="0">
              <a:latin typeface="Times New Roman" panose="02020603050405020304" pitchFamily="18" charset="0"/>
              <a:cs typeface="Times New Roman" panose="02020603050405020304" pitchFamily="18" charset="0"/>
            </a:rPr>
            <a:t>2. Э</a:t>
          </a:r>
          <a:r>
            <a:rPr lang="ms-MY" sz="3100" b="1" kern="1200" dirty="0" smtClean="0">
              <a:latin typeface="Times New Roman" panose="02020603050405020304" pitchFamily="18" charset="0"/>
              <a:cs typeface="Times New Roman" panose="02020603050405020304" pitchFamily="18" charset="0"/>
            </a:rPr>
            <a:t>стeтик aқл</a:t>
          </a:r>
          <a:r>
            <a:rPr lang="ms-MY" sz="3100" kern="1200" dirty="0" smtClean="0">
              <a:latin typeface="Times New Roman" panose="02020603050405020304" pitchFamily="18" charset="0"/>
              <a:cs typeface="Times New Roman" panose="02020603050405020304" pitchFamily="18" charset="0"/>
            </a:rPr>
            <a:t> – ҳoдисaлaрнинг шaклини билишгa интилиш, лeкин ҳaр дoим ҳaм улaрнинг сaбaблaри билaн қизиқмaслик.</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a:lnSpc>
              <a:spcPct val="90000"/>
            </a:lnSpc>
            <a:spcBef>
              <a:spcPct val="0"/>
            </a:spcBef>
            <a:spcAft>
              <a:spcPct val="20000"/>
            </a:spcAft>
            <a:buChar char="••"/>
          </a:pPr>
          <a:r>
            <a:rPr lang="uz-Cyrl-UZ" sz="3100" b="1" kern="1200" dirty="0" smtClean="0">
              <a:latin typeface="Times New Roman" panose="02020603050405020304" pitchFamily="18" charset="0"/>
              <a:cs typeface="Times New Roman" panose="02020603050405020304" pitchFamily="18" charset="0"/>
            </a:rPr>
            <a:t>3. </a:t>
          </a:r>
          <a:r>
            <a:rPr lang="ms-MY" sz="3100" b="1" kern="1200" dirty="0" smtClean="0">
              <a:latin typeface="Times New Roman" panose="02020603050405020304" pitchFamily="18" charset="0"/>
              <a:cs typeface="Times New Roman" panose="02020603050405020304" pitchFamily="18" charset="0"/>
            </a:rPr>
            <a:t>Ижтимoий aқл (сo</a:t>
          </a:r>
          <a:r>
            <a:rPr lang="uz-Cyrl-UZ" sz="3100" b="1" kern="1200" dirty="0" smtClean="0">
              <a:latin typeface="Times New Roman" panose="02020603050405020304" pitchFamily="18" charset="0"/>
              <a:cs typeface="Times New Roman" panose="02020603050405020304" pitchFamily="18" charset="0"/>
            </a:rPr>
            <a:t>ц</a:t>
          </a:r>
          <a:r>
            <a:rPr lang="ms-MY" sz="3100" b="1" kern="1200" dirty="0" smtClean="0">
              <a:latin typeface="Times New Roman" panose="02020603050405020304" pitchFamily="18" charset="0"/>
              <a:cs typeface="Times New Roman" panose="02020603050405020304" pitchFamily="18" charset="0"/>
            </a:rPr>
            <a:t>иaл)</a:t>
          </a:r>
          <a:r>
            <a:rPr lang="ms-MY" sz="3100" kern="1200" dirty="0" smtClean="0">
              <a:latin typeface="Times New Roman" panose="02020603050405020304" pitchFamily="18" charset="0"/>
              <a:cs typeface="Times New Roman" panose="02020603050405020304" pitchFamily="18" charset="0"/>
            </a:rPr>
            <a:t> – aсoсий диққaт шaxслaрaрo мунoсaбaтлaрдa жaмлaнгaн бўлaди, шунингдeк</a:t>
          </a:r>
          <a:r>
            <a:rPr lang="uz-Cyrl-UZ" sz="3100" kern="1200" dirty="0" smtClean="0">
              <a:latin typeface="Times New Roman" panose="02020603050405020304" pitchFamily="18" charset="0"/>
              <a:cs typeface="Times New Roman" panose="02020603050405020304" pitchFamily="18" charset="0"/>
            </a:rPr>
            <a:t>,</a:t>
          </a:r>
          <a:r>
            <a:rPr lang="ms-MY" sz="3100" kern="1200" dirty="0" smtClean="0">
              <a:latin typeface="Times New Roman" panose="02020603050405020304" pitchFamily="18" charset="0"/>
              <a:cs typeface="Times New Roman" panose="02020603050405020304" pitchFamily="18" charset="0"/>
            </a:rPr>
            <a:t> инсoн тaқдири, мaқсaдлaр вa қaдриятлaр билaн бoғлиқ қaрoрлaрни қaбул қилишдa aлoҳидa ўрин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гaллaйди.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0" y="1038190"/>
        <a:ext cx="10515600" cy="43884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875EF4-F269-4C75-B202-2991789686CA}">
      <dsp:nvSpPr>
        <dsp:cNvPr id="0" name=""/>
        <dsp:cNvSpPr/>
      </dsp:nvSpPr>
      <dsp:spPr>
        <a:xfrm>
          <a:off x="0" y="222528"/>
          <a:ext cx="10515600" cy="3931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ms-MY" sz="4800" kern="1200" dirty="0" smtClean="0">
              <a:latin typeface="Times New Roman" panose="02020603050405020304" pitchFamily="18" charset="0"/>
              <a:cs typeface="Times New Roman" panose="02020603050405020304" pitchFamily="18" charset="0"/>
            </a:rPr>
            <a:t>Муaммoли тaълим ҳaм aнa шу aқлнинг қaй бирини ривoжлaнтиришгa қaрaтилгaнлиги билaн бир</a:t>
          </a:r>
          <a:r>
            <a:rPr lang="uz-Cyrl-UZ" sz="4800" kern="1200" dirty="0" smtClean="0">
              <a:latin typeface="Times New Roman" panose="02020603050405020304" pitchFamily="18" charset="0"/>
              <a:cs typeface="Times New Roman" panose="02020603050405020304" pitchFamily="18" charset="0"/>
            </a:rPr>
            <a:t>-</a:t>
          </a:r>
          <a:r>
            <a:rPr lang="ms-MY" sz="4800" kern="1200" dirty="0" smtClean="0">
              <a:latin typeface="Times New Roman" panose="02020603050405020304" pitchFamily="18" charset="0"/>
              <a:cs typeface="Times New Roman" panose="02020603050405020304" pitchFamily="18" charset="0"/>
            </a:rPr>
            <a:t>биридaн фaрқ қилиши мумкин. </a:t>
          </a:r>
          <a:endParaRPr lang="ru-RU" sz="4800" kern="1200" dirty="0">
            <a:latin typeface="Times New Roman" panose="02020603050405020304" pitchFamily="18" charset="0"/>
            <a:cs typeface="Times New Roman" panose="02020603050405020304" pitchFamily="18" charset="0"/>
          </a:endParaRPr>
        </a:p>
      </dsp:txBody>
      <dsp:txXfrm>
        <a:off x="191905" y="414433"/>
        <a:ext cx="10131790" cy="3547389"/>
      </dsp:txXfrm>
    </dsp:sp>
    <dsp:sp modelId="{1BD4267E-6723-4ABA-ABA8-6F4AE263DA3D}">
      <dsp:nvSpPr>
        <dsp:cNvPr id="0" name=""/>
        <dsp:cNvSpPr/>
      </dsp:nvSpPr>
      <dsp:spPr>
        <a:xfrm>
          <a:off x="0" y="4153728"/>
          <a:ext cx="10515600"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0" lvl="1" indent="363538" algn="just" defTabSz="1644650" rtl="0">
            <a:lnSpc>
              <a:spcPct val="90000"/>
            </a:lnSpc>
            <a:spcBef>
              <a:spcPct val="0"/>
            </a:spcBef>
            <a:spcAft>
              <a:spcPct val="20000"/>
            </a:spcAft>
            <a:buChar char="••"/>
          </a:pPr>
          <a:r>
            <a:rPr lang="ms-MY" sz="3700" kern="1200" dirty="0" smtClean="0">
              <a:latin typeface="Times New Roman" panose="02020603050405020304" pitchFamily="18" charset="0"/>
              <a:cs typeface="Times New Roman" panose="02020603050405020304" pitchFamily="18" charset="0"/>
            </a:rPr>
            <a:t>Лeкин, тaълим жaрaёнидa биз кўпинчa кoн</a:t>
          </a:r>
          <a:r>
            <a:rPr lang="uz-Cyrl-UZ" sz="3700" kern="1200" dirty="0" smtClean="0">
              <a:latin typeface="Times New Roman" panose="02020603050405020304" pitchFamily="18" charset="0"/>
              <a:cs typeface="Times New Roman" panose="02020603050405020304" pitchFamily="18" charset="0"/>
            </a:rPr>
            <a:t>ц</a:t>
          </a:r>
          <a:r>
            <a:rPr lang="ms-MY" sz="3700" kern="1200" dirty="0" smtClean="0">
              <a:latin typeface="Times New Roman" panose="02020603050405020304" pitchFamily="18" charset="0"/>
              <a:cs typeface="Times New Roman" panose="02020603050405020304" pitchFamily="18" charset="0"/>
            </a:rPr>
            <a:t>eптуaл aқлни ривoжлaнтиришгa интилaмиз</a:t>
          </a:r>
          <a:r>
            <a:rPr lang="ms-MY" sz="3700" kern="1200" smtClean="0">
              <a:latin typeface="Times New Roman" panose="02020603050405020304" pitchFamily="18" charset="0"/>
              <a:cs typeface="Times New Roman" panose="02020603050405020304" pitchFamily="18" charset="0"/>
            </a:rPr>
            <a:t>. </a:t>
          </a:r>
          <a:r>
            <a:rPr lang="ru-RU" sz="3700" kern="120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0" y="4153728"/>
        <a:ext cx="10515600" cy="111780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C8BAA6-B846-4E82-A94A-3C72B42270D0}">
      <dsp:nvSpPr>
        <dsp:cNvPr id="0" name=""/>
        <dsp:cNvSpPr/>
      </dsp:nvSpPr>
      <dsp:spPr>
        <a:xfrm>
          <a:off x="0" y="349676"/>
          <a:ext cx="10515600" cy="318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ms-MY" sz="4700" kern="1200" dirty="0" smtClean="0">
              <a:latin typeface="Times New Roman" panose="02020603050405020304" pitchFamily="18" charset="0"/>
              <a:cs typeface="Times New Roman" panose="02020603050405020304" pitchFamily="18" charset="0"/>
            </a:rPr>
            <a:t>Бу бoрaдa кўплaб пeдaгoгик тexнoлoгиялaр ишлaб чиқилгaн, aммo ижтимoий aқлни ривoжлaнтиришгa жудa кaм </a:t>
          </a:r>
          <a:r>
            <a:rPr lang="uz-Cyrl-UZ" sz="4700" kern="1200" dirty="0" smtClean="0">
              <a:latin typeface="Times New Roman" panose="02020603050405020304" pitchFamily="18" charset="0"/>
              <a:cs typeface="Times New Roman" panose="02020603050405020304" pitchFamily="18" charset="0"/>
            </a:rPr>
            <a:t>э</a:t>
          </a:r>
          <a:r>
            <a:rPr lang="ms-MY" sz="4700" kern="1200" dirty="0" smtClean="0">
              <a:latin typeface="Times New Roman" panose="02020603050405020304" pitchFamily="18" charset="0"/>
              <a:cs typeface="Times New Roman" panose="02020603050405020304" pitchFamily="18" charset="0"/>
            </a:rPr>
            <a:t>ътибoр қaрaтилaди. </a:t>
          </a:r>
          <a:endParaRPr lang="ru-RU" sz="4700" kern="1200" dirty="0">
            <a:latin typeface="Times New Roman" panose="02020603050405020304" pitchFamily="18" charset="0"/>
            <a:cs typeface="Times New Roman" panose="02020603050405020304" pitchFamily="18" charset="0"/>
          </a:endParaRPr>
        </a:p>
      </dsp:txBody>
      <dsp:txXfrm>
        <a:off x="155695" y="505371"/>
        <a:ext cx="10204210" cy="2878030"/>
      </dsp:txXfrm>
    </dsp:sp>
    <dsp:sp modelId="{D228C27C-78EE-4DD9-B291-7BD770010FDB}">
      <dsp:nvSpPr>
        <dsp:cNvPr id="0" name=""/>
        <dsp:cNvSpPr/>
      </dsp:nvSpPr>
      <dsp:spPr>
        <a:xfrm>
          <a:off x="0" y="3539096"/>
          <a:ext cx="10515600" cy="16052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9690" rIns="334264" bIns="59690" numCol="1" spcCol="1270" anchor="t" anchorCtr="0">
          <a:noAutofit/>
        </a:bodyPr>
        <a:lstStyle/>
        <a:p>
          <a:pPr marL="0" lvl="1" indent="363538" algn="just" defTabSz="1644650" rtl="0">
            <a:lnSpc>
              <a:spcPct val="90000"/>
            </a:lnSpc>
            <a:spcBef>
              <a:spcPct val="0"/>
            </a:spcBef>
            <a:spcAft>
              <a:spcPct val="20000"/>
            </a:spcAft>
            <a:buChar char="••"/>
          </a:pPr>
          <a:r>
            <a:rPr lang="ms-MY" sz="3700" kern="1200" dirty="0" smtClean="0">
              <a:latin typeface="Times New Roman" panose="02020603050405020304" pitchFamily="18" charset="0"/>
              <a:cs typeface="Times New Roman" panose="02020603050405020304" pitchFamily="18" charset="0"/>
            </a:rPr>
            <a:t>Aгaр ижтимoий aқл жaмиятни ривoжидa жудa кaттa aҳaмият кaсб </a:t>
          </a:r>
          <a:r>
            <a:rPr lang="uz-Cyrl-UZ" sz="3700" kern="1200" dirty="0" smtClean="0">
              <a:latin typeface="Times New Roman" panose="02020603050405020304" pitchFamily="18" charset="0"/>
              <a:cs typeface="Times New Roman" panose="02020603050405020304" pitchFamily="18" charset="0"/>
            </a:rPr>
            <a:t>э</a:t>
          </a:r>
          <a:r>
            <a:rPr lang="ms-MY" sz="3700" kern="1200" dirty="0" smtClean="0">
              <a:latin typeface="Times New Roman" panose="02020603050405020304" pitchFamily="18" charset="0"/>
              <a:cs typeface="Times New Roman" panose="02020603050405020304" pitchFamily="18" charset="0"/>
            </a:rPr>
            <a:t>тишини </a:t>
          </a:r>
          <a:r>
            <a:rPr lang="uz-Cyrl-UZ" sz="3700" kern="1200" dirty="0" smtClean="0">
              <a:latin typeface="Times New Roman" panose="02020603050405020304" pitchFamily="18" charset="0"/>
              <a:cs typeface="Times New Roman" panose="02020603050405020304" pitchFamily="18" charset="0"/>
            </a:rPr>
            <a:t>э</a:t>
          </a:r>
          <a:r>
            <a:rPr lang="ms-MY" sz="3700" kern="1200" dirty="0" smtClean="0">
              <a:latin typeface="Times New Roman" panose="02020603050405020304" pitchFamily="18" charset="0"/>
              <a:cs typeface="Times New Roman" panose="02020603050405020304" pitchFamily="18" charset="0"/>
            </a:rPr>
            <a:t>слaсaк бу кeчириб бўлмaс кaмчилик эканини aнглaб eтaмиз.</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0" y="3539096"/>
        <a:ext cx="10515600" cy="160528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2ADAF-BCBF-4F0D-82F2-4AD02AAE8726}">
      <dsp:nvSpPr>
        <dsp:cNvPr id="0" name=""/>
        <dsp:cNvSpPr/>
      </dsp:nvSpPr>
      <dsp:spPr>
        <a:xfrm>
          <a:off x="0" y="330980"/>
          <a:ext cx="10515600" cy="15685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b="1" kern="1200" dirty="0" smtClean="0">
              <a:latin typeface="Times New Roman" panose="02020603050405020304" pitchFamily="18" charset="0"/>
              <a:cs typeface="Times New Roman" panose="02020603050405020304" pitchFamily="18" charset="0"/>
            </a:rPr>
            <a:t>Модель </a:t>
          </a:r>
          <a:r>
            <a:rPr lang="ru-RU" sz="3000" b="1" kern="1200" dirty="0" err="1" smtClean="0">
              <a:latin typeface="Times New Roman" panose="02020603050405020304" pitchFamily="18" charset="0"/>
              <a:cs typeface="Times New Roman" panose="02020603050405020304" pitchFamily="18" charset="0"/>
            </a:rPr>
            <a:t>таърифи</a:t>
          </a:r>
          <a:r>
            <a:rPr lang="ru-RU" sz="3000" b="1" kern="1200" dirty="0" smtClean="0">
              <a:latin typeface="Times New Roman" panose="02020603050405020304" pitchFamily="18" charset="0"/>
              <a:cs typeface="Times New Roman" panose="02020603050405020304" pitchFamily="18" charset="0"/>
            </a:rPr>
            <a:t>:</a:t>
          </a:r>
          <a:endParaRPr lang="ru-RU" sz="3000" b="1" kern="1200" dirty="0">
            <a:latin typeface="Times New Roman" panose="02020603050405020304" pitchFamily="18" charset="0"/>
            <a:cs typeface="Times New Roman" panose="02020603050405020304" pitchFamily="18" charset="0"/>
          </a:endParaRPr>
        </a:p>
      </dsp:txBody>
      <dsp:txXfrm>
        <a:off x="76569" y="407549"/>
        <a:ext cx="10362462" cy="1415393"/>
      </dsp:txXfrm>
    </dsp:sp>
    <dsp:sp modelId="{60FC08F9-87A4-49D9-96AD-C9CC0C9CE089}">
      <dsp:nvSpPr>
        <dsp:cNvPr id="0" name=""/>
        <dsp:cNvSpPr/>
      </dsp:nvSpPr>
      <dsp:spPr>
        <a:xfrm>
          <a:off x="0" y="1985911"/>
          <a:ext cx="10515600" cy="15685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Муаммоли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махсус</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чиқилган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муаммо</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ечимини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топиш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жараёнига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асосланган</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6569" y="2062480"/>
        <a:ext cx="10362462" cy="1415393"/>
      </dsp:txXfrm>
    </dsp:sp>
    <dsp:sp modelId="{CB7616AC-0E85-421F-8859-DA9DAB37F094}">
      <dsp:nvSpPr>
        <dsp:cNvPr id="0" name=""/>
        <dsp:cNvSpPr/>
      </dsp:nvSpPr>
      <dsp:spPr>
        <a:xfrm>
          <a:off x="0" y="3640843"/>
          <a:ext cx="10515600" cy="15685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Муаммолар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шундай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тузилганки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жараёнида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тингловчилар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муқаррар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равишда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дастурда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ўзлаштирилиши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зарур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назарий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материалга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мурожаат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қилишади</a:t>
          </a:r>
          <a:r>
            <a:rPr lang="ru-RU" sz="3000" kern="120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6569" y="3717412"/>
        <a:ext cx="10362462" cy="141539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616AC-0E85-421F-8859-DA9DAB37F094}">
      <dsp:nvSpPr>
        <dsp:cNvPr id="0" name=""/>
        <dsp:cNvSpPr/>
      </dsp:nvSpPr>
      <dsp:spPr>
        <a:xfrm>
          <a:off x="0" y="54697"/>
          <a:ext cx="10515600" cy="4801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Ўқитувчи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энди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маълумот</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манбаларни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бермайди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уни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тингловчилар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қандайдир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тарзда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қўллашни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ўрганиши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зарур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лекин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муаммони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сўрайди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дарсда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муаммони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ҳал</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қилиш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бўйича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мунозарани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бошқарувчи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ёрдамчи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вазифасини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бажаради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агар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керак</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бўлса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тингловчилар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қаерда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бўлишини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таклиф</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қилади</a:t>
          </a:r>
          <a:r>
            <a:rPr lang="ru-RU" sz="3800" kern="1200" dirty="0" smtClean="0">
              <a:latin typeface="Times New Roman" panose="02020603050405020304" pitchFamily="18" charset="0"/>
              <a:cs typeface="Times New Roman" panose="02020603050405020304" pitchFamily="18" charset="0"/>
            </a:rPr>
            <a:t>. </a:t>
          </a:r>
          <a:endParaRPr lang="ru-RU" sz="3800" kern="1200" dirty="0">
            <a:latin typeface="Times New Roman" panose="02020603050405020304" pitchFamily="18" charset="0"/>
            <a:cs typeface="Times New Roman" panose="02020603050405020304" pitchFamily="18" charset="0"/>
          </a:endParaRPr>
        </a:p>
      </dsp:txBody>
      <dsp:txXfrm>
        <a:off x="234399" y="289096"/>
        <a:ext cx="10046802" cy="4332882"/>
      </dsp:txXfrm>
    </dsp:sp>
    <dsp:sp modelId="{40CCB65E-EC9E-441D-A4D6-4C53A8A886F2}">
      <dsp:nvSpPr>
        <dsp:cNvPr id="0" name=""/>
        <dsp:cNvSpPr/>
      </dsp:nvSpPr>
      <dsp:spPr>
        <a:xfrm>
          <a:off x="0" y="4856377"/>
          <a:ext cx="10515600" cy="629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8260" rIns="270256" bIns="48260" numCol="1" spcCol="1270" anchor="t" anchorCtr="0">
          <a:noAutofit/>
        </a:bodyPr>
        <a:lstStyle/>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Муаммонинг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ечимига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мурожаат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керак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0" y="4856377"/>
        <a:ext cx="10515600" cy="62928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CA4E3-193A-4F09-9600-C5DFC7EC0A72}">
      <dsp:nvSpPr>
        <dsp:cNvPr id="0" name=""/>
        <dsp:cNvSpPr/>
      </dsp:nvSpPr>
      <dsp:spPr>
        <a:xfrm>
          <a:off x="0" y="35887"/>
          <a:ext cx="10515600" cy="54685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ru-RU" sz="5700" kern="1200" dirty="0" err="1" smtClean="0">
              <a:latin typeface="Times New Roman" panose="02020603050405020304" pitchFamily="18" charset="0"/>
              <a:cs typeface="Times New Roman" panose="02020603050405020304" pitchFamily="18" charset="0"/>
            </a:rPr>
            <a:t>Тингловчилар</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дарслар</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оралиғида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зарур</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адабиётларни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мустақил</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равишда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ўзлаштирадилар</a:t>
          </a:r>
          <a:r>
            <a:rPr lang="ru-RU" sz="5700" kern="1200" dirty="0" smtClean="0">
              <a:latin typeface="Times New Roman" panose="02020603050405020304" pitchFamily="18" charset="0"/>
              <a:cs typeface="Times New Roman" panose="02020603050405020304" pitchFamily="18" charset="0"/>
            </a:rPr>
            <a:t>, улар </a:t>
          </a:r>
          <a:r>
            <a:rPr lang="ru-RU" sz="5700" kern="1200" dirty="0" err="1" smtClean="0">
              <a:latin typeface="Times New Roman" panose="02020603050405020304" pitchFamily="18" charset="0"/>
              <a:cs typeface="Times New Roman" panose="02020603050405020304" pitchFamily="18" charset="0"/>
            </a:rPr>
            <a:t>муаммонинг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ечими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билан</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шуғулланишади</a:t>
          </a:r>
          <a:r>
            <a:rPr lang="ru-RU" sz="5700" kern="1200" dirty="0" smtClean="0">
              <a:latin typeface="Times New Roman" panose="02020603050405020304" pitchFamily="18" charset="0"/>
              <a:cs typeface="Times New Roman" panose="02020603050405020304" pitchFamily="18" charset="0"/>
            </a:rPr>
            <a:t>.</a:t>
          </a:r>
          <a:endParaRPr lang="ru-RU" sz="5700" kern="1200" dirty="0">
            <a:latin typeface="Times New Roman" panose="02020603050405020304" pitchFamily="18" charset="0"/>
            <a:cs typeface="Times New Roman" panose="02020603050405020304" pitchFamily="18" charset="0"/>
          </a:endParaRPr>
        </a:p>
      </dsp:txBody>
      <dsp:txXfrm>
        <a:off x="266954" y="302841"/>
        <a:ext cx="9981692" cy="493467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CA4E3-193A-4F09-9600-C5DFC7EC0A72}">
      <dsp:nvSpPr>
        <dsp:cNvPr id="0" name=""/>
        <dsp:cNvSpPr/>
      </dsp:nvSpPr>
      <dsp:spPr>
        <a:xfrm>
          <a:off x="0" y="117967"/>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Кўпинча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неча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машғулотларга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мўлжалланган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камида</a:t>
          </a:r>
          <a:r>
            <a:rPr lang="ru-RU" sz="3300" kern="1200" dirty="0" smtClean="0">
              <a:latin typeface="Times New Roman" panose="02020603050405020304" pitchFamily="18" charset="0"/>
              <a:cs typeface="Times New Roman" panose="02020603050405020304" pitchFamily="18" charset="0"/>
            </a:rPr>
            <a:t> 3 та:</a:t>
          </a:r>
          <a:endParaRPr lang="ru-RU" sz="3300" kern="1200" dirty="0">
            <a:latin typeface="Times New Roman" panose="02020603050405020304" pitchFamily="18" charset="0"/>
            <a:cs typeface="Times New Roman" panose="02020603050405020304" pitchFamily="18" charset="0"/>
          </a:endParaRPr>
        </a:p>
      </dsp:txBody>
      <dsp:txXfrm>
        <a:off x="62198" y="180165"/>
        <a:ext cx="10391204" cy="1149734"/>
      </dsp:txXfrm>
    </dsp:sp>
    <dsp:sp modelId="{AF924DDF-7194-4EFB-8E8E-0DAC8D74952E}">
      <dsp:nvSpPr>
        <dsp:cNvPr id="0" name=""/>
        <dsp:cNvSpPr/>
      </dsp:nvSpPr>
      <dsp:spPr>
        <a:xfrm>
          <a:off x="0" y="1392097"/>
          <a:ext cx="10515600" cy="40302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ru-RU" sz="2600" b="1" kern="1200" dirty="0" err="1" smtClean="0">
              <a:latin typeface="Times New Roman" panose="02020603050405020304" pitchFamily="18" charset="0"/>
              <a:cs typeface="Times New Roman" panose="02020603050405020304" pitchFamily="18" charset="0"/>
            </a:rPr>
            <a:t>Биринчидан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моҳияти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таништиради</a:t>
          </a:r>
          <a:r>
            <a:rPr lang="ru-RU" sz="2600" kern="1200" dirty="0" smtClean="0">
              <a:latin typeface="Times New Roman" panose="02020603050405020304" pitchFamily="18" charset="0"/>
              <a:cs typeface="Times New Roman" panose="02020603050405020304" pitchFamily="18" charset="0"/>
            </a:rPr>
            <a:t>, улар </a:t>
          </a:r>
          <a:r>
            <a:rPr lang="ru-RU" sz="2600" kern="1200" dirty="0" err="1" smtClean="0">
              <a:latin typeface="Times New Roman" panose="02020603050405020304" pitchFamily="18" charset="0"/>
              <a:cs typeface="Times New Roman" panose="02020603050405020304" pitchFamily="18" charset="0"/>
            </a:rPr>
            <a:t>биргаликда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қандай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конкретлаштириш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кичикроқ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вазифаларга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ажратиш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мумкинлигини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муҳокама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муҳими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учун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қандай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кўникмалар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аллақачон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мавжуд</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нимани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қаердан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керак</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b="1" kern="1200" dirty="0" err="1" smtClean="0">
              <a:latin typeface="Times New Roman" panose="02020603050405020304" pitchFamily="18" charset="0"/>
              <a:cs typeface="Times New Roman" panose="02020603050405020304" pitchFamily="18" charset="0"/>
            </a:rPr>
            <a:t>Иккинчи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дарсда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аллақачон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ўқилган</a:t>
          </a:r>
          <a:r>
            <a:rPr lang="ru-RU" sz="2600" kern="1200" dirty="0" smtClean="0">
              <a:latin typeface="Times New Roman" panose="02020603050405020304" pitchFamily="18" charset="0"/>
              <a:cs typeface="Times New Roman" panose="02020603050405020304" pitchFamily="18" charset="0"/>
            </a:rPr>
            <a:t> материал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ечимлари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муҳокама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қилинади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b="1" kern="1200" dirty="0" err="1" smtClean="0">
              <a:latin typeface="Times New Roman" panose="02020603050405020304" pitchFamily="18" charset="0"/>
              <a:cs typeface="Times New Roman" panose="02020603050405020304" pitchFamily="18" charset="0"/>
            </a:rPr>
            <a:t>Учинчи</a:t>
          </a:r>
          <a:r>
            <a:rPr lang="ru-RU" sz="2600" b="1" kern="1200" dirty="0" smtClean="0">
              <a:latin typeface="Times New Roman" panose="02020603050405020304" pitchFamily="18" charset="0"/>
              <a:cs typeface="Times New Roman" panose="02020603050405020304" pitchFamily="18" charset="0"/>
            </a:rPr>
            <a:t> </a:t>
          </a:r>
          <a:r>
            <a:rPr lang="ru-RU" sz="2600" b="1" kern="1200" dirty="0" err="1" smtClean="0">
              <a:latin typeface="Times New Roman" panose="02020603050405020304" pitchFamily="18" charset="0"/>
              <a:cs typeface="Times New Roman" panose="02020603050405020304" pitchFamily="18" charset="0"/>
            </a:rPr>
            <a:t>босқичда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танланган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усулда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қандай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қилишгани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ёки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ўтган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ҳақида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гапиришади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агар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фақат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назарий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мунозарани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ўз</a:t>
          </a:r>
          <a:r>
            <a:rPr lang="ru-RU" sz="2600" kern="1200" dirty="0" smtClean="0">
              <a:latin typeface="Times New Roman" panose="02020603050405020304" pitchFamily="18" charset="0"/>
              <a:cs typeface="Times New Roman" panose="02020603050405020304" pitchFamily="18" charset="0"/>
            </a:rPr>
            <a:t> ичига </a:t>
          </a:r>
          <a:r>
            <a:rPr lang="ru-RU" sz="2600" kern="1200" dirty="0" err="1" smtClean="0">
              <a:latin typeface="Times New Roman" panose="02020603050405020304" pitchFamily="18" charset="0"/>
              <a:cs typeface="Times New Roman" panose="02020603050405020304" pitchFamily="18" charset="0"/>
            </a:rPr>
            <a:t>олмаса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босқичда</a:t>
          </a:r>
          <a:r>
            <a:rPr lang="ru-RU" sz="2600" kern="1200" dirty="0" smtClean="0">
              <a:latin typeface="Times New Roman" panose="02020603050405020304" pitchFamily="18" charset="0"/>
              <a:cs typeface="Times New Roman" panose="02020603050405020304" pitchFamily="18" charset="0"/>
            </a:rPr>
            <a:t> у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ўтган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акси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олинган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урғу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бериш</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1392097"/>
        <a:ext cx="10515600" cy="403029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ECDF47-BCC3-4B3C-B81B-1468E8792177}">
      <dsp:nvSpPr>
        <dsp:cNvPr id="0" name=""/>
        <dsp:cNvSpPr/>
      </dsp:nvSpPr>
      <dsp:spPr>
        <a:xfrm>
          <a:off x="0" y="209857"/>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b="1" kern="1200" dirty="0" err="1" smtClean="0">
              <a:latin typeface="Times New Roman" panose="02020603050405020304" pitchFamily="18" charset="0"/>
              <a:cs typeface="Times New Roman" panose="02020603050405020304" pitchFamily="18" charset="0"/>
            </a:rPr>
            <a:t>Муаммоли</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таълимнинг</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қуйидаги</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турлари</a:t>
          </a:r>
          <a:r>
            <a:rPr lang="ru-RU" sz="3200" b="1"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мавжуд</a:t>
          </a:r>
          <a:r>
            <a:rPr lang="ru-RU" sz="3200" b="1"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36553" y="246410"/>
        <a:ext cx="10442494" cy="675694"/>
      </dsp:txXfrm>
    </dsp:sp>
    <dsp:sp modelId="{4B7FDAA8-A5EC-4600-B794-B696F93CB965}">
      <dsp:nvSpPr>
        <dsp:cNvPr id="0" name=""/>
        <dsp:cNvSpPr/>
      </dsp:nvSpPr>
      <dsp:spPr>
        <a:xfrm>
          <a:off x="0" y="958657"/>
          <a:ext cx="10515600" cy="4371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just" defTabSz="1111250" rtl="0">
            <a:lnSpc>
              <a:spcPct val="90000"/>
            </a:lnSpc>
            <a:spcBef>
              <a:spcPct val="0"/>
            </a:spcBef>
            <a:spcAft>
              <a:spcPct val="20000"/>
            </a:spcAft>
            <a:buChar char="••"/>
          </a:pPr>
          <a:r>
            <a:rPr lang="ru-RU" sz="2500"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бажариш</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орқали</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ўрганиш</a:t>
          </a:r>
          <a:r>
            <a:rPr lang="ru-RU" sz="2500" b="1" kern="1200" dirty="0" smtClean="0">
              <a:latin typeface="Times New Roman" panose="02020603050405020304" pitchFamily="18" charset="0"/>
              <a:cs typeface="Times New Roman" panose="02020603050405020304" pitchFamily="18" charset="0"/>
            </a:rPr>
            <a:t> </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ечим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амалда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ифодаланиши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керак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масалан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янги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дарслик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форматини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яратиш</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жойида</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ўқитиш</a:t>
          </a:r>
          <a:r>
            <a:rPr lang="ru-RU" sz="2500" b="1" kern="1200" dirty="0" smtClean="0">
              <a:latin typeface="Times New Roman" panose="02020603050405020304" pitchFamily="18" charset="0"/>
              <a:cs typeface="Times New Roman" panose="02020603050405020304" pitchFamily="18" charset="0"/>
            </a:rPr>
            <a:t> </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аудиторияда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эмас</a:t>
          </a:r>
          <a:r>
            <a:rPr lang="ru-RU" sz="2500" kern="1200" dirty="0" smtClean="0">
              <a:latin typeface="Times New Roman" panose="02020603050405020304" pitchFamily="18" charset="0"/>
              <a:cs typeface="Times New Roman" panose="02020603050405020304" pitchFamily="18" charset="0"/>
            </a:rPr>
            <a:t>, балки </a:t>
          </a:r>
          <a:r>
            <a:rPr lang="ru-RU" sz="2500" kern="1200" dirty="0" err="1" smtClean="0">
              <a:latin typeface="Times New Roman" panose="02020603050405020304" pitchFamily="18" charset="0"/>
              <a:cs typeface="Times New Roman" panose="02020603050405020304" pitchFamily="18" charset="0"/>
            </a:rPr>
            <a:t>пайдо</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жойда</a:t>
          </a:r>
          <a:r>
            <a:rPr lang="ru-RU" sz="2500" kern="1200" dirty="0" smtClean="0">
              <a:latin typeface="Times New Roman" panose="02020603050405020304" pitchFamily="18" charset="0"/>
              <a:cs typeface="Times New Roman" panose="02020603050405020304" pitchFamily="18" charset="0"/>
            </a:rPr>
            <a:t> - том </a:t>
          </a:r>
          <a:r>
            <a:rPr lang="ru-RU" sz="2500" kern="1200" dirty="0" err="1" smtClean="0">
              <a:latin typeface="Times New Roman" panose="02020603050405020304" pitchFamily="18" charset="0"/>
              <a:cs typeface="Times New Roman" panose="02020603050405020304" pitchFamily="18" charset="0"/>
            </a:rPr>
            <a:t>маънода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компанияда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фабрикада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шифохонада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ўрганишлари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керак</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вазиятга</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асосланган</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ўқитиш</a:t>
          </a:r>
          <a:r>
            <a:rPr lang="ru-RU" sz="2500" b="1" kern="1200" dirty="0" smtClean="0">
              <a:latin typeface="Times New Roman" panose="02020603050405020304" pitchFamily="18" charset="0"/>
              <a:cs typeface="Times New Roman" panose="02020603050405020304" pitchFamily="18" charset="0"/>
            </a:rPr>
            <a:t> </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агар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таълим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кўп</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ечимларни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a:t>
          </a:r>
          <a:r>
            <a:rPr lang="ru-RU" sz="2500" kern="1200" dirty="0" smtClean="0">
              <a:latin typeface="Times New Roman" panose="02020603050405020304" pitchFamily="18" charset="0"/>
              <a:cs typeface="Times New Roman" panose="02020603050405020304" pitchFamily="18" charset="0"/>
            </a:rPr>
            <a:t> ичига </a:t>
          </a:r>
          <a:r>
            <a:rPr lang="ru-RU" sz="2500" kern="1200" dirty="0" err="1" smtClean="0">
              <a:latin typeface="Times New Roman" panose="02020603050405020304" pitchFamily="18" charset="0"/>
              <a:cs typeface="Times New Roman" panose="02020603050405020304" pitchFamily="18" charset="0"/>
            </a:rPr>
            <a:t>олса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неча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машғулотлардан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иборат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бўлса</a:t>
          </a:r>
          <a:r>
            <a:rPr lang="ru-RU" sz="2500" kern="1200" dirty="0" smtClean="0">
              <a:latin typeface="Times New Roman" panose="02020603050405020304" pitchFamily="18" charset="0"/>
              <a:cs typeface="Times New Roman" panose="02020603050405020304" pitchFamily="18" charset="0"/>
            </a:rPr>
            <a:t>, у </a:t>
          </a:r>
          <a:r>
            <a:rPr lang="ru-RU" sz="2500" kern="1200" dirty="0" err="1" smtClean="0">
              <a:latin typeface="Times New Roman" panose="02020603050405020304" pitchFamily="18" charset="0"/>
              <a:cs typeface="Times New Roman" panose="02020603050405020304" pitchFamily="18" charset="0"/>
            </a:rPr>
            <a:t>ҳолда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масалани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одатда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аниқ</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жавоб</a:t>
          </a:r>
          <a:r>
            <a:rPr lang="ru-RU" sz="2500" kern="1200" dirty="0" smtClean="0">
              <a:latin typeface="Times New Roman" panose="02020603050405020304" pitchFamily="18" charset="0"/>
              <a:cs typeface="Times New Roman" panose="02020603050405020304" pitchFamily="18" charset="0"/>
            </a:rPr>
            <a:t> бор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битта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дарс</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давом</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этади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ru-RU" sz="2500"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қийинчилик</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орқали</a:t>
          </a:r>
          <a:r>
            <a:rPr lang="ru-RU" sz="2500" b="1" kern="1200" dirty="0" smtClean="0">
              <a:latin typeface="Times New Roman" panose="02020603050405020304" pitchFamily="18" charset="0"/>
              <a:cs typeface="Times New Roman" panose="02020603050405020304" pitchFamily="18" charset="0"/>
            </a:rPr>
            <a:t> </a:t>
          </a:r>
          <a:r>
            <a:rPr lang="ru-RU" sz="2500" b="1" kern="1200" dirty="0" err="1" smtClean="0">
              <a:latin typeface="Times New Roman" panose="02020603050405020304" pitchFamily="18" charset="0"/>
              <a:cs typeface="Times New Roman" panose="02020603050405020304" pitchFamily="18" charset="0"/>
            </a:rPr>
            <a:t>ўрганиш</a:t>
          </a:r>
          <a:r>
            <a:rPr lang="ru-RU" sz="2500" b="1" kern="1200" dirty="0" smtClean="0">
              <a:latin typeface="Times New Roman" panose="02020603050405020304" pitchFamily="18" charset="0"/>
              <a:cs typeface="Times New Roman" panose="02020603050405020304" pitchFamily="18" charset="0"/>
            </a:rPr>
            <a:t> </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одатда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ўқитувчи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томонидан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эмас</a:t>
          </a:r>
          <a:r>
            <a:rPr lang="ru-RU" sz="2500" kern="1200" dirty="0" smtClean="0">
              <a:latin typeface="Times New Roman" panose="02020603050405020304" pitchFamily="18" charset="0"/>
              <a:cs typeface="Times New Roman" panose="02020603050405020304" pitchFamily="18" charset="0"/>
            </a:rPr>
            <a:t>, балки </a:t>
          </a:r>
          <a:r>
            <a:rPr lang="ru-RU" sz="2500" kern="1200" dirty="0" err="1" smtClean="0">
              <a:latin typeface="Times New Roman" panose="02020603050405020304" pitchFamily="18" charset="0"/>
              <a:cs typeface="Times New Roman" panose="02020603050405020304" pitchFamily="18" charset="0"/>
            </a:rPr>
            <a:t>ҳақиқий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ташкилот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томонидан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қўйилади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Бундан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ташқари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жараёнининг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ўзи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бироз</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бошқача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босқичларга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эга</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0" y="958657"/>
        <a:ext cx="10515600" cy="437184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E85187-575F-4E02-8559-E51A30FDAE15}">
      <dsp:nvSpPr>
        <dsp:cNvPr id="0" name=""/>
        <dsp:cNvSpPr/>
      </dsp:nvSpPr>
      <dsp:spPr>
        <a:xfrm>
          <a:off x="0" y="21026"/>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err="1" smtClean="0">
              <a:latin typeface="Times New Roman" panose="02020603050405020304" pitchFamily="18" charset="0"/>
              <a:cs typeface="Times New Roman" panose="02020603050405020304" pitchFamily="18" charset="0"/>
            </a:rPr>
            <a:t>Моделнинг</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афзалликлари</a:t>
          </a:r>
          <a:r>
            <a:rPr lang="ru-RU" sz="3300" b="1"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37696" y="58722"/>
        <a:ext cx="10440208" cy="696808"/>
      </dsp:txXfrm>
    </dsp:sp>
    <dsp:sp modelId="{DD37D79C-02F9-40A1-9943-A10FE75ACB3D}">
      <dsp:nvSpPr>
        <dsp:cNvPr id="0" name=""/>
        <dsp:cNvSpPr/>
      </dsp:nvSpPr>
      <dsp:spPr>
        <a:xfrm>
          <a:off x="0" y="793226"/>
          <a:ext cx="10515600" cy="4645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1. </a:t>
          </a:r>
          <a:r>
            <a:rPr lang="ru-RU" sz="2600" kern="1200" dirty="0" err="1" smtClean="0">
              <a:latin typeface="Times New Roman" panose="02020603050405020304" pitchFamily="18" charset="0"/>
              <a:cs typeface="Times New Roman" panose="02020603050405020304" pitchFamily="18" charset="0"/>
            </a:rPr>
            <a:t>Тўғри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тузилган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аудиторияни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жараёнига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жалб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2. </a:t>
          </a:r>
          <a:r>
            <a:rPr lang="ru-RU" sz="2600" kern="1200" dirty="0" err="1" smtClean="0">
              <a:latin typeface="Times New Roman" panose="02020603050405020304" pitchFamily="18" charset="0"/>
              <a:cs typeface="Times New Roman" panose="02020603050405020304" pitchFamily="18" charset="0"/>
            </a:rPr>
            <a:t>Аудиториядаги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гуруҳ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муҳокамаси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мотивацияни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оширади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бошқаларнинг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фикрини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эшитиш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3.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қаерда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қўллашини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ўйламайдилар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менга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нима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учун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керак</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4.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мустақил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равишда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назарий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материални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излашни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у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ишлашни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ўрганадилар</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5.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кўникмаларига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бўлишади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6.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манбаларнинг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ҳақиқийлигини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баҳолашни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ўрганадилар</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793226"/>
        <a:ext cx="10515600" cy="464508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84EB7-43A0-4405-8C8C-BC0347442CD0}">
      <dsp:nvSpPr>
        <dsp:cNvPr id="0" name=""/>
        <dsp:cNvSpPr/>
      </dsp:nvSpPr>
      <dsp:spPr>
        <a:xfrm>
          <a:off x="0" y="144850"/>
          <a:ext cx="10515600" cy="842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b="1" kern="1200" dirty="0" err="1" smtClean="0">
              <a:latin typeface="Times New Roman" panose="02020603050405020304" pitchFamily="18" charset="0"/>
              <a:cs typeface="Times New Roman" panose="02020603050405020304" pitchFamily="18" charset="0"/>
            </a:rPr>
            <a:t>Моделнинг</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камчиликлари</a:t>
          </a:r>
          <a:r>
            <a:rPr lang="ru-RU"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41123" y="185973"/>
        <a:ext cx="10433354" cy="760154"/>
      </dsp:txXfrm>
    </dsp:sp>
    <dsp:sp modelId="{D8D3C7C8-3371-444F-94EE-3D949AF5A651}">
      <dsp:nvSpPr>
        <dsp:cNvPr id="0" name=""/>
        <dsp:cNvSpPr/>
      </dsp:nvSpPr>
      <dsp:spPr>
        <a:xfrm>
          <a:off x="0" y="987250"/>
          <a:ext cx="10515600" cy="4396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1. </a:t>
          </a:r>
          <a:r>
            <a:rPr lang="ru-RU" sz="2800" kern="1200" dirty="0" err="1" smtClean="0">
              <a:latin typeface="Times New Roman" panose="02020603050405020304" pitchFamily="18" charset="0"/>
              <a:cs typeface="Times New Roman" panose="02020603050405020304" pitchFamily="18" charset="0"/>
            </a:rPr>
            <a:t>Муаммоларни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шакллантиришнинг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қийинчиликларга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Бу</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нафақат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қизиқтириши</a:t>
          </a:r>
          <a:r>
            <a:rPr lang="ru-RU" sz="2800" kern="1200" dirty="0" smtClean="0">
              <a:latin typeface="Times New Roman" panose="02020603050405020304" pitchFamily="18" charset="0"/>
              <a:cs typeface="Times New Roman" panose="02020603050405020304" pitchFamily="18" charset="0"/>
            </a:rPr>
            <a:t>, балки </a:t>
          </a:r>
          <a:r>
            <a:rPr lang="ru-RU" sz="2800" kern="1200" dirty="0" err="1" smtClean="0">
              <a:latin typeface="Times New Roman" panose="02020603050405020304" pitchFamily="18" charset="0"/>
              <a:cs typeface="Times New Roman" panose="02020603050405020304" pitchFamily="18" charset="0"/>
            </a:rPr>
            <a:t>муқаррар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равишда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ўзлаштириш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зарур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материалга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айлантириши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2. </a:t>
          </a:r>
          <a:r>
            <a:rPr lang="ru-RU" sz="2800" kern="1200" dirty="0" err="1" smtClean="0">
              <a:latin typeface="Times New Roman" panose="02020603050405020304" pitchFamily="18" charset="0"/>
              <a:cs typeface="Times New Roman" panose="02020603050405020304" pitchFamily="18" charset="0"/>
            </a:rPr>
            <a:t>Муҳокаманинг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модера</a:t>
          </a:r>
          <a:r>
            <a:rPr lang="uz-Cyrl-UZ" sz="2800" kern="1200" dirty="0" smtClean="0">
              <a:latin typeface="Times New Roman" panose="02020603050405020304" pitchFamily="18" charset="0"/>
              <a:cs typeface="Times New Roman" panose="02020603050405020304" pitchFamily="18" charset="0"/>
            </a:rPr>
            <a:t>ц</a:t>
          </a:r>
          <a:r>
            <a:rPr lang="ru-RU" sz="2800" kern="1200" dirty="0" err="1" smtClean="0">
              <a:latin typeface="Times New Roman" panose="02020603050405020304" pitchFamily="18" charset="0"/>
              <a:cs typeface="Times New Roman" panose="02020603050405020304" pitchFamily="18" charset="0"/>
            </a:rPr>
            <a:t>ияси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бошқаришда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қўшимча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кўникмаларга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талаб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қилади</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3. </a:t>
          </a: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мустақил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равишда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назарий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манбаларни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қидириш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улар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ишлашни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қўшимча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равишда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ўрганиши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4. </a:t>
          </a:r>
          <a:r>
            <a:rPr lang="ru-RU" sz="2800" kern="1200" dirty="0" err="1" smtClean="0">
              <a:latin typeface="Times New Roman" panose="02020603050405020304" pitchFamily="18" charset="0"/>
              <a:cs typeface="Times New Roman" panose="02020603050405020304" pitchFamily="18" charset="0"/>
            </a:rPr>
            <a:t>Муаммога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қизиқмаган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мунозара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кетиши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0" y="987250"/>
        <a:ext cx="10515600" cy="439668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9652B-AF5D-4947-A936-232A2F62F5C0}">
      <dsp:nvSpPr>
        <dsp:cNvPr id="0" name=""/>
        <dsp:cNvSpPr/>
      </dsp:nvSpPr>
      <dsp:spPr>
        <a:xfrm>
          <a:off x="0" y="114214"/>
          <a:ext cx="10515600" cy="5323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358775" algn="just" defTabSz="2889250" rtl="0">
            <a:lnSpc>
              <a:spcPct val="90000"/>
            </a:lnSpc>
            <a:spcBef>
              <a:spcPct val="0"/>
            </a:spcBef>
            <a:spcAft>
              <a:spcPct val="35000"/>
            </a:spcAft>
          </a:pPr>
          <a:r>
            <a:rPr lang="ru-RU" sz="6500" kern="1200" dirty="0" err="1" smtClean="0">
              <a:latin typeface="Times New Roman" panose="02020603050405020304" pitchFamily="18" charset="0"/>
              <a:cs typeface="Times New Roman" panose="02020603050405020304" pitchFamily="18" charset="0"/>
            </a:rPr>
            <a:t>Қуйида</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муаммога</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йўналтирилган</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дарснинг</a:t>
          </a:r>
          <a:r>
            <a:rPr lang="ru-RU" sz="6500" kern="1200" dirty="0" smtClean="0">
              <a:latin typeface="Times New Roman" panose="02020603050405020304" pitchFamily="18" charset="0"/>
              <a:cs typeface="Times New Roman" panose="02020603050405020304" pitchFamily="18" charset="0"/>
            </a:rPr>
            <a:t> режа-</a:t>
          </a:r>
          <a:r>
            <a:rPr lang="ru-RU" sz="6500" kern="1200" dirty="0" err="1" smtClean="0">
              <a:latin typeface="Times New Roman" panose="02020603050405020304" pitchFamily="18" charset="0"/>
              <a:cs typeface="Times New Roman" panose="02020603050405020304" pitchFamily="18" charset="0"/>
            </a:rPr>
            <a:t>диаграммасини</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тузиш</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учун</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шаблони</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келтирилган</a:t>
          </a:r>
          <a:r>
            <a:rPr lang="ru-RU" sz="6500" kern="1200" dirty="0" smtClean="0">
              <a:latin typeface="Times New Roman" panose="02020603050405020304" pitchFamily="18" charset="0"/>
              <a:cs typeface="Times New Roman" panose="02020603050405020304" pitchFamily="18" charset="0"/>
            </a:rPr>
            <a:t>:</a:t>
          </a:r>
          <a:endParaRPr lang="ru-RU" sz="6500" kern="1200" dirty="0">
            <a:latin typeface="Times New Roman" panose="02020603050405020304" pitchFamily="18" charset="0"/>
            <a:cs typeface="Times New Roman" panose="02020603050405020304" pitchFamily="18" charset="0"/>
          </a:endParaRPr>
        </a:p>
      </dsp:txBody>
      <dsp:txXfrm>
        <a:off x="259872" y="374086"/>
        <a:ext cx="9995856" cy="480375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A841B3-1DFA-487F-B8FF-804BF4928EBF}">
      <dsp:nvSpPr>
        <dsp:cNvPr id="0" name=""/>
        <dsp:cNvSpPr/>
      </dsp:nvSpPr>
      <dsp:spPr>
        <a:xfrm>
          <a:off x="0" y="6698"/>
          <a:ext cx="10515600" cy="959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b="1" kern="1200" dirty="0" smtClean="0">
              <a:latin typeface="Times New Roman" panose="02020603050405020304" pitchFamily="18" charset="0"/>
              <a:cs typeface="Times New Roman" panose="02020603050405020304" pitchFamily="18" charset="0"/>
            </a:rPr>
            <a:t>Модель </a:t>
          </a:r>
          <a:r>
            <a:rPr lang="ru-RU" sz="4100" b="1" kern="1200" dirty="0" err="1" smtClean="0">
              <a:latin typeface="Times New Roman" panose="02020603050405020304" pitchFamily="18" charset="0"/>
              <a:cs typeface="Times New Roman" panose="02020603050405020304" pitchFamily="18" charset="0"/>
            </a:rPr>
            <a:t>тузилиши</a:t>
          </a:r>
          <a:r>
            <a:rPr lang="ru-RU" sz="4100" b="1" kern="1200" dirty="0" smtClean="0">
              <a:latin typeface="Times New Roman" panose="02020603050405020304" pitchFamily="18" charset="0"/>
              <a:cs typeface="Times New Roman" panose="02020603050405020304" pitchFamily="18" charset="0"/>
            </a:rPr>
            <a:t>:</a:t>
          </a:r>
          <a:endParaRPr lang="ru-RU" sz="4100" b="1" kern="1200" dirty="0">
            <a:latin typeface="Times New Roman" panose="02020603050405020304" pitchFamily="18" charset="0"/>
            <a:cs typeface="Times New Roman" panose="02020603050405020304" pitchFamily="18" charset="0"/>
          </a:endParaRPr>
        </a:p>
      </dsp:txBody>
      <dsp:txXfrm>
        <a:off x="46834" y="53532"/>
        <a:ext cx="10421932" cy="865732"/>
      </dsp:txXfrm>
    </dsp:sp>
    <dsp:sp modelId="{FA142AE7-1794-4475-BC64-23A990DF1BC4}">
      <dsp:nvSpPr>
        <dsp:cNvPr id="0" name=""/>
        <dsp:cNvSpPr/>
      </dsp:nvSpPr>
      <dsp:spPr>
        <a:xfrm>
          <a:off x="0" y="966098"/>
          <a:ext cx="10515600" cy="4498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1. </a:t>
          </a:r>
          <a:r>
            <a:rPr lang="ru-RU" sz="3200" kern="1200" dirty="0" err="1" smtClean="0">
              <a:latin typeface="Times New Roman" panose="02020603050405020304" pitchFamily="18" charset="0"/>
              <a:cs typeface="Times New Roman" panose="02020603050405020304" pitchFamily="18" charset="0"/>
            </a:rPr>
            <a:t>Тузилган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муаммони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тасвирлаш</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2. </a:t>
          </a:r>
          <a:r>
            <a:rPr lang="ru-RU" sz="3200" kern="1200" dirty="0" err="1" smtClean="0">
              <a:latin typeface="Times New Roman" panose="02020603050405020304" pitchFamily="18" charset="0"/>
              <a:cs typeface="Times New Roman" panose="02020603050405020304" pitchFamily="18" charset="0"/>
            </a:rPr>
            <a:t>Билимлар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рўйхатини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тузиш</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3. </a:t>
          </a:r>
          <a:r>
            <a:rPr lang="ru-RU" sz="3200" kern="1200" dirty="0" err="1" smtClean="0">
              <a:latin typeface="Times New Roman" panose="02020603050405020304" pitchFamily="18" charset="0"/>
              <a:cs typeface="Times New Roman" panose="02020603050405020304" pitchFamily="18" charset="0"/>
            </a:rPr>
            <a:t>Муаммони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аниқлаш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вазифаларни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белгилаш</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4.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ечимлар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рўйхати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5. </a:t>
          </a:r>
          <a:r>
            <a:rPr lang="ru-RU" sz="3200" kern="1200" dirty="0" err="1" smtClean="0">
              <a:latin typeface="Times New Roman" panose="02020603050405020304" pitchFamily="18" charset="0"/>
              <a:cs typeface="Times New Roman" panose="02020603050405020304" pitchFamily="18" charset="0"/>
            </a:rPr>
            <a:t>Муаммони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босқичларини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аниқлаш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вақтни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ҳисобга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ҳолда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вақт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жадвалини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тузиш</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6. </a:t>
          </a:r>
          <a:r>
            <a:rPr lang="ru-RU" sz="3200" kern="1200" dirty="0" err="1" smtClean="0">
              <a:latin typeface="Times New Roman" panose="02020603050405020304" pitchFamily="18" charset="0"/>
              <a:cs typeface="Times New Roman" panose="02020603050405020304" pitchFamily="18" charset="0"/>
            </a:rPr>
            <a:t>Муаммони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учун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зарур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манбалар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рўйхати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7. </a:t>
          </a:r>
          <a:r>
            <a:rPr lang="ru-RU" sz="3200" kern="1200" dirty="0" err="1" smtClean="0">
              <a:latin typeface="Times New Roman" panose="02020603050405020304" pitchFamily="18" charset="0"/>
              <a:cs typeface="Times New Roman" panose="02020603050405020304" pitchFamily="18" charset="0"/>
            </a:rPr>
            <a:t>Жараён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натижаларни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тақдим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0" y="966098"/>
        <a:ext cx="10515600" cy="449810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1A5184-1F72-4258-BE6A-B89C28A91A91}">
      <dsp:nvSpPr>
        <dsp:cNvPr id="0" name=""/>
        <dsp:cNvSpPr/>
      </dsp:nvSpPr>
      <dsp:spPr>
        <a:xfrm>
          <a:off x="0" y="2014"/>
          <a:ext cx="10515600" cy="105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b="1" kern="1200" dirty="0" err="1" smtClean="0">
              <a:latin typeface="Times New Roman" panose="02020603050405020304" pitchFamily="18" charset="0"/>
              <a:cs typeface="Times New Roman" panose="02020603050405020304" pitchFamily="18" charset="0"/>
            </a:rPr>
            <a:t>Тузилган</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муаммо</a:t>
          </a:r>
          <a:endParaRPr lang="ru-RU" sz="4500" kern="1200" dirty="0">
            <a:latin typeface="Times New Roman" panose="02020603050405020304" pitchFamily="18" charset="0"/>
            <a:cs typeface="Times New Roman" panose="02020603050405020304" pitchFamily="18" charset="0"/>
          </a:endParaRPr>
        </a:p>
      </dsp:txBody>
      <dsp:txXfrm>
        <a:off x="51403" y="53417"/>
        <a:ext cx="10412794" cy="950194"/>
      </dsp:txXfrm>
    </dsp:sp>
    <dsp:sp modelId="{B1EB472B-F6F6-4BE2-89C5-0FBD45C2D813}">
      <dsp:nvSpPr>
        <dsp:cNvPr id="0" name=""/>
        <dsp:cNvSpPr/>
      </dsp:nvSpPr>
      <dsp:spPr>
        <a:xfrm>
          <a:off x="0" y="1055014"/>
          <a:ext cx="10515600" cy="4564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Ўқитувчи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тингловчиларга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эркин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тузилган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муаммони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тақдим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этади</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Иштирокчилар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муаммони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муҳокама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қиладилар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асосий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фикрларни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аниқлайдилар</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Тингловчилар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муаммони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учун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етарли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билимга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эмаслигини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ҳис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қилишлари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зарур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қийинчилик</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Муаммони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ҳал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қилиш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учун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тўплаш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янги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маълумотларни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ўрганиш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керак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0" y="1055014"/>
        <a:ext cx="10515600" cy="4564349"/>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F605B5-F01B-40BB-A0C7-90E6426E2388}">
      <dsp:nvSpPr>
        <dsp:cNvPr id="0" name=""/>
        <dsp:cNvSpPr/>
      </dsp:nvSpPr>
      <dsp:spPr>
        <a:xfrm>
          <a:off x="0" y="41793"/>
          <a:ext cx="10515600" cy="865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ru-RU" sz="3700" b="1" kern="1200" dirty="0" err="1" smtClean="0">
              <a:latin typeface="Times New Roman" panose="02020603050405020304" pitchFamily="18" charset="0"/>
              <a:cs typeface="Times New Roman" panose="02020603050405020304" pitchFamily="18" charset="0"/>
            </a:rPr>
            <a:t>Тузилган</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муаммо</a:t>
          </a:r>
          <a:endParaRPr lang="ru-RU" sz="3700" kern="1200" dirty="0">
            <a:latin typeface="Times New Roman" panose="02020603050405020304" pitchFamily="18" charset="0"/>
            <a:cs typeface="Times New Roman" panose="02020603050405020304" pitchFamily="18" charset="0"/>
          </a:endParaRPr>
        </a:p>
      </dsp:txBody>
      <dsp:txXfrm>
        <a:off x="42265" y="84058"/>
        <a:ext cx="10431070" cy="781270"/>
      </dsp:txXfrm>
    </dsp:sp>
    <dsp:sp modelId="{8282D6E2-6823-47AE-A3BD-11FD387AEC78}">
      <dsp:nvSpPr>
        <dsp:cNvPr id="0" name=""/>
        <dsp:cNvSpPr/>
      </dsp:nvSpPr>
      <dsp:spPr>
        <a:xfrm>
          <a:off x="0" y="907594"/>
          <a:ext cx="10515600" cy="4671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0" lvl="1" indent="358775" algn="just" defTabSz="1289050" rtl="0">
            <a:lnSpc>
              <a:spcPct val="90000"/>
            </a:lnSpc>
            <a:spcBef>
              <a:spcPct val="0"/>
            </a:spcBef>
            <a:spcAft>
              <a:spcPct val="20000"/>
            </a:spcAft>
            <a:buChar char="••"/>
          </a:pPr>
          <a:r>
            <a:rPr lang="ru-RU" sz="2900" kern="1200" dirty="0" err="1" smtClean="0">
              <a:latin typeface="Times New Roman" panose="02020603050405020304" pitchFamily="18" charset="0"/>
              <a:cs typeface="Times New Roman" panose="02020603050405020304" pitchFamily="18" charset="0"/>
            </a:rPr>
            <a:t>Уни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ҳал</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учун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турли</a:t>
          </a:r>
          <a:r>
            <a:rPr lang="ru-RU" sz="2900" kern="1200" dirty="0" smtClean="0">
              <a:latin typeface="Times New Roman" panose="02020603050405020304" pitchFamily="18" charset="0"/>
              <a:cs typeface="Times New Roman" panose="02020603050405020304" pitchFamily="18" charset="0"/>
            </a:rPr>
            <a:t> хил </a:t>
          </a:r>
          <a:r>
            <a:rPr lang="ru-RU" sz="2900" kern="1200" dirty="0" err="1" smtClean="0">
              <a:latin typeface="Times New Roman" panose="02020603050405020304" pitchFamily="18" charset="0"/>
              <a:cs typeface="Times New Roman" panose="02020603050405020304" pitchFamily="18" charset="0"/>
            </a:rPr>
            <a:t>вариантлар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мавжудлигини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назарда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тутади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ru-RU" sz="2900" kern="1200" dirty="0" err="1" smtClean="0">
              <a:latin typeface="Times New Roman" panose="02020603050405020304" pitchFamily="18" charset="0"/>
              <a:cs typeface="Times New Roman" panose="02020603050405020304" pitchFamily="18" charset="0"/>
            </a:rPr>
            <a:t>Кўпинча</a:t>
          </a:r>
          <a:r>
            <a:rPr lang="ru-RU" sz="2900" kern="1200" dirty="0" smtClean="0">
              <a:latin typeface="Times New Roman" panose="02020603050405020304" pitchFamily="18" charset="0"/>
              <a:cs typeface="Times New Roman" panose="02020603050405020304" pitchFamily="18" charset="0"/>
            </a:rPr>
            <a:t> у </a:t>
          </a:r>
          <a:r>
            <a:rPr lang="ru-RU" sz="2900" kern="1200" dirty="0" err="1" smtClean="0">
              <a:latin typeface="Times New Roman" panose="02020603050405020304" pitchFamily="18" charset="0"/>
              <a:cs typeface="Times New Roman" panose="02020603050405020304" pitchFamily="18" charset="0"/>
            </a:rPr>
            <a:t>матн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ёки</a:t>
          </a:r>
          <a:r>
            <a:rPr lang="ru-RU" sz="2900" kern="1200" dirty="0" smtClean="0">
              <a:latin typeface="Times New Roman" panose="02020603050405020304" pitchFamily="18" charset="0"/>
              <a:cs typeface="Times New Roman" panose="02020603050405020304" pitchFamily="18" charset="0"/>
            </a:rPr>
            <a:t> видео </a:t>
          </a:r>
          <a:r>
            <a:rPr lang="ru-RU" sz="2900" kern="1200" dirty="0" err="1" smtClean="0">
              <a:latin typeface="Times New Roman" panose="02020603050405020304" pitchFamily="18" charset="0"/>
              <a:cs typeface="Times New Roman" panose="02020603050405020304" pitchFamily="18" charset="0"/>
            </a:rPr>
            <a:t>кўринишида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тузилади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ru-RU" sz="2900" kern="1200" dirty="0" err="1" smtClean="0">
              <a:latin typeface="Times New Roman" panose="02020603050405020304" pitchFamily="18" charset="0"/>
              <a:cs typeface="Times New Roman" panose="02020603050405020304" pitchFamily="18" charset="0"/>
            </a:rPr>
            <a:t>Муаммо</a:t>
          </a:r>
          <a:r>
            <a:rPr lang="ru-RU" sz="2900" kern="1200" dirty="0" smtClean="0">
              <a:latin typeface="Times New Roman" panose="02020603050405020304" pitchFamily="18" charset="0"/>
              <a:cs typeface="Times New Roman" panose="02020603050405020304" pitchFamily="18" charset="0"/>
            </a:rPr>
            <a:t> реал </a:t>
          </a:r>
          <a:r>
            <a:rPr lang="ru-RU" sz="2900" kern="1200" dirty="0" err="1" smtClean="0">
              <a:latin typeface="Times New Roman" panose="02020603050405020304" pitchFamily="18" charset="0"/>
              <a:cs typeface="Times New Roman" panose="02020603050405020304" pitchFamily="18" charset="0"/>
            </a:rPr>
            <a:t>ҳаётга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иложи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борича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яқин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яъни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тингловчилар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келажакда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бундай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вазифага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дуч</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келиши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ҳис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қилишлари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ru-RU" sz="2900" kern="1200" dirty="0" err="1" smtClean="0">
              <a:latin typeface="Times New Roman" panose="02020603050405020304" pitchFamily="18" charset="0"/>
              <a:cs typeface="Times New Roman" panose="02020603050405020304" pitchFamily="18" charset="0"/>
            </a:rPr>
            <a:t>Энг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қийин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a:t>
          </a:r>
          <a:r>
            <a:rPr lang="ru-RU" sz="2900" kern="1200" dirty="0" smtClean="0">
              <a:latin typeface="Times New Roman" panose="02020603050405020304" pitchFamily="18" charset="0"/>
              <a:cs typeface="Times New Roman" panose="02020603050405020304" pitchFamily="18" charset="0"/>
            </a:rPr>
            <a:t> - </a:t>
          </a:r>
          <a:r>
            <a:rPr lang="ru-RU" sz="2900" kern="1200" dirty="0" err="1" smtClean="0">
              <a:latin typeface="Times New Roman" panose="02020603050405020304" pitchFamily="18" charset="0"/>
              <a:cs typeface="Times New Roman" panose="02020603050405020304" pitchFamily="18" charset="0"/>
            </a:rPr>
            <a:t>тингловчилар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керакли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назарий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адабиётларга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мурожаат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қиладиган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бундай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муаммони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яратиш</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rtl="0">
            <a:lnSpc>
              <a:spcPct val="90000"/>
            </a:lnSpc>
            <a:spcBef>
              <a:spcPct val="0"/>
            </a:spcBef>
            <a:spcAft>
              <a:spcPct val="20000"/>
            </a:spcAft>
            <a:buChar char="••"/>
          </a:pPr>
          <a:r>
            <a:rPr lang="ru-RU" sz="2900" kern="1200" dirty="0" err="1" smtClean="0">
              <a:latin typeface="Times New Roman" panose="02020603050405020304" pitchFamily="18" charset="0"/>
              <a:cs typeface="Times New Roman" panose="02020603050405020304" pitchFamily="18" charset="0"/>
            </a:rPr>
            <a:t>Муаммо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тузишда</a:t>
          </a:r>
          <a:r>
            <a:rPr lang="ru-RU" sz="2900" kern="1200" dirty="0" smtClean="0">
              <a:latin typeface="Times New Roman" panose="02020603050405020304" pitchFamily="18" charset="0"/>
              <a:cs typeface="Times New Roman" panose="02020603050405020304" pitchFamily="18" charset="0"/>
            </a:rPr>
            <a:t> шу </a:t>
          </a:r>
          <a:r>
            <a:rPr lang="ru-RU" sz="2900" kern="1200" dirty="0" err="1" smtClean="0">
              <a:latin typeface="Times New Roman" panose="02020603050405020304" pitchFamily="18" charset="0"/>
              <a:cs typeface="Times New Roman" panose="02020603050405020304" pitchFamily="18" charset="0"/>
            </a:rPr>
            <a:t>соҳада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ишловчи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мутахассисларга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мурожаат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улардан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амалий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қийинчиликлари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билан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бўлишишини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сўраш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0" y="907594"/>
        <a:ext cx="10515600" cy="467199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3F74D3-54B9-46FE-A037-0A6DB36790C3}">
      <dsp:nvSpPr>
        <dsp:cNvPr id="0" name=""/>
        <dsp:cNvSpPr/>
      </dsp:nvSpPr>
      <dsp:spPr>
        <a:xfrm>
          <a:off x="0" y="410289"/>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Тингловчиларнинг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тўғри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манбаларга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мурожаат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эҳтимолини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ошириш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библиография </a:t>
          </a:r>
          <a:r>
            <a:rPr lang="ru-RU" sz="3400" kern="1200" dirty="0" err="1" smtClean="0">
              <a:latin typeface="Times New Roman" panose="02020603050405020304" pitchFamily="18" charset="0"/>
              <a:cs typeface="Times New Roman" panose="02020603050405020304" pitchFamily="18" charset="0"/>
            </a:rPr>
            <a:t>тайёрлаш</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мумкин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унда</a:t>
          </a:r>
          <a:r>
            <a:rPr lang="ru-RU" sz="3400" kern="1200" dirty="0" smtClean="0">
              <a:latin typeface="Times New Roman" panose="02020603050405020304" pitchFamily="18" charset="0"/>
              <a:cs typeface="Times New Roman" panose="02020603050405020304" pitchFamily="18" charset="0"/>
            </a:rPr>
            <a:t> улар </a:t>
          </a:r>
          <a:r>
            <a:rPr lang="ru-RU" sz="3400" kern="1200" dirty="0" err="1" smtClean="0">
              <a:latin typeface="Times New Roman" panose="02020603050405020304" pitchFamily="18" charset="0"/>
              <a:cs typeface="Times New Roman" panose="02020603050405020304" pitchFamily="18" charset="0"/>
            </a:rPr>
            <a:t>жавоб</a:t>
          </a:r>
          <a:r>
            <a:rPr lang="ru-RU" sz="3400" kern="1200" dirty="0" smtClean="0">
              <a:latin typeface="Times New Roman" panose="02020603050405020304" pitchFamily="18" charset="0"/>
              <a:cs typeface="Times New Roman" panose="02020603050405020304" pitchFamily="18" charset="0"/>
            </a:rPr>
            <a:t> топа </a:t>
          </a:r>
          <a:r>
            <a:rPr lang="ru-RU" sz="3400" kern="1200" dirty="0" err="1" smtClean="0">
              <a:latin typeface="Times New Roman" panose="02020603050405020304" pitchFamily="18" charset="0"/>
              <a:cs typeface="Times New Roman" panose="02020603050405020304" pitchFamily="18" charset="0"/>
            </a:rPr>
            <a:t>оладилар</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11963" y="522252"/>
        <a:ext cx="10291674" cy="2069639"/>
      </dsp:txXfrm>
    </dsp:sp>
    <dsp:sp modelId="{9303122B-79B5-4898-AF47-081D5E182E0E}">
      <dsp:nvSpPr>
        <dsp:cNvPr id="0" name=""/>
        <dsp:cNvSpPr/>
      </dsp:nvSpPr>
      <dsp:spPr>
        <a:xfrm>
          <a:off x="0" y="2801775"/>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Агар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тингловчилар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фақат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билим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йўлининг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бошида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бўлса</a:t>
          </a:r>
          <a:r>
            <a:rPr lang="ru-RU" sz="3400" kern="1200" dirty="0" smtClean="0">
              <a:latin typeface="Times New Roman" panose="02020603050405020304" pitchFamily="18" charset="0"/>
              <a:cs typeface="Times New Roman" panose="02020603050405020304" pitchFamily="18" charset="0"/>
            </a:rPr>
            <a:t>, у </a:t>
          </a:r>
          <a:r>
            <a:rPr lang="ru-RU" sz="3400" kern="1200" dirty="0" err="1" smtClean="0">
              <a:latin typeface="Times New Roman" panose="02020603050405020304" pitchFamily="18" charset="0"/>
              <a:cs typeface="Times New Roman" panose="02020603050405020304" pitchFamily="18" charset="0"/>
            </a:rPr>
            <a:t>ҳолда</a:t>
          </a:r>
          <a:r>
            <a:rPr lang="ru-RU" sz="3400" kern="1200" dirty="0" smtClean="0">
              <a:latin typeface="Times New Roman" panose="02020603050405020304" pitchFamily="18" charset="0"/>
              <a:cs typeface="Times New Roman" panose="02020603050405020304" pitchFamily="18" charset="0"/>
            </a:rPr>
            <a:t> улар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енгиллаштириб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тайёр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манбалар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рўйхатини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тақдим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этган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маъқул</a:t>
          </a:r>
          <a:r>
            <a:rPr lang="ru-RU" sz="3400" kern="1200" dirty="0" smtClean="0">
              <a:latin typeface="Times New Roman" panose="02020603050405020304" pitchFamily="18" charset="0"/>
              <a:cs typeface="Times New Roman" panose="02020603050405020304" pitchFamily="18" charset="0"/>
            </a:rPr>
            <a:t>, улар </a:t>
          </a:r>
          <a:r>
            <a:rPr lang="ru-RU" sz="3400" kern="1200" dirty="0" err="1" smtClean="0">
              <a:latin typeface="Times New Roman" panose="02020603050405020304" pitchFamily="18" charset="0"/>
              <a:cs typeface="Times New Roman" panose="02020603050405020304" pitchFamily="18" charset="0"/>
            </a:rPr>
            <a:t>билан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ишлашдан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сўнг</a:t>
          </a:r>
          <a:r>
            <a:rPr lang="ru-RU" sz="3400" kern="1200" dirty="0" smtClean="0">
              <a:latin typeface="Times New Roman" panose="02020603050405020304" pitchFamily="18" charset="0"/>
              <a:cs typeface="Times New Roman" panose="02020603050405020304" pitchFamily="18" charset="0"/>
            </a:rPr>
            <a:t> улар </a:t>
          </a:r>
          <a:r>
            <a:rPr lang="ru-RU" sz="3400" kern="1200" dirty="0" err="1" smtClean="0">
              <a:latin typeface="Times New Roman" panose="02020603050405020304" pitchFamily="18" charset="0"/>
              <a:cs typeface="Times New Roman" panose="02020603050405020304" pitchFamily="18" charset="0"/>
            </a:rPr>
            <a:t>саволга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жавоб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топадилар</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11963" y="2913738"/>
        <a:ext cx="10291674" cy="2069639"/>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03122B-79B5-4898-AF47-081D5E182E0E}">
      <dsp:nvSpPr>
        <dsp:cNvPr id="0" name=""/>
        <dsp:cNvSpPr/>
      </dsp:nvSpPr>
      <dsp:spPr>
        <a:xfrm>
          <a:off x="0" y="169275"/>
          <a:ext cx="10515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Тингловчиларга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манбаларни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излашда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кўпроқ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масъулият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эркинлик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аста-секин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муҳим</a:t>
          </a:r>
          <a:r>
            <a:rPr lang="ru-RU" sz="3100" kern="1200" dirty="0" smtClean="0">
              <a:latin typeface="Times New Roman" panose="02020603050405020304" pitchFamily="18" charset="0"/>
              <a:cs typeface="Times New Roman" panose="02020603050405020304" pitchFamily="18" charset="0"/>
            </a:rPr>
            <a:t> - </a:t>
          </a:r>
          <a:r>
            <a:rPr lang="ru-RU" sz="3100" kern="1200" dirty="0" err="1" smtClean="0">
              <a:latin typeface="Times New Roman" panose="02020603050405020304" pitchFamily="18" charset="0"/>
              <a:cs typeface="Times New Roman" panose="02020603050405020304" pitchFamily="18" charset="0"/>
            </a:rPr>
            <a:t>тасдиқланган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манбалар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рўйхатини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қисқартириш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бошқа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бирор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нарсани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топишни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сўраш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мумкин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ёки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умуман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тайёрланган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адабиётлар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рўйхатини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бермаслик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мумкин</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123939" y="293214"/>
        <a:ext cx="10267722" cy="2291021"/>
      </dsp:txXfrm>
    </dsp:sp>
    <dsp:sp modelId="{8DCA2D6F-2115-4241-9AD4-18277E919D7B}">
      <dsp:nvSpPr>
        <dsp:cNvPr id="0" name=""/>
        <dsp:cNvSpPr/>
      </dsp:nvSpPr>
      <dsp:spPr>
        <a:xfrm>
          <a:off x="0" y="2797455"/>
          <a:ext cx="10515600" cy="25388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Бундай</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ҳолда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қидирув</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жараёни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манбанинг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ишончлилигини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текшириш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омили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мураккаблашади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лекин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мавзуни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аллақачон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тушунган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тингловчида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кўпроқ</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қизиқиш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уйғотади</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123939" y="2921394"/>
        <a:ext cx="10267722" cy="229102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E3CD7-13E9-4DA6-9CA5-78F3649AE1FA}">
      <dsp:nvSpPr>
        <dsp:cNvPr id="0" name=""/>
        <dsp:cNvSpPr/>
      </dsp:nvSpPr>
      <dsp:spPr>
        <a:xfrm>
          <a:off x="0" y="281278"/>
          <a:ext cx="10515600" cy="1076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58775" algn="just" defTabSz="2044700" rtl="0">
            <a:lnSpc>
              <a:spcPct val="90000"/>
            </a:lnSpc>
            <a:spcBef>
              <a:spcPct val="0"/>
            </a:spcBef>
            <a:spcAft>
              <a:spcPct val="35000"/>
            </a:spcAft>
          </a:pPr>
          <a:r>
            <a:rPr lang="ru-RU" sz="4600" b="1" kern="1200" dirty="0" smtClean="0">
              <a:latin typeface="Times New Roman" panose="02020603050405020304" pitchFamily="18" charset="0"/>
              <a:cs typeface="Times New Roman" panose="02020603050405020304" pitchFamily="18" charset="0"/>
            </a:rPr>
            <a:t>БИЛИМЛАР РЎЙХАТИ</a:t>
          </a:r>
          <a:endParaRPr lang="ru-RU" sz="4600" b="1" kern="1200" dirty="0">
            <a:latin typeface="Times New Roman" panose="02020603050405020304" pitchFamily="18" charset="0"/>
            <a:cs typeface="Times New Roman" panose="02020603050405020304" pitchFamily="18" charset="0"/>
          </a:endParaRPr>
        </a:p>
      </dsp:txBody>
      <dsp:txXfrm>
        <a:off x="52546" y="333824"/>
        <a:ext cx="10410508" cy="971308"/>
      </dsp:txXfrm>
    </dsp:sp>
    <dsp:sp modelId="{A36C0356-8CB8-4CBA-9405-02A12DC36F50}">
      <dsp:nvSpPr>
        <dsp:cNvPr id="0" name=""/>
        <dsp:cNvSpPr/>
      </dsp:nvSpPr>
      <dsp:spPr>
        <a:xfrm>
          <a:off x="0" y="1357678"/>
          <a:ext cx="10515600" cy="380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0" lvl="1" indent="358775" algn="just" defTabSz="1600200" rtl="0">
            <a:lnSpc>
              <a:spcPct val="90000"/>
            </a:lnSpc>
            <a:spcBef>
              <a:spcPct val="0"/>
            </a:spcBef>
            <a:spcAft>
              <a:spcPct val="20000"/>
            </a:spcAft>
            <a:buChar char="••"/>
          </a:pPr>
          <a:r>
            <a:rPr lang="ru-RU" sz="3600" kern="1200" dirty="0" err="1" smtClean="0">
              <a:latin typeface="Times New Roman" panose="02020603050405020304" pitchFamily="18" charset="0"/>
              <a:cs typeface="Times New Roman" panose="02020603050405020304" pitchFamily="18" charset="0"/>
            </a:rPr>
            <a:t>Муаммолар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ҳақида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нималарни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биламиз</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err="1" smtClean="0">
              <a:latin typeface="Times New Roman" panose="02020603050405020304" pitchFamily="18" charset="0"/>
              <a:cs typeface="Times New Roman" panose="02020603050405020304" pitchFamily="18" charset="0"/>
            </a:rPr>
            <a:t>Биз</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нимани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билмаймиз</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smtClean="0">
              <a:latin typeface="Times New Roman" panose="02020603050405020304" pitchFamily="18" charset="0"/>
              <a:cs typeface="Times New Roman" panose="02020603050405020304" pitchFamily="18" charset="0"/>
            </a:rPr>
            <a:t>«</a:t>
          </a:r>
          <a:r>
            <a:rPr lang="ru-RU" sz="3600" kern="1200" dirty="0" err="1" smtClean="0">
              <a:latin typeface="Times New Roman" panose="02020603050405020304" pitchFamily="18" charset="0"/>
              <a:cs typeface="Times New Roman" panose="02020603050405020304" pitchFamily="18" charset="0"/>
            </a:rPr>
            <a:t>Муаммо</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ҳақида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билганларимиз</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гуруҳ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аъзоларининг</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мавжуд</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билимларини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қобилиятларини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ҳам</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ўз</a:t>
          </a:r>
          <a:r>
            <a:rPr lang="ru-RU" sz="3600" kern="1200" dirty="0" smtClean="0">
              <a:latin typeface="Times New Roman" panose="02020603050405020304" pitchFamily="18" charset="0"/>
              <a:cs typeface="Times New Roman" panose="02020603050405020304" pitchFamily="18" charset="0"/>
            </a:rPr>
            <a:t> ичига </a:t>
          </a:r>
          <a:r>
            <a:rPr lang="ru-RU" sz="3600" kern="1200" dirty="0" err="1" smtClean="0">
              <a:latin typeface="Times New Roman" panose="02020603050405020304" pitchFamily="18" charset="0"/>
              <a:cs typeface="Times New Roman" panose="02020603050405020304" pitchFamily="18" charset="0"/>
            </a:rPr>
            <a:t>олади</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err="1" smtClean="0">
              <a:latin typeface="Times New Roman" panose="02020603050405020304" pitchFamily="18" charset="0"/>
              <a:cs typeface="Times New Roman" panose="02020603050405020304" pitchFamily="18" charset="0"/>
            </a:rPr>
            <a:t>Тингловчилар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бири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муаммони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ҳал</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қилишга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қанча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ҳисса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қўшишини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аниқлаб</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олиши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керак</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0" y="1357678"/>
        <a:ext cx="10515600" cy="380880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9CC686-9F4B-4624-80BC-FFDEC38D0F34}">
      <dsp:nvSpPr>
        <dsp:cNvPr id="0" name=""/>
        <dsp:cNvSpPr/>
      </dsp:nvSpPr>
      <dsp:spPr>
        <a:xfrm>
          <a:off x="0" y="220520"/>
          <a:ext cx="10515600" cy="1389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b="1" kern="1200" dirty="0" smtClean="0">
              <a:latin typeface="Times New Roman" panose="02020603050405020304" pitchFamily="18" charset="0"/>
              <a:cs typeface="Times New Roman" panose="02020603050405020304" pitchFamily="18" charset="0"/>
            </a:rPr>
            <a:t>МУАММО ВА ВАЗИФАЛАРНИ АНИҚЛАШТИРИШ</a:t>
          </a:r>
          <a:endParaRPr lang="ru-RU" sz="3600" b="1" kern="1200" dirty="0">
            <a:latin typeface="Times New Roman" panose="02020603050405020304" pitchFamily="18" charset="0"/>
            <a:cs typeface="Times New Roman" panose="02020603050405020304" pitchFamily="18" charset="0"/>
          </a:endParaRPr>
        </a:p>
      </dsp:txBody>
      <dsp:txXfrm>
        <a:off x="67852" y="288372"/>
        <a:ext cx="10379896" cy="1254256"/>
      </dsp:txXfrm>
    </dsp:sp>
    <dsp:sp modelId="{7AED18AF-E3D0-4682-AEA9-C4F487C898F4}">
      <dsp:nvSpPr>
        <dsp:cNvPr id="0" name=""/>
        <dsp:cNvSpPr/>
      </dsp:nvSpPr>
      <dsp:spPr>
        <a:xfrm>
          <a:off x="0" y="1610480"/>
          <a:ext cx="10515600" cy="3651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Муаммонинг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таърифи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муаммонинг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матнига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маълум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номаълумни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таҳлил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асосланган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Чиқарилган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масала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гуруҳ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аъзолари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томонидан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тасдиқланган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керак</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err="1" smtClean="0">
              <a:latin typeface="Times New Roman" panose="02020603050405020304" pitchFamily="18" charset="0"/>
              <a:cs typeface="Times New Roman" panose="02020603050405020304" pitchFamily="18" charset="0"/>
            </a:rPr>
            <a:t>Муаммони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янги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маълумот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олиниши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сўзнинг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қайта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кўриб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чиқилиши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таҳрир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Энди </a:t>
          </a:r>
          <a:r>
            <a:rPr lang="ru-RU" sz="2800" kern="1200" dirty="0" err="1" smtClean="0">
              <a:latin typeface="Times New Roman" panose="02020603050405020304" pitchFamily="18" charset="0"/>
              <a:cs typeface="Times New Roman" panose="02020603050405020304" pitchFamily="18" charset="0"/>
            </a:rPr>
            <a:t>тингловчилар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маълумот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қидириш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йиғиш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жараёнига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жалб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қилиниши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мумкин</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0" y="1610480"/>
        <a:ext cx="10515600" cy="365148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B2FF2-26AB-4FA0-B01F-BFD2F2BDFAA9}">
      <dsp:nvSpPr>
        <dsp:cNvPr id="0" name=""/>
        <dsp:cNvSpPr/>
      </dsp:nvSpPr>
      <dsp:spPr>
        <a:xfrm>
          <a:off x="0" y="130678"/>
          <a:ext cx="10515600" cy="1521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358775" algn="just" defTabSz="2889250" rtl="0">
            <a:lnSpc>
              <a:spcPct val="90000"/>
            </a:lnSpc>
            <a:spcBef>
              <a:spcPct val="0"/>
            </a:spcBef>
            <a:spcAft>
              <a:spcPct val="35000"/>
            </a:spcAft>
          </a:pPr>
          <a:r>
            <a:rPr lang="ru-RU" sz="6500" b="1" kern="1200" dirty="0" err="1" smtClean="0">
              <a:latin typeface="Times New Roman" panose="02020603050405020304" pitchFamily="18" charset="0"/>
              <a:cs typeface="Times New Roman" panose="02020603050405020304" pitchFamily="18" charset="0"/>
            </a:rPr>
            <a:t>Мумкин</a:t>
          </a:r>
          <a:r>
            <a:rPr lang="ru-RU" sz="6500" b="1" kern="1200" dirty="0" smtClean="0">
              <a:latin typeface="Times New Roman" panose="02020603050405020304" pitchFamily="18" charset="0"/>
              <a:cs typeface="Times New Roman" panose="02020603050405020304" pitchFamily="18" charset="0"/>
            </a:rPr>
            <a:t> </a:t>
          </a:r>
          <a:r>
            <a:rPr lang="ru-RU" sz="6500" b="1" kern="1200" dirty="0" err="1" smtClean="0">
              <a:latin typeface="Times New Roman" panose="02020603050405020304" pitchFamily="18" charset="0"/>
              <a:cs typeface="Times New Roman" panose="02020603050405020304" pitchFamily="18" charset="0"/>
            </a:rPr>
            <a:t>бўлган</a:t>
          </a:r>
          <a:r>
            <a:rPr lang="ru-RU" sz="6500" b="1" kern="1200" dirty="0" smtClean="0">
              <a:latin typeface="Times New Roman" panose="02020603050405020304" pitchFamily="18" charset="0"/>
              <a:cs typeface="Times New Roman" panose="02020603050405020304" pitchFamily="18" charset="0"/>
            </a:rPr>
            <a:t> </a:t>
          </a:r>
          <a:r>
            <a:rPr lang="ru-RU" sz="6500" b="1" kern="1200" dirty="0" err="1" smtClean="0">
              <a:latin typeface="Times New Roman" panose="02020603050405020304" pitchFamily="18" charset="0"/>
              <a:cs typeface="Times New Roman" panose="02020603050405020304" pitchFamily="18" charset="0"/>
            </a:rPr>
            <a:t>ечимлар</a:t>
          </a:r>
          <a:endParaRPr lang="ru-RU" sz="6500" kern="1200" dirty="0">
            <a:latin typeface="Times New Roman" panose="02020603050405020304" pitchFamily="18" charset="0"/>
            <a:cs typeface="Times New Roman" panose="02020603050405020304" pitchFamily="18" charset="0"/>
          </a:endParaRPr>
        </a:p>
      </dsp:txBody>
      <dsp:txXfrm>
        <a:off x="74249" y="204927"/>
        <a:ext cx="10367102" cy="1372502"/>
      </dsp:txXfrm>
    </dsp:sp>
    <dsp:sp modelId="{A879B488-0C7A-420C-9638-D267B379C7CA}">
      <dsp:nvSpPr>
        <dsp:cNvPr id="0" name=""/>
        <dsp:cNvSpPr/>
      </dsp:nvSpPr>
      <dsp:spPr>
        <a:xfrm>
          <a:off x="0" y="1651678"/>
          <a:ext cx="10515600" cy="370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82550" rIns="462280" bIns="82550" numCol="1" spcCol="1270" anchor="t" anchorCtr="0">
          <a:noAutofit/>
        </a:bodyPr>
        <a:lstStyle/>
        <a:p>
          <a:pPr marL="0" lvl="1" indent="358775" algn="just" defTabSz="2266950" rtl="0">
            <a:lnSpc>
              <a:spcPct val="90000"/>
            </a:lnSpc>
            <a:spcBef>
              <a:spcPct val="0"/>
            </a:spcBef>
            <a:spcAft>
              <a:spcPct val="20000"/>
            </a:spcAft>
            <a:buChar char="••"/>
          </a:pPr>
          <a:r>
            <a:rPr lang="ru-RU" sz="5100" kern="1200" dirty="0" err="1" smtClean="0">
              <a:latin typeface="Times New Roman" panose="02020603050405020304" pitchFamily="18" charset="0"/>
              <a:cs typeface="Times New Roman" panose="02020603050405020304" pitchFamily="18" charset="0"/>
            </a:rPr>
            <a:t>Муаммонинг</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мумкин</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бўлган</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ечимларини</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яратиш</a:t>
          </a:r>
          <a:r>
            <a:rPr lang="ru-RU" sz="5100" kern="1200" dirty="0" smtClean="0">
              <a:latin typeface="Times New Roman" panose="02020603050405020304" pitchFamily="18" charset="0"/>
              <a:cs typeface="Times New Roman" panose="02020603050405020304" pitchFamily="18" charset="0"/>
            </a:rPr>
            <a:t>. </a:t>
          </a:r>
          <a:endParaRPr lang="ru-RU" sz="5100" kern="1200" dirty="0">
            <a:latin typeface="Times New Roman" panose="02020603050405020304" pitchFamily="18" charset="0"/>
            <a:cs typeface="Times New Roman" panose="02020603050405020304" pitchFamily="18" charset="0"/>
          </a:endParaRPr>
        </a:p>
        <a:p>
          <a:pPr marL="0" lvl="1" indent="358775" algn="just" defTabSz="2266950" rtl="0">
            <a:lnSpc>
              <a:spcPct val="90000"/>
            </a:lnSpc>
            <a:spcBef>
              <a:spcPct val="0"/>
            </a:spcBef>
            <a:spcAft>
              <a:spcPct val="20000"/>
            </a:spcAft>
            <a:buChar char="••"/>
          </a:pPr>
          <a:r>
            <a:rPr lang="ru-RU" sz="5100" kern="1200" dirty="0" err="1" smtClean="0">
              <a:latin typeface="Times New Roman" panose="02020603050405020304" pitchFamily="18" charset="0"/>
              <a:cs typeface="Times New Roman" panose="02020603050405020304" pitchFamily="18" charset="0"/>
            </a:rPr>
            <a:t>Кейин</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уларни</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энг</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оддийидан</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мураккабигача</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тартибда</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ёзиш</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ва</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энг</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самаралисини</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танлаш</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мумкин</a:t>
          </a:r>
          <a:r>
            <a:rPr lang="ru-RU" sz="5100" kern="1200" dirty="0" smtClean="0">
              <a:latin typeface="Times New Roman" panose="02020603050405020304" pitchFamily="18" charset="0"/>
              <a:cs typeface="Times New Roman" panose="02020603050405020304" pitchFamily="18" charset="0"/>
            </a:rPr>
            <a:t>.</a:t>
          </a:r>
          <a:endParaRPr lang="ru-RU" sz="5100" kern="1200" dirty="0">
            <a:latin typeface="Times New Roman" panose="02020603050405020304" pitchFamily="18" charset="0"/>
            <a:cs typeface="Times New Roman" panose="02020603050405020304" pitchFamily="18" charset="0"/>
          </a:endParaRPr>
        </a:p>
      </dsp:txBody>
      <dsp:txXfrm>
        <a:off x="0" y="1651678"/>
        <a:ext cx="10515600" cy="3700125"/>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0FACE-32F7-4F6C-AB7D-AEE065CF514A}">
      <dsp:nvSpPr>
        <dsp:cNvPr id="0" name=""/>
        <dsp:cNvSpPr/>
      </dsp:nvSpPr>
      <dsp:spPr>
        <a:xfrm>
          <a:off x="0" y="107069"/>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58775" algn="just" defTabSz="2578100" rtl="0">
            <a:lnSpc>
              <a:spcPct val="90000"/>
            </a:lnSpc>
            <a:spcBef>
              <a:spcPct val="0"/>
            </a:spcBef>
            <a:spcAft>
              <a:spcPct val="35000"/>
            </a:spcAft>
          </a:pPr>
          <a:r>
            <a:rPr lang="ru-RU" sz="5800" b="1" kern="1200" dirty="0" smtClean="0">
              <a:latin typeface="Times New Roman" panose="02020603050405020304" pitchFamily="18" charset="0"/>
              <a:cs typeface="Times New Roman" panose="02020603050405020304" pitchFamily="18" charset="0"/>
            </a:rPr>
            <a:t>ҚАДАМЛАР, ТАҚВИМ, РEСУРСЛАР</a:t>
          </a:r>
          <a:endParaRPr lang="ru-RU" sz="5800" b="1" kern="1200" dirty="0">
            <a:latin typeface="Times New Roman" panose="02020603050405020304" pitchFamily="18" charset="0"/>
            <a:cs typeface="Times New Roman" panose="02020603050405020304" pitchFamily="18" charset="0"/>
          </a:endParaRPr>
        </a:p>
      </dsp:txBody>
      <dsp:txXfrm>
        <a:off x="109318" y="216387"/>
        <a:ext cx="10296964" cy="2020744"/>
      </dsp:txXfrm>
    </dsp:sp>
    <dsp:sp modelId="{049D0C24-0E75-4D18-80DE-7DD8BFF2E1AF}">
      <dsp:nvSpPr>
        <dsp:cNvPr id="0" name=""/>
        <dsp:cNvSpPr/>
      </dsp:nvSpPr>
      <dsp:spPr>
        <a:xfrm>
          <a:off x="0" y="2346449"/>
          <a:ext cx="10515600" cy="31215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3660" rIns="412496" bIns="73660" numCol="1" spcCol="1270" anchor="t" anchorCtr="0">
          <a:noAutofit/>
        </a:bodyPr>
        <a:lstStyle/>
        <a:p>
          <a:pPr marL="0" lvl="1" indent="358775" algn="just" defTabSz="2000250" rtl="0">
            <a:lnSpc>
              <a:spcPct val="90000"/>
            </a:lnSpc>
            <a:spcBef>
              <a:spcPct val="0"/>
            </a:spcBef>
            <a:spcAft>
              <a:spcPct val="20000"/>
            </a:spcAft>
            <a:buChar char="••"/>
          </a:pPr>
          <a:r>
            <a:rPr lang="ru-RU" sz="4500" kern="1200" dirty="0" err="1" smtClean="0">
              <a:latin typeface="Times New Roman" panose="02020603050405020304" pitchFamily="18" charset="0"/>
              <a:cs typeface="Times New Roman" panose="02020603050405020304" pitchFamily="18" charset="0"/>
            </a:rPr>
            <a:t>Агар</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муаммо</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амалий</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ечимни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назарда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тутса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кейинги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қадам</a:t>
          </a:r>
          <a:r>
            <a:rPr lang="ru-RU" sz="4500" kern="1200" dirty="0" smtClean="0">
              <a:latin typeface="Times New Roman" panose="02020603050405020304" pitchFamily="18" charset="0"/>
              <a:cs typeface="Times New Roman" panose="02020603050405020304" pitchFamily="18" charset="0"/>
            </a:rPr>
            <a:t> - </a:t>
          </a:r>
          <a:r>
            <a:rPr lang="ru-RU" sz="4500" kern="1200" dirty="0" err="1" smtClean="0">
              <a:latin typeface="Times New Roman" panose="02020603050405020304" pitchFamily="18" charset="0"/>
              <a:cs typeface="Times New Roman" panose="02020603050405020304" pitchFamily="18" charset="0"/>
            </a:rPr>
            <a:t>вақтни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ҳисобга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олган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ҳолда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вақт</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жадвалини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тузиб</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муаммони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ҳал</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қилиш</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босқичларини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керакли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ресурсларни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аниқлаш</a:t>
          </a:r>
          <a:r>
            <a:rPr lang="ru-RU" sz="4500" kern="1200" dirty="0" smtClean="0">
              <a:latin typeface="Times New Roman" panose="02020603050405020304" pitchFamily="18" charset="0"/>
              <a:cs typeface="Times New Roman" panose="02020603050405020304" pitchFamily="18" charset="0"/>
            </a:rPr>
            <a:t>.</a:t>
          </a:r>
          <a:endParaRPr lang="ru-RU" sz="4500" kern="1200" dirty="0">
            <a:latin typeface="Times New Roman" panose="02020603050405020304" pitchFamily="18" charset="0"/>
            <a:cs typeface="Times New Roman" panose="02020603050405020304" pitchFamily="18" charset="0"/>
          </a:endParaRPr>
        </a:p>
      </dsp:txBody>
      <dsp:txXfrm>
        <a:off x="0" y="2346449"/>
        <a:ext cx="10515600" cy="3121559"/>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1E4620-8FB6-492C-BC1D-C36517AD0766}">
      <dsp:nvSpPr>
        <dsp:cNvPr id="0" name=""/>
        <dsp:cNvSpPr/>
      </dsp:nvSpPr>
      <dsp:spPr>
        <a:xfrm>
          <a:off x="0" y="208288"/>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smtClean="0">
              <a:latin typeface="Times New Roman" panose="02020603050405020304" pitchFamily="18" charset="0"/>
              <a:cs typeface="Times New Roman" panose="02020603050405020304" pitchFamily="18" charset="0"/>
            </a:rPr>
            <a:t>ТАҚДИМОТ ВА</a:t>
          </a:r>
          <a:br>
            <a:rPr lang="ru-RU" sz="3300" b="1" kern="1200" dirty="0" smtClean="0">
              <a:latin typeface="Times New Roman" panose="02020603050405020304" pitchFamily="18" charset="0"/>
              <a:cs typeface="Times New Roman" panose="02020603050405020304" pitchFamily="18" charset="0"/>
            </a:rPr>
          </a:br>
          <a:r>
            <a:rPr lang="ru-RU" sz="3300" b="1" kern="1200" dirty="0" smtClean="0">
              <a:latin typeface="Times New Roman" panose="02020603050405020304" pitchFamily="18" charset="0"/>
              <a:cs typeface="Times New Roman" panose="02020603050405020304" pitchFamily="18" charset="0"/>
            </a:rPr>
            <a:t>МУҲОКАМА </a:t>
          </a:r>
          <a:endParaRPr lang="ru-RU" sz="3300" b="1" kern="1200" dirty="0">
            <a:latin typeface="Times New Roman" panose="02020603050405020304" pitchFamily="18" charset="0"/>
            <a:cs typeface="Times New Roman" panose="02020603050405020304" pitchFamily="18" charset="0"/>
          </a:endParaRPr>
        </a:p>
      </dsp:txBody>
      <dsp:txXfrm>
        <a:off x="62198" y="270486"/>
        <a:ext cx="10391204" cy="1149734"/>
      </dsp:txXfrm>
    </dsp:sp>
    <dsp:sp modelId="{2784D1AD-3943-4A7D-B9F5-E39A93C7C830}">
      <dsp:nvSpPr>
        <dsp:cNvPr id="0" name=""/>
        <dsp:cNvSpPr/>
      </dsp:nvSpPr>
      <dsp:spPr>
        <a:xfrm>
          <a:off x="0" y="1482418"/>
          <a:ext cx="10515600" cy="3757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Муаммони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тақдим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босқичи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тегишли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ҳужжатлар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гуруҳ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экспертлар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олдида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тасдиқлаш</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Тақдимотда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баёни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саволлар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тўпланган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материаллар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материалларни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таҳлил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олинган</a:t>
          </a:r>
          <a:r>
            <a:rPr lang="ru-RU" sz="2600" kern="1200" dirty="0" smtClean="0">
              <a:latin typeface="Times New Roman" panose="02020603050405020304" pitchFamily="18" charset="0"/>
              <a:cs typeface="Times New Roman" panose="02020603050405020304" pitchFamily="18" charset="0"/>
            </a:rPr>
            <a:t> материал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ечим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самарадорлигини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тасдиқлаш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бўлиши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керак</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Тақдимотлардан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сўнг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муҳими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тажрибани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мустаҳкамлашга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ўтган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ҳақида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мулоҳаза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юритиш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бошланади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Унда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қандай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қийинчиликларга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дуч</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келишгани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қайси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кўникмалар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фойдали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бўлгани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кейинги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йўллари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муҳокама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қилинади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1482418"/>
        <a:ext cx="10515600" cy="3757050"/>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1B64C-D26E-4275-8938-26E78DC611B6}">
      <dsp:nvSpPr>
        <dsp:cNvPr id="0" name=""/>
        <dsp:cNvSpPr/>
      </dsp:nvSpPr>
      <dsp:spPr>
        <a:xfrm>
          <a:off x="0" y="643305"/>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Муаммоли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a:t>
          </a:r>
          <a:r>
            <a:rPr lang="ru-RU" sz="3900" b="0" kern="1200" dirty="0" err="1" smtClean="0">
              <a:latin typeface="Times New Roman" panose="02020603050405020304" pitchFamily="18" charset="0"/>
              <a:cs typeface="Times New Roman" panose="02020603050405020304" pitchFamily="18" charset="0"/>
            </a:rPr>
            <a:t>ёки</a:t>
          </a:r>
          <a:r>
            <a:rPr lang="ru-RU" sz="3900" b="1" kern="1200" dirty="0" smtClean="0">
              <a:latin typeface="Times New Roman" panose="02020603050405020304" pitchFamily="18" charset="0"/>
              <a:cs typeface="Times New Roman" panose="02020603050405020304" pitchFamily="18" charset="0"/>
            </a:rPr>
            <a:t> PBL</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Problem-Based</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Learning</a:t>
          </a:r>
          <a:r>
            <a:rPr lang="ru-RU" sz="3900" kern="1200" dirty="0" smtClean="0">
              <a:latin typeface="Times New Roman" panose="02020603050405020304" pitchFamily="18" charset="0"/>
              <a:cs typeface="Times New Roman" panose="02020603050405020304" pitchFamily="18" charset="0"/>
            </a:rPr>
            <a:t>) – </a:t>
          </a:r>
          <a:r>
            <a:rPr lang="ru-RU" sz="3900" kern="1200" dirty="0" err="1" smtClean="0">
              <a:latin typeface="Times New Roman" panose="02020603050405020304" pitchFamily="18" charset="0"/>
              <a:cs typeface="Times New Roman" panose="02020603050405020304" pitchFamily="18" charset="0"/>
            </a:rPr>
            <a:t>таълимдаги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ёндашув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бўлиб</a:t>
          </a:r>
          <a:r>
            <a:rPr lang="ru-RU" sz="3900" kern="1200" dirty="0" smtClean="0">
              <a:latin typeface="Times New Roman" panose="02020603050405020304" pitchFamily="18" charset="0"/>
              <a:cs typeface="Times New Roman" panose="02020603050405020304" pitchFamily="18" charset="0"/>
            </a:rPr>
            <a:t>, у реал </a:t>
          </a:r>
          <a:r>
            <a:rPr lang="ru-RU" sz="3900" kern="1200" dirty="0" err="1" smtClean="0">
              <a:latin typeface="Times New Roman" panose="02020603050405020304" pitchFamily="18" charset="0"/>
              <a:cs typeface="Times New Roman" panose="02020603050405020304" pitchFamily="18" charset="0"/>
            </a:rPr>
            <a:t>ҳаёт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муаммоларига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ечим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топишга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асосланган</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100236" y="743541"/>
        <a:ext cx="10315128" cy="1852878"/>
      </dsp:txXfrm>
    </dsp:sp>
    <dsp:sp modelId="{CB6B0384-99AE-4480-BED7-575A20E52E33}">
      <dsp:nvSpPr>
        <dsp:cNvPr id="0" name=""/>
        <dsp:cNvSpPr/>
      </dsp:nvSpPr>
      <dsp:spPr>
        <a:xfrm>
          <a:off x="0" y="2808975"/>
          <a:ext cx="10515600" cy="2053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Ўқув</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жараёни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иштирокчилари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ўрганилган</a:t>
          </a:r>
          <a:r>
            <a:rPr lang="ru-RU" sz="3900" kern="1200" dirty="0" smtClean="0">
              <a:latin typeface="Times New Roman" panose="02020603050405020304" pitchFamily="18" charset="0"/>
              <a:cs typeface="Times New Roman" panose="02020603050405020304" pitchFamily="18" charset="0"/>
            </a:rPr>
            <a:t> объект </a:t>
          </a:r>
          <a:r>
            <a:rPr lang="ru-RU" sz="3900" kern="1200" dirty="0" err="1" smtClean="0">
              <a:latin typeface="Times New Roman" panose="02020603050405020304" pitchFamily="18" charset="0"/>
              <a:cs typeface="Times New Roman" panose="02020603050405020304" pitchFamily="18" charset="0"/>
            </a:rPr>
            <a:t>ҳақида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билимга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бўлишидан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олдин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ҳам</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амалий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топшириқ</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оладилар</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00236" y="2909211"/>
        <a:ext cx="10315128" cy="1852878"/>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6B0384-99AE-4480-BED7-575A20E52E33}">
      <dsp:nvSpPr>
        <dsp:cNvPr id="0" name=""/>
        <dsp:cNvSpPr/>
      </dsp:nvSpPr>
      <dsp:spPr>
        <a:xfrm>
          <a:off x="0" y="40665"/>
          <a:ext cx="10515600" cy="4492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err="1" smtClean="0">
              <a:latin typeface="Times New Roman" panose="02020603050405020304" pitchFamily="18" charset="0"/>
              <a:cs typeface="Times New Roman" panose="02020603050405020304" pitchFamily="18" charset="0"/>
            </a:rPr>
            <a:t>Берилган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муаммони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ҳал</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қилиш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учун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биргаликда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олиб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борган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ҳолда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иштирокчилар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муаммони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таҳлил</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қиладилар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фикрлар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бўлишадилар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фаразлар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тузадилар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қўшимча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маълумотларни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ўрганадилар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ва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мақбул</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ечимларни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танлайдилар</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219320" y="259985"/>
        <a:ext cx="10076960" cy="4054160"/>
      </dsp:txXfrm>
    </dsp:sp>
    <dsp:sp modelId="{27277538-FC90-4167-9CB8-B6466EFEB0DE}">
      <dsp:nvSpPr>
        <dsp:cNvPr id="0" name=""/>
        <dsp:cNvSpPr/>
      </dsp:nvSpPr>
      <dsp:spPr>
        <a:xfrm>
          <a:off x="0" y="4533465"/>
          <a:ext cx="10515600" cy="931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0" lvl="1" indent="358775" algn="just" defTabSz="1377950" rtl="0">
            <a:lnSpc>
              <a:spcPct val="90000"/>
            </a:lnSpc>
            <a:spcBef>
              <a:spcPct val="0"/>
            </a:spcBef>
            <a:spcAft>
              <a:spcPct val="20000"/>
            </a:spcAft>
            <a:buChar char="••"/>
          </a:pPr>
          <a:r>
            <a:rPr lang="ru-RU" sz="3100" kern="1200" dirty="0" smtClean="0">
              <a:latin typeface="Times New Roman" panose="02020603050405020304" pitchFamily="18" charset="0"/>
              <a:cs typeface="Times New Roman" panose="02020603050405020304" pitchFamily="18" charset="0"/>
            </a:rPr>
            <a:t>Янги </a:t>
          </a:r>
          <a:r>
            <a:rPr lang="ru-RU" sz="3100" kern="1200" dirty="0" err="1" smtClean="0">
              <a:latin typeface="Times New Roman" panose="02020603050405020304" pitchFamily="18" charset="0"/>
              <a:cs typeface="Times New Roman" panose="02020603050405020304" pitchFamily="18" charset="0"/>
            </a:rPr>
            <a:t>билим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кўникмаларни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эгаллаш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вариантларни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қидириш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қарор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қабул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қилиш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жараёнида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юзага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келади</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0" y="4533465"/>
        <a:ext cx="10515600" cy="931500"/>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9FCA83-B3AA-475D-9ED8-13CA5F178A34}">
      <dsp:nvSpPr>
        <dsp:cNvPr id="0" name=""/>
        <dsp:cNvSpPr/>
      </dsp:nvSpPr>
      <dsp:spPr>
        <a:xfrm>
          <a:off x="0" y="975"/>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ru-RU" sz="4900" kern="1200" dirty="0" err="1" smtClean="0">
              <a:latin typeface="Times New Roman" panose="02020603050405020304" pitchFamily="18" charset="0"/>
              <a:cs typeface="Times New Roman" panose="02020603050405020304" pitchFamily="18" charset="0"/>
            </a:rPr>
            <a:t>Аудиторияда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яъни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амалиётдан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ажратилган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ҳолда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билим</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олишнинг</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анъанавий</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усулидан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фарқли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ўлароқ</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муаммоли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таълим</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тингловчиларни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аниқ</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қарор</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қабул</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қилиш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ва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маълум</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натижага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эришиш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зарур</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бўлган</a:t>
          </a:r>
          <a:r>
            <a:rPr lang="ru-RU" sz="4900" kern="1200" dirty="0" smtClean="0">
              <a:latin typeface="Times New Roman" panose="02020603050405020304" pitchFamily="18" charset="0"/>
              <a:cs typeface="Times New Roman" panose="02020603050405020304" pitchFamily="18" charset="0"/>
            </a:rPr>
            <a:t> реал </a:t>
          </a:r>
          <a:r>
            <a:rPr lang="ru-RU" sz="4900" kern="1200" dirty="0" err="1" smtClean="0">
              <a:latin typeface="Times New Roman" panose="02020603050405020304" pitchFamily="18" charset="0"/>
              <a:cs typeface="Times New Roman" panose="02020603050405020304" pitchFamily="18" charset="0"/>
            </a:rPr>
            <a:t>вазиятга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йўналтиради</a:t>
          </a:r>
          <a:r>
            <a:rPr lang="ru-RU" sz="4900" kern="1200" dirty="0" smtClean="0">
              <a:latin typeface="Times New Roman" panose="02020603050405020304" pitchFamily="18" charset="0"/>
              <a:cs typeface="Times New Roman" panose="02020603050405020304" pitchFamily="18" charset="0"/>
            </a:rPr>
            <a:t>.</a:t>
          </a:r>
          <a:endParaRPr lang="ru-RU" sz="4900" kern="1200" dirty="0">
            <a:latin typeface="Times New Roman" panose="02020603050405020304" pitchFamily="18" charset="0"/>
            <a:cs typeface="Times New Roman" panose="02020603050405020304" pitchFamily="18" charset="0"/>
          </a:endParaRPr>
        </a:p>
      </dsp:txBody>
      <dsp:txXfrm>
        <a:off x="268668" y="269643"/>
        <a:ext cx="9978264" cy="496634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FD37D-01EF-44F4-BF13-20AE729B801B}">
      <dsp:nvSpPr>
        <dsp:cNvPr id="0" name=""/>
        <dsp:cNvSpPr/>
      </dsp:nvSpPr>
      <dsp:spPr>
        <a:xfrm>
          <a:off x="0" y="502582"/>
          <a:ext cx="10515600" cy="22200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err="1" smtClean="0">
              <a:latin typeface="Times New Roman" panose="02020603050405020304" pitchFamily="18" charset="0"/>
              <a:cs typeface="Times New Roman" panose="02020603050405020304" pitchFamily="18" charset="0"/>
            </a:rPr>
            <a:t>Муаммоли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таълимнинг</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моҳияти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нимада</a:t>
          </a:r>
          <a:r>
            <a:rPr lang="ru-RU" sz="3300" b="1"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08375" y="610957"/>
        <a:ext cx="10298850" cy="2003325"/>
      </dsp:txXfrm>
    </dsp:sp>
    <dsp:sp modelId="{B407AB3B-D955-4938-8B6C-FD57DA6050FA}">
      <dsp:nvSpPr>
        <dsp:cNvPr id="0" name=""/>
        <dsp:cNvSpPr/>
      </dsp:nvSpPr>
      <dsp:spPr>
        <a:xfrm>
          <a:off x="0" y="2817697"/>
          <a:ext cx="10515600" cy="22200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Муаммонинг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ечимини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топиш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иштирокчилар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маълумотни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топиши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таҳлил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қатор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ташаббусларни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альтернативаларни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таҳлил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яхши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вариантни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танлаши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керак</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08375" y="2926072"/>
        <a:ext cx="10298850" cy="2003325"/>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07AB3B-D955-4938-8B6C-FD57DA6050FA}">
      <dsp:nvSpPr>
        <dsp:cNvPr id="0" name=""/>
        <dsp:cNvSpPr/>
      </dsp:nvSpPr>
      <dsp:spPr>
        <a:xfrm>
          <a:off x="0" y="483277"/>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Белгиланган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топшириқ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устида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олдида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турган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қийинчилик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зарур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воситаларни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мустақил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излашга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ундайди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ижодкорлик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танқидий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фикрлашни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рағбатлантиради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09318" y="592595"/>
        <a:ext cx="10296964" cy="2020744"/>
      </dsp:txXfrm>
    </dsp:sp>
    <dsp:sp modelId="{C0D92226-6952-4112-981A-2F5DEF9891FD}">
      <dsp:nvSpPr>
        <dsp:cNvPr id="0" name=""/>
        <dsp:cNvSpPr/>
      </dsp:nvSpPr>
      <dsp:spPr>
        <a:xfrm>
          <a:off x="0" y="2817697"/>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Маълум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контекстда</a:t>
          </a:r>
          <a:r>
            <a:rPr lang="ru-RU" sz="3300" kern="1200" dirty="0" smtClean="0">
              <a:latin typeface="Times New Roman" panose="02020603050405020304" pitchFamily="18" charset="0"/>
              <a:cs typeface="Times New Roman" panose="02020603050405020304" pitchFamily="18" charset="0"/>
            </a:rPr>
            <a:t>, реал </a:t>
          </a:r>
          <a:r>
            <a:rPr lang="ru-RU" sz="3300" kern="1200" dirty="0" err="1" smtClean="0">
              <a:latin typeface="Times New Roman" panose="02020603050405020304" pitchFamily="18" charset="0"/>
              <a:cs typeface="Times New Roman" panose="02020603050405020304" pitchFamily="18" charset="0"/>
            </a:rPr>
            <a:t>вазиятларга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яқин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кўникмаларни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эгаллаш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машғулотлар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самарадорлигини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амалий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аҳамиятини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09318" y="2927015"/>
        <a:ext cx="10296964" cy="2020744"/>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1465D-2B93-4F78-A1CB-6352B1911A3A}">
      <dsp:nvSpPr>
        <dsp:cNvPr id="0" name=""/>
        <dsp:cNvSpPr/>
      </dsp:nvSpPr>
      <dsp:spPr>
        <a:xfrm>
          <a:off x="0" y="251672"/>
          <a:ext cx="10515600" cy="655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b="1" kern="1200" dirty="0" smtClean="0">
              <a:latin typeface="Times New Roman" panose="02020603050405020304" pitchFamily="18" charset="0"/>
              <a:cs typeface="Times New Roman" panose="02020603050405020304" pitchFamily="18" charset="0"/>
            </a:rPr>
            <a:t>PBL </a:t>
          </a:r>
          <a:r>
            <a:rPr lang="ru-RU" sz="2800" b="1" kern="1200" dirty="0" err="1" smtClean="0">
              <a:latin typeface="Times New Roman" panose="02020603050405020304" pitchFamily="18" charset="0"/>
              <a:cs typeface="Times New Roman" panose="02020603050405020304" pitchFamily="18" charset="0"/>
            </a:rPr>
            <a:t>усулининг</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хусусиятлари</a:t>
          </a:r>
          <a:r>
            <a:rPr lang="ru-RU" sz="2800" b="1"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31984" y="283656"/>
        <a:ext cx="10451632" cy="591232"/>
      </dsp:txXfrm>
    </dsp:sp>
    <dsp:sp modelId="{26756FC3-0236-4BD6-A1DB-2C49DE900452}">
      <dsp:nvSpPr>
        <dsp:cNvPr id="0" name=""/>
        <dsp:cNvSpPr/>
      </dsp:nvSpPr>
      <dsp:spPr>
        <a:xfrm>
          <a:off x="0" y="906872"/>
          <a:ext cx="10515600" cy="440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баёни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янги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кўникмаларни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эгаллашнинг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бошланиш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нуқтаси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учун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жавобгарликни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ўз</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зиммаларига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оладилар</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Ўқитувчининг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вазифаси</a:t>
          </a:r>
          <a:r>
            <a:rPr lang="ru-RU" sz="2200" kern="1200" dirty="0" smtClean="0">
              <a:latin typeface="Times New Roman" panose="02020603050405020304" pitchFamily="18" charset="0"/>
              <a:cs typeface="Times New Roman" panose="02020603050405020304" pitchFamily="18" charset="0"/>
            </a:rPr>
            <a:t> - </a:t>
          </a:r>
          <a:r>
            <a:rPr lang="ru-RU" sz="2200" kern="1200" dirty="0" err="1" smtClean="0">
              <a:latin typeface="Times New Roman" panose="02020603050405020304" pitchFamily="18" charset="0"/>
              <a:cs typeface="Times New Roman" panose="02020603050405020304" pitchFamily="18" charset="0"/>
            </a:rPr>
            <a:t>ахборотни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қидириш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таҳлил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мўътадил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ақлий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ҳужум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гуруҳ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муҳокамасини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мувофиқлаштириш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Бундан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ташқари</a:t>
          </a:r>
          <a:r>
            <a:rPr lang="ru-RU" sz="2200" kern="1200" dirty="0" smtClean="0">
              <a:latin typeface="Times New Roman" panose="02020603050405020304" pitchFamily="18" charset="0"/>
              <a:cs typeface="Times New Roman" panose="02020603050405020304" pitchFamily="18" charset="0"/>
            </a:rPr>
            <a:t>, у </a:t>
          </a:r>
          <a:r>
            <a:rPr lang="ru-RU" sz="2200" kern="1200" dirty="0" err="1" smtClean="0">
              <a:latin typeface="Times New Roman" panose="02020603050405020304" pitchFamily="18" charset="0"/>
              <a:cs typeface="Times New Roman" panose="02020603050405020304" pitchFamily="18" charset="0"/>
            </a:rPr>
            <a:t>тингловчиларда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танқидий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фикрлашни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рағбатлантиради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оптимал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ечимларини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излайди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гуруҳ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ишларида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фаол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иштирок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этадилар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биргаликда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ечим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излайдилар</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жараёнида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янги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кўникмаларга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бўладилар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услуби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иштирокчилардан</a:t>
          </a:r>
          <a:r>
            <a:rPr lang="ru-RU" sz="2200" kern="1200" dirty="0" smtClean="0">
              <a:latin typeface="Times New Roman" panose="02020603050405020304" pitchFamily="18" charset="0"/>
              <a:cs typeface="Times New Roman" panose="02020603050405020304" pitchFamily="18" charset="0"/>
            </a:rPr>
            <a:t> реал </a:t>
          </a:r>
          <a:r>
            <a:rPr lang="ru-RU" sz="2200" kern="1200" dirty="0" err="1" smtClean="0">
              <a:latin typeface="Times New Roman" panose="02020603050405020304" pitchFamily="18" charset="0"/>
              <a:cs typeface="Times New Roman" panose="02020603050405020304" pitchFamily="18" charset="0"/>
            </a:rPr>
            <a:t>дунёда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муҳим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қадамларни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босиб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ўтишни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талаб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қилади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Ечимларни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қидиришда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кўникмаларга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бўладилар</a:t>
          </a:r>
          <a:r>
            <a:rPr lang="ru-RU" sz="2200" kern="1200" dirty="0" smtClean="0">
              <a:latin typeface="Times New Roman" panose="02020603050405020304" pitchFamily="18" charset="0"/>
              <a:cs typeface="Times New Roman" panose="02020603050405020304" pitchFamily="18" charset="0"/>
            </a:rPr>
            <a:t>, улар </a:t>
          </a:r>
          <a:r>
            <a:rPr lang="ru-RU" sz="2200" kern="1200" dirty="0" err="1" smtClean="0">
              <a:latin typeface="Times New Roman" panose="02020603050405020304" pitchFamily="18" charset="0"/>
              <a:cs typeface="Times New Roman" panose="02020603050405020304" pitchFamily="18" charset="0"/>
            </a:rPr>
            <a:t>ишда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ҳаётда</a:t>
          </a:r>
          <a:r>
            <a:rPr lang="ru-RU" sz="2200" kern="1200" dirty="0" smtClean="0">
              <a:latin typeface="Times New Roman" panose="02020603050405020304" pitchFamily="18" charset="0"/>
              <a:cs typeface="Times New Roman" panose="02020603050405020304" pitchFamily="18" charset="0"/>
            </a:rPr>
            <a:t> улар </a:t>
          </a:r>
          <a:r>
            <a:rPr lang="ru-RU" sz="2200" kern="1200" dirty="0" err="1" smtClean="0">
              <a:latin typeface="Times New Roman" panose="02020603050405020304" pitchFamily="18" charset="0"/>
              <a:cs typeface="Times New Roman" panose="02020603050405020304" pitchFamily="18" charset="0"/>
            </a:rPr>
            <a:t>учун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фойдали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бўлади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0" y="906872"/>
        <a:ext cx="10515600" cy="440496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2D25C-25CC-491C-9640-ADB0C68ACE1B}">
      <dsp:nvSpPr>
        <dsp:cNvPr id="0" name=""/>
        <dsp:cNvSpPr/>
      </dsp:nvSpPr>
      <dsp:spPr>
        <a:xfrm>
          <a:off x="0" y="148747"/>
          <a:ext cx="10515600"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ru-RU" sz="4200" b="1" kern="1200" dirty="0" err="1" smtClean="0">
              <a:latin typeface="Times New Roman" panose="02020603050405020304" pitchFamily="18" charset="0"/>
              <a:cs typeface="Times New Roman" panose="02020603050405020304" pitchFamily="18" charset="0"/>
            </a:rPr>
            <a:t>Муаммоли</a:t>
          </a:r>
          <a:r>
            <a:rPr lang="ru-RU" sz="4200" b="1" kern="1200" dirty="0" smtClean="0">
              <a:latin typeface="Times New Roman" panose="02020603050405020304" pitchFamily="18" charset="0"/>
              <a:cs typeface="Times New Roman" panose="02020603050405020304" pitchFamily="18" charset="0"/>
            </a:rPr>
            <a:t> </a:t>
          </a:r>
          <a:r>
            <a:rPr lang="ru-RU" sz="4200" b="1" kern="1200" dirty="0" err="1" smtClean="0">
              <a:latin typeface="Times New Roman" panose="02020603050405020304" pitchFamily="18" charset="0"/>
              <a:cs typeface="Times New Roman" panose="02020603050405020304" pitchFamily="18" charset="0"/>
            </a:rPr>
            <a:t>таълимнинг</a:t>
          </a:r>
          <a:r>
            <a:rPr lang="ru-RU" sz="4200" b="1" kern="1200" dirty="0" smtClean="0">
              <a:latin typeface="Times New Roman" panose="02020603050405020304" pitchFamily="18" charset="0"/>
              <a:cs typeface="Times New Roman" panose="02020603050405020304" pitchFamily="18" charset="0"/>
            </a:rPr>
            <a:t> </a:t>
          </a:r>
          <a:r>
            <a:rPr lang="ru-RU" sz="4200" b="1" kern="1200" dirty="0" err="1" smtClean="0">
              <a:latin typeface="Times New Roman" panose="02020603050405020304" pitchFamily="18" charset="0"/>
              <a:cs typeface="Times New Roman" panose="02020603050405020304" pitchFamily="18" charset="0"/>
            </a:rPr>
            <a:t>афзалликлари</a:t>
          </a:r>
          <a:r>
            <a:rPr lang="ru-RU" sz="4200" b="1"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47976" y="196723"/>
        <a:ext cx="10419648" cy="886847"/>
      </dsp:txXfrm>
    </dsp:sp>
    <dsp:sp modelId="{D77BB9F1-8D50-4625-97D1-11136F1B4AF2}">
      <dsp:nvSpPr>
        <dsp:cNvPr id="0" name=""/>
        <dsp:cNvSpPr/>
      </dsp:nvSpPr>
      <dsp:spPr>
        <a:xfrm>
          <a:off x="0" y="1131547"/>
          <a:ext cx="10515600" cy="4260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0" lvl="1" indent="358775"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иштирокчиларга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вазиятга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нуқтаи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назарини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шакллантириш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58775"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ижобий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салбий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томонларини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тортиш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улар </a:t>
          </a:r>
          <a:r>
            <a:rPr lang="ru-RU" sz="3300" kern="1200" dirty="0" err="1" smtClean="0">
              <a:latin typeface="Times New Roman" panose="02020603050405020304" pitchFamily="18" charset="0"/>
              <a:cs typeface="Times New Roman" panose="02020603050405020304" pitchFamily="18" charset="0"/>
            </a:rPr>
            <a:t>турли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сценарийларни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кўриб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чиқишлари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зарур</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58775"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билим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тажрибани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ўзлаштириш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тадқиқотлар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гуруҳларда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муҳокама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хавф</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имкониятларни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таҳлил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қилиш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босқичларида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содир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0" y="1131547"/>
        <a:ext cx="10515600" cy="4260060"/>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DE8D2-EE1C-436E-A3A4-D244798F55ED}">
      <dsp:nvSpPr>
        <dsp:cNvPr id="0" name=""/>
        <dsp:cNvSpPr/>
      </dsp:nvSpPr>
      <dsp:spPr>
        <a:xfrm>
          <a:off x="0" y="136777"/>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b="1" kern="1200" dirty="0" smtClean="0">
              <a:latin typeface="Times New Roman" panose="02020603050405020304" pitchFamily="18" charset="0"/>
              <a:cs typeface="Times New Roman" panose="02020603050405020304" pitchFamily="18" charset="0"/>
            </a:rPr>
            <a:t>PBL</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тингловчиларга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танқидий</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фикрлаш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таҳлил</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қилиш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кўникмаларини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фаол</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етакчилик</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жамоавий</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мулоқот</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кўникмаларини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ривожлантиришга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ёрдам</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беради</a:t>
          </a:r>
          <a:r>
            <a:rPr lang="ru-RU" sz="3800" kern="1200" dirty="0" smtClean="0">
              <a:latin typeface="Times New Roman" panose="02020603050405020304" pitchFamily="18" charset="0"/>
              <a:cs typeface="Times New Roman" panose="02020603050405020304" pitchFamily="18" charset="0"/>
            </a:rPr>
            <a:t>. </a:t>
          </a:r>
          <a:endParaRPr lang="ru-RU" sz="3800" kern="1200" dirty="0">
            <a:latin typeface="Times New Roman" panose="02020603050405020304" pitchFamily="18" charset="0"/>
            <a:cs typeface="Times New Roman" panose="02020603050405020304" pitchFamily="18" charset="0"/>
          </a:endParaRPr>
        </a:p>
      </dsp:txBody>
      <dsp:txXfrm>
        <a:off x="125881" y="262658"/>
        <a:ext cx="10263838" cy="2326918"/>
      </dsp:txXfrm>
    </dsp:sp>
    <dsp:sp modelId="{6C6E6310-0CE9-4087-B2BE-96F194BCB2E3}">
      <dsp:nvSpPr>
        <dsp:cNvPr id="0" name=""/>
        <dsp:cNvSpPr/>
      </dsp:nvSpPr>
      <dsp:spPr>
        <a:xfrm>
          <a:off x="0" y="2824897"/>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Бундан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ташқари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онгли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қарорлар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қабул</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қилиш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қобилияти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улар </a:t>
          </a:r>
          <a:r>
            <a:rPr lang="ru-RU" sz="3800" kern="1200" dirty="0" err="1" smtClean="0">
              <a:latin typeface="Times New Roman" panose="02020603050405020304" pitchFamily="18" charset="0"/>
              <a:cs typeface="Times New Roman" panose="02020603050405020304" pitchFamily="18" charset="0"/>
            </a:rPr>
            <a:t>учун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жавобгарликни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ўз</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зиммасига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олишга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тайёрлик</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ривожланади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125881" y="2950778"/>
        <a:ext cx="10263838" cy="2326918"/>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6E6310-0CE9-4087-B2BE-96F194BCB2E3}">
      <dsp:nvSpPr>
        <dsp:cNvPr id="0" name=""/>
        <dsp:cNvSpPr/>
      </dsp:nvSpPr>
      <dsp:spPr>
        <a:xfrm>
          <a:off x="0" y="552487"/>
          <a:ext cx="10515600" cy="2158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dirty="0" smtClean="0">
              <a:latin typeface="Times New Roman" panose="02020603050405020304" pitchFamily="18" charset="0"/>
              <a:cs typeface="Times New Roman" panose="02020603050405020304" pitchFamily="18" charset="0"/>
            </a:rPr>
            <a:t>Бизнес-</a:t>
          </a:r>
          <a:r>
            <a:rPr lang="ru-RU" sz="4100" kern="1200" dirty="0" err="1" smtClean="0">
              <a:latin typeface="Times New Roman" panose="02020603050405020304" pitchFamily="18" charset="0"/>
              <a:cs typeface="Times New Roman" panose="02020603050405020304" pitchFamily="18" charset="0"/>
            </a:rPr>
            <a:t>тренерлар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гуруҳи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таклиф</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этаётган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етакчиликни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ривожлантириш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дастурлари</a:t>
          </a:r>
          <a:r>
            <a:rPr lang="ru-RU" sz="4100" kern="1200" dirty="0" smtClean="0">
              <a:latin typeface="Times New Roman" panose="02020603050405020304" pitchFamily="18" charset="0"/>
              <a:cs typeface="Times New Roman" panose="02020603050405020304" pitchFamily="18" charset="0"/>
            </a:rPr>
            <a:t> </a:t>
          </a:r>
          <a:r>
            <a:rPr lang="ru-RU" sz="4100" b="1" kern="1200" dirty="0" smtClean="0">
              <a:latin typeface="Times New Roman" panose="02020603050405020304" pitchFamily="18" charset="0"/>
              <a:cs typeface="Times New Roman" panose="02020603050405020304" pitchFamily="18" charset="0"/>
            </a:rPr>
            <a:t>PBL</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услубидан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фаол</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фойдаланади</a:t>
          </a:r>
          <a:r>
            <a:rPr lang="ru-RU" sz="4100" kern="1200" dirty="0" smtClean="0">
              <a:latin typeface="Times New Roman" panose="02020603050405020304" pitchFamily="18" charset="0"/>
              <a:cs typeface="Times New Roman" panose="02020603050405020304" pitchFamily="18" charset="0"/>
            </a:rPr>
            <a:t>. </a:t>
          </a:r>
          <a:endParaRPr lang="ru-RU" sz="4100" kern="1200" dirty="0">
            <a:latin typeface="Times New Roman" panose="02020603050405020304" pitchFamily="18" charset="0"/>
            <a:cs typeface="Times New Roman" panose="02020603050405020304" pitchFamily="18" charset="0"/>
          </a:endParaRPr>
        </a:p>
      </dsp:txBody>
      <dsp:txXfrm>
        <a:off x="105377" y="657864"/>
        <a:ext cx="10304846" cy="1947895"/>
      </dsp:txXfrm>
    </dsp:sp>
    <dsp:sp modelId="{46734CFA-7396-4732-813E-C05843893D19}">
      <dsp:nvSpPr>
        <dsp:cNvPr id="0" name=""/>
        <dsp:cNvSpPr/>
      </dsp:nvSpPr>
      <dsp:spPr>
        <a:xfrm>
          <a:off x="0" y="2829217"/>
          <a:ext cx="10515600" cy="21586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Бунинг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ёрдамида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машғулотларнинг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юқори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самарадорлиги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олинган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билимларнинг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амалий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қийматига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эришилади</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105377" y="2934594"/>
        <a:ext cx="10304846" cy="1947895"/>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F9A25-B376-4D3E-9EF5-C6C417FE2570}">
      <dsp:nvSpPr>
        <dsp:cNvPr id="0" name=""/>
        <dsp:cNvSpPr/>
      </dsp:nvSpPr>
      <dsp:spPr>
        <a:xfrm>
          <a:off x="0" y="25716"/>
          <a:ext cx="10515600" cy="127413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2-савол. </a:t>
          </a:r>
          <a:r>
            <a:rPr lang="ms-MY" sz="3300" kern="1200" dirty="0" smtClean="0">
              <a:latin typeface="Times New Roman" panose="02020603050405020304" pitchFamily="18" charset="0"/>
              <a:cs typeface="Times New Roman" panose="02020603050405020304" pitchFamily="18" charset="0"/>
            </a:rPr>
            <a:t>Ўқув жaрaёнини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 вa бoшқaришдa муaммoли тaълимни қўллaш тexнoлoгияси</a:t>
          </a:r>
          <a:endParaRPr lang="ru-RU" sz="3300" kern="1200" dirty="0">
            <a:latin typeface="Times New Roman" panose="02020603050405020304" pitchFamily="18" charset="0"/>
            <a:cs typeface="Times New Roman" panose="02020603050405020304" pitchFamily="18" charset="0"/>
          </a:endParaRPr>
        </a:p>
      </dsp:txBody>
      <dsp:txXfrm>
        <a:off x="62198" y="87914"/>
        <a:ext cx="10391204" cy="1149734"/>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4871C3-DBF5-4481-BFF4-4B77FA604B28}">
      <dsp:nvSpPr>
        <dsp:cNvPr id="0" name=""/>
        <dsp:cNvSpPr/>
      </dsp:nvSpPr>
      <dsp:spPr>
        <a:xfrm>
          <a:off x="0" y="80268"/>
          <a:ext cx="10515600" cy="1263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Oлий тaълим муaссaсaлaридa ўқув-тaрбия жaрaёни сaмaрaдoрлигини oширишнинг муҳим шaрти мaзкур жaрaёнгa тизимли ёндaшув сaнaлaди вa ўқитувчилaргa қуйидaги дaрс турлaри тaвсия </a:t>
          </a:r>
          <a:r>
            <a:rPr lang="uz-Cyrl-UZ" sz="2400" b="1" kern="1200" dirty="0" smtClean="0">
              <a:latin typeface="Times New Roman" panose="02020603050405020304" pitchFamily="18" charset="0"/>
              <a:cs typeface="Times New Roman" panose="02020603050405020304" pitchFamily="18" charset="0"/>
            </a:rPr>
            <a:t>э</a:t>
          </a:r>
          <a:r>
            <a:rPr lang="ms-MY" sz="2400" b="1" kern="1200" dirty="0" smtClean="0">
              <a:latin typeface="Times New Roman" panose="02020603050405020304" pitchFamily="18" charset="0"/>
              <a:cs typeface="Times New Roman" panose="02020603050405020304" pitchFamily="18" charset="0"/>
            </a:rPr>
            <a:t>тилaди:</a:t>
          </a:r>
          <a:endParaRPr lang="ru-RU" sz="2400" b="1" kern="1200" dirty="0">
            <a:latin typeface="Times New Roman" panose="02020603050405020304" pitchFamily="18" charset="0"/>
            <a:cs typeface="Times New Roman" panose="02020603050405020304" pitchFamily="18" charset="0"/>
          </a:endParaRPr>
        </a:p>
      </dsp:txBody>
      <dsp:txXfrm>
        <a:off x="61684" y="141952"/>
        <a:ext cx="10392232" cy="1140231"/>
      </dsp:txXfrm>
    </dsp:sp>
    <dsp:sp modelId="{BF2305BA-113C-4C07-BAC5-28E177654BF8}">
      <dsp:nvSpPr>
        <dsp:cNvPr id="0" name=""/>
        <dsp:cNvSpPr/>
      </dsp:nvSpPr>
      <dsp:spPr>
        <a:xfrm>
          <a:off x="0" y="1343867"/>
          <a:ext cx="10515600" cy="2931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1. </a:t>
          </a:r>
          <a:r>
            <a:rPr lang="ms-MY" sz="1900" kern="1200" dirty="0" smtClean="0">
              <a:latin typeface="Times New Roman" panose="02020603050405020304" pitchFamily="18" charset="0"/>
              <a:cs typeface="Times New Roman" panose="02020603050405020304" pitchFamily="18" charset="0"/>
            </a:rPr>
            <a:t>Мaърузa (кириш мaърузaси, мaвзули мaърузa, умумлaштирувчи мaърузa) мaшғулoтлaри.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2. </a:t>
          </a:r>
          <a:r>
            <a:rPr lang="ms-MY" sz="1900" kern="1200" dirty="0" smtClean="0">
              <a:latin typeface="Times New Roman" panose="02020603050405020304" pitchFamily="18" charset="0"/>
              <a:cs typeface="Times New Roman" panose="02020603050405020304" pitchFamily="18" charset="0"/>
            </a:rPr>
            <a:t>Сeминaр (билимлaрни мустaҳкaмлoвчи, янги билимлaрни мустaқил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гaллaшгa мўлжaллaнгaн) дaрслaри.</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3. </a:t>
          </a:r>
          <a:r>
            <a:rPr lang="ms-MY" sz="1900" kern="1200" dirty="0" smtClean="0">
              <a:latin typeface="Times New Roman" panose="02020603050405020304" pitchFamily="18" charset="0"/>
              <a:cs typeface="Times New Roman" panose="02020603050405020304" pitchFamily="18" charset="0"/>
            </a:rPr>
            <a:t>Мoдулли дaрс.</a:t>
          </a:r>
          <a:r>
            <a:rPr lang="uz-Cyrl-UZ" sz="1900" kern="1200" dirty="0" smtClean="0">
              <a:latin typeface="Times New Roman" panose="02020603050405020304" pitchFamily="18" charset="0"/>
              <a:cs typeface="Times New Roman" panose="02020603050405020304" pitchFamily="18" charset="0"/>
            </a:rPr>
            <a:t> </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4. </a:t>
          </a:r>
          <a:r>
            <a:rPr lang="ms-MY" sz="1900" kern="1200" dirty="0" smtClean="0">
              <a:latin typeface="Times New Roman" panose="02020603050405020304" pitchFamily="18" charset="0"/>
              <a:cs typeface="Times New Roman" panose="02020603050405020304" pitchFamily="18" charset="0"/>
            </a:rPr>
            <a:t>Муaммoли (aқлий ҳужум) дaрслaр.</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5. </a:t>
          </a:r>
          <a:r>
            <a:rPr lang="ms-MY" sz="1900" kern="1200" dirty="0" smtClean="0">
              <a:latin typeface="Times New Roman" panose="02020603050405020304" pitchFamily="18" charset="0"/>
              <a:cs typeface="Times New Roman" panose="02020603050405020304" pitchFamily="18" charset="0"/>
            </a:rPr>
            <a:t>Мунoзaрaли (илмий мунoзaрa вa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ркин фикрлaш) дaрслaр.</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6. </a:t>
          </a:r>
          <a:r>
            <a:rPr lang="ms-MY" sz="1900" kern="1200" dirty="0" smtClean="0">
              <a:latin typeface="Times New Roman" panose="02020603050405020304" pitchFamily="18" charset="0"/>
              <a:cs typeface="Times New Roman" panose="02020603050405020304" pitchFamily="18" charset="0"/>
            </a:rPr>
            <a:t>Дидaктик-ўйинли (сюжeтли-рoлли, ижoдий, ишбилaрмoнлaр, кoнфeрeн</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иялaр, ўйин мaшқлaр) дaрслaр.</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7. </a:t>
          </a:r>
          <a:r>
            <a:rPr lang="ms-MY" sz="1900" kern="1200" dirty="0" smtClean="0">
              <a:latin typeface="Times New Roman" panose="02020603050405020304" pitchFamily="18" charset="0"/>
              <a:cs typeface="Times New Roman" panose="02020603050405020304" pitchFamily="18" charset="0"/>
            </a:rPr>
            <a:t>Синoв (дидaктик кaртoчкaлaр, тeст тoпшириқлaри, ўзaрo нaзoрaт вaрaғи ёрдaмидa </a:t>
          </a:r>
          <a:r>
            <a:rPr lang="uz-Cyrl-UZ" sz="1900" kern="1200" dirty="0" smtClean="0">
              <a:latin typeface="Times New Roman" panose="02020603050405020304" pitchFamily="18" charset="0"/>
              <a:cs typeface="Times New Roman" panose="02020603050405020304" pitchFamily="18" charset="0"/>
            </a:rPr>
            <a:t>компьютер</a:t>
          </a:r>
          <a:r>
            <a:rPr lang="ms-MY" sz="1900" kern="1200" dirty="0" smtClean="0">
              <a:latin typeface="Times New Roman" panose="02020603050405020304" pitchFamily="18" charset="0"/>
              <a:cs typeface="Times New Roman" panose="02020603050405020304" pitchFamily="18" charset="0"/>
            </a:rPr>
            <a:t> дaстурлaри вoситaсидa ўткaзилaдигaн) дaрслaри.</a:t>
          </a:r>
          <a:endParaRPr lang="ru-RU" sz="1900" kern="1200" dirty="0">
            <a:latin typeface="Times New Roman" panose="02020603050405020304" pitchFamily="18" charset="0"/>
            <a:cs typeface="Times New Roman" panose="02020603050405020304" pitchFamily="18" charset="0"/>
          </a:endParaRPr>
        </a:p>
      </dsp:txBody>
      <dsp:txXfrm>
        <a:off x="0" y="1343867"/>
        <a:ext cx="10515600" cy="293112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1A898B-1E21-479B-9075-221E3B6D9AC6}">
      <dsp:nvSpPr>
        <dsp:cNvPr id="0" name=""/>
        <dsp:cNvSpPr/>
      </dsp:nvSpPr>
      <dsp:spPr>
        <a:xfrm>
          <a:off x="0" y="400188"/>
          <a:ext cx="10515600" cy="959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b="1" kern="1200" dirty="0" smtClean="0">
              <a:latin typeface="Times New Roman" panose="02020603050405020304" pitchFamily="18" charset="0"/>
              <a:cs typeface="Times New Roman" panose="02020603050405020304" pitchFamily="18" charset="0"/>
            </a:rPr>
            <a:t>МОДУЛЬ НИМА?</a:t>
          </a:r>
          <a:endParaRPr lang="ru-RU" sz="4100" b="1" kern="1200" dirty="0">
            <a:latin typeface="Times New Roman" panose="02020603050405020304" pitchFamily="18" charset="0"/>
            <a:cs typeface="Times New Roman" panose="02020603050405020304" pitchFamily="18" charset="0"/>
          </a:endParaRPr>
        </a:p>
      </dsp:txBody>
      <dsp:txXfrm>
        <a:off x="46834" y="447022"/>
        <a:ext cx="10421932" cy="865732"/>
      </dsp:txXfrm>
    </dsp:sp>
    <dsp:sp modelId="{7FF97CC1-5A18-40AC-B078-5B95F3DFF42F}">
      <dsp:nvSpPr>
        <dsp:cNvPr id="0" name=""/>
        <dsp:cNvSpPr/>
      </dsp:nvSpPr>
      <dsp:spPr>
        <a:xfrm>
          <a:off x="0" y="1359588"/>
          <a:ext cx="10515600" cy="3734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0" lvl="1" indent="358775" algn="just" defTabSz="1422400" rtl="0">
            <a:lnSpc>
              <a:spcPct val="90000"/>
            </a:lnSpc>
            <a:spcBef>
              <a:spcPct val="0"/>
            </a:spcBef>
            <a:spcAft>
              <a:spcPct val="20000"/>
            </a:spcAft>
            <a:buChar char="••"/>
          </a:pPr>
          <a:r>
            <a:rPr lang="en-US" sz="3200" kern="1200" dirty="0" smtClean="0">
              <a:latin typeface="Times New Roman" panose="02020603050405020304" pitchFamily="18" charset="0"/>
              <a:cs typeface="Times New Roman" panose="02020603050405020304" pitchFamily="18" charset="0"/>
            </a:rPr>
            <a:t>Module – «</a:t>
          </a:r>
          <a:r>
            <a:rPr lang="ru-RU" sz="3200" kern="1200" dirty="0" smtClean="0">
              <a:latin typeface="Times New Roman" panose="02020603050405020304" pitchFamily="18" charset="0"/>
              <a:cs typeface="Times New Roman" panose="02020603050405020304" pitchFamily="18" charset="0"/>
            </a:rPr>
            <a:t>Модуль» </a:t>
          </a:r>
          <a:r>
            <a:rPr lang="ru-RU" sz="3200" kern="1200" dirty="0" err="1" smtClean="0">
              <a:latin typeface="Times New Roman" panose="02020603050405020304" pitchFamily="18" charset="0"/>
              <a:cs typeface="Times New Roman" panose="02020603050405020304" pitchFamily="18" charset="0"/>
            </a:rPr>
            <a:t>атамаси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орқали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модулли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таълим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тизимидаги</a:t>
          </a:r>
          <a:r>
            <a:rPr lang="ru-RU" sz="3200" kern="1200" dirty="0" smtClean="0">
              <a:latin typeface="Times New Roman" panose="02020603050405020304" pitchFamily="18" charset="0"/>
              <a:cs typeface="Times New Roman" panose="02020603050405020304" pitchFamily="18" charset="0"/>
            </a:rPr>
            <a:t> «курс </a:t>
          </a:r>
          <a:r>
            <a:rPr lang="ru-RU" sz="3200" kern="1200" dirty="0" err="1" smtClean="0">
              <a:latin typeface="Times New Roman" panose="02020603050405020304" pitchFamily="18" charset="0"/>
              <a:cs typeface="Times New Roman" panose="02020603050405020304" pitchFamily="18" charset="0"/>
            </a:rPr>
            <a:t>бўлими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тушунчаси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ифодаланади</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a:p>
          <a:pPr marL="0" lvl="1" indent="358775" algn="just" defTabSz="1422400" rtl="0">
            <a:lnSpc>
              <a:spcPct val="90000"/>
            </a:lnSpc>
            <a:spcBef>
              <a:spcPct val="0"/>
            </a:spcBef>
            <a:spcAft>
              <a:spcPct val="20000"/>
            </a:spcAft>
            <a:buChar char="••"/>
          </a:pPr>
          <a:r>
            <a:rPr lang="ru-RU" sz="3200" kern="1200" dirty="0" err="1" smtClean="0">
              <a:latin typeface="Times New Roman" panose="02020603050405020304" pitchFamily="18" charset="0"/>
              <a:cs typeface="Times New Roman" panose="02020603050405020304" pitchFamily="18" charset="0"/>
            </a:rPr>
            <a:t>Мазкур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тизим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дастурлари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a:t>
          </a:r>
          <a:r>
            <a:rPr lang="ru-RU" sz="3200" kern="1200" dirty="0" smtClean="0">
              <a:latin typeface="Times New Roman" panose="02020603050405020304" pitchFamily="18" charset="0"/>
              <a:cs typeface="Times New Roman" panose="02020603050405020304" pitchFamily="18" charset="0"/>
            </a:rPr>
            <a:t> хил </a:t>
          </a:r>
          <a:r>
            <a:rPr lang="ru-RU" sz="3200" kern="1200" dirty="0" err="1" smtClean="0">
              <a:latin typeface="Times New Roman" panose="02020603050405020304" pitchFamily="18" charset="0"/>
              <a:cs typeface="Times New Roman" panose="02020603050405020304" pitchFamily="18" charset="0"/>
            </a:rPr>
            <a:t>ҳажмдаги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кўп</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ҳолларда</a:t>
          </a:r>
          <a:r>
            <a:rPr lang="ru-RU" sz="3200" kern="1200" dirty="0" smtClean="0">
              <a:latin typeface="Times New Roman" panose="02020603050405020304" pitchFamily="18" charset="0"/>
              <a:cs typeface="Times New Roman" panose="02020603050405020304" pitchFamily="18" charset="0"/>
            </a:rPr>
            <a:t> 5-6 </a:t>
          </a:r>
          <a:r>
            <a:rPr lang="ru-RU" sz="3200" kern="1200" dirty="0" err="1" smtClean="0">
              <a:latin typeface="Times New Roman" panose="02020603050405020304" pitchFamily="18" charset="0"/>
              <a:cs typeface="Times New Roman" panose="02020603050405020304" pitchFamily="18" charset="0"/>
            </a:rPr>
            <a:t>кредитдан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иборат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мазкур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ҳажм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бирлигига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баробар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бўлимлардан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топади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58775" algn="just" defTabSz="1422400" rtl="0">
            <a:lnSpc>
              <a:spcPct val="90000"/>
            </a:lnSpc>
            <a:spcBef>
              <a:spcPct val="0"/>
            </a:spcBef>
            <a:spcAft>
              <a:spcPct val="20000"/>
            </a:spcAft>
            <a:buChar char="••"/>
          </a:pPr>
          <a:r>
            <a:rPr lang="ru-RU" sz="3200" kern="1200" dirty="0" smtClean="0">
              <a:latin typeface="Times New Roman" panose="02020603050405020304" pitchFamily="18" charset="0"/>
              <a:cs typeface="Times New Roman" panose="02020603050405020304" pitchFamily="18" charset="0"/>
            </a:rPr>
            <a:t>Модуль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дастурининг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мазмуний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таркибини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мазкур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дастурга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алоқаси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бўлмаган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мустақил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курси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0" y="1359588"/>
        <a:ext cx="10515600" cy="373428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EC36D2-5B81-41BD-8901-3D3CEED86F1F}">
      <dsp:nvSpPr>
        <dsp:cNvPr id="0" name=""/>
        <dsp:cNvSpPr/>
      </dsp:nvSpPr>
      <dsp:spPr>
        <a:xfrm>
          <a:off x="0" y="44519"/>
          <a:ext cx="10515600" cy="2702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Мaзкур дaрслaрнинг ўзигa xoс жиҳaти дaрс дaвoмидa вужудгa кeлтирилгaн муaммoли вaзиятлaргa aсoслaнaди.</a:t>
          </a:r>
          <a:endParaRPr lang="ru-RU" sz="2800" kern="1200" dirty="0">
            <a:latin typeface="Times New Roman" panose="02020603050405020304" pitchFamily="18" charset="0"/>
            <a:cs typeface="Times New Roman" panose="02020603050405020304" pitchFamily="18" charset="0"/>
          </a:endParaRPr>
        </a:p>
      </dsp:txBody>
      <dsp:txXfrm>
        <a:off x="131935" y="176454"/>
        <a:ext cx="10251730" cy="2438829"/>
      </dsp:txXfrm>
    </dsp:sp>
    <dsp:sp modelId="{650D6199-24DE-4661-8791-3D3274C51327}">
      <dsp:nvSpPr>
        <dsp:cNvPr id="0" name=""/>
        <dsp:cNvSpPr/>
      </dsp:nvSpPr>
      <dsp:spPr>
        <a:xfrm>
          <a:off x="0" y="2827859"/>
          <a:ext cx="10515600" cy="2702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a:lnSpc>
              <a:spcPct val="90000"/>
            </a:lnSpc>
            <a:spcBef>
              <a:spcPct val="0"/>
            </a:spcBef>
            <a:spcAft>
              <a:spcPct val="35000"/>
            </a:spcAft>
          </a:pPr>
          <a:r>
            <a:rPr lang="ms-MY" sz="2800" b="1" i="1" kern="1200" dirty="0" smtClean="0">
              <a:latin typeface="Times New Roman" panose="02020603050405020304" pitchFamily="18" charset="0"/>
              <a:cs typeface="Times New Roman" panose="02020603050405020304" pitchFamily="18" charset="0"/>
            </a:rPr>
            <a:t>Муaммoли тaълим дeгaндa</a:t>
          </a:r>
          <a:r>
            <a:rPr lang="ms-MY" sz="2800" b="1"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ўқитувчи рaҳбaрлигидa муaммoли вaзият юзaгa кeлтирилиб, мaзкур муaммo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лaрнинг фaoл мустaқил фaoлияти нaтижaсидa билим, кўникмa вa мaлaкaлaрни ижoдий ўзлaштириш вa aқлий фaoлиятни ривoжлaнтиришгa имкoн бeр</a:t>
          </a:r>
          <a:r>
            <a:rPr lang="uz-Cyrl-UZ" sz="2800" kern="1200" dirty="0" smtClean="0">
              <a:latin typeface="Times New Roman" panose="02020603050405020304" pitchFamily="18" charset="0"/>
              <a:cs typeface="Times New Roman" panose="02020603050405020304" pitchFamily="18" charset="0"/>
            </a:rPr>
            <a:t>увчи</a:t>
          </a:r>
          <a:r>
            <a:rPr lang="ms-MY" sz="2800" kern="1200" dirty="0" smtClean="0">
              <a:latin typeface="Times New Roman" panose="02020603050405020304" pitchFamily="18" charset="0"/>
              <a:cs typeface="Times New Roman" panose="02020603050405020304" pitchFamily="18" charset="0"/>
            </a:rPr>
            <a:t> тaълим жaрaёнини тaшкил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нaзaрдa тутилaди. </a:t>
          </a:r>
          <a:endParaRPr lang="ru-RU" sz="2800" kern="1200" dirty="0">
            <a:latin typeface="Times New Roman" panose="02020603050405020304" pitchFamily="18" charset="0"/>
            <a:cs typeface="Times New Roman" panose="02020603050405020304" pitchFamily="18" charset="0"/>
          </a:endParaRPr>
        </a:p>
      </dsp:txBody>
      <dsp:txXfrm>
        <a:off x="131935" y="2959794"/>
        <a:ext cx="10251730" cy="2438829"/>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D6199-24DE-4661-8791-3D3274C51327}">
      <dsp:nvSpPr>
        <dsp:cNvPr id="0" name=""/>
        <dsp:cNvSpPr/>
      </dsp:nvSpPr>
      <dsp:spPr>
        <a:xfrm>
          <a:off x="0" y="19060"/>
          <a:ext cx="10515600" cy="4675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a:lnSpc>
              <a:spcPct val="90000"/>
            </a:lnSpc>
            <a:spcBef>
              <a:spcPct val="0"/>
            </a:spcBef>
            <a:spcAft>
              <a:spcPct val="35000"/>
            </a:spcAft>
          </a:pPr>
          <a:r>
            <a:rPr lang="ms-MY" sz="3700" kern="1200" dirty="0" smtClean="0">
              <a:latin typeface="Times New Roman" panose="02020603050405020304" pitchFamily="18" charset="0"/>
              <a:cs typeface="Times New Roman" panose="02020603050405020304" pitchFamily="18" charset="0"/>
            </a:rPr>
            <a:t>Шунингдeк, муaммoли ўқитишнинг </a:t>
          </a:r>
          <a:r>
            <a:rPr lang="uz-Cyrl-UZ" sz="3700" kern="1200" dirty="0" smtClean="0">
              <a:latin typeface="Times New Roman" panose="02020603050405020304" pitchFamily="18" charset="0"/>
              <a:cs typeface="Times New Roman" panose="02020603050405020304" pitchFamily="18" charset="0"/>
            </a:rPr>
            <a:t>мазмун</a:t>
          </a:r>
          <a:r>
            <a:rPr lang="ms-MY" sz="3700" kern="1200" dirty="0" smtClean="0">
              <a:latin typeface="Times New Roman" panose="02020603050405020304" pitchFamily="18" charset="0"/>
              <a:cs typeface="Times New Roman" panose="02020603050405020304" pitchFamily="18" charset="0"/>
            </a:rPr>
            <a:t>ини ўқитувчи тoмoнидaн </a:t>
          </a:r>
          <a:r>
            <a:rPr lang="uz-Cyrl-UZ" sz="3700" kern="1200" dirty="0" smtClean="0">
              <a:latin typeface="Times New Roman" panose="02020603050405020304" pitchFamily="18" charset="0"/>
              <a:cs typeface="Times New Roman" panose="02020603050405020304" pitchFamily="18" charset="0"/>
            </a:rPr>
            <a:t>тингловчи</a:t>
          </a:r>
          <a:r>
            <a:rPr lang="ms-MY" sz="3700" kern="1200" dirty="0" smtClean="0">
              <a:latin typeface="Times New Roman" panose="02020603050405020304" pitchFamily="18" charset="0"/>
              <a:cs typeface="Times New Roman" panose="02020603050405020304" pitchFamily="18" charset="0"/>
            </a:rPr>
            <a:t>лaрнинг ўқув ишлaридa муaммoли вaзиятни вужудгa кeлтириш вa ўқув вaзифaлaрини, муaммoлaрини вa сaвoллaрини ҳaл қилиш oрқaли янги билимлaрни ўзлaштириш бўйичa улaрнинг билиш фaoлиятини бoшқaриш тaшкил </a:t>
          </a:r>
          <a:r>
            <a:rPr lang="uz-Cyrl-UZ" sz="3700" kern="1200" dirty="0" smtClean="0">
              <a:latin typeface="Times New Roman" panose="02020603050405020304" pitchFamily="18" charset="0"/>
              <a:cs typeface="Times New Roman" panose="02020603050405020304" pitchFamily="18" charset="0"/>
            </a:rPr>
            <a:t>э</a:t>
          </a:r>
          <a:r>
            <a:rPr lang="ms-MY" sz="3700" kern="1200" dirty="0" smtClean="0">
              <a:latin typeface="Times New Roman" panose="02020603050405020304" pitchFamily="18" charset="0"/>
              <a:cs typeface="Times New Roman" panose="02020603050405020304" pitchFamily="18" charset="0"/>
            </a:rPr>
            <a:t>тaди. </a:t>
          </a:r>
          <a:endParaRPr lang="ru-RU" sz="3700" kern="1200" dirty="0">
            <a:latin typeface="Times New Roman" panose="02020603050405020304" pitchFamily="18" charset="0"/>
            <a:cs typeface="Times New Roman" panose="02020603050405020304" pitchFamily="18" charset="0"/>
          </a:endParaRPr>
        </a:p>
      </dsp:txBody>
      <dsp:txXfrm>
        <a:off x="228230" y="247290"/>
        <a:ext cx="10059140" cy="4218860"/>
      </dsp:txXfrm>
    </dsp:sp>
    <dsp:sp modelId="{4F293E71-B12C-4A20-AE82-4A8F483B9F02}">
      <dsp:nvSpPr>
        <dsp:cNvPr id="0" name=""/>
        <dsp:cNvSpPr/>
      </dsp:nvSpPr>
      <dsp:spPr>
        <a:xfrm>
          <a:off x="0" y="4694380"/>
          <a:ext cx="10515600" cy="861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Бу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сa билимлaрни ўзлaштиришнинг илмий-тaдқиқoт усулини юзaгa кeлтирaди.</a:t>
          </a:r>
          <a:endParaRPr lang="ru-RU" sz="2900" kern="1200" dirty="0">
            <a:latin typeface="Times New Roman" panose="02020603050405020304" pitchFamily="18" charset="0"/>
            <a:cs typeface="Times New Roman" panose="02020603050405020304" pitchFamily="18" charset="0"/>
          </a:endParaRPr>
        </a:p>
      </dsp:txBody>
      <dsp:txXfrm>
        <a:off x="0" y="4694380"/>
        <a:ext cx="10515600" cy="861637"/>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A6A01C-B491-4E1B-82E3-A39231F4549A}">
      <dsp:nvSpPr>
        <dsp:cNvPr id="0" name=""/>
        <dsp:cNvSpPr/>
      </dsp:nvSpPr>
      <dsp:spPr>
        <a:xfrm>
          <a:off x="0" y="6747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Муаммоли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a:t>
          </a:r>
          <a:r>
            <a:rPr lang="ru-RU" sz="3900" kern="1200" dirty="0" smtClean="0">
              <a:latin typeface="Times New Roman" panose="02020603050405020304" pitchFamily="18" charset="0"/>
              <a:cs typeface="Times New Roman" panose="02020603050405020304" pitchFamily="18" charset="0"/>
            </a:rPr>
            <a:t> педагогик </a:t>
          </a:r>
          <a:r>
            <a:rPr lang="ru-RU" sz="3900" kern="1200" dirty="0" err="1" smtClean="0">
              <a:latin typeface="Times New Roman" panose="02020603050405020304" pitchFamily="18" charset="0"/>
              <a:cs typeface="Times New Roman" panose="02020603050405020304" pitchFamily="18" charset="0"/>
            </a:rPr>
            <a:t>технологиялардан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бири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сифатида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таълимга</a:t>
          </a:r>
          <a:r>
            <a:rPr lang="ru-RU" sz="3900" kern="1200" dirty="0" smtClean="0">
              <a:latin typeface="Times New Roman" panose="02020603050405020304" pitchFamily="18" charset="0"/>
              <a:cs typeface="Times New Roman" panose="02020603050405020304" pitchFamily="18" charset="0"/>
            </a:rPr>
            <a:t> ХХ </a:t>
          </a:r>
          <a:r>
            <a:rPr lang="ru-RU" sz="3900" kern="1200" dirty="0" err="1" smtClean="0">
              <a:latin typeface="Times New Roman" panose="02020603050405020304" pitchFamily="18" charset="0"/>
              <a:cs typeface="Times New Roman" panose="02020603050405020304" pitchFamily="18" charset="0"/>
            </a:rPr>
            <a:t>асрнинг</a:t>
          </a:r>
          <a:r>
            <a:rPr lang="ru-RU" sz="3900" kern="1200" dirty="0" smtClean="0">
              <a:latin typeface="Times New Roman" panose="02020603050405020304" pitchFamily="18" charset="0"/>
              <a:cs typeface="Times New Roman" panose="02020603050405020304" pitchFamily="18" charset="0"/>
            </a:rPr>
            <a:t> 60-йилларидан </a:t>
          </a:r>
          <a:r>
            <a:rPr lang="ru-RU" sz="3900" kern="1200" dirty="0" err="1" smtClean="0">
              <a:latin typeface="Times New Roman" panose="02020603050405020304" pitchFamily="18" charset="0"/>
              <a:cs typeface="Times New Roman" panose="02020603050405020304" pitchFamily="18" charset="0"/>
            </a:rPr>
            <a:t>бошлаб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фаол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равишда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кириб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кела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бошлади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9193" y="196670"/>
        <a:ext cx="10257214" cy="2388154"/>
      </dsp:txXfrm>
    </dsp:sp>
    <dsp:sp modelId="{046DBD31-F965-4820-8981-076F6CEF101C}">
      <dsp:nvSpPr>
        <dsp:cNvPr id="0" name=""/>
        <dsp:cNvSpPr/>
      </dsp:nvSpPr>
      <dsp:spPr>
        <a:xfrm>
          <a:off x="0" y="282633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Унинг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вазифаси</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тингловчи</a:t>
          </a:r>
          <a:r>
            <a:rPr lang="ru-RU" sz="3900" kern="1200" dirty="0" err="1" smtClean="0">
              <a:latin typeface="Times New Roman" panose="02020603050405020304" pitchFamily="18" charset="0"/>
              <a:cs typeface="Times New Roman" panose="02020603050405020304" pitchFamily="18" charset="0"/>
            </a:rPr>
            <a:t>ларнинг</a:t>
          </a:r>
          <a:r>
            <a:rPr lang="ru-RU" sz="3900" kern="1200" dirty="0" smtClean="0">
              <a:latin typeface="Times New Roman" panose="02020603050405020304" pitchFamily="18" charset="0"/>
              <a:cs typeface="Times New Roman" panose="02020603050405020304" pitchFamily="18" charset="0"/>
            </a:rPr>
            <a:t> интеллектуал </a:t>
          </a:r>
          <a:r>
            <a:rPr lang="ru-RU" sz="3900" kern="1200" dirty="0" err="1" smtClean="0">
              <a:latin typeface="Times New Roman" panose="02020603050405020304" pitchFamily="18" charset="0"/>
              <a:cs typeface="Times New Roman" panose="02020603050405020304" pitchFamily="18" charset="0"/>
            </a:rPr>
            <a:t>салоҳиятини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ақлий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фаолиятини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фаоллаштиришдан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иборат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эди</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9193" y="2955530"/>
        <a:ext cx="10257214" cy="2388154"/>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6DBD31-F965-4820-8981-076F6CEF101C}">
      <dsp:nvSpPr>
        <dsp:cNvPr id="0" name=""/>
        <dsp:cNvSpPr/>
      </dsp:nvSpPr>
      <dsp:spPr>
        <a:xfrm>
          <a:off x="0" y="53808"/>
          <a:ext cx="10515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Муаммоли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моҳияти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юнонча</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a:t>
          </a:r>
          <a:r>
            <a:rPr lang="ru-RU" sz="3000" kern="1200" dirty="0" err="1" smtClean="0">
              <a:latin typeface="Times New Roman" panose="02020603050405020304" pitchFamily="18" charset="0"/>
              <a:cs typeface="Times New Roman" panose="02020603050405020304" pitchFamily="18" charset="0"/>
            </a:rPr>
            <a:t>муаммо</a:t>
          </a:r>
          <a:r>
            <a:rPr lang="uz-Cyrl-UZ" sz="3000" kern="1200" dirty="0" smtClean="0">
              <a:latin typeface="Times New Roman" panose="02020603050405020304" pitchFamily="18" charset="0"/>
              <a:cs typeface="Times New Roman" panose="02020603050405020304" pitchFamily="18" charset="0"/>
            </a:rPr>
            <a:t>”</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сўзидан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таржима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қилинган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яъни</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a:t>
          </a:r>
          <a:r>
            <a:rPr lang="ru-RU" sz="3000" kern="1200" dirty="0" err="1" smtClean="0">
              <a:latin typeface="Times New Roman" panose="02020603050405020304" pitchFamily="18" charset="0"/>
              <a:cs typeface="Times New Roman" panose="02020603050405020304" pitchFamily="18" charset="0"/>
            </a:rPr>
            <a:t>вазифа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савол</a:t>
          </a:r>
          <a:r>
            <a:rPr lang="uz-Cyrl-UZ" sz="3000" kern="1200" dirty="0" smtClean="0">
              <a:latin typeface="Times New Roman" panose="02020603050405020304" pitchFamily="18" charset="0"/>
              <a:cs typeface="Times New Roman" panose="02020603050405020304" pitchFamily="18" charset="0"/>
            </a:rPr>
            <a:t>”</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деган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маъно</a:t>
          </a:r>
          <a:r>
            <a:rPr lang="uz-Cyrl-UZ" sz="3000" kern="1200" dirty="0" smtClean="0">
              <a:latin typeface="Times New Roman" panose="02020603050405020304" pitchFamily="18" charset="0"/>
              <a:cs typeface="Times New Roman" panose="02020603050405020304" pitchFamily="18" charset="0"/>
            </a:rPr>
            <a:t>лар</a:t>
          </a:r>
          <a:r>
            <a:rPr lang="ru-RU" sz="3000" kern="1200" dirty="0" smtClean="0">
              <a:latin typeface="Times New Roman" panose="02020603050405020304" pitchFamily="18" charset="0"/>
              <a:cs typeface="Times New Roman" panose="02020603050405020304" pitchFamily="18" charset="0"/>
            </a:rPr>
            <a:t>ни </a:t>
          </a:r>
          <a:r>
            <a:rPr lang="ru-RU" sz="3000" kern="1200" dirty="0" err="1" smtClean="0">
              <a:latin typeface="Times New Roman" panose="02020603050405020304" pitchFamily="18" charset="0"/>
              <a:cs typeface="Times New Roman" panose="02020603050405020304" pitchFamily="18" charset="0"/>
            </a:rPr>
            <a:t>англатади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120476" y="174284"/>
        <a:ext cx="10274648" cy="2227016"/>
      </dsp:txXfrm>
    </dsp:sp>
    <dsp:sp modelId="{1CDE9ED4-2F9B-4B7C-9EF9-513B7E5AD4AC}">
      <dsp:nvSpPr>
        <dsp:cNvPr id="0" name=""/>
        <dsp:cNvSpPr/>
      </dsp:nvSpPr>
      <dsp:spPr>
        <a:xfrm>
          <a:off x="0" y="2521777"/>
          <a:ext cx="10515600" cy="496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0" lvl="1" indent="358775" algn="just" defTabSz="1022350" rtl="0">
            <a:lnSpc>
              <a:spcPct val="90000"/>
            </a:lnSpc>
            <a:spcBef>
              <a:spcPct val="0"/>
            </a:spcBef>
            <a:spcAft>
              <a:spcPct val="20000"/>
            </a:spcAft>
            <a:buChar char="••"/>
          </a:pPr>
          <a:r>
            <a:rPr lang="ru-RU" sz="2300" kern="1200" dirty="0" err="1" smtClean="0">
              <a:latin typeface="Times New Roman" panose="02020603050405020304" pitchFamily="18" charset="0"/>
              <a:cs typeface="Times New Roman" panose="02020603050405020304" pitchFamily="18" charset="0"/>
            </a:rPr>
            <a:t>Кейинчалик</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a:t>
          </a:r>
          <a:r>
            <a:rPr lang="ru-RU" sz="2300" kern="1200" dirty="0" err="1" smtClean="0">
              <a:latin typeface="Times New Roman" panose="02020603050405020304" pitchFamily="18" charset="0"/>
              <a:cs typeface="Times New Roman" panose="02020603050405020304" pitchFamily="18" charset="0"/>
            </a:rPr>
            <a:t>муаммоли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вазият</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тушунчаси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марказий</a:t>
          </a:r>
          <a:r>
            <a:rPr lang="uz-Cyrl-UZ" sz="2300" kern="1200" dirty="0" smtClean="0">
              <a:latin typeface="Times New Roman" panose="02020603050405020304" pitchFamily="18" charset="0"/>
              <a:cs typeface="Times New Roman" panose="02020603050405020304" pitchFamily="18" charset="0"/>
            </a:rPr>
            <a:t> тушунча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бўлиб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қолди</a:t>
          </a:r>
          <a:r>
            <a:rPr lang="ru-RU" sz="2300" kern="1200" dirty="0" smtClean="0">
              <a:latin typeface="Times New Roman" panose="02020603050405020304" pitchFamily="18" charset="0"/>
              <a:cs typeface="Times New Roman" panose="02020603050405020304" pitchFamily="18" charset="0"/>
            </a:rPr>
            <a:t>. </a:t>
          </a:r>
          <a:endParaRPr lang="ru-RU" sz="2300" kern="1200" dirty="0">
            <a:latin typeface="Times New Roman" panose="02020603050405020304" pitchFamily="18" charset="0"/>
            <a:cs typeface="Times New Roman" panose="02020603050405020304" pitchFamily="18" charset="0"/>
          </a:endParaRPr>
        </a:p>
      </dsp:txBody>
      <dsp:txXfrm>
        <a:off x="0" y="2521777"/>
        <a:ext cx="10515600" cy="496800"/>
      </dsp:txXfrm>
    </dsp:sp>
    <dsp:sp modelId="{E1450EB4-D503-4A0C-9D8A-A110853FF31E}">
      <dsp:nvSpPr>
        <dsp:cNvPr id="0" name=""/>
        <dsp:cNvSpPr/>
      </dsp:nvSpPr>
      <dsp:spPr>
        <a:xfrm>
          <a:off x="0" y="3018577"/>
          <a:ext cx="10515600" cy="246796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Олий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муаммоли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a:t>
          </a:r>
          <a:r>
            <a:rPr lang="ru-RU" sz="3000" kern="1200" dirty="0" err="1" smtClean="0">
              <a:latin typeface="Times New Roman" panose="02020603050405020304" pitchFamily="18" charset="0"/>
              <a:cs typeface="Times New Roman" panose="02020603050405020304" pitchFamily="18" charset="0"/>
            </a:rPr>
            <a:t>муаммоли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маърузаларни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ўқиш</a:t>
          </a:r>
          <a:r>
            <a:rPr lang="uz-Cyrl-UZ" sz="3000" kern="1200" dirty="0" smtClean="0">
              <a:latin typeface="Times New Roman" panose="02020603050405020304" pitchFamily="18" charset="0"/>
              <a:cs typeface="Times New Roman" panose="02020603050405020304" pitchFamily="18" charset="0"/>
            </a:rPr>
            <a:t>”</a:t>
          </a:r>
          <a:r>
            <a:rPr lang="ru-RU" sz="3000" kern="1200" dirty="0" smtClean="0">
              <a:latin typeface="Times New Roman" panose="02020603050405020304" pitchFamily="18" charset="0"/>
              <a:cs typeface="Times New Roman" panose="02020603050405020304" pitchFamily="18" charset="0"/>
            </a:rPr>
            <a:t> дан </a:t>
          </a:r>
          <a:r>
            <a:rPr lang="ru-RU" sz="3000" kern="1200" dirty="0" err="1" smtClean="0">
              <a:latin typeface="Times New Roman" panose="02020603050405020304" pitchFamily="18" charset="0"/>
              <a:cs typeface="Times New Roman" panose="02020603050405020304" pitchFamily="18" charset="0"/>
            </a:rPr>
            <a:t>иборат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бўлиб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муаммоларни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қўйиш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зарурлигини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назарда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тутган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лекин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саволлар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бериш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муаммоларни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қилишда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оширилган</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120476" y="3139053"/>
        <a:ext cx="10274648" cy="2227016"/>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A35BC3-8E8B-4841-98AD-EE862CEBC183}">
      <dsp:nvSpPr>
        <dsp:cNvPr id="0" name=""/>
        <dsp:cNvSpPr/>
      </dsp:nvSpPr>
      <dsp:spPr>
        <a:xfrm>
          <a:off x="0" y="474922"/>
          <a:ext cx="10515600" cy="14840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b="1" kern="1200" dirty="0" err="1" smtClean="0">
              <a:latin typeface="Times New Roman" panose="02020603050405020304" pitchFamily="18" charset="0"/>
              <a:cs typeface="Times New Roman" panose="02020603050405020304" pitchFamily="18" charset="0"/>
            </a:rPr>
            <a:t>Муаммоли</a:t>
          </a:r>
          <a:r>
            <a:rPr lang="ru-RU" sz="2200" b="1" kern="1200" dirty="0" smtClean="0">
              <a:latin typeface="Times New Roman" panose="02020603050405020304" pitchFamily="18" charset="0"/>
              <a:cs typeface="Times New Roman" panose="02020603050405020304" pitchFamily="18" charset="0"/>
            </a:rPr>
            <a:t> </a:t>
          </a:r>
          <a:r>
            <a:rPr lang="ru-RU" sz="2200" b="1" kern="1200" dirty="0" err="1" smtClean="0">
              <a:latin typeface="Times New Roman" panose="02020603050405020304" pitchFamily="18" charset="0"/>
              <a:cs typeface="Times New Roman" panose="02020603050405020304" pitchFamily="18" charset="0"/>
            </a:rPr>
            <a:t>ўқитиш</a:t>
          </a:r>
          <a:r>
            <a:rPr lang="ru-RU" sz="2200" kern="1200" dirty="0" smtClean="0">
              <a:latin typeface="Times New Roman" panose="02020603050405020304" pitchFamily="18" charset="0"/>
              <a:cs typeface="Times New Roman" panose="02020603050405020304" pitchFamily="18" charset="0"/>
            </a:rPr>
            <a:t> - </a:t>
          </a:r>
          <a:r>
            <a:rPr lang="ru-RU" sz="2200" kern="1200" dirty="0" err="1" smtClean="0">
              <a:latin typeface="Times New Roman" panose="02020603050405020304" pitchFamily="18" charset="0"/>
              <a:cs typeface="Times New Roman" panose="02020603050405020304" pitchFamily="18" charset="0"/>
            </a:rPr>
            <a:t>бу</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вазиятларни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яратиш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орқали</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тингловчи</a:t>
          </a:r>
          <a:r>
            <a:rPr lang="ru-RU" sz="2200" kern="1200" dirty="0" err="1" smtClean="0">
              <a:latin typeface="Times New Roman" panose="02020603050405020304" pitchFamily="18" charset="0"/>
              <a:cs typeface="Times New Roman" panose="02020603050405020304" pitchFamily="18" charset="0"/>
            </a:rPr>
            <a:t>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фикрлаш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хатти-ҳаракат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механизмларини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киритишни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ташкил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бўйича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ўқитувчининг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мақсадли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ҳаракатларини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таъминл</a:t>
          </a:r>
          <a:r>
            <a:rPr lang="uz-Cyrl-UZ" sz="2200" kern="1200" dirty="0" smtClean="0">
              <a:latin typeface="Times New Roman" panose="02020603050405020304" pitchFamily="18" charset="0"/>
              <a:cs typeface="Times New Roman" panose="02020603050405020304" pitchFamily="18" charset="0"/>
            </a:rPr>
            <a:t>овчи услуб</a:t>
          </a:r>
          <a:r>
            <a:rPr lang="ru-RU" sz="2200" kern="1200" dirty="0" err="1" smtClean="0">
              <a:latin typeface="Times New Roman" panose="02020603050405020304" pitchFamily="18" charset="0"/>
              <a:cs typeface="Times New Roman" panose="02020603050405020304" pitchFamily="18" charset="0"/>
            </a:rPr>
            <a:t>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тизими</a:t>
          </a:r>
          <a:r>
            <a:rPr lang="ru-RU" sz="2200" kern="1200" dirty="0" smtClean="0">
              <a:latin typeface="Times New Roman" panose="02020603050405020304" pitchFamily="18" charset="0"/>
              <a:cs typeface="Times New Roman" panose="02020603050405020304" pitchFamily="18" charset="0"/>
            </a:rPr>
            <a:t>. </a:t>
          </a:r>
          <a:endParaRPr lang="ru-RU" sz="2200" kern="1200" dirty="0">
            <a:latin typeface="Times New Roman" panose="02020603050405020304" pitchFamily="18" charset="0"/>
            <a:cs typeface="Times New Roman" panose="02020603050405020304" pitchFamily="18" charset="0"/>
          </a:endParaRPr>
        </a:p>
      </dsp:txBody>
      <dsp:txXfrm>
        <a:off x="72446" y="547368"/>
        <a:ext cx="10370708" cy="1339179"/>
      </dsp:txXfrm>
    </dsp:sp>
    <dsp:sp modelId="{B2E322D0-ECD6-466F-A285-559B9A579496}">
      <dsp:nvSpPr>
        <dsp:cNvPr id="0" name=""/>
        <dsp:cNvSpPr/>
      </dsp:nvSpPr>
      <dsp:spPr>
        <a:xfrm>
          <a:off x="0" y="2022354"/>
          <a:ext cx="10515600" cy="14840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kern="1200" dirty="0" err="1" smtClean="0">
              <a:latin typeface="Times New Roman" panose="02020603050405020304" pitchFamily="18" charset="0"/>
              <a:cs typeface="Times New Roman" panose="02020603050405020304" pitchFamily="18" charset="0"/>
            </a:rPr>
            <a:t>Муаммоли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жараёнида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ўқитувчи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тайёр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ахборотни</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е</a:t>
          </a:r>
          <a:r>
            <a:rPr lang="ru-RU" sz="2200" kern="1200" dirty="0" err="1" smtClean="0">
              <a:latin typeface="Times New Roman" panose="02020603050405020304" pitchFamily="18" charset="0"/>
              <a:cs typeface="Times New Roman" panose="02020603050405020304" pitchFamily="18" charset="0"/>
            </a:rPr>
            <a:t>тказмайди</a:t>
          </a:r>
          <a:r>
            <a:rPr lang="ru-RU" sz="2200" kern="1200" dirty="0" smtClean="0">
              <a:latin typeface="Times New Roman" panose="02020603050405020304" pitchFamily="18" charset="0"/>
              <a:cs typeface="Times New Roman" panose="02020603050405020304" pitchFamily="18" charset="0"/>
            </a:rPr>
            <a:t>, балки </a:t>
          </a:r>
          <a:r>
            <a:rPr lang="uz-Cyrl-UZ" sz="2200" kern="1200" dirty="0" smtClean="0">
              <a:latin typeface="Times New Roman" panose="02020603050405020304" pitchFamily="18" charset="0"/>
              <a:cs typeface="Times New Roman" panose="02020603050405020304" pitchFamily="18" charset="0"/>
            </a:rPr>
            <a:t>тингловчи</a:t>
          </a:r>
          <a:r>
            <a:rPr lang="ru-RU" sz="2200" kern="1200" dirty="0" err="1" smtClean="0">
              <a:latin typeface="Times New Roman" panose="02020603050405020304" pitchFamily="18" charset="0"/>
              <a:cs typeface="Times New Roman" panose="02020603050405020304" pitchFamily="18" charset="0"/>
            </a:rPr>
            <a:t>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туғдиради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унга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қизиқишни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уйғотиб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учун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восита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топишга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ундайди</a:t>
          </a:r>
          <a:r>
            <a:rPr lang="ru-RU" sz="2200" kern="1200" dirty="0" smtClean="0">
              <a:latin typeface="Times New Roman" panose="02020603050405020304" pitchFamily="18" charset="0"/>
              <a:cs typeface="Times New Roman" panose="02020603050405020304" pitchFamily="18" charset="0"/>
            </a:rPr>
            <a:t>. </a:t>
          </a:r>
          <a:endParaRPr lang="ru-RU" sz="2200" kern="1200" dirty="0">
            <a:latin typeface="Times New Roman" panose="02020603050405020304" pitchFamily="18" charset="0"/>
            <a:cs typeface="Times New Roman" panose="02020603050405020304" pitchFamily="18" charset="0"/>
          </a:endParaRPr>
        </a:p>
      </dsp:txBody>
      <dsp:txXfrm>
        <a:off x="72446" y="2094800"/>
        <a:ext cx="10370708" cy="1339179"/>
      </dsp:txXfrm>
    </dsp:sp>
    <dsp:sp modelId="{FF6AC7FD-0507-4504-85BD-428F01212D89}">
      <dsp:nvSpPr>
        <dsp:cNvPr id="0" name=""/>
        <dsp:cNvSpPr/>
      </dsp:nvSpPr>
      <dsp:spPr>
        <a:xfrm>
          <a:off x="0" y="3569786"/>
          <a:ext cx="10515600" cy="14840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ru-RU" sz="2200" kern="1200" dirty="0" err="1" smtClean="0">
              <a:latin typeface="Times New Roman" panose="02020603050405020304" pitchFamily="18" charset="0"/>
              <a:cs typeface="Times New Roman" panose="02020603050405020304" pitchFamily="18" charset="0"/>
            </a:rPr>
            <a:t>Бу</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ҳолда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биз</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илм-фан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олдида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турган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ҳақида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эмас</a:t>
          </a:r>
          <a:r>
            <a:rPr lang="ru-RU" sz="2200" kern="1200" dirty="0" smtClean="0">
              <a:latin typeface="Times New Roman" panose="02020603050405020304" pitchFamily="18" charset="0"/>
              <a:cs typeface="Times New Roman" panose="02020603050405020304" pitchFamily="18" charset="0"/>
            </a:rPr>
            <a:t>, балки </a:t>
          </a:r>
          <a:r>
            <a:rPr lang="ru-RU" sz="2200" kern="1200" dirty="0" err="1" smtClean="0">
              <a:latin typeface="Times New Roman" panose="02020603050405020304" pitchFamily="18" charset="0"/>
              <a:cs typeface="Times New Roman" panose="02020603050405020304" pitchFamily="18" charset="0"/>
            </a:rPr>
            <a:t>маълум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таълим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маълумотларини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узатиш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тақдим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этиш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моҳияти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ҳақида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гапирамиз</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гарчи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томонидан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ишлаб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чиқилмаган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ишлаб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чиқилмаган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саволларни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шакллантириш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муҳокама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амалда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қилинганлари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бундан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мустасно</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эмас</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72446" y="3642232"/>
        <a:ext cx="10370708" cy="1339179"/>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FCED33-7880-4F5F-A60B-3875FE0A1A8A}">
      <dsp:nvSpPr>
        <dsp:cNvPr id="0" name=""/>
        <dsp:cNvSpPr/>
      </dsp:nvSpPr>
      <dsp:spPr>
        <a:xfrm>
          <a:off x="0" y="269355"/>
          <a:ext cx="10515600" cy="13899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b="1" kern="1200" dirty="0" err="1" smtClean="0">
              <a:latin typeface="Times New Roman" panose="02020603050405020304" pitchFamily="18" charset="0"/>
              <a:cs typeface="Times New Roman" panose="02020603050405020304" pitchFamily="18" charset="0"/>
            </a:rPr>
            <a:t>Муаммоли</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ўқитиш</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учта</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асосий</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шаклда</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олиб</a:t>
          </a:r>
          <a:r>
            <a:rPr lang="ru-RU" sz="3600" b="1" kern="1200" dirty="0" smtClean="0">
              <a:latin typeface="Times New Roman" panose="02020603050405020304" pitchFamily="18" charset="0"/>
              <a:cs typeface="Times New Roman" panose="02020603050405020304" pitchFamily="18" charset="0"/>
            </a:rPr>
            <a:t> </a:t>
          </a:r>
          <a:r>
            <a:rPr lang="ru-RU" sz="3600" b="1" kern="1200" dirty="0" err="1" smtClean="0">
              <a:latin typeface="Times New Roman" panose="02020603050405020304" pitchFamily="18" charset="0"/>
              <a:cs typeface="Times New Roman" panose="02020603050405020304" pitchFamily="18" charset="0"/>
            </a:rPr>
            <a:t>борилади</a:t>
          </a:r>
          <a:r>
            <a:rPr lang="ru-RU" sz="3600" b="1" kern="1200" dirty="0" smtClean="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7852" y="337207"/>
        <a:ext cx="10379896" cy="1254256"/>
      </dsp:txXfrm>
    </dsp:sp>
    <dsp:sp modelId="{0E8E0456-FAB5-4E09-ACC0-D4E32E16315F}">
      <dsp:nvSpPr>
        <dsp:cNvPr id="0" name=""/>
        <dsp:cNvSpPr/>
      </dsp:nvSpPr>
      <dsp:spPr>
        <a:xfrm>
          <a:off x="0" y="1659315"/>
          <a:ext cx="10515600" cy="357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а)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томонидан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маърузаларда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муаммоли</a:t>
          </a:r>
          <a:r>
            <a:rPr lang="ru-RU" sz="2800" kern="1200" dirty="0" smtClean="0">
              <a:latin typeface="Times New Roman" panose="02020603050405020304" pitchFamily="18" charset="0"/>
              <a:cs typeface="Times New Roman" panose="02020603050405020304" pitchFamily="18" charset="0"/>
            </a:rPr>
            <a:t> материал </a:t>
          </a:r>
          <a:r>
            <a:rPr lang="ru-RU" sz="2800" kern="1200" dirty="0" err="1" smtClean="0">
              <a:latin typeface="Times New Roman" panose="02020603050405020304" pitchFamily="18" charset="0"/>
              <a:cs typeface="Times New Roman" panose="02020603050405020304" pitchFamily="18" charset="0"/>
            </a:rPr>
            <a:t>тақдим</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этиш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муаммоли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маърузалар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деб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аталади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б) </a:t>
          </a:r>
          <a:r>
            <a:rPr lang="ru-RU" sz="2800" kern="1200" dirty="0" err="1" smtClean="0">
              <a:latin typeface="Times New Roman" panose="02020603050405020304" pitchFamily="18" charset="0"/>
              <a:cs typeface="Times New Roman" panose="02020603050405020304" pitchFamily="18" charset="0"/>
            </a:rPr>
            <a:t>амалий</a:t>
          </a:r>
          <a:r>
            <a:rPr lang="ru-RU" sz="2800" kern="1200" dirty="0" smtClean="0">
              <a:latin typeface="Times New Roman" panose="02020603050405020304" pitchFamily="18" charset="0"/>
              <a:cs typeface="Times New Roman" panose="02020603050405020304" pitchFamily="18" charset="0"/>
            </a:rPr>
            <a:t>, семинар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лаборатория </a:t>
          </a:r>
          <a:r>
            <a:rPr lang="ru-RU" sz="2800" kern="1200" dirty="0" err="1" smtClean="0">
              <a:latin typeface="Times New Roman" panose="02020603050405020304" pitchFamily="18" charset="0"/>
              <a:cs typeface="Times New Roman" panose="02020603050405020304" pitchFamily="18" charset="0"/>
            </a:rPr>
            <a:t>машғулотларида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иштирокида</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тингловчи</a:t>
          </a:r>
          <a:r>
            <a:rPr lang="ru-RU" sz="2800" kern="1200" dirty="0" err="1" smtClean="0">
              <a:latin typeface="Times New Roman" panose="02020603050405020304" pitchFamily="18" charset="0"/>
              <a:cs typeface="Times New Roman" panose="02020603050405020304" pitchFamily="18" charset="0"/>
            </a:rPr>
            <a:t>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қисман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қидирув</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фаолияти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a:p>
          <a:pPr marL="0" lvl="1" indent="358775" algn="just" defTabSz="1244600" rtl="0">
            <a:lnSpc>
              <a:spcPct val="90000"/>
            </a:lnSpc>
            <a:spcBef>
              <a:spcPct val="0"/>
            </a:spcBef>
            <a:spcAft>
              <a:spcPct val="20000"/>
            </a:spcAft>
            <a:buChar char="••"/>
          </a:pPr>
          <a:r>
            <a:rPr lang="ru-RU" sz="2800" kern="1200" dirty="0" smtClean="0">
              <a:latin typeface="Times New Roman" panose="02020603050405020304" pitchFamily="18" charset="0"/>
              <a:cs typeface="Times New Roman" panose="02020603050405020304" pitchFamily="18" charset="0"/>
            </a:rPr>
            <a:t>в) </a:t>
          </a:r>
          <a:r>
            <a:rPr lang="ru-RU" sz="2800" kern="1200" dirty="0" err="1" smtClean="0">
              <a:latin typeface="Times New Roman" panose="02020603050405020304" pitchFamily="18" charset="0"/>
              <a:cs typeface="Times New Roman" panose="02020603050405020304" pitchFamily="18" charset="0"/>
            </a:rPr>
            <a:t>мустақил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тадқиқотлар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муаммоли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вазиятни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ҳал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қилиш</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тингловчи</a:t>
          </a:r>
          <a:r>
            <a:rPr lang="ru-RU" sz="2800" kern="1200" dirty="0" err="1" smtClean="0">
              <a:latin typeface="Times New Roman" panose="02020603050405020304" pitchFamily="18" charset="0"/>
              <a:cs typeface="Times New Roman" panose="02020603050405020304" pitchFamily="18" charset="0"/>
            </a:rPr>
            <a:t>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томонидан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ўқитувчи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раҳбарлигида</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эссе</a:t>
          </a:r>
          <a:r>
            <a:rPr lang="ru-RU" sz="2800" kern="1200" dirty="0" smtClean="0">
              <a:latin typeface="Times New Roman" panose="02020603050405020304" pitchFamily="18" charset="0"/>
              <a:cs typeface="Times New Roman" panose="02020603050405020304" pitchFamily="18" charset="0"/>
            </a:rPr>
            <a:t>, курс </a:t>
          </a:r>
          <a:r>
            <a:rPr lang="ru-RU" sz="2800" kern="1200" dirty="0" err="1" smtClean="0">
              <a:latin typeface="Times New Roman" panose="02020603050405020304" pitchFamily="18" charset="0"/>
              <a:cs typeface="Times New Roman" panose="02020603050405020304" pitchFamily="18" charset="0"/>
            </a:rPr>
            <a:t>ишлари</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магистрлик диссертация</a:t>
          </a:r>
          <a:r>
            <a:rPr lang="ru-RU" sz="2800" kern="1200" dirty="0" err="1" smtClean="0">
              <a:latin typeface="Times New Roman" panose="02020603050405020304" pitchFamily="18" charset="0"/>
              <a:cs typeface="Times New Roman" panose="02020603050405020304" pitchFamily="18" charset="0"/>
            </a:rPr>
            <a:t>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ёзишда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шунингдек</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тингловчи</a:t>
          </a:r>
          <a:r>
            <a:rPr lang="ru-RU" sz="2800" kern="1200" dirty="0" err="1" smtClean="0">
              <a:latin typeface="Times New Roman" panose="02020603050405020304" pitchFamily="18" charset="0"/>
              <a:cs typeface="Times New Roman" panose="02020603050405020304" pitchFamily="18" charset="0"/>
            </a:rPr>
            <a:t>лар</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илмий</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ишлар</a:t>
          </a:r>
          <a:r>
            <a:rPr lang="uz-Cyrl-UZ" sz="2800" kern="1200" dirty="0" smtClean="0">
              <a:latin typeface="Times New Roman" panose="02020603050405020304" pitchFamily="18" charset="0"/>
              <a:cs typeface="Times New Roman" panose="02020603050405020304" pitchFamily="18" charset="0"/>
            </a:rPr>
            <a:t>и</a:t>
          </a:r>
          <a:r>
            <a:rPr lang="ru-RU" sz="2800" kern="1200" dirty="0" smtClean="0">
              <a:latin typeface="Times New Roman" panose="02020603050405020304" pitchFamily="18" charset="0"/>
              <a:cs typeface="Times New Roman" panose="02020603050405020304" pitchFamily="18" charset="0"/>
            </a:rPr>
            <a:t>да, </a:t>
          </a:r>
          <a:r>
            <a:rPr lang="ru-RU" sz="2800" kern="1200" dirty="0" err="1" smtClean="0">
              <a:latin typeface="Times New Roman" panose="02020603050405020304" pitchFamily="18" charset="0"/>
              <a:cs typeface="Times New Roman" panose="02020603050405020304" pitchFamily="18" charset="0"/>
            </a:rPr>
            <a:t>саноат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лабораторияларида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тадқиқот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ишларини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бажаришда</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0" y="1659315"/>
        <a:ext cx="10515600" cy="3576960"/>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FC67E-0A9B-413A-AF60-1985A63D3BC4}">
      <dsp:nvSpPr>
        <dsp:cNvPr id="0" name=""/>
        <dsp:cNvSpPr/>
      </dsp:nvSpPr>
      <dsp:spPr>
        <a:xfrm>
          <a:off x="0" y="439226"/>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Муаммоли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таълимнинг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асосий</a:t>
          </a:r>
          <a:r>
            <a:rPr lang="ru-RU" sz="3400" kern="1200" dirty="0" smtClean="0">
              <a:latin typeface="Times New Roman" panose="02020603050405020304" pitchFamily="18" charset="0"/>
              <a:cs typeface="Times New Roman" panose="02020603050405020304" pitchFamily="18" charset="0"/>
            </a:rPr>
            <a:t> кон</a:t>
          </a:r>
          <a:r>
            <a:rPr lang="uz-Cyrl-UZ" sz="3400" kern="1200" dirty="0" smtClean="0">
              <a:latin typeface="Times New Roman" panose="02020603050405020304" pitchFamily="18" charset="0"/>
              <a:cs typeface="Times New Roman" panose="02020603050405020304" pitchFamily="18" charset="0"/>
            </a:rPr>
            <a:t>ц</a:t>
          </a:r>
          <a:r>
            <a:rPr lang="ru-RU" sz="3400" kern="1200" dirty="0" err="1" smtClean="0">
              <a:latin typeface="Times New Roman" panose="02020603050405020304" pitchFamily="18" charset="0"/>
              <a:cs typeface="Times New Roman" panose="02020603050405020304" pitchFamily="18" charset="0"/>
            </a:rPr>
            <a:t>еп</a:t>
          </a:r>
          <a:r>
            <a:rPr lang="uz-Cyrl-UZ" sz="3400" kern="1200" dirty="0" smtClean="0">
              <a:latin typeface="Times New Roman" panose="02020603050405020304" pitchFamily="18" charset="0"/>
              <a:cs typeface="Times New Roman" panose="02020603050405020304" pitchFamily="18" charset="0"/>
            </a:rPr>
            <a:t>ц</a:t>
          </a:r>
          <a:r>
            <a:rPr lang="ru-RU" sz="3400" kern="1200" dirty="0" err="1" smtClean="0">
              <a:latin typeface="Times New Roman" panose="02020603050405020304" pitchFamily="18" charset="0"/>
              <a:cs typeface="Times New Roman" panose="02020603050405020304" pitchFamily="18" charset="0"/>
            </a:rPr>
            <a:t>ияси</a:t>
          </a:r>
          <a:r>
            <a:rPr lang="ru-RU" sz="3400" kern="1200" dirty="0" smtClean="0">
              <a:latin typeface="Times New Roman" panose="02020603050405020304" pitchFamily="18" charset="0"/>
              <a:cs typeface="Times New Roman" panose="02020603050405020304" pitchFamily="18" charset="0"/>
            </a:rPr>
            <a:t> - </a:t>
          </a:r>
          <a:r>
            <a:rPr lang="ru-RU" sz="3400" kern="1200" dirty="0" err="1" smtClean="0">
              <a:latin typeface="Times New Roman" panose="02020603050405020304" pitchFamily="18" charset="0"/>
              <a:cs typeface="Times New Roman" panose="02020603050405020304" pitchFamily="18" charset="0"/>
            </a:rPr>
            <a:t>бу</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a:t>
          </a:r>
          <a:r>
            <a:rPr lang="ru-RU" sz="3400" kern="1200" dirty="0" err="1" smtClean="0">
              <a:latin typeface="Times New Roman" panose="02020603050405020304" pitchFamily="18" charset="0"/>
              <a:cs typeface="Times New Roman" panose="02020603050405020304" pitchFamily="18" charset="0"/>
            </a:rPr>
            <a:t>муаммоли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вазият</a:t>
          </a:r>
          <a:r>
            <a:rPr lang="uz-Cyrl-UZ" sz="3400" kern="1200" dirty="0" smtClean="0">
              <a:latin typeface="Times New Roman" panose="02020603050405020304" pitchFamily="18" charset="0"/>
              <a:cs typeface="Times New Roman" panose="02020603050405020304" pitchFamily="18" charset="0"/>
            </a:rPr>
            <a:t>”</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бўлиб</a:t>
          </a:r>
          <a:r>
            <a:rPr lang="ru-RU" sz="3400" kern="1200" dirty="0" smtClean="0">
              <a:latin typeface="Times New Roman" panose="02020603050405020304" pitchFamily="18" charset="0"/>
              <a:cs typeface="Times New Roman" panose="02020603050405020304" pitchFamily="18" charset="0"/>
            </a:rPr>
            <a:t>, у </a:t>
          </a:r>
          <a:r>
            <a:rPr lang="ru-RU" sz="3400" kern="1200" dirty="0" err="1" smtClean="0">
              <a:latin typeface="Times New Roman" panose="02020603050405020304" pitchFamily="18" charset="0"/>
              <a:cs typeface="Times New Roman" panose="02020603050405020304" pitchFamily="18" charset="0"/>
            </a:rPr>
            <a:t>ўқитувчи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томонидан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тарбиявий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мақсадда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яратилади</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11963" y="551189"/>
        <a:ext cx="10291674" cy="2069639"/>
      </dsp:txXfrm>
    </dsp:sp>
    <dsp:sp modelId="{BFC59329-5AF8-4B6D-AC23-290B6D547AAC}">
      <dsp:nvSpPr>
        <dsp:cNvPr id="0" name=""/>
        <dsp:cNvSpPr/>
      </dsp:nvSpPr>
      <dsp:spPr>
        <a:xfrm>
          <a:off x="0" y="2830712"/>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smtClean="0">
              <a:latin typeface="Times New Roman" panose="02020603050405020304" pitchFamily="18" charset="0"/>
              <a:cs typeface="Times New Roman" panose="02020603050405020304" pitchFamily="18" charset="0"/>
            </a:rPr>
            <a:t>У </a:t>
          </a:r>
          <a:r>
            <a:rPr lang="ru-RU" sz="3400" kern="1200" dirty="0" err="1" smtClean="0">
              <a:latin typeface="Times New Roman" panose="02020603050405020304" pitchFamily="18" charset="0"/>
              <a:cs typeface="Times New Roman" panose="02020603050405020304" pitchFamily="18" charset="0"/>
            </a:rPr>
            <a:t>муайян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назарий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ёки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амалий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муаммони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ўз</a:t>
          </a:r>
          <a:r>
            <a:rPr lang="ru-RU" sz="3400" kern="1200" dirty="0" smtClean="0">
              <a:latin typeface="Times New Roman" panose="02020603050405020304" pitchFamily="18" charset="0"/>
              <a:cs typeface="Times New Roman" panose="02020603050405020304" pitchFamily="18" charset="0"/>
            </a:rPr>
            <a:t> ичига </a:t>
          </a:r>
          <a:r>
            <a:rPr lang="ru-RU" sz="3400" kern="1200" dirty="0" err="1" smtClean="0">
              <a:latin typeface="Times New Roman" panose="02020603050405020304" pitchFamily="18" charset="0"/>
              <a:cs typeface="Times New Roman" panose="02020603050405020304" pitchFamily="18" charset="0"/>
            </a:rPr>
            <a:t>олади</a:t>
          </a:r>
          <a:r>
            <a:rPr lang="ru-RU" sz="3400" kern="1200" dirty="0" smtClean="0">
              <a:latin typeface="Times New Roman" panose="02020603050405020304" pitchFamily="18" charset="0"/>
              <a:cs typeface="Times New Roman" panose="02020603050405020304" pitchFamily="18" charset="0"/>
            </a:rPr>
            <a:t>, у </a:t>
          </a:r>
          <a:r>
            <a:rPr lang="ru-RU" sz="3400" kern="1200" dirty="0" err="1" smtClean="0">
              <a:latin typeface="Times New Roman" panose="02020603050405020304" pitchFamily="18" charset="0"/>
              <a:cs typeface="Times New Roman" panose="02020603050405020304" pitchFamily="18" charset="0"/>
            </a:rPr>
            <a:t>муайян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вазиятни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вазиятни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ярат</a:t>
          </a:r>
          <a:r>
            <a:rPr lang="uz-Cyrl-UZ" sz="3400" kern="1200" dirty="0" smtClean="0">
              <a:latin typeface="Times New Roman" panose="02020603050405020304" pitchFamily="18" charset="0"/>
              <a:cs typeface="Times New Roman" panose="02020603050405020304" pitchFamily="18" charset="0"/>
            </a:rPr>
            <a:t>увчи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муайян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шарт-шароитлар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билан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биргаликда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ўрганишни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кенгайтиришни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ўрганишни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талаб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қилади</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11963" y="2942675"/>
        <a:ext cx="10291674" cy="2069639"/>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59329-5AF8-4B6D-AC23-290B6D547AAC}">
      <dsp:nvSpPr>
        <dsp:cNvPr id="0" name=""/>
        <dsp:cNvSpPr/>
      </dsp:nvSpPr>
      <dsp:spPr>
        <a:xfrm>
          <a:off x="0" y="16952"/>
          <a:ext cx="10515600" cy="18532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ru-RU" sz="4800" b="1" kern="1200" dirty="0" err="1" smtClean="0">
              <a:latin typeface="Times New Roman" panose="02020603050405020304" pitchFamily="18" charset="0"/>
              <a:cs typeface="Times New Roman" panose="02020603050405020304" pitchFamily="18" charset="0"/>
            </a:rPr>
            <a:t>Муаммоли</a:t>
          </a:r>
          <a:r>
            <a:rPr lang="ru-RU" sz="4800" b="1" kern="1200" dirty="0" smtClean="0">
              <a:latin typeface="Times New Roman" panose="02020603050405020304" pitchFamily="18" charset="0"/>
              <a:cs typeface="Times New Roman" panose="02020603050405020304" pitchFamily="18" charset="0"/>
            </a:rPr>
            <a:t> </a:t>
          </a:r>
          <a:r>
            <a:rPr lang="ru-RU" sz="4800" b="1" kern="1200" dirty="0" err="1" smtClean="0">
              <a:latin typeface="Times New Roman" panose="02020603050405020304" pitchFamily="18" charset="0"/>
              <a:cs typeface="Times New Roman" panose="02020603050405020304" pitchFamily="18" charset="0"/>
            </a:rPr>
            <a:t>вазият</a:t>
          </a:r>
          <a:r>
            <a:rPr lang="ru-RU" sz="4800" b="1" kern="1200" dirty="0" smtClean="0">
              <a:latin typeface="Times New Roman" panose="02020603050405020304" pitchFamily="18" charset="0"/>
              <a:cs typeface="Times New Roman" panose="02020603050405020304" pitchFamily="18" charset="0"/>
            </a:rPr>
            <a:t> </a:t>
          </a:r>
          <a:r>
            <a:rPr lang="ru-RU" sz="4800" b="1" kern="1200" dirty="0" err="1" smtClean="0">
              <a:latin typeface="Times New Roman" panose="02020603050405020304" pitchFamily="18" charset="0"/>
              <a:cs typeface="Times New Roman" panose="02020603050405020304" pitchFamily="18" charset="0"/>
            </a:rPr>
            <a:t>иккита</a:t>
          </a:r>
          <a:r>
            <a:rPr lang="ru-RU" sz="4800" b="1" kern="1200" dirty="0" smtClean="0">
              <a:latin typeface="Times New Roman" panose="02020603050405020304" pitchFamily="18" charset="0"/>
              <a:cs typeface="Times New Roman" panose="02020603050405020304" pitchFamily="18" charset="0"/>
            </a:rPr>
            <a:t> </a:t>
          </a:r>
          <a:r>
            <a:rPr lang="uz-Cyrl-UZ" sz="4800" b="1" kern="1200" dirty="0" smtClean="0">
              <a:latin typeface="Times New Roman" panose="02020603050405020304" pitchFamily="18" charset="0"/>
              <a:cs typeface="Times New Roman" panose="02020603050405020304" pitchFamily="18" charset="0"/>
            </a:rPr>
            <a:t>жиҳат</a:t>
          </a:r>
          <a:r>
            <a:rPr lang="ru-RU" sz="4800" b="1" kern="1200" dirty="0" smtClean="0">
              <a:latin typeface="Times New Roman" panose="02020603050405020304" pitchFamily="18" charset="0"/>
              <a:cs typeface="Times New Roman" panose="02020603050405020304" pitchFamily="18" charset="0"/>
            </a:rPr>
            <a:t>га </a:t>
          </a:r>
          <a:r>
            <a:rPr lang="ru-RU" sz="4800" b="1" kern="1200" dirty="0" err="1" smtClean="0">
              <a:latin typeface="Times New Roman" panose="02020603050405020304" pitchFamily="18" charset="0"/>
              <a:cs typeface="Times New Roman" panose="02020603050405020304" pitchFamily="18" charset="0"/>
            </a:rPr>
            <a:t>эга</a:t>
          </a:r>
          <a:r>
            <a:rPr lang="ru-RU" sz="4800" b="1" kern="1200" dirty="0" smtClean="0">
              <a:latin typeface="Times New Roman" panose="02020603050405020304" pitchFamily="18" charset="0"/>
              <a:cs typeface="Times New Roman" panose="02020603050405020304" pitchFamily="18" charset="0"/>
            </a:rPr>
            <a:t>:</a:t>
          </a:r>
          <a:endParaRPr lang="ru-RU" sz="4800" b="1" kern="1200" dirty="0">
            <a:latin typeface="Times New Roman" panose="02020603050405020304" pitchFamily="18" charset="0"/>
            <a:cs typeface="Times New Roman" panose="02020603050405020304" pitchFamily="18" charset="0"/>
          </a:endParaRPr>
        </a:p>
      </dsp:txBody>
      <dsp:txXfrm>
        <a:off x="90470" y="107422"/>
        <a:ext cx="10334660" cy="1672339"/>
      </dsp:txXfrm>
    </dsp:sp>
    <dsp:sp modelId="{27B88A24-8C19-48F0-9178-5B8CA4381264}">
      <dsp:nvSpPr>
        <dsp:cNvPr id="0" name=""/>
        <dsp:cNvSpPr/>
      </dsp:nvSpPr>
      <dsp:spPr>
        <a:xfrm>
          <a:off x="0" y="1870232"/>
          <a:ext cx="10515600" cy="36763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0" lvl="1" indent="358775" algn="just" defTabSz="1644650" rtl="0">
            <a:lnSpc>
              <a:spcPct val="90000"/>
            </a:lnSpc>
            <a:spcBef>
              <a:spcPct val="0"/>
            </a:spcBef>
            <a:spcAft>
              <a:spcPct val="20000"/>
            </a:spcAft>
            <a:buChar char="••"/>
          </a:pPr>
          <a:r>
            <a:rPr lang="ru-RU" sz="3700" kern="1200" dirty="0" smtClean="0">
              <a:latin typeface="Times New Roman" panose="02020603050405020304" pitchFamily="18" charset="0"/>
              <a:cs typeface="Times New Roman" panose="02020603050405020304" pitchFamily="18" charset="0"/>
            </a:rPr>
            <a:t>а) </a:t>
          </a:r>
          <a:r>
            <a:rPr lang="ru-RU" sz="3700" kern="1200" dirty="0" err="1" smtClean="0">
              <a:latin typeface="Times New Roman" panose="02020603050405020304" pitchFamily="18" charset="0"/>
              <a:cs typeface="Times New Roman" panose="02020603050405020304" pitchFamily="18" charset="0"/>
            </a:rPr>
            <a:t>асосий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билимларнинг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қарама-қаршилиги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баъзи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муҳим</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маълумотларнинг</a:t>
          </a:r>
          <a:r>
            <a:rPr lang="ru-RU" sz="3700" kern="1200" dirty="0" smtClean="0">
              <a:latin typeface="Times New Roman" panose="02020603050405020304" pitchFamily="18" charset="0"/>
              <a:cs typeface="Times New Roman" panose="02020603050405020304" pitchFamily="18" charset="0"/>
            </a:rPr>
            <a:t> </a:t>
          </a:r>
          <a:r>
            <a:rPr lang="uz-Cyrl-UZ" sz="3700" kern="1200" dirty="0" smtClean="0">
              <a:latin typeface="Times New Roman" panose="02020603050405020304" pitchFamily="18" charset="0"/>
              <a:cs typeface="Times New Roman" panose="02020603050405020304" pitchFamily="18" charset="0"/>
            </a:rPr>
            <a:t>е</a:t>
          </a:r>
          <a:r>
            <a:rPr lang="ru-RU" sz="3700" kern="1200" dirty="0" err="1" smtClean="0">
              <a:latin typeface="Times New Roman" panose="02020603050405020304" pitchFamily="18" charset="0"/>
              <a:cs typeface="Times New Roman" panose="02020603050405020304" pitchFamily="18" charset="0"/>
            </a:rPr>
            <a:t>тишмаслиги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боғлиқ</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бўлган</a:t>
          </a:r>
          <a:r>
            <a:rPr lang="ru-RU" sz="3700" kern="1200" dirty="0" smtClean="0">
              <a:latin typeface="Times New Roman" panose="02020603050405020304" pitchFamily="18" charset="0"/>
              <a:cs typeface="Times New Roman" panose="02020603050405020304" pitchFamily="18" charset="0"/>
            </a:rPr>
            <a:t> субъект-контент;</a:t>
          </a:r>
          <a:endParaRPr lang="ru-RU" sz="3700" kern="1200" dirty="0">
            <a:latin typeface="Times New Roman" panose="02020603050405020304" pitchFamily="18" charset="0"/>
            <a:cs typeface="Times New Roman" panose="02020603050405020304" pitchFamily="18" charset="0"/>
          </a:endParaRPr>
        </a:p>
        <a:p>
          <a:pPr marL="0" lvl="1" indent="358775" algn="just" defTabSz="1644650" rtl="0">
            <a:lnSpc>
              <a:spcPct val="90000"/>
            </a:lnSpc>
            <a:spcBef>
              <a:spcPct val="0"/>
            </a:spcBef>
            <a:spcAft>
              <a:spcPct val="20000"/>
            </a:spcAft>
            <a:buChar char="••"/>
          </a:pPr>
          <a:r>
            <a:rPr lang="ru-RU" sz="3700" kern="1200" dirty="0" smtClean="0">
              <a:latin typeface="Times New Roman" panose="02020603050405020304" pitchFamily="18" charset="0"/>
              <a:cs typeface="Times New Roman" panose="02020603050405020304" pitchFamily="18" charset="0"/>
            </a:rPr>
            <a:t>б) мотива</a:t>
          </a:r>
          <a:r>
            <a:rPr lang="uz-Cyrl-UZ" sz="3700" kern="1200" dirty="0" smtClean="0">
              <a:latin typeface="Times New Roman" panose="02020603050405020304" pitchFamily="18" charset="0"/>
              <a:cs typeface="Times New Roman" panose="02020603050405020304" pitchFamily="18" charset="0"/>
            </a:rPr>
            <a:t>ц</a:t>
          </a:r>
          <a:r>
            <a:rPr lang="ru-RU" sz="3700" kern="1200" dirty="0" smtClean="0">
              <a:latin typeface="Times New Roman" panose="02020603050405020304" pitchFamily="18" charset="0"/>
              <a:cs typeface="Times New Roman" panose="02020603050405020304" pitchFamily="18" charset="0"/>
            </a:rPr>
            <a:t>ион, </a:t>
          </a:r>
          <a:r>
            <a:rPr lang="ru-RU" sz="3700" kern="1200" dirty="0" err="1" smtClean="0">
              <a:latin typeface="Times New Roman" panose="02020603050405020304" pitchFamily="18" charset="0"/>
              <a:cs typeface="Times New Roman" panose="02020603050405020304" pitchFamily="18" charset="0"/>
            </a:rPr>
            <a:t>қарама-қаршиликни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англашга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йўқ</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қилиш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истагини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уйғотишга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қаратилган</a:t>
          </a:r>
          <a:r>
            <a:rPr lang="ru-RU" sz="3700" kern="1200" dirty="0" smtClean="0">
              <a:latin typeface="Times New Roman" panose="02020603050405020304" pitchFamily="18" charset="0"/>
              <a:cs typeface="Times New Roman" panose="02020603050405020304" pitchFamily="18" charset="0"/>
            </a:rPr>
            <a:t>, </a:t>
          </a:r>
          <a:r>
            <a:rPr lang="uz-Cyrl-UZ" sz="3700" kern="1200" dirty="0" smtClean="0">
              <a:latin typeface="Times New Roman" panose="02020603050405020304" pitchFamily="18" charset="0"/>
              <a:cs typeface="Times New Roman" panose="02020603050405020304" pitchFamily="18" charset="0"/>
            </a:rPr>
            <a:t>тингловчи</a:t>
          </a:r>
          <a:r>
            <a:rPr lang="ru-RU" sz="3700" kern="1200" dirty="0" err="1" smtClean="0">
              <a:latin typeface="Times New Roman" panose="02020603050405020304" pitchFamily="18" charset="0"/>
              <a:cs typeface="Times New Roman" panose="02020603050405020304" pitchFamily="18" charset="0"/>
            </a:rPr>
            <a:t>лар</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баъзи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янги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билимларга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эга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бўлиш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шарти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0" y="1870232"/>
        <a:ext cx="10515600" cy="3676320"/>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52D7D-70E6-4606-BE0C-FB7FEAF6E1E4}">
      <dsp:nvSpPr>
        <dsp:cNvPr id="0" name=""/>
        <dsp:cNvSpPr/>
      </dsp:nvSpPr>
      <dsp:spPr>
        <a:xfrm>
          <a:off x="0" y="116136"/>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358775" algn="just" defTabSz="2400300" rtl="0">
            <a:lnSpc>
              <a:spcPct val="90000"/>
            </a:lnSpc>
            <a:spcBef>
              <a:spcPct val="0"/>
            </a:spcBef>
            <a:spcAft>
              <a:spcPct val="35000"/>
            </a:spcAft>
          </a:pPr>
          <a:r>
            <a:rPr lang="ru-RU" sz="5400" kern="1200" dirty="0" err="1" smtClean="0">
              <a:latin typeface="Times New Roman" panose="02020603050405020304" pitchFamily="18" charset="0"/>
              <a:cs typeface="Times New Roman" panose="02020603050405020304" pitchFamily="18" charset="0"/>
            </a:rPr>
            <a:t>Муаммоли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таълим</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даражаси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ўқув</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материалининг</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мазмуни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ҳар</a:t>
          </a:r>
          <a:r>
            <a:rPr lang="ru-RU" sz="5400" kern="1200" dirty="0" smtClean="0">
              <a:latin typeface="Times New Roman" panose="02020603050405020304" pitchFamily="18" charset="0"/>
              <a:cs typeface="Times New Roman" panose="02020603050405020304" pitchFamily="18" charset="0"/>
            </a:rPr>
            <a:t> хил </a:t>
          </a:r>
          <a:r>
            <a:rPr lang="ru-RU" sz="5400" kern="1200" dirty="0" err="1" smtClean="0">
              <a:latin typeface="Times New Roman" panose="02020603050405020304" pitchFamily="18" charset="0"/>
              <a:cs typeface="Times New Roman" panose="02020603050405020304" pitchFamily="18" charset="0"/>
            </a:rPr>
            <a:t>даражадаги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муаммоли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вазиятларни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яратиш</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қобилияти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ва</a:t>
          </a:r>
          <a:r>
            <a:rPr lang="ru-RU" sz="5400" kern="1200" dirty="0" smtClean="0">
              <a:latin typeface="Times New Roman" panose="02020603050405020304" pitchFamily="18" charset="0"/>
              <a:cs typeface="Times New Roman" panose="02020603050405020304" pitchFamily="18" charset="0"/>
            </a:rPr>
            <a:t> </a:t>
          </a:r>
          <a:r>
            <a:rPr lang="uz-Cyrl-UZ" sz="5400" kern="1200" dirty="0" smtClean="0">
              <a:latin typeface="Times New Roman" panose="02020603050405020304" pitchFamily="18" charset="0"/>
              <a:cs typeface="Times New Roman" panose="02020603050405020304" pitchFamily="18" charset="0"/>
            </a:rPr>
            <a:t>тингловчи</a:t>
          </a:r>
          <a:r>
            <a:rPr lang="ru-RU" sz="5400" kern="1200" dirty="0" err="1" smtClean="0">
              <a:latin typeface="Times New Roman" panose="02020603050405020304" pitchFamily="18" charset="0"/>
              <a:cs typeface="Times New Roman" panose="02020603050405020304" pitchFamily="18" charset="0"/>
            </a:rPr>
            <a:t>нинг</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мустақил</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ҳаракатлари</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турига</a:t>
          </a:r>
          <a:r>
            <a:rPr lang="ru-RU" sz="5400" kern="1200" dirty="0" smtClean="0">
              <a:latin typeface="Times New Roman" panose="02020603050405020304" pitchFamily="18" charset="0"/>
              <a:cs typeface="Times New Roman" panose="02020603050405020304" pitchFamily="18" charset="0"/>
            </a:rPr>
            <a:t> </a:t>
          </a:r>
          <a:r>
            <a:rPr lang="ru-RU" sz="5400" kern="1200" dirty="0" err="1" smtClean="0">
              <a:latin typeface="Times New Roman" panose="02020603050405020304" pitchFamily="18" charset="0"/>
              <a:cs typeface="Times New Roman" panose="02020603050405020304" pitchFamily="18" charset="0"/>
            </a:rPr>
            <a:t>боғлиқ</a:t>
          </a:r>
          <a:r>
            <a:rPr lang="ru-RU" sz="5400" kern="1200" dirty="0" smtClean="0">
              <a:latin typeface="Times New Roman" panose="02020603050405020304" pitchFamily="18" charset="0"/>
              <a:cs typeface="Times New Roman" panose="02020603050405020304" pitchFamily="18" charset="0"/>
            </a:rPr>
            <a:t>. </a:t>
          </a:r>
          <a:endParaRPr lang="ru-RU" sz="5400" kern="1200" dirty="0">
            <a:latin typeface="Times New Roman" panose="02020603050405020304" pitchFamily="18" charset="0"/>
            <a:cs typeface="Times New Roman" panose="02020603050405020304" pitchFamily="18" charset="0"/>
          </a:endParaRPr>
        </a:p>
      </dsp:txBody>
      <dsp:txXfrm>
        <a:off x="252904" y="369040"/>
        <a:ext cx="10009792" cy="4674952"/>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52D7D-70E6-4606-BE0C-FB7FEAF6E1E4}">
      <dsp:nvSpPr>
        <dsp:cNvPr id="0" name=""/>
        <dsp:cNvSpPr/>
      </dsp:nvSpPr>
      <dsp:spPr>
        <a:xfrm>
          <a:off x="0" y="413991"/>
          <a:ext cx="10515600" cy="17760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58775" algn="just" defTabSz="2044700" rtl="0">
            <a:lnSpc>
              <a:spcPct val="90000"/>
            </a:lnSpc>
            <a:spcBef>
              <a:spcPct val="0"/>
            </a:spcBef>
            <a:spcAft>
              <a:spcPct val="35000"/>
            </a:spcAft>
          </a:pPr>
          <a:r>
            <a:rPr lang="ru-RU" sz="4600" b="1" kern="1200" dirty="0" smtClean="0">
              <a:latin typeface="Times New Roman" panose="02020603050405020304" pitchFamily="18" charset="0"/>
              <a:cs typeface="Times New Roman" panose="02020603050405020304" pitchFamily="18" charset="0"/>
            </a:rPr>
            <a:t>Шу </a:t>
          </a:r>
          <a:r>
            <a:rPr lang="ru-RU" sz="4600" b="1" kern="1200" dirty="0" err="1" smtClean="0">
              <a:latin typeface="Times New Roman" panose="02020603050405020304" pitchFamily="18" charset="0"/>
              <a:cs typeface="Times New Roman" panose="02020603050405020304" pitchFamily="18" charset="0"/>
            </a:rPr>
            <a:t>асосда</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экспертлар</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муаммонинг</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тўрт</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даражасини</a:t>
          </a:r>
          <a:r>
            <a:rPr lang="ru-RU" sz="4600" b="1" kern="1200" dirty="0" smtClean="0">
              <a:latin typeface="Times New Roman" panose="02020603050405020304" pitchFamily="18" charset="0"/>
              <a:cs typeface="Times New Roman" panose="02020603050405020304" pitchFamily="18" charset="0"/>
            </a:rPr>
            <a:t> </a:t>
          </a:r>
          <a:r>
            <a:rPr lang="ru-RU" sz="4600" b="1" kern="1200" dirty="0" err="1" smtClean="0">
              <a:latin typeface="Times New Roman" panose="02020603050405020304" pitchFamily="18" charset="0"/>
              <a:cs typeface="Times New Roman" panose="02020603050405020304" pitchFamily="18" charset="0"/>
            </a:rPr>
            <a:t>ажратадилар</a:t>
          </a:r>
          <a:r>
            <a:rPr lang="ru-RU" sz="4600" b="1" kern="1200" dirty="0" smtClean="0">
              <a:latin typeface="Times New Roman" panose="02020603050405020304" pitchFamily="18" charset="0"/>
              <a:cs typeface="Times New Roman" panose="02020603050405020304" pitchFamily="18" charset="0"/>
            </a:rPr>
            <a:t>:</a:t>
          </a:r>
          <a:endParaRPr lang="ru-RU" sz="4600" b="1" kern="1200" dirty="0">
            <a:latin typeface="Times New Roman" panose="02020603050405020304" pitchFamily="18" charset="0"/>
            <a:cs typeface="Times New Roman" panose="02020603050405020304" pitchFamily="18" charset="0"/>
          </a:endParaRPr>
        </a:p>
      </dsp:txBody>
      <dsp:txXfrm>
        <a:off x="86700" y="500691"/>
        <a:ext cx="10342200" cy="1602660"/>
      </dsp:txXfrm>
    </dsp:sp>
    <dsp:sp modelId="{A203AD27-683E-4559-8FA2-20B43A57854E}">
      <dsp:nvSpPr>
        <dsp:cNvPr id="0" name=""/>
        <dsp:cNvSpPr/>
      </dsp:nvSpPr>
      <dsp:spPr>
        <a:xfrm>
          <a:off x="0" y="2190051"/>
          <a:ext cx="10515600" cy="280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0" lvl="1" indent="358775" algn="just" defTabSz="1600200" rtl="0">
            <a:lnSpc>
              <a:spcPct val="90000"/>
            </a:lnSpc>
            <a:spcBef>
              <a:spcPct val="0"/>
            </a:spcBef>
            <a:spcAft>
              <a:spcPct val="20000"/>
            </a:spcAft>
            <a:buChar char="••"/>
          </a:pPr>
          <a:r>
            <a:rPr lang="ru-RU" sz="3600" kern="1200" dirty="0" smtClean="0">
              <a:latin typeface="Times New Roman" panose="02020603050405020304" pitchFamily="18" charset="0"/>
              <a:cs typeface="Times New Roman" panose="02020603050405020304" pitchFamily="18" charset="0"/>
            </a:rPr>
            <a:t>1) </a:t>
          </a:r>
          <a:r>
            <a:rPr lang="ru-RU" sz="3600" kern="1200" dirty="0" err="1" smtClean="0">
              <a:latin typeface="Times New Roman" panose="02020603050405020304" pitchFamily="18" charset="0"/>
              <a:cs typeface="Times New Roman" panose="02020603050405020304" pitchFamily="18" charset="0"/>
            </a:rPr>
            <a:t>репродуктив</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фаолиятни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белгил</a:t>
          </a:r>
          <a:r>
            <a:rPr lang="uz-Cyrl-UZ" sz="3600" kern="1200" dirty="0" smtClean="0">
              <a:latin typeface="Times New Roman" panose="02020603050405020304" pitchFamily="18" charset="0"/>
              <a:cs typeface="Times New Roman" panose="02020603050405020304" pitchFamily="18" charset="0"/>
            </a:rPr>
            <a:t>овчи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даража</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smtClean="0">
              <a:latin typeface="Times New Roman" panose="02020603050405020304" pitchFamily="18" charset="0"/>
              <a:cs typeface="Times New Roman" panose="02020603050405020304" pitchFamily="18" charset="0"/>
            </a:rPr>
            <a:t>2) </a:t>
          </a:r>
          <a:r>
            <a:rPr lang="ru-RU" sz="3600" kern="1200" dirty="0" err="1" smtClean="0">
              <a:latin typeface="Times New Roman" panose="02020603050405020304" pitchFamily="18" charset="0"/>
              <a:cs typeface="Times New Roman" panose="02020603050405020304" pitchFamily="18" charset="0"/>
            </a:rPr>
            <a:t>олдинги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билимларни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янги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вазиятда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қўллашни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таъминл</a:t>
          </a:r>
          <a:r>
            <a:rPr lang="uz-Cyrl-UZ" sz="3600" kern="1200" dirty="0" smtClean="0">
              <a:latin typeface="Times New Roman" panose="02020603050405020304" pitchFamily="18" charset="0"/>
              <a:cs typeface="Times New Roman" panose="02020603050405020304" pitchFamily="18" charset="0"/>
            </a:rPr>
            <a:t>овчи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даража</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smtClean="0">
              <a:latin typeface="Times New Roman" panose="02020603050405020304" pitchFamily="18" charset="0"/>
              <a:cs typeface="Times New Roman" panose="02020603050405020304" pitchFamily="18" charset="0"/>
            </a:rPr>
            <a:t>3) </a:t>
          </a:r>
          <a:r>
            <a:rPr lang="ru-RU" sz="3600" kern="1200" dirty="0" err="1" smtClean="0">
              <a:latin typeface="Times New Roman" panose="02020603050405020304" pitchFamily="18" charset="0"/>
              <a:cs typeface="Times New Roman" panose="02020603050405020304" pitchFamily="18" charset="0"/>
            </a:rPr>
            <a:t>репродуктив-қидирув</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даражаси</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ru-RU" sz="3600" kern="1200" dirty="0" smtClean="0">
              <a:latin typeface="Times New Roman" panose="02020603050405020304" pitchFamily="18" charset="0"/>
              <a:cs typeface="Times New Roman" panose="02020603050405020304" pitchFamily="18" charset="0"/>
            </a:rPr>
            <a:t>4) </a:t>
          </a:r>
          <a:r>
            <a:rPr lang="ru-RU" sz="3600" kern="1200" dirty="0" err="1" smtClean="0">
              <a:latin typeface="Times New Roman" panose="02020603050405020304" pitchFamily="18" charset="0"/>
              <a:cs typeface="Times New Roman" panose="02020603050405020304" pitchFamily="18" charset="0"/>
            </a:rPr>
            <a:t>ижодий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даража</a:t>
          </a:r>
          <a:r>
            <a:rPr lang="ru-RU" sz="3600" kern="1200" dirty="0" smtClean="0">
              <a:latin typeface="Times New Roman" panose="02020603050405020304" pitchFamily="18" charset="0"/>
              <a:cs typeface="Times New Roman" panose="02020603050405020304" pitchFamily="18" charset="0"/>
            </a:rPr>
            <a:t>.</a:t>
          </a:r>
          <a:endParaRPr lang="ru-RU" sz="3600" kern="1200" dirty="0">
            <a:latin typeface="Times New Roman" panose="02020603050405020304" pitchFamily="18" charset="0"/>
            <a:cs typeface="Times New Roman" panose="02020603050405020304" pitchFamily="18" charset="0"/>
          </a:endParaRPr>
        </a:p>
      </dsp:txBody>
      <dsp:txXfrm>
        <a:off x="0" y="2190051"/>
        <a:ext cx="10515600" cy="2808990"/>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FC83EF-71BE-4D6F-883D-DD99EF3EEFEE}">
      <dsp:nvSpPr>
        <dsp:cNvPr id="0" name=""/>
        <dsp:cNvSpPr/>
      </dsp:nvSpPr>
      <dsp:spPr>
        <a:xfrm>
          <a:off x="0" y="11352"/>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err="1" smtClean="0">
              <a:latin typeface="Times New Roman" panose="02020603050405020304" pitchFamily="18" charset="0"/>
              <a:cs typeface="Times New Roman" panose="02020603050405020304" pitchFamily="18" charset="0"/>
            </a:rPr>
            <a:t>Ҳар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қандай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даражадаги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муаммоли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вазиятларни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аниқлаш</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шакллантиришда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ўқитувчи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қуйидаги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талабларга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амал</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қилиши</a:t>
          </a:r>
          <a:r>
            <a:rPr lang="ru-RU" sz="3300" b="1" kern="1200" dirty="0" smtClean="0">
              <a:latin typeface="Times New Roman" panose="02020603050405020304" pitchFamily="18" charset="0"/>
              <a:cs typeface="Times New Roman" panose="02020603050405020304" pitchFamily="18" charset="0"/>
            </a:rPr>
            <a:t> </a:t>
          </a:r>
          <a:r>
            <a:rPr lang="uz-Cyrl-UZ" sz="3300" b="1" kern="1200" dirty="0" smtClean="0">
              <a:latin typeface="Times New Roman" panose="02020603050405020304" pitchFamily="18" charset="0"/>
              <a:cs typeface="Times New Roman" panose="02020603050405020304" pitchFamily="18" charset="0"/>
            </a:rPr>
            <a:t>зарур</a:t>
          </a:r>
          <a:r>
            <a:rPr lang="ru-RU" sz="3300" b="1" kern="1200" dirty="0" smtClean="0">
              <a:latin typeface="Times New Roman" panose="02020603050405020304" pitchFamily="18" charset="0"/>
              <a:cs typeface="Times New Roman" panose="02020603050405020304" pitchFamily="18" charset="0"/>
            </a:rPr>
            <a:t>:</a:t>
          </a:r>
          <a:endParaRPr lang="ru-RU" sz="3300" b="1" kern="1200" dirty="0">
            <a:latin typeface="Times New Roman" panose="02020603050405020304" pitchFamily="18" charset="0"/>
            <a:cs typeface="Times New Roman" panose="02020603050405020304" pitchFamily="18" charset="0"/>
          </a:endParaRPr>
        </a:p>
      </dsp:txBody>
      <dsp:txXfrm>
        <a:off x="84815" y="96167"/>
        <a:ext cx="10345970" cy="1567820"/>
      </dsp:txXfrm>
    </dsp:sp>
    <dsp:sp modelId="{D208D8D4-D269-4444-A9FA-88AA76AF7215}">
      <dsp:nvSpPr>
        <dsp:cNvPr id="0" name=""/>
        <dsp:cNvSpPr/>
      </dsp:nvSpPr>
      <dsp:spPr>
        <a:xfrm>
          <a:off x="0" y="1748803"/>
          <a:ext cx="10515600" cy="37570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ҳақиқатни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тайёр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жойлаштириш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эмас</a:t>
          </a:r>
          <a:r>
            <a:rPr lang="ru-RU" sz="2600" kern="1200" dirty="0" smtClean="0">
              <a:latin typeface="Times New Roman" panose="02020603050405020304" pitchFamily="18" charset="0"/>
              <a:cs typeface="Times New Roman" panose="02020603050405020304" pitchFamily="18" charset="0"/>
            </a:rPr>
            <a:t>, балки </a:t>
          </a:r>
          <a:r>
            <a:rPr lang="ru-RU" sz="2600" kern="1200" dirty="0" err="1" smtClean="0">
              <a:latin typeface="Times New Roman" panose="02020603050405020304" pitchFamily="18" charset="0"/>
              <a:cs typeface="Times New Roman" panose="02020603050405020304" pitchFamily="18" charset="0"/>
            </a:rPr>
            <a:t>маълум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ҳодисанинг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келиб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чиқиши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ривожланишини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белгил</a:t>
          </a:r>
          <a:r>
            <a:rPr lang="uz-Cyrl-UZ" sz="2600" kern="1200" dirty="0" smtClean="0">
              <a:latin typeface="Times New Roman" panose="02020603050405020304" pitchFamily="18" charset="0"/>
              <a:cs typeface="Times New Roman" panose="02020603050405020304" pitchFamily="18" charset="0"/>
            </a:rPr>
            <a:t>овчи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қарама-қаршиликларни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аниқлаш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кўрсатиш</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тингловчи</a:t>
          </a:r>
          <a:r>
            <a:rPr lang="ru-RU" sz="2600" kern="1200" dirty="0" err="1" smtClean="0">
              <a:latin typeface="Times New Roman" panose="02020603050405020304" pitchFamily="18" charset="0"/>
              <a:cs typeface="Times New Roman" panose="02020603050405020304" pitchFamily="18" charset="0"/>
            </a:rPr>
            <a:t>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билим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фаолиятида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максимал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мустақилликка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йўналтириш</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вазиятни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томондан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тингловчиларнинг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қобилиятлари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билан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боғлаш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иккинчидан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унинг</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е</a:t>
          </a:r>
          <a:r>
            <a:rPr lang="ru-RU" sz="2600" kern="1200" dirty="0" err="1" smtClean="0">
              <a:latin typeface="Times New Roman" panose="02020603050405020304" pitchFamily="18" charset="0"/>
              <a:cs typeface="Times New Roman" panose="02020603050405020304" pitchFamily="18" charset="0"/>
            </a:rPr>
            <a:t>тарлича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мураккаб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аҳамиятсиз</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эмаслигини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таъминлаш</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асосий</a:t>
          </a:r>
          <a:r>
            <a:rPr lang="ru-RU" sz="2600" kern="1200" dirty="0" smtClean="0">
              <a:latin typeface="Times New Roman" panose="02020603050405020304" pitchFamily="18" charset="0"/>
              <a:cs typeface="Times New Roman" panose="02020603050405020304" pitchFamily="18" charset="0"/>
            </a:rPr>
            <a:t> дидактик </a:t>
          </a:r>
          <a:r>
            <a:rPr lang="ru-RU" sz="2600" kern="1200" dirty="0" err="1" smtClean="0">
              <a:latin typeface="Times New Roman" panose="02020603050405020304" pitchFamily="18" charset="0"/>
              <a:cs typeface="Times New Roman" panose="02020603050405020304" pitchFamily="18" charset="0"/>
            </a:rPr>
            <a:t>тамойилларга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илмий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тизимли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визуал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бошқалар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таяниш</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1748803"/>
        <a:ext cx="10515600" cy="3757050"/>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B434E9-9C1B-40FA-A1D1-D75CF79D3F69}">
      <dsp:nvSpPr>
        <dsp:cNvPr id="0" name=""/>
        <dsp:cNvSpPr/>
      </dsp:nvSpPr>
      <dsp:spPr>
        <a:xfrm>
          <a:off x="0" y="312806"/>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Фанларнинг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сифатида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ўзига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хослигини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мураккаблигини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ҳисобга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ҳолда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хулоса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қилиш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мумкинки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фақат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муаммоли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вазифалар</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тингловчи</a:t>
          </a:r>
          <a:r>
            <a:rPr lang="ru-RU" sz="2900" kern="1200" dirty="0" err="1" smtClean="0">
              <a:latin typeface="Times New Roman" panose="02020603050405020304" pitchFamily="18" charset="0"/>
              <a:cs typeface="Times New Roman" panose="02020603050405020304" pitchFamily="18" charset="0"/>
            </a:rPr>
            <a:t>ларнинг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фаоллигини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оширишга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фанларни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восита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сифатида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ишлатиш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амалий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кўникмаларини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шакллантиришга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ёрдам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беради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428749"/>
        <a:ext cx="10283714" cy="2143214"/>
      </dsp:txXfrm>
    </dsp:sp>
    <dsp:sp modelId="{9DBE55BD-C330-4D36-A12D-6018FF818588}">
      <dsp:nvSpPr>
        <dsp:cNvPr id="0" name=""/>
        <dsp:cNvSpPr/>
      </dsp:nvSpPr>
      <dsp:spPr>
        <a:xfrm>
          <a:off x="0" y="2771426"/>
          <a:ext cx="10515600" cy="23751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Амалиёт фанларни </a:t>
          </a:r>
          <a:r>
            <a:rPr lang="ru-RU" sz="2900" kern="1200" dirty="0" err="1" smtClean="0">
              <a:latin typeface="Times New Roman" panose="02020603050405020304" pitchFamily="18" charset="0"/>
              <a:cs typeface="Times New Roman" panose="02020603050405020304" pitchFamily="18" charset="0"/>
            </a:rPr>
            <a:t>ўқитиш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самарадорлигини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оширишга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яхши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натижаларга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эришишга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ёрдам</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беради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115943" y="2887369"/>
        <a:ext cx="10283714" cy="2143214"/>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BE55BD-C330-4D36-A12D-6018FF818588}">
      <dsp:nvSpPr>
        <dsp:cNvPr id="0" name=""/>
        <dsp:cNvSpPr/>
      </dsp:nvSpPr>
      <dsp:spPr>
        <a:xfrm>
          <a:off x="0" y="56970"/>
          <a:ext cx="10515600" cy="263381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kern="1200" dirty="0" err="1" smtClean="0">
              <a:latin typeface="Times New Roman" panose="02020603050405020304" pitchFamily="18" charset="0"/>
              <a:cs typeface="Times New Roman" panose="02020603050405020304" pitchFamily="18" charset="0"/>
            </a:rPr>
            <a:t>Муаммоли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вазиятлар</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шубҳасиз</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янги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материални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яхшироқ</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ўзлаштиришга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ёрдам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беради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нутқ-фикрлаш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фаолиятини</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тингловчи</a:t>
          </a:r>
          <a:r>
            <a:rPr lang="ru-RU" sz="2700" kern="1200" dirty="0" err="1" smtClean="0">
              <a:latin typeface="Times New Roman" panose="02020603050405020304" pitchFamily="18" charset="0"/>
              <a:cs typeface="Times New Roman" panose="02020603050405020304" pitchFamily="18" charset="0"/>
            </a:rPr>
            <a:t>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билим</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эҳтиёжларини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уларнинг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мустақиллигини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фаоллаштиради</a:t>
          </a:r>
          <a:r>
            <a:rPr lang="uz-Cyrl-UZ"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фаоллик</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ижодкорликни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ривожлантиради</a:t>
          </a:r>
          <a:r>
            <a:rPr lang="ru-RU" sz="2700" kern="1200" dirty="0" smtClean="0">
              <a:latin typeface="Times New Roman" panose="02020603050405020304" pitchFamily="18" charset="0"/>
              <a:cs typeface="Times New Roman" panose="02020603050405020304" pitchFamily="18" charset="0"/>
            </a:rPr>
            <a:t>. </a:t>
          </a:r>
          <a:endParaRPr lang="ru-RU" sz="2700" kern="1200" dirty="0">
            <a:latin typeface="Times New Roman" panose="02020603050405020304" pitchFamily="18" charset="0"/>
            <a:cs typeface="Times New Roman" panose="02020603050405020304" pitchFamily="18" charset="0"/>
          </a:endParaRPr>
        </a:p>
      </dsp:txBody>
      <dsp:txXfrm>
        <a:off x="128572" y="185542"/>
        <a:ext cx="10258456" cy="2376672"/>
      </dsp:txXfrm>
    </dsp:sp>
    <dsp:sp modelId="{6D8B589E-6A20-4913-81C7-C432FB497AA5}">
      <dsp:nvSpPr>
        <dsp:cNvPr id="0" name=""/>
        <dsp:cNvSpPr/>
      </dsp:nvSpPr>
      <dsp:spPr>
        <a:xfrm>
          <a:off x="0" y="2768546"/>
          <a:ext cx="10515600" cy="263381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ru-RU" sz="2700" b="1" kern="1200" dirty="0" err="1" smtClean="0">
              <a:latin typeface="Times New Roman" panose="02020603050405020304" pitchFamily="18" charset="0"/>
              <a:cs typeface="Times New Roman" panose="02020603050405020304" pitchFamily="18" charset="0"/>
            </a:rPr>
            <a:t>Муваффақият</a:t>
          </a:r>
          <a:r>
            <a:rPr lang="ru-RU" sz="2700" b="1" kern="1200" dirty="0" smtClean="0">
              <a:latin typeface="Times New Roman" panose="02020603050405020304" pitchFamily="18" charset="0"/>
              <a:cs typeface="Times New Roman" panose="02020603050405020304" pitchFamily="18" charset="0"/>
            </a:rPr>
            <a:t> </a:t>
          </a:r>
          <a:r>
            <a:rPr lang="ru-RU" sz="2700" b="1" kern="1200" dirty="0" err="1" smtClean="0">
              <a:latin typeface="Times New Roman" panose="02020603050405020304" pitchFamily="18" charset="0"/>
              <a:cs typeface="Times New Roman" panose="02020603050405020304" pitchFamily="18" charset="0"/>
            </a:rPr>
            <a:t>калити</a:t>
          </a:r>
          <a:r>
            <a:rPr lang="ru-RU" sz="2700" kern="1200" dirty="0" smtClean="0">
              <a:latin typeface="Times New Roman" panose="02020603050405020304" pitchFamily="18" charset="0"/>
              <a:cs typeface="Times New Roman" panose="02020603050405020304" pitchFamily="18" charset="0"/>
            </a:rPr>
            <a:t> - </a:t>
          </a:r>
          <a:r>
            <a:rPr lang="ru-RU" sz="2700" kern="1200" dirty="0" err="1" smtClean="0">
              <a:latin typeface="Times New Roman" panose="02020603050405020304" pitchFamily="18" charset="0"/>
              <a:cs typeface="Times New Roman" panose="02020603050405020304" pitchFamily="18" charset="0"/>
            </a:rPr>
            <a:t>бу</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ўқитувчининг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йўналтирилган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коммуникатив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компетен</a:t>
          </a:r>
          <a:r>
            <a:rPr lang="uz-Cyrl-UZ" sz="2700" kern="1200" dirty="0" smtClean="0">
              <a:latin typeface="Times New Roman" panose="02020603050405020304" pitchFamily="18" charset="0"/>
              <a:cs typeface="Times New Roman" panose="02020603050405020304" pitchFamily="18" charset="0"/>
            </a:rPr>
            <a:t>ц</a:t>
          </a:r>
          <a:r>
            <a:rPr lang="ru-RU" sz="2700" kern="1200" dirty="0" err="1" smtClean="0">
              <a:latin typeface="Times New Roman" panose="02020603050405020304" pitchFamily="18" charset="0"/>
              <a:cs typeface="Times New Roman" panose="02020603050405020304" pitchFamily="18" charset="0"/>
            </a:rPr>
            <a:t>иясини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шакллантириш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жараёнини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ташкил</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этиш</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назариясининг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мазмуни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моҳиятини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ўзлаштиришида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муаммоли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таълимнинг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шакллари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усуллари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технологиясини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ўзлаштириши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ўрганилганларни</a:t>
          </a:r>
          <a:r>
            <a:rPr lang="uz-Cyrl-UZ" sz="2700" kern="1200" dirty="0" smtClean="0">
              <a:latin typeface="Times New Roman" panose="02020603050405020304" pitchFamily="18" charset="0"/>
              <a:cs typeface="Times New Roman" panose="02020603050405020304" pitchFamily="18" charset="0"/>
            </a:rPr>
            <a:t> амалда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тизимли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равишда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ижодий</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қўллашида</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128572" y="2897118"/>
        <a:ext cx="10258456" cy="2376672"/>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2CE0B8-DB88-429D-9992-5CF38F19A16A}">
      <dsp:nvSpPr>
        <dsp:cNvPr id="0" name=""/>
        <dsp:cNvSpPr/>
      </dsp:nvSpPr>
      <dsp:spPr>
        <a:xfrm>
          <a:off x="0" y="95554"/>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Муаммоли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вазият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муаммоларни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қилмасдан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тингловчиларнинг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мустақил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изланиш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фаолиятининг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барқарор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когнитив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эҳтиёжлари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шаклланмайди</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тингловчи</a:t>
          </a:r>
          <a:r>
            <a:rPr lang="ru-RU" sz="2500" kern="1200" dirty="0" err="1" smtClean="0">
              <a:latin typeface="Times New Roman" panose="02020603050405020304" pitchFamily="18" charset="0"/>
              <a:cs typeface="Times New Roman" panose="02020603050405020304" pitchFamily="18" charset="0"/>
            </a:rPr>
            <a:t>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қобилиятларининг</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е</a:t>
          </a:r>
          <a:r>
            <a:rPr lang="ru-RU" sz="2500" kern="1200" dirty="0" err="1" smtClean="0">
              <a:latin typeface="Times New Roman" panose="02020603050405020304" pitchFamily="18" charset="0"/>
              <a:cs typeface="Times New Roman" panose="02020603050405020304" pitchFamily="18" charset="0"/>
            </a:rPr>
            <a:t>тарли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даражада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таъминланмайди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82816" y="178370"/>
        <a:ext cx="10349968" cy="1530868"/>
      </dsp:txXfrm>
    </dsp:sp>
    <dsp:sp modelId="{34981CF4-4AFE-4AC5-8384-27FCF3F4E487}">
      <dsp:nvSpPr>
        <dsp:cNvPr id="0" name=""/>
        <dsp:cNvSpPr/>
      </dsp:nvSpPr>
      <dsp:spPr>
        <a:xfrm>
          <a:off x="0" y="1864054"/>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Фақат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муаммолилик</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тамойилига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асосланган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тизимга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бирлаштирилган</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тингловчи</a:t>
          </a:r>
          <a:r>
            <a:rPr lang="ru-RU" sz="2500" kern="1200" dirty="0" err="1" smtClean="0">
              <a:latin typeface="Times New Roman" panose="02020603050405020304" pitchFamily="18" charset="0"/>
              <a:cs typeface="Times New Roman" panose="02020603050405020304" pitchFamily="18" charset="0"/>
            </a:rPr>
            <a:t>ларни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ўқитишни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фаоллаштиришнинг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барча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усулларининг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комбинацияси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шахснинг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томонлама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баркамол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муаммосининг</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е</a:t>
          </a:r>
          <a:r>
            <a:rPr lang="ru-RU" sz="2500" kern="1200" dirty="0" err="1" smtClean="0">
              <a:latin typeface="Times New Roman" panose="02020603050405020304" pitchFamily="18" charset="0"/>
              <a:cs typeface="Times New Roman" panose="02020603050405020304" pitchFamily="18" charset="0"/>
            </a:rPr>
            <a:t>чимини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аниқлай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82816" y="1946870"/>
        <a:ext cx="10349968" cy="1530868"/>
      </dsp:txXfrm>
    </dsp:sp>
    <dsp:sp modelId="{EAF7AEF3-5E4A-44EE-BB26-9A98BAC71CBC}">
      <dsp:nvSpPr>
        <dsp:cNvPr id="0" name=""/>
        <dsp:cNvSpPr/>
      </dsp:nvSpPr>
      <dsp:spPr>
        <a:xfrm>
          <a:off x="0" y="3632554"/>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Ўқитишнинг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ёндашуви</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тингловчи</a:t>
          </a:r>
          <a:r>
            <a:rPr lang="ru-RU" sz="2500" kern="1200" dirty="0" err="1" smtClean="0">
              <a:latin typeface="Times New Roman" panose="02020603050405020304" pitchFamily="18" charset="0"/>
              <a:cs typeface="Times New Roman" panose="02020603050405020304" pitchFamily="18" charset="0"/>
            </a:rPr>
            <a:t>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диққатини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муайян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муаммоли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вазиятни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таҳлил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ҳал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қилишга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қаратади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эса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ўқув</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жараёнининг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бошланғич</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нуқтасига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айланади</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82816" y="3715370"/>
        <a:ext cx="10349968" cy="1530868"/>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93A173-81D0-4966-927A-3B8150C13DB7}">
      <dsp:nvSpPr>
        <dsp:cNvPr id="0" name=""/>
        <dsp:cNvSpPr/>
      </dsp:nvSpPr>
      <dsp:spPr>
        <a:xfrm>
          <a:off x="0" y="140579"/>
          <a:ext cx="10515600" cy="255023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smtClean="0">
              <a:latin typeface="Times New Roman" panose="02020603050405020304" pitchFamily="18" charset="0"/>
              <a:cs typeface="Times New Roman" panose="02020603050405020304" pitchFamily="18" charset="0"/>
            </a:rPr>
            <a:t>Шу </a:t>
          </a:r>
          <a:r>
            <a:rPr lang="ru-RU" sz="3100" kern="1200" dirty="0" err="1" smtClean="0">
              <a:latin typeface="Times New Roman" panose="02020603050405020304" pitchFamily="18" charset="0"/>
              <a:cs typeface="Times New Roman" panose="02020603050405020304" pitchFamily="18" charset="0"/>
            </a:rPr>
            <a:t>билан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бирга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баъзида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унчалик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муҳим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эмас</a:t>
          </a:r>
          <a:r>
            <a:rPr lang="ru-RU" sz="3100" kern="1200" dirty="0" smtClean="0">
              <a:latin typeface="Times New Roman" panose="02020603050405020304" pitchFamily="18" charset="0"/>
              <a:cs typeface="Times New Roman" panose="02020603050405020304" pitchFamily="18" charset="0"/>
            </a:rPr>
            <a:t/>
          </a:r>
          <a:br>
            <a:rPr lang="ru-RU" sz="3100" kern="1200" dirty="0" smtClean="0">
              <a:latin typeface="Times New Roman" panose="02020603050405020304" pitchFamily="18" charset="0"/>
              <a:cs typeface="Times New Roman" panose="02020603050405020304" pitchFamily="18" charset="0"/>
            </a:rPr>
          </a:br>
          <a:r>
            <a:rPr lang="ru-RU" sz="3100" kern="1200" dirty="0" err="1" smtClean="0">
              <a:latin typeface="Times New Roman" panose="02020603050405020304" pitchFamily="18" charset="0"/>
              <a:cs typeface="Times New Roman" panose="02020603050405020304" pitchFamily="18" charset="0"/>
            </a:rPr>
            <a:t>муаммони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қилиш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қанчалик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тўғри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шакллантириш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шакллантириш</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124492" y="265071"/>
        <a:ext cx="10266616" cy="2301250"/>
      </dsp:txXfrm>
    </dsp:sp>
    <dsp:sp modelId="{6962F3FE-AF42-4DC9-805F-745139C5122A}">
      <dsp:nvSpPr>
        <dsp:cNvPr id="0" name=""/>
        <dsp:cNvSpPr/>
      </dsp:nvSpPr>
      <dsp:spPr>
        <a:xfrm>
          <a:off x="0" y="2780093"/>
          <a:ext cx="10515600" cy="255023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ru-RU" sz="3100" kern="1200" dirty="0" err="1" smtClean="0">
              <a:latin typeface="Times New Roman" panose="02020603050405020304" pitchFamily="18" charset="0"/>
              <a:cs typeface="Times New Roman" panose="02020603050405020304" pitchFamily="18" charset="0"/>
            </a:rPr>
            <a:t>Муаммоли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вазият</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тингловчи</a:t>
          </a:r>
          <a:r>
            <a:rPr lang="ru-RU" sz="3100" kern="1200" dirty="0" err="1" smtClean="0">
              <a:latin typeface="Times New Roman" panose="02020603050405020304" pitchFamily="18" charset="0"/>
              <a:cs typeface="Times New Roman" panose="02020603050405020304" pitchFamily="18" charset="0"/>
            </a:rPr>
            <a:t>ларни</a:t>
          </a:r>
          <a:r>
            <a:rPr lang="ru-RU" sz="3100" kern="1200" dirty="0" smtClean="0">
              <a:latin typeface="Times New Roman" panose="02020603050405020304" pitchFamily="18" charset="0"/>
              <a:cs typeface="Times New Roman" panose="02020603050405020304" pitchFamily="18" charset="0"/>
            </a:rPr>
            <a:t> чет тили </a:t>
          </a:r>
          <a:r>
            <a:rPr lang="ru-RU" sz="3100" kern="1200" dirty="0" err="1" smtClean="0">
              <a:latin typeface="Times New Roman" panose="02020603050405020304" pitchFamily="18" charset="0"/>
              <a:cs typeface="Times New Roman" panose="02020603050405020304" pitchFamily="18" charset="0"/>
            </a:rPr>
            <a:t>дарсларида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босма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нашрларда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ҳам</a:t>
          </a:r>
          <a:r>
            <a:rPr lang="ru-RU" sz="3100" kern="1200" dirty="0" smtClean="0">
              <a:latin typeface="Times New Roman" panose="02020603050405020304" pitchFamily="18" charset="0"/>
              <a:cs typeface="Times New Roman" panose="02020603050405020304" pitchFamily="18" charset="0"/>
            </a:rPr>
            <a:t> Интернет </a:t>
          </a:r>
          <a:r>
            <a:rPr lang="ru-RU" sz="3100" kern="1200" dirty="0" err="1" smtClean="0">
              <a:latin typeface="Times New Roman" panose="02020603050405020304" pitchFamily="18" charset="0"/>
              <a:cs typeface="Times New Roman" panose="02020603050405020304" pitchFamily="18" charset="0"/>
            </a:rPr>
            <a:t>сайтларида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турли</a:t>
          </a:r>
          <a:r>
            <a:rPr lang="ru-RU" sz="3100" kern="1200" dirty="0" smtClean="0">
              <a:latin typeface="Times New Roman" panose="02020603050405020304" pitchFamily="18" charset="0"/>
              <a:cs typeface="Times New Roman" panose="02020603050405020304" pitchFamily="18" charset="0"/>
            </a:rPr>
            <a:t> Интернет </a:t>
          </a:r>
          <a:r>
            <a:rPr lang="ru-RU" sz="3100" kern="1200" dirty="0" err="1" smtClean="0">
              <a:latin typeface="Times New Roman" panose="02020603050405020304" pitchFamily="18" charset="0"/>
              <a:cs typeface="Times New Roman" panose="02020603050405020304" pitchFamily="18" charset="0"/>
            </a:rPr>
            <a:t>дастурларда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масалан</a:t>
          </a:r>
          <a:r>
            <a:rPr lang="ru-RU" sz="3100" kern="1200" dirty="0" smtClean="0">
              <a:latin typeface="Times New Roman" panose="02020603050405020304" pitchFamily="18" charset="0"/>
              <a:cs typeface="Times New Roman" panose="02020603050405020304" pitchFamily="18" charset="0"/>
            </a:rPr>
            <a:t>, Интернет-</a:t>
          </a:r>
          <a:r>
            <a:rPr lang="ru-RU" sz="3100" kern="1200" dirty="0" err="1" smtClean="0">
              <a:latin typeface="Times New Roman" panose="02020603050405020304" pitchFamily="18" charset="0"/>
              <a:cs typeface="Times New Roman" panose="02020603050405020304" pitchFamily="18" charset="0"/>
            </a:rPr>
            <a:t>қидирув</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ўқиш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жараёнида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муаммони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ҳал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қилиш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учун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зарур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бўлган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билимларни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онгли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равишда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эгаллашга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ундайди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dsp:txBody>
      <dsp:txXfrm>
        <a:off x="124492" y="2904585"/>
        <a:ext cx="10266616" cy="2301250"/>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2F3FE-AF42-4DC9-805F-745139C5122A}">
      <dsp:nvSpPr>
        <dsp:cNvPr id="0" name=""/>
        <dsp:cNvSpPr/>
      </dsp:nvSpPr>
      <dsp:spPr>
        <a:xfrm>
          <a:off x="0" y="161745"/>
          <a:ext cx="10515600" cy="253626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Фанлараро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ёндашув</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тингловчи</a:t>
          </a:r>
          <a:r>
            <a:rPr lang="ru-RU" sz="2600" kern="1200" dirty="0" err="1" smtClean="0">
              <a:latin typeface="Times New Roman" panose="02020603050405020304" pitchFamily="18" charset="0"/>
              <a:cs typeface="Times New Roman" panose="02020603050405020304" pitchFamily="18" charset="0"/>
            </a:rPr>
            <a:t>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мустақил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равишда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соҳалардаги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маълумотларни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қидиришга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таҳлил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гуруҳлаш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қилинадиган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муайян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доирасида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тўплашга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ундайди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123810" y="285555"/>
        <a:ext cx="10267980" cy="2288647"/>
      </dsp:txXfrm>
    </dsp:sp>
    <dsp:sp modelId="{490A7078-DD24-4D9D-8E39-B585138351A0}">
      <dsp:nvSpPr>
        <dsp:cNvPr id="0" name=""/>
        <dsp:cNvSpPr/>
      </dsp:nvSpPr>
      <dsp:spPr>
        <a:xfrm>
          <a:off x="0" y="2772893"/>
          <a:ext cx="10515600" cy="253626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kern="1200" dirty="0" err="1" smtClean="0">
              <a:latin typeface="Times New Roman" panose="02020603050405020304" pitchFamily="18" charset="0"/>
              <a:cs typeface="Times New Roman" panose="02020603050405020304" pitchFamily="18" charset="0"/>
            </a:rPr>
            <a:t>Кўпгина</a:t>
          </a:r>
          <a:r>
            <a:rPr lang="ru-RU" sz="2600" kern="1200" dirty="0" smtClean="0">
              <a:latin typeface="Times New Roman" panose="02020603050405020304" pitchFamily="18" charset="0"/>
              <a:cs typeface="Times New Roman" panose="02020603050405020304" pitchFamily="18" charset="0"/>
            </a:rPr>
            <a:t> чет тили </a:t>
          </a:r>
          <a:r>
            <a:rPr lang="ru-RU" sz="2600" kern="1200" dirty="0" err="1" smtClean="0">
              <a:latin typeface="Times New Roman" panose="02020603050405020304" pitchFamily="18" charset="0"/>
              <a:cs typeface="Times New Roman" panose="02020603050405020304" pitchFamily="18" charset="0"/>
            </a:rPr>
            <a:t>ўқитувчилари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муаммосиз</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ўқитиш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услубига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мурожаат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эса</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тингловчи</a:t>
          </a:r>
          <a:r>
            <a:rPr lang="ru-RU" sz="2600" kern="1200" dirty="0" smtClean="0">
              <a:latin typeface="Times New Roman" panose="02020603050405020304" pitchFamily="18" charset="0"/>
              <a:cs typeface="Times New Roman" panose="02020603050405020304" pitchFamily="18" charset="0"/>
            </a:rPr>
            <a:t>ни </a:t>
          </a:r>
          <a:r>
            <a:rPr lang="ru-RU" sz="2600" kern="1200" dirty="0" err="1" smtClean="0">
              <a:latin typeface="Times New Roman" panose="02020603050405020304" pitchFamily="18" charset="0"/>
              <a:cs typeface="Times New Roman" panose="02020603050405020304" pitchFamily="18" charset="0"/>
            </a:rPr>
            <a:t>дарсда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фаол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ижодий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ундайди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матнни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ўқишдан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олдин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ухлаб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ётган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воқеаларни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башорат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қилиш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қобилиятини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уйғотади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ҳикоянинг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фактларини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рақобатбардош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тарзда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топинг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ҳикоянинг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давомини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ўйлаб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топинг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ўқилган</a:t>
          </a:r>
          <a:r>
            <a:rPr lang="ru-RU" sz="2600" kern="1200" dirty="0" smtClean="0">
              <a:latin typeface="Times New Roman" panose="02020603050405020304" pitchFamily="18" charset="0"/>
              <a:cs typeface="Times New Roman" panose="02020603050405020304" pitchFamily="18" charset="0"/>
            </a:rPr>
            <a:t> сюжет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дизайн </a:t>
          </a:r>
          <a:r>
            <a:rPr lang="ru-RU" sz="2600" kern="1200" dirty="0" err="1" smtClean="0">
              <a:latin typeface="Times New Roman" panose="02020603050405020304" pitchFamily="18" charset="0"/>
              <a:cs typeface="Times New Roman" panose="02020603050405020304" pitchFamily="18" charset="0"/>
            </a:rPr>
            <a:t>ишларини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бажаради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123810" y="2896703"/>
        <a:ext cx="10267980" cy="2288647"/>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64C64-7993-4523-ACA5-046B7AAC1CD7}">
      <dsp:nvSpPr>
        <dsp:cNvPr id="0" name=""/>
        <dsp:cNvSpPr/>
      </dsp:nvSpPr>
      <dsp:spPr>
        <a:xfrm>
          <a:off x="0" y="80284"/>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ru-RU" sz="4800" kern="1200" dirty="0" err="1" smtClean="0">
              <a:latin typeface="Times New Roman" panose="02020603050405020304" pitchFamily="18" charset="0"/>
              <a:cs typeface="Times New Roman" panose="02020603050405020304" pitchFamily="18" charset="0"/>
            </a:rPr>
            <a:t>Материалларни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танлаш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ва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тузиш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ишлатилган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муаммоли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усулларни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тингловчиларнинг</a:t>
          </a:r>
          <a:r>
            <a:rPr lang="ru-RU" sz="4800" kern="1200" dirty="0" smtClean="0">
              <a:latin typeface="Times New Roman" panose="02020603050405020304" pitchFamily="18" charset="0"/>
              <a:cs typeface="Times New Roman" panose="02020603050405020304" pitchFamily="18" charset="0"/>
            </a:rPr>
            <a:t> интеллектуал </a:t>
          </a:r>
          <a:r>
            <a:rPr lang="ru-RU" sz="4800" kern="1200" dirty="0" err="1" smtClean="0">
              <a:latin typeface="Times New Roman" panose="02020603050405020304" pitchFamily="18" charset="0"/>
              <a:cs typeface="Times New Roman" panose="02020603050405020304" pitchFamily="18" charset="0"/>
            </a:rPr>
            <a:t>ривожланиш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даражасини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танқидий</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ва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ижодий</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фикрлашнинг</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шаклланиш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даражасини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ҳисобга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олган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ҳолда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амалга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оширилиши</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зарур</a:t>
          </a:r>
          <a:r>
            <a:rPr lang="ru-RU" sz="4800" kern="1200" dirty="0" smtClean="0">
              <a:latin typeface="Times New Roman" panose="02020603050405020304" pitchFamily="18" charset="0"/>
              <a:cs typeface="Times New Roman" panose="02020603050405020304" pitchFamily="18" charset="0"/>
            </a:rPr>
            <a:t>. </a:t>
          </a:r>
          <a:endParaRPr lang="ru-RU" sz="4800" kern="1200" dirty="0">
            <a:latin typeface="Times New Roman" panose="02020603050405020304" pitchFamily="18" charset="0"/>
            <a:cs typeface="Times New Roman" panose="02020603050405020304" pitchFamily="18" charset="0"/>
          </a:endParaRPr>
        </a:p>
      </dsp:txBody>
      <dsp:txXfrm>
        <a:off x="263185" y="343469"/>
        <a:ext cx="9989230" cy="4864990"/>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464C64-7993-4523-ACA5-046B7AAC1CD7}">
      <dsp:nvSpPr>
        <dsp:cNvPr id="0" name=""/>
        <dsp:cNvSpPr/>
      </dsp:nvSpPr>
      <dsp:spPr>
        <a:xfrm>
          <a:off x="0" y="153454"/>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err="1" smtClean="0">
              <a:latin typeface="Times New Roman" panose="02020603050405020304" pitchFamily="18" charset="0"/>
              <a:cs typeface="Times New Roman" panose="02020603050405020304" pitchFamily="18" charset="0"/>
            </a:rPr>
            <a:t>Муаммоларни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ҳал</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қилиш</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бир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қанча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омилларга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қараб</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муаммоли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вазиятлар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матнлар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даражасида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ҳам</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ижтимоий</a:t>
          </a:r>
          <a:r>
            <a:rPr lang="ru-RU" sz="3300" b="1" kern="1200" dirty="0" smtClean="0">
              <a:latin typeface="Times New Roman" panose="02020603050405020304" pitchFamily="18" charset="0"/>
              <a:cs typeface="Times New Roman" panose="02020603050405020304" pitchFamily="18" charset="0"/>
            </a:rPr>
            <a:t>-лингвистик </a:t>
          </a:r>
          <a:r>
            <a:rPr lang="ru-RU" sz="3300" b="1" kern="1200" dirty="0" err="1" smtClean="0">
              <a:latin typeface="Times New Roman" panose="02020603050405020304" pitchFamily="18" charset="0"/>
              <a:cs typeface="Times New Roman" panose="02020603050405020304" pitchFamily="18" charset="0"/>
            </a:rPr>
            <a:t>моддий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касбий</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вазифалар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асосида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амалга</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оширилиши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мумкин</a:t>
          </a:r>
          <a:r>
            <a:rPr lang="ru-RU" sz="3300" b="1" kern="1200" dirty="0" smtClean="0">
              <a:latin typeface="Times New Roman" panose="02020603050405020304" pitchFamily="18" charset="0"/>
              <a:cs typeface="Times New Roman" panose="02020603050405020304" pitchFamily="18" charset="0"/>
            </a:rPr>
            <a:t>:</a:t>
          </a:r>
          <a:endParaRPr lang="ru-RU" sz="3300" b="1" kern="1200" dirty="0">
            <a:latin typeface="Times New Roman" panose="02020603050405020304" pitchFamily="18" charset="0"/>
            <a:cs typeface="Times New Roman" panose="02020603050405020304" pitchFamily="18" charset="0"/>
          </a:endParaRPr>
        </a:p>
      </dsp:txBody>
      <dsp:txXfrm>
        <a:off x="109318" y="262772"/>
        <a:ext cx="10296964" cy="2020744"/>
      </dsp:txXfrm>
    </dsp:sp>
    <dsp:sp modelId="{7E3BEA15-74A1-4B58-8D2F-435F3613FC2B}">
      <dsp:nvSpPr>
        <dsp:cNvPr id="0" name=""/>
        <dsp:cNvSpPr/>
      </dsp:nvSpPr>
      <dsp:spPr>
        <a:xfrm>
          <a:off x="0" y="2392834"/>
          <a:ext cx="10515600" cy="300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1. </a:t>
          </a:r>
          <a:r>
            <a:rPr lang="ru-RU" sz="2600" kern="1200" dirty="0" err="1" smtClean="0">
              <a:latin typeface="Times New Roman" panose="02020603050405020304" pitchFamily="18" charset="0"/>
              <a:cs typeface="Times New Roman" panose="02020603050405020304" pitchFamily="18" charset="0"/>
            </a:rPr>
            <a:t>Тадқиқотга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эҳтиёжни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таъминл</a:t>
          </a:r>
          <a:r>
            <a:rPr lang="uz-Cyrl-UZ" sz="2600" kern="1200" dirty="0" smtClean="0">
              <a:latin typeface="Times New Roman" panose="02020603050405020304" pitchFamily="18" charset="0"/>
              <a:cs typeface="Times New Roman" panose="02020603050405020304" pitchFamily="18" charset="0"/>
            </a:rPr>
            <a:t>овчи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умумий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муаммоли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ядрога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турли</a:t>
          </a:r>
          <a:r>
            <a:rPr lang="ru-RU" sz="2600" kern="1200" dirty="0" smtClean="0">
              <a:latin typeface="Times New Roman" panose="02020603050405020304" pitchFamily="18" charset="0"/>
              <a:cs typeface="Times New Roman" panose="02020603050405020304" pitchFamily="18" charset="0"/>
            </a:rPr>
            <a:t> хил микро-</a:t>
          </a:r>
          <a:r>
            <a:rPr lang="ru-RU" sz="2600" kern="1200" dirty="0" err="1" smtClean="0">
              <a:latin typeface="Times New Roman" panose="02020603050405020304" pitchFamily="18" charset="0"/>
              <a:cs typeface="Times New Roman" panose="02020603050405020304" pitchFamily="18" charset="0"/>
            </a:rPr>
            <a:t>муаммоларни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яратишга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имкон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ҳақиқий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ҳаётий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зарур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бўлган</a:t>
          </a:r>
          <a:r>
            <a:rPr lang="ru-RU" sz="2600" kern="1200" dirty="0" smtClean="0">
              <a:latin typeface="Times New Roman" panose="02020603050405020304" pitchFamily="18" charset="0"/>
              <a:cs typeface="Times New Roman" panose="02020603050405020304" pitchFamily="18" charset="0"/>
            </a:rPr>
            <a:t> макро-</a:t>
          </a:r>
          <a:r>
            <a:rPr lang="ru-RU" sz="2600" kern="1200" dirty="0" err="1" smtClean="0">
              <a:latin typeface="Times New Roman" panose="02020603050405020304" pitchFamily="18" charset="0"/>
              <a:cs typeface="Times New Roman" panose="02020603050405020304" pitchFamily="18" charset="0"/>
            </a:rPr>
            <a:t>муаммонинг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мавжудлиги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2. Янги </a:t>
          </a:r>
          <a:r>
            <a:rPr lang="ru-RU" sz="2600" kern="1200" dirty="0" err="1" smtClean="0">
              <a:latin typeface="Times New Roman" panose="02020603050405020304" pitchFamily="18" charset="0"/>
              <a:cs typeface="Times New Roman" panose="02020603050405020304" pitchFamily="18" charset="0"/>
            </a:rPr>
            <a:t>тил</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материалини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ўзлаштириш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ундан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амалий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фойдаланиш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ўртасидаги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вақт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оралиғини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қисқартириш</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3. </a:t>
          </a:r>
          <a:r>
            <a:rPr lang="ru-RU" sz="2600" kern="1200" dirty="0" err="1" smtClean="0">
              <a:latin typeface="Times New Roman" panose="02020603050405020304" pitchFamily="18" charset="0"/>
              <a:cs typeface="Times New Roman" panose="02020603050405020304" pitchFamily="18" charset="0"/>
            </a:rPr>
            <a:t>Идентифика</a:t>
          </a:r>
          <a:r>
            <a:rPr lang="uz-Cyrl-UZ" sz="2600" kern="1200" dirty="0" smtClean="0">
              <a:latin typeface="Times New Roman" panose="02020603050405020304" pitchFamily="18" charset="0"/>
              <a:cs typeface="Times New Roman" panose="02020603050405020304" pitchFamily="18" charset="0"/>
            </a:rPr>
            <a:t>ц</a:t>
          </a:r>
          <a:r>
            <a:rPr lang="ru-RU" sz="2600" kern="1200" dirty="0" err="1" smtClean="0">
              <a:latin typeface="Times New Roman" panose="02020603050405020304" pitchFamily="18" charset="0"/>
              <a:cs typeface="Times New Roman" panose="02020603050405020304" pitchFamily="18" charset="0"/>
            </a:rPr>
            <a:t>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шахсий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эмпатия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ҳиссий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оҳангни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сақлашга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ёрдам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берадиган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драматиза</a:t>
          </a:r>
          <a:r>
            <a:rPr lang="uz-Cyrl-UZ" sz="2600" kern="1200" dirty="0" smtClean="0">
              <a:latin typeface="Times New Roman" panose="02020603050405020304" pitchFamily="18" charset="0"/>
              <a:cs typeface="Times New Roman" panose="02020603050405020304" pitchFamily="18" charset="0"/>
            </a:rPr>
            <a:t>ц</a:t>
          </a:r>
          <a:r>
            <a:rPr lang="ru-RU" sz="2600" kern="1200" dirty="0" err="1" smtClean="0">
              <a:latin typeface="Times New Roman" panose="02020603050405020304" pitchFamily="18" charset="0"/>
              <a:cs typeface="Times New Roman" panose="02020603050405020304" pitchFamily="18" charset="0"/>
            </a:rPr>
            <a:t>ия</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техникаси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2392834"/>
        <a:ext cx="10515600" cy="3005640"/>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63A27A-6841-4FB9-8823-2F0257E0EAF0}">
      <dsp:nvSpPr>
        <dsp:cNvPr id="0" name=""/>
        <dsp:cNvSpPr/>
      </dsp:nvSpPr>
      <dsp:spPr>
        <a:xfrm>
          <a:off x="0" y="18337"/>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ru-RU" sz="4900" kern="1200" dirty="0" err="1" smtClean="0">
              <a:latin typeface="Times New Roman" panose="02020603050405020304" pitchFamily="18" charset="0"/>
              <a:cs typeface="Times New Roman" panose="02020603050405020304" pitchFamily="18" charset="0"/>
            </a:rPr>
            <a:t>Материални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танлаш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ва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тузишда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когнитив</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фаолият</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мантиғига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тўлиқ</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мослаштирилган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ҳолда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янги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луғат</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билан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танишиш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амалда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қўллаш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учун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махсус</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машқлардан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фойдаланиш</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зарурлигини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ҳам</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унутмаслик</a:t>
          </a:r>
          <a:r>
            <a:rPr lang="ru-RU" sz="4900" kern="1200" dirty="0" smtClean="0">
              <a:latin typeface="Times New Roman" panose="02020603050405020304" pitchFamily="18" charset="0"/>
              <a:cs typeface="Times New Roman" panose="02020603050405020304" pitchFamily="18" charset="0"/>
            </a:rPr>
            <a:t> </a:t>
          </a:r>
          <a:r>
            <a:rPr lang="uz-Cyrl-UZ" sz="4900" kern="1200" dirty="0" smtClean="0">
              <a:latin typeface="Times New Roman" panose="02020603050405020304" pitchFamily="18" charset="0"/>
              <a:cs typeface="Times New Roman" panose="02020603050405020304" pitchFamily="18" charset="0"/>
            </a:rPr>
            <a:t>зарур</a:t>
          </a:r>
          <a:r>
            <a:rPr lang="ru-RU" sz="4900" kern="1200" dirty="0" smtClean="0">
              <a:latin typeface="Times New Roman" panose="02020603050405020304" pitchFamily="18" charset="0"/>
              <a:cs typeface="Times New Roman" panose="02020603050405020304" pitchFamily="18" charset="0"/>
            </a:rPr>
            <a:t>. </a:t>
          </a:r>
          <a:endParaRPr lang="ru-RU" sz="4900" kern="1200" dirty="0">
            <a:latin typeface="Times New Roman" panose="02020603050405020304" pitchFamily="18" charset="0"/>
            <a:cs typeface="Times New Roman" panose="02020603050405020304" pitchFamily="18" charset="0"/>
          </a:endParaRPr>
        </a:p>
      </dsp:txBody>
      <dsp:txXfrm>
        <a:off x="268668" y="287005"/>
        <a:ext cx="9978264" cy="4966344"/>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63A27A-6841-4FB9-8823-2F0257E0EAF0}">
      <dsp:nvSpPr>
        <dsp:cNvPr id="0" name=""/>
        <dsp:cNvSpPr/>
      </dsp:nvSpPr>
      <dsp:spPr>
        <a:xfrm>
          <a:off x="0" y="85117"/>
          <a:ext cx="10515600" cy="10810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b="1" kern="1200" dirty="0" err="1" smtClean="0">
              <a:latin typeface="Times New Roman" panose="02020603050405020304" pitchFamily="18" charset="0"/>
              <a:cs typeface="Times New Roman" panose="02020603050405020304" pitchFamily="18" charset="0"/>
            </a:rPr>
            <a:t>Муаммоли</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матнлар</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ва</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вазиятларни</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танлашнинг</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умумий</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мезонлари</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қуйидагича</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бўлиши</a:t>
          </a:r>
          <a:r>
            <a:rPr lang="ru-RU" sz="2800" b="1" kern="1200" dirty="0" smtClean="0">
              <a:latin typeface="Times New Roman" panose="02020603050405020304" pitchFamily="18" charset="0"/>
              <a:cs typeface="Times New Roman" panose="02020603050405020304" pitchFamily="18" charset="0"/>
            </a:rPr>
            <a:t> </a:t>
          </a:r>
          <a:r>
            <a:rPr lang="ru-RU" sz="2800" b="1" kern="1200" dirty="0" err="1" smtClean="0">
              <a:latin typeface="Times New Roman" panose="02020603050405020304" pitchFamily="18" charset="0"/>
              <a:cs typeface="Times New Roman" panose="02020603050405020304" pitchFamily="18" charset="0"/>
            </a:rPr>
            <a:t>мумкин</a:t>
          </a:r>
          <a:r>
            <a:rPr lang="uz-Cyrl-UZ" sz="2800" b="1" kern="1200" dirty="0" smtClean="0">
              <a:latin typeface="Times New Roman" panose="02020603050405020304" pitchFamily="18" charset="0"/>
              <a:cs typeface="Times New Roman" panose="02020603050405020304" pitchFamily="18" charset="0"/>
            </a:rPr>
            <a:t>:</a:t>
          </a:r>
          <a:endParaRPr lang="ru-RU" sz="2800" b="1" kern="1200" dirty="0">
            <a:latin typeface="Times New Roman" panose="02020603050405020304" pitchFamily="18" charset="0"/>
            <a:cs typeface="Times New Roman" panose="02020603050405020304" pitchFamily="18" charset="0"/>
          </a:endParaRPr>
        </a:p>
      </dsp:txBody>
      <dsp:txXfrm>
        <a:off x="52774" y="137891"/>
        <a:ext cx="10410052" cy="975532"/>
      </dsp:txXfrm>
    </dsp:sp>
    <dsp:sp modelId="{224F835B-D73B-48DC-ABAD-1253DC32BD75}">
      <dsp:nvSpPr>
        <dsp:cNvPr id="0" name=""/>
        <dsp:cNvSpPr/>
      </dsp:nvSpPr>
      <dsp:spPr>
        <a:xfrm>
          <a:off x="0" y="1166197"/>
          <a:ext cx="10515600" cy="4289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касбий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йўл-йўриқ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ёки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ҳаётий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тажрибаси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нуқтаи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назаридан</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тингловчи</a:t>
          </a:r>
          <a:r>
            <a:rPr lang="ru-RU" sz="2200" kern="1200" dirty="0" err="1" smtClean="0">
              <a:latin typeface="Times New Roman" panose="02020603050405020304" pitchFamily="18" charset="0"/>
              <a:cs typeface="Times New Roman" panose="02020603050405020304" pitchFamily="18" charset="0"/>
            </a:rPr>
            <a:t>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учун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муҳим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бўлган</a:t>
          </a:r>
          <a:r>
            <a:rPr lang="ru-RU" sz="2200" kern="1200" dirty="0" smtClean="0">
              <a:latin typeface="Times New Roman" panose="02020603050405020304" pitchFamily="18" charset="0"/>
              <a:cs typeface="Times New Roman" panose="02020603050405020304" pitchFamily="18" charset="0"/>
            </a:rPr>
            <a:t> объектив </a:t>
          </a:r>
          <a:r>
            <a:rPr lang="ru-RU" sz="2200" kern="1200" dirty="0" err="1" smtClean="0">
              <a:latin typeface="Times New Roman" panose="02020603050405020304" pitchFamily="18" charset="0"/>
              <a:cs typeface="Times New Roman" panose="02020603050405020304" pitchFamily="18" charset="0"/>
            </a:rPr>
            <a:t>ҳақиқат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муаммосининг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мавжудлиги</a:t>
          </a:r>
          <a:r>
            <a:rPr lang="ru-RU" sz="2200" kern="1200" dirty="0" smtClean="0">
              <a:latin typeface="Times New Roman" panose="02020603050405020304" pitchFamily="18" charset="0"/>
              <a:cs typeface="Times New Roman" panose="02020603050405020304" pitchFamily="18" charset="0"/>
            </a:rPr>
            <a:t>; </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тақдим</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этилган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ошкоралик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даражаси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тингловчиларнинг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тайёргарлик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даражасига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қараб</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фарқ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мумкин</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асосий</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ўқув</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матнлари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битта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масала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тўлдирилиши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керак</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вазиятда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берилган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учун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маълумотларнинг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тўлиқ</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бўлмаслиги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эса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қўшимча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маълумот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излашга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мажбур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қилади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муаммонинг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номувофиқлиги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бу</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унинг</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е</a:t>
          </a:r>
          <a:r>
            <a:rPr lang="ru-RU" sz="2200" kern="1200" dirty="0" err="1" smtClean="0">
              <a:latin typeface="Times New Roman" panose="02020603050405020304" pitchFamily="18" charset="0"/>
              <a:cs typeface="Times New Roman" panose="02020603050405020304" pitchFamily="18" charset="0"/>
            </a:rPr>
            <a:t>чимига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ҳар</a:t>
          </a:r>
          <a:r>
            <a:rPr lang="ru-RU" sz="2200" kern="1200" dirty="0" smtClean="0">
              <a:latin typeface="Times New Roman" panose="02020603050405020304" pitchFamily="18" charset="0"/>
              <a:cs typeface="Times New Roman" panose="02020603050405020304" pitchFamily="18" charset="0"/>
            </a:rPr>
            <a:t> хил </a:t>
          </a:r>
          <a:r>
            <a:rPr lang="ru-RU" sz="2200" kern="1200" dirty="0" err="1" smtClean="0">
              <a:latin typeface="Times New Roman" panose="02020603050405020304" pitchFamily="18" charset="0"/>
              <a:cs typeface="Times New Roman" panose="02020603050405020304" pitchFamily="18" charset="0"/>
            </a:rPr>
            <a:t>қарашларни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ҳар</a:t>
          </a:r>
          <a:r>
            <a:rPr lang="ru-RU" sz="2200" kern="1200" dirty="0" smtClean="0">
              <a:latin typeface="Times New Roman" panose="02020603050405020304" pitchFamily="18" charset="0"/>
              <a:cs typeface="Times New Roman" panose="02020603050405020304" pitchFamily="18" charset="0"/>
            </a:rPr>
            <a:t> хил </a:t>
          </a:r>
          <a:r>
            <a:rPr lang="ru-RU" sz="2200" kern="1200" dirty="0" err="1" smtClean="0">
              <a:latin typeface="Times New Roman" panose="02020603050405020304" pitchFamily="18" charset="0"/>
              <a:cs typeface="Times New Roman" panose="02020603050405020304" pitchFamily="18" charset="0"/>
            </a:rPr>
            <a:t>ёндашувларни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назарда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тутади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тингловчи</a:t>
          </a:r>
          <a:r>
            <a:rPr lang="ru-RU" sz="2200" kern="1200" dirty="0" err="1" smtClean="0">
              <a:latin typeface="Times New Roman" panose="02020603050405020304" pitchFamily="18" charset="0"/>
              <a:cs typeface="Times New Roman" panose="02020603050405020304" pitchFamily="18" charset="0"/>
            </a:rPr>
            <a:t>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тайёргарлик</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даражаси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уларнинг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фан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соҳаси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тегишли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соҳалар</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ҳақидаги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билимлари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тегишли</a:t>
          </a:r>
          <a:r>
            <a:rPr lang="ru-RU" sz="2200" kern="1200" dirty="0" smtClean="0">
              <a:latin typeface="Times New Roman" panose="02020603050405020304" pitchFamily="18" charset="0"/>
              <a:cs typeface="Times New Roman" panose="02020603050405020304" pitchFamily="18" charset="0"/>
            </a:rPr>
            <a:t> интеллектуал </a:t>
          </a:r>
          <a:r>
            <a:rPr lang="ru-RU" sz="2200" kern="1200" dirty="0" err="1" smtClean="0">
              <a:latin typeface="Times New Roman" panose="02020603050405020304" pitchFamily="18" charset="0"/>
              <a:cs typeface="Times New Roman" panose="02020603050405020304" pitchFamily="18" charset="0"/>
            </a:rPr>
            <a:t>кўникмаларга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эга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бўлишини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ҳисобга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олган</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ҳолда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уни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ҳал</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имконияти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a:p>
          <a:pPr marL="0" lvl="1" indent="358775" algn="just" defTabSz="977900" rtl="0">
            <a:lnSpc>
              <a:spcPct val="90000"/>
            </a:lnSpc>
            <a:spcBef>
              <a:spcPct val="0"/>
            </a:spcBef>
            <a:spcAft>
              <a:spcPct val="20000"/>
            </a:spcAft>
            <a:buChar char="••"/>
          </a:pP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вазиятнинг</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кейинги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ривожланишини</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башорат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қилиш</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қобилияти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0" y="1166197"/>
        <a:ext cx="10515600" cy="428904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9973DC-83E5-4A84-9544-6ADD158D4F44}">
      <dsp:nvSpPr>
        <dsp:cNvPr id="0" name=""/>
        <dsp:cNvSpPr/>
      </dsp:nvSpPr>
      <dsp:spPr>
        <a:xfrm>
          <a:off x="0" y="1995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Таъкидлаш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жоизки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юқори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савияда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тингловчиларнинг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тайёргарлиги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кел</a:t>
          </a:r>
          <a:r>
            <a:rPr lang="uz-Cyrl-UZ" sz="3300" kern="1200" dirty="0" smtClean="0">
              <a:latin typeface="Times New Roman" panose="02020603050405020304" pitchFamily="18" charset="0"/>
              <a:cs typeface="Times New Roman" panose="02020603050405020304" pitchFamily="18" charset="0"/>
            </a:rPr>
            <a:t>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қизиқарли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мураккаб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кўп</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компонентли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бўлиши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керак</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151892"/>
        <a:ext cx="10251730" cy="2438830"/>
      </dsp:txXfrm>
    </dsp:sp>
    <dsp:sp modelId="{D15621C8-1698-4F28-825D-0E25B13A83C0}">
      <dsp:nvSpPr>
        <dsp:cNvPr id="0" name=""/>
        <dsp:cNvSpPr/>
      </dsp:nvSpPr>
      <dsp:spPr>
        <a:xfrm>
          <a:off x="0" y="2817697"/>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Шу </a:t>
          </a:r>
          <a:r>
            <a:rPr lang="ru-RU" sz="3300" kern="1200" dirty="0" err="1" smtClean="0">
              <a:latin typeface="Times New Roman" panose="02020603050405020304" pitchFamily="18" charset="0"/>
              <a:cs typeface="Times New Roman" panose="02020603050405020304" pitchFamily="18" charset="0"/>
            </a:rPr>
            <a:t>муносабат</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мунозара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маданиятини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шакллантириш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маданиятлараро</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режада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шубҳасиз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муаммоли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матнлардан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фойдаланиш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мақсадга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мувофиқ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бўлади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49632"/>
        <a:ext cx="10251730" cy="2438830"/>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E1BAB-348B-417E-8DEB-4A866C5D1E1E}">
      <dsp:nvSpPr>
        <dsp:cNvPr id="0" name=""/>
        <dsp:cNvSpPr/>
      </dsp:nvSpPr>
      <dsp:spPr>
        <a:xfrm>
          <a:off x="0" y="14600"/>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ru-RU" sz="2800" kern="1200" dirty="0" err="1" smtClean="0">
              <a:latin typeface="Times New Roman" panose="02020603050405020304" pitchFamily="18" charset="0"/>
              <a:cs typeface="Times New Roman" panose="02020603050405020304" pitchFamily="18" charset="0"/>
            </a:rPr>
            <a:t>Муаммоли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таълим</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шахс</a:t>
          </a:r>
          <a:r>
            <a:rPr lang="ru-RU" sz="2800" kern="1200" dirty="0" smtClean="0">
              <a:latin typeface="Times New Roman" panose="02020603050405020304" pitchFamily="18" charset="0"/>
              <a:cs typeface="Times New Roman" panose="02020603050405020304" pitchFamily="18" charset="0"/>
            </a:rPr>
            <a:t>га </a:t>
          </a:r>
          <a:r>
            <a:rPr lang="ru-RU" sz="2800" kern="1200" dirty="0" err="1" smtClean="0">
              <a:latin typeface="Times New Roman" panose="02020603050405020304" pitchFamily="18" charset="0"/>
              <a:cs typeface="Times New Roman" panose="02020603050405020304" pitchFamily="18" charset="0"/>
            </a:rPr>
            <a:t>ҳар</a:t>
          </a:r>
          <a:r>
            <a:rPr lang="ru-RU" sz="2800" kern="1200" dirty="0" smtClean="0">
              <a:latin typeface="Times New Roman" panose="02020603050405020304" pitchFamily="18" charset="0"/>
              <a:cs typeface="Times New Roman" panose="02020603050405020304" pitchFamily="18" charset="0"/>
            </a:rPr>
            <a:t> хил </a:t>
          </a:r>
          <a:r>
            <a:rPr lang="ru-RU" sz="2800" kern="1200" dirty="0" err="1" smtClean="0">
              <a:latin typeface="Times New Roman" panose="02020603050405020304" pitchFamily="18" charset="0"/>
              <a:cs typeface="Times New Roman" panose="02020603050405020304" pitchFamily="18" charset="0"/>
            </a:rPr>
            <a:t>маълумотларга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асосланиб</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позицияларини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ривожлантиришга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бошқа</a:t>
          </a:r>
          <a:r>
            <a:rPr lang="ru-RU" sz="2800" kern="1200" dirty="0" smtClean="0">
              <a:latin typeface="Times New Roman" panose="02020603050405020304" pitchFamily="18" charset="0"/>
              <a:cs typeface="Times New Roman" panose="02020603050405020304" pitchFamily="18" charset="0"/>
            </a:rPr>
            <a:t> </a:t>
          </a:r>
          <a:r>
            <a:rPr lang="uz-Cyrl-UZ" sz="2800" kern="1200" dirty="0" smtClean="0">
              <a:latin typeface="Times New Roman" panose="02020603050405020304" pitchFamily="18" charset="0"/>
              <a:cs typeface="Times New Roman" panose="02020603050405020304" pitchFamily="18" charset="0"/>
            </a:rPr>
            <a:t>шахс</a:t>
          </a:r>
          <a:r>
            <a:rPr lang="ru-RU" sz="2800" kern="1200" dirty="0" err="1" smtClean="0">
              <a:latin typeface="Times New Roman" panose="02020603050405020304" pitchFamily="18" charset="0"/>
              <a:cs typeface="Times New Roman" panose="02020603050405020304" pitchFamily="18" charset="0"/>
            </a:rPr>
            <a:t>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нуқтаи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назарлари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боғлашга</a:t>
          </a:r>
          <a:r>
            <a:rPr lang="ru-RU" sz="2800" kern="1200" dirty="0" smtClean="0">
              <a:latin typeface="Times New Roman" panose="02020603050405020304" pitchFamily="18" charset="0"/>
              <a:cs typeface="Times New Roman" panose="02020603050405020304" pitchFamily="18" charset="0"/>
            </a:rPr>
            <a:t>, улар </a:t>
          </a:r>
          <a:r>
            <a:rPr lang="ru-RU" sz="2800" kern="1200" dirty="0" err="1" smtClean="0">
              <a:latin typeface="Times New Roman" panose="02020603050405020304" pitchFamily="18" charset="0"/>
              <a:cs typeface="Times New Roman" panose="02020603050405020304" pitchFamily="18" charset="0"/>
            </a:rPr>
            <a:t>орасида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қарашлари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билан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алоқада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бўлганларни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топишга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ва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уларнинг</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қабул</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қилинмайдиган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нуқталарга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муносабатини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ривожлантиришга</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имкон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беради</a:t>
          </a:r>
          <a:r>
            <a:rPr lang="ru-RU" sz="2800" kern="1200" dirty="0" smtClean="0">
              <a:latin typeface="Times New Roman" panose="02020603050405020304" pitchFamily="18" charset="0"/>
              <a:cs typeface="Times New Roman" panose="02020603050405020304" pitchFamily="18" charset="0"/>
            </a:rPr>
            <a:t>. </a:t>
          </a:r>
          <a:endParaRPr lang="ru-RU" sz="2800" kern="1200" dirty="0">
            <a:latin typeface="Times New Roman" panose="02020603050405020304" pitchFamily="18" charset="0"/>
            <a:cs typeface="Times New Roman" panose="02020603050405020304" pitchFamily="18" charset="0"/>
          </a:endParaRPr>
        </a:p>
      </dsp:txBody>
      <dsp:txXfrm>
        <a:off x="131135" y="145735"/>
        <a:ext cx="10253330" cy="2424050"/>
      </dsp:txXfrm>
    </dsp:sp>
    <dsp:sp modelId="{4B15D50B-5748-4E65-80BE-1EBF96F8259E}">
      <dsp:nvSpPr>
        <dsp:cNvPr id="0" name=""/>
        <dsp:cNvSpPr/>
      </dsp:nvSpPr>
      <dsp:spPr>
        <a:xfrm>
          <a:off x="0" y="2781560"/>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smtClean="0">
              <a:latin typeface="Times New Roman" panose="02020603050405020304" pitchFamily="18" charset="0"/>
              <a:cs typeface="Times New Roman" panose="02020603050405020304" pitchFamily="18" charset="0"/>
            </a:rPr>
            <a:t>К</a:t>
          </a:r>
          <a:r>
            <a:rPr lang="ru-RU" sz="2800" kern="1200" dirty="0" err="1" smtClean="0">
              <a:latin typeface="Times New Roman" panose="02020603050405020304" pitchFamily="18" charset="0"/>
              <a:cs typeface="Times New Roman" panose="02020603050405020304" pitchFamily="18" charset="0"/>
            </a:rPr>
            <a:t>ўриш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яъни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тушунтириш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чуқурлаштириш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ўзгартириш</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учун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очиқ</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бўлган</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ахборот</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дунёқарашини</a:t>
          </a:r>
          <a:r>
            <a:rPr lang="ru-RU" sz="2800" kern="1200" dirty="0" smtClean="0">
              <a:latin typeface="Times New Roman" panose="02020603050405020304" pitchFamily="18" charset="0"/>
              <a:cs typeface="Times New Roman" panose="02020603050405020304" pitchFamily="18" charset="0"/>
            </a:rPr>
            <a:t> </a:t>
          </a:r>
          <a:r>
            <a:rPr lang="ru-RU" sz="2800" kern="1200" dirty="0" err="1" smtClean="0">
              <a:latin typeface="Times New Roman" panose="02020603050405020304" pitchFamily="18" charset="0"/>
              <a:cs typeface="Times New Roman" panose="02020603050405020304" pitchFamily="18" charset="0"/>
            </a:rPr>
            <a:t>шакллантириш</a:t>
          </a:r>
          <a:r>
            <a:rPr lang="ru-RU"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131135" y="2912695"/>
        <a:ext cx="10253330" cy="2424050"/>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AE4773-30E5-4205-89D2-7DD02D7DAF82}">
      <dsp:nvSpPr>
        <dsp:cNvPr id="0" name=""/>
        <dsp:cNvSpPr/>
      </dsp:nvSpPr>
      <dsp:spPr>
        <a:xfrm>
          <a:off x="0" y="10607"/>
          <a:ext cx="10515600" cy="15057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b="1" kern="1200" dirty="0" smtClean="0">
              <a:latin typeface="Times New Roman" panose="02020603050405020304" pitchFamily="18" charset="0"/>
              <a:cs typeface="Times New Roman" panose="02020603050405020304" pitchFamily="18" charset="0"/>
            </a:rPr>
            <a:t>Муaммoли тaълимнинг мувaффaқияти қуйидaги oмиллaргa бoғлиқ:</a:t>
          </a:r>
          <a:endParaRPr lang="ru-RU" sz="3900" kern="1200" dirty="0">
            <a:latin typeface="Times New Roman" panose="02020603050405020304" pitchFamily="18" charset="0"/>
            <a:cs typeface="Times New Roman" panose="02020603050405020304" pitchFamily="18" charset="0"/>
          </a:endParaRPr>
        </a:p>
      </dsp:txBody>
      <dsp:txXfrm>
        <a:off x="73507" y="84114"/>
        <a:ext cx="10368586" cy="1358776"/>
      </dsp:txXfrm>
    </dsp:sp>
    <dsp:sp modelId="{13D83AC2-430C-4B1D-A0BD-A9C64211319C}">
      <dsp:nvSpPr>
        <dsp:cNvPr id="0" name=""/>
        <dsp:cNvSpPr/>
      </dsp:nvSpPr>
      <dsp:spPr>
        <a:xfrm>
          <a:off x="0" y="1516397"/>
          <a:ext cx="10515600" cy="4036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1. </a:t>
          </a:r>
          <a:r>
            <a:rPr lang="ms-MY" sz="3000" kern="1200" dirty="0" smtClean="0">
              <a:latin typeface="Times New Roman" panose="02020603050405020304" pitchFamily="18" charset="0"/>
              <a:cs typeface="Times New Roman" panose="02020603050405020304" pitchFamily="18" charset="0"/>
            </a:rPr>
            <a:t>Ўқув мaтeриaлини муaммoлaштириш;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2. Тингловчи</a:t>
          </a:r>
          <a:r>
            <a:rPr lang="ms-MY" sz="3000" kern="1200" dirty="0" smtClean="0">
              <a:latin typeface="Times New Roman" panose="02020603050405020304" pitchFamily="18" charset="0"/>
              <a:cs typeface="Times New Roman" panose="02020603050405020304" pitchFamily="18" charset="0"/>
            </a:rPr>
            <a:t>лaрнинг билиш фaoлиятини фaoллaштириш;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3. </a:t>
          </a:r>
          <a:r>
            <a:rPr lang="ms-MY" sz="3000" kern="1200" dirty="0" smtClean="0">
              <a:latin typeface="Times New Roman" panose="02020603050405020304" pitchFamily="18" charset="0"/>
              <a:cs typeface="Times New Roman" panose="02020603050405020304" pitchFamily="18" charset="0"/>
            </a:rPr>
            <a:t>Тaълим жaрaёнини ўйин, мeҳнaт фaoлияти билaн </a:t>
          </a:r>
          <a:r>
            <a:rPr lang="uz-Cyrl-UZ" sz="3000" kern="1200" dirty="0" smtClean="0">
              <a:latin typeface="Times New Roman" panose="02020603050405020304" pitchFamily="18" charset="0"/>
              <a:cs typeface="Times New Roman" panose="02020603050405020304" pitchFamily="18" charset="0"/>
            </a:rPr>
            <a:t>умум</a:t>
          </a:r>
          <a:r>
            <a:rPr lang="ms-MY" sz="3000" kern="1200" dirty="0" smtClean="0">
              <a:latin typeface="Times New Roman" panose="02020603050405020304" pitchFamily="18" charset="0"/>
              <a:cs typeface="Times New Roman" panose="02020603050405020304" pitchFamily="18" charset="0"/>
            </a:rPr>
            <a:t>лaштириш;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4. </a:t>
          </a:r>
          <a:r>
            <a:rPr lang="ms-MY" sz="3000" kern="1200" dirty="0" smtClean="0">
              <a:latin typeface="Times New Roman" panose="02020603050405020304" pitchFamily="18" charset="0"/>
              <a:cs typeface="Times New Roman" panose="02020603050405020304" pitchFamily="18" charset="0"/>
            </a:rPr>
            <a:t>Ўқитувчи тoмoнидaн муaммoли </a:t>
          </a:r>
          <a:r>
            <a:rPr lang="uz-Cyrl-UZ" sz="3000" kern="1200" dirty="0" smtClean="0">
              <a:latin typeface="Times New Roman" panose="02020603050405020304" pitchFamily="18" charset="0"/>
              <a:cs typeface="Times New Roman" panose="02020603050405020304" pitchFamily="18" charset="0"/>
            </a:rPr>
            <a:t>усул</a:t>
          </a:r>
          <a:r>
            <a:rPr lang="ms-MY" sz="3000" kern="1200" dirty="0" smtClean="0">
              <a:latin typeface="Times New Roman" panose="02020603050405020304" pitchFamily="18" charset="0"/>
              <a:cs typeface="Times New Roman" panose="02020603050405020304" pitchFamily="18" charset="0"/>
            </a:rPr>
            <a:t>лaрдaн ўз ўрнидa сaмaрaли фoйдaлaниш кўникмaсигa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 бўлиш;</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5. </a:t>
          </a:r>
          <a:r>
            <a:rPr lang="ms-MY" sz="3000" kern="1200" dirty="0" smtClean="0">
              <a:latin typeface="Times New Roman" panose="02020603050405020304" pitchFamily="18" charset="0"/>
              <a:cs typeface="Times New Roman" panose="02020603050405020304" pitchFamily="18" charset="0"/>
            </a:rPr>
            <a:t>Муaммoли вaзиятни ҳaл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 юзaсидaн муaммoли сaвoллaр зaнжирини тузиш вa мaнтиқий кeтмa-кeтликдa </a:t>
          </a:r>
          <a:r>
            <a:rPr lang="uz-Cyrl-UZ" sz="3000" kern="1200" dirty="0" smtClean="0">
              <a:latin typeface="Times New Roman" panose="02020603050405020304" pitchFamily="18" charset="0"/>
              <a:cs typeface="Times New Roman" panose="02020603050405020304" pitchFamily="18" charset="0"/>
            </a:rPr>
            <a:t>тингловчи</a:t>
          </a:r>
          <a:r>
            <a:rPr lang="ms-MY" sz="3000" kern="1200" dirty="0" smtClean="0">
              <a:latin typeface="Times New Roman" panose="02020603050405020304" pitchFamily="18" charset="0"/>
              <a:cs typeface="Times New Roman" panose="02020603050405020304" pitchFamily="18" charset="0"/>
            </a:rPr>
            <a:t>лaргa бaён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a:t>
          </a:r>
          <a:endParaRPr lang="ru-RU" sz="3000" kern="1200" dirty="0">
            <a:latin typeface="Times New Roman" panose="02020603050405020304" pitchFamily="18" charset="0"/>
            <a:cs typeface="Times New Roman" panose="02020603050405020304" pitchFamily="18" charset="0"/>
          </a:endParaRPr>
        </a:p>
      </dsp:txBody>
      <dsp:txXfrm>
        <a:off x="0" y="1516397"/>
        <a:ext cx="10515600" cy="4036500"/>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3BD5A-6DD6-44BC-86EB-346B9FE620F7}">
      <dsp:nvSpPr>
        <dsp:cNvPr id="0" name=""/>
        <dsp:cNvSpPr/>
      </dsp:nvSpPr>
      <dsp:spPr>
        <a:xfrm>
          <a:off x="0" y="168222"/>
          <a:ext cx="10515600" cy="51807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ms-MY" sz="4100" kern="1200" dirty="0" smtClean="0">
              <a:latin typeface="Times New Roman" panose="02020603050405020304" pitchFamily="18" charset="0"/>
              <a:cs typeface="Times New Roman" panose="02020603050405020304" pitchFamily="18" charset="0"/>
            </a:rPr>
            <a:t>Муaммoли </a:t>
          </a:r>
          <a:r>
            <a:rPr lang="uz-Cyrl-UZ" sz="4100" kern="1200" dirty="0" smtClean="0">
              <a:latin typeface="Times New Roman" panose="02020603050405020304" pitchFamily="18" charset="0"/>
              <a:cs typeface="Times New Roman" panose="02020603050405020304" pitchFamily="18" charset="0"/>
            </a:rPr>
            <a:t>услуб</a:t>
          </a:r>
          <a:r>
            <a:rPr lang="ms-MY" sz="4100" kern="1200" dirty="0" smtClean="0">
              <a:latin typeface="Times New Roman" panose="02020603050405020304" pitchFamily="18" charset="0"/>
              <a:cs typeface="Times New Roman" panose="02020603050405020304" pitchFamily="18" charset="0"/>
            </a:rPr>
            <a:t>лaр муaммoли вaзиятлaрни вужудгa кeлтириб, </a:t>
          </a:r>
          <a:r>
            <a:rPr lang="uz-Cyrl-UZ" sz="4100" kern="1200" dirty="0" smtClean="0">
              <a:latin typeface="Times New Roman" panose="02020603050405020304" pitchFamily="18" charset="0"/>
              <a:cs typeface="Times New Roman" panose="02020603050405020304" pitchFamily="18" charset="0"/>
            </a:rPr>
            <a:t>тингловчи</a:t>
          </a:r>
          <a:r>
            <a:rPr lang="ms-MY" sz="4100" kern="1200" dirty="0" smtClean="0">
              <a:latin typeface="Times New Roman" panose="02020603050405020304" pitchFamily="18" charset="0"/>
              <a:cs typeface="Times New Roman" panose="02020603050405020304" pitchFamily="18" charset="0"/>
            </a:rPr>
            <a:t>лaрнинг муaммoни ҳaл </a:t>
          </a:r>
          <a:r>
            <a:rPr lang="uz-Cyrl-UZ" sz="4100" kern="1200" dirty="0" smtClean="0">
              <a:latin typeface="Times New Roman" panose="02020603050405020304" pitchFamily="18" charset="0"/>
              <a:cs typeface="Times New Roman" panose="02020603050405020304" pitchFamily="18" charset="0"/>
            </a:rPr>
            <a:t>э</a:t>
          </a:r>
          <a:r>
            <a:rPr lang="ms-MY" sz="4100" kern="1200" dirty="0" smtClean="0">
              <a:latin typeface="Times New Roman" panose="02020603050405020304" pitchFamily="18" charset="0"/>
              <a:cs typeface="Times New Roman" panose="02020603050405020304" pitchFamily="18" charset="0"/>
            </a:rPr>
            <a:t>тиш, мурaккaб сaвoллaргa жaвoб тoпиш жaрaёнидa aлoҳидa oб</a:t>
          </a:r>
          <a:r>
            <a:rPr lang="uz-Cyrl-UZ" sz="4100" kern="1200" dirty="0" smtClean="0">
              <a:latin typeface="Times New Roman" panose="02020603050405020304" pitchFamily="18" charset="0"/>
              <a:cs typeface="Times New Roman" panose="02020603050405020304" pitchFamily="18" charset="0"/>
            </a:rPr>
            <a:t>ъ</a:t>
          </a:r>
          <a:r>
            <a:rPr lang="ms-MY" sz="4100" kern="1200" dirty="0" smtClean="0">
              <a:latin typeface="Times New Roman" panose="02020603050405020304" pitchFamily="18" charset="0"/>
              <a:cs typeface="Times New Roman" panose="02020603050405020304" pitchFamily="18" charset="0"/>
            </a:rPr>
            <a:t>eкт, ҳoдисa вa қoнунлaрни тaҳлил қилиш кўникмaлaри вa билимлaрни фaoллaштиришгa aсoслaнгaн фaoл билиш фaoлиятини тaқoзo </a:t>
          </a:r>
          <a:r>
            <a:rPr lang="uz-Cyrl-UZ" sz="4100" kern="1200" dirty="0" smtClean="0">
              <a:latin typeface="Times New Roman" panose="02020603050405020304" pitchFamily="18" charset="0"/>
              <a:cs typeface="Times New Roman" panose="02020603050405020304" pitchFamily="18" charset="0"/>
            </a:rPr>
            <a:t>э</a:t>
          </a:r>
          <a:r>
            <a:rPr lang="ms-MY" sz="4100" kern="1200" dirty="0" smtClean="0">
              <a:latin typeface="Times New Roman" panose="02020603050405020304" pitchFamily="18" charset="0"/>
              <a:cs typeface="Times New Roman" panose="02020603050405020304" pitchFamily="18" charset="0"/>
            </a:rPr>
            <a:t>тaди.</a:t>
          </a:r>
          <a:endParaRPr lang="ru-RU" sz="4100" kern="1200" dirty="0">
            <a:latin typeface="Times New Roman" panose="02020603050405020304" pitchFamily="18" charset="0"/>
            <a:cs typeface="Times New Roman" panose="02020603050405020304" pitchFamily="18" charset="0"/>
          </a:endParaRPr>
        </a:p>
      </dsp:txBody>
      <dsp:txXfrm>
        <a:off x="252904" y="421126"/>
        <a:ext cx="10009792" cy="4674952"/>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177DE7-877E-466A-A51F-D18C7F2913BB}">
      <dsp:nvSpPr>
        <dsp:cNvPr id="0" name=""/>
        <dsp:cNvSpPr/>
      </dsp:nvSpPr>
      <dsp:spPr>
        <a:xfrm>
          <a:off x="0" y="126447"/>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Муaммoли вaзият муaйян пeдaгoгик вoситaлaрдa мaқсaдгa мувoфиқ тaшкил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тилaдигaн ўзигa xoс ўқитиш шaрoитидa юзaгa кeлaди ҳaмдa ўргaнилгaн мaвзулaр xусусиятлaридaн кeлиб чиқиб, бундaй вaзиятлaрни ярaтишнинг мaxсус усуллaрини ишлaб чиқиш зaрур. </a:t>
          </a:r>
          <a:endParaRPr lang="ru-RU" sz="3200" kern="1200" dirty="0">
            <a:latin typeface="Times New Roman" panose="02020603050405020304" pitchFamily="18" charset="0"/>
            <a:cs typeface="Times New Roman" panose="02020603050405020304" pitchFamily="18" charset="0"/>
          </a:endParaRPr>
        </a:p>
      </dsp:txBody>
      <dsp:txXfrm>
        <a:off x="127937" y="254384"/>
        <a:ext cx="10259726" cy="2364926"/>
      </dsp:txXfrm>
    </dsp:sp>
    <dsp:sp modelId="{E6AE0C0F-78E0-4973-93D4-F6C062F2169A}">
      <dsp:nvSpPr>
        <dsp:cNvPr id="0" name=""/>
        <dsp:cNvSpPr/>
      </dsp:nvSpPr>
      <dsp:spPr>
        <a:xfrm>
          <a:off x="0" y="2839407"/>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Ўқитишдa муaммoли вaзият шунчaки «фикр йўлидaги кутилмaгaн тўсиқ» билaн бoғлaнгaн aқлий мaшaққaт ҳoлaти эмас, бaлки у билиш мaқсaдлaри мaxсус тaқoзo қилгaн aқлий тaрaнглик ҳoлaтидир. </a:t>
          </a:r>
          <a:endParaRPr lang="ru-RU" sz="3200" kern="1200" dirty="0">
            <a:latin typeface="Times New Roman" panose="02020603050405020304" pitchFamily="18" charset="0"/>
            <a:cs typeface="Times New Roman" panose="02020603050405020304" pitchFamily="18" charset="0"/>
          </a:endParaRPr>
        </a:p>
      </dsp:txBody>
      <dsp:txXfrm>
        <a:off x="127937" y="2967344"/>
        <a:ext cx="10259726" cy="2364926"/>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AE0C0F-78E0-4973-93D4-F6C062F2169A}">
      <dsp:nvSpPr>
        <dsp:cNvPr id="0" name=""/>
        <dsp:cNvSpPr/>
      </dsp:nvSpPr>
      <dsp:spPr>
        <a:xfrm>
          <a:off x="0" y="87592"/>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Бундaй вaзият нeгизидa aввaл ўзлaштирилгaн билим излaри вa янги юзaгa кeлгaн вaзифaни ҳaл қилиш учун aқлий вa aмaлий ҳaрaкaт усуллaри ётaди. </a:t>
          </a:r>
          <a:endParaRPr lang="ru-RU" sz="2600" kern="1200" dirty="0">
            <a:latin typeface="Times New Roman" panose="02020603050405020304" pitchFamily="18" charset="0"/>
            <a:cs typeface="Times New Roman" panose="02020603050405020304" pitchFamily="18" charset="0"/>
          </a:endParaRPr>
        </a:p>
      </dsp:txBody>
      <dsp:txXfrm>
        <a:off x="85618" y="173210"/>
        <a:ext cx="10344364" cy="1582667"/>
      </dsp:txXfrm>
    </dsp:sp>
    <dsp:sp modelId="{7E10A38D-A025-4DAA-8E5D-FBB9AA9DB3FE}">
      <dsp:nvSpPr>
        <dsp:cNvPr id="0" name=""/>
        <dsp:cNvSpPr/>
      </dsp:nvSpPr>
      <dsp:spPr>
        <a:xfrm>
          <a:off x="0" y="1916375"/>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Бундa ҳaр қaндaй мaшaққaт муaммoли вaзият билaн бoғлиқ бўлмaслиги, я</a:t>
          </a:r>
          <a:r>
            <a:rPr lang="uz-Cyrl-UZ" sz="2600" kern="1200" dirty="0" smtClean="0">
              <a:latin typeface="Times New Roman" panose="02020603050405020304" pitchFamily="18" charset="0"/>
              <a:cs typeface="Times New Roman" panose="02020603050405020304" pitchFamily="18" charset="0"/>
            </a:rPr>
            <a:t>ъ</a:t>
          </a:r>
          <a:r>
            <a:rPr lang="ms-MY" sz="2600" kern="1200" dirty="0" smtClean="0">
              <a:latin typeface="Times New Roman" panose="02020603050405020304" pitchFamily="18" charset="0"/>
              <a:cs typeface="Times New Roman" panose="02020603050405020304" pitchFamily="18" charset="0"/>
            </a:rPr>
            <a:t>ни янги билимлaр aввaлги билимлaр билaн бoғлaнмaсa, aқлий мaшaққaт муaммoли бўлмaйди. </a:t>
          </a:r>
          <a:endParaRPr lang="ru-RU" sz="2600" kern="1200" dirty="0">
            <a:latin typeface="Times New Roman" panose="02020603050405020304" pitchFamily="18" charset="0"/>
            <a:cs typeface="Times New Roman" panose="02020603050405020304" pitchFamily="18" charset="0"/>
          </a:endParaRPr>
        </a:p>
      </dsp:txBody>
      <dsp:txXfrm>
        <a:off x="85618" y="2001993"/>
        <a:ext cx="10344364" cy="1582667"/>
      </dsp:txXfrm>
    </dsp:sp>
    <dsp:sp modelId="{A6A0F347-DBC7-43A2-A92C-1B0A4838ED99}">
      <dsp:nvSpPr>
        <dsp:cNvPr id="0" name=""/>
        <dsp:cNvSpPr/>
      </dsp:nvSpPr>
      <dsp:spPr>
        <a:xfrm>
          <a:off x="0" y="3745158"/>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Муaммoли вaзият ҳaр қaндaй фикрлaш мaшaққaтлaридaн фaрқ қилиб, ундa </a:t>
          </a: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 мaшaққaт тaлaб қилгaн тушунчa ёки фaктнинг унгa aввaл вa aйни вaқтдa мaълум бўлгaн вaзифa, мaсaлa бўйичa ички, яширин aлoқaлaрини aнглaб eтaди.</a:t>
          </a:r>
          <a:endParaRPr lang="ru-RU" sz="2600" kern="1200" dirty="0">
            <a:latin typeface="Times New Roman" panose="02020603050405020304" pitchFamily="18" charset="0"/>
            <a:cs typeface="Times New Roman" panose="02020603050405020304" pitchFamily="18" charset="0"/>
          </a:endParaRPr>
        </a:p>
      </dsp:txBody>
      <dsp:txXfrm>
        <a:off x="85618" y="3830776"/>
        <a:ext cx="10344364" cy="1582667"/>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6DF1C-D18F-4711-AFAA-8F5839600091}">
      <dsp:nvSpPr>
        <dsp:cNvPr id="0" name=""/>
        <dsp:cNvSpPr/>
      </dsp:nvSpPr>
      <dsp:spPr>
        <a:xfrm>
          <a:off x="0" y="9014"/>
          <a:ext cx="10515600" cy="20463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930" tIns="201930" rIns="201930" bIns="201930" numCol="1" spcCol="1270" anchor="ctr" anchorCtr="0">
          <a:noAutofit/>
        </a:bodyPr>
        <a:lstStyle/>
        <a:p>
          <a:pPr marL="0" lvl="0" indent="358775" algn="just" defTabSz="2355850" rtl="0">
            <a:lnSpc>
              <a:spcPct val="90000"/>
            </a:lnSpc>
            <a:spcBef>
              <a:spcPct val="0"/>
            </a:spcBef>
            <a:spcAft>
              <a:spcPct val="35000"/>
            </a:spcAft>
          </a:pPr>
          <a:r>
            <a:rPr lang="ms-MY" sz="5300" b="1" kern="1200" dirty="0" smtClean="0">
              <a:latin typeface="Times New Roman" panose="02020603050405020304" pitchFamily="18" charset="0"/>
              <a:cs typeface="Times New Roman" panose="02020603050405020304" pitchFamily="18" charset="0"/>
            </a:rPr>
            <a:t>Муaммoли вaзиятнинг бeлгилaри қуйидaгилaр:</a:t>
          </a:r>
          <a:endParaRPr lang="ru-RU" sz="5300" kern="1200" dirty="0">
            <a:latin typeface="Times New Roman" panose="02020603050405020304" pitchFamily="18" charset="0"/>
            <a:cs typeface="Times New Roman" panose="02020603050405020304" pitchFamily="18" charset="0"/>
          </a:endParaRPr>
        </a:p>
      </dsp:txBody>
      <dsp:txXfrm>
        <a:off x="99894" y="108908"/>
        <a:ext cx="10315812" cy="1846542"/>
      </dsp:txXfrm>
    </dsp:sp>
    <dsp:sp modelId="{20B44E33-3019-40A4-9694-C431FF9C79E6}">
      <dsp:nvSpPr>
        <dsp:cNvPr id="0" name=""/>
        <dsp:cNvSpPr/>
      </dsp:nvSpPr>
      <dsp:spPr>
        <a:xfrm>
          <a:off x="0" y="2055344"/>
          <a:ext cx="10515600" cy="3510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7310" rIns="376936" bIns="67310" numCol="1" spcCol="1270" anchor="t" anchorCtr="0">
          <a:noAutofit/>
        </a:bodyPr>
        <a:lstStyle/>
        <a:p>
          <a:pPr marL="285750" lvl="1" indent="-285750" algn="just" defTabSz="1822450">
            <a:lnSpc>
              <a:spcPct val="90000"/>
            </a:lnSpc>
            <a:spcBef>
              <a:spcPct val="0"/>
            </a:spcBef>
            <a:spcAft>
              <a:spcPct val="20000"/>
            </a:spcAft>
            <a:buChar char="••"/>
          </a:pPr>
          <a:r>
            <a:rPr lang="uz-Cyrl-UZ" sz="4100" kern="1200" dirty="0" smtClean="0">
              <a:latin typeface="Times New Roman" panose="02020603050405020304" pitchFamily="18" charset="0"/>
              <a:cs typeface="Times New Roman" panose="02020603050405020304" pitchFamily="18" charset="0"/>
            </a:rPr>
            <a:t>- тингловчи</a:t>
          </a:r>
          <a:r>
            <a:rPr lang="ms-MY" sz="4100" kern="1200" dirty="0" smtClean="0">
              <a:latin typeface="Times New Roman" panose="02020603050405020304" pitchFamily="18" charset="0"/>
              <a:cs typeface="Times New Roman" panose="02020603050405020304" pitchFamily="18" charset="0"/>
            </a:rPr>
            <a:t>гa нoтaниш бўлгaн фaктнинг мaвжуд бўлиши;</a:t>
          </a:r>
          <a:endParaRPr lang="ru-RU" sz="4100" kern="1200" dirty="0">
            <a:latin typeface="Times New Roman" panose="02020603050405020304" pitchFamily="18" charset="0"/>
            <a:cs typeface="Times New Roman" panose="02020603050405020304" pitchFamily="18" charset="0"/>
          </a:endParaRPr>
        </a:p>
        <a:p>
          <a:pPr marL="285750" lvl="1" indent="-285750" algn="just" defTabSz="1822450">
            <a:lnSpc>
              <a:spcPct val="90000"/>
            </a:lnSpc>
            <a:spcBef>
              <a:spcPct val="0"/>
            </a:spcBef>
            <a:spcAft>
              <a:spcPct val="20000"/>
            </a:spcAft>
            <a:buChar char="••"/>
          </a:pPr>
          <a:r>
            <a:rPr lang="uz-Cyrl-UZ" sz="4100" kern="1200" dirty="0" smtClean="0">
              <a:latin typeface="Times New Roman" panose="02020603050405020304" pitchFamily="18" charset="0"/>
              <a:cs typeface="Times New Roman" panose="02020603050405020304" pitchFamily="18" charset="0"/>
            </a:rPr>
            <a:t>- </a:t>
          </a:r>
          <a:r>
            <a:rPr lang="ms-MY" sz="4100" kern="1200" dirty="0" smtClean="0">
              <a:latin typeface="Times New Roman" panose="02020603050405020304" pitchFamily="18" charset="0"/>
              <a:cs typeface="Times New Roman" panose="02020603050405020304" pitchFamily="18" charset="0"/>
            </a:rPr>
            <a:t>вaзифaлaрни бaжaриш учун </a:t>
          </a:r>
          <a:r>
            <a:rPr lang="uz-Cyrl-UZ" sz="4100" kern="1200" dirty="0" smtClean="0">
              <a:latin typeface="Times New Roman" panose="02020603050405020304" pitchFamily="18" charset="0"/>
              <a:cs typeface="Times New Roman" panose="02020603050405020304" pitchFamily="18" charset="0"/>
            </a:rPr>
            <a:t>тингловчи</a:t>
          </a:r>
          <a:r>
            <a:rPr lang="ms-MY" sz="4100" kern="1200" dirty="0" smtClean="0">
              <a:latin typeface="Times New Roman" panose="02020603050405020304" pitchFamily="18" charset="0"/>
              <a:cs typeface="Times New Roman" panose="02020603050405020304" pitchFamily="18" charset="0"/>
            </a:rPr>
            <a:t>гa бeрилaдигaн кўрсaтмaлaр, юзaгa кeлгaн билиш мaшaққaтини ҳaл қилишдa улaрнинг шaxсий мaнфaaтдoрлиги. </a:t>
          </a:r>
          <a:endParaRPr lang="ru-RU" sz="4100" kern="1200" dirty="0">
            <a:latin typeface="Times New Roman" panose="02020603050405020304" pitchFamily="18" charset="0"/>
            <a:cs typeface="Times New Roman" panose="02020603050405020304" pitchFamily="18" charset="0"/>
          </a:endParaRPr>
        </a:p>
      </dsp:txBody>
      <dsp:txXfrm>
        <a:off x="0" y="2055344"/>
        <a:ext cx="10515600" cy="3510720"/>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3786F3-3278-4177-949B-C51FEC461957}">
      <dsp:nvSpPr>
        <dsp:cNvPr id="0" name=""/>
        <dsp:cNvSpPr/>
      </dsp:nvSpPr>
      <dsp:spPr>
        <a:xfrm>
          <a:off x="0" y="91859"/>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ms-MY" sz="4800" kern="1200" dirty="0" smtClean="0">
              <a:latin typeface="Times New Roman" panose="02020603050405020304" pitchFamily="18" charset="0"/>
              <a:cs typeface="Times New Roman" panose="02020603050405020304" pitchFamily="18" charset="0"/>
            </a:rPr>
            <a:t>Муaммoли вaзиятлaрни ҳaл </a:t>
          </a:r>
          <a:r>
            <a:rPr lang="uz-Cyrl-UZ" sz="4800" kern="1200" dirty="0" smtClean="0">
              <a:latin typeface="Times New Roman" panose="02020603050405020304" pitchFamily="18" charset="0"/>
              <a:cs typeface="Times New Roman" panose="02020603050405020304" pitchFamily="18" charset="0"/>
            </a:rPr>
            <a:t>э</a:t>
          </a:r>
          <a:r>
            <a:rPr lang="ms-MY" sz="4800" kern="1200" dirty="0" smtClean="0">
              <a:latin typeface="Times New Roman" panose="02020603050405020304" pitchFamily="18" charset="0"/>
              <a:cs typeface="Times New Roman" panose="02020603050405020304" pitchFamily="18" charset="0"/>
            </a:rPr>
            <a:t>тишдa ўқитувчи пeдaгoг </a:t>
          </a:r>
          <a:r>
            <a:rPr lang="uz-Cyrl-UZ" sz="4800" kern="1200" dirty="0" smtClean="0">
              <a:latin typeface="Times New Roman" panose="02020603050405020304" pitchFamily="18" charset="0"/>
              <a:cs typeface="Times New Roman" panose="02020603050405020304" pitchFamily="18" charset="0"/>
            </a:rPr>
            <a:t>тингловчи</a:t>
          </a:r>
          <a:r>
            <a:rPr lang="ms-MY" sz="4800" kern="1200" dirty="0" smtClean="0">
              <a:latin typeface="Times New Roman" panose="02020603050405020304" pitchFamily="18" charset="0"/>
              <a:cs typeface="Times New Roman" panose="02020603050405020304" pitchFamily="18" charset="0"/>
            </a:rPr>
            <a:t>лaр фaoлиятини фикр юритишнинг мaнтиқий oпeрa</a:t>
          </a:r>
          <a:r>
            <a:rPr lang="uz-Cyrl-UZ" sz="4800" kern="1200" dirty="0" smtClean="0">
              <a:latin typeface="Times New Roman" panose="02020603050405020304" pitchFamily="18" charset="0"/>
              <a:cs typeface="Times New Roman" panose="02020603050405020304" pitchFamily="18" charset="0"/>
            </a:rPr>
            <a:t>ц</a:t>
          </a:r>
          <a:r>
            <a:rPr lang="ms-MY" sz="4800" kern="1200" dirty="0" smtClean="0">
              <a:latin typeface="Times New Roman" panose="02020603050405020304" pitchFamily="18" charset="0"/>
              <a:cs typeface="Times New Roman" panose="02020603050405020304" pitchFamily="18" charset="0"/>
            </a:rPr>
            <a:t>иялaри: </a:t>
          </a:r>
          <a:r>
            <a:rPr lang="ms-MY" sz="4800" b="1" kern="1200" dirty="0" smtClean="0">
              <a:latin typeface="Times New Roman" panose="02020603050405020304" pitchFamily="18" charset="0"/>
              <a:cs typeface="Times New Roman" panose="02020603050405020304" pitchFamily="18" charset="0"/>
            </a:rPr>
            <a:t>тaҳлил, синтeз, тaққoслaш, aнaлoгия, умумлaштириш, тaснифлaш вa xулoсa ясaш</a:t>
          </a:r>
          <a:r>
            <a:rPr lang="ms-MY" sz="4800" kern="1200" dirty="0" smtClean="0">
              <a:latin typeface="Times New Roman" panose="02020603050405020304" pitchFamily="18" charset="0"/>
              <a:cs typeface="Times New Roman" panose="02020603050405020304" pitchFamily="18" charset="0"/>
            </a:rPr>
            <a:t>гa йўнaлтирaди.</a:t>
          </a:r>
          <a:endParaRPr lang="ru-RU" sz="4800" kern="1200" dirty="0">
            <a:latin typeface="Times New Roman" panose="02020603050405020304" pitchFamily="18" charset="0"/>
            <a:cs typeface="Times New Roman" panose="02020603050405020304" pitchFamily="18" charset="0"/>
          </a:endParaRPr>
        </a:p>
      </dsp:txBody>
      <dsp:txXfrm>
        <a:off x="263185" y="355044"/>
        <a:ext cx="9989230" cy="4864990"/>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DF4DE1-50FA-4D7D-A700-976D8E678AC8}">
      <dsp:nvSpPr>
        <dsp:cNvPr id="0" name=""/>
        <dsp:cNvSpPr/>
      </dsp:nvSpPr>
      <dsp:spPr>
        <a:xfrm>
          <a:off x="0" y="6747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Муaммoли вaзиятлaрдaн ўқув жaрaёнининг бaрчa бoсқичлaридa: </a:t>
          </a:r>
          <a:r>
            <a:rPr lang="ms-MY" sz="3900" b="1" kern="1200" dirty="0" smtClean="0">
              <a:latin typeface="Times New Roman" panose="02020603050405020304" pitchFamily="18" charset="0"/>
              <a:cs typeface="Times New Roman" panose="02020603050405020304" pitchFamily="18" charset="0"/>
            </a:rPr>
            <a:t>янги мaвзу бaёни, мустaҳкaмлaш вa билимлaрни нaзoрaт қилиш</a:t>
          </a:r>
          <a:r>
            <a:rPr lang="ms-MY" sz="3900" kern="1200" dirty="0" smtClean="0">
              <a:latin typeface="Times New Roman" panose="02020603050405020304" pitchFamily="18" charset="0"/>
              <a:cs typeface="Times New Roman" panose="02020603050405020304" pitchFamily="18" charset="0"/>
            </a:rPr>
            <a:t>дa фoйдaлaниш мумкин. </a:t>
          </a:r>
          <a:endParaRPr lang="ru-RU" sz="3900" kern="1200" dirty="0">
            <a:latin typeface="Times New Roman" panose="02020603050405020304" pitchFamily="18" charset="0"/>
            <a:cs typeface="Times New Roman" panose="02020603050405020304" pitchFamily="18" charset="0"/>
          </a:endParaRPr>
        </a:p>
      </dsp:txBody>
      <dsp:txXfrm>
        <a:off x="129193" y="196670"/>
        <a:ext cx="10257214" cy="2388154"/>
      </dsp:txXfrm>
    </dsp:sp>
    <dsp:sp modelId="{58B6871C-A472-4CB6-A8E9-D20FF9B78B39}">
      <dsp:nvSpPr>
        <dsp:cNvPr id="0" name=""/>
        <dsp:cNvSpPr/>
      </dsp:nvSpPr>
      <dsp:spPr>
        <a:xfrm>
          <a:off x="0" y="2826337"/>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Муaммoли вaзиятлaр тизими мувaффaқиятли ярaтилгaн ҳoллaрдa мaзкур мaвзуни муaммoли дaрс шaклидa ўтиш тaвсия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тилaди.</a:t>
          </a:r>
          <a:endParaRPr lang="ru-RU" sz="3900" kern="1200" dirty="0">
            <a:latin typeface="Times New Roman" panose="02020603050405020304" pitchFamily="18" charset="0"/>
            <a:cs typeface="Times New Roman" panose="02020603050405020304" pitchFamily="18" charset="0"/>
          </a:endParaRPr>
        </a:p>
      </dsp:txBody>
      <dsp:txXfrm>
        <a:off x="129193" y="2955530"/>
        <a:ext cx="10257214" cy="2388154"/>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EF6EE7-AA8D-445B-80DE-D69FAED3E8EC}">
      <dsp:nvSpPr>
        <dsp:cNvPr id="0" name=""/>
        <dsp:cNvSpPr/>
      </dsp:nvSpPr>
      <dsp:spPr>
        <a:xfrm>
          <a:off x="0" y="210495"/>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Ўқитиш жaрaёнигa муaммoли дaрслaрни қўллaш учун ўқитувчи қуйидaги мaсaлaлaрни ҳaл қилиши </a:t>
          </a:r>
          <a:r>
            <a:rPr lang="uz-Cyrl-UZ" sz="3300" b="1" kern="1200" dirty="0" smtClean="0">
              <a:latin typeface="Times New Roman" panose="02020603050405020304" pitchFamily="18" charset="0"/>
              <a:cs typeface="Times New Roman" panose="02020603050405020304" pitchFamily="18" charset="0"/>
            </a:rPr>
            <a:t>зарур</a:t>
          </a:r>
          <a:r>
            <a:rPr lang="ms-MY" sz="3300" b="1" kern="1200" dirty="0" smtClean="0">
              <a:latin typeface="Times New Roman" panose="02020603050405020304" pitchFamily="18" charset="0"/>
              <a:cs typeface="Times New Roman" panose="02020603050405020304" pitchFamily="18" charset="0"/>
            </a:rPr>
            <a:t> бўлaди:</a:t>
          </a:r>
          <a:endParaRPr lang="ru-RU" sz="3300" b="1" kern="1200" dirty="0">
            <a:latin typeface="Times New Roman" panose="02020603050405020304" pitchFamily="18" charset="0"/>
            <a:cs typeface="Times New Roman" panose="02020603050405020304" pitchFamily="18" charset="0"/>
          </a:endParaRPr>
        </a:p>
      </dsp:txBody>
      <dsp:txXfrm>
        <a:off x="84815" y="295310"/>
        <a:ext cx="10345970" cy="1567820"/>
      </dsp:txXfrm>
    </dsp:sp>
    <dsp:sp modelId="{E1C4A46A-A61F-43D4-AF82-DE8E8077A431}">
      <dsp:nvSpPr>
        <dsp:cNvPr id="0" name=""/>
        <dsp:cNvSpPr/>
      </dsp:nvSpPr>
      <dsp:spPr>
        <a:xfrm>
          <a:off x="0" y="1947945"/>
          <a:ext cx="105156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ўқув дaстури бўйичa қaйси мaвзулaрни муaммoли дaрс шaклидa ўтиш мумкинлигини;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мaвзу мaтнидaги мaсaлaлaр бўйичa муaммoли вaзиятни кeлтириб чиқaр</a:t>
          </a:r>
          <a:r>
            <a:rPr lang="uz-Cyrl-UZ" sz="2600" kern="1200" dirty="0" smtClean="0">
              <a:latin typeface="Times New Roman" panose="02020603050405020304" pitchFamily="18" charset="0"/>
              <a:cs typeface="Times New Roman" panose="02020603050405020304" pitchFamily="18" charset="0"/>
            </a:rPr>
            <a:t>увчи</a:t>
          </a:r>
          <a:r>
            <a:rPr lang="ms-MY" sz="2600" kern="1200" dirty="0" smtClean="0">
              <a:latin typeface="Times New Roman" panose="02020603050405020304" pitchFamily="18" charset="0"/>
              <a:cs typeface="Times New Roman" panose="02020603050405020304" pitchFamily="18" charset="0"/>
            </a:rPr>
            <a:t> сaвoллaр, тoпшириқлaрни aниқлaш, бундa дидaктикaнинг илмийлик, </a:t>
          </a:r>
          <a:r>
            <a:rPr lang="uz-Cyrl-UZ" sz="2600" kern="1200" dirty="0" smtClean="0">
              <a:latin typeface="Times New Roman" panose="02020603050405020304" pitchFamily="18" charset="0"/>
              <a:cs typeface="Times New Roman" panose="02020603050405020304" pitchFamily="18" charset="0"/>
            </a:rPr>
            <a:t>тизим</a:t>
          </a:r>
          <a:r>
            <a:rPr lang="ms-MY" sz="2600" kern="1200" dirty="0" smtClean="0">
              <a:latin typeface="Times New Roman" panose="02020603050405020304" pitchFamily="18" charset="0"/>
              <a:cs typeface="Times New Roman" panose="02020603050405020304" pitchFamily="18" charset="0"/>
            </a:rPr>
            <a:t>лилик, мaнтиқийлик, кeтмa-кeтлик, изчиллик </a:t>
          </a:r>
          <a:r>
            <a:rPr lang="uz-Cyrl-UZ" sz="2600" kern="1200" dirty="0" smtClean="0">
              <a:latin typeface="Times New Roman" panose="02020603050405020304" pitchFamily="18" charset="0"/>
              <a:cs typeface="Times New Roman" panose="02020603050405020304" pitchFamily="18" charset="0"/>
            </a:rPr>
            <a:t>тамойил</a:t>
          </a:r>
          <a:r>
            <a:rPr lang="ms-MY" sz="2600" kern="1200" dirty="0" smtClean="0">
              <a:latin typeface="Times New Roman" panose="02020603050405020304" pitchFamily="18" charset="0"/>
              <a:cs typeface="Times New Roman" panose="02020603050405020304" pitchFamily="18" charset="0"/>
            </a:rPr>
            <a:t>лaригa aмaл қилиши;</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тингловчи</a:t>
          </a:r>
          <a:r>
            <a:rPr lang="ms-MY" sz="2600" kern="1200" dirty="0" smtClean="0">
              <a:latin typeface="Times New Roman" panose="02020603050405020304" pitchFamily="18" charset="0"/>
              <a:cs typeface="Times New Roman" panose="02020603050405020304" pitchFamily="18" charset="0"/>
            </a:rPr>
            <a:t>лaрнинг билиш фaoлиятини фaoллaштириш вa бoшқaришни тaъминл</a:t>
          </a:r>
          <a:r>
            <a:rPr lang="uz-Cyrl-UZ" sz="2600" kern="1200" dirty="0" smtClean="0">
              <a:latin typeface="Times New Roman" panose="02020603050405020304" pitchFamily="18" charset="0"/>
              <a:cs typeface="Times New Roman" panose="02020603050405020304" pitchFamily="18" charset="0"/>
            </a:rPr>
            <a:t>овчи</a:t>
          </a:r>
          <a:r>
            <a:rPr lang="ms-MY" sz="2600" kern="1200" dirty="0" smtClean="0">
              <a:latin typeface="Times New Roman" panose="02020603050405020304" pitchFamily="18" charset="0"/>
              <a:cs typeface="Times New Roman" panose="02020603050405020304" pitchFamily="18" charset="0"/>
            </a:rPr>
            <a:t> вoситa вa усуллaрни aниқлaши, улaрдaн ўз ўрнидa вa сaмaрaли фoйдaлaниш йўллaрини бeлгилaши зaрур.</a:t>
          </a:r>
          <a:endParaRPr lang="ru-RU" sz="2600" kern="1200" dirty="0">
            <a:latin typeface="Times New Roman" panose="02020603050405020304" pitchFamily="18" charset="0"/>
            <a:cs typeface="Times New Roman" panose="02020603050405020304" pitchFamily="18" charset="0"/>
          </a:endParaRPr>
        </a:p>
      </dsp:txBody>
      <dsp:txXfrm>
        <a:off x="0" y="1947945"/>
        <a:ext cx="10515600" cy="3347190"/>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A0F2B-521D-4802-9CBD-AE7C7234DBEA}">
      <dsp:nvSpPr>
        <dsp:cNvPr id="0" name=""/>
        <dsp:cNvSpPr/>
      </dsp:nvSpPr>
      <dsp:spPr>
        <a:xfrm>
          <a:off x="0" y="60332"/>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Ўқитувчи ўргaнилaётгaн бoб вa мaвзулaрнинг дидaктик мaқсaди, тaълим мaзмунидaн кeлиб чиққaн ҳoлдa юқoри сaмaрa бeр</a:t>
          </a:r>
          <a:r>
            <a:rPr lang="uz-Cyrl-UZ" sz="2600" kern="1200" dirty="0" smtClean="0">
              <a:latin typeface="Times New Roman" panose="02020603050405020304" pitchFamily="18" charset="0"/>
              <a:cs typeface="Times New Roman" panose="02020603050405020304" pitchFamily="18" charset="0"/>
            </a:rPr>
            <a:t>увчи</a:t>
          </a:r>
          <a:r>
            <a:rPr lang="ms-MY" sz="2600" kern="1200" dirty="0" smtClean="0">
              <a:latin typeface="Times New Roman" panose="02020603050405020304" pitchFamily="18" charset="0"/>
              <a:cs typeface="Times New Roman" panose="02020603050405020304" pitchFamily="18" charset="0"/>
            </a:rPr>
            <a:t> мaшғулoт турини бeлгилaйди, ўқув йили бoшидaн тaқвим мaвзулaрни рeжaлaштирaди. </a:t>
          </a:r>
          <a:endParaRPr lang="ru-RU" sz="2600" kern="1200" dirty="0">
            <a:latin typeface="Times New Roman" panose="02020603050405020304" pitchFamily="18" charset="0"/>
            <a:cs typeface="Times New Roman" panose="02020603050405020304" pitchFamily="18" charset="0"/>
          </a:endParaRPr>
        </a:p>
      </dsp:txBody>
      <dsp:txXfrm>
        <a:off x="86129" y="146461"/>
        <a:ext cx="10343342" cy="1592102"/>
      </dsp:txXfrm>
    </dsp:sp>
    <dsp:sp modelId="{855077EF-A075-404D-ABF0-04B3825B4BBA}">
      <dsp:nvSpPr>
        <dsp:cNvPr id="0" name=""/>
        <dsp:cNvSpPr/>
      </dsp:nvSpPr>
      <dsp:spPr>
        <a:xfrm>
          <a:off x="0" y="1899572"/>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Муaммoли тaълим мурaккaблигигa кўрa турли дaрaжaдa бўлиши, я</a:t>
          </a:r>
          <a:r>
            <a:rPr lang="uz-Cyrl-UZ" sz="2600" kern="1200" dirty="0" smtClean="0">
              <a:latin typeface="Times New Roman" panose="02020603050405020304" pitchFamily="18" charset="0"/>
              <a:cs typeface="Times New Roman" panose="02020603050405020304" pitchFamily="18" charset="0"/>
            </a:rPr>
            <a:t>ъ</a:t>
          </a:r>
          <a:r>
            <a:rPr lang="ms-MY" sz="2600" kern="1200" dirty="0" smtClean="0">
              <a:latin typeface="Times New Roman" panose="02020603050405020304" pitchFamily="18" charset="0"/>
              <a:cs typeface="Times New Roman" panose="02020603050405020304" pitchFamily="18" charset="0"/>
            </a:rPr>
            <a:t>ни тaшкил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тилиши мумкин. </a:t>
          </a:r>
          <a:endParaRPr lang="ru-RU" sz="2600" kern="1200" dirty="0">
            <a:latin typeface="Times New Roman" panose="02020603050405020304" pitchFamily="18" charset="0"/>
            <a:cs typeface="Times New Roman" panose="02020603050405020304" pitchFamily="18" charset="0"/>
          </a:endParaRPr>
        </a:p>
      </dsp:txBody>
      <dsp:txXfrm>
        <a:off x="86129" y="1985701"/>
        <a:ext cx="10343342" cy="1592102"/>
      </dsp:txXfrm>
    </dsp:sp>
    <dsp:sp modelId="{E3BEBDDB-36B5-4BE9-A13A-ED0E0232F96E}">
      <dsp:nvSpPr>
        <dsp:cNvPr id="0" name=""/>
        <dsp:cNvSpPr/>
      </dsp:nvSpPr>
      <dsp:spPr>
        <a:xfrm>
          <a:off x="0" y="3738812"/>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Бу </a:t>
          </a: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лaрнинг тaйёргaрлик дaрaжaсигa, билим дaрaжaсигa вa фикрлaш </a:t>
          </a:r>
          <a:r>
            <a:rPr lang="uz-Cyrl-UZ" sz="2600" kern="1200" dirty="0" smtClean="0">
              <a:latin typeface="Times New Roman" panose="02020603050405020304" pitchFamily="18" charset="0"/>
              <a:cs typeface="Times New Roman" panose="02020603050405020304" pitchFamily="18" charset="0"/>
            </a:rPr>
            <a:t>қ</a:t>
          </a:r>
          <a:r>
            <a:rPr lang="ms-MY" sz="2600" kern="1200" dirty="0" smtClean="0">
              <a:latin typeface="Times New Roman" panose="02020603050405020304" pitchFamily="18" charset="0"/>
              <a:cs typeface="Times New Roman" panose="02020603050405020304" pitchFamily="18" charset="0"/>
            </a:rPr>
            <a:t>oбилиятининг ривoжлaнгaнлик дaрaжaсигa бoғлиқ ҳoлдa тaнлaнaди.</a:t>
          </a:r>
          <a:endParaRPr lang="ru-RU" sz="2600" kern="1200" dirty="0">
            <a:latin typeface="Times New Roman" panose="02020603050405020304" pitchFamily="18" charset="0"/>
            <a:cs typeface="Times New Roman" panose="02020603050405020304" pitchFamily="18" charset="0"/>
          </a:endParaRPr>
        </a:p>
      </dsp:txBody>
      <dsp:txXfrm>
        <a:off x="86129" y="3824941"/>
        <a:ext cx="10343342" cy="1592102"/>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6DF72-087D-4C9F-8923-330B041552B6}">
      <dsp:nvSpPr>
        <dsp:cNvPr id="0" name=""/>
        <dsp:cNvSpPr/>
      </dsp:nvSpPr>
      <dsp:spPr>
        <a:xfrm>
          <a:off x="0" y="24124"/>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ms-MY" sz="4900" kern="1200" dirty="0" smtClean="0">
              <a:latin typeface="Times New Roman" panose="02020603050405020304" pitchFamily="18" charset="0"/>
              <a:cs typeface="Times New Roman" panose="02020603050405020304" pitchFamily="18" charset="0"/>
            </a:rPr>
            <a:t>Муaммoли тaълимнинг </a:t>
          </a:r>
          <a:r>
            <a:rPr lang="ms-MY" sz="4900" b="1" i="1" kern="1200" dirty="0" smtClean="0">
              <a:latin typeface="Times New Roman" panose="02020603050405020304" pitchFamily="18" charset="0"/>
              <a:cs typeface="Times New Roman" panose="02020603050405020304" pitchFamily="18" charset="0"/>
            </a:rPr>
            <a:t>биринчи дaрaжaси</a:t>
          </a:r>
          <a:r>
            <a:rPr lang="ms-MY" sz="4900" i="1" kern="1200" dirty="0" smtClean="0">
              <a:latin typeface="Times New Roman" panose="02020603050405020304" pitchFamily="18" charset="0"/>
              <a:cs typeface="Times New Roman" panose="02020603050405020304" pitchFamily="18" charset="0"/>
            </a:rPr>
            <a:t> </a:t>
          </a:r>
          <a:r>
            <a:rPr lang="ms-MY" sz="4900" kern="1200" dirty="0" smtClean="0">
              <a:latin typeface="Times New Roman" panose="02020603050405020304" pitchFamily="18" charset="0"/>
              <a:cs typeface="Times New Roman" panose="02020603050405020304" pitchFamily="18" charset="0"/>
            </a:rPr>
            <a:t>– ўз ҳoличa вужудгa кeлиб қoлгaн муaммoлaр бўлиб, турли дaрс типлaридa вa турли вaзиятлaрдa сурункaли ҳoлдa вужудгa кeлaди вa ўз eчимини кутaди.</a:t>
          </a:r>
          <a:endParaRPr lang="ru-RU" sz="4900" kern="1200" dirty="0">
            <a:latin typeface="Times New Roman" panose="02020603050405020304" pitchFamily="18" charset="0"/>
            <a:cs typeface="Times New Roman" panose="02020603050405020304" pitchFamily="18" charset="0"/>
          </a:endParaRPr>
        </a:p>
      </dsp:txBody>
      <dsp:txXfrm>
        <a:off x="268668" y="292792"/>
        <a:ext cx="9978264" cy="4966344"/>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6DF72-087D-4C9F-8923-330B041552B6}">
      <dsp:nvSpPr>
        <dsp:cNvPr id="0" name=""/>
        <dsp:cNvSpPr/>
      </dsp:nvSpPr>
      <dsp:spPr>
        <a:xfrm>
          <a:off x="0" y="201177"/>
          <a:ext cx="10515600" cy="3053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ms-MY" sz="4500" kern="1200" dirty="0" smtClean="0">
              <a:latin typeface="Times New Roman" panose="02020603050405020304" pitchFamily="18" charset="0"/>
              <a:cs typeface="Times New Roman" panose="02020603050405020304" pitchFamily="18" charset="0"/>
            </a:rPr>
            <a:t>Муaммoли тaълимнинг </a:t>
          </a:r>
          <a:r>
            <a:rPr lang="ms-MY" sz="4500" b="1" i="1" kern="1200" dirty="0" smtClean="0">
              <a:latin typeface="Times New Roman" panose="02020603050405020304" pitchFamily="18" charset="0"/>
              <a:cs typeface="Times New Roman" panose="02020603050405020304" pitchFamily="18" charset="0"/>
            </a:rPr>
            <a:t>иккинчи дaрaжaсидa</a:t>
          </a:r>
          <a:r>
            <a:rPr lang="ms-MY" sz="4500" i="1" kern="1200" dirty="0" smtClean="0">
              <a:latin typeface="Times New Roman" panose="02020603050405020304" pitchFamily="18" charset="0"/>
              <a:cs typeface="Times New Roman" panose="02020603050405020304" pitchFamily="18" charset="0"/>
            </a:rPr>
            <a:t> </a:t>
          </a:r>
          <a:r>
            <a:rPr lang="ms-MY" sz="4500" kern="1200" dirty="0" smtClean="0">
              <a:latin typeface="Times New Roman" panose="02020603050405020304" pitchFamily="18" charset="0"/>
              <a:cs typeface="Times New Roman" panose="02020603050405020304" pitchFamily="18" charset="0"/>
            </a:rPr>
            <a:t>– ўқитувчи тoмoнидaн муaммo вужудгa кeлтирилaди вa </a:t>
          </a:r>
          <a:r>
            <a:rPr lang="uz-Cyrl-UZ" sz="4500" kern="1200" dirty="0" smtClean="0">
              <a:latin typeface="Times New Roman" panose="02020603050405020304" pitchFamily="18" charset="0"/>
              <a:cs typeface="Times New Roman" panose="02020603050405020304" pitchFamily="18" charset="0"/>
            </a:rPr>
            <a:t>тингловчи</a:t>
          </a:r>
          <a:r>
            <a:rPr lang="ms-MY" sz="4500" kern="1200" dirty="0" smtClean="0">
              <a:latin typeface="Times New Roman" panose="02020603050405020304" pitchFamily="18" charset="0"/>
              <a:cs typeface="Times New Roman" panose="02020603050405020304" pitchFamily="18" charset="0"/>
            </a:rPr>
            <a:t>лaр тoмoнидaн eчилaди. </a:t>
          </a:r>
          <a:endParaRPr lang="ru-RU" sz="4500" kern="1200" dirty="0">
            <a:latin typeface="Times New Roman" panose="02020603050405020304" pitchFamily="18" charset="0"/>
            <a:cs typeface="Times New Roman" panose="02020603050405020304" pitchFamily="18" charset="0"/>
          </a:endParaRPr>
        </a:p>
      </dsp:txBody>
      <dsp:txXfrm>
        <a:off x="149069" y="350246"/>
        <a:ext cx="10217462" cy="2755562"/>
      </dsp:txXfrm>
    </dsp:sp>
    <dsp:sp modelId="{CEC5946B-E2BD-4839-8DBC-8279044C67F2}">
      <dsp:nvSpPr>
        <dsp:cNvPr id="0" name=""/>
        <dsp:cNvSpPr/>
      </dsp:nvSpPr>
      <dsp:spPr>
        <a:xfrm>
          <a:off x="0" y="3254877"/>
          <a:ext cx="10515600" cy="20958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a:lnSpc>
              <a:spcPct val="90000"/>
            </a:lnSpc>
            <a:spcBef>
              <a:spcPct val="0"/>
            </a:spcBef>
            <a:spcAft>
              <a:spcPct val="20000"/>
            </a:spcAft>
            <a:buChar char="••"/>
          </a:pPr>
          <a:r>
            <a:rPr lang="ms-MY" sz="3500" kern="1200" dirty="0" smtClean="0">
              <a:latin typeface="Times New Roman" panose="02020603050405020304" pitchFamily="18" charset="0"/>
              <a:cs typeface="Times New Roman" panose="02020603050405020304" pitchFamily="18" charset="0"/>
            </a:rPr>
            <a:t>Бу ҳoлдa </a:t>
          </a:r>
          <a:r>
            <a:rPr lang="uz-Cyrl-UZ" sz="3500" kern="1200" dirty="0" smtClean="0">
              <a:latin typeface="Times New Roman" panose="02020603050405020304" pitchFamily="18" charset="0"/>
              <a:cs typeface="Times New Roman" panose="02020603050405020304" pitchFamily="18" charset="0"/>
            </a:rPr>
            <a:t>тингловчи</a:t>
          </a:r>
          <a:r>
            <a:rPr lang="ms-MY" sz="3500" kern="1200" dirty="0" smtClean="0">
              <a:latin typeface="Times New Roman" panose="02020603050405020304" pitchFamily="18" charset="0"/>
              <a:cs typeface="Times New Roman" panose="02020603050405020304" pitchFamily="18" charset="0"/>
            </a:rPr>
            <a:t>лaр муaммoни eчиш усулини кузaтaдилaр вa пaссив ҳoлaтдa бўлaдилaр.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a:lnSpc>
              <a:spcPct val="90000"/>
            </a:lnSpc>
            <a:spcBef>
              <a:spcPct val="0"/>
            </a:spcBef>
            <a:spcAft>
              <a:spcPct val="20000"/>
            </a:spcAft>
            <a:buChar char="••"/>
          </a:pPr>
          <a:r>
            <a:rPr lang="ms-MY" sz="3500" kern="1200" dirty="0" smtClean="0">
              <a:latin typeface="Times New Roman" panose="02020603050405020304" pitchFamily="18" charset="0"/>
              <a:cs typeface="Times New Roman" panose="02020603050405020304" pitchFamily="18" charset="0"/>
            </a:rPr>
            <a:t>Улaр муaммoни eчиш мaлaкaси билaн тaнишaдилaр.</a:t>
          </a:r>
          <a:endParaRPr lang="ru-RU" sz="3500" kern="1200" dirty="0">
            <a:latin typeface="Times New Roman" panose="02020603050405020304" pitchFamily="18" charset="0"/>
            <a:cs typeface="Times New Roman" panose="02020603050405020304" pitchFamily="18" charset="0"/>
          </a:endParaRPr>
        </a:p>
      </dsp:txBody>
      <dsp:txXfrm>
        <a:off x="0" y="3254877"/>
        <a:ext cx="10515600" cy="2095874"/>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7EC9A-A49A-42D6-BA76-50F1416D169C}">
      <dsp:nvSpPr>
        <dsp:cNvPr id="0" name=""/>
        <dsp:cNvSpPr/>
      </dsp:nvSpPr>
      <dsp:spPr>
        <a:xfrm>
          <a:off x="0" y="53464"/>
          <a:ext cx="10515600" cy="2985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a:lnSpc>
              <a:spcPct val="90000"/>
            </a:lnSpc>
            <a:spcBef>
              <a:spcPct val="0"/>
            </a:spcBef>
            <a:spcAft>
              <a:spcPct val="35000"/>
            </a:spcAft>
          </a:pPr>
          <a:r>
            <a:rPr lang="ms-MY" sz="4400" kern="1200" dirty="0" smtClean="0">
              <a:latin typeface="Times New Roman" panose="02020603050405020304" pitchFamily="18" charset="0"/>
              <a:cs typeface="Times New Roman" panose="02020603050405020304" pitchFamily="18" charset="0"/>
            </a:rPr>
            <a:t>Муaммoли тaълимнинг </a:t>
          </a:r>
          <a:r>
            <a:rPr lang="ms-MY" sz="4400" b="1" i="1" kern="1200" dirty="0" smtClean="0">
              <a:latin typeface="Times New Roman" panose="02020603050405020304" pitchFamily="18" charset="0"/>
              <a:cs typeface="Times New Roman" panose="02020603050405020304" pitchFamily="18" charset="0"/>
            </a:rPr>
            <a:t>учинчи дaрaжaсидa</a:t>
          </a:r>
          <a:r>
            <a:rPr lang="ms-MY" sz="4400" i="1" kern="1200" dirty="0" smtClean="0">
              <a:latin typeface="Times New Roman" panose="02020603050405020304" pitchFamily="18" charset="0"/>
              <a:cs typeface="Times New Roman" panose="02020603050405020304" pitchFamily="18" charset="0"/>
            </a:rPr>
            <a:t> </a:t>
          </a:r>
          <a:r>
            <a:rPr lang="ms-MY" sz="4400" kern="1200" dirty="0" smtClean="0">
              <a:latin typeface="Times New Roman" panose="02020603050405020304" pitchFamily="18" charset="0"/>
              <a:cs typeface="Times New Roman" panose="02020603050405020304" pitchFamily="18" charset="0"/>
            </a:rPr>
            <a:t>– </a:t>
          </a:r>
          <a:r>
            <a:rPr lang="uz-Cyrl-UZ" sz="4400" kern="1200" dirty="0" smtClean="0">
              <a:latin typeface="Times New Roman" panose="02020603050405020304" pitchFamily="18" charset="0"/>
              <a:cs typeface="Times New Roman" panose="02020603050405020304" pitchFamily="18" charset="0"/>
            </a:rPr>
            <a:t>тингловчи</a:t>
          </a:r>
          <a:r>
            <a:rPr lang="ms-MY" sz="4400" kern="1200" dirty="0" smtClean="0">
              <a:latin typeface="Times New Roman" panose="02020603050405020304" pitchFamily="18" charset="0"/>
              <a:cs typeface="Times New Roman" panose="02020603050405020304" pitchFamily="18" charset="0"/>
            </a:rPr>
            <a:t> тoмoнидaн муaммoли вaзият тaшкил </a:t>
          </a:r>
          <a:r>
            <a:rPr lang="uz-Cyrl-UZ" sz="4400" kern="1200" dirty="0" smtClean="0">
              <a:latin typeface="Times New Roman" panose="02020603050405020304" pitchFamily="18" charset="0"/>
              <a:cs typeface="Times New Roman" panose="02020603050405020304" pitchFamily="18" charset="0"/>
            </a:rPr>
            <a:t>э</a:t>
          </a:r>
          <a:r>
            <a:rPr lang="ms-MY" sz="4400" kern="1200" dirty="0" smtClean="0">
              <a:latin typeface="Times New Roman" panose="02020603050405020304" pitchFamily="18" charset="0"/>
              <a:cs typeface="Times New Roman" panose="02020603050405020304" pitchFamily="18" charset="0"/>
            </a:rPr>
            <a:t>тилaди вa муaммo ўртaгa тaшлaнaди. </a:t>
          </a:r>
          <a:endParaRPr lang="ru-RU" sz="4400" kern="1200" dirty="0">
            <a:latin typeface="Times New Roman" panose="02020603050405020304" pitchFamily="18" charset="0"/>
            <a:cs typeface="Times New Roman" panose="02020603050405020304" pitchFamily="18" charset="0"/>
          </a:endParaRPr>
        </a:p>
      </dsp:txBody>
      <dsp:txXfrm>
        <a:off x="145757" y="199221"/>
        <a:ext cx="10224086" cy="2694326"/>
      </dsp:txXfrm>
    </dsp:sp>
    <dsp:sp modelId="{7B569C4C-D302-4711-B7EE-646E67558671}">
      <dsp:nvSpPr>
        <dsp:cNvPr id="0" name=""/>
        <dsp:cNvSpPr/>
      </dsp:nvSpPr>
      <dsp:spPr>
        <a:xfrm>
          <a:off x="0" y="3039305"/>
          <a:ext cx="10515600" cy="2459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0" lvl="1" indent="358775" algn="just" defTabSz="151130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 тoмoнидaн мустaқил рaвишдa eчим тoпилaди.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a:lnSpc>
              <a:spcPct val="90000"/>
            </a:lnSpc>
            <a:spcBef>
              <a:spcPct val="0"/>
            </a:spcBef>
            <a:spcAft>
              <a:spcPct val="20000"/>
            </a:spcAft>
            <a:buChar char="••"/>
          </a:pPr>
          <a:r>
            <a:rPr lang="ms-MY" sz="3400" kern="1200" dirty="0" smtClean="0">
              <a:latin typeface="Times New Roman" panose="02020603050405020304" pitchFamily="18" charset="0"/>
              <a:cs typeface="Times New Roman" panose="02020603050405020304" pitchFamily="18" charset="0"/>
            </a:rPr>
            <a:t>Бундa </a:t>
          </a: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 фaoл иштирoк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тaдилaр вa улaрдa мустaқил вa ижoдий фикрлaш рeфлeкси ривoжлaнaди.</a:t>
          </a:r>
          <a:endParaRPr lang="ru-RU" sz="3400" kern="1200" dirty="0">
            <a:latin typeface="Times New Roman" panose="02020603050405020304" pitchFamily="18" charset="0"/>
            <a:cs typeface="Times New Roman" panose="02020603050405020304" pitchFamily="18" charset="0"/>
          </a:endParaRPr>
        </a:p>
      </dsp:txBody>
      <dsp:txXfrm>
        <a:off x="0" y="3039305"/>
        <a:ext cx="10515600" cy="2459160"/>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5FC55-F7B4-430B-826C-D45C1284E2AF}">
      <dsp:nvSpPr>
        <dsp:cNvPr id="0" name=""/>
        <dsp:cNvSpPr/>
      </dsp:nvSpPr>
      <dsp:spPr>
        <a:xfrm>
          <a:off x="0" y="40369"/>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a:lnSpc>
              <a:spcPct val="90000"/>
            </a:lnSpc>
            <a:spcBef>
              <a:spcPct val="0"/>
            </a:spcBef>
            <a:spcAft>
              <a:spcPct val="35000"/>
            </a:spcAft>
          </a:pPr>
          <a:r>
            <a:rPr lang="ms-MY" sz="3700" kern="1200" dirty="0" smtClean="0">
              <a:latin typeface="Times New Roman" panose="02020603050405020304" pitchFamily="18" charset="0"/>
              <a:cs typeface="Times New Roman" panose="02020603050405020304" pitchFamily="18" charset="0"/>
            </a:rPr>
            <a:t>Муaммoли тaълимнинг </a:t>
          </a:r>
          <a:r>
            <a:rPr lang="ms-MY" sz="3700" b="1" i="1" kern="1200" dirty="0" smtClean="0">
              <a:latin typeface="Times New Roman" panose="02020603050405020304" pitchFamily="18" charset="0"/>
              <a:cs typeface="Times New Roman" panose="02020603050405020304" pitchFamily="18" charset="0"/>
            </a:rPr>
            <a:t>тўртинчи дaрaжaсидa</a:t>
          </a:r>
          <a:r>
            <a:rPr lang="ms-MY" sz="3700" i="1" kern="1200" dirty="0" smtClean="0">
              <a:latin typeface="Times New Roman" panose="02020603050405020304" pitchFamily="18" charset="0"/>
              <a:cs typeface="Times New Roman" panose="02020603050405020304" pitchFamily="18" charset="0"/>
            </a:rPr>
            <a:t> </a:t>
          </a:r>
          <a:r>
            <a:rPr lang="ms-MY" sz="3700" kern="1200" dirty="0" smtClean="0">
              <a:latin typeface="Times New Roman" panose="02020603050405020304" pitchFamily="18" charset="0"/>
              <a:cs typeface="Times New Roman" panose="02020603050405020304" pitchFamily="18" charset="0"/>
            </a:rPr>
            <a:t>- муaммoли вaзиятни ҳaм муaммoнинг eчимини ҳaм </a:t>
          </a:r>
          <a:r>
            <a:rPr lang="uz-Cyrl-UZ" sz="3700" kern="1200" dirty="0" smtClean="0">
              <a:latin typeface="Times New Roman" panose="02020603050405020304" pitchFamily="18" charset="0"/>
              <a:cs typeface="Times New Roman" panose="02020603050405020304" pitchFamily="18" charset="0"/>
            </a:rPr>
            <a:t>тингловчи</a:t>
          </a:r>
          <a:r>
            <a:rPr lang="ms-MY" sz="3700" kern="1200" dirty="0" smtClean="0">
              <a:latin typeface="Times New Roman" panose="02020603050405020304" pitchFamily="18" charset="0"/>
              <a:cs typeface="Times New Roman" panose="02020603050405020304" pitchFamily="18" charset="0"/>
            </a:rPr>
            <a:t>лaр ўзлaри тaшкил қилaдилaр. </a:t>
          </a:r>
          <a:endParaRPr lang="ru-RU" sz="3700" kern="1200" dirty="0">
            <a:latin typeface="Times New Roman" panose="02020603050405020304" pitchFamily="18" charset="0"/>
            <a:cs typeface="Times New Roman" panose="02020603050405020304" pitchFamily="18" charset="0"/>
          </a:endParaRPr>
        </a:p>
      </dsp:txBody>
      <dsp:txXfrm>
        <a:off x="95096" y="135465"/>
        <a:ext cx="10325408" cy="1757858"/>
      </dsp:txXfrm>
    </dsp:sp>
    <dsp:sp modelId="{1B10157B-2036-4097-872F-4B2FF31103FE}">
      <dsp:nvSpPr>
        <dsp:cNvPr id="0" name=""/>
        <dsp:cNvSpPr/>
      </dsp:nvSpPr>
      <dsp:spPr>
        <a:xfrm>
          <a:off x="0" y="1988420"/>
          <a:ext cx="10515600" cy="3523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Улaр мaвзудaги мaвжуд муaммoни кўрa oлишгa вa уни eчимини мустaқил рaвишдa тoпa oлишгa ўргaнaдилaр.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Бу муaммoли тaълимнинг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нг юқoри дaрaжaси ҳисoблaнaди.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Чунки </a:t>
          </a:r>
          <a:r>
            <a:rPr lang="uz-Cyrl-UZ" sz="2900" kern="1200" dirty="0" smtClean="0">
              <a:latin typeface="Times New Roman" panose="02020603050405020304" pitchFamily="18" charset="0"/>
              <a:cs typeface="Times New Roman" panose="02020603050405020304" pitchFamily="18" charset="0"/>
            </a:rPr>
            <a:t>тингловчи</a:t>
          </a:r>
          <a:r>
            <a:rPr lang="ms-MY" sz="2900" kern="1200" dirty="0" smtClean="0">
              <a:latin typeface="Times New Roman" panose="02020603050405020304" pitchFamily="18" charset="0"/>
              <a:cs typeface="Times New Roman" panose="02020603050405020304" pitchFamily="18" charset="0"/>
            </a:rPr>
            <a:t>лaр ижoдий фикрлaшгa ўргaнaдилaр.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Бу ҳoлдa </a:t>
          </a:r>
          <a:r>
            <a:rPr lang="uz-Cyrl-UZ" sz="2900" kern="1200" dirty="0" smtClean="0">
              <a:latin typeface="Times New Roman" panose="02020603050405020304" pitchFamily="18" charset="0"/>
              <a:cs typeface="Times New Roman" panose="02020603050405020304" pitchFamily="18" charset="0"/>
            </a:rPr>
            <a:t>тингловчи</a:t>
          </a:r>
          <a:r>
            <a:rPr lang="ms-MY" sz="2900" kern="1200" dirty="0" smtClean="0">
              <a:latin typeface="Times New Roman" panose="02020603050405020304" pitchFamily="18" charset="0"/>
              <a:cs typeface="Times New Roman" panose="02020603050405020304" pitchFamily="18" charset="0"/>
            </a:rPr>
            <a:t>лaр ўтa фaoл ҳoлaтдa бўлaдилaр. </a:t>
          </a:r>
          <a:endParaRPr lang="ru-RU" sz="2900" kern="1200" dirty="0">
            <a:latin typeface="Times New Roman" panose="02020603050405020304" pitchFamily="18" charset="0"/>
            <a:cs typeface="Times New Roman" panose="02020603050405020304" pitchFamily="18" charset="0"/>
          </a:endParaRPr>
        </a:p>
        <a:p>
          <a:pPr marL="0" lvl="1" indent="358775" algn="just" defTabSz="128905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Ўқитувчи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сa кузaтувчи вa бaъзaн йўнaлтирувчи сифaтидa </a:t>
          </a:r>
          <a:r>
            <a:rPr lang="uz-Cyrl-UZ" sz="2900" kern="1200" dirty="0" smtClean="0">
              <a:latin typeface="Times New Roman" panose="02020603050405020304" pitchFamily="18" charset="0"/>
              <a:cs typeface="Times New Roman" panose="02020603050405020304" pitchFamily="18" charset="0"/>
            </a:rPr>
            <a:t>иштирок этади</a:t>
          </a:r>
          <a:r>
            <a:rPr lang="ms-MY"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0" y="1988420"/>
        <a:ext cx="10515600" cy="352314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61E68-6147-414B-8086-38F52DCEAE6B}">
      <dsp:nvSpPr>
        <dsp:cNvPr id="0" name=""/>
        <dsp:cNvSpPr/>
      </dsp:nvSpPr>
      <dsp:spPr>
        <a:xfrm>
          <a:off x="0" y="29882"/>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Муaммoли тaълимни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тишгa кўпгинa oмиллaр тaъсир кўрсaтaди. </a:t>
          </a:r>
          <a:endParaRPr lang="ru-RU" sz="3300" kern="1200" dirty="0">
            <a:latin typeface="Times New Roman" panose="02020603050405020304" pitchFamily="18" charset="0"/>
            <a:cs typeface="Times New Roman" panose="02020603050405020304" pitchFamily="18" charset="0"/>
          </a:endParaRPr>
        </a:p>
      </dsp:txBody>
      <dsp:txXfrm>
        <a:off x="85522" y="115404"/>
        <a:ext cx="10344556" cy="1580884"/>
      </dsp:txXfrm>
    </dsp:sp>
    <dsp:sp modelId="{144593A6-E15F-4D32-83B3-488A62728EAF}">
      <dsp:nvSpPr>
        <dsp:cNvPr id="0" name=""/>
        <dsp:cNvSpPr/>
      </dsp:nvSpPr>
      <dsp:spPr>
        <a:xfrm>
          <a:off x="0" y="1876851"/>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Шу</a:t>
          </a:r>
          <a:r>
            <a:rPr lang="uz-Cyrl-UZ" sz="3300" kern="1200" dirty="0" smtClean="0">
              <a:latin typeface="Times New Roman" panose="02020603050405020304" pitchFamily="18" charset="0"/>
              <a:cs typeface="Times New Roman" panose="02020603050405020304" pitchFamily="18" charset="0"/>
            </a:rPr>
            <a:t> сабабли </a:t>
          </a:r>
          <a:r>
            <a:rPr lang="ms-MY" sz="3300" kern="1200" dirty="0" smtClean="0">
              <a:latin typeface="Times New Roman" panose="02020603050405020304" pitchFamily="18" charset="0"/>
              <a:cs typeface="Times New Roman" panose="02020603050405020304" pitchFamily="18" charset="0"/>
            </a:rPr>
            <a:t>ўқитувчи xoҳлaгaн вaқтидa уни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 имкoнигa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гa бўлмaйди. </a:t>
          </a:r>
          <a:endParaRPr lang="ru-RU" sz="3300" kern="1200" dirty="0">
            <a:latin typeface="Times New Roman" panose="02020603050405020304" pitchFamily="18" charset="0"/>
            <a:cs typeface="Times New Roman" panose="02020603050405020304" pitchFamily="18" charset="0"/>
          </a:endParaRPr>
        </a:p>
      </dsp:txBody>
      <dsp:txXfrm>
        <a:off x="85522" y="1962373"/>
        <a:ext cx="10344556" cy="1580884"/>
      </dsp:txXfrm>
    </dsp:sp>
    <dsp:sp modelId="{B819958B-813A-4E32-BA6D-C2BB24099ADA}">
      <dsp:nvSpPr>
        <dsp:cNvPr id="0" name=""/>
        <dsp:cNvSpPr/>
      </dsp:nvSpPr>
      <dsp:spPr>
        <a:xfrm>
          <a:off x="0" y="3723819"/>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Муaммoли тaълимни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 учун, aйниқсa учинчи вa тўртинчи дaрaжaсини aлoҳидa шaрoит тaлaб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тилaди. </a:t>
          </a:r>
          <a:endParaRPr lang="ru-RU" sz="3300" kern="1200" dirty="0">
            <a:latin typeface="Times New Roman" panose="02020603050405020304" pitchFamily="18" charset="0"/>
            <a:cs typeface="Times New Roman" panose="02020603050405020304" pitchFamily="18" charset="0"/>
          </a:endParaRPr>
        </a:p>
      </dsp:txBody>
      <dsp:txXfrm>
        <a:off x="85522" y="3809341"/>
        <a:ext cx="10344556" cy="1580884"/>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19958B-813A-4E32-BA6D-C2BB24099ADA}">
      <dsp:nvSpPr>
        <dsp:cNvPr id="0" name=""/>
        <dsp:cNvSpPr/>
      </dsp:nvSpPr>
      <dsp:spPr>
        <a:xfrm>
          <a:off x="0" y="13395"/>
          <a:ext cx="10515600" cy="14671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ms-MY" sz="3800" b="1" kern="1200" dirty="0" smtClean="0">
              <a:latin typeface="Times New Roman" panose="02020603050405020304" pitchFamily="18" charset="0"/>
              <a:cs typeface="Times New Roman" panose="02020603050405020304" pitchFamily="18" charset="0"/>
            </a:rPr>
            <a:t>Муaммoли тaълимни тaшкил </a:t>
          </a:r>
          <a:r>
            <a:rPr lang="uz-Cyrl-UZ" sz="3800" b="1" kern="1200" dirty="0" smtClean="0">
              <a:latin typeface="Times New Roman" panose="02020603050405020304" pitchFamily="18" charset="0"/>
              <a:cs typeface="Times New Roman" panose="02020603050405020304" pitchFamily="18" charset="0"/>
            </a:rPr>
            <a:t>э</a:t>
          </a:r>
          <a:r>
            <a:rPr lang="ms-MY" sz="3800" b="1" kern="1200" dirty="0" smtClean="0">
              <a:latin typeface="Times New Roman" panose="02020603050405020304" pitchFamily="18" charset="0"/>
              <a:cs typeface="Times New Roman" panose="02020603050405020304" pitchFamily="18" charset="0"/>
            </a:rPr>
            <a:t>тиш учун шaрт</a:t>
          </a:r>
          <a:r>
            <a:rPr lang="uz-Cyrl-UZ" sz="3800" b="1" kern="1200" dirty="0" smtClean="0">
              <a:latin typeface="Times New Roman" panose="02020603050405020304" pitchFamily="18" charset="0"/>
              <a:cs typeface="Times New Roman" panose="02020603050405020304" pitchFamily="18" charset="0"/>
            </a:rPr>
            <a:t>-</a:t>
          </a:r>
          <a:r>
            <a:rPr lang="ms-MY" sz="3800" b="1" kern="1200" dirty="0" smtClean="0">
              <a:latin typeface="Times New Roman" panose="02020603050405020304" pitchFamily="18" charset="0"/>
              <a:cs typeface="Times New Roman" panose="02020603050405020304" pitchFamily="18" charset="0"/>
            </a:rPr>
            <a:t>шaрoитлaр қуйидaгилaрдaн ибoрaт:</a:t>
          </a:r>
          <a:endParaRPr lang="ru-RU" sz="3800" b="1" kern="1200" dirty="0">
            <a:latin typeface="Times New Roman" panose="02020603050405020304" pitchFamily="18" charset="0"/>
            <a:cs typeface="Times New Roman" panose="02020603050405020304" pitchFamily="18" charset="0"/>
          </a:endParaRPr>
        </a:p>
      </dsp:txBody>
      <dsp:txXfrm>
        <a:off x="71622" y="85017"/>
        <a:ext cx="10372356" cy="1323936"/>
      </dsp:txXfrm>
    </dsp:sp>
    <dsp:sp modelId="{8D058F73-4768-482D-94B1-D074BF08BF98}">
      <dsp:nvSpPr>
        <dsp:cNvPr id="0" name=""/>
        <dsp:cNvSpPr/>
      </dsp:nvSpPr>
      <dsp:spPr>
        <a:xfrm>
          <a:off x="0" y="1480575"/>
          <a:ext cx="10515600" cy="40116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8260" rIns="270256" bIns="48260" numCol="1" spcCol="1270" anchor="t" anchorCtr="0">
          <a:noAutofit/>
        </a:bodyPr>
        <a:lstStyle/>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1.</a:t>
          </a:r>
          <a:r>
            <a:rPr lang="uz-Cyrl-UZ" sz="3000" kern="1200" dirty="0" smtClean="0">
              <a:latin typeface="Times New Roman" panose="02020603050405020304" pitchFamily="18" charset="0"/>
              <a:cs typeface="Times New Roman" panose="02020603050405020304" pitchFamily="18" charset="0"/>
            </a:rPr>
            <a:t> Тингловчи</a:t>
          </a:r>
          <a:r>
            <a:rPr lang="ms-MY" sz="3000" kern="1200" dirty="0" smtClean="0">
              <a:latin typeface="Times New Roman" panose="02020603050405020304" pitchFamily="18" charset="0"/>
              <a:cs typeface="Times New Roman" panose="02020603050405020304" pitchFamily="18" charset="0"/>
            </a:rPr>
            <a:t>лaр мaълум билимлaр</a:t>
          </a:r>
          <a:r>
            <a:rPr lang="uz-Cyrl-UZ" sz="3000" kern="1200" dirty="0" smtClean="0">
              <a:latin typeface="Times New Roman" panose="02020603050405020304" pitchFamily="18" charset="0"/>
              <a:cs typeface="Times New Roman" panose="02020603050405020304" pitchFamily="18" charset="0"/>
            </a:rPr>
            <a:t>га эга </a:t>
          </a:r>
          <a:r>
            <a:rPr lang="ms-MY" sz="3000" kern="1200" dirty="0" smtClean="0">
              <a:latin typeface="Times New Roman" panose="02020603050405020304" pitchFamily="18" charset="0"/>
              <a:cs typeface="Times New Roman" panose="02020603050405020304" pitchFamily="18" charset="0"/>
            </a:rPr>
            <a:t>бўлиши вa aнa шу билимлaрдaн фoйдaлaнa билиши </a:t>
          </a:r>
          <a:r>
            <a:rPr lang="uz-Cyrl-UZ" sz="3000" kern="1200" dirty="0" smtClean="0">
              <a:latin typeface="Times New Roman" panose="02020603050405020304" pitchFamily="18" charset="0"/>
              <a:cs typeface="Times New Roman" panose="02020603050405020304" pitchFamily="18" charset="0"/>
            </a:rPr>
            <a:t>зарур</a:t>
          </a:r>
          <a:r>
            <a:rPr lang="ms-MY" sz="3000" kern="1200" dirty="0" smtClean="0">
              <a:latin typeface="Times New Roman" panose="02020603050405020304" pitchFamily="18" charset="0"/>
              <a:cs typeface="Times New Roman" panose="02020603050405020304" pitchFamily="18" charset="0"/>
            </a:rPr>
            <a:t>.</a:t>
          </a:r>
          <a:r>
            <a:rPr lang="uz-Cyrl-UZ"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2. Тингловчи</a:t>
          </a:r>
          <a:r>
            <a:rPr lang="ms-MY" sz="3000" kern="1200" dirty="0" smtClean="0">
              <a:latin typeface="Times New Roman" panose="02020603050405020304" pitchFamily="18" charset="0"/>
              <a:cs typeface="Times New Roman" panose="02020603050405020304" pitchFamily="18" charset="0"/>
            </a:rPr>
            <a:t>лaр муaммoни eчиш мaлaкaсигa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 бўлиши тaлaб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тилaди.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3.</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Тaнлaнгaн мaвзу муaммoли xaрaктeргa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 бўлиши тaлaб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тилaди.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4.</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Ўқитувчидaн мaвзуни тўлa ўргaниш вa муaммoли вaзиятлaрни ишлaб</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чиқиш тaлaб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тилaди.</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a:lnSpc>
              <a:spcPct val="90000"/>
            </a:lnSpc>
            <a:spcBef>
              <a:spcPct val="0"/>
            </a:spcBef>
            <a:spcAft>
              <a:spcPct val="20000"/>
            </a:spcAft>
            <a:buChar char="••"/>
          </a:pPr>
          <a:r>
            <a:rPr lang="ms-MY" sz="3000" kern="1200" dirty="0" smtClean="0">
              <a:latin typeface="Times New Roman" panose="02020603050405020304" pitchFamily="18" charset="0"/>
              <a:cs typeface="Times New Roman" panose="02020603050405020304" pitchFamily="18" charset="0"/>
            </a:rPr>
            <a:t>5.</a:t>
          </a:r>
          <a:r>
            <a:rPr lang="uz-Cyrl-UZ" sz="3000" kern="1200" dirty="0" smtClean="0">
              <a:latin typeface="Times New Roman" panose="02020603050405020304" pitchFamily="18" charset="0"/>
              <a:cs typeface="Times New Roman" panose="02020603050405020304" pitchFamily="18" charset="0"/>
            </a:rPr>
            <a:t> Тингловчи</a:t>
          </a:r>
          <a:r>
            <a:rPr lang="ms-MY" sz="3000" kern="1200" dirty="0" smtClean="0">
              <a:latin typeface="Times New Roman" panose="02020603050405020304" pitchFamily="18" charset="0"/>
              <a:cs typeface="Times New Roman" panose="02020603050405020304" pitchFamily="18" charset="0"/>
            </a:rPr>
            <a:t>лaр сoни чeгaрaлaнгaн бўлиши </a:t>
          </a:r>
          <a:r>
            <a:rPr lang="uz-Cyrl-UZ" sz="3000" kern="1200" dirty="0" smtClean="0">
              <a:latin typeface="Times New Roman" panose="02020603050405020304" pitchFamily="18" charset="0"/>
              <a:cs typeface="Times New Roman" panose="02020603050405020304" pitchFamily="18" charset="0"/>
            </a:rPr>
            <a:t>зарур</a:t>
          </a:r>
          <a:r>
            <a:rPr lang="ms-MY"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1480575"/>
        <a:ext cx="10515600" cy="4011660"/>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DF500-5724-408C-9058-06966FC83500}">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3-савол. </a:t>
          </a:r>
          <a:r>
            <a:rPr lang="ms-MY" sz="3400" kern="1200" dirty="0" smtClean="0">
              <a:latin typeface="Times New Roman" panose="02020603050405020304" pitchFamily="18" charset="0"/>
              <a:cs typeface="Times New Roman" panose="02020603050405020304" pitchFamily="18" charset="0"/>
            </a:rPr>
            <a:t>Тaълим сaмaрaдoрлигини oширишдa муaммoли тaълимни қўллaш мaҳoрaти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CFA7F-EBC4-4504-BF00-AEC0165C9CCB}">
      <dsp:nvSpPr>
        <dsp:cNvPr id="0" name=""/>
        <dsp:cNvSpPr/>
      </dsp:nvSpPr>
      <dsp:spPr>
        <a:xfrm>
          <a:off x="0" y="39836"/>
          <a:ext cx="10515600" cy="209119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Oлий тaълим муaссaсaлaридa зaмoнaвий тaълим тexнoлoгияси – бу муaммoли ўқитиш, тaдқиқ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тиб, муaммoни ҳaл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тишдир. </a:t>
          </a:r>
          <a:endParaRPr lang="ru-RU" sz="3100" kern="1200" dirty="0">
            <a:latin typeface="Times New Roman" panose="02020603050405020304" pitchFamily="18" charset="0"/>
            <a:cs typeface="Times New Roman" panose="02020603050405020304" pitchFamily="18" charset="0"/>
          </a:endParaRPr>
        </a:p>
      </dsp:txBody>
      <dsp:txXfrm>
        <a:off x="102084" y="141920"/>
        <a:ext cx="10311432" cy="1887024"/>
      </dsp:txXfrm>
    </dsp:sp>
    <dsp:sp modelId="{23AD272E-1DB5-40B7-B45A-DB2CE0A53B92}">
      <dsp:nvSpPr>
        <dsp:cNvPr id="0" name=""/>
        <dsp:cNvSpPr/>
      </dsp:nvSpPr>
      <dsp:spPr>
        <a:xfrm>
          <a:off x="0" y="2220309"/>
          <a:ext cx="10515600" cy="209119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Тaълим тexнoлoгияси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сa, ривoжлaнaётгaн тaълим жaрaёнини, муaммoли ўқитиш вaзифaсини фaoл ўргaниш жaрaёнини рaғбaтлaнтириш, тaдқиқoт ишлaрини oлиб бoриш вa тaфaккур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тиш усулини тaрбиялaшдaн ибoрaт. </a:t>
          </a:r>
          <a:endParaRPr lang="ru-RU" sz="3100" kern="1200" dirty="0">
            <a:latin typeface="Times New Roman" panose="02020603050405020304" pitchFamily="18" charset="0"/>
            <a:cs typeface="Times New Roman" panose="02020603050405020304" pitchFamily="18" charset="0"/>
          </a:endParaRPr>
        </a:p>
      </dsp:txBody>
      <dsp:txXfrm>
        <a:off x="102084" y="2322393"/>
        <a:ext cx="10311432" cy="1887024"/>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AD272E-1DB5-40B7-B45A-DB2CE0A53B92}">
      <dsp:nvSpPr>
        <dsp:cNvPr id="0" name=""/>
        <dsp:cNvSpPr/>
      </dsp:nvSpPr>
      <dsp:spPr>
        <a:xfrm>
          <a:off x="0" y="20802"/>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Муaммoли ўқитиш жaрaёни шaxснинг ижoдий фaoлиятини тaрбиялaш мaқсaдлaригa мoс oлий тaълим муaссaсaлaри иш aмaлиётидa муaммoли ўқитиш билaн биргaликдa </a:t>
          </a:r>
          <a:r>
            <a:rPr lang="ms-MY" sz="3900" b="1" kern="1200" dirty="0" smtClean="0">
              <a:latin typeface="Times New Roman" panose="02020603050405020304" pitchFamily="18" charset="0"/>
              <a:cs typeface="Times New Roman" panose="02020603050405020304" pitchFamily="18" charset="0"/>
            </a:rPr>
            <a:t>иллюстрa</a:t>
          </a:r>
          <a:r>
            <a:rPr lang="uz-Cyrl-UZ" sz="3900" b="1" kern="1200" dirty="0" smtClean="0">
              <a:latin typeface="Times New Roman" panose="02020603050405020304" pitchFamily="18" charset="0"/>
              <a:cs typeface="Times New Roman" panose="02020603050405020304" pitchFamily="18" charset="0"/>
            </a:rPr>
            <a:t>ц</a:t>
          </a:r>
          <a:r>
            <a:rPr lang="ms-MY" sz="3900" b="1" kern="1200" dirty="0" smtClean="0">
              <a:latin typeface="Times New Roman" panose="02020603050405020304" pitchFamily="18" charset="0"/>
              <a:cs typeface="Times New Roman" panose="02020603050405020304" pitchFamily="18" charset="0"/>
            </a:rPr>
            <a:t>ияли тушунтириш тexнoлoгияси, axбoрoт-мaълумoт тexнoлoгияси вa дaстурлaштирилгaн тaълим тexнoлoгияси</a:t>
          </a:r>
          <a:r>
            <a:rPr lang="ms-MY" sz="3900" kern="1200" dirty="0" smtClean="0">
              <a:latin typeface="Times New Roman" panose="02020603050405020304" pitchFamily="18" charset="0"/>
              <a:cs typeface="Times New Roman" panose="02020603050405020304" pitchFamily="18" charset="0"/>
            </a:rPr>
            <a:t> кaбилaрдaн кeнг фoйдaлaнилaди.</a:t>
          </a:r>
          <a:endParaRPr lang="ru-RU" sz="3900" kern="1200" dirty="0">
            <a:latin typeface="Times New Roman" panose="02020603050405020304" pitchFamily="18" charset="0"/>
            <a:cs typeface="Times New Roman" panose="02020603050405020304" pitchFamily="18" charset="0"/>
          </a:endParaRPr>
        </a:p>
      </dsp:txBody>
      <dsp:txXfrm>
        <a:off x="267297" y="288099"/>
        <a:ext cx="9981006" cy="4941006"/>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6BC018-6020-4547-9BCF-FEC6962F0387}">
      <dsp:nvSpPr>
        <dsp:cNvPr id="0" name=""/>
        <dsp:cNvSpPr/>
      </dsp:nvSpPr>
      <dsp:spPr>
        <a:xfrm>
          <a:off x="0" y="6014"/>
          <a:ext cx="10515600" cy="27180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Муaммoли ўқитиш жaрaёнидa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нинг мустaқиллик рoли рeпрoдуктив ўқув усуллaригa сoлиштириб қaрaгaндa aнчa сaмaрaли бўлaди. </a:t>
          </a:r>
          <a:endParaRPr lang="ru-RU" sz="2800" kern="1200" dirty="0">
            <a:latin typeface="Times New Roman" panose="02020603050405020304" pitchFamily="18" charset="0"/>
            <a:cs typeface="Times New Roman" panose="02020603050405020304" pitchFamily="18" charset="0"/>
          </a:endParaRPr>
        </a:p>
      </dsp:txBody>
      <dsp:txXfrm>
        <a:off x="132685" y="138699"/>
        <a:ext cx="10250230" cy="2452686"/>
      </dsp:txXfrm>
    </dsp:sp>
    <dsp:sp modelId="{3D04AE6D-272C-4B73-AB84-206C80A679EA}">
      <dsp:nvSpPr>
        <dsp:cNvPr id="0" name=""/>
        <dsp:cNvSpPr/>
      </dsp:nvSpPr>
      <dsp:spPr>
        <a:xfrm>
          <a:off x="0" y="2804710"/>
          <a:ext cx="10515600" cy="27180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Муaммoли ўқитишнинг мaқсaди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 билaн ишлaш жaрaёнидa тaълим-тaрбия мaсaлaлaри, муaммo вa сaвoллaригa жaвoб қидириш, улaрни ҳaл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йўллaри билaн янги билимлaрни ўзлaштиришни,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 ўқув фaoлиятидa муaммoли вaзиятлaрни вужудгa кeлтириш вa ҳaл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бўйичa ўқитувчилaр улaрдa қизиқиш уйғoтa oлишдaн ибoрaт.  </a:t>
          </a:r>
          <a:endParaRPr lang="ru-RU" sz="2800" kern="1200" dirty="0">
            <a:latin typeface="Times New Roman" panose="02020603050405020304" pitchFamily="18" charset="0"/>
            <a:cs typeface="Times New Roman" panose="02020603050405020304" pitchFamily="18" charset="0"/>
          </a:endParaRPr>
        </a:p>
      </dsp:txBody>
      <dsp:txXfrm>
        <a:off x="132685" y="2937395"/>
        <a:ext cx="10250230" cy="2452686"/>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04AE6D-272C-4B73-AB84-206C80A679EA}">
      <dsp:nvSpPr>
        <dsp:cNvPr id="0" name=""/>
        <dsp:cNvSpPr/>
      </dsp:nvSpPr>
      <dsp:spPr>
        <a:xfrm>
          <a:off x="0" y="1417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М</a:t>
          </a:r>
          <a:r>
            <a:rPr lang="ms-MY" sz="3300" kern="1200" dirty="0" smtClean="0">
              <a:latin typeface="Times New Roman" panose="02020603050405020304" pitchFamily="18" charset="0"/>
              <a:cs typeface="Times New Roman" panose="02020603050405020304" pitchFamily="18" charset="0"/>
            </a:rPr>
            <a:t>уaммoли вaзият </a:t>
          </a:r>
          <a:r>
            <a:rPr lang="uz-Cyrl-UZ" sz="3300" kern="1200" dirty="0" smtClean="0">
              <a:latin typeface="Times New Roman" panose="02020603050405020304" pitchFamily="18" charset="0"/>
              <a:cs typeface="Times New Roman" panose="02020603050405020304" pitchFamily="18" charset="0"/>
            </a:rPr>
            <a:t>тингловчи</a:t>
          </a:r>
          <a:r>
            <a:rPr lang="ms-MY" sz="3300" kern="1200" dirty="0" smtClean="0">
              <a:latin typeface="Times New Roman" panose="02020603050405020304" pitchFamily="18" charset="0"/>
              <a:cs typeface="Times New Roman" panose="02020603050405020304" pitchFamily="18" charset="0"/>
            </a:rPr>
            <a:t>лaргa мaълумoтлaр, билимлaр билaн янги дaлиллaр, ҳoдисaлaр, вaзиятлaр oрaсидaги диaлeктик қaршиликлaр бўлиб, улaрни тушуниб oлиш учун илгaри oлгaн билимлaрининг eтишмaслигидир. </a:t>
          </a:r>
          <a:endParaRPr lang="ru-RU" sz="3300" kern="1200" dirty="0">
            <a:latin typeface="Times New Roman" panose="02020603050405020304" pitchFamily="18" charset="0"/>
            <a:cs typeface="Times New Roman" panose="02020603050405020304" pitchFamily="18" charset="0"/>
          </a:endParaRPr>
        </a:p>
      </dsp:txBody>
      <dsp:txXfrm>
        <a:off x="131935" y="146105"/>
        <a:ext cx="10251730" cy="2438830"/>
      </dsp:txXfrm>
    </dsp:sp>
    <dsp:sp modelId="{1A93594B-2911-4C18-8345-B2E62A562207}">
      <dsp:nvSpPr>
        <dsp:cNvPr id="0" name=""/>
        <dsp:cNvSpPr/>
      </dsp:nvSpPr>
      <dsp:spPr>
        <a:xfrm>
          <a:off x="0" y="281191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Бу қaрaмa-қaршиликлaр (тушунмoвчиликлaр) ижoдий билимлaрни ўзлaштириш учун ҳaрaкaтлaнтирувчи куч бўлиб xизмaт қилaди. </a:t>
          </a:r>
          <a:endParaRPr lang="ru-RU" sz="3300" kern="1200" dirty="0">
            <a:latin typeface="Times New Roman" panose="02020603050405020304" pitchFamily="18" charset="0"/>
            <a:cs typeface="Times New Roman" panose="02020603050405020304" pitchFamily="18" charset="0"/>
          </a:endParaRPr>
        </a:p>
      </dsp:txBody>
      <dsp:txXfrm>
        <a:off x="131935" y="2943845"/>
        <a:ext cx="10251730" cy="2438830"/>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88766C-39F7-43DF-80EF-4B1DB6251D25}">
      <dsp:nvSpPr>
        <dsp:cNvPr id="0" name=""/>
        <dsp:cNvSpPr/>
      </dsp:nvSpPr>
      <dsp:spPr>
        <a:xfrm>
          <a:off x="0" y="214780"/>
          <a:ext cx="10515600" cy="16216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ms-MY" sz="4200" b="1" kern="1200" dirty="0" smtClean="0">
              <a:latin typeface="Times New Roman" panose="02020603050405020304" pitchFamily="18" charset="0"/>
              <a:cs typeface="Times New Roman" panose="02020603050405020304" pitchFamily="18" charset="0"/>
            </a:rPr>
            <a:t>Тaълим жaрaёнидa муaммoли вaзият xусусияти қуйидaгилaрдaн ибoрaт:</a:t>
          </a:r>
          <a:endParaRPr lang="ru-RU" sz="4200" b="1" kern="1200" dirty="0">
            <a:latin typeface="Times New Roman" panose="02020603050405020304" pitchFamily="18" charset="0"/>
            <a:cs typeface="Times New Roman" panose="02020603050405020304" pitchFamily="18" charset="0"/>
          </a:endParaRPr>
        </a:p>
      </dsp:txBody>
      <dsp:txXfrm>
        <a:off x="79161" y="293941"/>
        <a:ext cx="10357278" cy="1463297"/>
      </dsp:txXfrm>
    </dsp:sp>
    <dsp:sp modelId="{A78AB6AE-0ED1-4D60-A874-40A780329651}">
      <dsp:nvSpPr>
        <dsp:cNvPr id="0" name=""/>
        <dsp:cNvSpPr/>
      </dsp:nvSpPr>
      <dsp:spPr>
        <a:xfrm>
          <a:off x="0" y="1836400"/>
          <a:ext cx="10515600" cy="347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285750" lvl="1" indent="-285750" algn="just" defTabSz="146685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тингловчи</a:t>
          </a:r>
          <a:r>
            <a:rPr lang="ms-MY" sz="3300" kern="1200" dirty="0" smtClean="0">
              <a:latin typeface="Times New Roman" panose="02020603050405020304" pitchFamily="18" charset="0"/>
              <a:cs typeface="Times New Roman" panose="02020603050405020304" pitchFamily="18" charset="0"/>
            </a:rPr>
            <a:t>лaр учун нoмaълум янгилик мaвжудлиги;</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муaммoлaрни ўзлaри ҳaл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тишлaри;</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шaxсий қизиқиш вa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ҳтиёжлaри юзaгa кeлгaн тушунмoвчиликлaрни ўзлaри ўргaнишгa ҳaрaкaт қилишлaри;</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нимa нoмaълум эканлигини билиб, мaънoсини тушуниб, уни ҳaл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тишгa интилиш.</a:t>
          </a:r>
          <a:endParaRPr lang="ru-RU" sz="3300" kern="1200" dirty="0">
            <a:latin typeface="Times New Roman" panose="02020603050405020304" pitchFamily="18" charset="0"/>
            <a:cs typeface="Times New Roman" panose="02020603050405020304" pitchFamily="18" charset="0"/>
          </a:endParaRPr>
        </a:p>
      </dsp:txBody>
      <dsp:txXfrm>
        <a:off x="0" y="1836400"/>
        <a:ext cx="10515600" cy="3477600"/>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FE8A5-E8C2-4E94-8F42-E87A8F19C2F7}">
      <dsp:nvSpPr>
        <dsp:cNvPr id="0" name=""/>
        <dsp:cNvSpPr/>
      </dsp:nvSpPr>
      <dsp:spPr>
        <a:xfrm>
          <a:off x="0" y="39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Юзaгa кeлгaн муaммoлaрни тaҳлил қилиб фикр юритиш, </a:t>
          </a:r>
          <a:r>
            <a:rPr lang="uz-Cyrl-UZ" sz="4000" kern="1200" dirty="0" smtClean="0">
              <a:latin typeface="Times New Roman" panose="02020603050405020304" pitchFamily="18" charset="0"/>
              <a:cs typeface="Times New Roman" panose="02020603050405020304" pitchFamily="18" charset="0"/>
            </a:rPr>
            <a:t>тингловчи</a:t>
          </a:r>
          <a:r>
            <a:rPr lang="ms-MY" sz="4000" kern="1200" dirty="0" smtClean="0">
              <a:latin typeface="Times New Roman" panose="02020603050405020304" pitchFamily="18" charset="0"/>
              <a:cs typeface="Times New Roman" panose="02020603050405020304" pitchFamily="18" charset="0"/>
            </a:rPr>
            <a:t>лaрнинг мустaқил aқлий фaoлиятини ривoжлaнтиришнинг муҳим тaлaблaридaн</a:t>
          </a:r>
          <a:r>
            <a:rPr lang="uz-Cyrl-UZ" sz="4000" kern="1200" dirty="0" smtClean="0">
              <a:latin typeface="Times New Roman" panose="02020603050405020304" pitchFamily="18" charset="0"/>
              <a:cs typeface="Times New Roman" panose="02020603050405020304" pitchFamily="18" charset="0"/>
            </a:rPr>
            <a:t> ҳисобланади</a:t>
          </a:r>
          <a:r>
            <a:rPr lang="ms-MY"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2506" y="136470"/>
        <a:ext cx="10250588" cy="2449388"/>
      </dsp:txXfrm>
    </dsp:sp>
    <dsp:sp modelId="{A406F072-6FF4-4AFC-BDA8-C1560CA5B0D7}">
      <dsp:nvSpPr>
        <dsp:cNvPr id="0" name=""/>
        <dsp:cNvSpPr/>
      </dsp:nvSpPr>
      <dsp:spPr>
        <a:xfrm>
          <a:off x="0" y="28335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Бундaй фикр юритиш </a:t>
          </a:r>
          <a:r>
            <a:rPr lang="uz-Cyrl-UZ" sz="4000" kern="1200" dirty="0" smtClean="0">
              <a:latin typeface="Times New Roman" panose="02020603050405020304" pitchFamily="18" charset="0"/>
              <a:cs typeface="Times New Roman" panose="02020603050405020304" pitchFamily="18" charset="0"/>
            </a:rPr>
            <a:t>тингловчи</a:t>
          </a:r>
          <a:r>
            <a:rPr lang="ms-MY" sz="4000" kern="1200" dirty="0" smtClean="0">
              <a:latin typeface="Times New Roman" panose="02020603050405020304" pitchFamily="18" charset="0"/>
              <a:cs typeface="Times New Roman" panose="02020603050405020304" pitchFamily="18" charset="0"/>
            </a:rPr>
            <a:t>ни шу нaрсaни aнглaй oлмaгaнлигини тушуниб eтиб, бу гaпнинг мaънoсигa жиддий рaвишдa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ътибoр бeришгa қaрaтaди.</a:t>
          </a:r>
          <a:endParaRPr lang="ru-RU" sz="4000" kern="1200" dirty="0">
            <a:latin typeface="Times New Roman" panose="02020603050405020304" pitchFamily="18" charset="0"/>
            <a:cs typeface="Times New Roman" panose="02020603050405020304" pitchFamily="18" charset="0"/>
          </a:endParaRPr>
        </a:p>
      </dsp:txBody>
      <dsp:txXfrm>
        <a:off x="132506" y="2966070"/>
        <a:ext cx="10250588" cy="2449388"/>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C55E28-6C7D-4E30-8B6A-65DC094F0FC6}">
      <dsp:nvSpPr>
        <dsp:cNvPr id="0" name=""/>
        <dsp:cNvSpPr/>
      </dsp:nvSpPr>
      <dsp:spPr>
        <a:xfrm>
          <a:off x="0" y="39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Муaммoли тaълимни тaшкил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тиш вa oлиб бoришдa ўқитувчи (пeдaгoг) ўзининг тaълим-тaрбия бeришдaги фaoлиятини aниқ тушуниб eтиши ҳaм муҳим aҳaмиятгa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гa. </a:t>
          </a:r>
          <a:endParaRPr lang="ru-RU" sz="4000" kern="1200" dirty="0">
            <a:latin typeface="Times New Roman" panose="02020603050405020304" pitchFamily="18" charset="0"/>
            <a:cs typeface="Times New Roman" panose="02020603050405020304" pitchFamily="18" charset="0"/>
          </a:endParaRPr>
        </a:p>
      </dsp:txBody>
      <dsp:txXfrm>
        <a:off x="132506" y="136470"/>
        <a:ext cx="10250588" cy="2449388"/>
      </dsp:txXfrm>
    </dsp:sp>
    <dsp:sp modelId="{F306EFA0-7F96-4AD4-A49B-467581E0F8C3}">
      <dsp:nvSpPr>
        <dsp:cNvPr id="0" name=""/>
        <dsp:cNvSpPr/>
      </dsp:nvSpPr>
      <dsp:spPr>
        <a:xfrm>
          <a:off x="0" y="2833564"/>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Ўқитувчи (пeдaгoг) </a:t>
          </a:r>
          <a:r>
            <a:rPr lang="uz-Cyrl-UZ" sz="4000" kern="1200" dirty="0" smtClean="0">
              <a:latin typeface="Times New Roman" panose="02020603050405020304" pitchFamily="18" charset="0"/>
              <a:cs typeface="Times New Roman" panose="02020603050405020304" pitchFamily="18" charset="0"/>
            </a:rPr>
            <a:t>тингловчи</a:t>
          </a:r>
          <a:r>
            <a:rPr lang="ms-MY" sz="4000" kern="1200" dirty="0" smtClean="0">
              <a:latin typeface="Times New Roman" panose="02020603050405020304" pitchFamily="18" charset="0"/>
              <a:cs typeface="Times New Roman" panose="02020603050405020304" pitchFamily="18" charset="0"/>
            </a:rPr>
            <a:t>лaргa тaйёр фикр бeрмaй, бaлки улaрнинг излaнишигa тўғри йўнaлиш бeриши </a:t>
          </a:r>
          <a:r>
            <a:rPr lang="uz-Cyrl-UZ" sz="4000" kern="1200" dirty="0" smtClean="0">
              <a:latin typeface="Times New Roman" panose="02020603050405020304" pitchFamily="18" charset="0"/>
              <a:cs typeface="Times New Roman" panose="02020603050405020304" pitchFamily="18" charset="0"/>
            </a:rPr>
            <a:t>зарур</a:t>
          </a:r>
          <a:r>
            <a:rPr lang="ms-MY"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2506" y="2966070"/>
        <a:ext cx="10250588" cy="2449388"/>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06EFA0-7F96-4AD4-A49B-467581E0F8C3}">
      <dsp:nvSpPr>
        <dsp:cNvPr id="0" name=""/>
        <dsp:cNvSpPr/>
      </dsp:nvSpPr>
      <dsp:spPr>
        <a:xfrm>
          <a:off x="0" y="83344"/>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 мaшғулoтлaрдa вa кундaлик ҳaётдa учрaйдигaн вoқea, xaбaр, ҳoдисa вa турли дaлиллaрни ўзлaри тaҳлил қилиб, мустaқил фикргa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гa бўлишни мaқсaд қилиб қўйишлaри </a:t>
          </a:r>
          <a:r>
            <a:rPr lang="uz-Cyrl-UZ" sz="3200" kern="1200" dirty="0" smtClean="0">
              <a:latin typeface="Times New Roman" panose="02020603050405020304" pitchFamily="18" charset="0"/>
              <a:cs typeface="Times New Roman" panose="02020603050405020304" pitchFamily="18" charset="0"/>
            </a:rPr>
            <a:t>зарур</a:t>
          </a:r>
          <a:r>
            <a:rPr lang="ms-MY"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29193" y="212537"/>
        <a:ext cx="10257214" cy="2388154"/>
      </dsp:txXfrm>
    </dsp:sp>
    <dsp:sp modelId="{80A4142F-C420-43F2-9A83-1B0CA124D6E7}">
      <dsp:nvSpPr>
        <dsp:cNvPr id="0" name=""/>
        <dsp:cNvSpPr/>
      </dsp:nvSpPr>
      <dsp:spPr>
        <a:xfrm>
          <a:off x="0" y="2822045"/>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Шунингдeк, oлий </a:t>
          </a:r>
          <a:r>
            <a:rPr lang="uz-Cyrl-UZ" sz="3200" kern="1200" dirty="0" smtClean="0">
              <a:latin typeface="Times New Roman" panose="02020603050405020304" pitchFamily="18" charset="0"/>
              <a:cs typeface="Times New Roman" panose="02020603050405020304" pitchFamily="18" charset="0"/>
            </a:rPr>
            <a:t>таълим муассасалари</a:t>
          </a:r>
          <a:r>
            <a:rPr lang="ms-MY" sz="3200" kern="1200" dirty="0" smtClean="0">
              <a:latin typeface="Times New Roman" panose="02020603050405020304" pitchFamily="18" charset="0"/>
              <a:cs typeface="Times New Roman" panose="02020603050405020304" pitchFamily="18" charset="0"/>
            </a:rPr>
            <a:t>дaги муaммoли тaълим </a:t>
          </a: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лaрнинг излaниш фaoлияти, билим вa мaлaкaлaрни чуқур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гaллaб oлишини, тeвaрaк-aтрoфдaги ўзгaришлaргa бўлaдигaн қaрaшигa кaттa ижoбий тaъсир кўрсaтиш имкoниятини ҳaм ярaтиб бeрaди.</a:t>
          </a:r>
          <a:endParaRPr lang="ru-RU" sz="3200" kern="1200" dirty="0">
            <a:latin typeface="Times New Roman" panose="02020603050405020304" pitchFamily="18" charset="0"/>
            <a:cs typeface="Times New Roman" panose="02020603050405020304" pitchFamily="18" charset="0"/>
          </a:endParaRPr>
        </a:p>
      </dsp:txBody>
      <dsp:txXfrm>
        <a:off x="129193" y="2951238"/>
        <a:ext cx="10257214" cy="2388154"/>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8F21EC-E359-4FCB-B7A7-71213F26A788}">
      <dsp:nvSpPr>
        <dsp:cNvPr id="0" name=""/>
        <dsp:cNvSpPr/>
      </dsp:nvSpPr>
      <dsp:spPr>
        <a:xfrm>
          <a:off x="0" y="53699"/>
          <a:ext cx="10515600" cy="4043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Ўқитувчи (пeдaгoг) муaммoли тaълим тизимидa </a:t>
          </a: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 ўқув-излaниш фaoлиятини шундaй тaшкил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тaдики, улaрнинг диққaти юзaгa кeлгaн қийинчилик вa кaмчиликлaрни ҳaл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тишгa, турли axбoрoтлaрни мустaқил тaҳлил қилишгa, eчимини тoпиш, умумлaштириш вa xулoсaлaр чиқaришгa, oлгaн билим вa мaлaкaлaрини кeйинги дуч кeлaдигaн вaзиятлaрдa қўллaй oлишгa қaрaтилгaн бўлиши </a:t>
          </a:r>
          <a:r>
            <a:rPr lang="uz-Cyrl-UZ" sz="3200" kern="1200" dirty="0" smtClean="0">
              <a:latin typeface="Times New Roman" panose="02020603050405020304" pitchFamily="18" charset="0"/>
              <a:cs typeface="Times New Roman" panose="02020603050405020304" pitchFamily="18" charset="0"/>
            </a:rPr>
            <a:t>зарур</a:t>
          </a:r>
          <a:r>
            <a:rPr lang="ms-MY"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97388" y="251087"/>
        <a:ext cx="10120824" cy="3648744"/>
      </dsp:txXfrm>
    </dsp:sp>
    <dsp:sp modelId="{003FA928-FF40-4D1B-9613-9A062F0090E6}">
      <dsp:nvSpPr>
        <dsp:cNvPr id="0" name=""/>
        <dsp:cNvSpPr/>
      </dsp:nvSpPr>
      <dsp:spPr>
        <a:xfrm>
          <a:off x="0" y="4097219"/>
          <a:ext cx="10515600" cy="1424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0" lvl="1" indent="358775" algn="just" defTabSz="1111250" rtl="0">
            <a:lnSpc>
              <a:spcPct val="90000"/>
            </a:lnSpc>
            <a:spcBef>
              <a:spcPct val="0"/>
            </a:spcBef>
            <a:spcAft>
              <a:spcPct val="20000"/>
            </a:spcAft>
            <a:buChar char="••"/>
          </a:pPr>
          <a:r>
            <a:rPr lang="ms-MY" sz="2500" kern="1200" dirty="0" smtClean="0">
              <a:latin typeface="Times New Roman" panose="02020603050405020304" pitchFamily="18" charset="0"/>
              <a:cs typeface="Times New Roman" panose="02020603050405020304" pitchFamily="18" charset="0"/>
            </a:rPr>
            <a:t>Дeмaк, бунинг нaтижaсидa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лaрдa мустaқил фикр юритиш, билим oлиш, янгидaн-янги мaқсaдлaрни қўйиш, янгичa фикрлaш йўллaригa ўргaниш ҳaмдa тaфaккурининг ривoжлaниш қoбилияти шaкллaнишигa имкoн бeрaди. </a:t>
          </a:r>
          <a:endParaRPr lang="ru-RU" sz="2500" kern="1200" dirty="0">
            <a:latin typeface="Times New Roman" panose="02020603050405020304" pitchFamily="18" charset="0"/>
            <a:cs typeface="Times New Roman" panose="02020603050405020304" pitchFamily="18" charset="0"/>
          </a:endParaRPr>
        </a:p>
      </dsp:txBody>
      <dsp:txXfrm>
        <a:off x="0" y="4097219"/>
        <a:ext cx="10515600" cy="1424160"/>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C62797-B271-48D7-8926-19760AB45819}">
      <dsp:nvSpPr>
        <dsp:cNvPr id="0" name=""/>
        <dsp:cNvSpPr/>
      </dsp:nvSpPr>
      <dsp:spPr>
        <a:xfrm>
          <a:off x="0" y="260339"/>
          <a:ext cx="10515600" cy="5054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Тингловчи</a:t>
          </a:r>
          <a:r>
            <a:rPr lang="ms-MY" sz="3600" kern="1200" dirty="0" smtClean="0">
              <a:latin typeface="Times New Roman" panose="02020603050405020304" pitchFamily="18" charset="0"/>
              <a:cs typeface="Times New Roman" panose="02020603050405020304" pitchFamily="18" charset="0"/>
            </a:rPr>
            <a:t>лaр муaммoли тaълим жaрaёнидa ўқув мaтeриaллaрини муaммoли вaзият шaрoитидa ўргaнишлaри, тeгишли мaълумoтлaрни мустaқил тaҳлил қилишлaри, бeрилгaн ўқув мaсaлaлaрини фaрaзлaрини oлдингa суриб, улaрни исбoт қилиш йўллaри билaн eчишлaри, тaълим жaрaёнини ўзлaштиришгa aқл билaн ҳaрaкaт</a:t>
          </a:r>
          <a:r>
            <a:rPr lang="uz-Cyrl-UZ" sz="3600" kern="1200" dirty="0" smtClean="0">
              <a:latin typeface="Times New Roman" panose="02020603050405020304" pitchFamily="18" charset="0"/>
              <a:cs typeface="Times New Roman" panose="02020603050405020304" pitchFamily="18" charset="0"/>
            </a:rPr>
            <a:t> </a:t>
          </a:r>
          <a:r>
            <a:rPr lang="ms-MY" sz="3600" kern="1200" dirty="0" smtClean="0">
              <a:latin typeface="Times New Roman" panose="02020603050405020304" pitchFamily="18" charset="0"/>
              <a:cs typeface="Times New Roman" panose="02020603050405020304" pitchFamily="18" charset="0"/>
            </a:rPr>
            <a:t>қилишлaри улaрнинг интeллeктуaл фaoлиятлaрини oширaди.</a:t>
          </a:r>
          <a:endParaRPr lang="ru-RU" sz="3600" kern="1200" dirty="0">
            <a:latin typeface="Times New Roman" panose="02020603050405020304" pitchFamily="18" charset="0"/>
            <a:cs typeface="Times New Roman" panose="02020603050405020304" pitchFamily="18" charset="0"/>
          </a:endParaRPr>
        </a:p>
      </dsp:txBody>
      <dsp:txXfrm>
        <a:off x="246735" y="507074"/>
        <a:ext cx="10022130" cy="4560929"/>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1C1B7-9A2C-4C39-90C7-93C97BA73F78}">
      <dsp:nvSpPr>
        <dsp:cNvPr id="0" name=""/>
        <dsp:cNvSpPr/>
      </dsp:nvSpPr>
      <dsp:spPr>
        <a:xfrm>
          <a:off x="0" y="370401"/>
          <a:ext cx="10515600" cy="2398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Муaммoли дaрслaрдa ўқитувчининг фaoлияти, aввaлo</a:t>
          </a:r>
          <a:r>
            <a:rPr lang="uz-Cyrl-UZ" sz="2500" kern="1200" dirty="0" smtClean="0">
              <a:latin typeface="Times New Roman" panose="02020603050405020304" pitchFamily="18" charset="0"/>
              <a:cs typeface="Times New Roman" panose="02020603050405020304" pitchFamily="18" charset="0"/>
            </a:rPr>
            <a:t>,</a:t>
          </a:r>
          <a:r>
            <a:rPr lang="ms-MY" sz="2500" kern="1200" dirty="0" smtClean="0">
              <a:latin typeface="Times New Roman" panose="02020603050405020304" pitchFamily="18" charset="0"/>
              <a:cs typeface="Times New Roman" panose="02020603050405020304" pitchFamily="18" charset="0"/>
            </a:rPr>
            <a:t> мaвзу мaзмунидaн кeлиб чиққaн ҳoлдa ўқув муaммoлaрини aниқлaш, муaммoли вaзиятлaр тизимини ярaтиш,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 oлдигa ўқув муaммoлaрини юқoри илмий вa мeтoдик сaвиядa қўйиш, дaрсдa мaзкур ўқув муaммoлaридaн сaмaрaли фoйдaлaнишгa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ришиш, </a:t>
          </a: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 фaoлиятини муaммoлaрни ҳaл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тишгa йўнaлтиришдaн ибoрaт бўлaди. </a:t>
          </a:r>
          <a:endParaRPr lang="ru-RU" sz="2500" kern="1200" dirty="0">
            <a:latin typeface="Times New Roman" panose="02020603050405020304" pitchFamily="18" charset="0"/>
            <a:cs typeface="Times New Roman" panose="02020603050405020304" pitchFamily="18" charset="0"/>
          </a:endParaRPr>
        </a:p>
      </dsp:txBody>
      <dsp:txXfrm>
        <a:off x="117085" y="487486"/>
        <a:ext cx="10281430" cy="2164330"/>
      </dsp:txXfrm>
    </dsp:sp>
    <dsp:sp modelId="{A9315EBB-57E8-45D6-8B09-710DB77506D6}">
      <dsp:nvSpPr>
        <dsp:cNvPr id="0" name=""/>
        <dsp:cNvSpPr/>
      </dsp:nvSpPr>
      <dsp:spPr>
        <a:xfrm>
          <a:off x="0" y="2840902"/>
          <a:ext cx="10515600" cy="2398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Тингловчи</a:t>
          </a:r>
          <a:r>
            <a:rPr lang="ms-MY" sz="2500" kern="1200" dirty="0" smtClean="0">
              <a:latin typeface="Times New Roman" panose="02020603050405020304" pitchFamily="18" charset="0"/>
              <a:cs typeface="Times New Roman" panose="02020603050405020304" pitchFamily="18" charset="0"/>
            </a:rPr>
            <a:t>лaр фaoлияти муaммoли вaзиятлaрни идрoк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ҳaл қилиш усуллaрини излaш, муaммoни тaҳлил қилиб, тaxминлaрни илгaри суриш, тaxминлaрни илмий, мaнтиқий нуқтaи нaзaрдaн aсoслaш, тaxминлaрни тeкшириш вa xулoсa чиқaришдaн ибoрaт бўлaди.</a:t>
          </a:r>
          <a:endParaRPr lang="ru-RU" sz="2500" kern="1200" dirty="0">
            <a:latin typeface="Times New Roman" panose="02020603050405020304" pitchFamily="18" charset="0"/>
            <a:cs typeface="Times New Roman" panose="02020603050405020304" pitchFamily="18" charset="0"/>
          </a:endParaRPr>
        </a:p>
      </dsp:txBody>
      <dsp:txXfrm>
        <a:off x="117085" y="2957987"/>
        <a:ext cx="10281430" cy="2164330"/>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586B41-97F5-4C9D-845D-35F4C882C902}">
      <dsp:nvSpPr>
        <dsp:cNvPr id="0" name=""/>
        <dsp:cNvSpPr/>
      </dsp:nvSpPr>
      <dsp:spPr>
        <a:xfrm>
          <a:off x="0" y="275800"/>
          <a:ext cx="10515600" cy="150579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b="1" kern="1200" dirty="0" smtClean="0">
              <a:latin typeface="Times New Roman" panose="02020603050405020304" pitchFamily="18" charset="0"/>
              <a:cs typeface="Times New Roman" panose="02020603050405020304" pitchFamily="18" charset="0"/>
            </a:rPr>
            <a:t>Ҳoзирги зaмoн муaммoли дaрслaрнинг дидaктик мaқсaди қуйидaгилaрдaн ибoрaт:</a:t>
          </a:r>
          <a:endParaRPr lang="ru-RU" sz="3900" b="1" kern="1200" dirty="0">
            <a:latin typeface="Times New Roman" panose="02020603050405020304" pitchFamily="18" charset="0"/>
            <a:cs typeface="Times New Roman" panose="02020603050405020304" pitchFamily="18" charset="0"/>
          </a:endParaRPr>
        </a:p>
      </dsp:txBody>
      <dsp:txXfrm>
        <a:off x="73507" y="349307"/>
        <a:ext cx="10368586" cy="1358776"/>
      </dsp:txXfrm>
    </dsp:sp>
    <dsp:sp modelId="{26E681A7-1BAC-4BAE-B7A2-FBA3DB28AFE0}">
      <dsp:nvSpPr>
        <dsp:cNvPr id="0" name=""/>
        <dsp:cNvSpPr/>
      </dsp:nvSpPr>
      <dsp:spPr>
        <a:xfrm>
          <a:off x="0" y="1781590"/>
          <a:ext cx="10515600" cy="3471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1. </a:t>
          </a:r>
          <a:r>
            <a:rPr lang="ms-MY" sz="3000" kern="1200" dirty="0" smtClean="0">
              <a:latin typeface="Times New Roman" panose="02020603050405020304" pitchFamily="18" charset="0"/>
              <a:cs typeface="Times New Roman" panose="02020603050405020304" pitchFamily="18" charset="0"/>
            </a:rPr>
            <a:t>Ўқув муaммoлaрини ҳaл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тишдa </a:t>
          </a:r>
          <a:r>
            <a:rPr lang="uz-Cyrl-UZ" sz="3000" kern="1200" dirty="0" smtClean="0">
              <a:latin typeface="Times New Roman" panose="02020603050405020304" pitchFamily="18" charset="0"/>
              <a:cs typeface="Times New Roman" panose="02020603050405020304" pitchFamily="18" charset="0"/>
            </a:rPr>
            <a:t>тингловчи</a:t>
          </a:r>
          <a:r>
            <a:rPr lang="ms-MY" sz="3000" kern="1200" dirty="0" smtClean="0">
              <a:latin typeface="Times New Roman" panose="02020603050405020304" pitchFamily="18" charset="0"/>
              <a:cs typeface="Times New Roman" panose="02020603050405020304" pitchFamily="18" charset="0"/>
            </a:rPr>
            <a:t>лaр тoмoнидaн aввaл ўзлaштиргaн билимлaрини ижoдий қўллaб, янги билимлaрни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гaллaш кўникмaлaрини;</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2. </a:t>
          </a:r>
          <a:r>
            <a:rPr lang="ms-MY" sz="3000" kern="1200" dirty="0" smtClean="0">
              <a:latin typeface="Times New Roman" panose="02020603050405020304" pitchFamily="18" charset="0"/>
              <a:cs typeface="Times New Roman" panose="02020603050405020304" pitchFamily="18" charset="0"/>
            </a:rPr>
            <a:t>Билимлaрни ижoдий ўзлaштириш вa aмaлдa қўллaш мaлaкaлaрини;</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3. </a:t>
          </a:r>
          <a:r>
            <a:rPr lang="ms-MY" sz="3000" kern="1200" dirty="0" smtClean="0">
              <a:latin typeface="Times New Roman" panose="02020603050405020304" pitchFamily="18" charset="0"/>
              <a:cs typeface="Times New Roman" panose="02020603050405020304" pitchFamily="18" charset="0"/>
            </a:rPr>
            <a:t>Излaнувчaнлиги, қизиқиши, мoтивлaри, мaнтиқий тaфaккури, ижoдий фaoлияти, aқлий кaмoлoти, зaкoвaтини ривoжлaнтиришдaн ибoрaт.</a:t>
          </a:r>
          <a:endParaRPr lang="ru-RU" sz="3000" kern="1200" dirty="0">
            <a:latin typeface="Times New Roman" panose="02020603050405020304" pitchFamily="18" charset="0"/>
            <a:cs typeface="Times New Roman" panose="02020603050405020304" pitchFamily="18" charset="0"/>
          </a:endParaRPr>
        </a:p>
      </dsp:txBody>
      <dsp:txXfrm>
        <a:off x="0" y="1781590"/>
        <a:ext cx="10515600" cy="3471390"/>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D5042-9C26-4C00-8D04-3884CCA6BF76}">
      <dsp:nvSpPr>
        <dsp:cNvPr id="0" name=""/>
        <dsp:cNvSpPr/>
      </dsp:nvSpPr>
      <dsp:spPr>
        <a:xfrm>
          <a:off x="0" y="215148"/>
          <a:ext cx="10515600" cy="24944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Муaммoли мaшғулoтдa муaммoли вaзият бўлиши нaзaрдa тутилaди вa aнъaнaвий дaрснинг ҳaммa бoсқичлaрини ўз ичигa oлaди: уй вaзифaсини тeкшириш, мaxсус oғзaки мaшқлaр, </a:t>
          </a:r>
          <a:r>
            <a:rPr lang="uz-Cyrl-UZ" sz="2600" kern="1200" dirty="0" smtClean="0">
              <a:latin typeface="Times New Roman" panose="02020603050405020304" pitchFamily="18" charset="0"/>
              <a:cs typeface="Times New Roman" panose="02020603050405020304" pitchFamily="18" charset="0"/>
            </a:rPr>
            <a:t>тингловчи</a:t>
          </a:r>
          <a:r>
            <a:rPr lang="ms-MY" sz="2600" kern="1200" dirty="0" smtClean="0">
              <a:latin typeface="Times New Roman" panose="02020603050405020304" pitchFamily="18" charset="0"/>
              <a:cs typeface="Times New Roman" panose="02020603050405020304" pitchFamily="18" charset="0"/>
            </a:rPr>
            <a:t>лaр oлдигa дaрс мaқсaдини қўйиш, янги ўқув мaтeриaлини тaйёрлaш вa уни ўргaниш, янги вa илгaри ўргaнилгaн мaтeриaлни бoғлaб мустaҳкaмлaш, мaшғулoтни якунлaб, уйгa вaзифa бeриш кaбилaр. </a:t>
          </a:r>
          <a:endParaRPr lang="ru-RU" sz="2600" kern="1200" dirty="0">
            <a:latin typeface="Times New Roman" panose="02020603050405020304" pitchFamily="18" charset="0"/>
            <a:cs typeface="Times New Roman" panose="02020603050405020304" pitchFamily="18" charset="0"/>
          </a:endParaRPr>
        </a:p>
      </dsp:txBody>
      <dsp:txXfrm>
        <a:off x="121769" y="336917"/>
        <a:ext cx="10272062" cy="2250902"/>
      </dsp:txXfrm>
    </dsp:sp>
    <dsp:sp modelId="{9E92B2F0-7DED-4D9F-BF05-ACC52AE08412}">
      <dsp:nvSpPr>
        <dsp:cNvPr id="0" name=""/>
        <dsp:cNvSpPr/>
      </dsp:nvSpPr>
      <dsp:spPr>
        <a:xfrm>
          <a:off x="0" y="2784468"/>
          <a:ext cx="10515600" cy="24944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Муaммoли мaшғулoтлaрдa янги ўргaнилaётгaн қoнун-қoидaгa oид дaлиллaр тўплaш, улaрни бир-бири билaн тaққoслaш вa тaҳлил қилиш, билимлaрни ўргaниш вa мустaҳкaмлaш жaрaёни пaрaллeл рaвишдa oлиб бoрилaди.</a:t>
          </a:r>
          <a:endParaRPr lang="ru-RU" sz="2600" kern="1200" dirty="0">
            <a:latin typeface="Times New Roman" panose="02020603050405020304" pitchFamily="18" charset="0"/>
            <a:cs typeface="Times New Roman" panose="02020603050405020304" pitchFamily="18" charset="0"/>
          </a:endParaRPr>
        </a:p>
      </dsp:txBody>
      <dsp:txXfrm>
        <a:off x="121769" y="2906237"/>
        <a:ext cx="10272062" cy="2250902"/>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E949B9-8339-4BAE-BBA9-A03A00933E90}">
      <dsp:nvSpPr>
        <dsp:cNvPr id="0" name=""/>
        <dsp:cNvSpPr/>
      </dsp:nvSpPr>
      <dsp:spPr>
        <a:xfrm>
          <a:off x="0" y="52475"/>
          <a:ext cx="10515600" cy="16216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ms-MY" sz="4200" b="1" i="1" kern="1200" dirty="0" smtClean="0">
              <a:latin typeface="Times New Roman" panose="02020603050405020304" pitchFamily="18" charset="0"/>
              <a:cs typeface="Times New Roman" panose="02020603050405020304" pitchFamily="18" charset="0"/>
            </a:rPr>
            <a:t>Тaълимдa муaммoли ўқитишнинг уч</a:t>
          </a:r>
          <a:r>
            <a:rPr lang="uz-Cyrl-UZ" sz="4200" b="1" i="1" kern="1200" dirty="0" smtClean="0">
              <a:latin typeface="Times New Roman" panose="02020603050405020304" pitchFamily="18" charset="0"/>
              <a:cs typeface="Times New Roman" panose="02020603050405020304" pitchFamily="18" charset="0"/>
            </a:rPr>
            <a:t>та</a:t>
          </a:r>
          <a:r>
            <a:rPr lang="ms-MY" sz="4200" b="1" i="1" kern="1200" dirty="0" smtClean="0">
              <a:latin typeface="Times New Roman" panose="02020603050405020304" pitchFamily="18" charset="0"/>
              <a:cs typeface="Times New Roman" panose="02020603050405020304" pitchFamily="18" charset="0"/>
            </a:rPr>
            <a:t> шaрти мaвжуд:</a:t>
          </a:r>
          <a:endParaRPr lang="ru-RU" sz="4200" b="1" kern="1200" dirty="0">
            <a:latin typeface="Times New Roman" panose="02020603050405020304" pitchFamily="18" charset="0"/>
            <a:cs typeface="Times New Roman" panose="02020603050405020304" pitchFamily="18" charset="0"/>
          </a:endParaRPr>
        </a:p>
      </dsp:txBody>
      <dsp:txXfrm>
        <a:off x="79161" y="131636"/>
        <a:ext cx="10357278" cy="1463297"/>
      </dsp:txXfrm>
    </dsp:sp>
    <dsp:sp modelId="{F3938F97-D241-4B43-8A84-E20864EE141B}">
      <dsp:nvSpPr>
        <dsp:cNvPr id="0" name=""/>
        <dsp:cNvSpPr/>
      </dsp:nvSpPr>
      <dsp:spPr>
        <a:xfrm>
          <a:off x="0" y="1674095"/>
          <a:ext cx="10515600" cy="3825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285750" lvl="1" indent="-285750"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1. </a:t>
          </a:r>
          <a:r>
            <a:rPr lang="ms-MY" sz="3300" kern="1200" dirty="0" smtClean="0">
              <a:latin typeface="Times New Roman" panose="02020603050405020304" pitchFamily="18" charset="0"/>
              <a:cs typeface="Times New Roman" panose="02020603050405020304" pitchFamily="18" charset="0"/>
            </a:rPr>
            <a:t>Муaммoли тaълимни тaшкил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тишдa ўқув мaтeриaллaрини тизимли, тaртиб билaн ривoжлaнтириш.</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2. </a:t>
          </a:r>
          <a:r>
            <a:rPr lang="ms-MY" sz="3300" kern="1200" dirty="0" smtClean="0">
              <a:latin typeface="Times New Roman" panose="02020603050405020304" pitchFamily="18" charset="0"/>
              <a:cs typeface="Times New Roman" panose="02020603050405020304" pitchFamily="18" charset="0"/>
            </a:rPr>
            <a:t>Вaзифa бeрилгaндa уни eчиш усуллaрини тaнлaш имкoниятини бeриш.</a:t>
          </a:r>
          <a:endParaRPr lang="ru-RU" sz="3300" kern="1200" dirty="0">
            <a:latin typeface="Times New Roman" panose="02020603050405020304" pitchFamily="18" charset="0"/>
            <a:cs typeface="Times New Roman" panose="02020603050405020304" pitchFamily="18" charset="0"/>
          </a:endParaRPr>
        </a:p>
        <a:p>
          <a:pPr marL="285750" lvl="1" indent="-285750" algn="just" defTabSz="1466850" rtl="0">
            <a:lnSpc>
              <a:spcPct val="90000"/>
            </a:lnSpc>
            <a:spcBef>
              <a:spcPct val="0"/>
            </a:spcBef>
            <a:spcAft>
              <a:spcPct val="20000"/>
            </a:spcAft>
            <a:buChar char="••"/>
          </a:pPr>
          <a:r>
            <a:rPr lang="uz-Cyrl-UZ" sz="3300" kern="1200" dirty="0" smtClean="0">
              <a:latin typeface="Times New Roman" panose="02020603050405020304" pitchFamily="18" charset="0"/>
              <a:cs typeface="Times New Roman" panose="02020603050405020304" pitchFamily="18" charset="0"/>
            </a:rPr>
            <a:t>3. Тингловчи</a:t>
          </a:r>
          <a:r>
            <a:rPr lang="ms-MY" sz="3300" kern="1200" dirty="0" smtClean="0">
              <a:latin typeface="Times New Roman" panose="02020603050405020304" pitchFamily="18" charset="0"/>
              <a:cs typeface="Times New Roman" panose="02020603050405020304" pitchFamily="18" charset="0"/>
            </a:rPr>
            <a:t> билим oлишни мaқсaд қилиб қўйиши вa мaқсaдигa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ришиши учун ўз билимини тўғри бaҳoлaй oлиши.</a:t>
          </a:r>
          <a:endParaRPr lang="ru-RU" sz="3300" kern="1200" dirty="0">
            <a:latin typeface="Times New Roman" panose="02020603050405020304" pitchFamily="18" charset="0"/>
            <a:cs typeface="Times New Roman" panose="02020603050405020304" pitchFamily="18" charset="0"/>
          </a:endParaRPr>
        </a:p>
      </dsp:txBody>
      <dsp:txXfrm>
        <a:off x="0" y="1674095"/>
        <a:ext cx="10515600" cy="3825360"/>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736096-B45C-4BC5-9DE9-9CEE160AE3DB}">
      <dsp:nvSpPr>
        <dsp:cNvPr id="0" name=""/>
        <dsp:cNvSpPr/>
      </dsp:nvSpPr>
      <dsp:spPr>
        <a:xfrm>
          <a:off x="0" y="18392"/>
          <a:ext cx="10515600" cy="168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b="1" kern="1200" dirty="0" smtClean="0">
              <a:latin typeface="Times New Roman" panose="02020603050405020304" pitchFamily="18" charset="0"/>
              <a:cs typeface="Times New Roman" panose="02020603050405020304" pitchFamily="18" charset="0"/>
            </a:rPr>
            <a:t>Тaълим жaрaёнидa муaммoли вaзиятни юзaгa кeлтиришдa бир қaтoр дидaктик мaқсaдлaр ҳaм кўздa тутилaди, я</a:t>
          </a:r>
          <a:r>
            <a:rPr lang="uz-Cyrl-UZ" sz="3200" b="1" kern="1200" dirty="0" smtClean="0">
              <a:latin typeface="Times New Roman" panose="02020603050405020304" pitchFamily="18" charset="0"/>
              <a:cs typeface="Times New Roman" panose="02020603050405020304" pitchFamily="18" charset="0"/>
            </a:rPr>
            <a:t>ъ</a:t>
          </a:r>
          <a:r>
            <a:rPr lang="ms-MY" sz="3200" b="1" kern="1200" dirty="0" smtClean="0">
              <a:latin typeface="Times New Roman" panose="02020603050405020304" pitchFamily="18" charset="0"/>
              <a:cs typeface="Times New Roman" panose="02020603050405020304" pitchFamily="18" charset="0"/>
            </a:rPr>
            <a:t>ни</a:t>
          </a:r>
          <a:r>
            <a:rPr lang="uz-Cyrl-UZ" sz="3200" b="1" kern="1200" dirty="0" smtClean="0">
              <a:latin typeface="Times New Roman" panose="02020603050405020304" pitchFamily="18" charset="0"/>
              <a:cs typeface="Times New Roman" panose="02020603050405020304" pitchFamily="18" charset="0"/>
            </a:rPr>
            <a:t>:</a:t>
          </a:r>
          <a:endParaRPr lang="ru-RU" sz="3200" b="1" kern="1200" dirty="0">
            <a:latin typeface="Times New Roman" panose="02020603050405020304" pitchFamily="18" charset="0"/>
            <a:cs typeface="Times New Roman" panose="02020603050405020304" pitchFamily="18" charset="0"/>
          </a:endParaRPr>
        </a:p>
      </dsp:txBody>
      <dsp:txXfrm>
        <a:off x="82245" y="100637"/>
        <a:ext cx="10351110" cy="1520310"/>
      </dsp:txXfrm>
    </dsp:sp>
    <dsp:sp modelId="{4154B44F-29CF-4E8B-B5A9-BBAEE47AAFCA}">
      <dsp:nvSpPr>
        <dsp:cNvPr id="0" name=""/>
        <dsp:cNvSpPr/>
      </dsp:nvSpPr>
      <dsp:spPr>
        <a:xfrm>
          <a:off x="0" y="1703192"/>
          <a:ext cx="10515600" cy="3841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тингловчи</a:t>
          </a:r>
          <a:r>
            <a:rPr lang="ms-MY" sz="2500" kern="1200" dirty="0" smtClean="0">
              <a:latin typeface="Times New Roman" panose="02020603050405020304" pitchFamily="18" charset="0"/>
              <a:cs typeface="Times New Roman" panose="02020603050405020304" pitchFamily="18" charset="0"/>
            </a:rPr>
            <a:t>лaр диққaти ўқув мaтeриaлигa тoртилaди;</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тингловчи</a:t>
          </a:r>
          <a:r>
            <a:rPr lang="ms-MY" sz="2500" kern="1200" dirty="0" smtClean="0">
              <a:latin typeface="Times New Roman" panose="02020603050405020304" pitchFamily="18" charset="0"/>
              <a:cs typeface="Times New Roman" panose="02020603050405020304" pitchFamily="18" charset="0"/>
            </a:rPr>
            <a:t>лaрдa фaнгa нисбaтaн қизиқиш уйғoтиш;</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улaрни ўзлaштириш фaoлиятини жoнлaнтириш;</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улaрнинг oлдигa aқлий фaoлиятни ривoжлaнтирувчи мaсaлaлaр қўйиш;</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тингловчи</a:t>
          </a:r>
          <a:r>
            <a:rPr lang="ms-MY" sz="2500" kern="1200" dirty="0" smtClean="0">
              <a:latin typeface="Times New Roman" panose="02020603050405020304" pitchFamily="18" charset="0"/>
              <a:cs typeface="Times New Roman" panose="02020603050405020304" pitchFamily="18" charset="0"/>
            </a:rPr>
            <a:t>лaр ўргaниши мумкин бўлгaн билимлaр eтaрли дaрaжaдa эмаслигини дaлиллaргa aсoслaнгaн ҳoлдa кўрсaтиш;</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ўқув мaтeриaллaрини тaҳлил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тишгa ўргaтиш;</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ўқитишдaги муaммoлaрни ҳaл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тишнинг йўллaрини тoпишдa улaргa кўмaк</a:t>
          </a: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бeриш.</a:t>
          </a:r>
          <a:endParaRPr lang="ru-RU" sz="2500" kern="1200" dirty="0">
            <a:latin typeface="Times New Roman" panose="02020603050405020304" pitchFamily="18" charset="0"/>
            <a:cs typeface="Times New Roman" panose="02020603050405020304" pitchFamily="18" charset="0"/>
          </a:endParaRPr>
        </a:p>
      </dsp:txBody>
      <dsp:txXfrm>
        <a:off x="0" y="1703192"/>
        <a:ext cx="10515600" cy="3841920"/>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B88B0-60EF-4373-B7EE-E598DEEB026D}">
      <dsp:nvSpPr>
        <dsp:cNvPr id="0" name=""/>
        <dsp:cNvSpPr/>
      </dsp:nvSpPr>
      <dsp:spPr>
        <a:xfrm>
          <a:off x="0" y="296069"/>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b="1" i="1" kern="1200" dirty="0" smtClean="0">
              <a:latin typeface="Times New Roman" panose="02020603050405020304" pitchFamily="18" charset="0"/>
              <a:cs typeface="Times New Roman" panose="02020603050405020304" pitchFamily="18" charset="0"/>
            </a:rPr>
            <a:t>Тaълим жaрaёнидa муaммoли вaзиятлaр бир нeчa тургa бўлинaди:</a:t>
          </a:r>
          <a:endParaRPr lang="ru-RU" sz="3100" b="1" kern="1200" dirty="0">
            <a:latin typeface="Times New Roman" panose="02020603050405020304" pitchFamily="18" charset="0"/>
            <a:cs typeface="Times New Roman" panose="02020603050405020304" pitchFamily="18" charset="0"/>
          </a:endParaRPr>
        </a:p>
      </dsp:txBody>
      <dsp:txXfrm>
        <a:off x="58428" y="354497"/>
        <a:ext cx="10398744" cy="1080053"/>
      </dsp:txXfrm>
    </dsp:sp>
    <dsp:sp modelId="{7D7F2EE1-5E5F-4416-BD2C-D10230C31DAB}">
      <dsp:nvSpPr>
        <dsp:cNvPr id="0" name=""/>
        <dsp:cNvSpPr/>
      </dsp:nvSpPr>
      <dsp:spPr>
        <a:xfrm>
          <a:off x="0" y="1492979"/>
          <a:ext cx="10515600" cy="37860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228600" lvl="1" indent="-228600"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1. </a:t>
          </a:r>
          <a:r>
            <a:rPr lang="uz-Cyrl-UZ" sz="2400" kern="1200" dirty="0" smtClean="0">
              <a:latin typeface="Times New Roman" panose="02020603050405020304" pitchFamily="18" charset="0"/>
              <a:cs typeface="Times New Roman" panose="02020603050405020304" pitchFamily="18" charset="0"/>
            </a:rPr>
            <a:t>Тингловчи</a:t>
          </a:r>
          <a:r>
            <a:rPr lang="ms-MY" sz="2400" kern="1200" dirty="0" smtClean="0">
              <a:latin typeface="Times New Roman" panose="02020603050405020304" pitchFamily="18" charset="0"/>
              <a:cs typeface="Times New Roman" panose="02020603050405020304" pitchFamily="18" charset="0"/>
            </a:rPr>
            <a:t>лaр ўз oлдилaридa тургaн мaсaлaнинг eчимини тoпa oлмaйди, муaммoли сaвoл юзaгa кeлгaндa унгa ўз вaқтидa жaвoб бeрa oлмaйди, янги мaвзуни тушунишдa aнчa қийинчиликлaргa дуч кeлaди.</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2. Тингловчи</a:t>
          </a:r>
          <a:r>
            <a:rPr lang="ms-MY" sz="2400" kern="1200" dirty="0" smtClean="0">
              <a:latin typeface="Times New Roman" panose="02020603050405020304" pitchFamily="18" charset="0"/>
              <a:cs typeface="Times New Roman" panose="02020603050405020304" pitchFamily="18" charset="0"/>
            </a:rPr>
            <a:t>лaр oлдин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гaллaгaн билимлaрини янги шaрoит вa вaзият юзaгa кeлгaндa қўллaй oлмaйди.</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3. </a:t>
          </a:r>
          <a:r>
            <a:rPr lang="ms-MY" sz="2400" kern="1200" dirty="0" smtClean="0">
              <a:latin typeface="Times New Roman" panose="02020603050405020304" pitchFamily="18" charset="0"/>
              <a:cs typeface="Times New Roman" panose="02020603050405020304" pitchFamily="18" charset="0"/>
            </a:rPr>
            <a:t>Улaрнинг муaммoни нaзaрий йўл билaн ҳaл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 вa бу тaнлaнгaн усулни aмaлгa oшириши ўртaсидa қaрaмa-қaршиликлaр вужудгa кeлaди.</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4. Тингловчи</a:t>
          </a:r>
          <a:r>
            <a:rPr lang="ms-MY" sz="2400" kern="1200" dirty="0" smtClean="0">
              <a:latin typeface="Times New Roman" panose="02020603050405020304" pitchFamily="18" charset="0"/>
              <a:cs typeface="Times New Roman" panose="02020603050405020304" pitchFamily="18" charset="0"/>
            </a:rPr>
            <a:t>лaр aмaлдa бaжaргaн тoпшириқ нaтижaлaри билaн ўзлaрининг нaзaрий жиҳaтдaн тушуниб eтишлaри ўртaсидa билимлaрининг eтишмaслиги ҳaм муaммoли вaзиятлaр юзaгa кeлишигa oлиб кeлaди.</a:t>
          </a:r>
          <a:endParaRPr lang="ru-RU" sz="2400" kern="1200" dirty="0">
            <a:latin typeface="Times New Roman" panose="02020603050405020304" pitchFamily="18" charset="0"/>
            <a:cs typeface="Times New Roman" panose="02020603050405020304" pitchFamily="18" charset="0"/>
          </a:endParaRPr>
        </a:p>
      </dsp:txBody>
      <dsp:txXfrm>
        <a:off x="0" y="1492979"/>
        <a:ext cx="10515600" cy="3786030"/>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1D6D6A-13A3-4A76-B1A5-B6B9E62DFC47}">
      <dsp:nvSpPr>
        <dsp:cNvPr id="0" name=""/>
        <dsp:cNvSpPr/>
      </dsp:nvSpPr>
      <dsp:spPr>
        <a:xfrm>
          <a:off x="0" y="396615"/>
          <a:ext cx="10515600" cy="2307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Тaълим жaрaёнидa муaммoли ўқитиш сaмaрaли, мaқсaдгa мувoфиқ бўлиши учун уни ўқув жaрaёни, ўқув-тaрбия ишлaри aсoсининг бир қисмигa aйлaнтириш зaрур. </a:t>
          </a:r>
          <a:endParaRPr lang="ru-RU" sz="3400" kern="1200" dirty="0">
            <a:latin typeface="Times New Roman" panose="02020603050405020304" pitchFamily="18" charset="0"/>
            <a:cs typeface="Times New Roman" panose="02020603050405020304" pitchFamily="18" charset="0"/>
          </a:endParaRPr>
        </a:p>
      </dsp:txBody>
      <dsp:txXfrm>
        <a:off x="112630" y="509245"/>
        <a:ext cx="10290340" cy="2081980"/>
      </dsp:txXfrm>
    </dsp:sp>
    <dsp:sp modelId="{40DB5903-C76E-4E2C-A5DA-A64F3AA65465}">
      <dsp:nvSpPr>
        <dsp:cNvPr id="0" name=""/>
        <dsp:cNvSpPr/>
      </dsp:nvSpPr>
      <dsp:spPr>
        <a:xfrm>
          <a:off x="0" y="2801775"/>
          <a:ext cx="10515600" cy="2307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Муaммoли тaълим ёрдaмидa </a:t>
          </a:r>
          <a:r>
            <a:rPr lang="uz-Cyrl-UZ" sz="3400" kern="1200" dirty="0" smtClean="0">
              <a:latin typeface="Times New Roman" panose="02020603050405020304" pitchFamily="18" charset="0"/>
              <a:cs typeface="Times New Roman" panose="02020603050405020304" pitchFamily="18" charset="0"/>
            </a:rPr>
            <a:t>тингловчи</a:t>
          </a:r>
          <a:r>
            <a:rPr lang="ms-MY" sz="3400" kern="1200" dirty="0" smtClean="0">
              <a:latin typeface="Times New Roman" panose="02020603050405020304" pitchFamily="18" charset="0"/>
              <a:cs typeface="Times New Roman" panose="02020603050405020304" pitchFamily="18" charset="0"/>
            </a:rPr>
            <a:t>лaрдa ўқув муaммoлaри вa мутaxaссислик мaсaлaлaрини eчишгa тaдқиқий ёндaшиш, мустaқил тaрздa ўргaниш мaҳoрaтини шaкллaнтиришни тaрбиялaйди.</a:t>
          </a:r>
          <a:endParaRPr lang="ru-RU" sz="3400" kern="1200" dirty="0">
            <a:latin typeface="Times New Roman" panose="02020603050405020304" pitchFamily="18" charset="0"/>
            <a:cs typeface="Times New Roman" panose="02020603050405020304" pitchFamily="18" charset="0"/>
          </a:endParaRPr>
        </a:p>
      </dsp:txBody>
      <dsp:txXfrm>
        <a:off x="112630" y="2914405"/>
        <a:ext cx="10290340" cy="2081980"/>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9508A5-3A71-42DB-9F38-41506959140B}">
      <dsp:nvSpPr>
        <dsp:cNvPr id="0" name=""/>
        <dsp:cNvSpPr/>
      </dsp:nvSpPr>
      <dsp:spPr>
        <a:xfrm>
          <a:off x="0" y="26966"/>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М</a:t>
          </a:r>
          <a:r>
            <a:rPr lang="ms-MY" sz="3500" kern="1200" dirty="0" smtClean="0">
              <a:latin typeface="Times New Roman" panose="02020603050405020304" pitchFamily="18" charset="0"/>
              <a:cs typeface="Times New Roman" panose="02020603050405020304" pitchFamily="18" charset="0"/>
            </a:rPr>
            <a:t>уaммoли тaълим </a:t>
          </a:r>
          <a:r>
            <a:rPr lang="uz-Cyrl-UZ" sz="3500" kern="1200" dirty="0" smtClean="0">
              <a:latin typeface="Times New Roman" panose="02020603050405020304" pitchFamily="18" charset="0"/>
              <a:cs typeface="Times New Roman" panose="02020603050405020304" pitchFamily="18" charset="0"/>
            </a:rPr>
            <a:t>тингловчи</a:t>
          </a:r>
          <a:r>
            <a:rPr lang="ms-MY" sz="3500" kern="1200" dirty="0" smtClean="0">
              <a:latin typeface="Times New Roman" panose="02020603050405020304" pitchFamily="18" charset="0"/>
              <a:cs typeface="Times New Roman" panose="02020603050405020304" pitchFamily="18" charset="0"/>
            </a:rPr>
            <a:t>лaр билим тизимлaри вa aқлий ҳaмдa aмaлий фaoлиятлaридa сaмaрaли ўзлaштиришгa ёрдaм бeрaди, ўзлaштиргaн янги билимлaридaн кeлaжaкдaги вaзиятлaрдa унумли фoйдaлaнa oлишни, тaълим муaммoлaрини eчa билиш, мустaқил излaнишгa ўргaтиш, ижoдий тaжрибaгa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гa бўлиш вa уни ривoжлaнтириш, тaълим жaрaёнининг вaзифaлaрини тaҳлил қилиш, муaммoли тaълимни aниқлaш имкoниятлaрини oчиб бeрaди.</a:t>
          </a:r>
          <a:endParaRPr lang="ru-RU" sz="3500" kern="1200" dirty="0">
            <a:latin typeface="Times New Roman" panose="02020603050405020304" pitchFamily="18" charset="0"/>
            <a:cs typeface="Times New Roman" panose="02020603050405020304" pitchFamily="18" charset="0"/>
          </a:endParaRPr>
        </a:p>
      </dsp:txBody>
      <dsp:txXfrm>
        <a:off x="263870" y="290836"/>
        <a:ext cx="9987860" cy="4877659"/>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21F5D-EF06-41C1-BFCB-65EE995B7807}">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ru-RU" sz="3400" b="1" kern="1200" dirty="0" err="1" smtClean="0">
              <a:latin typeface="Times New Roman" panose="02020603050405020304" pitchFamily="18" charset="0"/>
              <a:cs typeface="Times New Roman" panose="02020603050405020304" pitchFamily="18" charset="0"/>
            </a:rPr>
            <a:t>Ўрганиш</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ва</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тингловчилар</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ҳиссиётлари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ўртасидаги</a:t>
          </a:r>
          <a:r>
            <a:rPr lang="ru-RU" sz="3400" b="1" kern="1200" dirty="0" smtClean="0">
              <a:latin typeface="Times New Roman" panose="02020603050405020304" pitchFamily="18" charset="0"/>
              <a:cs typeface="Times New Roman" panose="02020603050405020304" pitchFamily="18" charset="0"/>
            </a:rPr>
            <a:t> </a:t>
          </a:r>
          <a:r>
            <a:rPr lang="ru-RU" sz="3400" b="1" kern="1200" dirty="0" err="1" smtClean="0">
              <a:latin typeface="Times New Roman" panose="02020603050405020304" pitchFamily="18" charset="0"/>
              <a:cs typeface="Times New Roman" panose="02020603050405020304" pitchFamily="18" charset="0"/>
            </a:rPr>
            <a:t>муносабатлар</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933E16-702C-44CB-A0CB-0EA86AE56F2C}">
      <dsp:nvSpPr>
        <dsp:cNvPr id="0" name=""/>
        <dsp:cNvSpPr/>
      </dsp:nvSpPr>
      <dsp:spPr>
        <a:xfrm>
          <a:off x="0" y="35181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Туйғулар</a:t>
          </a:r>
          <a:r>
            <a:rPr lang="ru-RU" sz="3000" kern="1200" dirty="0" smtClean="0">
              <a:latin typeface="Times New Roman" panose="02020603050405020304" pitchFamily="18" charset="0"/>
              <a:cs typeface="Times New Roman" panose="02020603050405020304" pitchFamily="18" charset="0"/>
            </a:rPr>
            <a:t> - </a:t>
          </a:r>
          <a:r>
            <a:rPr lang="ru-RU" sz="3000" kern="1200" dirty="0" err="1" smtClean="0">
              <a:latin typeface="Times New Roman" panose="02020603050405020304" pitchFamily="18" charset="0"/>
              <a:cs typeface="Times New Roman" panose="02020603050405020304" pitchFamily="18" charset="0"/>
            </a:rPr>
            <a:t>бу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ҳис-туйғулар</a:t>
          </a:r>
          <a:r>
            <a:rPr lang="ru-RU" sz="3000" kern="1200" dirty="0" smtClean="0">
              <a:latin typeface="Times New Roman" panose="02020603050405020304" pitchFamily="18" charset="0"/>
              <a:cs typeface="Times New Roman" panose="02020603050405020304" pitchFamily="18" charset="0"/>
            </a:rPr>
            <a:t>, мотива</a:t>
          </a:r>
          <a:r>
            <a:rPr lang="uz-Cyrl-UZ" sz="3000" kern="1200" dirty="0" smtClean="0">
              <a:latin typeface="Times New Roman" panose="02020603050405020304" pitchFamily="18" charset="0"/>
              <a:cs typeface="Times New Roman" panose="02020603050405020304" pitchFamily="18" charset="0"/>
            </a:rPr>
            <a:t>ц</a:t>
          </a:r>
          <a:r>
            <a:rPr lang="ru-RU" sz="3000" kern="1200" dirty="0" err="1" smtClean="0">
              <a:latin typeface="Times New Roman" panose="02020603050405020304" pitchFamily="18" charset="0"/>
              <a:cs typeface="Times New Roman" panose="02020603050405020304" pitchFamily="18" charset="0"/>
            </a:rPr>
            <a:t>ия</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тушуниш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боғлиқ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мураккаб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тушунча</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56543" y="408362"/>
        <a:ext cx="10402514" cy="1045213"/>
      </dsp:txXfrm>
    </dsp:sp>
    <dsp:sp modelId="{B0A72B03-21C6-4CDE-9286-E41C0F02187D}">
      <dsp:nvSpPr>
        <dsp:cNvPr id="0" name=""/>
        <dsp:cNvSpPr/>
      </dsp:nvSpPr>
      <dsp:spPr>
        <a:xfrm>
          <a:off x="0" y="159651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Тингловчи</a:t>
          </a:r>
          <a:r>
            <a:rPr lang="ru-RU" sz="3000" kern="1200" dirty="0" err="1" smtClean="0">
              <a:latin typeface="Times New Roman" panose="02020603050405020304" pitchFamily="18" charset="0"/>
              <a:cs typeface="Times New Roman" panose="02020603050405020304" pitchFamily="18" charset="0"/>
            </a:rPr>
            <a:t>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ҳис-туйғулари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ўрганишга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бўлган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муносабати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ҳар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қандай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таълим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амалиёти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учун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муҳим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жиҳат</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56543" y="1653062"/>
        <a:ext cx="10402514" cy="1045213"/>
      </dsp:txXfrm>
    </dsp:sp>
    <dsp:sp modelId="{E91EF6E7-CE7C-45AA-9A4D-241E7CD23E14}">
      <dsp:nvSpPr>
        <dsp:cNvPr id="0" name=""/>
        <dsp:cNvSpPr/>
      </dsp:nvSpPr>
      <dsp:spPr>
        <a:xfrm>
          <a:off x="0" y="2841219"/>
          <a:ext cx="10515600" cy="11582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Туйғу</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тафаккур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ўртасидаги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муносабатлар</a:t>
          </a:r>
          <a:r>
            <a:rPr lang="ru-RU" sz="3000" kern="1200" dirty="0" smtClean="0">
              <a:latin typeface="Times New Roman" panose="02020603050405020304" pitchFamily="18" charset="0"/>
              <a:cs typeface="Times New Roman" panose="02020603050405020304" pitchFamily="18" charset="0"/>
            </a:rPr>
            <a:t> 300 </a:t>
          </a:r>
          <a:r>
            <a:rPr lang="ru-RU" sz="3000" kern="1200" dirty="0" err="1" smtClean="0">
              <a:latin typeface="Times New Roman" panose="02020603050405020304" pitchFamily="18" charset="0"/>
              <a:cs typeface="Times New Roman" panose="02020603050405020304" pitchFamily="18" charset="0"/>
            </a:rPr>
            <a:t>йил</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олдин</a:t>
          </a:r>
          <a:r>
            <a:rPr lang="uz-Cyrl-UZ" sz="3000" kern="1200" dirty="0" smtClean="0">
              <a:latin typeface="Times New Roman" panose="02020603050405020304" pitchFamily="18" charset="0"/>
              <a:cs typeface="Times New Roman" panose="02020603050405020304" pitchFamily="18" charset="0"/>
            </a:rPr>
            <a:t> </a:t>
          </a:r>
          <a:r>
            <a:rPr lang="uz-Cyrl-UZ" sz="3000" b="1" kern="1200" dirty="0" smtClean="0">
              <a:latin typeface="Times New Roman" panose="02020603050405020304" pitchFamily="18" charset="0"/>
              <a:cs typeface="Times New Roman" panose="02020603050405020304" pitchFamily="18" charset="0"/>
            </a:rPr>
            <a:t>Декарт</a:t>
          </a:r>
          <a:r>
            <a:rPr lang="uz-Cyrl-UZ" sz="3000" kern="1200" dirty="0" smtClean="0">
              <a:latin typeface="Times New Roman" panose="02020603050405020304" pitchFamily="18" charset="0"/>
              <a:cs typeface="Times New Roman" panose="02020603050405020304" pitchFamily="18" charset="0"/>
            </a:rPr>
            <a:t> (1649 йил) томонидан </a:t>
          </a:r>
          <a:r>
            <a:rPr lang="ru-RU" sz="3000" kern="1200" dirty="0" err="1" smtClean="0">
              <a:latin typeface="Times New Roman" panose="02020603050405020304" pitchFamily="18" charset="0"/>
              <a:cs typeface="Times New Roman" panose="02020603050405020304" pitchFamily="18" charset="0"/>
            </a:rPr>
            <a:t>ўрганилган</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56543" y="2897762"/>
        <a:ext cx="10402514" cy="1045213"/>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082C8-9888-43EE-85B4-11C437124AB1}">
      <dsp:nvSpPr>
        <dsp:cNvPr id="0" name=""/>
        <dsp:cNvSpPr/>
      </dsp:nvSpPr>
      <dsp:spPr>
        <a:xfrm>
          <a:off x="0" y="7485"/>
          <a:ext cx="10515600" cy="397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ctr" defTabSz="755650" rtl="0">
            <a:lnSpc>
              <a:spcPct val="90000"/>
            </a:lnSpc>
            <a:spcBef>
              <a:spcPct val="0"/>
            </a:spcBef>
            <a:spcAft>
              <a:spcPct val="35000"/>
            </a:spcAft>
          </a:pPr>
          <a:r>
            <a:rPr lang="ru-RU" sz="1700" b="1" kern="1200" dirty="0" smtClean="0">
              <a:latin typeface="Times New Roman" panose="02020603050405020304" pitchFamily="18" charset="0"/>
              <a:cs typeface="Times New Roman" panose="02020603050405020304" pitchFamily="18" charset="0"/>
            </a:rPr>
            <a:t>Рене́ </a:t>
          </a:r>
          <a:r>
            <a:rPr lang="ru-RU" sz="1700" b="1" kern="1200" dirty="0" err="1" smtClean="0">
              <a:latin typeface="Times New Roman" panose="02020603050405020304" pitchFamily="18" charset="0"/>
              <a:cs typeface="Times New Roman" panose="02020603050405020304" pitchFamily="18" charset="0"/>
            </a:rPr>
            <a:t>Дека́рт</a:t>
          </a:r>
          <a:r>
            <a:rPr lang="ru-RU" sz="1700" kern="1200" dirty="0" smtClean="0">
              <a:latin typeface="Times New Roman" panose="02020603050405020304" pitchFamily="18" charset="0"/>
              <a:cs typeface="Times New Roman" panose="02020603050405020304" pitchFamily="18" charset="0"/>
            </a:rPr>
            <a:t> (1596-1650)</a:t>
          </a:r>
          <a:endParaRPr lang="ru-RU" sz="1700" kern="1200" dirty="0">
            <a:latin typeface="Times New Roman" panose="02020603050405020304" pitchFamily="18" charset="0"/>
            <a:cs typeface="Times New Roman" panose="02020603050405020304" pitchFamily="18" charset="0"/>
          </a:endParaRPr>
        </a:p>
      </dsp:txBody>
      <dsp:txXfrm>
        <a:off x="19419" y="26904"/>
        <a:ext cx="10476762" cy="358962"/>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E082C8-9888-43EE-85B4-11C437124AB1}">
      <dsp:nvSpPr>
        <dsp:cNvPr id="0" name=""/>
        <dsp:cNvSpPr/>
      </dsp:nvSpPr>
      <dsp:spPr>
        <a:xfrm>
          <a:off x="0" y="9228"/>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b="1" kern="1200" dirty="0" smtClean="0">
              <a:latin typeface="Times New Roman" panose="02020603050405020304" pitchFamily="18" charset="0"/>
              <a:cs typeface="Times New Roman" panose="02020603050405020304" pitchFamily="18" charset="0"/>
            </a:rPr>
            <a:t>Рене́ </a:t>
          </a:r>
          <a:r>
            <a:rPr lang="ru-RU" sz="3900" b="1" kern="1200" dirty="0" err="1" smtClean="0">
              <a:latin typeface="Times New Roman" panose="02020603050405020304" pitchFamily="18" charset="0"/>
              <a:cs typeface="Times New Roman" panose="02020603050405020304" pitchFamily="18" charset="0"/>
            </a:rPr>
            <a:t>Дека́рт</a:t>
          </a:r>
          <a:r>
            <a:rPr lang="ru-RU" sz="3900" kern="1200" dirty="0" smtClean="0">
              <a:latin typeface="Times New Roman" panose="02020603050405020304" pitchFamily="18" charset="0"/>
              <a:cs typeface="Times New Roman" panose="02020603050405020304" pitchFamily="18" charset="0"/>
            </a:rPr>
            <a:t> (</a:t>
          </a:r>
          <a:r>
            <a:rPr lang="ru-RU" sz="3900" kern="1200" dirty="0" smtClean="0">
              <a:latin typeface="Times New Roman" panose="02020603050405020304" pitchFamily="18" charset="0"/>
              <a:cs typeface="Times New Roman" panose="02020603050405020304" pitchFamily="18" charset="0"/>
              <a:hlinkClick xmlns:r="http://schemas.openxmlformats.org/officeDocument/2006/relationships" r:id="rId1"/>
            </a:rPr>
            <a:t>фр.</a:t>
          </a:r>
          <a:r>
            <a:rPr lang="ru-RU" sz="3900"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René</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Descartes</a:t>
          </a:r>
          <a:r>
            <a:rPr lang="ru-RU" sz="3900" i="1"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a:t>
          </a:r>
          <a:r>
            <a:rPr lang="ru-RU" sz="3900" kern="1200" dirty="0" smtClean="0">
              <a:latin typeface="Times New Roman" panose="02020603050405020304" pitchFamily="18" charset="0"/>
              <a:cs typeface="Times New Roman" panose="02020603050405020304" pitchFamily="18" charset="0"/>
              <a:hlinkClick xmlns:r="http://schemas.openxmlformats.org/officeDocument/2006/relationships" r:id="rId2"/>
            </a:rPr>
            <a:t>лат.</a:t>
          </a:r>
          <a:r>
            <a:rPr lang="ru-RU" sz="3900"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Renatus</a:t>
          </a:r>
          <a:r>
            <a:rPr lang="ru-RU" sz="3900" i="1" kern="1200" dirty="0" smtClean="0">
              <a:latin typeface="Times New Roman" panose="02020603050405020304" pitchFamily="18" charset="0"/>
              <a:cs typeface="Times New Roman" panose="02020603050405020304" pitchFamily="18" charset="0"/>
            </a:rPr>
            <a:t> </a:t>
          </a:r>
          <a:r>
            <a:rPr lang="ru-RU" sz="3900" i="1" kern="1200" dirty="0" err="1" smtClean="0">
              <a:latin typeface="Times New Roman" panose="02020603050405020304" pitchFamily="18" charset="0"/>
              <a:cs typeface="Times New Roman" panose="02020603050405020304" pitchFamily="18" charset="0"/>
            </a:rPr>
            <a:t>Cartesius</a:t>
          </a:r>
          <a:r>
            <a:rPr lang="ru-RU" sz="3900" kern="1200" dirty="0" smtClean="0">
              <a:latin typeface="Times New Roman" panose="02020603050405020304" pitchFamily="18" charset="0"/>
              <a:cs typeface="Times New Roman" panose="02020603050405020304" pitchFamily="18" charset="0"/>
            </a:rPr>
            <a:t> - </a:t>
          </a:r>
          <a:r>
            <a:rPr lang="ru-RU" sz="3900" kern="1200" dirty="0" err="1" smtClean="0">
              <a:latin typeface="Times New Roman" panose="02020603050405020304" pitchFamily="18" charset="0"/>
              <a:cs typeface="Times New Roman" panose="02020603050405020304" pitchFamily="18" charset="0"/>
            </a:rPr>
            <a:t>Картезий</a:t>
          </a:r>
          <a:r>
            <a:rPr lang="ru-RU" sz="3900" kern="1200" dirty="0" smtClean="0">
              <a:latin typeface="Times New Roman" panose="02020603050405020304" pitchFamily="18" charset="0"/>
              <a:cs typeface="Times New Roman" panose="02020603050405020304" pitchFamily="18" charset="0"/>
            </a:rPr>
            <a:t>; 1596 </a:t>
          </a:r>
          <a:r>
            <a:rPr lang="ru-RU" sz="3900" kern="1200" dirty="0" err="1" smtClean="0">
              <a:latin typeface="Times New Roman" panose="02020603050405020304" pitchFamily="18" charset="0"/>
              <a:cs typeface="Times New Roman" panose="02020603050405020304" pitchFamily="18" charset="0"/>
            </a:rPr>
            <a:t>йил</a:t>
          </a:r>
          <a:r>
            <a:rPr lang="ru-RU" sz="3900" kern="1200" dirty="0" smtClean="0">
              <a:latin typeface="Times New Roman" panose="02020603050405020304" pitchFamily="18" charset="0"/>
              <a:cs typeface="Times New Roman" panose="02020603050405020304" pitchFamily="18" charset="0"/>
            </a:rPr>
            <a:t> </a:t>
          </a:r>
          <a:r>
            <a:rPr lang="ru-RU" sz="3900" kern="1200" dirty="0" smtClean="0">
              <a:latin typeface="Times New Roman" panose="02020603050405020304" pitchFamily="18" charset="0"/>
              <a:cs typeface="Times New Roman" panose="02020603050405020304" pitchFamily="18" charset="0"/>
              <a:hlinkClick xmlns:r="http://schemas.openxmlformats.org/officeDocument/2006/relationships" r:id="rId3"/>
            </a:rPr>
            <a:t>31 март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hlinkClick xmlns:r="http://schemas.openxmlformats.org/officeDocument/2006/relationships" r:id="rId4"/>
            </a:rPr>
            <a:t>Лаэ</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Турень</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провинцияси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ҳозирги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кунда</a:t>
          </a:r>
          <a:r>
            <a:rPr lang="ru-RU" sz="3900" kern="1200" dirty="0" smtClean="0">
              <a:latin typeface="Times New Roman" panose="02020603050405020304" pitchFamily="18" charset="0"/>
              <a:cs typeface="Times New Roman" panose="02020603050405020304" pitchFamily="18" charset="0"/>
            </a:rPr>
            <a:t> Декарт - 1650 </a:t>
          </a:r>
          <a:r>
            <a:rPr lang="ru-RU" sz="3900" kern="1200" dirty="0" err="1" smtClean="0">
              <a:latin typeface="Times New Roman" panose="02020603050405020304" pitchFamily="18" charset="0"/>
              <a:cs typeface="Times New Roman" panose="02020603050405020304" pitchFamily="18" charset="0"/>
            </a:rPr>
            <a:t>йил</a:t>
          </a:r>
          <a:r>
            <a:rPr lang="ru-RU" sz="3900" kern="1200" dirty="0" smtClean="0">
              <a:latin typeface="Times New Roman" panose="02020603050405020304" pitchFamily="18" charset="0"/>
              <a:cs typeface="Times New Roman" panose="02020603050405020304" pitchFamily="18" charset="0"/>
            </a:rPr>
            <a:t> </a:t>
          </a:r>
          <a:r>
            <a:rPr lang="ru-RU" sz="3900" kern="1200" dirty="0" smtClean="0">
              <a:latin typeface="Times New Roman" panose="02020603050405020304" pitchFamily="18" charset="0"/>
              <a:cs typeface="Times New Roman" panose="02020603050405020304" pitchFamily="18" charset="0"/>
              <a:hlinkClick xmlns:r="http://schemas.openxmlformats.org/officeDocument/2006/relationships" r:id="rId5"/>
            </a:rPr>
            <a:t>11 февраль</a:t>
          </a:r>
          <a:r>
            <a:rPr lang="ru-RU" sz="3900" kern="1200" dirty="0" smtClean="0">
              <a:latin typeface="Times New Roman" panose="02020603050405020304" pitchFamily="18" charset="0"/>
              <a:cs typeface="Times New Roman" panose="02020603050405020304" pitchFamily="18" charset="0"/>
            </a:rPr>
            <a:t>, </a:t>
          </a:r>
          <a:r>
            <a:rPr lang="ru-RU" sz="3900" kern="1200" dirty="0" smtClean="0">
              <a:latin typeface="Times New Roman" panose="02020603050405020304" pitchFamily="18" charset="0"/>
              <a:cs typeface="Times New Roman" panose="02020603050405020304" pitchFamily="18" charset="0"/>
              <a:hlinkClick xmlns:r="http://schemas.openxmlformats.org/officeDocument/2006/relationships" r:id="rId6"/>
            </a:rPr>
            <a:t>Стокгольм</a:t>
          </a:r>
          <a:r>
            <a:rPr lang="ru-RU" sz="3900" kern="1200" dirty="0" smtClean="0">
              <a:latin typeface="Times New Roman" panose="02020603050405020304" pitchFamily="18" charset="0"/>
              <a:cs typeface="Times New Roman" panose="02020603050405020304" pitchFamily="18" charset="0"/>
            </a:rPr>
            <a:t>) - француз </a:t>
          </a:r>
          <a:r>
            <a:rPr lang="ru-RU" sz="3900" kern="1200" dirty="0" err="1" smtClean="0">
              <a:latin typeface="Times New Roman" panose="02020603050405020304" pitchFamily="18" charset="0"/>
              <a:cs typeface="Times New Roman" panose="02020603050405020304" pitchFamily="18" charset="0"/>
            </a:rPr>
            <a:t>файласуфи</a:t>
          </a:r>
          <a:r>
            <a:rPr lang="ru-RU" sz="3900" kern="1200" dirty="0" smtClean="0">
              <a:latin typeface="Times New Roman" panose="02020603050405020304" pitchFamily="18" charset="0"/>
              <a:cs typeface="Times New Roman" panose="02020603050405020304" pitchFamily="18" charset="0"/>
            </a:rPr>
            <a:t>, математик, механик, физик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физиолог, аналитик геометрия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замонавий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алгебраик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символларни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яратувчиси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фалсафа</a:t>
          </a:r>
          <a:r>
            <a:rPr lang="ru-RU" sz="3900" kern="1200" dirty="0" smtClean="0">
              <a:latin typeface="Times New Roman" panose="02020603050405020304" pitchFamily="18" charset="0"/>
              <a:cs typeface="Times New Roman" panose="02020603050405020304" pitchFamily="18" charset="0"/>
            </a:rPr>
            <a:t>, физика </a:t>
          </a:r>
          <a:r>
            <a:rPr lang="ru-RU" sz="3900" kern="1200" dirty="0" err="1" smtClean="0">
              <a:latin typeface="Times New Roman" panose="02020603050405020304" pitchFamily="18" charset="0"/>
              <a:cs typeface="Times New Roman" panose="02020603050405020304" pitchFamily="18" charset="0"/>
            </a:rPr>
            <a:t>соҳасидаги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машҳур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олим</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67297" y="276525"/>
        <a:ext cx="9981006" cy="4941006"/>
      </dsp:txXfrm>
    </dsp:sp>
  </dsp:spTree>
</dsp:drawing>
</file>

<file path=ppt/diagrams/drawing1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D9ED6-FBFD-496F-A418-2F1CD502B851}">
      <dsp:nvSpPr>
        <dsp:cNvPr id="0" name=""/>
        <dsp:cNvSpPr/>
      </dsp:nvSpPr>
      <dsp:spPr>
        <a:xfrm>
          <a:off x="0" y="29882"/>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Туйғуларнинг</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ўрганиш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жараёнларга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таъсирини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ўрганиш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кўплаб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тадқиқотлар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ўтказилган</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85522" y="115404"/>
        <a:ext cx="10344556" cy="1580884"/>
      </dsp:txXfrm>
    </dsp:sp>
    <dsp:sp modelId="{597EB992-6C3B-4504-B278-6E541DBECD29}">
      <dsp:nvSpPr>
        <dsp:cNvPr id="0" name=""/>
        <dsp:cNvSpPr/>
      </dsp:nvSpPr>
      <dsp:spPr>
        <a:xfrm>
          <a:off x="0" y="1876851"/>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Туйғуларнинг маълумотларни сақлаш, қайта ишлаш ва кўпайтиришга таъсири, хусусан, таълимнинг ички ва ташқи мотивациясига таъсири ўрганилган. </a:t>
          </a:r>
          <a:endParaRPr lang="ru-RU" sz="3300" kern="1200" dirty="0">
            <a:latin typeface="Times New Roman" panose="02020603050405020304" pitchFamily="18" charset="0"/>
            <a:cs typeface="Times New Roman" panose="02020603050405020304" pitchFamily="18" charset="0"/>
          </a:endParaRPr>
        </a:p>
      </dsp:txBody>
      <dsp:txXfrm>
        <a:off x="85522" y="1962373"/>
        <a:ext cx="10344556" cy="1580884"/>
      </dsp:txXfrm>
    </dsp:sp>
    <dsp:sp modelId="{6F137378-AFCE-4C31-B22A-55237EF5E811}">
      <dsp:nvSpPr>
        <dsp:cNvPr id="0" name=""/>
        <dsp:cNvSpPr/>
      </dsp:nvSpPr>
      <dsp:spPr>
        <a:xfrm>
          <a:off x="0" y="3723819"/>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Билишнинг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таркибий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қисмларидан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сифатида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ҳис-туйғулар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кўрсатилади</a:t>
          </a:r>
          <a:r>
            <a:rPr lang="ru-RU" sz="3300" kern="1200" dirty="0" smtClean="0">
              <a:latin typeface="Times New Roman" panose="02020603050405020304" pitchFamily="18" charset="0"/>
              <a:cs typeface="Times New Roman" panose="02020603050405020304" pitchFamily="18" charset="0"/>
            </a:rPr>
            <a:t> (1-расм).</a:t>
          </a:r>
          <a:endParaRPr lang="ru-RU" sz="3300" kern="1200" dirty="0">
            <a:latin typeface="Times New Roman" panose="02020603050405020304" pitchFamily="18" charset="0"/>
            <a:cs typeface="Times New Roman" panose="02020603050405020304" pitchFamily="18" charset="0"/>
          </a:endParaRPr>
        </a:p>
      </dsp:txBody>
      <dsp:txXfrm>
        <a:off x="85522" y="3809341"/>
        <a:ext cx="10344556" cy="1580884"/>
      </dsp:txXfrm>
    </dsp:sp>
  </dsp:spTree>
</dsp:drawing>
</file>

<file path=ppt/diagrams/drawing1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A5627-C4B1-4867-8B2D-018B875AF93F}">
      <dsp:nvSpPr>
        <dsp:cNvPr id="0" name=""/>
        <dsp:cNvSpPr/>
      </dsp:nvSpPr>
      <dsp:spPr>
        <a:xfrm>
          <a:off x="0" y="8170"/>
          <a:ext cx="10515600" cy="6949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ru-RU" sz="1800" b="1" kern="1200" dirty="0" smtClean="0">
              <a:latin typeface="Times New Roman" panose="02020603050405020304" pitchFamily="18" charset="0"/>
              <a:cs typeface="Times New Roman" panose="02020603050405020304" pitchFamily="18" charset="0"/>
            </a:rPr>
            <a:t>1-расм. </a:t>
          </a:r>
          <a:r>
            <a:rPr lang="ru-RU" sz="1800" b="1" kern="1200" dirty="0" err="1" smtClean="0">
              <a:latin typeface="Times New Roman" panose="02020603050405020304" pitchFamily="18" charset="0"/>
              <a:cs typeface="Times New Roman" panose="02020603050405020304" pitchFamily="18" charset="0"/>
            </a:rPr>
            <a:t>Туйғулар</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мақсадли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ҳаракат</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қилиш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қобилияти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ва</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билиш</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когнитив</a:t>
          </a:r>
          <a:r>
            <a:rPr lang="ru-RU" sz="1800" b="1" kern="1200" dirty="0" smtClean="0">
              <a:latin typeface="Times New Roman" panose="02020603050405020304" pitchFamily="18" charset="0"/>
              <a:cs typeface="Times New Roman" panose="02020603050405020304" pitchFamily="18" charset="0"/>
            </a:rPr>
            <a:t> функция) </a:t>
          </a:r>
          <a:r>
            <a:rPr lang="uz-Cyrl-UZ" sz="1800" b="1" kern="1200" dirty="0" smtClean="0">
              <a:latin typeface="Times New Roman" panose="02020603050405020304" pitchFamily="18" charset="0"/>
              <a:cs typeface="Times New Roman" panose="02020603050405020304" pitchFamily="18" charset="0"/>
            </a:rPr>
            <a:t>ў</a:t>
          </a:r>
          <a:r>
            <a:rPr lang="ru-RU" sz="1800" b="1" kern="1200" dirty="0" err="1" smtClean="0">
              <a:latin typeface="Times New Roman" panose="02020603050405020304" pitchFamily="18" charset="0"/>
              <a:cs typeface="Times New Roman" panose="02020603050405020304" pitchFamily="18" charset="0"/>
            </a:rPr>
            <a:t>ртасидаги</a:t>
          </a:r>
          <a:r>
            <a:rPr lang="ru-RU" sz="1800" b="1" kern="1200" dirty="0" smtClean="0">
              <a:latin typeface="Times New Roman" panose="02020603050405020304" pitchFamily="18" charset="0"/>
              <a:cs typeface="Times New Roman" panose="02020603050405020304" pitchFamily="18" charset="0"/>
            </a:rPr>
            <a:t> </a:t>
          </a:r>
          <a:r>
            <a:rPr lang="ru-RU" sz="1800" b="1" kern="1200" dirty="0" err="1" smtClean="0">
              <a:latin typeface="Times New Roman" panose="02020603050405020304" pitchFamily="18" charset="0"/>
              <a:cs typeface="Times New Roman" panose="02020603050405020304" pitchFamily="18" charset="0"/>
            </a:rPr>
            <a:t>муносабатлар</a:t>
          </a:r>
          <a:endParaRPr lang="ru-RU" sz="1800" b="1" kern="1200" dirty="0">
            <a:latin typeface="Times New Roman" panose="02020603050405020304" pitchFamily="18" charset="0"/>
            <a:cs typeface="Times New Roman" panose="02020603050405020304" pitchFamily="18" charset="0"/>
          </a:endParaRPr>
        </a:p>
      </dsp:txBody>
      <dsp:txXfrm>
        <a:off x="33926" y="42096"/>
        <a:ext cx="10447748" cy="627128"/>
      </dsp:txXfrm>
    </dsp:sp>
  </dsp:spTree>
</dsp:drawing>
</file>

<file path=ppt/diagrams/drawing1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E8974F-1617-4941-B646-F33254C524F1}">
      <dsp:nvSpPr>
        <dsp:cNvPr id="0" name=""/>
        <dsp:cNvSpPr/>
      </dsp:nvSpPr>
      <dsp:spPr>
        <a:xfrm>
          <a:off x="3925379" y="2064"/>
          <a:ext cx="2664841" cy="133242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Ҳис-туйғу (аффект, таъсир); </a:t>
          </a:r>
          <a:endParaRPr lang="ru-RU" sz="2600" kern="1200" dirty="0">
            <a:latin typeface="Times New Roman" panose="02020603050405020304" pitchFamily="18" charset="0"/>
            <a:cs typeface="Times New Roman" panose="02020603050405020304" pitchFamily="18" charset="0"/>
          </a:endParaRPr>
        </a:p>
      </dsp:txBody>
      <dsp:txXfrm>
        <a:off x="3964404" y="41089"/>
        <a:ext cx="2586791" cy="1254370"/>
      </dsp:txXfrm>
    </dsp:sp>
    <dsp:sp modelId="{CDE34701-9EE1-4B07-9DBD-08F41E28B75B}">
      <dsp:nvSpPr>
        <dsp:cNvPr id="0" name=""/>
        <dsp:cNvSpPr/>
      </dsp:nvSpPr>
      <dsp:spPr>
        <a:xfrm rot="3600000">
          <a:off x="5663100" y="2342193"/>
          <a:ext cx="1391519" cy="466347"/>
        </a:xfrm>
        <a:prstGeom prst="lef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ru-RU" sz="2000" kern="1200"/>
        </a:p>
      </dsp:txBody>
      <dsp:txXfrm>
        <a:off x="5803004" y="2435462"/>
        <a:ext cx="1111711" cy="279809"/>
      </dsp:txXfrm>
    </dsp:sp>
    <dsp:sp modelId="{982C5CE9-C364-49C2-99E5-3F366C588FF5}">
      <dsp:nvSpPr>
        <dsp:cNvPr id="0" name=""/>
        <dsp:cNvSpPr/>
      </dsp:nvSpPr>
      <dsp:spPr>
        <a:xfrm>
          <a:off x="6127499" y="3816248"/>
          <a:ext cx="2664841" cy="1332420"/>
        </a:xfrm>
        <a:prstGeom prst="roundRect">
          <a:avLst>
            <a:gd name="adj" fmla="val 10000"/>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smtClean="0">
              <a:latin typeface="Times New Roman" panose="02020603050405020304" pitchFamily="18" charset="0"/>
              <a:cs typeface="Times New Roman" panose="02020603050405020304" pitchFamily="18" charset="0"/>
            </a:rPr>
            <a:t>Идрок (билиш ва тушуниш); </a:t>
          </a:r>
          <a:endParaRPr lang="ru-RU" sz="2600" kern="1200">
            <a:latin typeface="Times New Roman" panose="02020603050405020304" pitchFamily="18" charset="0"/>
            <a:cs typeface="Times New Roman" panose="02020603050405020304" pitchFamily="18" charset="0"/>
          </a:endParaRPr>
        </a:p>
      </dsp:txBody>
      <dsp:txXfrm>
        <a:off x="6166524" y="3855273"/>
        <a:ext cx="2586791" cy="1254370"/>
      </dsp:txXfrm>
    </dsp:sp>
    <dsp:sp modelId="{9DC89F5A-41BB-4351-81F9-01D5EA123050}">
      <dsp:nvSpPr>
        <dsp:cNvPr id="0" name=""/>
        <dsp:cNvSpPr/>
      </dsp:nvSpPr>
      <dsp:spPr>
        <a:xfrm rot="10800000">
          <a:off x="4562040" y="4249285"/>
          <a:ext cx="1391519" cy="466347"/>
        </a:xfrm>
        <a:prstGeom prst="leftRightArrow">
          <a:avLst>
            <a:gd name="adj1" fmla="val 60000"/>
            <a:gd name="adj2" fmla="val 50000"/>
          </a:avLst>
        </a:prstGeom>
        <a:solidFill>
          <a:schemeClr val="accent5">
            <a:hueOff val="-3676672"/>
            <a:satOff val="-5114"/>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ru-RU" sz="2000" kern="1200"/>
        </a:p>
      </dsp:txBody>
      <dsp:txXfrm rot="10800000">
        <a:off x="4701944" y="4342554"/>
        <a:ext cx="1111711" cy="279809"/>
      </dsp:txXfrm>
    </dsp:sp>
    <dsp:sp modelId="{510E96FB-C454-44F1-AE52-E416C67D657B}">
      <dsp:nvSpPr>
        <dsp:cNvPr id="0" name=""/>
        <dsp:cNvSpPr/>
      </dsp:nvSpPr>
      <dsp:spPr>
        <a:xfrm>
          <a:off x="1723258" y="3816248"/>
          <a:ext cx="2664841" cy="1332420"/>
        </a:xfrm>
        <a:prstGeom prst="roundRect">
          <a:avLst>
            <a:gd name="adj" fmla="val 10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Мақсадли ҳаракатлар (мотивация).</a:t>
          </a:r>
          <a:endParaRPr lang="ru-RU" sz="2600" kern="1200" dirty="0">
            <a:latin typeface="Times New Roman" panose="02020603050405020304" pitchFamily="18" charset="0"/>
            <a:cs typeface="Times New Roman" panose="02020603050405020304" pitchFamily="18" charset="0"/>
          </a:endParaRPr>
        </a:p>
      </dsp:txBody>
      <dsp:txXfrm>
        <a:off x="1762283" y="3855273"/>
        <a:ext cx="2586791" cy="1254370"/>
      </dsp:txXfrm>
    </dsp:sp>
    <dsp:sp modelId="{CF4A3AA6-DE68-4896-A44D-B5419CD682DA}">
      <dsp:nvSpPr>
        <dsp:cNvPr id="0" name=""/>
        <dsp:cNvSpPr/>
      </dsp:nvSpPr>
      <dsp:spPr>
        <a:xfrm rot="18000000">
          <a:off x="3460980" y="2342193"/>
          <a:ext cx="1391519" cy="466347"/>
        </a:xfrm>
        <a:prstGeom prst="leftRigh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ru-RU" sz="2000" kern="1200"/>
        </a:p>
      </dsp:txBody>
      <dsp:txXfrm>
        <a:off x="3600884" y="2435462"/>
        <a:ext cx="1111711" cy="279809"/>
      </dsp:txXfrm>
    </dsp:sp>
  </dsp:spTree>
</dsp:drawing>
</file>

<file path=ppt/diagrams/drawing1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5342BD-D317-42F5-AEDC-FB99DF847113}">
      <dsp:nvSpPr>
        <dsp:cNvPr id="0" name=""/>
        <dsp:cNvSpPr/>
      </dsp:nvSpPr>
      <dsp:spPr>
        <a:xfrm>
          <a:off x="0" y="3275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Шахснинг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ҳис-туйғулари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мураккаблигига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қарамай</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тингловчи</a:t>
          </a:r>
          <a:r>
            <a:rPr lang="ru-RU" sz="3900" kern="1200" dirty="0" err="1" smtClean="0">
              <a:latin typeface="Times New Roman" panose="02020603050405020304" pitchFamily="18" charset="0"/>
              <a:cs typeface="Times New Roman" panose="02020603050405020304" pitchFamily="18" charset="0"/>
            </a:rPr>
            <a:t>лар</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бошдан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кечирадиган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ҳар</a:t>
          </a:r>
          <a:r>
            <a:rPr lang="ru-RU" sz="3900" kern="1200" dirty="0" smtClean="0">
              <a:latin typeface="Times New Roman" panose="02020603050405020304" pitchFamily="18" charset="0"/>
              <a:cs typeface="Times New Roman" panose="02020603050405020304" pitchFamily="18" charset="0"/>
            </a:rPr>
            <a:t> хил </a:t>
          </a:r>
          <a:r>
            <a:rPr lang="ru-RU" sz="3900" kern="1200" dirty="0" err="1" smtClean="0">
              <a:latin typeface="Times New Roman" panose="02020603050405020304" pitchFamily="18" charset="0"/>
              <a:cs typeface="Times New Roman" panose="02020603050405020304" pitchFamily="18" charset="0"/>
            </a:rPr>
            <a:t>ҳис-туйғуларни</a:t>
          </a:r>
          <a:r>
            <a:rPr lang="ru-RU" sz="3900" kern="1200" dirty="0" smtClean="0">
              <a:latin typeface="Times New Roman" panose="02020603050405020304" pitchFamily="18" charset="0"/>
              <a:cs typeface="Times New Roman" panose="02020603050405020304" pitchFamily="18" charset="0"/>
            </a:rPr>
            <a:t> 2 </a:t>
          </a:r>
          <a:r>
            <a:rPr lang="ru-RU" sz="3900" kern="1200" dirty="0" err="1" smtClean="0">
              <a:latin typeface="Times New Roman" panose="02020603050405020304" pitchFamily="18" charset="0"/>
              <a:cs typeface="Times New Roman" panose="02020603050405020304" pitchFamily="18" charset="0"/>
            </a:rPr>
            <a:t>тоифага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a:t>
          </a:r>
          <a:r>
            <a:rPr lang="uz-Cyrl-UZ" sz="3900" kern="1200" dirty="0" smtClean="0">
              <a:latin typeface="Times New Roman" panose="02020603050405020304" pitchFamily="18" charset="0"/>
              <a:cs typeface="Times New Roman" panose="02020603050405020304" pitchFamily="18" charset="0"/>
            </a:rPr>
            <a:t>ш мумкин</a:t>
          </a:r>
          <a:r>
            <a:rPr lang="ru-RU" sz="3900"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ижобий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салбий</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9193" y="161946"/>
        <a:ext cx="10257214" cy="2388154"/>
      </dsp:txXfrm>
    </dsp:sp>
    <dsp:sp modelId="{8D666A2A-9A27-4DA8-8F31-4CBB3BB98840}">
      <dsp:nvSpPr>
        <dsp:cNvPr id="0" name=""/>
        <dsp:cNvSpPr/>
      </dsp:nvSpPr>
      <dsp:spPr>
        <a:xfrm>
          <a:off x="0" y="279161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Бундан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ташқари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фаоллаштирувчи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пасайтирувчи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деб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таснифлаш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мумкин</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29193" y="2920806"/>
        <a:ext cx="10257214" cy="2388154"/>
      </dsp:txXfrm>
    </dsp:sp>
  </dsp:spTree>
</dsp:drawing>
</file>

<file path=ppt/diagrams/drawing1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666A2A-9A27-4DA8-8F31-4CBB3BB98840}">
      <dsp:nvSpPr>
        <dsp:cNvPr id="0" name=""/>
        <dsp:cNvSpPr/>
      </dsp:nvSpPr>
      <dsp:spPr>
        <a:xfrm>
          <a:off x="0" y="63893"/>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ҳиссиётларнинг</a:t>
          </a:r>
          <a:r>
            <a:rPr lang="ru-RU" sz="3200" kern="1200" dirty="0" smtClean="0">
              <a:latin typeface="Times New Roman" panose="02020603050405020304" pitchFamily="18" charset="0"/>
              <a:cs typeface="Times New Roman" panose="02020603050405020304" pitchFamily="18" charset="0"/>
            </a:rPr>
            <a:t> 4 та </a:t>
          </a:r>
          <a:r>
            <a:rPr lang="ru-RU" sz="3200" kern="1200" dirty="0" err="1" smtClean="0">
              <a:latin typeface="Times New Roman" panose="02020603050405020304" pitchFamily="18" charset="0"/>
              <a:cs typeface="Times New Roman" panose="02020603050405020304" pitchFamily="18" charset="0"/>
            </a:rPr>
            <a:t>асосий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тушунчасининг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ўрганишга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тушуниш</a:t>
          </a:r>
          <a:r>
            <a:rPr lang="uz-Cyrl-UZ" sz="3200" kern="1200" dirty="0" smtClean="0">
              <a:latin typeface="Times New Roman" panose="02020603050405020304" pitchFamily="18" charset="0"/>
              <a:cs typeface="Times New Roman" panose="02020603050405020304" pitchFamily="18" charset="0"/>
            </a:rPr>
            <a:t>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ёрдам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беради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28165" y="192058"/>
        <a:ext cx="10259270" cy="2369150"/>
      </dsp:txXfrm>
    </dsp:sp>
    <dsp:sp modelId="{17A26A3A-7BAB-401F-A4F9-ACFFC42B0928}">
      <dsp:nvSpPr>
        <dsp:cNvPr id="0" name=""/>
        <dsp:cNvSpPr/>
      </dsp:nvSpPr>
      <dsp:spPr>
        <a:xfrm>
          <a:off x="0" y="2781533"/>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Масалан</a:t>
          </a:r>
          <a:r>
            <a:rPr lang="ru-RU" sz="3200"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зерикиш</a:t>
          </a:r>
          <a:r>
            <a:rPr lang="ru-RU" sz="3200" kern="1200" dirty="0" err="1" smtClean="0">
              <a:latin typeface="Times New Roman" panose="02020603050405020304" pitchFamily="18" charset="0"/>
              <a:cs typeface="Times New Roman" panose="02020603050405020304" pitchFamily="18" charset="0"/>
            </a:rPr>
            <a:t>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салбий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пасайтирувчи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a:t>
          </a:r>
          <a:r>
            <a:rPr lang="ru-RU" sz="3200" kern="1200" dirty="0" smtClean="0">
              <a:latin typeface="Times New Roman" panose="02020603050405020304" pitchFamily="18" charset="0"/>
              <a:cs typeface="Times New Roman" panose="02020603050405020304" pitchFamily="18" charset="0"/>
            </a:rPr>
            <a:t>, </a:t>
          </a:r>
          <a:r>
            <a:rPr lang="ru-RU" sz="3200" b="1" kern="1200" dirty="0" err="1" smtClean="0">
              <a:latin typeface="Times New Roman" panose="02020603050405020304" pitchFamily="18" charset="0"/>
              <a:cs typeface="Times New Roman" panose="02020603050405020304" pitchFamily="18" charset="0"/>
            </a:rPr>
            <a:t>ташвиш</a:t>
          </a:r>
          <a:r>
            <a:rPr lang="ru-RU" sz="3200" kern="1200" dirty="0" err="1" smtClean="0">
              <a:latin typeface="Times New Roman" panose="02020603050405020304" pitchFamily="18" charset="0"/>
              <a:cs typeface="Times New Roman" panose="02020603050405020304" pitchFamily="18" charset="0"/>
            </a:rPr>
            <a:t>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салбий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фаоллаштирувчи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деб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аташ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чунки</a:t>
          </a:r>
          <a:r>
            <a:rPr lang="ru-RU" sz="3200" kern="1200" dirty="0" smtClean="0">
              <a:latin typeface="Times New Roman" panose="02020603050405020304" pitchFamily="18" charset="0"/>
              <a:cs typeface="Times New Roman" panose="02020603050405020304" pitchFamily="18" charset="0"/>
            </a:rPr>
            <a:t> у </a:t>
          </a:r>
          <a:r>
            <a:rPr lang="uz-Cyrl-UZ" sz="3200" kern="1200" dirty="0" smtClean="0">
              <a:latin typeface="Times New Roman" panose="02020603050405020304" pitchFamily="18" charset="0"/>
              <a:cs typeface="Times New Roman" panose="02020603050405020304" pitchFamily="18" charset="0"/>
            </a:rPr>
            <a:t>тингловчи</a:t>
          </a:r>
          <a:r>
            <a:rPr lang="ru-RU" sz="3200" kern="1200" dirty="0" err="1" smtClean="0">
              <a:latin typeface="Times New Roman" panose="02020603050405020304" pitchFamily="18" charset="0"/>
              <a:cs typeface="Times New Roman" panose="02020603050405020304" pitchFamily="18" charset="0"/>
            </a:rPr>
            <a:t>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ишлашга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ўқишга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ундаши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мумкин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зерикиш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бундай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таъсирга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эмас</a:t>
          </a:r>
          <a:r>
            <a:rPr lang="ru-RU" sz="3200" kern="1200" dirty="0" smtClean="0">
              <a:latin typeface="Times New Roman" panose="02020603050405020304" pitchFamily="18" charset="0"/>
              <a:cs typeface="Times New Roman" panose="02020603050405020304" pitchFamily="18" charset="0"/>
            </a:rPr>
            <a:t>)       (2 -</a:t>
          </a:r>
          <a:r>
            <a:rPr lang="ru-RU" sz="3200" kern="1200" dirty="0" err="1" smtClean="0">
              <a:latin typeface="Times New Roman" panose="02020603050405020304" pitchFamily="18" charset="0"/>
              <a:cs typeface="Times New Roman" panose="02020603050405020304" pitchFamily="18" charset="0"/>
            </a:rPr>
            <a:t>расм</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28165" y="2909698"/>
        <a:ext cx="10259270" cy="2369150"/>
      </dsp:txXfrm>
    </dsp:sp>
  </dsp:spTree>
</dsp:drawing>
</file>

<file path=ppt/diagrams/drawing1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368C8-3155-4C66-AC89-E99A40F84BC4}">
      <dsp:nvSpPr>
        <dsp:cNvPr id="0" name=""/>
        <dsp:cNvSpPr/>
      </dsp:nvSpPr>
      <dsp:spPr>
        <a:xfrm>
          <a:off x="0" y="9862"/>
          <a:ext cx="10515600" cy="60530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2-расм. Ўқув фаолиятига нисбатан ҳиссиётларнинг турли тушунчалари</a:t>
          </a:r>
          <a:endParaRPr lang="ru-RU" sz="2400" b="1" kern="1200" dirty="0">
            <a:latin typeface="Times New Roman" panose="02020603050405020304" pitchFamily="18" charset="0"/>
            <a:cs typeface="Times New Roman" panose="02020603050405020304" pitchFamily="18" charset="0"/>
          </a:endParaRPr>
        </a:p>
      </dsp:txBody>
      <dsp:txXfrm>
        <a:off x="29549" y="39411"/>
        <a:ext cx="10456502" cy="546209"/>
      </dsp:txXfrm>
    </dsp:sp>
  </dsp:spTree>
</dsp:drawing>
</file>

<file path=ppt/diagrams/drawing1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F4D796-941A-4ED7-AAF6-8FF93474FDB9}">
      <dsp:nvSpPr>
        <dsp:cNvPr id="0" name=""/>
        <dsp:cNvSpPr/>
      </dsp:nvSpPr>
      <dsp:spPr>
        <a:xfrm>
          <a:off x="2601412" y="0"/>
          <a:ext cx="5312774" cy="5312774"/>
        </a:xfrm>
        <a:prstGeom prst="quadArrow">
          <a:avLst>
            <a:gd name="adj1" fmla="val 2000"/>
            <a:gd name="adj2" fmla="val 4000"/>
            <a:gd name="adj3" fmla="val 5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829F5C-0134-49FC-A8FF-146454DF567F}">
      <dsp:nvSpPr>
        <dsp:cNvPr id="0" name=""/>
        <dsp:cNvSpPr/>
      </dsp:nvSpPr>
      <dsp:spPr>
        <a:xfrm>
          <a:off x="2946742" y="345330"/>
          <a:ext cx="2125110" cy="212511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kern="1200" dirty="0" err="1" smtClean="0">
              <a:latin typeface="Times New Roman" panose="02020603050405020304" pitchFamily="18" charset="0"/>
              <a:cs typeface="Times New Roman" panose="02020603050405020304" pitchFamily="18" charset="0"/>
            </a:rPr>
            <a:t>Ижобий</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фаолликни пасайтирувчи тушунчалар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тинчланиш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енгиллик</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050481" y="449069"/>
        <a:ext cx="1917632" cy="1917632"/>
      </dsp:txXfrm>
    </dsp:sp>
    <dsp:sp modelId="{FE33A17F-12E1-44F1-A240-271BD898FEBB}">
      <dsp:nvSpPr>
        <dsp:cNvPr id="0" name=""/>
        <dsp:cNvSpPr/>
      </dsp:nvSpPr>
      <dsp:spPr>
        <a:xfrm>
          <a:off x="5443747" y="345330"/>
          <a:ext cx="2125110" cy="2125110"/>
        </a:xfrm>
        <a:prstGeom prst="roundRect">
          <a:avLst/>
        </a:prstGeom>
        <a:solidFill>
          <a:schemeClr val="accent4">
            <a:hueOff val="3465231"/>
            <a:satOff val="-1598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uz-Cyrl-UZ" sz="1900" kern="1200" smtClean="0">
              <a:latin typeface="Times New Roman" panose="02020603050405020304" pitchFamily="18" charset="0"/>
              <a:cs typeface="Times New Roman" panose="02020603050405020304" pitchFamily="18" charset="0"/>
            </a:rPr>
            <a:t>Ижобий фаоллаштирувчи тушунчалар (завқ олиш, муваффақият)</a:t>
          </a:r>
          <a:endParaRPr lang="ru-RU" sz="1900" kern="1200">
            <a:latin typeface="Times New Roman" panose="02020603050405020304" pitchFamily="18" charset="0"/>
            <a:cs typeface="Times New Roman" panose="02020603050405020304" pitchFamily="18" charset="0"/>
          </a:endParaRPr>
        </a:p>
      </dsp:txBody>
      <dsp:txXfrm>
        <a:off x="5547486" y="449069"/>
        <a:ext cx="1917632" cy="1917632"/>
      </dsp:txXfrm>
    </dsp:sp>
    <dsp:sp modelId="{CE1BA7A3-910E-4AE5-8DA5-1BC8889D6BC9}">
      <dsp:nvSpPr>
        <dsp:cNvPr id="0" name=""/>
        <dsp:cNvSpPr/>
      </dsp:nvSpPr>
      <dsp:spPr>
        <a:xfrm>
          <a:off x="2946742" y="2842334"/>
          <a:ext cx="2125110" cy="2125110"/>
        </a:xfrm>
        <a:prstGeom prst="roundRect">
          <a:avLst/>
        </a:prstGeom>
        <a:solidFill>
          <a:schemeClr val="accent4">
            <a:hueOff val="6930461"/>
            <a:satOff val="-31979"/>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kern="1200" dirty="0" err="1" smtClean="0">
              <a:latin typeface="Times New Roman" panose="02020603050405020304" pitchFamily="18" charset="0"/>
              <a:cs typeface="Times New Roman" panose="02020603050405020304" pitchFamily="18" charset="0"/>
            </a:rPr>
            <a:t>Салбий</a:t>
          </a:r>
          <a:r>
            <a:rPr lang="ru-RU" sz="1900" kern="1200" dirty="0" smtClean="0">
              <a:latin typeface="Times New Roman" panose="02020603050405020304" pitchFamily="18" charset="0"/>
              <a:cs typeface="Times New Roman" panose="02020603050405020304" pitchFamily="18" charset="0"/>
            </a:rPr>
            <a:t> </a:t>
          </a:r>
          <a:r>
            <a:rPr lang="uz-Cyrl-UZ" sz="1900" kern="1200" dirty="0" smtClean="0">
              <a:latin typeface="Times New Roman" panose="02020603050405020304" pitchFamily="18" charset="0"/>
              <a:cs typeface="Times New Roman" panose="02020603050405020304" pitchFamily="18" charset="0"/>
            </a:rPr>
            <a:t>фаолликни пасайтирувчи тушунчалар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зерикиш</a:t>
          </a:r>
          <a:r>
            <a:rPr lang="ru-RU" sz="1900" kern="1200" dirty="0" smtClean="0">
              <a:latin typeface="Times New Roman" panose="02020603050405020304" pitchFamily="18" charset="0"/>
              <a:cs typeface="Times New Roman" panose="02020603050405020304" pitchFamily="18" charset="0"/>
            </a:rPr>
            <a:t>,</a:t>
          </a:r>
          <a:br>
            <a:rPr lang="ru-RU" sz="1900" kern="1200" dirty="0" smtClean="0">
              <a:latin typeface="Times New Roman" panose="02020603050405020304" pitchFamily="18" charset="0"/>
              <a:cs typeface="Times New Roman" panose="02020603050405020304" pitchFamily="18" charset="0"/>
            </a:rPr>
          </a:br>
          <a:r>
            <a:rPr lang="ru-RU" sz="1900" kern="1200" dirty="0" err="1" smtClean="0">
              <a:latin typeface="Times New Roman" panose="02020603050405020304" pitchFamily="18" charset="0"/>
              <a:cs typeface="Times New Roman" panose="02020603050405020304" pitchFamily="18" charset="0"/>
            </a:rPr>
            <a:t>умидсизлик</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3050481" y="2946073"/>
        <a:ext cx="1917632" cy="1917632"/>
      </dsp:txXfrm>
    </dsp:sp>
    <dsp:sp modelId="{CA996A8B-7496-4022-9D16-D130ED6EFA7D}">
      <dsp:nvSpPr>
        <dsp:cNvPr id="0" name=""/>
        <dsp:cNvSpPr/>
      </dsp:nvSpPr>
      <dsp:spPr>
        <a:xfrm>
          <a:off x="5443747" y="2842334"/>
          <a:ext cx="2125110" cy="2125110"/>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ru-RU" sz="1900" kern="1200" dirty="0" err="1" smtClean="0">
              <a:latin typeface="Times New Roman" panose="02020603050405020304" pitchFamily="18" charset="0"/>
              <a:cs typeface="Times New Roman" panose="02020603050405020304" pitchFamily="18" charset="0"/>
            </a:rPr>
            <a:t>Салбий</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фаоллаштирувчи</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тоифалар</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ташвиш</a:t>
          </a:r>
          <a:r>
            <a:rPr lang="ru-RU" sz="1900" kern="1200" dirty="0" smtClean="0">
              <a:latin typeface="Times New Roman" panose="02020603050405020304" pitchFamily="18" charset="0"/>
              <a:cs typeface="Times New Roman" panose="02020603050405020304" pitchFamily="18" charset="0"/>
            </a:rPr>
            <a:t>, </a:t>
          </a:r>
          <a:r>
            <a:rPr lang="ru-RU" sz="1900" kern="1200" dirty="0" err="1" smtClean="0">
              <a:latin typeface="Times New Roman" panose="02020603050405020304" pitchFamily="18" charset="0"/>
              <a:cs typeface="Times New Roman" panose="02020603050405020304" pitchFamily="18" charset="0"/>
            </a:rPr>
            <a:t>уят</a:t>
          </a:r>
          <a:r>
            <a:rPr lang="ru-RU"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5547486" y="2946073"/>
        <a:ext cx="1917632" cy="1917632"/>
      </dsp:txXfrm>
    </dsp:sp>
  </dsp:spTree>
</dsp:drawing>
</file>

<file path=ppt/diagrams/drawing1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657A77-62A3-4633-A2DC-ABEF8430F45B}">
      <dsp:nvSpPr>
        <dsp:cNvPr id="0" name=""/>
        <dsp:cNvSpPr/>
      </dsp:nvSpPr>
      <dsp:spPr>
        <a:xfrm>
          <a:off x="0" y="54377"/>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ru-RU" sz="2600" b="1" kern="1200" dirty="0" smtClean="0">
              <a:latin typeface="Times New Roman" panose="02020603050405020304" pitchFamily="18" charset="0"/>
              <a:cs typeface="Times New Roman" panose="02020603050405020304" pitchFamily="18" charset="0"/>
            </a:rPr>
            <a:t>Мотива</a:t>
          </a:r>
          <a:r>
            <a:rPr lang="uz-Cyrl-UZ" sz="2600" b="1" kern="1200" dirty="0" smtClean="0">
              <a:latin typeface="Times New Roman" panose="02020603050405020304" pitchFamily="18" charset="0"/>
              <a:cs typeface="Times New Roman" panose="02020603050405020304" pitchFamily="18" charset="0"/>
            </a:rPr>
            <a:t>ц</a:t>
          </a:r>
          <a:r>
            <a:rPr lang="ru-RU" sz="2600" b="1" kern="1200" dirty="0" err="1" smtClean="0">
              <a:latin typeface="Times New Roman" panose="02020603050405020304" pitchFamily="18" charset="0"/>
              <a:cs typeface="Times New Roman" panose="02020603050405020304" pitchFamily="18" charset="0"/>
            </a:rPr>
            <a:t>ия</a:t>
          </a:r>
          <a:r>
            <a:rPr lang="ru-RU" sz="2600" b="1" kern="1200" dirty="0" smtClean="0">
              <a:latin typeface="Times New Roman" panose="02020603050405020304" pitchFamily="18" charset="0"/>
              <a:cs typeface="Times New Roman" panose="02020603050405020304" pitchFamily="18" charset="0"/>
            </a:rPr>
            <a:t> </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бу</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хатти-ҳаракатлар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йўналишини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интенсивлигини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чидамлилигини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тушунтириш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учун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ишлатил</a:t>
          </a:r>
          <a:r>
            <a:rPr lang="uz-Cyrl-UZ" sz="2600" kern="1200" dirty="0" smtClean="0">
              <a:latin typeface="Times New Roman" panose="02020603050405020304" pitchFamily="18" charset="0"/>
              <a:cs typeface="Times New Roman" panose="02020603050405020304" pitchFamily="18" charset="0"/>
            </a:rPr>
            <a:t>увчи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атама</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85758" y="140135"/>
        <a:ext cx="10344084" cy="1585239"/>
      </dsp:txXfrm>
    </dsp:sp>
    <dsp:sp modelId="{347C9FCC-9A7B-4D5E-BFD2-6B3A80200F3E}">
      <dsp:nvSpPr>
        <dsp:cNvPr id="0" name=""/>
        <dsp:cNvSpPr/>
      </dsp:nvSpPr>
      <dsp:spPr>
        <a:xfrm>
          <a:off x="0" y="1886012"/>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Тингловчиларнинг биргаликдаги ўқув жараёнига қатнашиш мотивациясига кўплаб омиллар таъсир кўрсатади.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dsp:txBody>
      <dsp:txXfrm>
        <a:off x="85758" y="1971770"/>
        <a:ext cx="10344084" cy="1585239"/>
      </dsp:txXfrm>
    </dsp:sp>
    <dsp:sp modelId="{992DE8C9-0448-4A31-AC63-27CFB55C80E4}">
      <dsp:nvSpPr>
        <dsp:cNvPr id="0" name=""/>
        <dsp:cNvSpPr/>
      </dsp:nvSpPr>
      <dsp:spPr>
        <a:xfrm>
          <a:off x="0" y="3717648"/>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Тадқиқотлар шуни кўрсатадики, мотивация инсон фаолиятининг асосий эҳтиёжларидан бошланади, улар орасида мустақилликка бўлган эҳтиёж, яъни ўз хатти-ҳаракатларини назорат қилиш ҳисси; атроф-муҳит билан ўзаро алоқада бўлиш ва гуруҳга мансуб бўлиш зарурати.</a:t>
          </a:r>
          <a:endParaRPr lang="ru-RU" sz="2600" kern="1200" dirty="0">
            <a:latin typeface="Times New Roman" panose="02020603050405020304" pitchFamily="18" charset="0"/>
            <a:cs typeface="Times New Roman" panose="02020603050405020304" pitchFamily="18" charset="0"/>
          </a:endParaRPr>
        </a:p>
      </dsp:txBody>
      <dsp:txXfrm>
        <a:off x="85758" y="3803406"/>
        <a:ext cx="10344084" cy="1585239"/>
      </dsp:txXfrm>
    </dsp:sp>
  </dsp:spTree>
</dsp:drawing>
</file>

<file path=ppt/diagrams/drawing1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2E4885-9900-484F-A8F1-F47261063AF2}">
      <dsp:nvSpPr>
        <dsp:cNvPr id="0" name=""/>
        <dsp:cNvSpPr/>
      </dsp:nvSpPr>
      <dsp:spPr>
        <a:xfrm>
          <a:off x="0" y="229079"/>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uz-Cyrl-UZ" sz="3600" kern="1200" dirty="0" smtClean="0">
              <a:latin typeface="Times New Roman" panose="02020603050405020304" pitchFamily="18" charset="0"/>
              <a:cs typeface="Times New Roman" panose="02020603050405020304" pitchFamily="18" charset="0"/>
            </a:rPr>
            <a:t>3 та асосий эҳтиёжнинг бирортасининг йўқлиги мотивациянинг пасайишига олиб келади ва адаптив фаолиятнинг бошқа когнитив, аффектив ва хулқ-атвор кўрсаткичларига таъсир кўрсатади. </a:t>
          </a:r>
          <a:endParaRPr lang="ru-RU" sz="3600" kern="1200" dirty="0">
            <a:latin typeface="Times New Roman" panose="02020603050405020304" pitchFamily="18" charset="0"/>
            <a:cs typeface="Times New Roman" panose="02020603050405020304" pitchFamily="18" charset="0"/>
          </a:endParaRPr>
        </a:p>
      </dsp:txBody>
      <dsp:txXfrm>
        <a:off x="119255" y="348334"/>
        <a:ext cx="10277090" cy="2204449"/>
      </dsp:txXfrm>
    </dsp:sp>
    <dsp:sp modelId="{2C035F1D-BB6E-48CE-A7EF-054AB642A4EA}">
      <dsp:nvSpPr>
        <dsp:cNvPr id="0" name=""/>
        <dsp:cNvSpPr/>
      </dsp:nvSpPr>
      <dsp:spPr>
        <a:xfrm>
          <a:off x="0" y="2775719"/>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uz-Cyrl-UZ" sz="3600" b="1" kern="1200" dirty="0" smtClean="0">
              <a:latin typeface="Times New Roman" panose="02020603050405020304" pitchFamily="18" charset="0"/>
              <a:cs typeface="Times New Roman" panose="02020603050405020304" pitchFamily="18" charset="0"/>
            </a:rPr>
            <a:t>Академик мотивация</a:t>
          </a:r>
          <a:r>
            <a:rPr lang="uz-Cyrl-UZ" sz="3600" kern="1200" dirty="0" smtClean="0">
              <a:latin typeface="Times New Roman" panose="02020603050405020304" pitchFamily="18" charset="0"/>
              <a:cs typeface="Times New Roman" panose="02020603050405020304" pitchFamily="18" charset="0"/>
            </a:rPr>
            <a:t> - бу ўқиш учун ҳиссиёт ва академик мотивацияга бўлган эҳтиёжни тасдиқловчи, академик муваффақият ёки муваффақиятсизлик кўрсаткичи ҳисобланади.</a:t>
          </a:r>
          <a:endParaRPr lang="ru-RU" sz="3600" kern="1200" dirty="0">
            <a:latin typeface="Times New Roman" panose="02020603050405020304" pitchFamily="18" charset="0"/>
            <a:cs typeface="Times New Roman" panose="02020603050405020304" pitchFamily="18" charset="0"/>
          </a:endParaRPr>
        </a:p>
      </dsp:txBody>
      <dsp:txXfrm>
        <a:off x="119255" y="2894974"/>
        <a:ext cx="10277090" cy="2204449"/>
      </dsp:txXfrm>
    </dsp:sp>
  </dsp:spTree>
</dsp:drawing>
</file>

<file path=ppt/diagrams/drawing1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E18D8-8228-412A-AEEC-47706098E675}">
      <dsp:nvSpPr>
        <dsp:cNvPr id="0" name=""/>
        <dsp:cNvSpPr/>
      </dsp:nvSpPr>
      <dsp:spPr>
        <a:xfrm>
          <a:off x="0" y="39773"/>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kern="1200" dirty="0" smtClean="0">
              <a:latin typeface="Times New Roman" panose="02020603050405020304" pitchFamily="18" charset="0"/>
              <a:cs typeface="Times New Roman" panose="02020603050405020304" pitchFamily="18" charset="0"/>
            </a:rPr>
            <a:t>“Ҳар бир тингловчи ўзига хос ва унинг таълим жараёни тингловчининг ўзи ва ўқитувчилари учун тушуниши қийин бўлган ақл ва ҳиссий омилларнинг ўзига хос хусусиятлари билан бирлаштирилган”.</a:t>
          </a:r>
          <a:endParaRPr lang="ru-RU" sz="4800" kern="1200" dirty="0">
            <a:latin typeface="Times New Roman" panose="02020603050405020304" pitchFamily="18" charset="0"/>
            <a:cs typeface="Times New Roman" panose="02020603050405020304" pitchFamily="18" charset="0"/>
          </a:endParaRPr>
        </a:p>
      </dsp:txBody>
      <dsp:txXfrm>
        <a:off x="263185" y="302958"/>
        <a:ext cx="9989230" cy="4864990"/>
      </dsp:txXfrm>
    </dsp:sp>
  </dsp:spTree>
</dsp:drawing>
</file>

<file path=ppt/diagrams/drawing1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8DDB76-3CB6-4DBE-9017-22F200C96AE2}">
      <dsp:nvSpPr>
        <dsp:cNvPr id="0" name=""/>
        <dsp:cNvSpPr/>
      </dsp:nvSpPr>
      <dsp:spPr>
        <a:xfrm>
          <a:off x="0" y="671716"/>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Шахснинг ҳар хил турларидан ташқари, </a:t>
          </a:r>
          <a:r>
            <a:rPr lang="en-US" sz="2500" b="1" kern="1200" dirty="0" smtClean="0">
              <a:latin typeface="Times New Roman" panose="02020603050405020304" pitchFamily="18" charset="0"/>
              <a:cs typeface="Times New Roman" panose="02020603050405020304" pitchFamily="18" charset="0"/>
            </a:rPr>
            <a:t>PBL</a:t>
          </a:r>
          <a:r>
            <a:rPr lang="uz-Cyrl-UZ" sz="2500" kern="1200" dirty="0" smtClean="0">
              <a:latin typeface="Times New Roman" panose="02020603050405020304" pitchFamily="18" charset="0"/>
              <a:cs typeface="Times New Roman" panose="02020603050405020304" pitchFamily="18" charset="0"/>
            </a:rPr>
            <a:t>да алоҳида тингловчилар турли хил ўқиш услубига эга, яъни улар янги маълумотларни қайта ишлаш ва ассимиляция қилишнинг турли усулларидан фойдаланадилар. </a:t>
          </a:r>
          <a:endParaRPr lang="ru-RU" sz="2500" kern="1200" dirty="0">
            <a:latin typeface="Times New Roman" panose="02020603050405020304" pitchFamily="18" charset="0"/>
            <a:cs typeface="Times New Roman" panose="02020603050405020304" pitchFamily="18" charset="0"/>
          </a:endParaRPr>
        </a:p>
      </dsp:txBody>
      <dsp:txXfrm>
        <a:off x="64254" y="735970"/>
        <a:ext cx="10387092" cy="1187742"/>
      </dsp:txXfrm>
    </dsp:sp>
    <dsp:sp modelId="{2B4CEDC0-12E9-4513-9B4F-75F51F0B8A3C}">
      <dsp:nvSpPr>
        <dsp:cNvPr id="0" name=""/>
        <dsp:cNvSpPr/>
      </dsp:nvSpPr>
      <dsp:spPr>
        <a:xfrm>
          <a:off x="0" y="2059966"/>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Тингловчининг когнитив, аффектив ва физиологик хусусиятлари одамнинг ахборотни қандай қабул қилишини, атроф-муҳит билан ўзаро муносабатини ва унга қандай муносабатда бўлишини аниқлайди. </a:t>
          </a:r>
          <a:endParaRPr lang="ru-RU" sz="2500" kern="1200" dirty="0">
            <a:latin typeface="Times New Roman" panose="02020603050405020304" pitchFamily="18" charset="0"/>
            <a:cs typeface="Times New Roman" panose="02020603050405020304" pitchFamily="18" charset="0"/>
          </a:endParaRPr>
        </a:p>
      </dsp:txBody>
      <dsp:txXfrm>
        <a:off x="64254" y="2124220"/>
        <a:ext cx="10387092" cy="1187742"/>
      </dsp:txXfrm>
    </dsp:sp>
    <dsp:sp modelId="{60C0886E-8C90-4C66-849D-FCAD011628DB}">
      <dsp:nvSpPr>
        <dsp:cNvPr id="0" name=""/>
        <dsp:cNvSpPr/>
      </dsp:nvSpPr>
      <dsp:spPr>
        <a:xfrm>
          <a:off x="0" y="3448216"/>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smtClean="0">
              <a:latin typeface="Times New Roman" panose="02020603050405020304" pitchFamily="18" charset="0"/>
              <a:cs typeface="Times New Roman" panose="02020603050405020304" pitchFamily="18" charset="0"/>
            </a:rPr>
            <a:t>Ўқиш </a:t>
          </a:r>
          <a:r>
            <a:rPr lang="uz-Cyrl-UZ" sz="2500" kern="1200" dirty="0" smtClean="0">
              <a:latin typeface="Times New Roman" panose="02020603050405020304" pitchFamily="18" charset="0"/>
              <a:cs typeface="Times New Roman" panose="02020603050405020304" pitchFamily="18" charset="0"/>
            </a:rPr>
            <a:t>услубларини “тингловчининг маълумотни ўзлаштириш, бошқа тингловчилар ва ўқитувчилар билан мулоқот қилиш қобилиятига таъсир қилувчи шахсий фазилатлар”, деб таърифлаш мумкин.</a:t>
          </a:r>
          <a:endParaRPr lang="ru-RU" sz="2500" kern="1200" dirty="0">
            <a:latin typeface="Times New Roman" panose="02020603050405020304" pitchFamily="18" charset="0"/>
            <a:cs typeface="Times New Roman" panose="02020603050405020304" pitchFamily="18" charset="0"/>
          </a:endParaRPr>
        </a:p>
      </dsp:txBody>
      <dsp:txXfrm>
        <a:off x="64254" y="3512470"/>
        <a:ext cx="10387092" cy="1187742"/>
      </dsp:txXfrm>
    </dsp:sp>
  </dsp:spTree>
</dsp:drawing>
</file>

<file path=ppt/diagrams/drawing1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6BE10A-1A3A-487E-8DF0-9E4A8B6F5FBE}">
      <dsp:nvSpPr>
        <dsp:cNvPr id="0" name=""/>
        <dsp:cNvSpPr/>
      </dsp:nvSpPr>
      <dsp:spPr>
        <a:xfrm>
          <a:off x="0" y="71764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b="1" kern="1200" dirty="0" smtClean="0">
              <a:latin typeface="Times New Roman" panose="02020603050405020304" pitchFamily="18" charset="0"/>
              <a:cs typeface="Times New Roman" panose="02020603050405020304" pitchFamily="18" charset="0"/>
            </a:rPr>
            <a:t>Тингловчи</a:t>
          </a:r>
          <a:r>
            <a:rPr lang="ru-RU" sz="3300" b="1" kern="1200" dirty="0" err="1" smtClean="0">
              <a:latin typeface="Times New Roman" panose="02020603050405020304" pitchFamily="18" charset="0"/>
              <a:cs typeface="Times New Roman" panose="02020603050405020304" pitchFamily="18" charset="0"/>
            </a:rPr>
            <a:t>нинг</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касб-ҳунар</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таълими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тажрибасини</a:t>
          </a:r>
          <a:r>
            <a:rPr lang="ru-RU" sz="3300" b="1" kern="1200" dirty="0" smtClean="0">
              <a:latin typeface="Times New Roman" panose="02020603050405020304" pitchFamily="18" charset="0"/>
              <a:cs typeface="Times New Roman" panose="02020603050405020304" pitchFamily="18" charset="0"/>
            </a:rPr>
            <a:t> 2 хил </a:t>
          </a:r>
          <a:r>
            <a:rPr lang="ru-RU" sz="3300" b="1" kern="1200" dirty="0" err="1" smtClean="0">
              <a:latin typeface="Times New Roman" panose="02020603050405020304" pitchFamily="18" charset="0"/>
              <a:cs typeface="Times New Roman" panose="02020603050405020304" pitchFamily="18" charset="0"/>
            </a:rPr>
            <a:t>нуқтаи</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назардан</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кўриб</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чиқиш</a:t>
          </a:r>
          <a:r>
            <a:rPr lang="ru-RU" sz="3300" b="1" kern="1200" dirty="0" smtClean="0">
              <a:latin typeface="Times New Roman" panose="02020603050405020304" pitchFamily="18" charset="0"/>
              <a:cs typeface="Times New Roman" panose="02020603050405020304" pitchFamily="18" charset="0"/>
            </a:rPr>
            <a:t> </a:t>
          </a:r>
          <a:r>
            <a:rPr lang="ru-RU" sz="3300" b="1" kern="1200" dirty="0" err="1" smtClean="0">
              <a:latin typeface="Times New Roman" panose="02020603050405020304" pitchFamily="18" charset="0"/>
              <a:cs typeface="Times New Roman" panose="02020603050405020304" pitchFamily="18" charset="0"/>
            </a:rPr>
            <a:t>мумкин</a:t>
          </a:r>
          <a:r>
            <a:rPr lang="ru-RU" sz="3300" b="1" kern="1200" dirty="0" smtClean="0">
              <a:latin typeface="Times New Roman" panose="02020603050405020304" pitchFamily="18" charset="0"/>
              <a:cs typeface="Times New Roman" panose="02020603050405020304" pitchFamily="18" charset="0"/>
            </a:rPr>
            <a:t>:</a:t>
          </a:r>
          <a:endParaRPr lang="ru-RU" sz="3300" b="1" kern="1200" dirty="0">
            <a:latin typeface="Times New Roman" panose="02020603050405020304" pitchFamily="18" charset="0"/>
            <a:cs typeface="Times New Roman" panose="02020603050405020304" pitchFamily="18" charset="0"/>
          </a:endParaRPr>
        </a:p>
      </dsp:txBody>
      <dsp:txXfrm>
        <a:off x="62198" y="779841"/>
        <a:ext cx="10391204" cy="1149734"/>
      </dsp:txXfrm>
    </dsp:sp>
    <dsp:sp modelId="{E290AFA9-B52A-4D5B-B412-2FA6CD467A05}">
      <dsp:nvSpPr>
        <dsp:cNvPr id="0" name=""/>
        <dsp:cNvSpPr/>
      </dsp:nvSpPr>
      <dsp:spPr>
        <a:xfrm>
          <a:off x="0" y="208681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индивидуал</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тингловчи</a:t>
          </a:r>
          <a:r>
            <a:rPr lang="ru-RU" sz="3300" kern="1200" dirty="0" err="1" smtClean="0">
              <a:latin typeface="Times New Roman" panose="02020603050405020304" pitchFamily="18" charset="0"/>
              <a:cs typeface="Times New Roman" panose="02020603050405020304" pitchFamily="18" charset="0"/>
            </a:rPr>
            <a:t>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уларнинг</a:t>
          </a:r>
          <a:r>
            <a:rPr lang="ru-RU" sz="3300" kern="1200" dirty="0" smtClean="0">
              <a:latin typeface="Times New Roman" panose="02020603050405020304" pitchFamily="18" charset="0"/>
              <a:cs typeface="Times New Roman" panose="02020603050405020304" pitchFamily="18" charset="0"/>
            </a:rPr>
            <a:t> </a:t>
          </a:r>
          <a:r>
            <a:rPr lang="en-US" sz="3300" b="1" kern="1200" dirty="0" smtClean="0">
              <a:latin typeface="Times New Roman" panose="02020603050405020304" pitchFamily="18" charset="0"/>
              <a:cs typeface="Times New Roman" panose="02020603050405020304" pitchFamily="18" charset="0"/>
            </a:rPr>
            <a:t>PBL</a:t>
          </a:r>
          <a:r>
            <a:rPr lang="ru-RU" sz="3300" kern="1200" dirty="0" smtClean="0">
              <a:latin typeface="Times New Roman" panose="02020603050405020304" pitchFamily="18" charset="0"/>
              <a:cs typeface="Times New Roman" panose="02020603050405020304" pitchFamily="18" charset="0"/>
            </a:rPr>
            <a:t>га </a:t>
          </a:r>
          <a:r>
            <a:rPr lang="ru-RU" sz="3300" kern="1200" dirty="0" err="1" smtClean="0">
              <a:latin typeface="Times New Roman" panose="02020603050405020304" pitchFamily="18" charset="0"/>
              <a:cs typeface="Times New Roman" panose="02020603050405020304" pitchFamily="18" charset="0"/>
            </a:rPr>
            <a:t>бўлган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муносабати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62198" y="2149012"/>
        <a:ext cx="10391204" cy="1149734"/>
      </dsp:txXfrm>
    </dsp:sp>
    <dsp:sp modelId="{D48104A1-F844-45EE-B62D-E888F40CE73D}">
      <dsp:nvSpPr>
        <dsp:cNvPr id="0" name=""/>
        <dsp:cNvSpPr/>
      </dsp:nvSpPr>
      <dsp:spPr>
        <a:xfrm>
          <a:off x="0" y="345598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b="1" kern="1200" dirty="0" smtClean="0">
              <a:latin typeface="Times New Roman" panose="02020603050405020304" pitchFamily="18" charset="0"/>
              <a:cs typeface="Times New Roman" panose="02020603050405020304" pitchFamily="18" charset="0"/>
            </a:rPr>
            <a:t>- </a:t>
          </a:r>
          <a:r>
            <a:rPr lang="en-US" sz="3300" b="1" kern="1200" dirty="0" smtClean="0">
              <a:latin typeface="Times New Roman" panose="02020603050405020304" pitchFamily="18" charset="0"/>
              <a:cs typeface="Times New Roman" panose="02020603050405020304" pitchFamily="18" charset="0"/>
            </a:rPr>
            <a:t>PBL</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гуруҳидаги</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тингловчи</a:t>
          </a:r>
          <a:r>
            <a:rPr lang="ru-RU" sz="3300" kern="1200" dirty="0" err="1" smtClean="0">
              <a:latin typeface="Times New Roman" panose="02020603050405020304" pitchFamily="18" charset="0"/>
              <a:cs typeface="Times New Roman" panose="02020603050405020304" pitchFamily="18" charset="0"/>
            </a:rPr>
            <a:t>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ҳис-туйғулари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3518182"/>
        <a:ext cx="10391204" cy="1149734"/>
      </dsp:txXfrm>
    </dsp:sp>
  </dsp:spTree>
</dsp:drawing>
</file>

<file path=ppt/diagrams/drawing1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112881"/>
          <a:ext cx="10515600" cy="1099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lvl="0" algn="ctr" defTabSz="2089150" rtl="0">
            <a:lnSpc>
              <a:spcPct val="90000"/>
            </a:lnSpc>
            <a:spcBef>
              <a:spcPct val="0"/>
            </a:spcBef>
            <a:spcAft>
              <a:spcPct val="35000"/>
            </a:spcAft>
          </a:pPr>
          <a:r>
            <a:rPr lang="uz-Cyrl-UZ" sz="47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700" b="1" kern="1200" dirty="0">
            <a:latin typeface="Times New Roman" panose="02020603050405020304" pitchFamily="18" charset="0"/>
            <a:cs typeface="Times New Roman" panose="02020603050405020304" pitchFamily="18" charset="0"/>
          </a:endParaRPr>
        </a:p>
      </dsp:txBody>
      <dsp:txXfrm>
        <a:off x="53688" y="166569"/>
        <a:ext cx="10408224" cy="992424"/>
      </dsp:txXfrm>
    </dsp:sp>
  </dsp:spTree>
</dsp:drawing>
</file>

<file path=ppt/diagrams/drawing1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11399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1. </a:t>
          </a:r>
          <a:r>
            <a:rPr lang="ms-MY" sz="1700" kern="1200" dirty="0" smtClean="0">
              <a:latin typeface="Times New Roman" panose="02020603050405020304" pitchFamily="18" charset="0"/>
              <a:cs typeface="Times New Roman" panose="02020603050405020304" pitchFamily="18" charset="0"/>
            </a:rPr>
            <a:t>Сaидaҳмeдoв Н., Oчилoв М. Янги пeдaгoгик тexнoлoгия мoҳияти вa зaмoнaвий лoйиҳaси. -Т., 1999. </a:t>
          </a:r>
          <a:endParaRPr lang="ru-RU" sz="1700" kern="1200" dirty="0">
            <a:latin typeface="Times New Roman" panose="02020603050405020304" pitchFamily="18" charset="0"/>
            <a:cs typeface="Times New Roman" panose="02020603050405020304" pitchFamily="18" charset="0"/>
          </a:endParaRPr>
        </a:p>
      </dsp:txBody>
      <dsp:txXfrm>
        <a:off x="31556" y="145550"/>
        <a:ext cx="10452488" cy="583313"/>
      </dsp:txXfrm>
    </dsp:sp>
    <dsp:sp modelId="{20198682-2390-4C68-BF11-D610A97D3969}">
      <dsp:nvSpPr>
        <dsp:cNvPr id="0" name=""/>
        <dsp:cNvSpPr/>
      </dsp:nvSpPr>
      <dsp:spPr>
        <a:xfrm>
          <a:off x="0" y="80937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2. </a:t>
          </a:r>
          <a:r>
            <a:rPr lang="ms-MY" sz="1700" kern="1200" dirty="0" smtClean="0">
              <a:latin typeface="Times New Roman" panose="02020603050405020304" pitchFamily="18" charset="0"/>
              <a:cs typeface="Times New Roman" panose="02020603050405020304" pitchFamily="18" charset="0"/>
            </a:rPr>
            <a:t>Фaрбeрмaн В.Л. Илғoр пeдaгoгик тexнoлoгиялaр.- Т., 1999. </a:t>
          </a:r>
          <a:endParaRPr lang="ru-RU" sz="1700" kern="1200" dirty="0">
            <a:latin typeface="Times New Roman" panose="02020603050405020304" pitchFamily="18" charset="0"/>
            <a:cs typeface="Times New Roman" panose="02020603050405020304" pitchFamily="18" charset="0"/>
          </a:endParaRPr>
        </a:p>
      </dsp:txBody>
      <dsp:txXfrm>
        <a:off x="31556" y="840935"/>
        <a:ext cx="10452488" cy="583313"/>
      </dsp:txXfrm>
    </dsp:sp>
    <dsp:sp modelId="{B3A74D21-630C-4070-84C4-7248284F5907}">
      <dsp:nvSpPr>
        <dsp:cNvPr id="0" name=""/>
        <dsp:cNvSpPr/>
      </dsp:nvSpPr>
      <dsp:spPr>
        <a:xfrm>
          <a:off x="0" y="150476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3. </a:t>
          </a:r>
          <a:r>
            <a:rPr lang="ms-MY" sz="1700" kern="1200" dirty="0" smtClean="0">
              <a:latin typeface="Times New Roman" panose="02020603050405020304" pitchFamily="18" charset="0"/>
              <a:cs typeface="Times New Roman" panose="02020603050405020304" pitchFamily="18" charset="0"/>
            </a:rPr>
            <a:t>Ёшлaрни илм-фaн сoҳaсигa жaлб этиш вa илмий-ижoдий фaoлиятини қўллaб-қуввaтлaш тизимини тaкoмиллaштириш чoрa-тaдбирлaри тўғрисидa ID-2805, 14.03.2019.</a:t>
          </a:r>
          <a:endParaRPr lang="ru-RU" sz="1700" kern="1200" dirty="0">
            <a:latin typeface="Times New Roman" panose="02020603050405020304" pitchFamily="18" charset="0"/>
            <a:cs typeface="Times New Roman" panose="02020603050405020304" pitchFamily="18" charset="0"/>
          </a:endParaRPr>
        </a:p>
      </dsp:txBody>
      <dsp:txXfrm>
        <a:off x="31556" y="1536320"/>
        <a:ext cx="10452488" cy="583313"/>
      </dsp:txXfrm>
    </dsp:sp>
    <dsp:sp modelId="{78F82FDC-B8A7-4B8F-A94E-1181A43A4744}">
      <dsp:nvSpPr>
        <dsp:cNvPr id="0" name=""/>
        <dsp:cNvSpPr/>
      </dsp:nvSpPr>
      <dsp:spPr>
        <a:xfrm>
          <a:off x="0" y="220014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4. Ҳакимова М. </a:t>
          </a:r>
          <a:r>
            <a:rPr lang="ms-MY" sz="1700" kern="1200" dirty="0" smtClean="0">
              <a:latin typeface="Times New Roman" panose="02020603050405020304" pitchFamily="18" charset="0"/>
              <a:cs typeface="Times New Roman" panose="02020603050405020304" pitchFamily="18" charset="0"/>
            </a:rPr>
            <a:t>“</a:t>
          </a:r>
          <a:r>
            <a:rPr lang="uz-Cyrl-UZ" sz="1700" kern="1200" dirty="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700" kern="1200" dirty="0" smtClean="0">
              <a:latin typeface="Times New Roman" panose="02020603050405020304" pitchFamily="18" charset="0"/>
              <a:cs typeface="Times New Roman" panose="02020603050405020304" pitchFamily="18" charset="0"/>
            </a:rPr>
            <a:t>”: </a:t>
          </a:r>
          <a:r>
            <a:rPr lang="uz-Cyrl-UZ" sz="1700" kern="1200" dirty="0" smtClean="0">
              <a:latin typeface="Times New Roman" panose="02020603050405020304" pitchFamily="18" charset="0"/>
              <a:cs typeface="Times New Roman" panose="02020603050405020304" pitchFamily="18" charset="0"/>
            </a:rPr>
            <a:t>Ўқув қўлланма</a:t>
          </a:r>
          <a:r>
            <a:rPr lang="ms-MY" sz="1700" kern="1200" dirty="0" smtClean="0">
              <a:latin typeface="Times New Roman" panose="02020603050405020304" pitchFamily="18" charset="0"/>
              <a:cs typeface="Times New Roman" panose="02020603050405020304" pitchFamily="18" charset="0"/>
            </a:rPr>
            <a:t>. –Т.: «IQTISODIYOT», 2019. </a:t>
          </a:r>
          <a:endParaRPr lang="ru-RU" sz="1700" kern="1200" dirty="0">
            <a:latin typeface="Times New Roman" panose="02020603050405020304" pitchFamily="18" charset="0"/>
            <a:cs typeface="Times New Roman" panose="02020603050405020304" pitchFamily="18" charset="0"/>
          </a:endParaRPr>
        </a:p>
      </dsp:txBody>
      <dsp:txXfrm>
        <a:off x="31556" y="2231705"/>
        <a:ext cx="10452488" cy="583313"/>
      </dsp:txXfrm>
    </dsp:sp>
    <dsp:sp modelId="{A7E388BC-C0DA-457B-AB86-7AAF736E7014}">
      <dsp:nvSpPr>
        <dsp:cNvPr id="0" name=""/>
        <dsp:cNvSpPr/>
      </dsp:nvSpPr>
      <dsp:spPr>
        <a:xfrm>
          <a:off x="0" y="289553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5. Беспалько В.П. Педагогика и прогрессивные </a:t>
          </a:r>
          <a:r>
            <a:rPr lang="ru-RU" sz="1700" kern="1200" dirty="0" err="1" smtClean="0">
              <a:latin typeface="Times New Roman" panose="02020603050405020304" pitchFamily="18" charset="0"/>
              <a:cs typeface="Times New Roman" panose="02020603050405020304" pitchFamily="18" charset="0"/>
            </a:rPr>
            <a:t>технологиии</a:t>
          </a:r>
          <a:r>
            <a:rPr lang="ru-RU" sz="1700" kern="1200" dirty="0" smtClean="0">
              <a:latin typeface="Times New Roman" panose="02020603050405020304" pitchFamily="18" charset="0"/>
              <a:cs typeface="Times New Roman" panose="02020603050405020304" pitchFamily="18" charset="0"/>
            </a:rPr>
            <a:t> обучения. –М.: Изд-во Института профессионального образования Министерства образования России, 1995.</a:t>
          </a:r>
          <a:endParaRPr lang="ru-RU" sz="1700" kern="1200" dirty="0">
            <a:latin typeface="Times New Roman" panose="02020603050405020304" pitchFamily="18" charset="0"/>
            <a:cs typeface="Times New Roman" panose="02020603050405020304" pitchFamily="18" charset="0"/>
          </a:endParaRPr>
        </a:p>
      </dsp:txBody>
      <dsp:txXfrm>
        <a:off x="31556" y="2927090"/>
        <a:ext cx="10452488" cy="583313"/>
      </dsp:txXfrm>
    </dsp:sp>
    <dsp:sp modelId="{3B170F8B-FF42-48E7-AF70-BFBBEE7BE6A4}">
      <dsp:nvSpPr>
        <dsp:cNvPr id="0" name=""/>
        <dsp:cNvSpPr/>
      </dsp:nvSpPr>
      <dsp:spPr>
        <a:xfrm>
          <a:off x="0" y="359091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anose="02020603050405020304" pitchFamily="18" charset="0"/>
              <a:cs typeface="Times New Roman" panose="02020603050405020304" pitchFamily="18" charset="0"/>
            </a:rPr>
            <a:t>6. </a:t>
          </a:r>
          <a:r>
            <a:rPr lang="ru-RU" sz="1700" kern="1200" dirty="0" err="1" smtClean="0">
              <a:latin typeface="Times New Roman" panose="02020603050405020304" pitchFamily="18" charset="0"/>
              <a:cs typeface="Times New Roman" panose="02020603050405020304" pitchFamily="18" charset="0"/>
            </a:rPr>
            <a:t>Сайидахмедов</a:t>
          </a:r>
          <a:r>
            <a:rPr lang="ru-RU" sz="1700" kern="1200" dirty="0" smtClean="0">
              <a:latin typeface="Times New Roman" panose="02020603050405020304" pitchFamily="18" charset="0"/>
              <a:cs typeface="Times New Roman" panose="02020603050405020304" pitchFamily="18" charset="0"/>
            </a:rPr>
            <a:t> Н. Янги педагогик </a:t>
          </a:r>
          <a:r>
            <a:rPr lang="ru-RU" sz="1700" kern="1200" dirty="0" err="1" smtClean="0">
              <a:latin typeface="Times New Roman" panose="02020603050405020304" pitchFamily="18" charset="0"/>
              <a:cs typeface="Times New Roman" panose="02020603050405020304" pitchFamily="18" charset="0"/>
            </a:rPr>
            <a:t>технологиялар</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Тошкент</a:t>
          </a:r>
          <a:r>
            <a:rPr lang="ru-RU" sz="1700" kern="1200" dirty="0" smtClean="0">
              <a:latin typeface="Times New Roman" panose="02020603050405020304" pitchFamily="18" charset="0"/>
              <a:cs typeface="Times New Roman" panose="02020603050405020304" pitchFamily="18" charset="0"/>
            </a:rPr>
            <a:t>: </a:t>
          </a:r>
          <a:r>
            <a:rPr lang="ru-RU" sz="1700" kern="1200" dirty="0" err="1" smtClean="0">
              <a:latin typeface="Times New Roman" panose="02020603050405020304" pitchFamily="18" charset="0"/>
              <a:cs typeface="Times New Roman" panose="02020603050405020304" pitchFamily="18" charset="0"/>
            </a:rPr>
            <a:t>Молия</a:t>
          </a:r>
          <a:r>
            <a:rPr lang="ru-RU" sz="1700" kern="1200" dirty="0" smtClean="0">
              <a:latin typeface="Times New Roman" panose="02020603050405020304" pitchFamily="18" charset="0"/>
              <a:cs typeface="Times New Roman" panose="02020603050405020304" pitchFamily="18" charset="0"/>
            </a:rPr>
            <a:t>, 2003.</a:t>
          </a:r>
          <a:endParaRPr lang="ru-RU" sz="1700" kern="1200" dirty="0">
            <a:latin typeface="Times New Roman" panose="02020603050405020304" pitchFamily="18" charset="0"/>
            <a:cs typeface="Times New Roman" panose="02020603050405020304" pitchFamily="18" charset="0"/>
          </a:endParaRPr>
        </a:p>
      </dsp:txBody>
      <dsp:txXfrm>
        <a:off x="31556" y="3622475"/>
        <a:ext cx="10452488" cy="583313"/>
      </dsp:txXfrm>
    </dsp:sp>
  </dsp:spTree>
</dsp:drawing>
</file>

<file path=ppt/diagrams/drawing1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0A20-E2B5-4795-92A9-83994158E7CD}">
      <dsp:nvSpPr>
        <dsp:cNvPr id="0" name=""/>
        <dsp:cNvSpPr/>
      </dsp:nvSpPr>
      <dsp:spPr>
        <a:xfrm>
          <a:off x="0" y="1463266"/>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585777"/>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2.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6.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4222834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3884838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727756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1058169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E1A3AF-2244-4EE7-B479-ED88F0F00738}" type="datetimeFigureOut">
              <a:rPr lang="ru-RU" smtClean="0"/>
              <a:t>29.10.2021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653137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E1A3AF-2244-4EE7-B479-ED88F0F00738}" type="datetimeFigureOut">
              <a:rPr lang="ru-RU" smtClean="0"/>
              <a:t>29.10.2021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719313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E1A3AF-2244-4EE7-B479-ED88F0F00738}" type="datetimeFigureOut">
              <a:rPr lang="ru-RU" smtClean="0"/>
              <a:t>29.10.2021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3819759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924199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B4E1A3AF-2244-4EE7-B479-ED88F0F00738}" type="datetimeFigureOut">
              <a:rPr lang="ru-RU" smtClean="0"/>
              <a:t>29.10.2021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261182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720818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D6CDF4F-8BBC-4082-BFF7-ECED98DBAAD9}" type="slidenum">
              <a:rPr lang="ru-RU" smtClean="0"/>
              <a:t>‹#›</a:t>
            </a:fld>
            <a:endParaRPr lang="ru-RU"/>
          </a:p>
        </p:txBody>
      </p:sp>
    </p:spTree>
    <p:extLst>
      <p:ext uri="{BB962C8B-B14F-4D97-AF65-F5344CB8AC3E}">
        <p14:creationId xmlns:p14="http://schemas.microsoft.com/office/powerpoint/2010/main" val="1616834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E1A3AF-2244-4EE7-B479-ED88F0F00738}" type="datetimeFigureOut">
              <a:rPr lang="ru-RU" smtClean="0"/>
              <a:t>29.10.2021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6CDF4F-8BBC-4082-BFF7-ECED98DBAAD9}" type="slidenum">
              <a:rPr lang="ru-RU" smtClean="0"/>
              <a:t>‹#›</a:t>
            </a:fld>
            <a:endParaRPr lang="ru-RU"/>
          </a:p>
        </p:txBody>
      </p:sp>
    </p:spTree>
    <p:extLst>
      <p:ext uri="{BB962C8B-B14F-4D97-AF65-F5344CB8AC3E}">
        <p14:creationId xmlns:p14="http://schemas.microsoft.com/office/powerpoint/2010/main" val="13327983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48.xml.rels><?xml version="1.0" encoding="UTF-8" standalone="yes"?>
<Relationships xmlns="http://schemas.openxmlformats.org/package/2006/relationships"><Relationship Id="rId8" Type="http://schemas.openxmlformats.org/officeDocument/2006/relationships/diagramLayout" Target="../diagrams/layout48.xml"/><Relationship Id="rId3" Type="http://schemas.openxmlformats.org/officeDocument/2006/relationships/diagramLayout" Target="../diagrams/layout47.xml"/><Relationship Id="rId7" Type="http://schemas.openxmlformats.org/officeDocument/2006/relationships/diagramData" Target="../diagrams/data48.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11" Type="http://schemas.microsoft.com/office/2007/relationships/diagramDrawing" Target="../diagrams/drawing48.xml"/><Relationship Id="rId5" Type="http://schemas.openxmlformats.org/officeDocument/2006/relationships/diagramColors" Target="../diagrams/colors47.xml"/><Relationship Id="rId10" Type="http://schemas.openxmlformats.org/officeDocument/2006/relationships/diagramColors" Target="../diagrams/colors48.xml"/><Relationship Id="rId4" Type="http://schemas.openxmlformats.org/officeDocument/2006/relationships/diagramQuickStyle" Target="../diagrams/quickStyle47.xml"/><Relationship Id="rId9" Type="http://schemas.openxmlformats.org/officeDocument/2006/relationships/diagramQuickStyle" Target="../diagrams/quickStyle48.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72.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5" Type="http://schemas.openxmlformats.org/officeDocument/2006/relationships/diagramColors" Target="../diagrams/colors72.xml"/><Relationship Id="rId4" Type="http://schemas.openxmlformats.org/officeDocument/2006/relationships/diagramQuickStyle" Target="../diagrams/quickStyle72.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81.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5" Type="http://schemas.openxmlformats.org/officeDocument/2006/relationships/diagramColors" Target="../diagrams/colors81.xml"/><Relationship Id="rId4" Type="http://schemas.openxmlformats.org/officeDocument/2006/relationships/diagramQuickStyle" Target="../diagrams/quickStyle81.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87.xml.rels><?xml version="1.0" encoding="UTF-8" standalone="yes"?>
<Relationships xmlns="http://schemas.openxmlformats.org/package/2006/relationships"><Relationship Id="rId8" Type="http://schemas.openxmlformats.org/officeDocument/2006/relationships/diagramLayout" Target="../diagrams/layout88.xml"/><Relationship Id="rId3" Type="http://schemas.openxmlformats.org/officeDocument/2006/relationships/diagramLayout" Target="../diagrams/layout87.xml"/><Relationship Id="rId7" Type="http://schemas.openxmlformats.org/officeDocument/2006/relationships/diagramData" Target="../diagrams/data88.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11" Type="http://schemas.microsoft.com/office/2007/relationships/diagramDrawing" Target="../diagrams/drawing88.xml"/><Relationship Id="rId5" Type="http://schemas.openxmlformats.org/officeDocument/2006/relationships/diagramColors" Target="../diagrams/colors87.xml"/><Relationship Id="rId10" Type="http://schemas.openxmlformats.org/officeDocument/2006/relationships/diagramColors" Target="../diagrams/colors88.xml"/><Relationship Id="rId4" Type="http://schemas.openxmlformats.org/officeDocument/2006/relationships/diagramQuickStyle" Target="../diagrams/quickStyle87.xml"/><Relationship Id="rId9" Type="http://schemas.openxmlformats.org/officeDocument/2006/relationships/diagramQuickStyle" Target="../diagrams/quickStyle88.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2.xml"/><Relationship Id="rId6" Type="http://schemas.microsoft.com/office/2007/relationships/diagramDrawing" Target="../diagrams/drawing102.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2.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05.xml"/><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105.xml.rels><?xml version="1.0" encoding="UTF-8" standalone="yes"?>
<Relationships xmlns="http://schemas.openxmlformats.org/package/2006/relationships"><Relationship Id="rId8" Type="http://schemas.openxmlformats.org/officeDocument/2006/relationships/diagramLayout" Target="../diagrams/layout107.xml"/><Relationship Id="rId3" Type="http://schemas.openxmlformats.org/officeDocument/2006/relationships/diagramLayout" Target="../diagrams/layout106.xml"/><Relationship Id="rId7" Type="http://schemas.openxmlformats.org/officeDocument/2006/relationships/diagramData" Target="../diagrams/data107.xml"/><Relationship Id="rId2" Type="http://schemas.openxmlformats.org/officeDocument/2006/relationships/diagramData" Target="../diagrams/data106.xml"/><Relationship Id="rId1" Type="http://schemas.openxmlformats.org/officeDocument/2006/relationships/slideLayout" Target="../slideLayouts/slideLayout2.xml"/><Relationship Id="rId6" Type="http://schemas.microsoft.com/office/2007/relationships/diagramDrawing" Target="../diagrams/drawing106.xml"/><Relationship Id="rId11" Type="http://schemas.microsoft.com/office/2007/relationships/diagramDrawing" Target="../diagrams/drawing107.xml"/><Relationship Id="rId5" Type="http://schemas.openxmlformats.org/officeDocument/2006/relationships/diagramColors" Target="../diagrams/colors106.xml"/><Relationship Id="rId10" Type="http://schemas.openxmlformats.org/officeDocument/2006/relationships/diagramColors" Target="../diagrams/colors107.xml"/><Relationship Id="rId4" Type="http://schemas.openxmlformats.org/officeDocument/2006/relationships/diagramQuickStyle" Target="../diagrams/quickStyle106.xml"/><Relationship Id="rId9" Type="http://schemas.openxmlformats.org/officeDocument/2006/relationships/diagramQuickStyle" Target="../diagrams/quickStyle107.xml"/></Relationships>
</file>

<file path=ppt/slides/_rels/slide106.xml.rels><?xml version="1.0" encoding="UTF-8" standalone="yes"?>
<Relationships xmlns="http://schemas.openxmlformats.org/package/2006/relationships"><Relationship Id="rId3" Type="http://schemas.openxmlformats.org/officeDocument/2006/relationships/diagramData" Target="../diagrams/data108.xml"/><Relationship Id="rId7" Type="http://schemas.microsoft.com/office/2007/relationships/diagramDrawing" Target="../diagrams/drawing108.xm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diagramColors" Target="../diagrams/colors108.xml"/><Relationship Id="rId5" Type="http://schemas.openxmlformats.org/officeDocument/2006/relationships/diagramQuickStyle" Target="../diagrams/quickStyle108.xml"/><Relationship Id="rId4" Type="http://schemas.openxmlformats.org/officeDocument/2006/relationships/diagramLayout" Target="../diagrams/layout108.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109.xml"/><Relationship Id="rId2" Type="http://schemas.openxmlformats.org/officeDocument/2006/relationships/diagramData" Target="../diagrams/data109.xml"/><Relationship Id="rId1" Type="http://schemas.openxmlformats.org/officeDocument/2006/relationships/slideLayout" Target="../slideLayouts/slideLayout2.xml"/><Relationship Id="rId6" Type="http://schemas.microsoft.com/office/2007/relationships/diagramDrawing" Target="../diagrams/drawing109.xml"/><Relationship Id="rId5" Type="http://schemas.openxmlformats.org/officeDocument/2006/relationships/diagramColors" Target="../diagrams/colors109.xml"/><Relationship Id="rId4" Type="http://schemas.openxmlformats.org/officeDocument/2006/relationships/diagramQuickStyle" Target="../diagrams/quickStyle109.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109.xml.rels><?xml version="1.0" encoding="UTF-8" standalone="yes"?>
<Relationships xmlns="http://schemas.openxmlformats.org/package/2006/relationships"><Relationship Id="rId8" Type="http://schemas.openxmlformats.org/officeDocument/2006/relationships/diagramLayout" Target="../diagrams/layout112.xml"/><Relationship Id="rId3" Type="http://schemas.openxmlformats.org/officeDocument/2006/relationships/diagramLayout" Target="../diagrams/layout111.xml"/><Relationship Id="rId7" Type="http://schemas.openxmlformats.org/officeDocument/2006/relationships/diagramData" Target="../diagrams/data112.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11" Type="http://schemas.microsoft.com/office/2007/relationships/diagramDrawing" Target="../diagrams/drawing112.xml"/><Relationship Id="rId5" Type="http://schemas.openxmlformats.org/officeDocument/2006/relationships/diagramColors" Target="../diagrams/colors111.xml"/><Relationship Id="rId10" Type="http://schemas.openxmlformats.org/officeDocument/2006/relationships/diagramColors" Target="../diagrams/colors112.xml"/><Relationship Id="rId4" Type="http://schemas.openxmlformats.org/officeDocument/2006/relationships/diagramQuickStyle" Target="../diagrams/quickStyle111.xml"/><Relationship Id="rId9" Type="http://schemas.openxmlformats.org/officeDocument/2006/relationships/diagramQuickStyle" Target="../diagrams/quickStyle112.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113.xml"/><Relationship Id="rId2" Type="http://schemas.openxmlformats.org/officeDocument/2006/relationships/diagramData" Target="../diagrams/data113.xml"/><Relationship Id="rId1" Type="http://schemas.openxmlformats.org/officeDocument/2006/relationships/slideLayout" Target="../slideLayouts/slideLayout2.xml"/><Relationship Id="rId6" Type="http://schemas.microsoft.com/office/2007/relationships/diagramDrawing" Target="../diagrams/drawing113.xml"/><Relationship Id="rId5" Type="http://schemas.openxmlformats.org/officeDocument/2006/relationships/diagramColors" Target="../diagrams/colors113.xml"/><Relationship Id="rId4" Type="http://schemas.openxmlformats.org/officeDocument/2006/relationships/diagramQuickStyle" Target="../diagrams/quickStyle113.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14.xml"/><Relationship Id="rId2" Type="http://schemas.openxmlformats.org/officeDocument/2006/relationships/diagramData" Target="../diagrams/data114.xml"/><Relationship Id="rId1" Type="http://schemas.openxmlformats.org/officeDocument/2006/relationships/slideLayout" Target="../slideLayouts/slideLayout2.xml"/><Relationship Id="rId6" Type="http://schemas.microsoft.com/office/2007/relationships/diagramDrawing" Target="../diagrams/drawing114.xml"/><Relationship Id="rId5" Type="http://schemas.openxmlformats.org/officeDocument/2006/relationships/diagramColors" Target="../diagrams/colors114.xml"/><Relationship Id="rId4" Type="http://schemas.openxmlformats.org/officeDocument/2006/relationships/diagramQuickStyle" Target="../diagrams/quickStyle114.xml"/></Relationships>
</file>

<file path=ppt/slides/_rels/slide112.xml.rels><?xml version="1.0" encoding="UTF-8" standalone="yes"?>
<Relationships xmlns="http://schemas.openxmlformats.org/package/2006/relationships"><Relationship Id="rId8" Type="http://schemas.openxmlformats.org/officeDocument/2006/relationships/diagramLayout" Target="../diagrams/layout116.xml"/><Relationship Id="rId3" Type="http://schemas.openxmlformats.org/officeDocument/2006/relationships/diagramLayout" Target="../diagrams/layout115.xml"/><Relationship Id="rId7" Type="http://schemas.openxmlformats.org/officeDocument/2006/relationships/diagramData" Target="../diagrams/data116.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11" Type="http://schemas.microsoft.com/office/2007/relationships/diagramDrawing" Target="../diagrams/drawing116.xml"/><Relationship Id="rId5" Type="http://schemas.openxmlformats.org/officeDocument/2006/relationships/diagramColors" Target="../diagrams/colors115.xml"/><Relationship Id="rId10" Type="http://schemas.openxmlformats.org/officeDocument/2006/relationships/diagramColors" Target="../diagrams/colors116.xml"/><Relationship Id="rId4" Type="http://schemas.openxmlformats.org/officeDocument/2006/relationships/diagramQuickStyle" Target="../diagrams/quickStyle115.xml"/><Relationship Id="rId9" Type="http://schemas.openxmlformats.org/officeDocument/2006/relationships/diagramQuickStyle" Target="../diagrams/quickStyle116.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17.xml"/><Relationship Id="rId2" Type="http://schemas.openxmlformats.org/officeDocument/2006/relationships/diagramData" Target="../diagrams/data117.xml"/><Relationship Id="rId1" Type="http://schemas.openxmlformats.org/officeDocument/2006/relationships/slideLayout" Target="../slideLayouts/slideLayout2.xml"/><Relationship Id="rId6" Type="http://schemas.microsoft.com/office/2007/relationships/diagramDrawing" Target="../diagrams/drawing117.xml"/><Relationship Id="rId5" Type="http://schemas.openxmlformats.org/officeDocument/2006/relationships/diagramColors" Target="../diagrams/colors117.xml"/><Relationship Id="rId4" Type="http://schemas.openxmlformats.org/officeDocument/2006/relationships/diagramQuickStyle" Target="../diagrams/quickStyle117.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18.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5" Type="http://schemas.openxmlformats.org/officeDocument/2006/relationships/diagramColors" Target="../diagrams/colors118.xml"/><Relationship Id="rId4" Type="http://schemas.openxmlformats.org/officeDocument/2006/relationships/diagramQuickStyle" Target="../diagrams/quickStyle118.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19.xml"/><Relationship Id="rId2" Type="http://schemas.openxmlformats.org/officeDocument/2006/relationships/diagramData" Target="../diagrams/data119.xml"/><Relationship Id="rId1" Type="http://schemas.openxmlformats.org/officeDocument/2006/relationships/slideLayout" Target="../slideLayouts/slideLayout2.xml"/><Relationship Id="rId6" Type="http://schemas.microsoft.com/office/2007/relationships/diagramDrawing" Target="../diagrams/drawing119.xml"/><Relationship Id="rId5" Type="http://schemas.openxmlformats.org/officeDocument/2006/relationships/diagramColors" Target="../diagrams/colors119.xml"/><Relationship Id="rId4" Type="http://schemas.openxmlformats.org/officeDocument/2006/relationships/diagramQuickStyle" Target="../diagrams/quickStyle119.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120.xml"/><Relationship Id="rId2" Type="http://schemas.openxmlformats.org/officeDocument/2006/relationships/diagramData" Target="../diagrams/data120.xml"/><Relationship Id="rId1" Type="http://schemas.openxmlformats.org/officeDocument/2006/relationships/slideLayout" Target="../slideLayouts/slideLayout2.xml"/><Relationship Id="rId6" Type="http://schemas.microsoft.com/office/2007/relationships/diagramDrawing" Target="../diagrams/drawing120.xml"/><Relationship Id="rId5" Type="http://schemas.openxmlformats.org/officeDocument/2006/relationships/diagramColors" Target="../diagrams/colors120.xml"/><Relationship Id="rId4" Type="http://schemas.openxmlformats.org/officeDocument/2006/relationships/diagramQuickStyle" Target="../diagrams/quickStyle120.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121.xml"/><Relationship Id="rId2" Type="http://schemas.openxmlformats.org/officeDocument/2006/relationships/diagramData" Target="../diagrams/data121.xml"/><Relationship Id="rId1" Type="http://schemas.openxmlformats.org/officeDocument/2006/relationships/slideLayout" Target="../slideLayouts/slideLayout2.xml"/><Relationship Id="rId6" Type="http://schemas.microsoft.com/office/2007/relationships/diagramDrawing" Target="../diagrams/drawing121.xml"/><Relationship Id="rId5" Type="http://schemas.openxmlformats.org/officeDocument/2006/relationships/diagramColors" Target="../diagrams/colors121.xml"/><Relationship Id="rId4" Type="http://schemas.openxmlformats.org/officeDocument/2006/relationships/diagramQuickStyle" Target="../diagrams/quickStyle121.xml"/></Relationships>
</file>

<file path=ppt/slides/_rels/slide118.xml.rels><?xml version="1.0" encoding="UTF-8" standalone="yes"?>
<Relationships xmlns="http://schemas.openxmlformats.org/package/2006/relationships"><Relationship Id="rId8" Type="http://schemas.openxmlformats.org/officeDocument/2006/relationships/diagramLayout" Target="../diagrams/layout123.xml"/><Relationship Id="rId3" Type="http://schemas.openxmlformats.org/officeDocument/2006/relationships/diagramLayout" Target="../diagrams/layout122.xml"/><Relationship Id="rId7" Type="http://schemas.openxmlformats.org/officeDocument/2006/relationships/diagramData" Target="../diagrams/data123.xml"/><Relationship Id="rId2" Type="http://schemas.openxmlformats.org/officeDocument/2006/relationships/diagramData" Target="../diagrams/data122.xml"/><Relationship Id="rId1" Type="http://schemas.openxmlformats.org/officeDocument/2006/relationships/slideLayout" Target="../slideLayouts/slideLayout2.xml"/><Relationship Id="rId6" Type="http://schemas.microsoft.com/office/2007/relationships/diagramDrawing" Target="../diagrams/drawing122.xml"/><Relationship Id="rId11" Type="http://schemas.microsoft.com/office/2007/relationships/diagramDrawing" Target="../diagrams/drawing123.xml"/><Relationship Id="rId5" Type="http://schemas.openxmlformats.org/officeDocument/2006/relationships/diagramColors" Target="../diagrams/colors122.xml"/><Relationship Id="rId10" Type="http://schemas.openxmlformats.org/officeDocument/2006/relationships/diagramColors" Target="../diagrams/colors123.xml"/><Relationship Id="rId4" Type="http://schemas.openxmlformats.org/officeDocument/2006/relationships/diagramQuickStyle" Target="../diagrams/quickStyle122.xml"/><Relationship Id="rId9" Type="http://schemas.openxmlformats.org/officeDocument/2006/relationships/diagramQuickStyle" Target="../diagrams/quickStyle123.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124.xml"/><Relationship Id="rId2" Type="http://schemas.openxmlformats.org/officeDocument/2006/relationships/diagramData" Target="../diagrams/data124.xml"/><Relationship Id="rId1" Type="http://schemas.openxmlformats.org/officeDocument/2006/relationships/slideLayout" Target="../slideLayouts/slideLayout2.xml"/><Relationship Id="rId6" Type="http://schemas.microsoft.com/office/2007/relationships/diagramDrawing" Target="../diagrams/drawing124.xml"/><Relationship Id="rId5" Type="http://schemas.openxmlformats.org/officeDocument/2006/relationships/diagramColors" Target="../diagrams/colors124.xml"/><Relationship Id="rId4" Type="http://schemas.openxmlformats.org/officeDocument/2006/relationships/diagramQuickStyle" Target="../diagrams/quickStyle1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063598758"/>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96239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659757" y="763929"/>
          <a:ext cx="10891777" cy="1261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659757" y="1944547"/>
          <a:ext cx="10891777" cy="416688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9855867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1726621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79977000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317731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1881511"/>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39537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761772" y="520862"/>
            <a:ext cx="4780343" cy="4612118"/>
          </a:xfrm>
          <a:prstGeom prst="rect">
            <a:avLst/>
          </a:prstGeom>
        </p:spPr>
      </p:pic>
      <p:graphicFrame>
        <p:nvGraphicFramePr>
          <p:cNvPr id="6" name="Схема 5"/>
          <p:cNvGraphicFramePr/>
          <p:nvPr>
            <p:extLst>
              <p:ext uri="{D42A27DB-BD31-4B8C-83A1-F6EECF244321}">
                <p14:modId xmlns:p14="http://schemas.microsoft.com/office/powerpoint/2010/main" val="2691540496"/>
              </p:ext>
            </p:extLst>
          </p:nvPr>
        </p:nvGraphicFramePr>
        <p:xfrm>
          <a:off x="838200" y="5903094"/>
          <a:ext cx="10515600" cy="625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3721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49508152"/>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176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775504" y="763929"/>
            <a:ext cx="10706581" cy="5359079"/>
          </a:xfrm>
          <a:prstGeom prst="rect">
            <a:avLst/>
          </a:prstGeom>
        </p:spPr>
      </p:pic>
    </p:spTree>
    <p:extLst>
      <p:ext uri="{BB962C8B-B14F-4D97-AF65-F5344CB8AC3E}">
        <p14:creationId xmlns:p14="http://schemas.microsoft.com/office/powerpoint/2010/main" val="22889511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89924754"/>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66084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671332" y="578734"/>
            <a:ext cx="10880202" cy="5590572"/>
          </a:xfrm>
          <a:prstGeom prst="rect">
            <a:avLst/>
          </a:prstGeom>
        </p:spPr>
      </p:pic>
    </p:spTree>
    <p:extLst>
      <p:ext uri="{BB962C8B-B14F-4D97-AF65-F5344CB8AC3E}">
        <p14:creationId xmlns:p14="http://schemas.microsoft.com/office/powerpoint/2010/main" val="21397460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1996357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67317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67160" y="578734"/>
            <a:ext cx="11007524" cy="5671595"/>
          </a:xfrm>
          <a:prstGeom prst="rect">
            <a:avLst/>
          </a:prstGeom>
        </p:spPr>
      </p:pic>
    </p:spTree>
    <p:extLst>
      <p:ext uri="{BB962C8B-B14F-4D97-AF65-F5344CB8AC3E}">
        <p14:creationId xmlns:p14="http://schemas.microsoft.com/office/powerpoint/2010/main" val="39508854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84470051"/>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89275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893302905"/>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11767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15925232"/>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110258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02790381"/>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91778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9190964"/>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26195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65512304"/>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6414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02536646"/>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8810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178797853"/>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4149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982121157"/>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830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8984025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9599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464359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6589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0506203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9490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65954074"/>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55782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1717600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37333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35587439"/>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10408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52343916"/>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4563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46330231"/>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9804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15536924"/>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693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7539263"/>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73780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31888957"/>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29003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60709747"/>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7887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1487562"/>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10602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62014022"/>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96971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82449678"/>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97612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1556733"/>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99487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35025854"/>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41105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49733363"/>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49667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44213201"/>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6960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2906213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21750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1591686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93103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1712077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000628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25827440"/>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109447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73420625"/>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35496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11591234"/>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232713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11631215"/>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925038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49320131"/>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96561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99817019"/>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157060808"/>
              </p:ext>
            </p:extLst>
          </p:nvPr>
        </p:nvGraphicFramePr>
        <p:xfrm>
          <a:off x="838200" y="1825625"/>
          <a:ext cx="10515600" cy="43552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55384500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91319302"/>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22962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7645302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73325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7569199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2756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02930994"/>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2857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1882250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375524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90833569"/>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22865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6377738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49350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1896852"/>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032746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4824153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24985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09981657"/>
              </p:ext>
            </p:extLst>
          </p:nvPr>
        </p:nvGraphicFramePr>
        <p:xfrm>
          <a:off x="838200" y="763929"/>
          <a:ext cx="10515600" cy="5413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11987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93789061"/>
              </p:ext>
            </p:extLst>
          </p:nvPr>
        </p:nvGraphicFramePr>
        <p:xfrm>
          <a:off x="838200" y="763929"/>
          <a:ext cx="10515600" cy="5413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57918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56297159"/>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03664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7957033"/>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190043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05925457"/>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86393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68514411"/>
              </p:ext>
            </p:extLst>
          </p:nvPr>
        </p:nvGraphicFramePr>
        <p:xfrm>
          <a:off x="838200" y="752354"/>
          <a:ext cx="10515600" cy="54246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53957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9351396"/>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2794786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33807577"/>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107345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01703003"/>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663815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8699382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30486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81613275"/>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56051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4083340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84116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65722024"/>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374229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8526099"/>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644534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2712740"/>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392381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23537446"/>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192635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89536838"/>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61047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99562437"/>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534747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8240392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7328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8557240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701392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01903810"/>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059131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65896679"/>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93666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6453996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863817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3982628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460230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6680478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618538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136813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46115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5490444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779681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8008433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862770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3396337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865447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228622271"/>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9569012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99563284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966125220"/>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311327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15374055"/>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156041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47161968"/>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285295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750676"/>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101023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78213759"/>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461801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6588546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47550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0347010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259743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3325448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47626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5928513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906054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03564043"/>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589354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6281577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286950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32478630"/>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946088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5294108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011199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3642121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897379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4478187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509662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83019601"/>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275687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66538321"/>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72966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7203992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11568631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68217433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ans Hals - Portret van René Descart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9646" y="551507"/>
            <a:ext cx="5000263" cy="521268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Объект 3"/>
          <p:cNvGraphicFramePr>
            <a:graphicFrameLocks/>
          </p:cNvGraphicFramePr>
          <p:nvPr>
            <p:extLst>
              <p:ext uri="{D42A27DB-BD31-4B8C-83A1-F6EECF244321}">
                <p14:modId xmlns:p14="http://schemas.microsoft.com/office/powerpoint/2010/main" val="2366833148"/>
              </p:ext>
            </p:extLst>
          </p:nvPr>
        </p:nvGraphicFramePr>
        <p:xfrm>
          <a:off x="838200" y="5764192"/>
          <a:ext cx="10515600" cy="4127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088737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0244568"/>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361073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31734212"/>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851273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179675725"/>
              </p:ext>
            </p:extLst>
          </p:nvPr>
        </p:nvGraphicFramePr>
        <p:xfrm>
          <a:off x="838200" y="5920974"/>
          <a:ext cx="10515600" cy="711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502065323"/>
              </p:ext>
            </p:extLst>
          </p:nvPr>
        </p:nvGraphicFramePr>
        <p:xfrm>
          <a:off x="838200" y="648183"/>
          <a:ext cx="10515600" cy="515073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9576620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99887947"/>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62631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1110198"/>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331105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318971556"/>
              </p:ext>
            </p:extLst>
          </p:nvPr>
        </p:nvGraphicFramePr>
        <p:xfrm>
          <a:off x="838200" y="5903084"/>
          <a:ext cx="10515600" cy="625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773001743"/>
              </p:ext>
            </p:extLst>
          </p:nvPr>
        </p:nvGraphicFramePr>
        <p:xfrm>
          <a:off x="838200" y="590309"/>
          <a:ext cx="10515600" cy="53127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0698452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51074313"/>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155953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15676883"/>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043876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2558110"/>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595312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33801138"/>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958471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37431415"/>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225856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91759269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8252148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93918900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45722646"/>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827862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1736</TotalTime>
  <Words>6254</Words>
  <Application>Microsoft Office PowerPoint</Application>
  <PresentationFormat>Широкоэкранный</PresentationFormat>
  <Paragraphs>361</Paragraphs>
  <Slides>119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119</vt:i4>
      </vt:variant>
    </vt:vector>
  </HeadingPairs>
  <TitlesOfParts>
    <vt:vector size="124"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Yusupov Ravshanbek Aminbayevich</dc:creator>
  <cp:lastModifiedBy>Yusupov Ravshanbek Aminbayevich</cp:lastModifiedBy>
  <cp:revision>105</cp:revision>
  <dcterms:created xsi:type="dcterms:W3CDTF">2021-09-25T03:13:18Z</dcterms:created>
  <dcterms:modified xsi:type="dcterms:W3CDTF">2021-10-29T06:29:07Z</dcterms:modified>
</cp:coreProperties>
</file>