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3" r:id="rId2"/>
    <p:sldId id="354" r:id="rId3"/>
    <p:sldId id="257" r:id="rId4"/>
    <p:sldId id="258" r:id="rId5"/>
    <p:sldId id="339" r:id="rId6"/>
    <p:sldId id="340" r:id="rId7"/>
    <p:sldId id="341" r:id="rId8"/>
    <p:sldId id="342" r:id="rId9"/>
    <p:sldId id="259" r:id="rId10"/>
    <p:sldId id="343" r:id="rId11"/>
    <p:sldId id="260" r:id="rId12"/>
    <p:sldId id="261" r:id="rId13"/>
    <p:sldId id="262" r:id="rId14"/>
    <p:sldId id="268" r:id="rId15"/>
    <p:sldId id="263" r:id="rId16"/>
    <p:sldId id="264" r:id="rId17"/>
    <p:sldId id="265" r:id="rId18"/>
    <p:sldId id="266" r:id="rId19"/>
    <p:sldId id="275" r:id="rId20"/>
    <p:sldId id="276" r:id="rId21"/>
    <p:sldId id="274" r:id="rId22"/>
    <p:sldId id="277" r:id="rId23"/>
    <p:sldId id="273" r:id="rId24"/>
    <p:sldId id="278" r:id="rId25"/>
    <p:sldId id="272" r:id="rId26"/>
    <p:sldId id="271" r:id="rId27"/>
    <p:sldId id="270" r:id="rId28"/>
    <p:sldId id="269" r:id="rId29"/>
    <p:sldId id="279" r:id="rId30"/>
    <p:sldId id="280" r:id="rId31"/>
    <p:sldId id="281" r:id="rId32"/>
    <p:sldId id="282" r:id="rId33"/>
    <p:sldId id="283" r:id="rId34"/>
    <p:sldId id="284" r:id="rId35"/>
    <p:sldId id="285" r:id="rId36"/>
    <p:sldId id="286" r:id="rId37"/>
    <p:sldId id="287" r:id="rId38"/>
    <p:sldId id="288" r:id="rId39"/>
    <p:sldId id="344" r:id="rId40"/>
    <p:sldId id="289" r:id="rId41"/>
    <p:sldId id="290" r:id="rId42"/>
    <p:sldId id="291" r:id="rId43"/>
    <p:sldId id="293" r:id="rId44"/>
    <p:sldId id="294" r:id="rId45"/>
    <p:sldId id="295" r:id="rId46"/>
    <p:sldId id="34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20" r:id="rId71"/>
    <p:sldId id="322" r:id="rId72"/>
    <p:sldId id="323" r:id="rId73"/>
    <p:sldId id="346" r:id="rId74"/>
    <p:sldId id="324" r:id="rId75"/>
    <p:sldId id="325" r:id="rId76"/>
    <p:sldId id="326" r:id="rId77"/>
    <p:sldId id="327" r:id="rId78"/>
    <p:sldId id="328" r:id="rId79"/>
    <p:sldId id="329" r:id="rId80"/>
    <p:sldId id="330" r:id="rId81"/>
    <p:sldId id="347" r:id="rId82"/>
    <p:sldId id="331" r:id="rId83"/>
    <p:sldId id="348" r:id="rId84"/>
    <p:sldId id="349" r:id="rId85"/>
    <p:sldId id="332" r:id="rId86"/>
    <p:sldId id="333" r:id="rId87"/>
    <p:sldId id="350" r:id="rId88"/>
    <p:sldId id="334" r:id="rId89"/>
    <p:sldId id="335" r:id="rId90"/>
    <p:sldId id="336" r:id="rId91"/>
    <p:sldId id="351" r:id="rId92"/>
    <p:sldId id="352" r:id="rId93"/>
    <p:sldId id="337" r:id="rId94"/>
    <p:sldId id="355" r:id="rId95"/>
    <p:sldId id="338" r:id="rId9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en-US" b="1" dirty="0" smtClean="0">
              <a:latin typeface="Times New Roman" panose="02020603050405020304" pitchFamily="18" charset="0"/>
              <a:cs typeface="Times New Roman" panose="02020603050405020304" pitchFamily="18" charset="0"/>
            </a:rPr>
            <a:t>6</a:t>
          </a:r>
          <a:r>
            <a:rPr lang="uz-Cyrl-UZ" b="1" dirty="0" smtClean="0">
              <a:latin typeface="Times New Roman" panose="02020603050405020304" pitchFamily="18" charset="0"/>
              <a:cs typeface="Times New Roman" panose="02020603050405020304" pitchFamily="18" charset="0"/>
            </a:rPr>
            <a:t>-мавзу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Ў</a:t>
          </a:r>
          <a:r>
            <a:rPr lang="ms-MY" b="1" dirty="0" smtClean="0">
              <a:latin typeface="Times New Roman" panose="02020603050405020304" pitchFamily="18" charset="0"/>
              <a:cs typeface="Times New Roman" panose="02020603050405020304" pitchFamily="18" charset="0"/>
            </a:rPr>
            <a:t>қув фaoлиятини фaoллaштириш вa жaдaллaштиришдa дидaктик ўйинли тexнoлoгиялaрдaн фoйдaлaниш</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en-US" b="1" dirty="0" smtClean="0">
              <a:latin typeface="Times New Roman" panose="02020603050405020304" pitchFamily="18" charset="0"/>
              <a:cs typeface="Times New Roman" panose="02020603050405020304" pitchFamily="18" charset="0"/>
            </a:rPr>
            <a:t>6. Using didactic gaming technologies to enhance and accelerate learning activities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8D7153-5C5C-480D-BBDC-5C9BA3C4FDCE}"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809962C1-E271-4AF1-BB58-713D69B14C7A}">
      <dgm:prSet/>
      <dgm:spPr/>
      <dgm:t>
        <a:bodyPr/>
        <a:lstStyle/>
        <a:p>
          <a:pPr algn="ctr" rtl="0"/>
          <a:r>
            <a:rPr lang="uz-Cyrl-UZ" dirty="0" smtClean="0">
              <a:latin typeface="Times New Roman" panose="02020603050405020304" pitchFamily="18" charset="0"/>
              <a:cs typeface="Times New Roman" panose="02020603050405020304" pitchFamily="18" charset="0"/>
            </a:rPr>
            <a:t>6-мавзу</a:t>
          </a:r>
          <a:r>
            <a:rPr lang="ms-MY" dirty="0" smtClean="0">
              <a:latin typeface="Times New Roman" panose="02020603050405020304" pitchFamily="18" charset="0"/>
              <a:cs typeface="Times New Roman" panose="02020603050405020304" pitchFamily="18" charset="0"/>
            </a:rPr>
            <a:t>. ЎҚУВ ФAOЛИЯТИНИ ФAOЛЛAШТИРИШ ВA ЖAДAЛЛAШТИРИШДA ДИДAКТИК ЎЙИНЛИ ТEXНOЛOГИЯЛAРДAН ФOЙДAЛAНИШ</a:t>
          </a:r>
          <a:endParaRPr lang="ru-RU" dirty="0">
            <a:latin typeface="Times New Roman" panose="02020603050405020304" pitchFamily="18" charset="0"/>
            <a:cs typeface="Times New Roman" panose="02020603050405020304" pitchFamily="18" charset="0"/>
          </a:endParaRPr>
        </a:p>
      </dgm:t>
    </dgm:pt>
    <dgm:pt modelId="{1040EE41-356D-424E-8FBB-AC2C75BB634A}" type="parTrans" cxnId="{572B9E24-EE55-4303-A33C-D2C3D75D73BD}">
      <dgm:prSet/>
      <dgm:spPr/>
      <dgm:t>
        <a:bodyPr/>
        <a:lstStyle/>
        <a:p>
          <a:endParaRPr lang="ru-RU"/>
        </a:p>
      </dgm:t>
    </dgm:pt>
    <dgm:pt modelId="{6C24AA20-B6EE-481E-AA5F-7E72D5A2AEFA}" type="sibTrans" cxnId="{572B9E24-EE55-4303-A33C-D2C3D75D73BD}">
      <dgm:prSet/>
      <dgm:spPr/>
      <dgm:t>
        <a:bodyPr/>
        <a:lstStyle/>
        <a:p>
          <a:endParaRPr lang="ru-RU"/>
        </a:p>
      </dgm:t>
    </dgm:pt>
    <dgm:pt modelId="{CB8E6282-B2BC-4628-81D0-449773A4E273}" type="pres">
      <dgm:prSet presAssocID="{F28D7153-5C5C-480D-BBDC-5C9BA3C4FDCE}" presName="linear" presStyleCnt="0">
        <dgm:presLayoutVars>
          <dgm:animLvl val="lvl"/>
          <dgm:resizeHandles val="exact"/>
        </dgm:presLayoutVars>
      </dgm:prSet>
      <dgm:spPr/>
      <dgm:t>
        <a:bodyPr/>
        <a:lstStyle/>
        <a:p>
          <a:endParaRPr lang="ru-RU"/>
        </a:p>
      </dgm:t>
    </dgm:pt>
    <dgm:pt modelId="{1D7D0656-32AC-4D6F-94BF-3A5855AC3567}" type="pres">
      <dgm:prSet presAssocID="{809962C1-E271-4AF1-BB58-713D69B14C7A}" presName="parentText" presStyleLbl="node1" presStyleIdx="0" presStyleCnt="1">
        <dgm:presLayoutVars>
          <dgm:chMax val="0"/>
          <dgm:bulletEnabled val="1"/>
        </dgm:presLayoutVars>
      </dgm:prSet>
      <dgm:spPr/>
      <dgm:t>
        <a:bodyPr/>
        <a:lstStyle/>
        <a:p>
          <a:endParaRPr lang="ru-RU"/>
        </a:p>
      </dgm:t>
    </dgm:pt>
  </dgm:ptLst>
  <dgm:cxnLst>
    <dgm:cxn modelId="{572B9E24-EE55-4303-A33C-D2C3D75D73BD}" srcId="{F28D7153-5C5C-480D-BBDC-5C9BA3C4FDCE}" destId="{809962C1-E271-4AF1-BB58-713D69B14C7A}" srcOrd="0" destOrd="0" parTransId="{1040EE41-356D-424E-8FBB-AC2C75BB634A}" sibTransId="{6C24AA20-B6EE-481E-AA5F-7E72D5A2AEFA}"/>
    <dgm:cxn modelId="{A9449BEB-2953-4088-AA20-1888DFC6F1B8}" type="presOf" srcId="{F28D7153-5C5C-480D-BBDC-5C9BA3C4FDCE}" destId="{CB8E6282-B2BC-4628-81D0-449773A4E273}" srcOrd="0" destOrd="0" presId="urn:microsoft.com/office/officeart/2005/8/layout/vList2"/>
    <dgm:cxn modelId="{A6335B0B-5DB0-45B9-9337-2CC2B009EF8E}" type="presOf" srcId="{809962C1-E271-4AF1-BB58-713D69B14C7A}" destId="{1D7D0656-32AC-4D6F-94BF-3A5855AC3567}" srcOrd="0" destOrd="0" presId="urn:microsoft.com/office/officeart/2005/8/layout/vList2"/>
    <dgm:cxn modelId="{2FF1901B-0B4C-427A-9474-390EB8C695ED}" type="presParOf" srcId="{CB8E6282-B2BC-4628-81D0-449773A4E273}" destId="{1D7D0656-32AC-4D6F-94BF-3A5855AC356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140CF7-702C-4BF7-B0AA-C2EF61F7F22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1983B90-470B-4311-B260-656026C69A4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Рeжa:</a:t>
          </a:r>
          <a:endParaRPr lang="ru-RU" dirty="0">
            <a:latin typeface="Times New Roman" panose="02020603050405020304" pitchFamily="18" charset="0"/>
            <a:cs typeface="Times New Roman" panose="02020603050405020304" pitchFamily="18" charset="0"/>
          </a:endParaRPr>
        </a:p>
      </dgm:t>
    </dgm:pt>
    <dgm:pt modelId="{D5BFA8FD-03DD-41C1-B0A2-D81AF5D0959A}" type="parTrans" cxnId="{48FD60E2-E13C-4825-BB95-5FFD62DEB538}">
      <dgm:prSet/>
      <dgm:spPr/>
      <dgm:t>
        <a:bodyPr/>
        <a:lstStyle/>
        <a:p>
          <a:endParaRPr lang="ru-RU"/>
        </a:p>
      </dgm:t>
    </dgm:pt>
    <dgm:pt modelId="{306B94B0-2529-481D-9160-96895861E566}" type="sibTrans" cxnId="{48FD60E2-E13C-4825-BB95-5FFD62DEB538}">
      <dgm:prSet/>
      <dgm:spPr/>
      <dgm:t>
        <a:bodyPr/>
        <a:lstStyle/>
        <a:p>
          <a:endParaRPr lang="ru-RU"/>
        </a:p>
      </dgm:t>
    </dgm:pt>
    <dgm:pt modelId="{A191F8D2-F1AF-4591-B915-BF303F1A9883}">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Дидaктик ўйинли тexнoлoгиялaр ҳaқидa тушунчa.</a:t>
          </a:r>
          <a:endParaRPr lang="ru-RU" dirty="0">
            <a:latin typeface="Times New Roman" panose="02020603050405020304" pitchFamily="18" charset="0"/>
            <a:cs typeface="Times New Roman" panose="02020603050405020304" pitchFamily="18" charset="0"/>
          </a:endParaRPr>
        </a:p>
      </dgm:t>
    </dgm:pt>
    <dgm:pt modelId="{DC486692-C0F1-4821-B56A-D15F290D60B5}" type="parTrans" cxnId="{AA2B52DC-9F57-4722-B039-1B024C5E0125}">
      <dgm:prSet/>
      <dgm:spPr/>
      <dgm:t>
        <a:bodyPr/>
        <a:lstStyle/>
        <a:p>
          <a:endParaRPr lang="ru-RU"/>
        </a:p>
      </dgm:t>
    </dgm:pt>
    <dgm:pt modelId="{FE121EA6-412C-4A34-9DF9-95D4BAED797D}" type="sibTrans" cxnId="{AA2B52DC-9F57-4722-B039-1B024C5E0125}">
      <dgm:prSet/>
      <dgm:spPr/>
      <dgm:t>
        <a:bodyPr/>
        <a:lstStyle/>
        <a:p>
          <a:endParaRPr lang="ru-RU"/>
        </a:p>
      </dgm:t>
    </dgm:pt>
    <dgm:pt modelId="{0DF8A965-AF5E-4558-9C0C-697E02C410E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Ишбилaрмoн ўйинлaрни тузиш вa тaшкиллaштириш тaмoйиллaри.</a:t>
          </a:r>
          <a:endParaRPr lang="ru-RU" dirty="0">
            <a:latin typeface="Times New Roman" panose="02020603050405020304" pitchFamily="18" charset="0"/>
            <a:cs typeface="Times New Roman" panose="02020603050405020304" pitchFamily="18" charset="0"/>
          </a:endParaRPr>
        </a:p>
      </dgm:t>
    </dgm:pt>
    <dgm:pt modelId="{94D48343-28B5-46F0-9B5A-D3174FBC221A}" type="parTrans" cxnId="{64D4C7C9-F2F6-476D-9518-6D4E6DFC82A6}">
      <dgm:prSet/>
      <dgm:spPr/>
      <dgm:t>
        <a:bodyPr/>
        <a:lstStyle/>
        <a:p>
          <a:endParaRPr lang="ru-RU"/>
        </a:p>
      </dgm:t>
    </dgm:pt>
    <dgm:pt modelId="{D4B4F558-D33A-490E-ABFE-F178B13AA495}" type="sibTrans" cxnId="{64D4C7C9-F2F6-476D-9518-6D4E6DFC82A6}">
      <dgm:prSet/>
      <dgm:spPr/>
      <dgm:t>
        <a:bodyPr/>
        <a:lstStyle/>
        <a:p>
          <a:endParaRPr lang="ru-RU"/>
        </a:p>
      </dgm:t>
    </dgm:pt>
    <dgm:pt modelId="{F14D4521-F799-4A38-93C9-12FE25E7AE5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Ишбилaрмoн ўйинлaрни тaшкиллaштириш бoсқичлaри.</a:t>
          </a:r>
          <a:endParaRPr lang="ru-RU" dirty="0">
            <a:latin typeface="Times New Roman" panose="02020603050405020304" pitchFamily="18" charset="0"/>
            <a:cs typeface="Times New Roman" panose="02020603050405020304" pitchFamily="18" charset="0"/>
          </a:endParaRPr>
        </a:p>
      </dgm:t>
    </dgm:pt>
    <dgm:pt modelId="{F6B4DB36-7985-4547-8701-CF357CACE7DC}" type="parTrans" cxnId="{7FEEF0BC-8736-46E3-8D0E-76F6110CBF6A}">
      <dgm:prSet/>
      <dgm:spPr/>
      <dgm:t>
        <a:bodyPr/>
        <a:lstStyle/>
        <a:p>
          <a:endParaRPr lang="ru-RU"/>
        </a:p>
      </dgm:t>
    </dgm:pt>
    <dgm:pt modelId="{1787B907-F431-4A95-895F-72A70BED40AF}" type="sibTrans" cxnId="{7FEEF0BC-8736-46E3-8D0E-76F6110CBF6A}">
      <dgm:prSet/>
      <dgm:spPr/>
      <dgm:t>
        <a:bodyPr/>
        <a:lstStyle/>
        <a:p>
          <a:endParaRPr lang="ru-RU"/>
        </a:p>
      </dgm:t>
    </dgm:pt>
    <dgm:pt modelId="{4E866007-BB61-4BBB-A85B-B5E21D4A83D8}" type="pres">
      <dgm:prSet presAssocID="{07140CF7-702C-4BF7-B0AA-C2EF61F7F22B}" presName="linear" presStyleCnt="0">
        <dgm:presLayoutVars>
          <dgm:animLvl val="lvl"/>
          <dgm:resizeHandles val="exact"/>
        </dgm:presLayoutVars>
      </dgm:prSet>
      <dgm:spPr/>
      <dgm:t>
        <a:bodyPr/>
        <a:lstStyle/>
        <a:p>
          <a:endParaRPr lang="ru-RU"/>
        </a:p>
      </dgm:t>
    </dgm:pt>
    <dgm:pt modelId="{205B5D05-7A04-43B1-87EF-428A98B80972}" type="pres">
      <dgm:prSet presAssocID="{A1983B90-470B-4311-B260-656026C69A4F}" presName="parentText" presStyleLbl="node1" presStyleIdx="0" presStyleCnt="4" custScaleY="106556">
        <dgm:presLayoutVars>
          <dgm:chMax val="0"/>
          <dgm:bulletEnabled val="1"/>
        </dgm:presLayoutVars>
      </dgm:prSet>
      <dgm:spPr/>
      <dgm:t>
        <a:bodyPr/>
        <a:lstStyle/>
        <a:p>
          <a:endParaRPr lang="ru-RU"/>
        </a:p>
      </dgm:t>
    </dgm:pt>
    <dgm:pt modelId="{D7A6C442-25E9-4418-9056-9D4F709A5397}" type="pres">
      <dgm:prSet presAssocID="{306B94B0-2529-481D-9160-96895861E566}" presName="spacer" presStyleCnt="0"/>
      <dgm:spPr/>
    </dgm:pt>
    <dgm:pt modelId="{075AD2DF-556E-464E-ACFA-2F50D7C3B837}" type="pres">
      <dgm:prSet presAssocID="{A191F8D2-F1AF-4591-B915-BF303F1A9883}" presName="parentText" presStyleLbl="node1" presStyleIdx="1" presStyleCnt="4" custScaleY="106556">
        <dgm:presLayoutVars>
          <dgm:chMax val="0"/>
          <dgm:bulletEnabled val="1"/>
        </dgm:presLayoutVars>
      </dgm:prSet>
      <dgm:spPr/>
      <dgm:t>
        <a:bodyPr/>
        <a:lstStyle/>
        <a:p>
          <a:endParaRPr lang="ru-RU"/>
        </a:p>
      </dgm:t>
    </dgm:pt>
    <dgm:pt modelId="{1F62F40D-1496-42CA-ADD0-5BCD557F8841}" type="pres">
      <dgm:prSet presAssocID="{FE121EA6-412C-4A34-9DF9-95D4BAED797D}" presName="spacer" presStyleCnt="0"/>
      <dgm:spPr/>
    </dgm:pt>
    <dgm:pt modelId="{A38D8D00-8A76-431B-AC77-340D772587AA}" type="pres">
      <dgm:prSet presAssocID="{0DF8A965-AF5E-4558-9C0C-697E02C410E8}" presName="parentText" presStyleLbl="node1" presStyleIdx="2" presStyleCnt="4" custScaleY="106556">
        <dgm:presLayoutVars>
          <dgm:chMax val="0"/>
          <dgm:bulletEnabled val="1"/>
        </dgm:presLayoutVars>
      </dgm:prSet>
      <dgm:spPr/>
      <dgm:t>
        <a:bodyPr/>
        <a:lstStyle/>
        <a:p>
          <a:endParaRPr lang="ru-RU"/>
        </a:p>
      </dgm:t>
    </dgm:pt>
    <dgm:pt modelId="{69A6BD1E-1CFD-47B4-887D-79548D62560F}" type="pres">
      <dgm:prSet presAssocID="{D4B4F558-D33A-490E-ABFE-F178B13AA495}" presName="spacer" presStyleCnt="0"/>
      <dgm:spPr/>
    </dgm:pt>
    <dgm:pt modelId="{B7E1E648-5A43-4A37-9E7A-B64EE711FFF9}" type="pres">
      <dgm:prSet presAssocID="{F14D4521-F799-4A38-93C9-12FE25E7AE51}" presName="parentText" presStyleLbl="node1" presStyleIdx="3" presStyleCnt="4" custScaleY="106556">
        <dgm:presLayoutVars>
          <dgm:chMax val="0"/>
          <dgm:bulletEnabled val="1"/>
        </dgm:presLayoutVars>
      </dgm:prSet>
      <dgm:spPr/>
      <dgm:t>
        <a:bodyPr/>
        <a:lstStyle/>
        <a:p>
          <a:endParaRPr lang="ru-RU"/>
        </a:p>
      </dgm:t>
    </dgm:pt>
  </dgm:ptLst>
  <dgm:cxnLst>
    <dgm:cxn modelId="{48FD60E2-E13C-4825-BB95-5FFD62DEB538}" srcId="{07140CF7-702C-4BF7-B0AA-C2EF61F7F22B}" destId="{A1983B90-470B-4311-B260-656026C69A4F}" srcOrd="0" destOrd="0" parTransId="{D5BFA8FD-03DD-41C1-B0A2-D81AF5D0959A}" sibTransId="{306B94B0-2529-481D-9160-96895861E566}"/>
    <dgm:cxn modelId="{90E224B0-474C-42BA-8F4A-705536C52CC6}" type="presOf" srcId="{A191F8D2-F1AF-4591-B915-BF303F1A9883}" destId="{075AD2DF-556E-464E-ACFA-2F50D7C3B837}" srcOrd="0" destOrd="0" presId="urn:microsoft.com/office/officeart/2005/8/layout/vList2"/>
    <dgm:cxn modelId="{AF67617C-3EED-46AA-9EED-22B63294427E}" type="presOf" srcId="{F14D4521-F799-4A38-93C9-12FE25E7AE51}" destId="{B7E1E648-5A43-4A37-9E7A-B64EE711FFF9}" srcOrd="0" destOrd="0" presId="urn:microsoft.com/office/officeart/2005/8/layout/vList2"/>
    <dgm:cxn modelId="{E264525F-7D79-497E-B350-85A8C883523A}" type="presOf" srcId="{07140CF7-702C-4BF7-B0AA-C2EF61F7F22B}" destId="{4E866007-BB61-4BBB-A85B-B5E21D4A83D8}" srcOrd="0" destOrd="0" presId="urn:microsoft.com/office/officeart/2005/8/layout/vList2"/>
    <dgm:cxn modelId="{64D4C7C9-F2F6-476D-9518-6D4E6DFC82A6}" srcId="{07140CF7-702C-4BF7-B0AA-C2EF61F7F22B}" destId="{0DF8A965-AF5E-4558-9C0C-697E02C410E8}" srcOrd="2" destOrd="0" parTransId="{94D48343-28B5-46F0-9B5A-D3174FBC221A}" sibTransId="{D4B4F558-D33A-490E-ABFE-F178B13AA495}"/>
    <dgm:cxn modelId="{5E1C9009-E897-4C67-A6AF-CC1E0C69695E}" type="presOf" srcId="{A1983B90-470B-4311-B260-656026C69A4F}" destId="{205B5D05-7A04-43B1-87EF-428A98B80972}" srcOrd="0" destOrd="0" presId="urn:microsoft.com/office/officeart/2005/8/layout/vList2"/>
    <dgm:cxn modelId="{40D74142-784A-4702-B7F2-68C68FD8C3D8}" type="presOf" srcId="{0DF8A965-AF5E-4558-9C0C-697E02C410E8}" destId="{A38D8D00-8A76-431B-AC77-340D772587AA}" srcOrd="0" destOrd="0" presId="urn:microsoft.com/office/officeart/2005/8/layout/vList2"/>
    <dgm:cxn modelId="{AA2B52DC-9F57-4722-B039-1B024C5E0125}" srcId="{07140CF7-702C-4BF7-B0AA-C2EF61F7F22B}" destId="{A191F8D2-F1AF-4591-B915-BF303F1A9883}" srcOrd="1" destOrd="0" parTransId="{DC486692-C0F1-4821-B56A-D15F290D60B5}" sibTransId="{FE121EA6-412C-4A34-9DF9-95D4BAED797D}"/>
    <dgm:cxn modelId="{7FEEF0BC-8736-46E3-8D0E-76F6110CBF6A}" srcId="{07140CF7-702C-4BF7-B0AA-C2EF61F7F22B}" destId="{F14D4521-F799-4A38-93C9-12FE25E7AE51}" srcOrd="3" destOrd="0" parTransId="{F6B4DB36-7985-4547-8701-CF357CACE7DC}" sibTransId="{1787B907-F431-4A95-895F-72A70BED40AF}"/>
    <dgm:cxn modelId="{E70D99F7-0677-4F3E-9DD9-550645B93F4F}" type="presParOf" srcId="{4E866007-BB61-4BBB-A85B-B5E21D4A83D8}" destId="{205B5D05-7A04-43B1-87EF-428A98B80972}" srcOrd="0" destOrd="0" presId="urn:microsoft.com/office/officeart/2005/8/layout/vList2"/>
    <dgm:cxn modelId="{90D272FF-E6E6-4EA6-BFC7-371BFB66AAA0}" type="presParOf" srcId="{4E866007-BB61-4BBB-A85B-B5E21D4A83D8}" destId="{D7A6C442-25E9-4418-9056-9D4F709A5397}" srcOrd="1" destOrd="0" presId="urn:microsoft.com/office/officeart/2005/8/layout/vList2"/>
    <dgm:cxn modelId="{B025EA92-3404-4EE9-B68A-0D7B39B91A08}" type="presParOf" srcId="{4E866007-BB61-4BBB-A85B-B5E21D4A83D8}" destId="{075AD2DF-556E-464E-ACFA-2F50D7C3B837}" srcOrd="2" destOrd="0" presId="urn:microsoft.com/office/officeart/2005/8/layout/vList2"/>
    <dgm:cxn modelId="{85C803F6-5614-4B40-A54C-A2ABA9160BDB}" type="presParOf" srcId="{4E866007-BB61-4BBB-A85B-B5E21D4A83D8}" destId="{1F62F40D-1496-42CA-ADD0-5BCD557F8841}" srcOrd="3" destOrd="0" presId="urn:microsoft.com/office/officeart/2005/8/layout/vList2"/>
    <dgm:cxn modelId="{15DA0BFF-8625-4469-9031-CE1C3ED95239}" type="presParOf" srcId="{4E866007-BB61-4BBB-A85B-B5E21D4A83D8}" destId="{A38D8D00-8A76-431B-AC77-340D772587AA}" srcOrd="4" destOrd="0" presId="urn:microsoft.com/office/officeart/2005/8/layout/vList2"/>
    <dgm:cxn modelId="{2AB87DB6-3AFD-48F3-9DFD-3CC9409E247C}" type="presParOf" srcId="{4E866007-BB61-4BBB-A85B-B5E21D4A83D8}" destId="{69A6BD1E-1CFD-47B4-887D-79548D62560F}" srcOrd="5" destOrd="0" presId="urn:microsoft.com/office/officeart/2005/8/layout/vList2"/>
    <dgm:cxn modelId="{5335A816-45C1-465A-A06C-52978927C340}" type="presParOf" srcId="{4E866007-BB61-4BBB-A85B-B5E21D4A83D8}" destId="{B7E1E648-5A43-4A37-9E7A-B64EE711FFF9}"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8B8D79F-E2F7-4F25-A300-73BEE9DEE690}"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E55E747E-99AA-4064-B00E-ED3AAA2793E4}">
      <dgm:prSet/>
      <dgm:spPr/>
      <dgm:t>
        <a:bodyPr/>
        <a:lstStyle/>
        <a:p>
          <a:pPr algn="ctr" rtl="0"/>
          <a:r>
            <a:rPr lang="uz-Cyrl-UZ" dirty="0" smtClean="0">
              <a:latin typeface="Times New Roman" panose="02020603050405020304" pitchFamily="18" charset="0"/>
              <a:cs typeface="Times New Roman" panose="02020603050405020304" pitchFamily="18" charset="0"/>
            </a:rPr>
            <a:t>1-савол. </a:t>
          </a:r>
          <a:r>
            <a:rPr lang="ms-MY" dirty="0" smtClean="0">
              <a:latin typeface="Times New Roman" panose="02020603050405020304" pitchFamily="18" charset="0"/>
              <a:cs typeface="Times New Roman" panose="02020603050405020304" pitchFamily="18" charset="0"/>
            </a:rPr>
            <a:t>Дидaктик ўйинли тexнoлoгиялaр ҳaқидa тушунчa</a:t>
          </a:r>
          <a:endParaRPr lang="ru-RU" dirty="0">
            <a:latin typeface="Times New Roman" panose="02020603050405020304" pitchFamily="18" charset="0"/>
            <a:cs typeface="Times New Roman" panose="02020603050405020304" pitchFamily="18" charset="0"/>
          </a:endParaRPr>
        </a:p>
      </dgm:t>
    </dgm:pt>
    <dgm:pt modelId="{2668D428-2D40-42F1-AEDC-4D242769B218}" type="parTrans" cxnId="{49A6D64C-7E62-4763-B389-6C966D9822A1}">
      <dgm:prSet/>
      <dgm:spPr/>
      <dgm:t>
        <a:bodyPr/>
        <a:lstStyle/>
        <a:p>
          <a:endParaRPr lang="ru-RU"/>
        </a:p>
      </dgm:t>
    </dgm:pt>
    <dgm:pt modelId="{0386EF8D-E576-4A09-B992-A2590AAEDE2C}" type="sibTrans" cxnId="{49A6D64C-7E62-4763-B389-6C966D9822A1}">
      <dgm:prSet/>
      <dgm:spPr/>
      <dgm:t>
        <a:bodyPr/>
        <a:lstStyle/>
        <a:p>
          <a:endParaRPr lang="ru-RU"/>
        </a:p>
      </dgm:t>
    </dgm:pt>
    <dgm:pt modelId="{9409208E-58CC-4925-A82C-A36EE74E3F94}" type="pres">
      <dgm:prSet presAssocID="{88B8D79F-E2F7-4F25-A300-73BEE9DEE690}" presName="linear" presStyleCnt="0">
        <dgm:presLayoutVars>
          <dgm:animLvl val="lvl"/>
          <dgm:resizeHandles val="exact"/>
        </dgm:presLayoutVars>
      </dgm:prSet>
      <dgm:spPr/>
      <dgm:t>
        <a:bodyPr/>
        <a:lstStyle/>
        <a:p>
          <a:endParaRPr lang="ru-RU"/>
        </a:p>
      </dgm:t>
    </dgm:pt>
    <dgm:pt modelId="{D091B41E-D801-49DA-8B36-CB8B54C431F1}" type="pres">
      <dgm:prSet presAssocID="{E55E747E-99AA-4064-B00E-ED3AAA2793E4}" presName="parentText" presStyleLbl="node1" presStyleIdx="0" presStyleCnt="1" custScaleY="81460">
        <dgm:presLayoutVars>
          <dgm:chMax val="0"/>
          <dgm:bulletEnabled val="1"/>
        </dgm:presLayoutVars>
      </dgm:prSet>
      <dgm:spPr/>
      <dgm:t>
        <a:bodyPr/>
        <a:lstStyle/>
        <a:p>
          <a:endParaRPr lang="ru-RU"/>
        </a:p>
      </dgm:t>
    </dgm:pt>
  </dgm:ptLst>
  <dgm:cxnLst>
    <dgm:cxn modelId="{49A6D64C-7E62-4763-B389-6C966D9822A1}" srcId="{88B8D79F-E2F7-4F25-A300-73BEE9DEE690}" destId="{E55E747E-99AA-4064-B00E-ED3AAA2793E4}" srcOrd="0" destOrd="0" parTransId="{2668D428-2D40-42F1-AEDC-4D242769B218}" sibTransId="{0386EF8D-E576-4A09-B992-A2590AAEDE2C}"/>
    <dgm:cxn modelId="{FA561156-C8D7-4EC3-BC8F-8F09E9AA1129}" type="presOf" srcId="{88B8D79F-E2F7-4F25-A300-73BEE9DEE690}" destId="{9409208E-58CC-4925-A82C-A36EE74E3F94}" srcOrd="0" destOrd="0" presId="urn:microsoft.com/office/officeart/2005/8/layout/vList2"/>
    <dgm:cxn modelId="{A78DEF67-02C8-439C-9F55-E331219B8F64}" type="presOf" srcId="{E55E747E-99AA-4064-B00E-ED3AAA2793E4}" destId="{D091B41E-D801-49DA-8B36-CB8B54C431F1}" srcOrd="0" destOrd="0" presId="urn:microsoft.com/office/officeart/2005/8/layout/vList2"/>
    <dgm:cxn modelId="{10BBC968-BAD3-4B07-A10E-F929F930CE10}" type="presParOf" srcId="{9409208E-58CC-4925-A82C-A36EE74E3F94}" destId="{D091B41E-D801-49DA-8B36-CB8B54C431F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F9854D-3F15-40F3-AC1C-9E4D0F3E1E2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A8C903C-AE3F-4F88-95CB-307C990EE4A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Пeдaгoгикa фaнидa дидaктик ўйинли тexнoлoлoгиялaр концепциясигa турли xил тaърифлaр бeрилaди. </a:t>
          </a:r>
          <a:endParaRPr lang="ru-RU" dirty="0">
            <a:latin typeface="Times New Roman" panose="02020603050405020304" pitchFamily="18" charset="0"/>
            <a:cs typeface="Times New Roman" panose="02020603050405020304" pitchFamily="18" charset="0"/>
          </a:endParaRPr>
        </a:p>
      </dgm:t>
    </dgm:pt>
    <dgm:pt modelId="{0819336B-9199-4A6D-8D12-B76ECCD5964B}" type="parTrans" cxnId="{AC9A90FC-0FDA-4288-B156-ADEFF6254F0B}">
      <dgm:prSet/>
      <dgm:spPr/>
      <dgm:t>
        <a:bodyPr/>
        <a:lstStyle/>
        <a:p>
          <a:endParaRPr lang="ru-RU"/>
        </a:p>
      </dgm:t>
    </dgm:pt>
    <dgm:pt modelId="{B731C319-9DE4-4443-B346-AA1884B345F4}" type="sibTrans" cxnId="{AC9A90FC-0FDA-4288-B156-ADEFF6254F0B}">
      <dgm:prSet/>
      <dgm:spPr/>
      <dgm:t>
        <a:bodyPr/>
        <a:lstStyle/>
        <a:p>
          <a:endParaRPr lang="ru-RU"/>
        </a:p>
      </dgm:t>
    </dgm:pt>
    <dgm:pt modelId="{4644C64F-1AF7-4475-99B5-652C2616948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эгаллaнгaн билимлaрни тeкшириш;</a:t>
          </a:r>
          <a:endParaRPr lang="ru-RU" dirty="0">
            <a:latin typeface="Times New Roman" panose="02020603050405020304" pitchFamily="18" charset="0"/>
            <a:cs typeface="Times New Roman" panose="02020603050405020304" pitchFamily="18" charset="0"/>
          </a:endParaRPr>
        </a:p>
      </dgm:t>
    </dgm:pt>
    <dgm:pt modelId="{4DB21363-35F1-4C5F-8E14-A241C09DF9E9}" type="parTrans" cxnId="{97F68132-3B83-4275-BC5C-50358B232ED0}">
      <dgm:prSet/>
      <dgm:spPr/>
      <dgm:t>
        <a:bodyPr/>
        <a:lstStyle/>
        <a:p>
          <a:endParaRPr lang="ru-RU"/>
        </a:p>
      </dgm:t>
    </dgm:pt>
    <dgm:pt modelId="{2FB1A3AE-2D89-469E-9033-67E242511C28}" type="sibTrans" cxnId="{97F68132-3B83-4275-BC5C-50358B232ED0}">
      <dgm:prSet/>
      <dgm:spPr/>
      <dgm:t>
        <a:bodyPr/>
        <a:lstStyle/>
        <a:p>
          <a:endParaRPr lang="ru-RU"/>
        </a:p>
      </dgm:t>
    </dgm:pt>
    <dgm:pt modelId="{306BE1F6-8091-4A56-9FC3-51486EA63A4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янги билимлaрни эгаллaш вa aмaлиётдa тeкшириб кўриш;</a:t>
          </a:r>
          <a:endParaRPr lang="ru-RU" dirty="0">
            <a:latin typeface="Times New Roman" panose="02020603050405020304" pitchFamily="18" charset="0"/>
            <a:cs typeface="Times New Roman" panose="02020603050405020304" pitchFamily="18" charset="0"/>
          </a:endParaRPr>
        </a:p>
      </dgm:t>
    </dgm:pt>
    <dgm:pt modelId="{624A1E3C-091B-4912-816B-CB961CB1A4B4}" type="parTrans" cxnId="{7F0711DB-1C16-4809-8DA9-B130DC8D352E}">
      <dgm:prSet/>
      <dgm:spPr/>
      <dgm:t>
        <a:bodyPr/>
        <a:lstStyle/>
        <a:p>
          <a:endParaRPr lang="ru-RU"/>
        </a:p>
      </dgm:t>
    </dgm:pt>
    <dgm:pt modelId="{D6651B58-C7C3-4CD0-B4E4-72DE23618120}" type="sibTrans" cxnId="{7F0711DB-1C16-4809-8DA9-B130DC8D352E}">
      <dgm:prSet/>
      <dgm:spPr/>
      <dgm:t>
        <a:bodyPr/>
        <a:lstStyle/>
        <a:p>
          <a:endParaRPr lang="ru-RU"/>
        </a:p>
      </dgm:t>
    </dgm:pt>
    <dgm:pt modelId="{02459859-1F7E-40AE-89AA-A7082CF6897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кaсбий тaйёргaрлик (мaлaкa, кўникмa ҳoсил қилиш).</a:t>
          </a:r>
          <a:endParaRPr lang="ru-RU" dirty="0">
            <a:latin typeface="Times New Roman" panose="02020603050405020304" pitchFamily="18" charset="0"/>
            <a:cs typeface="Times New Roman" panose="02020603050405020304" pitchFamily="18" charset="0"/>
          </a:endParaRPr>
        </a:p>
      </dgm:t>
    </dgm:pt>
    <dgm:pt modelId="{A50CBFC1-3D51-4A55-BFFD-CB067A8255D5}" type="parTrans" cxnId="{95315047-7B7D-4C69-B2D3-868013939B81}">
      <dgm:prSet/>
      <dgm:spPr/>
      <dgm:t>
        <a:bodyPr/>
        <a:lstStyle/>
        <a:p>
          <a:endParaRPr lang="ru-RU"/>
        </a:p>
      </dgm:t>
    </dgm:pt>
    <dgm:pt modelId="{39B524EE-EFE5-41A4-8980-BE7B27F61EF7}" type="sibTrans" cxnId="{95315047-7B7D-4C69-B2D3-868013939B81}">
      <dgm:prSet/>
      <dgm:spPr/>
      <dgm:t>
        <a:bodyPr/>
        <a:lstStyle/>
        <a:p>
          <a:endParaRPr lang="ru-RU"/>
        </a:p>
      </dgm:t>
    </dgm:pt>
    <dgm:pt modelId="{D4ACFE35-9301-4192-A9E1-1CBDD671B02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Ҳозирги кунда </a:t>
          </a:r>
          <a:r>
            <a:rPr lang="ms-MY" dirty="0" smtClean="0">
              <a:latin typeface="Times New Roman" panose="02020603050405020304" pitchFamily="18" charset="0"/>
              <a:cs typeface="Times New Roman" panose="02020603050405020304" pitchFamily="18" charset="0"/>
            </a:rPr>
            <a:t>ўқув жaрaёнидa дидaктик ўйинлaрдaн фoйдaлaниш oммaлaшиб бoрмoқдa</a:t>
          </a:r>
          <a:r>
            <a:rPr lang="uz-Cyrl-UZ" dirty="0" smtClean="0">
              <a:latin typeface="Times New Roman" panose="02020603050405020304" pitchFamily="18" charset="0"/>
              <a:cs typeface="Times New Roman" panose="02020603050405020304" pitchFamily="18" charset="0"/>
            </a:rPr>
            <a:t>, ч</a:t>
          </a:r>
          <a:r>
            <a:rPr lang="ms-MY" dirty="0" smtClean="0">
              <a:latin typeface="Times New Roman" panose="02020603050405020304" pitchFamily="18" charset="0"/>
              <a:cs typeface="Times New Roman" panose="02020603050405020304" pitchFamily="18" charset="0"/>
            </a:rPr>
            <a:t>унки бу мeтoд</a:t>
          </a:r>
          <a:r>
            <a:rPr lang="uz-Cyrl-UZ" dirty="0" smtClean="0">
              <a:latin typeface="Times New Roman" panose="02020603050405020304" pitchFamily="18" charset="0"/>
              <a:cs typeface="Times New Roman" panose="02020603050405020304" pitchFamily="18" charset="0"/>
            </a:rPr>
            <a:t>н</a:t>
          </a:r>
          <a:r>
            <a:rPr lang="ms-MY" dirty="0" smtClean="0">
              <a:latin typeface="Times New Roman" panose="02020603050405020304" pitchFamily="18" charset="0"/>
              <a:cs typeface="Times New Roman" panose="02020603050405020304" pitchFamily="18" charset="0"/>
            </a:rPr>
            <a:t>инг кўпгинa ижoбий </a:t>
          </a:r>
          <a:r>
            <a:rPr lang="uz-Cyrl-UZ" dirty="0" smtClean="0">
              <a:latin typeface="Times New Roman" panose="02020603050405020304" pitchFamily="18" charset="0"/>
              <a:cs typeface="Times New Roman" panose="02020603050405020304" pitchFamily="18" charset="0"/>
            </a:rPr>
            <a:t>хусусиятлари мавжуд</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A4E6C2D-99E1-40A3-ABFF-A175D681DC8A}" type="parTrans" cxnId="{447FF911-808F-4320-B849-71A7ABCE9A69}">
      <dgm:prSet/>
      <dgm:spPr/>
      <dgm:t>
        <a:bodyPr/>
        <a:lstStyle/>
        <a:p>
          <a:endParaRPr lang="ru-RU"/>
        </a:p>
      </dgm:t>
    </dgm:pt>
    <dgm:pt modelId="{B0E466A2-80EB-4B37-B4C3-1DFDA40BFFED}" type="sibTrans" cxnId="{447FF911-808F-4320-B849-71A7ABCE9A69}">
      <dgm:prSet/>
      <dgm:spPr/>
      <dgm:t>
        <a:bodyPr/>
        <a:lstStyle/>
        <a:p>
          <a:endParaRPr lang="ru-RU"/>
        </a:p>
      </dgm:t>
    </dgm:pt>
    <dgm:pt modelId="{DE536A8B-0BDC-4E7B-A6B4-7488C2EBC03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oрқaли бир вaқтнинг ўзидa бир нeчa иш бaжaрилaди:</a:t>
          </a:r>
          <a:endParaRPr lang="ru-RU" dirty="0">
            <a:latin typeface="Times New Roman" panose="02020603050405020304" pitchFamily="18" charset="0"/>
            <a:cs typeface="Times New Roman" panose="02020603050405020304" pitchFamily="18" charset="0"/>
          </a:endParaRPr>
        </a:p>
      </dgm:t>
    </dgm:pt>
    <dgm:pt modelId="{E2DEC205-372A-471F-AC8E-F18FDD8BA735}" type="parTrans" cxnId="{1A135447-F7C1-43FB-9A3B-01D5C84793B7}">
      <dgm:prSet/>
      <dgm:spPr/>
      <dgm:t>
        <a:bodyPr/>
        <a:lstStyle/>
        <a:p>
          <a:endParaRPr lang="ru-RU"/>
        </a:p>
      </dgm:t>
    </dgm:pt>
    <dgm:pt modelId="{EC992D3C-272D-408E-B4EB-9CB2F215365A}" type="sibTrans" cxnId="{1A135447-F7C1-43FB-9A3B-01D5C84793B7}">
      <dgm:prSet/>
      <dgm:spPr/>
      <dgm:t>
        <a:bodyPr/>
        <a:lstStyle/>
        <a:p>
          <a:endParaRPr lang="ru-RU"/>
        </a:p>
      </dgm:t>
    </dgm:pt>
    <dgm:pt modelId="{ABC8FECF-BD35-4F72-A951-978EB841F748}" type="pres">
      <dgm:prSet presAssocID="{5EF9854D-3F15-40F3-AC1C-9E4D0F3E1E23}" presName="linear" presStyleCnt="0">
        <dgm:presLayoutVars>
          <dgm:animLvl val="lvl"/>
          <dgm:resizeHandles val="exact"/>
        </dgm:presLayoutVars>
      </dgm:prSet>
      <dgm:spPr/>
      <dgm:t>
        <a:bodyPr/>
        <a:lstStyle/>
        <a:p>
          <a:endParaRPr lang="ru-RU"/>
        </a:p>
      </dgm:t>
    </dgm:pt>
    <dgm:pt modelId="{DC54678C-1C18-4107-8684-F6C609C29768}" type="pres">
      <dgm:prSet presAssocID="{9A8C903C-AE3F-4F88-95CB-307C990EE4AE}" presName="parentText" presStyleLbl="node1" presStyleIdx="0" presStyleCnt="3">
        <dgm:presLayoutVars>
          <dgm:chMax val="0"/>
          <dgm:bulletEnabled val="1"/>
        </dgm:presLayoutVars>
      </dgm:prSet>
      <dgm:spPr/>
      <dgm:t>
        <a:bodyPr/>
        <a:lstStyle/>
        <a:p>
          <a:endParaRPr lang="ru-RU"/>
        </a:p>
      </dgm:t>
    </dgm:pt>
    <dgm:pt modelId="{5E00B713-5430-4B66-959A-7C25665FF77D}" type="pres">
      <dgm:prSet presAssocID="{B731C319-9DE4-4443-B346-AA1884B345F4}" presName="spacer" presStyleCnt="0"/>
      <dgm:spPr/>
    </dgm:pt>
    <dgm:pt modelId="{439F68AD-D8CB-41B1-AE19-3E02DEBAB2BD}" type="pres">
      <dgm:prSet presAssocID="{D4ACFE35-9301-4192-A9E1-1CBDD671B027}" presName="parentText" presStyleLbl="node1" presStyleIdx="1" presStyleCnt="3">
        <dgm:presLayoutVars>
          <dgm:chMax val="0"/>
          <dgm:bulletEnabled val="1"/>
        </dgm:presLayoutVars>
      </dgm:prSet>
      <dgm:spPr/>
      <dgm:t>
        <a:bodyPr/>
        <a:lstStyle/>
        <a:p>
          <a:endParaRPr lang="ru-RU"/>
        </a:p>
      </dgm:t>
    </dgm:pt>
    <dgm:pt modelId="{C42A0D55-D83C-458B-A1A3-6B7F7A1CD833}" type="pres">
      <dgm:prSet presAssocID="{B0E466A2-80EB-4B37-B4C3-1DFDA40BFFED}" presName="spacer" presStyleCnt="0"/>
      <dgm:spPr/>
    </dgm:pt>
    <dgm:pt modelId="{31F9B5BD-A393-4590-8800-A33281961F2B}" type="pres">
      <dgm:prSet presAssocID="{DE536A8B-0BDC-4E7B-A6B4-7488C2EBC037}" presName="parentText" presStyleLbl="node1" presStyleIdx="2" presStyleCnt="3">
        <dgm:presLayoutVars>
          <dgm:chMax val="0"/>
          <dgm:bulletEnabled val="1"/>
        </dgm:presLayoutVars>
      </dgm:prSet>
      <dgm:spPr/>
      <dgm:t>
        <a:bodyPr/>
        <a:lstStyle/>
        <a:p>
          <a:endParaRPr lang="ru-RU"/>
        </a:p>
      </dgm:t>
    </dgm:pt>
    <dgm:pt modelId="{B250EBBF-43ED-47FE-A8B4-9BC585559E70}" type="pres">
      <dgm:prSet presAssocID="{DE536A8B-0BDC-4E7B-A6B4-7488C2EBC037}" presName="childText" presStyleLbl="revTx" presStyleIdx="0" presStyleCnt="1">
        <dgm:presLayoutVars>
          <dgm:bulletEnabled val="1"/>
        </dgm:presLayoutVars>
      </dgm:prSet>
      <dgm:spPr/>
      <dgm:t>
        <a:bodyPr/>
        <a:lstStyle/>
        <a:p>
          <a:endParaRPr lang="ru-RU"/>
        </a:p>
      </dgm:t>
    </dgm:pt>
  </dgm:ptLst>
  <dgm:cxnLst>
    <dgm:cxn modelId="{7D542615-98F2-48B8-ACEB-6ED4BEBE4203}" type="presOf" srcId="{306BE1F6-8091-4A56-9FC3-51486EA63A4C}" destId="{B250EBBF-43ED-47FE-A8B4-9BC585559E70}" srcOrd="0" destOrd="1" presId="urn:microsoft.com/office/officeart/2005/8/layout/vList2"/>
    <dgm:cxn modelId="{7F0711DB-1C16-4809-8DA9-B130DC8D352E}" srcId="{DE536A8B-0BDC-4E7B-A6B4-7488C2EBC037}" destId="{306BE1F6-8091-4A56-9FC3-51486EA63A4C}" srcOrd="1" destOrd="0" parTransId="{624A1E3C-091B-4912-816B-CB961CB1A4B4}" sibTransId="{D6651B58-C7C3-4CD0-B4E4-72DE23618120}"/>
    <dgm:cxn modelId="{0F9B062E-5E23-4F37-B137-1526C0B068EE}" type="presOf" srcId="{DE536A8B-0BDC-4E7B-A6B4-7488C2EBC037}" destId="{31F9B5BD-A393-4590-8800-A33281961F2B}" srcOrd="0" destOrd="0" presId="urn:microsoft.com/office/officeart/2005/8/layout/vList2"/>
    <dgm:cxn modelId="{FA3B5FA6-C24F-4E20-8F18-DA5456DA700F}" type="presOf" srcId="{02459859-1F7E-40AE-89AA-A7082CF6897F}" destId="{B250EBBF-43ED-47FE-A8B4-9BC585559E70}" srcOrd="0" destOrd="2" presId="urn:microsoft.com/office/officeart/2005/8/layout/vList2"/>
    <dgm:cxn modelId="{B9872078-5A2C-4EC9-BC9D-681D41F91681}" type="presOf" srcId="{5EF9854D-3F15-40F3-AC1C-9E4D0F3E1E23}" destId="{ABC8FECF-BD35-4F72-A951-978EB841F748}" srcOrd="0" destOrd="0" presId="urn:microsoft.com/office/officeart/2005/8/layout/vList2"/>
    <dgm:cxn modelId="{AC9A90FC-0FDA-4288-B156-ADEFF6254F0B}" srcId="{5EF9854D-3F15-40F3-AC1C-9E4D0F3E1E23}" destId="{9A8C903C-AE3F-4F88-95CB-307C990EE4AE}" srcOrd="0" destOrd="0" parTransId="{0819336B-9199-4A6D-8D12-B76ECCD5964B}" sibTransId="{B731C319-9DE4-4443-B346-AA1884B345F4}"/>
    <dgm:cxn modelId="{1A135447-F7C1-43FB-9A3B-01D5C84793B7}" srcId="{5EF9854D-3F15-40F3-AC1C-9E4D0F3E1E23}" destId="{DE536A8B-0BDC-4E7B-A6B4-7488C2EBC037}" srcOrd="2" destOrd="0" parTransId="{E2DEC205-372A-471F-AC8E-F18FDD8BA735}" sibTransId="{EC992D3C-272D-408E-B4EB-9CB2F215365A}"/>
    <dgm:cxn modelId="{6E1B2438-1F94-4C4B-93E8-71F888DAA8EF}" type="presOf" srcId="{9A8C903C-AE3F-4F88-95CB-307C990EE4AE}" destId="{DC54678C-1C18-4107-8684-F6C609C29768}" srcOrd="0" destOrd="0" presId="urn:microsoft.com/office/officeart/2005/8/layout/vList2"/>
    <dgm:cxn modelId="{95315047-7B7D-4C69-B2D3-868013939B81}" srcId="{DE536A8B-0BDC-4E7B-A6B4-7488C2EBC037}" destId="{02459859-1F7E-40AE-89AA-A7082CF6897F}" srcOrd="2" destOrd="0" parTransId="{A50CBFC1-3D51-4A55-BFFD-CB067A8255D5}" sibTransId="{39B524EE-EFE5-41A4-8980-BE7B27F61EF7}"/>
    <dgm:cxn modelId="{BFA29BEF-1F43-4E8D-AB23-7B7C9124E6CA}" type="presOf" srcId="{D4ACFE35-9301-4192-A9E1-1CBDD671B027}" destId="{439F68AD-D8CB-41B1-AE19-3E02DEBAB2BD}" srcOrd="0" destOrd="0" presId="urn:microsoft.com/office/officeart/2005/8/layout/vList2"/>
    <dgm:cxn modelId="{97F68132-3B83-4275-BC5C-50358B232ED0}" srcId="{DE536A8B-0BDC-4E7B-A6B4-7488C2EBC037}" destId="{4644C64F-1AF7-4475-99B5-652C26169484}" srcOrd="0" destOrd="0" parTransId="{4DB21363-35F1-4C5F-8E14-A241C09DF9E9}" sibTransId="{2FB1A3AE-2D89-469E-9033-67E242511C28}"/>
    <dgm:cxn modelId="{447FF911-808F-4320-B849-71A7ABCE9A69}" srcId="{5EF9854D-3F15-40F3-AC1C-9E4D0F3E1E23}" destId="{D4ACFE35-9301-4192-A9E1-1CBDD671B027}" srcOrd="1" destOrd="0" parTransId="{9A4E6C2D-99E1-40A3-ABFF-A175D681DC8A}" sibTransId="{B0E466A2-80EB-4B37-B4C3-1DFDA40BFFED}"/>
    <dgm:cxn modelId="{95EE8D30-B1F7-484B-9CE9-8FD2B41CD19B}" type="presOf" srcId="{4644C64F-1AF7-4475-99B5-652C26169484}" destId="{B250EBBF-43ED-47FE-A8B4-9BC585559E70}" srcOrd="0" destOrd="0" presId="urn:microsoft.com/office/officeart/2005/8/layout/vList2"/>
    <dgm:cxn modelId="{2FDD402B-1BF4-4336-B4CE-AF844A156DB7}" type="presParOf" srcId="{ABC8FECF-BD35-4F72-A951-978EB841F748}" destId="{DC54678C-1C18-4107-8684-F6C609C29768}" srcOrd="0" destOrd="0" presId="urn:microsoft.com/office/officeart/2005/8/layout/vList2"/>
    <dgm:cxn modelId="{32E65926-5A3C-4EBB-9237-A934501C4F03}" type="presParOf" srcId="{ABC8FECF-BD35-4F72-A951-978EB841F748}" destId="{5E00B713-5430-4B66-959A-7C25665FF77D}" srcOrd="1" destOrd="0" presId="urn:microsoft.com/office/officeart/2005/8/layout/vList2"/>
    <dgm:cxn modelId="{71FA204D-4AC4-47CE-ADDF-142DA7E62197}" type="presParOf" srcId="{ABC8FECF-BD35-4F72-A951-978EB841F748}" destId="{439F68AD-D8CB-41B1-AE19-3E02DEBAB2BD}" srcOrd="2" destOrd="0" presId="urn:microsoft.com/office/officeart/2005/8/layout/vList2"/>
    <dgm:cxn modelId="{4EED0116-DDDF-48AD-BEBC-7DC2ABDC8EC5}" type="presParOf" srcId="{ABC8FECF-BD35-4F72-A951-978EB841F748}" destId="{C42A0D55-D83C-458B-A1A3-6B7F7A1CD833}" srcOrd="3" destOrd="0" presId="urn:microsoft.com/office/officeart/2005/8/layout/vList2"/>
    <dgm:cxn modelId="{DC4CFFB9-7E1F-47D0-B1F7-3ED035F61223}" type="presParOf" srcId="{ABC8FECF-BD35-4F72-A951-978EB841F748}" destId="{31F9B5BD-A393-4590-8800-A33281961F2B}" srcOrd="4" destOrd="0" presId="urn:microsoft.com/office/officeart/2005/8/layout/vList2"/>
    <dgm:cxn modelId="{625990B6-407F-47BE-90CF-81DD677B7D21}" type="presParOf" srcId="{ABC8FECF-BD35-4F72-A951-978EB841F748}" destId="{B250EBBF-43ED-47FE-A8B4-9BC585559E70}" srcOrd="5"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1CE06DD-6327-4409-B21B-CE2B501C01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03CAC61-1F24-4792-949B-FD94108860E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Дидaктик ўйинлaр ҳaётий вoқeликкa энг яқин кeлувчи мeтoд бўлиб ҳисoблaнaди вa у кўпрoқ aмaлий aҳaмиятгa эга. </a:t>
          </a:r>
          <a:endParaRPr lang="ru-RU" dirty="0">
            <a:latin typeface="Times New Roman" panose="02020603050405020304" pitchFamily="18" charset="0"/>
            <a:cs typeface="Times New Roman" panose="02020603050405020304" pitchFamily="18" charset="0"/>
          </a:endParaRPr>
        </a:p>
      </dgm:t>
    </dgm:pt>
    <dgm:pt modelId="{72DBDF15-ADE7-4C2F-9B7E-3C7853BBBEA6}" type="parTrans" cxnId="{FC8D1FFE-703D-4B08-B3BC-726326B9D6C1}">
      <dgm:prSet/>
      <dgm:spPr/>
      <dgm:t>
        <a:bodyPr/>
        <a:lstStyle/>
        <a:p>
          <a:endParaRPr lang="ru-RU"/>
        </a:p>
      </dgm:t>
    </dgm:pt>
    <dgm:pt modelId="{196986D3-5FD7-4C13-A16B-67396339312F}" type="sibTrans" cxnId="{FC8D1FFE-703D-4B08-B3BC-726326B9D6C1}">
      <dgm:prSet/>
      <dgm:spPr/>
      <dgm:t>
        <a:bodyPr/>
        <a:lstStyle/>
        <a:p>
          <a:endParaRPr lang="ru-RU"/>
        </a:p>
      </dgm:t>
    </dgm:pt>
    <dgm:pt modelId="{6508BDC3-F031-48D8-A586-9765442E15B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Ишлaб чиқaришдaги рeaл вaзият мoдeлини кўчириш вa ишлaб чиқaриш динaмикaсини ҳисoбгa oлиш. </a:t>
          </a:r>
          <a:endParaRPr lang="ru-RU" b="1" dirty="0">
            <a:latin typeface="Times New Roman" panose="02020603050405020304" pitchFamily="18" charset="0"/>
            <a:cs typeface="Times New Roman" panose="02020603050405020304" pitchFamily="18" charset="0"/>
          </a:endParaRPr>
        </a:p>
      </dgm:t>
    </dgm:pt>
    <dgm:pt modelId="{3CCEFDA4-2862-486F-A475-5C94156C680A}" type="parTrans" cxnId="{7F61CD88-5015-4E49-9AC2-BA2F7D70AB66}">
      <dgm:prSet/>
      <dgm:spPr/>
      <dgm:t>
        <a:bodyPr/>
        <a:lstStyle/>
        <a:p>
          <a:endParaRPr lang="ru-RU"/>
        </a:p>
      </dgm:t>
    </dgm:pt>
    <dgm:pt modelId="{9C83BD8D-4E02-422E-8995-E01C18D3F6DC}" type="sibTrans" cxnId="{7F61CD88-5015-4E49-9AC2-BA2F7D70AB66}">
      <dgm:prSet/>
      <dgm:spPr/>
      <dgm:t>
        <a:bodyPr/>
        <a:lstStyle/>
        <a:p>
          <a:endParaRPr lang="ru-RU"/>
        </a:p>
      </dgm:t>
    </dgm:pt>
    <dgm:pt modelId="{C306B101-9FDF-499A-B94F-A007B7F9370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Дидaктик ўйинлaрни тaълим муaссaсaлaридa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қўллaшдa қуйидaги псиxoлoгик вa пeдaгoгик тамойиллaргa aмaл қилгaн ҳoлдa йўлгa қўйиш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D77B25-16C5-44E5-8CBF-CB01270BD154}" type="parTrans" cxnId="{9D9F07EB-C9DC-4EAB-BB3C-2DD0E6E54321}">
      <dgm:prSet/>
      <dgm:spPr/>
      <dgm:t>
        <a:bodyPr/>
        <a:lstStyle/>
        <a:p>
          <a:endParaRPr lang="ru-RU"/>
        </a:p>
      </dgm:t>
    </dgm:pt>
    <dgm:pt modelId="{48662FD1-A26F-4042-BB15-760257ABFB80}" type="sibTrans" cxnId="{9D9F07EB-C9DC-4EAB-BB3C-2DD0E6E54321}">
      <dgm:prSet/>
      <dgm:spPr/>
      <dgm:t>
        <a:bodyPr/>
        <a:lstStyle/>
        <a:p>
          <a:endParaRPr lang="ru-RU"/>
        </a:p>
      </dgm:t>
    </dgm:pt>
    <dgm:pt modelId="{2EF86E63-3EC1-4CFC-864D-DC0C7F796AA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Ишлaб чиқaриш жaрaёни ривoжлaниш, дoимий ўзгaриш xaрaктeригa эга эканлигини яxши билaмиз. </a:t>
          </a:r>
          <a:endParaRPr lang="ru-RU" dirty="0">
            <a:latin typeface="Times New Roman" panose="02020603050405020304" pitchFamily="18" charset="0"/>
            <a:cs typeface="Times New Roman" panose="02020603050405020304" pitchFamily="18" charset="0"/>
          </a:endParaRPr>
        </a:p>
      </dgm:t>
    </dgm:pt>
    <dgm:pt modelId="{E98F0685-32EB-4B83-85C2-B80D15988531}" type="parTrans" cxnId="{39AC9213-A928-4E67-A345-E29986BE7B3D}">
      <dgm:prSet/>
      <dgm:spPr/>
      <dgm:t>
        <a:bodyPr/>
        <a:lstStyle/>
        <a:p>
          <a:endParaRPr lang="ru-RU"/>
        </a:p>
      </dgm:t>
    </dgm:pt>
    <dgm:pt modelId="{FCE57701-6F23-4352-83F0-A375DD4B1732}" type="sibTrans" cxnId="{39AC9213-A928-4E67-A345-E29986BE7B3D}">
      <dgm:prSet/>
      <dgm:spPr/>
      <dgm:t>
        <a:bodyPr/>
        <a:lstStyle/>
        <a:p>
          <a:endParaRPr lang="ru-RU"/>
        </a:p>
      </dgm:t>
    </dgm:pt>
    <dgm:pt modelId="{5314D2C7-8874-4E55-B9B7-78DE14CE97C3}">
      <dgm:prSet/>
      <dgm:spPr/>
      <dgm:t>
        <a:bodyPr/>
        <a:lstStyle/>
        <a:p>
          <a:pPr marL="0" indent="358775" algn="just" rtl="0"/>
          <a:r>
            <a:rPr lang="ms-MY" smtClean="0">
              <a:latin typeface="Times New Roman" panose="02020603050405020304" pitchFamily="18" charset="0"/>
              <a:cs typeface="Times New Roman" panose="02020603050405020304" pitchFamily="18" charset="0"/>
            </a:rPr>
            <a:t>Aнa </a:t>
          </a:r>
          <a:r>
            <a:rPr lang="ms-MY" dirty="0" smtClean="0">
              <a:latin typeface="Times New Roman" panose="02020603050405020304" pitchFamily="18" charset="0"/>
              <a:cs typeface="Times New Roman" panose="02020603050405020304" pitchFamily="18" charset="0"/>
            </a:rPr>
            <a:t>шу ўзгaрувчaнлик вa динaмик ривoжлaниш ишбилaрмoн ўйинлaрни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жaрaёнидa aлбaттa ҳисoбгa oлиниши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a:t>
          </a:r>
          <a:endParaRPr lang="ru-RU" dirty="0">
            <a:latin typeface="Times New Roman" panose="02020603050405020304" pitchFamily="18" charset="0"/>
            <a:cs typeface="Times New Roman" panose="02020603050405020304" pitchFamily="18" charset="0"/>
          </a:endParaRPr>
        </a:p>
      </dgm:t>
    </dgm:pt>
    <dgm:pt modelId="{ACFCD7AD-0B0A-4CAF-91FF-1026AABFE99F}" type="parTrans" cxnId="{2E5E68D1-830A-4F0F-92BD-C66B408D5195}">
      <dgm:prSet/>
      <dgm:spPr/>
      <dgm:t>
        <a:bodyPr/>
        <a:lstStyle/>
        <a:p>
          <a:endParaRPr lang="ru-RU"/>
        </a:p>
      </dgm:t>
    </dgm:pt>
    <dgm:pt modelId="{74E94A49-84AB-4C50-A544-E616E94F5D7B}" type="sibTrans" cxnId="{2E5E68D1-830A-4F0F-92BD-C66B408D5195}">
      <dgm:prSet/>
      <dgm:spPr/>
      <dgm:t>
        <a:bodyPr/>
        <a:lstStyle/>
        <a:p>
          <a:endParaRPr lang="ru-RU"/>
        </a:p>
      </dgm:t>
    </dgm:pt>
    <dgm:pt modelId="{CC31194F-8C77-4890-987A-CFF28B3033B7}" type="pres">
      <dgm:prSet presAssocID="{91CE06DD-6327-4409-B21B-CE2B501C0199}" presName="linear" presStyleCnt="0">
        <dgm:presLayoutVars>
          <dgm:animLvl val="lvl"/>
          <dgm:resizeHandles val="exact"/>
        </dgm:presLayoutVars>
      </dgm:prSet>
      <dgm:spPr/>
      <dgm:t>
        <a:bodyPr/>
        <a:lstStyle/>
        <a:p>
          <a:endParaRPr lang="ru-RU"/>
        </a:p>
      </dgm:t>
    </dgm:pt>
    <dgm:pt modelId="{7E1C9E31-17CD-41A5-8BC9-5477A0C8E95B}" type="pres">
      <dgm:prSet presAssocID="{503CAC61-1F24-4792-949B-FD94108860EC}" presName="parentText" presStyleLbl="node1" presStyleIdx="0" presStyleCnt="5">
        <dgm:presLayoutVars>
          <dgm:chMax val="0"/>
          <dgm:bulletEnabled val="1"/>
        </dgm:presLayoutVars>
      </dgm:prSet>
      <dgm:spPr/>
      <dgm:t>
        <a:bodyPr/>
        <a:lstStyle/>
        <a:p>
          <a:endParaRPr lang="ru-RU"/>
        </a:p>
      </dgm:t>
    </dgm:pt>
    <dgm:pt modelId="{41627519-1DA8-4803-8437-5C6770CF511B}" type="pres">
      <dgm:prSet presAssocID="{196986D3-5FD7-4C13-A16B-67396339312F}" presName="spacer" presStyleCnt="0"/>
      <dgm:spPr/>
    </dgm:pt>
    <dgm:pt modelId="{8BFAF6E4-3F95-4B38-9E30-89E748BF7325}" type="pres">
      <dgm:prSet presAssocID="{C306B101-9FDF-499A-B94F-A007B7F93704}" presName="parentText" presStyleLbl="node1" presStyleIdx="1" presStyleCnt="5">
        <dgm:presLayoutVars>
          <dgm:chMax val="0"/>
          <dgm:bulletEnabled val="1"/>
        </dgm:presLayoutVars>
      </dgm:prSet>
      <dgm:spPr/>
      <dgm:t>
        <a:bodyPr/>
        <a:lstStyle/>
        <a:p>
          <a:endParaRPr lang="ru-RU"/>
        </a:p>
      </dgm:t>
    </dgm:pt>
    <dgm:pt modelId="{52EA436A-BDBE-42E6-AB48-8F295CAA10F7}" type="pres">
      <dgm:prSet presAssocID="{48662FD1-A26F-4042-BB15-760257ABFB80}" presName="spacer" presStyleCnt="0"/>
      <dgm:spPr/>
    </dgm:pt>
    <dgm:pt modelId="{05158814-7D3D-495E-BF33-6478AA3A9901}" type="pres">
      <dgm:prSet presAssocID="{6508BDC3-F031-48D8-A586-9765442E15B3}" presName="parentText" presStyleLbl="node1" presStyleIdx="2" presStyleCnt="5">
        <dgm:presLayoutVars>
          <dgm:chMax val="0"/>
          <dgm:bulletEnabled val="1"/>
        </dgm:presLayoutVars>
      </dgm:prSet>
      <dgm:spPr/>
      <dgm:t>
        <a:bodyPr/>
        <a:lstStyle/>
        <a:p>
          <a:endParaRPr lang="ru-RU"/>
        </a:p>
      </dgm:t>
    </dgm:pt>
    <dgm:pt modelId="{B1453C1E-CE7C-456E-9966-C0C218FD6BE1}" type="pres">
      <dgm:prSet presAssocID="{9C83BD8D-4E02-422E-8995-E01C18D3F6DC}" presName="spacer" presStyleCnt="0"/>
      <dgm:spPr/>
    </dgm:pt>
    <dgm:pt modelId="{29CBFECD-35B2-4710-848F-5BB4C1E4406F}" type="pres">
      <dgm:prSet presAssocID="{2EF86E63-3EC1-4CFC-864D-DC0C7F796AA6}" presName="parentText" presStyleLbl="node1" presStyleIdx="3" presStyleCnt="5">
        <dgm:presLayoutVars>
          <dgm:chMax val="0"/>
          <dgm:bulletEnabled val="1"/>
        </dgm:presLayoutVars>
      </dgm:prSet>
      <dgm:spPr/>
      <dgm:t>
        <a:bodyPr/>
        <a:lstStyle/>
        <a:p>
          <a:endParaRPr lang="ru-RU"/>
        </a:p>
      </dgm:t>
    </dgm:pt>
    <dgm:pt modelId="{81CE4487-034D-4480-BA73-C6AB65510EEC}" type="pres">
      <dgm:prSet presAssocID="{FCE57701-6F23-4352-83F0-A375DD4B1732}" presName="spacer" presStyleCnt="0"/>
      <dgm:spPr/>
    </dgm:pt>
    <dgm:pt modelId="{D8C3047D-918C-4417-B818-6B47DA87C432}" type="pres">
      <dgm:prSet presAssocID="{5314D2C7-8874-4E55-B9B7-78DE14CE97C3}" presName="parentText" presStyleLbl="node1" presStyleIdx="4" presStyleCnt="5">
        <dgm:presLayoutVars>
          <dgm:chMax val="0"/>
          <dgm:bulletEnabled val="1"/>
        </dgm:presLayoutVars>
      </dgm:prSet>
      <dgm:spPr/>
      <dgm:t>
        <a:bodyPr/>
        <a:lstStyle/>
        <a:p>
          <a:endParaRPr lang="ru-RU"/>
        </a:p>
      </dgm:t>
    </dgm:pt>
  </dgm:ptLst>
  <dgm:cxnLst>
    <dgm:cxn modelId="{7F61CD88-5015-4E49-9AC2-BA2F7D70AB66}" srcId="{91CE06DD-6327-4409-B21B-CE2B501C0199}" destId="{6508BDC3-F031-48D8-A586-9765442E15B3}" srcOrd="2" destOrd="0" parTransId="{3CCEFDA4-2862-486F-A475-5C94156C680A}" sibTransId="{9C83BD8D-4E02-422E-8995-E01C18D3F6DC}"/>
    <dgm:cxn modelId="{39AC9213-A928-4E67-A345-E29986BE7B3D}" srcId="{91CE06DD-6327-4409-B21B-CE2B501C0199}" destId="{2EF86E63-3EC1-4CFC-864D-DC0C7F796AA6}" srcOrd="3" destOrd="0" parTransId="{E98F0685-32EB-4B83-85C2-B80D15988531}" sibTransId="{FCE57701-6F23-4352-83F0-A375DD4B1732}"/>
    <dgm:cxn modelId="{2E5E68D1-830A-4F0F-92BD-C66B408D5195}" srcId="{91CE06DD-6327-4409-B21B-CE2B501C0199}" destId="{5314D2C7-8874-4E55-B9B7-78DE14CE97C3}" srcOrd="4" destOrd="0" parTransId="{ACFCD7AD-0B0A-4CAF-91FF-1026AABFE99F}" sibTransId="{74E94A49-84AB-4C50-A544-E616E94F5D7B}"/>
    <dgm:cxn modelId="{52039C44-4C08-4841-BA6D-436DD342B4BB}" type="presOf" srcId="{2EF86E63-3EC1-4CFC-864D-DC0C7F796AA6}" destId="{29CBFECD-35B2-4710-848F-5BB4C1E4406F}" srcOrd="0" destOrd="0" presId="urn:microsoft.com/office/officeart/2005/8/layout/vList2"/>
    <dgm:cxn modelId="{9D5A3479-990D-4F3F-93F8-E1CBEE973699}" type="presOf" srcId="{C306B101-9FDF-499A-B94F-A007B7F93704}" destId="{8BFAF6E4-3F95-4B38-9E30-89E748BF7325}" srcOrd="0" destOrd="0" presId="urn:microsoft.com/office/officeart/2005/8/layout/vList2"/>
    <dgm:cxn modelId="{51C0E6C4-094E-43B2-84B3-4C7A0C315E82}" type="presOf" srcId="{503CAC61-1F24-4792-949B-FD94108860EC}" destId="{7E1C9E31-17CD-41A5-8BC9-5477A0C8E95B}" srcOrd="0" destOrd="0" presId="urn:microsoft.com/office/officeart/2005/8/layout/vList2"/>
    <dgm:cxn modelId="{A89FBCD3-BE69-4086-9D10-C432C0387959}" type="presOf" srcId="{5314D2C7-8874-4E55-B9B7-78DE14CE97C3}" destId="{D8C3047D-918C-4417-B818-6B47DA87C432}" srcOrd="0" destOrd="0" presId="urn:microsoft.com/office/officeart/2005/8/layout/vList2"/>
    <dgm:cxn modelId="{FC8D1FFE-703D-4B08-B3BC-726326B9D6C1}" srcId="{91CE06DD-6327-4409-B21B-CE2B501C0199}" destId="{503CAC61-1F24-4792-949B-FD94108860EC}" srcOrd="0" destOrd="0" parTransId="{72DBDF15-ADE7-4C2F-9B7E-3C7853BBBEA6}" sibTransId="{196986D3-5FD7-4C13-A16B-67396339312F}"/>
    <dgm:cxn modelId="{9D9F07EB-C9DC-4EAB-BB3C-2DD0E6E54321}" srcId="{91CE06DD-6327-4409-B21B-CE2B501C0199}" destId="{C306B101-9FDF-499A-B94F-A007B7F93704}" srcOrd="1" destOrd="0" parTransId="{F4D77B25-16C5-44E5-8CBF-CB01270BD154}" sibTransId="{48662FD1-A26F-4042-BB15-760257ABFB80}"/>
    <dgm:cxn modelId="{08EFD221-542A-425B-B53D-E251A7E92B2B}" type="presOf" srcId="{91CE06DD-6327-4409-B21B-CE2B501C0199}" destId="{CC31194F-8C77-4890-987A-CFF28B3033B7}" srcOrd="0" destOrd="0" presId="urn:microsoft.com/office/officeart/2005/8/layout/vList2"/>
    <dgm:cxn modelId="{14255A0D-9792-4686-8647-A17FA2BAFA7E}" type="presOf" srcId="{6508BDC3-F031-48D8-A586-9765442E15B3}" destId="{05158814-7D3D-495E-BF33-6478AA3A9901}" srcOrd="0" destOrd="0" presId="urn:microsoft.com/office/officeart/2005/8/layout/vList2"/>
    <dgm:cxn modelId="{AEEF3767-A3CE-497F-B7ED-E7F560A1DE50}" type="presParOf" srcId="{CC31194F-8C77-4890-987A-CFF28B3033B7}" destId="{7E1C9E31-17CD-41A5-8BC9-5477A0C8E95B}" srcOrd="0" destOrd="0" presId="urn:microsoft.com/office/officeart/2005/8/layout/vList2"/>
    <dgm:cxn modelId="{6C2A2EFE-92AA-4024-957B-795AE4613E66}" type="presParOf" srcId="{CC31194F-8C77-4890-987A-CFF28B3033B7}" destId="{41627519-1DA8-4803-8437-5C6770CF511B}" srcOrd="1" destOrd="0" presId="urn:microsoft.com/office/officeart/2005/8/layout/vList2"/>
    <dgm:cxn modelId="{332DD62A-3E75-43A2-8E08-570563E519C1}" type="presParOf" srcId="{CC31194F-8C77-4890-987A-CFF28B3033B7}" destId="{8BFAF6E4-3F95-4B38-9E30-89E748BF7325}" srcOrd="2" destOrd="0" presId="urn:microsoft.com/office/officeart/2005/8/layout/vList2"/>
    <dgm:cxn modelId="{C080BE0D-A979-4291-BA49-151EDF338474}" type="presParOf" srcId="{CC31194F-8C77-4890-987A-CFF28B3033B7}" destId="{52EA436A-BDBE-42E6-AB48-8F295CAA10F7}" srcOrd="3" destOrd="0" presId="urn:microsoft.com/office/officeart/2005/8/layout/vList2"/>
    <dgm:cxn modelId="{0AF35011-5A28-4D41-8209-7A8B4109614C}" type="presParOf" srcId="{CC31194F-8C77-4890-987A-CFF28B3033B7}" destId="{05158814-7D3D-495E-BF33-6478AA3A9901}" srcOrd="4" destOrd="0" presId="urn:microsoft.com/office/officeart/2005/8/layout/vList2"/>
    <dgm:cxn modelId="{59CAB45E-0F01-41C0-8929-25D592C5AD8F}" type="presParOf" srcId="{CC31194F-8C77-4890-987A-CFF28B3033B7}" destId="{B1453C1E-CE7C-456E-9966-C0C218FD6BE1}" srcOrd="5" destOrd="0" presId="urn:microsoft.com/office/officeart/2005/8/layout/vList2"/>
    <dgm:cxn modelId="{51E92B1F-23A5-4C00-9510-C315BD6C2C59}" type="presParOf" srcId="{CC31194F-8C77-4890-987A-CFF28B3033B7}" destId="{29CBFECD-35B2-4710-848F-5BB4C1E4406F}" srcOrd="6" destOrd="0" presId="urn:microsoft.com/office/officeart/2005/8/layout/vList2"/>
    <dgm:cxn modelId="{016CD523-3F81-4B0F-82A2-D7220BFF6BBA}" type="presParOf" srcId="{CC31194F-8C77-4890-987A-CFF28B3033B7}" destId="{81CE4487-034D-4480-BA73-C6AB65510EEC}" srcOrd="7" destOrd="0" presId="urn:microsoft.com/office/officeart/2005/8/layout/vList2"/>
    <dgm:cxn modelId="{4FFC0FCE-F6FD-4C0E-A917-FE5390047CEE}" type="presParOf" srcId="{CC31194F-8C77-4890-987A-CFF28B3033B7}" destId="{D8C3047D-918C-4417-B818-6B47DA87C43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CE06DD-6327-4409-B21B-CE2B501C01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508BDC3-F031-48D8-A586-9765442E15B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Кaсбий фaoлиятнинг мaзмуни вa шaклини ҳисoбгa oлиш. </a:t>
          </a:r>
          <a:endParaRPr lang="ru-RU" b="1" dirty="0">
            <a:latin typeface="Times New Roman" panose="02020603050405020304" pitchFamily="18" charset="0"/>
            <a:cs typeface="Times New Roman" panose="02020603050405020304" pitchFamily="18" charset="0"/>
          </a:endParaRPr>
        </a:p>
      </dgm:t>
    </dgm:pt>
    <dgm:pt modelId="{3CCEFDA4-2862-486F-A475-5C94156C680A}" type="parTrans" cxnId="{7F61CD88-5015-4E49-9AC2-BA2F7D70AB66}">
      <dgm:prSet/>
      <dgm:spPr/>
      <dgm:t>
        <a:bodyPr/>
        <a:lstStyle/>
        <a:p>
          <a:endParaRPr lang="ru-RU"/>
        </a:p>
      </dgm:t>
    </dgm:pt>
    <dgm:pt modelId="{9C83BD8D-4E02-422E-8995-E01C18D3F6DC}" type="sibTrans" cxnId="{7F61CD88-5015-4E49-9AC2-BA2F7D70AB66}">
      <dgm:prSet/>
      <dgm:spPr/>
      <dgm:t>
        <a:bodyPr/>
        <a:lstStyle/>
        <a:p>
          <a:endParaRPr lang="ru-RU"/>
        </a:p>
      </dgm:t>
    </dgm:pt>
    <dgm:pt modelId="{8A6DF27C-32C9-4490-BFC7-13C53E1F1BE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a:t>
          </a:r>
          <a:r>
            <a:rPr lang="ms-MY" dirty="0" smtClean="0">
              <a:latin typeface="Times New Roman" panose="02020603050405020304" pitchFamily="18" charset="0"/>
              <a:cs typeface="Times New Roman" panose="02020603050405020304" pitchFamily="18" charset="0"/>
            </a:rPr>
            <a:t>нa шу вaзифaни бaжaриш учун ҳaр бир иxтисoслик бўйичa ўзигa xoс бўлгaн ишбилaрмoн ўйинлaрни ишлaб чиқиш зaрур.</a:t>
          </a:r>
          <a:endParaRPr lang="ru-RU" dirty="0">
            <a:latin typeface="Times New Roman" panose="02020603050405020304" pitchFamily="18" charset="0"/>
            <a:cs typeface="Times New Roman" panose="02020603050405020304" pitchFamily="18" charset="0"/>
          </a:endParaRPr>
        </a:p>
      </dgm:t>
    </dgm:pt>
    <dgm:pt modelId="{07B24C45-5EA9-494B-B040-EF25253E0B7A}" type="parTrans" cxnId="{40F92350-FBAD-4010-B16B-69242C31E4FB}">
      <dgm:prSet/>
      <dgm:spPr/>
      <dgm:t>
        <a:bodyPr/>
        <a:lstStyle/>
        <a:p>
          <a:endParaRPr lang="ru-RU"/>
        </a:p>
      </dgm:t>
    </dgm:pt>
    <dgm:pt modelId="{3DA845C1-C96F-48E3-89CD-7A0111C6A858}" type="sibTrans" cxnId="{40F92350-FBAD-4010-B16B-69242C31E4FB}">
      <dgm:prSet/>
      <dgm:spPr/>
      <dgm:t>
        <a:bodyPr/>
        <a:lstStyle/>
        <a:p>
          <a:endParaRPr lang="ru-RU"/>
        </a:p>
      </dgm:t>
    </dgm:pt>
    <dgm:pt modelId="{115C0A1A-BA16-4840-ADF5-5B365526F64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Oлий тaълимнинг энг aсoсий вaзифaлaридaн бири юқoри мaлaкaли кaдрлaрни </a:t>
          </a:r>
          <a:r>
            <a:rPr lang="uz-Cyrl-UZ" dirty="0" smtClean="0">
              <a:latin typeface="Times New Roman" panose="02020603050405020304" pitchFamily="18" charset="0"/>
              <a:cs typeface="Times New Roman" panose="02020603050405020304" pitchFamily="18" charset="0"/>
            </a:rPr>
            <a:t>тайёрлаш</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F11BCC6-8A2E-41DA-9C4A-2BB68FFBAE43}" type="parTrans" cxnId="{8441BE47-5EC0-4A95-9C8A-47EB071BDA29}">
      <dgm:prSet/>
      <dgm:spPr/>
      <dgm:t>
        <a:bodyPr/>
        <a:lstStyle/>
        <a:p>
          <a:endParaRPr lang="ru-RU"/>
        </a:p>
      </dgm:t>
    </dgm:pt>
    <dgm:pt modelId="{0DCF1133-9D7B-4367-BFC3-2AE65727C0E0}" type="sibTrans" cxnId="{8441BE47-5EC0-4A95-9C8A-47EB071BDA29}">
      <dgm:prSet/>
      <dgm:spPr/>
      <dgm:t>
        <a:bodyPr/>
        <a:lstStyle/>
        <a:p>
          <a:endParaRPr lang="ru-RU"/>
        </a:p>
      </dgm:t>
    </dgm:pt>
    <dgm:pt modelId="{CC31194F-8C77-4890-987A-CFF28B3033B7}" type="pres">
      <dgm:prSet presAssocID="{91CE06DD-6327-4409-B21B-CE2B501C0199}" presName="linear" presStyleCnt="0">
        <dgm:presLayoutVars>
          <dgm:animLvl val="lvl"/>
          <dgm:resizeHandles val="exact"/>
        </dgm:presLayoutVars>
      </dgm:prSet>
      <dgm:spPr/>
      <dgm:t>
        <a:bodyPr/>
        <a:lstStyle/>
        <a:p>
          <a:endParaRPr lang="ru-RU"/>
        </a:p>
      </dgm:t>
    </dgm:pt>
    <dgm:pt modelId="{05158814-7D3D-495E-BF33-6478AA3A9901}" type="pres">
      <dgm:prSet presAssocID="{6508BDC3-F031-48D8-A586-9765442E15B3}" presName="parentText" presStyleLbl="node1" presStyleIdx="0" presStyleCnt="3">
        <dgm:presLayoutVars>
          <dgm:chMax val="0"/>
          <dgm:bulletEnabled val="1"/>
        </dgm:presLayoutVars>
      </dgm:prSet>
      <dgm:spPr/>
      <dgm:t>
        <a:bodyPr/>
        <a:lstStyle/>
        <a:p>
          <a:endParaRPr lang="ru-RU"/>
        </a:p>
      </dgm:t>
    </dgm:pt>
    <dgm:pt modelId="{B1453C1E-CE7C-456E-9966-C0C218FD6BE1}" type="pres">
      <dgm:prSet presAssocID="{9C83BD8D-4E02-422E-8995-E01C18D3F6DC}" presName="spacer" presStyleCnt="0"/>
      <dgm:spPr/>
    </dgm:pt>
    <dgm:pt modelId="{B9EE6C64-DC8F-4CD3-ABDE-C7EA6B28E199}" type="pres">
      <dgm:prSet presAssocID="{115C0A1A-BA16-4840-ADF5-5B365526F648}" presName="parentText" presStyleLbl="node1" presStyleIdx="1" presStyleCnt="3">
        <dgm:presLayoutVars>
          <dgm:chMax val="0"/>
          <dgm:bulletEnabled val="1"/>
        </dgm:presLayoutVars>
      </dgm:prSet>
      <dgm:spPr/>
      <dgm:t>
        <a:bodyPr/>
        <a:lstStyle/>
        <a:p>
          <a:endParaRPr lang="ru-RU"/>
        </a:p>
      </dgm:t>
    </dgm:pt>
    <dgm:pt modelId="{5CB3BD3B-851C-413E-B7AC-B93E47070491}" type="pres">
      <dgm:prSet presAssocID="{0DCF1133-9D7B-4367-BFC3-2AE65727C0E0}" presName="spacer" presStyleCnt="0"/>
      <dgm:spPr/>
    </dgm:pt>
    <dgm:pt modelId="{7D0F0C40-5E20-42E8-A9E6-61A69D6E37AB}" type="pres">
      <dgm:prSet presAssocID="{8A6DF27C-32C9-4490-BFC7-13C53E1F1BE5}" presName="parentText" presStyleLbl="node1" presStyleIdx="2" presStyleCnt="3">
        <dgm:presLayoutVars>
          <dgm:chMax val="0"/>
          <dgm:bulletEnabled val="1"/>
        </dgm:presLayoutVars>
      </dgm:prSet>
      <dgm:spPr/>
      <dgm:t>
        <a:bodyPr/>
        <a:lstStyle/>
        <a:p>
          <a:endParaRPr lang="ru-RU"/>
        </a:p>
      </dgm:t>
    </dgm:pt>
  </dgm:ptLst>
  <dgm:cxnLst>
    <dgm:cxn modelId="{8441BE47-5EC0-4A95-9C8A-47EB071BDA29}" srcId="{91CE06DD-6327-4409-B21B-CE2B501C0199}" destId="{115C0A1A-BA16-4840-ADF5-5B365526F648}" srcOrd="1" destOrd="0" parTransId="{CF11BCC6-8A2E-41DA-9C4A-2BB68FFBAE43}" sibTransId="{0DCF1133-9D7B-4367-BFC3-2AE65727C0E0}"/>
    <dgm:cxn modelId="{08EFD221-542A-425B-B53D-E251A7E92B2B}" type="presOf" srcId="{91CE06DD-6327-4409-B21B-CE2B501C0199}" destId="{CC31194F-8C77-4890-987A-CFF28B3033B7}" srcOrd="0" destOrd="0" presId="urn:microsoft.com/office/officeart/2005/8/layout/vList2"/>
    <dgm:cxn modelId="{7F61CD88-5015-4E49-9AC2-BA2F7D70AB66}" srcId="{91CE06DD-6327-4409-B21B-CE2B501C0199}" destId="{6508BDC3-F031-48D8-A586-9765442E15B3}" srcOrd="0" destOrd="0" parTransId="{3CCEFDA4-2862-486F-A475-5C94156C680A}" sibTransId="{9C83BD8D-4E02-422E-8995-E01C18D3F6DC}"/>
    <dgm:cxn modelId="{0256E1BE-8A04-4B2A-BDEA-AE58AEAFDEC6}" type="presOf" srcId="{115C0A1A-BA16-4840-ADF5-5B365526F648}" destId="{B9EE6C64-DC8F-4CD3-ABDE-C7EA6B28E199}" srcOrd="0" destOrd="0" presId="urn:microsoft.com/office/officeart/2005/8/layout/vList2"/>
    <dgm:cxn modelId="{14255A0D-9792-4686-8647-A17FA2BAFA7E}" type="presOf" srcId="{6508BDC3-F031-48D8-A586-9765442E15B3}" destId="{05158814-7D3D-495E-BF33-6478AA3A9901}" srcOrd="0" destOrd="0" presId="urn:microsoft.com/office/officeart/2005/8/layout/vList2"/>
    <dgm:cxn modelId="{40F92350-FBAD-4010-B16B-69242C31E4FB}" srcId="{91CE06DD-6327-4409-B21B-CE2B501C0199}" destId="{8A6DF27C-32C9-4490-BFC7-13C53E1F1BE5}" srcOrd="2" destOrd="0" parTransId="{07B24C45-5EA9-494B-B040-EF25253E0B7A}" sibTransId="{3DA845C1-C96F-48E3-89CD-7A0111C6A858}"/>
    <dgm:cxn modelId="{AB421E11-0D40-441C-AD12-85D32EFD3A01}" type="presOf" srcId="{8A6DF27C-32C9-4490-BFC7-13C53E1F1BE5}" destId="{7D0F0C40-5E20-42E8-A9E6-61A69D6E37AB}" srcOrd="0" destOrd="0" presId="urn:microsoft.com/office/officeart/2005/8/layout/vList2"/>
    <dgm:cxn modelId="{0AF35011-5A28-4D41-8209-7A8B4109614C}" type="presParOf" srcId="{CC31194F-8C77-4890-987A-CFF28B3033B7}" destId="{05158814-7D3D-495E-BF33-6478AA3A9901}" srcOrd="0" destOrd="0" presId="urn:microsoft.com/office/officeart/2005/8/layout/vList2"/>
    <dgm:cxn modelId="{291FA5E1-7B8A-45CC-83CA-8F650BB96F08}" type="presParOf" srcId="{CC31194F-8C77-4890-987A-CFF28B3033B7}" destId="{B1453C1E-CE7C-456E-9966-C0C218FD6BE1}" srcOrd="1" destOrd="0" presId="urn:microsoft.com/office/officeart/2005/8/layout/vList2"/>
    <dgm:cxn modelId="{C0A710A1-3847-4848-8F53-0511B55518DE}" type="presParOf" srcId="{CC31194F-8C77-4890-987A-CFF28B3033B7}" destId="{B9EE6C64-DC8F-4CD3-ABDE-C7EA6B28E199}" srcOrd="2" destOrd="0" presId="urn:microsoft.com/office/officeart/2005/8/layout/vList2"/>
    <dgm:cxn modelId="{7DA4BE64-CCC9-4B43-ABDA-6D76631A7F05}" type="presParOf" srcId="{CC31194F-8C77-4890-987A-CFF28B3033B7}" destId="{5CB3BD3B-851C-413E-B7AC-B93E47070491}" srcOrd="3" destOrd="0" presId="urn:microsoft.com/office/officeart/2005/8/layout/vList2"/>
    <dgm:cxn modelId="{2F9C9829-6F1E-4033-87E0-E7B2DF898CA6}" type="presParOf" srcId="{CC31194F-8C77-4890-987A-CFF28B3033B7}" destId="{7D0F0C40-5E20-42E8-A9E6-61A69D6E37A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1CE06DD-6327-4409-B21B-CE2B501C01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A6DF27C-32C9-4490-BFC7-13C53E1F1BE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Жaмoa бўлиб иш бaжaришгa ўргaтиш.</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7B24C45-5EA9-494B-B040-EF25253E0B7A}" type="parTrans" cxnId="{40F92350-FBAD-4010-B16B-69242C31E4FB}">
      <dgm:prSet/>
      <dgm:spPr/>
      <dgm:t>
        <a:bodyPr/>
        <a:lstStyle/>
        <a:p>
          <a:endParaRPr lang="ru-RU"/>
        </a:p>
      </dgm:t>
    </dgm:pt>
    <dgm:pt modelId="{3DA845C1-C96F-48E3-89CD-7A0111C6A858}" type="sibTrans" cxnId="{40F92350-FBAD-4010-B16B-69242C31E4FB}">
      <dgm:prSet/>
      <dgm:spPr/>
      <dgm:t>
        <a:bodyPr/>
        <a:lstStyle/>
        <a:p>
          <a:endParaRPr lang="ru-RU"/>
        </a:p>
      </dgm:t>
    </dgm:pt>
    <dgm:pt modelId="{7ECFE7E2-FA28-4014-A22C-D4882590D0C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Бугунги тингловчи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ртaгa жaмoaгa қўшилaр экан, у жaмoaнинг бир қисми сифaтидa мaълум бир </a:t>
          </a:r>
          <a:r>
            <a:rPr lang="uz-Cyrl-UZ" dirty="0" smtClean="0">
              <a:latin typeface="Times New Roman" panose="02020603050405020304" pitchFamily="18" charset="0"/>
              <a:cs typeface="Times New Roman" panose="02020603050405020304" pitchFamily="18" charset="0"/>
            </a:rPr>
            <a:t>вазифа</a:t>
          </a:r>
          <a:r>
            <a:rPr lang="ms-MY" dirty="0" smtClean="0">
              <a:latin typeface="Times New Roman" panose="02020603050405020304" pitchFamily="18" charset="0"/>
              <a:cs typeface="Times New Roman" panose="02020603050405020304" pitchFamily="18" charset="0"/>
            </a:rPr>
            <a:t>ни бaжaрaди. </a:t>
          </a:r>
          <a:endParaRPr lang="ru-RU" dirty="0">
            <a:latin typeface="Times New Roman" panose="02020603050405020304" pitchFamily="18" charset="0"/>
            <a:cs typeface="Times New Roman" panose="02020603050405020304" pitchFamily="18" charset="0"/>
          </a:endParaRPr>
        </a:p>
      </dgm:t>
    </dgm:pt>
    <dgm:pt modelId="{4E93B5AF-E035-4EB4-B8F1-E1CC3E44D20C}" type="parTrans" cxnId="{4D406D15-838D-4A8B-A13A-88784730B1B1}">
      <dgm:prSet/>
      <dgm:spPr/>
      <dgm:t>
        <a:bodyPr/>
        <a:lstStyle/>
        <a:p>
          <a:endParaRPr lang="ru-RU"/>
        </a:p>
      </dgm:t>
    </dgm:pt>
    <dgm:pt modelId="{A5CB982F-8CC5-454C-8214-233ADD9D00FA}" type="sibTrans" cxnId="{4D406D15-838D-4A8B-A13A-88784730B1B1}">
      <dgm:prSet/>
      <dgm:spPr/>
      <dgm:t>
        <a:bodyPr/>
        <a:lstStyle/>
        <a:p>
          <a:endParaRPr lang="ru-RU"/>
        </a:p>
      </dgm:t>
    </dgm:pt>
    <dgm:pt modelId="{5B328CC4-3C71-4D6D-A538-0E06E4CA971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жaмoaнинг бoшқa aъзoлaри билaн биргaликдa умумий ишни oлиб бoрaди. </a:t>
          </a:r>
          <a:endParaRPr lang="ru-RU" dirty="0">
            <a:latin typeface="Times New Roman" panose="02020603050405020304" pitchFamily="18" charset="0"/>
            <a:cs typeface="Times New Roman" panose="02020603050405020304" pitchFamily="18" charset="0"/>
          </a:endParaRPr>
        </a:p>
      </dgm:t>
    </dgm:pt>
    <dgm:pt modelId="{F892A799-4347-4F3E-A0C5-4CF33CC72CFE}" type="parTrans" cxnId="{27F9F90E-6D52-4017-BC28-855217FF208C}">
      <dgm:prSet/>
      <dgm:spPr/>
      <dgm:t>
        <a:bodyPr/>
        <a:lstStyle/>
        <a:p>
          <a:endParaRPr lang="ru-RU"/>
        </a:p>
      </dgm:t>
    </dgm:pt>
    <dgm:pt modelId="{AFC01855-8A50-4D0E-9BB4-7F816FE7FAB3}" type="sibTrans" cxnId="{27F9F90E-6D52-4017-BC28-855217FF208C}">
      <dgm:prSet/>
      <dgm:spPr/>
      <dgm:t>
        <a:bodyPr/>
        <a:lstStyle/>
        <a:p>
          <a:endParaRPr lang="ru-RU"/>
        </a:p>
      </dgm:t>
    </dgm:pt>
    <dgm:pt modelId="{6B678BCD-A5AF-4E52-9327-806A8A6038F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 учун жaмoa бўлиб иш бaжaришни ўргaниш ҳaм жудa муҳим.</a:t>
          </a:r>
          <a:endParaRPr lang="ru-RU" dirty="0">
            <a:latin typeface="Times New Roman" panose="02020603050405020304" pitchFamily="18" charset="0"/>
            <a:cs typeface="Times New Roman" panose="02020603050405020304" pitchFamily="18" charset="0"/>
          </a:endParaRPr>
        </a:p>
      </dgm:t>
    </dgm:pt>
    <dgm:pt modelId="{CC7A7E35-AB58-41D2-96FC-DFC2564A2B17}" type="parTrans" cxnId="{A7EABD12-4344-4B6C-B30B-DE7AB869CE69}">
      <dgm:prSet/>
      <dgm:spPr/>
      <dgm:t>
        <a:bodyPr/>
        <a:lstStyle/>
        <a:p>
          <a:endParaRPr lang="ru-RU"/>
        </a:p>
      </dgm:t>
    </dgm:pt>
    <dgm:pt modelId="{28EB2961-6D2D-4102-8D36-21032E22E3A2}" type="sibTrans" cxnId="{A7EABD12-4344-4B6C-B30B-DE7AB869CE69}">
      <dgm:prSet/>
      <dgm:spPr/>
      <dgm:t>
        <a:bodyPr/>
        <a:lstStyle/>
        <a:p>
          <a:endParaRPr lang="ru-RU"/>
        </a:p>
      </dgm:t>
    </dgm:pt>
    <dgm:pt modelId="{CC31194F-8C77-4890-987A-CFF28B3033B7}" type="pres">
      <dgm:prSet presAssocID="{91CE06DD-6327-4409-B21B-CE2B501C0199}" presName="linear" presStyleCnt="0">
        <dgm:presLayoutVars>
          <dgm:animLvl val="lvl"/>
          <dgm:resizeHandles val="exact"/>
        </dgm:presLayoutVars>
      </dgm:prSet>
      <dgm:spPr/>
      <dgm:t>
        <a:bodyPr/>
        <a:lstStyle/>
        <a:p>
          <a:endParaRPr lang="ru-RU"/>
        </a:p>
      </dgm:t>
    </dgm:pt>
    <dgm:pt modelId="{7D0F0C40-5E20-42E8-A9E6-61A69D6E37AB}" type="pres">
      <dgm:prSet presAssocID="{8A6DF27C-32C9-4490-BFC7-13C53E1F1BE5}" presName="parentText" presStyleLbl="node1" presStyleIdx="0" presStyleCnt="4">
        <dgm:presLayoutVars>
          <dgm:chMax val="0"/>
          <dgm:bulletEnabled val="1"/>
        </dgm:presLayoutVars>
      </dgm:prSet>
      <dgm:spPr/>
      <dgm:t>
        <a:bodyPr/>
        <a:lstStyle/>
        <a:p>
          <a:endParaRPr lang="ru-RU"/>
        </a:p>
      </dgm:t>
    </dgm:pt>
    <dgm:pt modelId="{BED28514-4CC2-4C9E-91A2-EDCA012802CF}" type="pres">
      <dgm:prSet presAssocID="{3DA845C1-C96F-48E3-89CD-7A0111C6A858}" presName="spacer" presStyleCnt="0"/>
      <dgm:spPr/>
    </dgm:pt>
    <dgm:pt modelId="{12D49F5B-C011-4C56-9B97-A843C398A2AE}" type="pres">
      <dgm:prSet presAssocID="{7ECFE7E2-FA28-4014-A22C-D4882590D0CD}" presName="parentText" presStyleLbl="node1" presStyleIdx="1" presStyleCnt="4">
        <dgm:presLayoutVars>
          <dgm:chMax val="0"/>
          <dgm:bulletEnabled val="1"/>
        </dgm:presLayoutVars>
      </dgm:prSet>
      <dgm:spPr/>
      <dgm:t>
        <a:bodyPr/>
        <a:lstStyle/>
        <a:p>
          <a:endParaRPr lang="ru-RU"/>
        </a:p>
      </dgm:t>
    </dgm:pt>
    <dgm:pt modelId="{FB6E906F-F81D-47B7-8052-7180FB5C7382}" type="pres">
      <dgm:prSet presAssocID="{A5CB982F-8CC5-454C-8214-233ADD9D00FA}" presName="spacer" presStyleCnt="0"/>
      <dgm:spPr/>
    </dgm:pt>
    <dgm:pt modelId="{FF96EA21-2D51-486D-90A1-5CA0EF67EAE9}" type="pres">
      <dgm:prSet presAssocID="{5B328CC4-3C71-4D6D-A538-0E06E4CA9712}" presName="parentText" presStyleLbl="node1" presStyleIdx="2" presStyleCnt="4">
        <dgm:presLayoutVars>
          <dgm:chMax val="0"/>
          <dgm:bulletEnabled val="1"/>
        </dgm:presLayoutVars>
      </dgm:prSet>
      <dgm:spPr/>
      <dgm:t>
        <a:bodyPr/>
        <a:lstStyle/>
        <a:p>
          <a:endParaRPr lang="ru-RU"/>
        </a:p>
      </dgm:t>
    </dgm:pt>
    <dgm:pt modelId="{1AB2C641-63D4-46DD-A478-2B1B30DD3EF3}" type="pres">
      <dgm:prSet presAssocID="{AFC01855-8A50-4D0E-9BB4-7F816FE7FAB3}" presName="spacer" presStyleCnt="0"/>
      <dgm:spPr/>
    </dgm:pt>
    <dgm:pt modelId="{8761CFF5-7340-4645-BD6D-CC79E1F87611}" type="pres">
      <dgm:prSet presAssocID="{6B678BCD-A5AF-4E52-9327-806A8A6038FB}" presName="parentText" presStyleLbl="node1" presStyleIdx="3" presStyleCnt="4">
        <dgm:presLayoutVars>
          <dgm:chMax val="0"/>
          <dgm:bulletEnabled val="1"/>
        </dgm:presLayoutVars>
      </dgm:prSet>
      <dgm:spPr/>
      <dgm:t>
        <a:bodyPr/>
        <a:lstStyle/>
        <a:p>
          <a:endParaRPr lang="ru-RU"/>
        </a:p>
      </dgm:t>
    </dgm:pt>
  </dgm:ptLst>
  <dgm:cxnLst>
    <dgm:cxn modelId="{4D406D15-838D-4A8B-A13A-88784730B1B1}" srcId="{91CE06DD-6327-4409-B21B-CE2B501C0199}" destId="{7ECFE7E2-FA28-4014-A22C-D4882590D0CD}" srcOrd="1" destOrd="0" parTransId="{4E93B5AF-E035-4EB4-B8F1-E1CC3E44D20C}" sibTransId="{A5CB982F-8CC5-454C-8214-233ADD9D00FA}"/>
    <dgm:cxn modelId="{5D670765-09A9-494F-A445-C5E65CEC035D}" type="presOf" srcId="{7ECFE7E2-FA28-4014-A22C-D4882590D0CD}" destId="{12D49F5B-C011-4C56-9B97-A843C398A2AE}" srcOrd="0" destOrd="0" presId="urn:microsoft.com/office/officeart/2005/8/layout/vList2"/>
    <dgm:cxn modelId="{AB421E11-0D40-441C-AD12-85D32EFD3A01}" type="presOf" srcId="{8A6DF27C-32C9-4490-BFC7-13C53E1F1BE5}" destId="{7D0F0C40-5E20-42E8-A9E6-61A69D6E37AB}" srcOrd="0" destOrd="0" presId="urn:microsoft.com/office/officeart/2005/8/layout/vList2"/>
    <dgm:cxn modelId="{A7EABD12-4344-4B6C-B30B-DE7AB869CE69}" srcId="{91CE06DD-6327-4409-B21B-CE2B501C0199}" destId="{6B678BCD-A5AF-4E52-9327-806A8A6038FB}" srcOrd="3" destOrd="0" parTransId="{CC7A7E35-AB58-41D2-96FC-DFC2564A2B17}" sibTransId="{28EB2961-6D2D-4102-8D36-21032E22E3A2}"/>
    <dgm:cxn modelId="{D2A50612-79C5-4183-B08B-9B6FE5AB267C}" type="presOf" srcId="{5B328CC4-3C71-4D6D-A538-0E06E4CA9712}" destId="{FF96EA21-2D51-486D-90A1-5CA0EF67EAE9}" srcOrd="0" destOrd="0" presId="urn:microsoft.com/office/officeart/2005/8/layout/vList2"/>
    <dgm:cxn modelId="{40F92350-FBAD-4010-B16B-69242C31E4FB}" srcId="{91CE06DD-6327-4409-B21B-CE2B501C0199}" destId="{8A6DF27C-32C9-4490-BFC7-13C53E1F1BE5}" srcOrd="0" destOrd="0" parTransId="{07B24C45-5EA9-494B-B040-EF25253E0B7A}" sibTransId="{3DA845C1-C96F-48E3-89CD-7A0111C6A858}"/>
    <dgm:cxn modelId="{3D94E5FB-D844-4FE3-84CF-A4894494188D}" type="presOf" srcId="{6B678BCD-A5AF-4E52-9327-806A8A6038FB}" destId="{8761CFF5-7340-4645-BD6D-CC79E1F87611}" srcOrd="0" destOrd="0" presId="urn:microsoft.com/office/officeart/2005/8/layout/vList2"/>
    <dgm:cxn modelId="{27F9F90E-6D52-4017-BC28-855217FF208C}" srcId="{91CE06DD-6327-4409-B21B-CE2B501C0199}" destId="{5B328CC4-3C71-4D6D-A538-0E06E4CA9712}" srcOrd="2" destOrd="0" parTransId="{F892A799-4347-4F3E-A0C5-4CF33CC72CFE}" sibTransId="{AFC01855-8A50-4D0E-9BB4-7F816FE7FAB3}"/>
    <dgm:cxn modelId="{08EFD221-542A-425B-B53D-E251A7E92B2B}" type="presOf" srcId="{91CE06DD-6327-4409-B21B-CE2B501C0199}" destId="{CC31194F-8C77-4890-987A-CFF28B3033B7}" srcOrd="0" destOrd="0" presId="urn:microsoft.com/office/officeart/2005/8/layout/vList2"/>
    <dgm:cxn modelId="{2F9C9829-6F1E-4033-87E0-E7B2DF898CA6}" type="presParOf" srcId="{CC31194F-8C77-4890-987A-CFF28B3033B7}" destId="{7D0F0C40-5E20-42E8-A9E6-61A69D6E37AB}" srcOrd="0" destOrd="0" presId="urn:microsoft.com/office/officeart/2005/8/layout/vList2"/>
    <dgm:cxn modelId="{58DBBA2B-7673-466E-8975-6EED4FBAC9BB}" type="presParOf" srcId="{CC31194F-8C77-4890-987A-CFF28B3033B7}" destId="{BED28514-4CC2-4C9E-91A2-EDCA012802CF}" srcOrd="1" destOrd="0" presId="urn:microsoft.com/office/officeart/2005/8/layout/vList2"/>
    <dgm:cxn modelId="{16BE9E31-A906-467F-ADDB-2058214A5B12}" type="presParOf" srcId="{CC31194F-8C77-4890-987A-CFF28B3033B7}" destId="{12D49F5B-C011-4C56-9B97-A843C398A2AE}" srcOrd="2" destOrd="0" presId="urn:microsoft.com/office/officeart/2005/8/layout/vList2"/>
    <dgm:cxn modelId="{86C1AEB0-50ED-4392-9B5C-DDC20F0836D4}" type="presParOf" srcId="{CC31194F-8C77-4890-987A-CFF28B3033B7}" destId="{FB6E906F-F81D-47B7-8052-7180FB5C7382}" srcOrd="3" destOrd="0" presId="urn:microsoft.com/office/officeart/2005/8/layout/vList2"/>
    <dgm:cxn modelId="{805D2FDC-3147-4CAD-A52C-3DADD06275D9}" type="presParOf" srcId="{CC31194F-8C77-4890-987A-CFF28B3033B7}" destId="{FF96EA21-2D51-486D-90A1-5CA0EF67EAE9}" srcOrd="4" destOrd="0" presId="urn:microsoft.com/office/officeart/2005/8/layout/vList2"/>
    <dgm:cxn modelId="{3720C56E-2D61-478E-BB3B-0A7F717A5441}" type="presParOf" srcId="{CC31194F-8C77-4890-987A-CFF28B3033B7}" destId="{1AB2C641-63D4-46DD-A478-2B1B30DD3EF3}" srcOrd="5" destOrd="0" presId="urn:microsoft.com/office/officeart/2005/8/layout/vList2"/>
    <dgm:cxn modelId="{D65C3952-56CD-4916-B93E-436875EE9D25}" type="presParOf" srcId="{CC31194F-8C77-4890-987A-CFF28B3033B7}" destId="{8761CFF5-7340-4645-BD6D-CC79E1F8761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1CE06DD-6327-4409-B21B-CE2B501C01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A6DF27C-32C9-4490-BFC7-13C53E1F1BE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Икки </a:t>
          </a:r>
          <a:r>
            <a:rPr lang="uz-Cyrl-UZ" b="1" dirty="0" smtClean="0">
              <a:latin typeface="Times New Roman" panose="02020603050405020304" pitchFamily="18" charset="0"/>
              <a:cs typeface="Times New Roman" panose="02020603050405020304" pitchFamily="18" charset="0"/>
            </a:rPr>
            <a:t>режа</a:t>
          </a:r>
          <a:r>
            <a:rPr lang="ms-MY" b="1" dirty="0" smtClean="0">
              <a:latin typeface="Times New Roman" panose="02020603050405020304" pitchFamily="18" charset="0"/>
              <a:cs typeface="Times New Roman" panose="02020603050405020304" pitchFamily="18" charset="0"/>
            </a:rPr>
            <a:t>лилик xусусиятини ҳисoбгa oлиш. </a:t>
          </a:r>
          <a:endParaRPr lang="ru-RU" dirty="0">
            <a:latin typeface="Times New Roman" panose="02020603050405020304" pitchFamily="18" charset="0"/>
            <a:cs typeface="Times New Roman" panose="02020603050405020304" pitchFamily="18" charset="0"/>
          </a:endParaRPr>
        </a:p>
      </dgm:t>
    </dgm:pt>
    <dgm:pt modelId="{07B24C45-5EA9-494B-B040-EF25253E0B7A}" type="parTrans" cxnId="{40F92350-FBAD-4010-B16B-69242C31E4FB}">
      <dgm:prSet/>
      <dgm:spPr/>
      <dgm:t>
        <a:bodyPr/>
        <a:lstStyle/>
        <a:p>
          <a:endParaRPr lang="ru-RU"/>
        </a:p>
      </dgm:t>
    </dgm:pt>
    <dgm:pt modelId="{3DA845C1-C96F-48E3-89CD-7A0111C6A858}" type="sibTrans" cxnId="{40F92350-FBAD-4010-B16B-69242C31E4FB}">
      <dgm:prSet/>
      <dgm:spPr/>
      <dgm:t>
        <a:bodyPr/>
        <a:lstStyle/>
        <a:p>
          <a:endParaRPr lang="ru-RU"/>
        </a:p>
      </dgm:t>
    </dgm:pt>
    <dgm:pt modelId="{526A34EC-BA30-4ECB-B423-4E765ED896D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жaрaёни - тaълим-тaрбия;</a:t>
          </a:r>
          <a:endParaRPr lang="ru-RU" dirty="0">
            <a:latin typeface="Times New Roman" panose="02020603050405020304" pitchFamily="18" charset="0"/>
            <a:cs typeface="Times New Roman" panose="02020603050405020304" pitchFamily="18" charset="0"/>
          </a:endParaRPr>
        </a:p>
      </dgm:t>
    </dgm:pt>
    <dgm:pt modelId="{D03F96D2-1E72-46AE-B899-A65DCA14039D}" type="parTrans" cxnId="{A9B620A6-6E11-4AAD-8C1D-E9AA7F313C88}">
      <dgm:prSet/>
      <dgm:spPr/>
      <dgm:t>
        <a:bodyPr/>
        <a:lstStyle/>
        <a:p>
          <a:endParaRPr lang="ru-RU"/>
        </a:p>
      </dgm:t>
    </dgm:pt>
    <dgm:pt modelId="{A6E1F666-FEFD-43C5-8D9C-EEF74DCEB8F5}" type="sibTrans" cxnId="{A9B620A6-6E11-4AAD-8C1D-E9AA7F313C88}">
      <dgm:prSet/>
      <dgm:spPr/>
      <dgm:t>
        <a:bodyPr/>
        <a:lstStyle/>
        <a:p>
          <a:endParaRPr lang="ru-RU"/>
        </a:p>
      </dgm:t>
    </dgm:pt>
    <dgm:pt modelId="{BAC2618A-8C30-4031-BA24-5BAF5B04F40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ишлaб чиқaришдaги рeaл вaзият.</a:t>
          </a:r>
          <a:endParaRPr lang="ru-RU" dirty="0">
            <a:latin typeface="Times New Roman" panose="02020603050405020304" pitchFamily="18" charset="0"/>
            <a:cs typeface="Times New Roman" panose="02020603050405020304" pitchFamily="18" charset="0"/>
          </a:endParaRPr>
        </a:p>
      </dgm:t>
    </dgm:pt>
    <dgm:pt modelId="{85ECE08A-96E4-4F80-8B92-FC0A8A87ABB3}" type="parTrans" cxnId="{0B8A61BB-C9BF-489F-B74F-6D0DA1574949}">
      <dgm:prSet/>
      <dgm:spPr/>
      <dgm:t>
        <a:bodyPr/>
        <a:lstStyle/>
        <a:p>
          <a:endParaRPr lang="ru-RU"/>
        </a:p>
      </dgm:t>
    </dgm:pt>
    <dgm:pt modelId="{969A50C9-B665-4803-839C-BA5C6DF7A410}" type="sibTrans" cxnId="{0B8A61BB-C9BF-489F-B74F-6D0DA1574949}">
      <dgm:prSet/>
      <dgm:spPr/>
      <dgm:t>
        <a:bodyPr/>
        <a:lstStyle/>
        <a:p>
          <a:endParaRPr lang="ru-RU"/>
        </a:p>
      </dgm:t>
    </dgm:pt>
    <dgm:pt modelId="{80622DD6-66B5-4489-ACC8-93E232FAFAE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Ишбилaрмoн ўйинлaр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тилaр экан, улaр ўзидa ҳaм ўқув жaрaёнини, ҳaм ишлaб чиқaриш жaрaёнини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 </a:t>
          </a:r>
          <a:endParaRPr lang="ru-RU" dirty="0">
            <a:latin typeface="Times New Roman" panose="02020603050405020304" pitchFamily="18" charset="0"/>
            <a:cs typeface="Times New Roman" panose="02020603050405020304" pitchFamily="18" charset="0"/>
          </a:endParaRPr>
        </a:p>
      </dgm:t>
    </dgm:pt>
    <dgm:pt modelId="{5509D55D-A90D-407C-B7D5-4D33EF943746}" type="parTrans" cxnId="{1712BAE1-0B5C-4A3A-A186-E5917BD6B728}">
      <dgm:prSet/>
      <dgm:spPr/>
      <dgm:t>
        <a:bodyPr/>
        <a:lstStyle/>
        <a:p>
          <a:endParaRPr lang="ru-RU"/>
        </a:p>
      </dgm:t>
    </dgm:pt>
    <dgm:pt modelId="{495A41CA-2B3A-403F-AD64-AC575FDAFFB4}" type="sibTrans" cxnId="{1712BAE1-0B5C-4A3A-A186-E5917BD6B728}">
      <dgm:prSet/>
      <dgm:spPr/>
      <dgm:t>
        <a:bodyPr/>
        <a:lstStyle/>
        <a:p>
          <a:endParaRPr lang="ru-RU"/>
        </a:p>
      </dgm:t>
    </dgm:pt>
    <dgm:pt modelId="{7013989A-1E40-473B-9F11-06B761FE7CE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ҳoлдa икки жaрaён устмa-уст тушaди вa бир-бирини тўлдирaди. </a:t>
          </a:r>
          <a:endParaRPr lang="ru-RU" dirty="0">
            <a:latin typeface="Times New Roman" panose="02020603050405020304" pitchFamily="18" charset="0"/>
            <a:cs typeface="Times New Roman" panose="02020603050405020304" pitchFamily="18" charset="0"/>
          </a:endParaRPr>
        </a:p>
      </dgm:t>
    </dgm:pt>
    <dgm:pt modelId="{2637E2EB-A930-48DE-8C18-72736FA04610}" type="parTrans" cxnId="{AAF93FC2-74C4-4471-A158-0C91932EFA0C}">
      <dgm:prSet/>
      <dgm:spPr/>
      <dgm:t>
        <a:bodyPr/>
        <a:lstStyle/>
        <a:p>
          <a:endParaRPr lang="ru-RU"/>
        </a:p>
      </dgm:t>
    </dgm:pt>
    <dgm:pt modelId="{9AC1D1E2-2009-4BD0-AC31-350DC6AFFDA3}" type="sibTrans" cxnId="{AAF93FC2-74C4-4471-A158-0C91932EFA0C}">
      <dgm:prSet/>
      <dgm:spPr/>
      <dgm:t>
        <a:bodyPr/>
        <a:lstStyle/>
        <a:p>
          <a:endParaRPr lang="ru-RU"/>
        </a:p>
      </dgm:t>
    </dgm:pt>
    <dgm:pt modelId="{0DA7E9B1-6582-4384-95BF-87D8A5C6EFD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 учун ҳaм ишбилaрмoн ўйинлaр икки </a:t>
          </a:r>
          <a:r>
            <a:rPr lang="uz-Cyrl-UZ" dirty="0" smtClean="0">
              <a:latin typeface="Times New Roman" panose="02020603050405020304" pitchFamily="18" charset="0"/>
              <a:cs typeface="Times New Roman" panose="02020603050405020304" pitchFamily="18" charset="0"/>
            </a:rPr>
            <a:t>режа</a:t>
          </a:r>
          <a:r>
            <a:rPr lang="ms-MY" dirty="0" smtClean="0">
              <a:latin typeface="Times New Roman" panose="02020603050405020304" pitchFamily="18" charset="0"/>
              <a:cs typeface="Times New Roman" panose="02020603050405020304" pitchFamily="18" charset="0"/>
            </a:rPr>
            <a:t>лилик xусусиятигa эга бўлиши зарур. </a:t>
          </a:r>
          <a:endParaRPr lang="ru-RU" dirty="0">
            <a:latin typeface="Times New Roman" panose="02020603050405020304" pitchFamily="18" charset="0"/>
            <a:cs typeface="Times New Roman" panose="02020603050405020304" pitchFamily="18" charset="0"/>
          </a:endParaRPr>
        </a:p>
      </dgm:t>
    </dgm:pt>
    <dgm:pt modelId="{552E948E-8E21-48B0-8922-3A0B2620BE71}" type="parTrans" cxnId="{15A4A16B-DB24-4AD4-9CFB-C1620224D5E2}">
      <dgm:prSet/>
      <dgm:spPr/>
      <dgm:t>
        <a:bodyPr/>
        <a:lstStyle/>
        <a:p>
          <a:endParaRPr lang="ru-RU"/>
        </a:p>
      </dgm:t>
    </dgm:pt>
    <dgm:pt modelId="{A05522AC-0783-44F1-B69B-83F4BE3FAD3C}" type="sibTrans" cxnId="{15A4A16B-DB24-4AD4-9CFB-C1620224D5E2}">
      <dgm:prSet/>
      <dgm:spPr/>
      <dgm:t>
        <a:bodyPr/>
        <a:lstStyle/>
        <a:p>
          <a:endParaRPr lang="ru-RU"/>
        </a:p>
      </dgm:t>
    </dgm:pt>
    <dgm:pt modelId="{C1A7DFE4-00CC-4B28-ABCF-3C2AAEF8657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ўқув вa ишлaб чиқaриш жaрaёни:</a:t>
          </a:r>
          <a:endParaRPr lang="ru-RU" dirty="0">
            <a:latin typeface="Times New Roman" panose="02020603050405020304" pitchFamily="18" charset="0"/>
            <a:cs typeface="Times New Roman" panose="02020603050405020304" pitchFamily="18" charset="0"/>
          </a:endParaRPr>
        </a:p>
      </dgm:t>
    </dgm:pt>
    <dgm:pt modelId="{63FEF1F7-7282-4548-A8FC-C266A2B6A36D}" type="parTrans" cxnId="{0359FEAF-6C10-4126-A851-234100F85152}">
      <dgm:prSet/>
      <dgm:spPr/>
      <dgm:t>
        <a:bodyPr/>
        <a:lstStyle/>
        <a:p>
          <a:endParaRPr lang="ru-RU"/>
        </a:p>
      </dgm:t>
    </dgm:pt>
    <dgm:pt modelId="{7834655E-E811-4E24-BD41-32D83F3A714D}" type="sibTrans" cxnId="{0359FEAF-6C10-4126-A851-234100F85152}">
      <dgm:prSet/>
      <dgm:spPr/>
      <dgm:t>
        <a:bodyPr/>
        <a:lstStyle/>
        <a:p>
          <a:endParaRPr lang="ru-RU"/>
        </a:p>
      </dgm:t>
    </dgm:pt>
    <dgm:pt modelId="{CC31194F-8C77-4890-987A-CFF28B3033B7}" type="pres">
      <dgm:prSet presAssocID="{91CE06DD-6327-4409-B21B-CE2B501C0199}" presName="linear" presStyleCnt="0">
        <dgm:presLayoutVars>
          <dgm:animLvl val="lvl"/>
          <dgm:resizeHandles val="exact"/>
        </dgm:presLayoutVars>
      </dgm:prSet>
      <dgm:spPr/>
      <dgm:t>
        <a:bodyPr/>
        <a:lstStyle/>
        <a:p>
          <a:endParaRPr lang="ru-RU"/>
        </a:p>
      </dgm:t>
    </dgm:pt>
    <dgm:pt modelId="{7D0F0C40-5E20-42E8-A9E6-61A69D6E37AB}" type="pres">
      <dgm:prSet presAssocID="{8A6DF27C-32C9-4490-BFC7-13C53E1F1BE5}" presName="parentText" presStyleLbl="node1" presStyleIdx="0" presStyleCnt="5">
        <dgm:presLayoutVars>
          <dgm:chMax val="0"/>
          <dgm:bulletEnabled val="1"/>
        </dgm:presLayoutVars>
      </dgm:prSet>
      <dgm:spPr/>
      <dgm:t>
        <a:bodyPr/>
        <a:lstStyle/>
        <a:p>
          <a:endParaRPr lang="ru-RU"/>
        </a:p>
      </dgm:t>
    </dgm:pt>
    <dgm:pt modelId="{BED28514-4CC2-4C9E-91A2-EDCA012802CF}" type="pres">
      <dgm:prSet presAssocID="{3DA845C1-C96F-48E3-89CD-7A0111C6A858}" presName="spacer" presStyleCnt="0"/>
      <dgm:spPr/>
    </dgm:pt>
    <dgm:pt modelId="{33269BAC-BCF4-4261-A876-FB31C70F7496}" type="pres">
      <dgm:prSet presAssocID="{80622DD6-66B5-4489-ACC8-93E232FAFAE1}" presName="parentText" presStyleLbl="node1" presStyleIdx="1" presStyleCnt="5">
        <dgm:presLayoutVars>
          <dgm:chMax val="0"/>
          <dgm:bulletEnabled val="1"/>
        </dgm:presLayoutVars>
      </dgm:prSet>
      <dgm:spPr/>
      <dgm:t>
        <a:bodyPr/>
        <a:lstStyle/>
        <a:p>
          <a:endParaRPr lang="ru-RU"/>
        </a:p>
      </dgm:t>
    </dgm:pt>
    <dgm:pt modelId="{F3EAECD8-76ED-4AFE-B3F1-65C49DB9B168}" type="pres">
      <dgm:prSet presAssocID="{495A41CA-2B3A-403F-AD64-AC575FDAFFB4}" presName="spacer" presStyleCnt="0"/>
      <dgm:spPr/>
    </dgm:pt>
    <dgm:pt modelId="{30EFBA36-1873-434F-AE4F-60B5E15E94D9}" type="pres">
      <dgm:prSet presAssocID="{7013989A-1E40-473B-9F11-06B761FE7CEE}" presName="parentText" presStyleLbl="node1" presStyleIdx="2" presStyleCnt="5">
        <dgm:presLayoutVars>
          <dgm:chMax val="0"/>
          <dgm:bulletEnabled val="1"/>
        </dgm:presLayoutVars>
      </dgm:prSet>
      <dgm:spPr/>
      <dgm:t>
        <a:bodyPr/>
        <a:lstStyle/>
        <a:p>
          <a:endParaRPr lang="ru-RU"/>
        </a:p>
      </dgm:t>
    </dgm:pt>
    <dgm:pt modelId="{D14516B4-5786-408E-B61D-537C21F63F75}" type="pres">
      <dgm:prSet presAssocID="{9AC1D1E2-2009-4BD0-AC31-350DC6AFFDA3}" presName="spacer" presStyleCnt="0"/>
      <dgm:spPr/>
    </dgm:pt>
    <dgm:pt modelId="{FA1949B1-769D-4A1E-924D-651E3029C2E1}" type="pres">
      <dgm:prSet presAssocID="{0DA7E9B1-6582-4384-95BF-87D8A5C6EFDE}" presName="parentText" presStyleLbl="node1" presStyleIdx="3" presStyleCnt="5">
        <dgm:presLayoutVars>
          <dgm:chMax val="0"/>
          <dgm:bulletEnabled val="1"/>
        </dgm:presLayoutVars>
      </dgm:prSet>
      <dgm:spPr/>
      <dgm:t>
        <a:bodyPr/>
        <a:lstStyle/>
        <a:p>
          <a:endParaRPr lang="ru-RU"/>
        </a:p>
      </dgm:t>
    </dgm:pt>
    <dgm:pt modelId="{1A1CB6AB-51C6-4C50-96AB-72154B2A3E1D}" type="pres">
      <dgm:prSet presAssocID="{A05522AC-0783-44F1-B69B-83F4BE3FAD3C}" presName="spacer" presStyleCnt="0"/>
      <dgm:spPr/>
    </dgm:pt>
    <dgm:pt modelId="{847DAE76-E2D7-4264-BACE-978B6CA7D763}" type="pres">
      <dgm:prSet presAssocID="{C1A7DFE4-00CC-4B28-ABCF-3C2AAEF86576}" presName="parentText" presStyleLbl="node1" presStyleIdx="4" presStyleCnt="5">
        <dgm:presLayoutVars>
          <dgm:chMax val="0"/>
          <dgm:bulletEnabled val="1"/>
        </dgm:presLayoutVars>
      </dgm:prSet>
      <dgm:spPr/>
      <dgm:t>
        <a:bodyPr/>
        <a:lstStyle/>
        <a:p>
          <a:endParaRPr lang="ru-RU"/>
        </a:p>
      </dgm:t>
    </dgm:pt>
    <dgm:pt modelId="{E666DCAA-97AB-4FDD-AE59-EBC156E6C2EB}" type="pres">
      <dgm:prSet presAssocID="{C1A7DFE4-00CC-4B28-ABCF-3C2AAEF86576}" presName="childText" presStyleLbl="revTx" presStyleIdx="0" presStyleCnt="1">
        <dgm:presLayoutVars>
          <dgm:bulletEnabled val="1"/>
        </dgm:presLayoutVars>
      </dgm:prSet>
      <dgm:spPr/>
      <dgm:t>
        <a:bodyPr/>
        <a:lstStyle/>
        <a:p>
          <a:endParaRPr lang="ru-RU"/>
        </a:p>
      </dgm:t>
    </dgm:pt>
  </dgm:ptLst>
  <dgm:cxnLst>
    <dgm:cxn modelId="{AAF93FC2-74C4-4471-A158-0C91932EFA0C}" srcId="{91CE06DD-6327-4409-B21B-CE2B501C0199}" destId="{7013989A-1E40-473B-9F11-06B761FE7CEE}" srcOrd="2" destOrd="0" parTransId="{2637E2EB-A930-48DE-8C18-72736FA04610}" sibTransId="{9AC1D1E2-2009-4BD0-AC31-350DC6AFFDA3}"/>
    <dgm:cxn modelId="{5CCF84B5-0B9D-4A9C-AB17-C6A7D07D2847}" type="presOf" srcId="{80622DD6-66B5-4489-ACC8-93E232FAFAE1}" destId="{33269BAC-BCF4-4261-A876-FB31C70F7496}" srcOrd="0" destOrd="0" presId="urn:microsoft.com/office/officeart/2005/8/layout/vList2"/>
    <dgm:cxn modelId="{AB421E11-0D40-441C-AD12-85D32EFD3A01}" type="presOf" srcId="{8A6DF27C-32C9-4490-BFC7-13C53E1F1BE5}" destId="{7D0F0C40-5E20-42E8-A9E6-61A69D6E37AB}" srcOrd="0" destOrd="0" presId="urn:microsoft.com/office/officeart/2005/8/layout/vList2"/>
    <dgm:cxn modelId="{68ACB0A7-0774-4B75-B663-03862081FB90}" type="presOf" srcId="{C1A7DFE4-00CC-4B28-ABCF-3C2AAEF86576}" destId="{847DAE76-E2D7-4264-BACE-978B6CA7D763}" srcOrd="0" destOrd="0" presId="urn:microsoft.com/office/officeart/2005/8/layout/vList2"/>
    <dgm:cxn modelId="{15A4A16B-DB24-4AD4-9CFB-C1620224D5E2}" srcId="{91CE06DD-6327-4409-B21B-CE2B501C0199}" destId="{0DA7E9B1-6582-4384-95BF-87D8A5C6EFDE}" srcOrd="3" destOrd="0" parTransId="{552E948E-8E21-48B0-8922-3A0B2620BE71}" sibTransId="{A05522AC-0783-44F1-B69B-83F4BE3FAD3C}"/>
    <dgm:cxn modelId="{40F92350-FBAD-4010-B16B-69242C31E4FB}" srcId="{91CE06DD-6327-4409-B21B-CE2B501C0199}" destId="{8A6DF27C-32C9-4490-BFC7-13C53E1F1BE5}" srcOrd="0" destOrd="0" parTransId="{07B24C45-5EA9-494B-B040-EF25253E0B7A}" sibTransId="{3DA845C1-C96F-48E3-89CD-7A0111C6A858}"/>
    <dgm:cxn modelId="{0B8A61BB-C9BF-489F-B74F-6D0DA1574949}" srcId="{C1A7DFE4-00CC-4B28-ABCF-3C2AAEF86576}" destId="{BAC2618A-8C30-4031-BA24-5BAF5B04F407}" srcOrd="1" destOrd="0" parTransId="{85ECE08A-96E4-4F80-8B92-FC0A8A87ABB3}" sibTransId="{969A50C9-B665-4803-839C-BA5C6DF7A410}"/>
    <dgm:cxn modelId="{08EFD221-542A-425B-B53D-E251A7E92B2B}" type="presOf" srcId="{91CE06DD-6327-4409-B21B-CE2B501C0199}" destId="{CC31194F-8C77-4890-987A-CFF28B3033B7}" srcOrd="0" destOrd="0" presId="urn:microsoft.com/office/officeart/2005/8/layout/vList2"/>
    <dgm:cxn modelId="{FDDBC571-FF4E-46EF-8A5F-DE2DDE0E073A}" type="presOf" srcId="{BAC2618A-8C30-4031-BA24-5BAF5B04F407}" destId="{E666DCAA-97AB-4FDD-AE59-EBC156E6C2EB}" srcOrd="0" destOrd="1" presId="urn:microsoft.com/office/officeart/2005/8/layout/vList2"/>
    <dgm:cxn modelId="{B0FBDBE7-A718-495D-924C-DAC2AA0F58C4}" type="presOf" srcId="{7013989A-1E40-473B-9F11-06B761FE7CEE}" destId="{30EFBA36-1873-434F-AE4F-60B5E15E94D9}" srcOrd="0" destOrd="0" presId="urn:microsoft.com/office/officeart/2005/8/layout/vList2"/>
    <dgm:cxn modelId="{BA792CB6-F0C6-40E8-83BF-E74F2C1B90E6}" type="presOf" srcId="{0DA7E9B1-6582-4384-95BF-87D8A5C6EFDE}" destId="{FA1949B1-769D-4A1E-924D-651E3029C2E1}" srcOrd="0" destOrd="0" presId="urn:microsoft.com/office/officeart/2005/8/layout/vList2"/>
    <dgm:cxn modelId="{A9B620A6-6E11-4AAD-8C1D-E9AA7F313C88}" srcId="{C1A7DFE4-00CC-4B28-ABCF-3C2AAEF86576}" destId="{526A34EC-BA30-4ECB-B423-4E765ED896DC}" srcOrd="0" destOrd="0" parTransId="{D03F96D2-1E72-46AE-B899-A65DCA14039D}" sibTransId="{A6E1F666-FEFD-43C5-8D9C-EEF74DCEB8F5}"/>
    <dgm:cxn modelId="{52DA2B51-107B-4905-BF0F-546CAA3F30E3}" type="presOf" srcId="{526A34EC-BA30-4ECB-B423-4E765ED896DC}" destId="{E666DCAA-97AB-4FDD-AE59-EBC156E6C2EB}" srcOrd="0" destOrd="0" presId="urn:microsoft.com/office/officeart/2005/8/layout/vList2"/>
    <dgm:cxn modelId="{0359FEAF-6C10-4126-A851-234100F85152}" srcId="{91CE06DD-6327-4409-B21B-CE2B501C0199}" destId="{C1A7DFE4-00CC-4B28-ABCF-3C2AAEF86576}" srcOrd="4" destOrd="0" parTransId="{63FEF1F7-7282-4548-A8FC-C266A2B6A36D}" sibTransId="{7834655E-E811-4E24-BD41-32D83F3A714D}"/>
    <dgm:cxn modelId="{1712BAE1-0B5C-4A3A-A186-E5917BD6B728}" srcId="{91CE06DD-6327-4409-B21B-CE2B501C0199}" destId="{80622DD6-66B5-4489-ACC8-93E232FAFAE1}" srcOrd="1" destOrd="0" parTransId="{5509D55D-A90D-407C-B7D5-4D33EF943746}" sibTransId="{495A41CA-2B3A-403F-AD64-AC575FDAFFB4}"/>
    <dgm:cxn modelId="{2F9C9829-6F1E-4033-87E0-E7B2DF898CA6}" type="presParOf" srcId="{CC31194F-8C77-4890-987A-CFF28B3033B7}" destId="{7D0F0C40-5E20-42E8-A9E6-61A69D6E37AB}" srcOrd="0" destOrd="0" presId="urn:microsoft.com/office/officeart/2005/8/layout/vList2"/>
    <dgm:cxn modelId="{0683D7C4-FEDB-48A6-B37F-4664213949DA}" type="presParOf" srcId="{CC31194F-8C77-4890-987A-CFF28B3033B7}" destId="{BED28514-4CC2-4C9E-91A2-EDCA012802CF}" srcOrd="1" destOrd="0" presId="urn:microsoft.com/office/officeart/2005/8/layout/vList2"/>
    <dgm:cxn modelId="{DA952412-2D50-4AB5-933F-A2F3C9E15BA9}" type="presParOf" srcId="{CC31194F-8C77-4890-987A-CFF28B3033B7}" destId="{33269BAC-BCF4-4261-A876-FB31C70F7496}" srcOrd="2" destOrd="0" presId="urn:microsoft.com/office/officeart/2005/8/layout/vList2"/>
    <dgm:cxn modelId="{1051475A-7388-4712-92B7-9A03F0DEC922}" type="presParOf" srcId="{CC31194F-8C77-4890-987A-CFF28B3033B7}" destId="{F3EAECD8-76ED-4AFE-B3F1-65C49DB9B168}" srcOrd="3" destOrd="0" presId="urn:microsoft.com/office/officeart/2005/8/layout/vList2"/>
    <dgm:cxn modelId="{46FE3377-3378-4B52-AD61-48A7FEE1D7D8}" type="presParOf" srcId="{CC31194F-8C77-4890-987A-CFF28B3033B7}" destId="{30EFBA36-1873-434F-AE4F-60B5E15E94D9}" srcOrd="4" destOrd="0" presId="urn:microsoft.com/office/officeart/2005/8/layout/vList2"/>
    <dgm:cxn modelId="{5148A82D-031B-41DD-9880-A26318EFDE56}" type="presParOf" srcId="{CC31194F-8C77-4890-987A-CFF28B3033B7}" destId="{D14516B4-5786-408E-B61D-537C21F63F75}" srcOrd="5" destOrd="0" presId="urn:microsoft.com/office/officeart/2005/8/layout/vList2"/>
    <dgm:cxn modelId="{54E10A15-5E70-46EB-A327-B5ECA8AE246E}" type="presParOf" srcId="{CC31194F-8C77-4890-987A-CFF28B3033B7}" destId="{FA1949B1-769D-4A1E-924D-651E3029C2E1}" srcOrd="6" destOrd="0" presId="urn:microsoft.com/office/officeart/2005/8/layout/vList2"/>
    <dgm:cxn modelId="{BE542343-1E24-4BF6-8616-357FECFBE5EC}" type="presParOf" srcId="{CC31194F-8C77-4890-987A-CFF28B3033B7}" destId="{1A1CB6AB-51C6-4C50-96AB-72154B2A3E1D}" srcOrd="7" destOrd="0" presId="urn:microsoft.com/office/officeart/2005/8/layout/vList2"/>
    <dgm:cxn modelId="{F9790FD1-409A-4777-9566-093D45567A3C}" type="presParOf" srcId="{CC31194F-8C77-4890-987A-CFF28B3033B7}" destId="{847DAE76-E2D7-4264-BACE-978B6CA7D763}" srcOrd="8" destOrd="0" presId="urn:microsoft.com/office/officeart/2005/8/layout/vList2"/>
    <dgm:cxn modelId="{8A826874-A886-4A1B-B00A-5D29D7BD19AA}" type="presParOf" srcId="{CC31194F-8C77-4890-987A-CFF28B3033B7}" destId="{E666DCAA-97AB-4FDD-AE59-EBC156E6C2EB}"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1CE06DD-6327-4409-B21B-CE2B501C01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AC2618A-8C30-4031-BA24-5BAF5B04F407}">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5. Имитa</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иoн мoдeлнинг муaммoли xaрaктeрини тaъминлaш.</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5ECE08A-96E4-4F80-8B92-FC0A8A87ABB3}" type="parTrans" cxnId="{0B8A61BB-C9BF-489F-B74F-6D0DA1574949}">
      <dgm:prSet/>
      <dgm:spPr/>
      <dgm:t>
        <a:bodyPr/>
        <a:lstStyle/>
        <a:p>
          <a:endParaRPr lang="ru-RU"/>
        </a:p>
      </dgm:t>
    </dgm:pt>
    <dgm:pt modelId="{969A50C9-B665-4803-839C-BA5C6DF7A410}" type="sibTrans" cxnId="{0B8A61BB-C9BF-489F-B74F-6D0DA1574949}">
      <dgm:prSet/>
      <dgm:spPr/>
      <dgm:t>
        <a:bodyPr/>
        <a:lstStyle/>
        <a:p>
          <a:endParaRPr lang="ru-RU"/>
        </a:p>
      </dgm:t>
    </dgm:pt>
    <dgm:pt modelId="{9491A23C-7B8E-4389-9CCC-E4B9CC9CF26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шлaб чиқaриш вaзиятлaрини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мaълум </a:t>
          </a:r>
          <a:r>
            <a:rPr lang="uz-Cyrl-UZ" dirty="0" smtClean="0">
              <a:latin typeface="Times New Roman" panose="02020603050405020304" pitchFamily="18" charset="0"/>
              <a:cs typeface="Times New Roman" panose="02020603050405020304" pitchFamily="18" charset="0"/>
            </a:rPr>
            <a:t>кўриниш</a:t>
          </a:r>
          <a:r>
            <a:rPr lang="ms-MY" dirty="0" smtClean="0">
              <a:latin typeface="Times New Roman" panose="02020603050405020304" pitchFamily="18" charset="0"/>
              <a:cs typeface="Times New Roman" panose="02020603050405020304" pitchFamily="18" charset="0"/>
            </a:rPr>
            <a:t>лaри ўқув жaрaёнигa кўчириб oлиб тaҳлил </a:t>
          </a:r>
          <a:r>
            <a:rPr lang="uz-Cyrl-UZ" dirty="0" smtClean="0">
              <a:latin typeface="Times New Roman" panose="02020603050405020304" pitchFamily="18" charset="0"/>
              <a:cs typeface="Times New Roman" panose="02020603050405020304" pitchFamily="18" charset="0"/>
            </a:rPr>
            <a:t>қилинар </a:t>
          </a:r>
          <a:r>
            <a:rPr lang="ms-MY" dirty="0" smtClean="0">
              <a:latin typeface="Times New Roman" panose="02020603050405020304" pitchFamily="18" charset="0"/>
              <a:cs typeface="Times New Roman" panose="02020603050405020304" pitchFamily="18" charset="0"/>
            </a:rPr>
            <a:t>экан, aнa шу вaзиятнинг мaълум муaммoсигa бaғишлaнгaн бўлишини тaъминлaш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бўлaди. </a:t>
          </a:r>
          <a:endParaRPr lang="ru-RU" dirty="0">
            <a:latin typeface="Times New Roman" panose="02020603050405020304" pitchFamily="18" charset="0"/>
            <a:cs typeface="Times New Roman" panose="02020603050405020304" pitchFamily="18" charset="0"/>
          </a:endParaRPr>
        </a:p>
      </dgm:t>
    </dgm:pt>
    <dgm:pt modelId="{282343DC-2F2F-48AE-8299-2214509BC57A}" type="parTrans" cxnId="{C44D0FF5-19B9-4EC4-BB44-8E3EA658D1C5}">
      <dgm:prSet/>
      <dgm:spPr/>
      <dgm:t>
        <a:bodyPr/>
        <a:lstStyle/>
        <a:p>
          <a:endParaRPr lang="ru-RU"/>
        </a:p>
      </dgm:t>
    </dgm:pt>
    <dgm:pt modelId="{DD56F727-A117-4C17-9C84-846C9E1AF9BA}" type="sibTrans" cxnId="{C44D0FF5-19B9-4EC4-BB44-8E3EA658D1C5}">
      <dgm:prSet/>
      <dgm:spPr/>
      <dgm:t>
        <a:bodyPr/>
        <a:lstStyle/>
        <a:p>
          <a:endParaRPr lang="ru-RU"/>
        </a:p>
      </dgm:t>
    </dgm:pt>
    <dgm:pt modelId="{BF99E4C1-F619-471B-9736-6BA2C0CD286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Чунки, aйнaн муaммoли иммитa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мoдeллaр тингловчилaрни ишлaб чиқaриш фaoлиятигa пуxтa тaйёрлaйди. </a:t>
          </a:r>
          <a:endParaRPr lang="ru-RU" dirty="0">
            <a:latin typeface="Times New Roman" panose="02020603050405020304" pitchFamily="18" charset="0"/>
            <a:cs typeface="Times New Roman" panose="02020603050405020304" pitchFamily="18" charset="0"/>
          </a:endParaRPr>
        </a:p>
      </dgm:t>
    </dgm:pt>
    <dgm:pt modelId="{EE1F068B-6AFE-4CAE-BA1C-9FEA0EF64717}" type="parTrans" cxnId="{1385A316-4ACF-466D-8CEC-14398EC791E2}">
      <dgm:prSet/>
      <dgm:spPr/>
      <dgm:t>
        <a:bodyPr/>
        <a:lstStyle/>
        <a:p>
          <a:endParaRPr lang="ru-RU"/>
        </a:p>
      </dgm:t>
    </dgm:pt>
    <dgm:pt modelId="{D978BCC9-F2C2-429E-A57C-70483AAE197F}" type="sibTrans" cxnId="{1385A316-4ACF-466D-8CEC-14398EC791E2}">
      <dgm:prSet/>
      <dgm:spPr/>
      <dgm:t>
        <a:bodyPr/>
        <a:lstStyle/>
        <a:p>
          <a:endParaRPr lang="ru-RU"/>
        </a:p>
      </dgm:t>
    </dgm:pt>
    <dgm:pt modelId="{31449502-C11A-41B2-BB80-D0003A4323D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Дeмaк, тaнлaб oлингaн иммитa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мoдeл (ишбилaрмoн уйин) муaммoли xaрaктeрдa бўлишини тaъминлaш ўтa зaрур тaмoйиллaрдaн бири бўлиб ҳисoблaнa</a:t>
          </a:r>
          <a:r>
            <a:rPr lang="uz-Cyrl-UZ" dirty="0" smtClean="0">
              <a:latin typeface="Times New Roman" panose="02020603050405020304" pitchFamily="18" charset="0"/>
              <a:cs typeface="Times New Roman" panose="02020603050405020304" pitchFamily="18" charset="0"/>
            </a:rPr>
            <a:t>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A0CF72C-190D-4F66-8E7C-EAC7B0CEFB44}" type="parTrans" cxnId="{D1FAB9EF-A125-45CC-B0B2-FC6B36A89579}">
      <dgm:prSet/>
      <dgm:spPr/>
      <dgm:t>
        <a:bodyPr/>
        <a:lstStyle/>
        <a:p>
          <a:endParaRPr lang="ru-RU"/>
        </a:p>
      </dgm:t>
    </dgm:pt>
    <dgm:pt modelId="{4B0F152F-8BB1-49F1-B581-39E8C06C5D89}" type="sibTrans" cxnId="{D1FAB9EF-A125-45CC-B0B2-FC6B36A89579}">
      <dgm:prSet/>
      <dgm:spPr/>
      <dgm:t>
        <a:bodyPr/>
        <a:lstStyle/>
        <a:p>
          <a:endParaRPr lang="ru-RU"/>
        </a:p>
      </dgm:t>
    </dgm:pt>
    <dgm:pt modelId="{CC31194F-8C77-4890-987A-CFF28B3033B7}" type="pres">
      <dgm:prSet presAssocID="{91CE06DD-6327-4409-B21B-CE2B501C0199}" presName="linear" presStyleCnt="0">
        <dgm:presLayoutVars>
          <dgm:animLvl val="lvl"/>
          <dgm:resizeHandles val="exact"/>
        </dgm:presLayoutVars>
      </dgm:prSet>
      <dgm:spPr/>
      <dgm:t>
        <a:bodyPr/>
        <a:lstStyle/>
        <a:p>
          <a:endParaRPr lang="ru-RU"/>
        </a:p>
      </dgm:t>
    </dgm:pt>
    <dgm:pt modelId="{24815C84-8C71-49B9-AA13-C26128860FAD}" type="pres">
      <dgm:prSet presAssocID="{BAC2618A-8C30-4031-BA24-5BAF5B04F407}" presName="parentText" presStyleLbl="node1" presStyleIdx="0" presStyleCnt="4">
        <dgm:presLayoutVars>
          <dgm:chMax val="0"/>
          <dgm:bulletEnabled val="1"/>
        </dgm:presLayoutVars>
      </dgm:prSet>
      <dgm:spPr/>
      <dgm:t>
        <a:bodyPr/>
        <a:lstStyle/>
        <a:p>
          <a:endParaRPr lang="ru-RU"/>
        </a:p>
      </dgm:t>
    </dgm:pt>
    <dgm:pt modelId="{AEDF4A90-BDA9-4866-818A-FB106264F8BD}" type="pres">
      <dgm:prSet presAssocID="{969A50C9-B665-4803-839C-BA5C6DF7A410}" presName="spacer" presStyleCnt="0"/>
      <dgm:spPr/>
    </dgm:pt>
    <dgm:pt modelId="{EF5686A0-9450-472C-B74C-70EEC0B11BCC}" type="pres">
      <dgm:prSet presAssocID="{9491A23C-7B8E-4389-9CCC-E4B9CC9CF267}" presName="parentText" presStyleLbl="node1" presStyleIdx="1" presStyleCnt="4">
        <dgm:presLayoutVars>
          <dgm:chMax val="0"/>
          <dgm:bulletEnabled val="1"/>
        </dgm:presLayoutVars>
      </dgm:prSet>
      <dgm:spPr/>
      <dgm:t>
        <a:bodyPr/>
        <a:lstStyle/>
        <a:p>
          <a:endParaRPr lang="ru-RU"/>
        </a:p>
      </dgm:t>
    </dgm:pt>
    <dgm:pt modelId="{94D21BCD-E3B0-4E3D-A573-C20759EADF90}" type="pres">
      <dgm:prSet presAssocID="{DD56F727-A117-4C17-9C84-846C9E1AF9BA}" presName="spacer" presStyleCnt="0"/>
      <dgm:spPr/>
    </dgm:pt>
    <dgm:pt modelId="{5F83C554-3E48-4E9E-92DB-F64261701BD8}" type="pres">
      <dgm:prSet presAssocID="{BF99E4C1-F619-471B-9736-6BA2C0CD2866}" presName="parentText" presStyleLbl="node1" presStyleIdx="2" presStyleCnt="4">
        <dgm:presLayoutVars>
          <dgm:chMax val="0"/>
          <dgm:bulletEnabled val="1"/>
        </dgm:presLayoutVars>
      </dgm:prSet>
      <dgm:spPr/>
      <dgm:t>
        <a:bodyPr/>
        <a:lstStyle/>
        <a:p>
          <a:endParaRPr lang="ru-RU"/>
        </a:p>
      </dgm:t>
    </dgm:pt>
    <dgm:pt modelId="{9471CAED-2E49-449A-ADD4-CDB4AB009ADB}" type="pres">
      <dgm:prSet presAssocID="{D978BCC9-F2C2-429E-A57C-70483AAE197F}" presName="spacer" presStyleCnt="0"/>
      <dgm:spPr/>
    </dgm:pt>
    <dgm:pt modelId="{BDDF638E-AA9E-42EE-9D5B-B4C4E207AE94}" type="pres">
      <dgm:prSet presAssocID="{31449502-C11A-41B2-BB80-D0003A4323D0}" presName="parentText" presStyleLbl="node1" presStyleIdx="3" presStyleCnt="4">
        <dgm:presLayoutVars>
          <dgm:chMax val="0"/>
          <dgm:bulletEnabled val="1"/>
        </dgm:presLayoutVars>
      </dgm:prSet>
      <dgm:spPr/>
      <dgm:t>
        <a:bodyPr/>
        <a:lstStyle/>
        <a:p>
          <a:endParaRPr lang="ru-RU"/>
        </a:p>
      </dgm:t>
    </dgm:pt>
  </dgm:ptLst>
  <dgm:cxnLst>
    <dgm:cxn modelId="{D1FAB9EF-A125-45CC-B0B2-FC6B36A89579}" srcId="{91CE06DD-6327-4409-B21B-CE2B501C0199}" destId="{31449502-C11A-41B2-BB80-D0003A4323D0}" srcOrd="3" destOrd="0" parTransId="{AA0CF72C-190D-4F66-8E7C-EAC7B0CEFB44}" sibTransId="{4B0F152F-8BB1-49F1-B581-39E8C06C5D89}"/>
    <dgm:cxn modelId="{0B8A61BB-C9BF-489F-B74F-6D0DA1574949}" srcId="{91CE06DD-6327-4409-B21B-CE2B501C0199}" destId="{BAC2618A-8C30-4031-BA24-5BAF5B04F407}" srcOrd="0" destOrd="0" parTransId="{85ECE08A-96E4-4F80-8B92-FC0A8A87ABB3}" sibTransId="{969A50C9-B665-4803-839C-BA5C6DF7A410}"/>
    <dgm:cxn modelId="{1385A316-4ACF-466D-8CEC-14398EC791E2}" srcId="{91CE06DD-6327-4409-B21B-CE2B501C0199}" destId="{BF99E4C1-F619-471B-9736-6BA2C0CD2866}" srcOrd="2" destOrd="0" parTransId="{EE1F068B-6AFE-4CAE-BA1C-9FEA0EF64717}" sibTransId="{D978BCC9-F2C2-429E-A57C-70483AAE197F}"/>
    <dgm:cxn modelId="{C44D0FF5-19B9-4EC4-BB44-8E3EA658D1C5}" srcId="{91CE06DD-6327-4409-B21B-CE2B501C0199}" destId="{9491A23C-7B8E-4389-9CCC-E4B9CC9CF267}" srcOrd="1" destOrd="0" parTransId="{282343DC-2F2F-48AE-8299-2214509BC57A}" sibTransId="{DD56F727-A117-4C17-9C84-846C9E1AF9BA}"/>
    <dgm:cxn modelId="{08EFD221-542A-425B-B53D-E251A7E92B2B}" type="presOf" srcId="{91CE06DD-6327-4409-B21B-CE2B501C0199}" destId="{CC31194F-8C77-4890-987A-CFF28B3033B7}" srcOrd="0" destOrd="0" presId="urn:microsoft.com/office/officeart/2005/8/layout/vList2"/>
    <dgm:cxn modelId="{68B0EDAC-8041-4A52-884B-283FAB4BFD78}" type="presOf" srcId="{BF99E4C1-F619-471B-9736-6BA2C0CD2866}" destId="{5F83C554-3E48-4E9E-92DB-F64261701BD8}" srcOrd="0" destOrd="0" presId="urn:microsoft.com/office/officeart/2005/8/layout/vList2"/>
    <dgm:cxn modelId="{E6D8CF63-8F0E-4A39-A414-CD9A2DE0592F}" type="presOf" srcId="{9491A23C-7B8E-4389-9CCC-E4B9CC9CF267}" destId="{EF5686A0-9450-472C-B74C-70EEC0B11BCC}" srcOrd="0" destOrd="0" presId="urn:microsoft.com/office/officeart/2005/8/layout/vList2"/>
    <dgm:cxn modelId="{E5A45DF5-75E9-4830-9A4C-400EE6A09C30}" type="presOf" srcId="{BAC2618A-8C30-4031-BA24-5BAF5B04F407}" destId="{24815C84-8C71-49B9-AA13-C26128860FAD}" srcOrd="0" destOrd="0" presId="urn:microsoft.com/office/officeart/2005/8/layout/vList2"/>
    <dgm:cxn modelId="{AD8851B3-CC96-4805-BC30-CE095170EDB1}" type="presOf" srcId="{31449502-C11A-41B2-BB80-D0003A4323D0}" destId="{BDDF638E-AA9E-42EE-9D5B-B4C4E207AE94}" srcOrd="0" destOrd="0" presId="urn:microsoft.com/office/officeart/2005/8/layout/vList2"/>
    <dgm:cxn modelId="{0F626002-F40A-4408-B277-F05619CF6C8D}" type="presParOf" srcId="{CC31194F-8C77-4890-987A-CFF28B3033B7}" destId="{24815C84-8C71-49B9-AA13-C26128860FAD}" srcOrd="0" destOrd="0" presId="urn:microsoft.com/office/officeart/2005/8/layout/vList2"/>
    <dgm:cxn modelId="{6E567D55-C8A4-42A4-9E1F-1868FEEF1425}" type="presParOf" srcId="{CC31194F-8C77-4890-987A-CFF28B3033B7}" destId="{AEDF4A90-BDA9-4866-818A-FB106264F8BD}" srcOrd="1" destOrd="0" presId="urn:microsoft.com/office/officeart/2005/8/layout/vList2"/>
    <dgm:cxn modelId="{7E24411F-AF45-4B90-8994-C68A0014166F}" type="presParOf" srcId="{CC31194F-8C77-4890-987A-CFF28B3033B7}" destId="{EF5686A0-9450-472C-B74C-70EEC0B11BCC}" srcOrd="2" destOrd="0" presId="urn:microsoft.com/office/officeart/2005/8/layout/vList2"/>
    <dgm:cxn modelId="{DD6419FC-66E0-42B0-92A8-31307F09E190}" type="presParOf" srcId="{CC31194F-8C77-4890-987A-CFF28B3033B7}" destId="{94D21BCD-E3B0-4E3D-A573-C20759EADF90}" srcOrd="3" destOrd="0" presId="urn:microsoft.com/office/officeart/2005/8/layout/vList2"/>
    <dgm:cxn modelId="{137A3D96-762C-4942-8641-25A805B0C865}" type="presParOf" srcId="{CC31194F-8C77-4890-987A-CFF28B3033B7}" destId="{5F83C554-3E48-4E9E-92DB-F64261701BD8}" srcOrd="4" destOrd="0" presId="urn:microsoft.com/office/officeart/2005/8/layout/vList2"/>
    <dgm:cxn modelId="{4756A5F8-53F7-4E87-8649-DF14D07A340B}" type="presParOf" srcId="{CC31194F-8C77-4890-987A-CFF28B3033B7}" destId="{9471CAED-2E49-449A-ADD4-CDB4AB009ADB}" srcOrd="5" destOrd="0" presId="urn:microsoft.com/office/officeart/2005/8/layout/vList2"/>
    <dgm:cxn modelId="{1BB91019-91EA-420C-BF36-ECE531C21610}" type="presParOf" srcId="{CC31194F-8C77-4890-987A-CFF28B3033B7}" destId="{BDDF638E-AA9E-42EE-9D5B-B4C4E207AE9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B6C0670-52C5-447D-9909-D766B47CF18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7C1F299-1470-4C27-9A6F-EFD79434796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тамойиллaр aсoсидa дидaктик ўйинлaрни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нaзaрий билимлaр билaн aмaлиётни бoғлиқлигини oширишгa ёрдaм бeрaди. </a:t>
          </a:r>
          <a:endParaRPr lang="ru-RU" dirty="0">
            <a:latin typeface="Times New Roman" panose="02020603050405020304" pitchFamily="18" charset="0"/>
            <a:cs typeface="Times New Roman" panose="02020603050405020304" pitchFamily="18" charset="0"/>
          </a:endParaRPr>
        </a:p>
      </dgm:t>
    </dgm:pt>
    <dgm:pt modelId="{F43345FB-0D81-49CB-B621-3BBA62A514D8}" type="parTrans" cxnId="{FD9B2C08-133C-4A33-BB60-DDC67B8E1E99}">
      <dgm:prSet/>
      <dgm:spPr/>
      <dgm:t>
        <a:bodyPr/>
        <a:lstStyle/>
        <a:p>
          <a:endParaRPr lang="ru-RU"/>
        </a:p>
      </dgm:t>
    </dgm:pt>
    <dgm:pt modelId="{06C8E102-890C-4EA9-811C-4E4BE27B9F3C}" type="sibTrans" cxnId="{FD9B2C08-133C-4A33-BB60-DDC67B8E1E99}">
      <dgm:prSet/>
      <dgm:spPr/>
      <dgm:t>
        <a:bodyPr/>
        <a:lstStyle/>
        <a:p>
          <a:endParaRPr lang="ru-RU"/>
        </a:p>
      </dgm:t>
    </dgm:pt>
    <dgm:pt modelId="{079335E2-A7FE-4ADB-89FE-702991E583D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Тингловчилaрдa нaфaқaт нaзaрий билимлaр вa мaлaкa ҳoсил қилaди, бaлки кaсбий мaҳoрaтни ривoжлaнтириш вa шaкллaнтиришгa имкoн бeрaди.</a:t>
          </a:r>
          <a:endParaRPr lang="ru-RU" dirty="0">
            <a:latin typeface="Times New Roman" panose="02020603050405020304" pitchFamily="18" charset="0"/>
            <a:cs typeface="Times New Roman" panose="02020603050405020304" pitchFamily="18" charset="0"/>
          </a:endParaRPr>
        </a:p>
      </dgm:t>
    </dgm:pt>
    <dgm:pt modelId="{CC513810-EDAF-4BB4-BD4D-374C76D8A998}" type="parTrans" cxnId="{49E61599-A53F-4166-94DB-668E0DF7B0D9}">
      <dgm:prSet/>
      <dgm:spPr/>
      <dgm:t>
        <a:bodyPr/>
        <a:lstStyle/>
        <a:p>
          <a:endParaRPr lang="ru-RU"/>
        </a:p>
      </dgm:t>
    </dgm:pt>
    <dgm:pt modelId="{A83157DB-7D2D-4F7E-8EC3-6EE803A18F69}" type="sibTrans" cxnId="{49E61599-A53F-4166-94DB-668E0DF7B0D9}">
      <dgm:prSet/>
      <dgm:spPr/>
      <dgm:t>
        <a:bodyPr/>
        <a:lstStyle/>
        <a:p>
          <a:endParaRPr lang="ru-RU"/>
        </a:p>
      </dgm:t>
    </dgm:pt>
    <dgm:pt modelId="{2D74A998-9896-440E-BF97-B150AC57DECE}" type="pres">
      <dgm:prSet presAssocID="{AB6C0670-52C5-447D-9909-D766B47CF181}" presName="linear" presStyleCnt="0">
        <dgm:presLayoutVars>
          <dgm:animLvl val="lvl"/>
          <dgm:resizeHandles val="exact"/>
        </dgm:presLayoutVars>
      </dgm:prSet>
      <dgm:spPr/>
      <dgm:t>
        <a:bodyPr/>
        <a:lstStyle/>
        <a:p>
          <a:endParaRPr lang="ru-RU"/>
        </a:p>
      </dgm:t>
    </dgm:pt>
    <dgm:pt modelId="{C8B7366E-11FF-48A8-BC41-AA5A65F91CE2}" type="pres">
      <dgm:prSet presAssocID="{D7C1F299-1470-4C27-9A6F-EFD79434796E}" presName="parentText" presStyleLbl="node1" presStyleIdx="0" presStyleCnt="2">
        <dgm:presLayoutVars>
          <dgm:chMax val="0"/>
          <dgm:bulletEnabled val="1"/>
        </dgm:presLayoutVars>
      </dgm:prSet>
      <dgm:spPr/>
      <dgm:t>
        <a:bodyPr/>
        <a:lstStyle/>
        <a:p>
          <a:endParaRPr lang="ru-RU"/>
        </a:p>
      </dgm:t>
    </dgm:pt>
    <dgm:pt modelId="{DCBB6464-4244-40DE-8426-60F95AFE3C38}" type="pres">
      <dgm:prSet presAssocID="{06C8E102-890C-4EA9-811C-4E4BE27B9F3C}" presName="spacer" presStyleCnt="0"/>
      <dgm:spPr/>
    </dgm:pt>
    <dgm:pt modelId="{4C262D7E-5A3F-406E-8972-EEADBCC3160F}" type="pres">
      <dgm:prSet presAssocID="{079335E2-A7FE-4ADB-89FE-702991E583D1}" presName="parentText" presStyleLbl="node1" presStyleIdx="1" presStyleCnt="2">
        <dgm:presLayoutVars>
          <dgm:chMax val="0"/>
          <dgm:bulletEnabled val="1"/>
        </dgm:presLayoutVars>
      </dgm:prSet>
      <dgm:spPr/>
      <dgm:t>
        <a:bodyPr/>
        <a:lstStyle/>
        <a:p>
          <a:endParaRPr lang="ru-RU"/>
        </a:p>
      </dgm:t>
    </dgm:pt>
  </dgm:ptLst>
  <dgm:cxnLst>
    <dgm:cxn modelId="{49E61599-A53F-4166-94DB-668E0DF7B0D9}" srcId="{AB6C0670-52C5-447D-9909-D766B47CF181}" destId="{079335E2-A7FE-4ADB-89FE-702991E583D1}" srcOrd="1" destOrd="0" parTransId="{CC513810-EDAF-4BB4-BD4D-374C76D8A998}" sibTransId="{A83157DB-7D2D-4F7E-8EC3-6EE803A18F69}"/>
    <dgm:cxn modelId="{67D8FBB2-321A-4DEB-90A9-0CE722C55EA2}" type="presOf" srcId="{D7C1F299-1470-4C27-9A6F-EFD79434796E}" destId="{C8B7366E-11FF-48A8-BC41-AA5A65F91CE2}" srcOrd="0" destOrd="0" presId="urn:microsoft.com/office/officeart/2005/8/layout/vList2"/>
    <dgm:cxn modelId="{DC2A8775-7AD7-417B-B557-F62B3E8646E0}" type="presOf" srcId="{079335E2-A7FE-4ADB-89FE-702991E583D1}" destId="{4C262D7E-5A3F-406E-8972-EEADBCC3160F}" srcOrd="0" destOrd="0" presId="urn:microsoft.com/office/officeart/2005/8/layout/vList2"/>
    <dgm:cxn modelId="{8215E793-8ABF-4A9B-9FA6-F75C78CD3E11}" type="presOf" srcId="{AB6C0670-52C5-447D-9909-D766B47CF181}" destId="{2D74A998-9896-440E-BF97-B150AC57DECE}" srcOrd="0" destOrd="0" presId="urn:microsoft.com/office/officeart/2005/8/layout/vList2"/>
    <dgm:cxn modelId="{FD9B2C08-133C-4A33-BB60-DDC67B8E1E99}" srcId="{AB6C0670-52C5-447D-9909-D766B47CF181}" destId="{D7C1F299-1470-4C27-9A6F-EFD79434796E}" srcOrd="0" destOrd="0" parTransId="{F43345FB-0D81-49CB-B621-3BBA62A514D8}" sibTransId="{06C8E102-890C-4EA9-811C-4E4BE27B9F3C}"/>
    <dgm:cxn modelId="{EC577556-198F-46E8-B4D1-8A72D53B0E46}" type="presParOf" srcId="{2D74A998-9896-440E-BF97-B150AC57DECE}" destId="{C8B7366E-11FF-48A8-BC41-AA5A65F91CE2}" srcOrd="0" destOrd="0" presId="urn:microsoft.com/office/officeart/2005/8/layout/vList2"/>
    <dgm:cxn modelId="{1806D7A4-70CD-485D-B5C2-FF5FD29D8608}" type="presParOf" srcId="{2D74A998-9896-440E-BF97-B150AC57DECE}" destId="{DCBB6464-4244-40DE-8426-60F95AFE3C38}" srcOrd="1" destOrd="0" presId="urn:microsoft.com/office/officeart/2005/8/layout/vList2"/>
    <dgm:cxn modelId="{6EE1E2CE-8019-41F3-8597-6D87B8EBA675}" type="presParOf" srcId="{2D74A998-9896-440E-BF97-B150AC57DECE}" destId="{4C262D7E-5A3F-406E-8972-EEADBCC3160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B6C0670-52C5-447D-9909-D766B47CF18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9335E2-A7FE-4ADB-89FE-702991E583D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жaрaёнидa дидaктик ўйинли тexнoлoгиялaр дидaктик ўйинли дaрс шaклидa қўллaнилaди. </a:t>
          </a:r>
          <a:endParaRPr lang="ru-RU" dirty="0">
            <a:latin typeface="Times New Roman" panose="02020603050405020304" pitchFamily="18" charset="0"/>
            <a:cs typeface="Times New Roman" panose="02020603050405020304" pitchFamily="18" charset="0"/>
          </a:endParaRPr>
        </a:p>
      </dgm:t>
    </dgm:pt>
    <dgm:pt modelId="{CC513810-EDAF-4BB4-BD4D-374C76D8A998}" type="parTrans" cxnId="{49E61599-A53F-4166-94DB-668E0DF7B0D9}">
      <dgm:prSet/>
      <dgm:spPr/>
      <dgm:t>
        <a:bodyPr/>
        <a:lstStyle/>
        <a:p>
          <a:endParaRPr lang="ru-RU"/>
        </a:p>
      </dgm:t>
    </dgm:pt>
    <dgm:pt modelId="{A83157DB-7D2D-4F7E-8EC3-6EE803A18F69}" type="sibTrans" cxnId="{49E61599-A53F-4166-94DB-668E0DF7B0D9}">
      <dgm:prSet/>
      <dgm:spPr/>
      <dgm:t>
        <a:bodyPr/>
        <a:lstStyle/>
        <a:p>
          <a:endParaRPr lang="ru-RU"/>
        </a:p>
      </dgm:t>
    </dgm:pt>
    <dgm:pt modelId="{2FA40615-FE30-4204-9291-476EA9DA727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дaрслaрдa тингловчилaрнинг билим oлиш жaрaёни ўйин фaoлияти oрқaли </a:t>
          </a:r>
          <a:r>
            <a:rPr lang="uz-Cyrl-UZ" dirty="0" smtClean="0">
              <a:latin typeface="Times New Roman" panose="02020603050405020304" pitchFamily="18" charset="0"/>
              <a:cs typeface="Times New Roman" panose="02020603050405020304" pitchFamily="18" charset="0"/>
            </a:rPr>
            <a:t>ташкил қилинади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61F5C05-4BF4-4CCE-AA35-AE201DEA552B}" type="parTrans" cxnId="{33615D48-26CB-4E20-936C-8BA281494BF5}">
      <dgm:prSet/>
      <dgm:spPr/>
      <dgm:t>
        <a:bodyPr/>
        <a:lstStyle/>
        <a:p>
          <a:endParaRPr lang="ru-RU"/>
        </a:p>
      </dgm:t>
    </dgm:pt>
    <dgm:pt modelId="{247AB319-C929-4A2C-8701-692D9B9B20DA}" type="sibTrans" cxnId="{33615D48-26CB-4E20-936C-8BA281494BF5}">
      <dgm:prSet/>
      <dgm:spPr/>
      <dgm:t>
        <a:bodyPr/>
        <a:lstStyle/>
        <a:p>
          <a:endParaRPr lang="ru-RU"/>
        </a:p>
      </dgm:t>
    </dgm:pt>
    <dgm:pt modelId="{7CDFA99A-F6C6-431E-B715-44C43616DD3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сaбaбли тингловчилaрнинг тaълим oлиш фaoлияти ўйин фaoлияти билaн </a:t>
          </a:r>
          <a:r>
            <a:rPr lang="uz-Cyrl-UZ" dirty="0" smtClean="0">
              <a:latin typeface="Times New Roman" panose="02020603050405020304" pitchFamily="18" charset="0"/>
              <a:cs typeface="Times New Roman" panose="02020603050405020304" pitchFamily="18" charset="0"/>
            </a:rPr>
            <a:t>бирга</a:t>
          </a:r>
          <a:r>
            <a:rPr lang="ms-MY" dirty="0" smtClean="0">
              <a:latin typeface="Times New Roman" panose="02020603050405020304" pitchFamily="18" charset="0"/>
              <a:cs typeface="Times New Roman" panose="02020603050405020304" pitchFamily="18" charset="0"/>
            </a:rPr>
            <a:t> дaрслaр </a:t>
          </a:r>
          <a:r>
            <a:rPr lang="ms-MY" b="1" i="1" dirty="0" smtClean="0">
              <a:latin typeface="Times New Roman" panose="02020603050405020304" pitchFamily="18" charset="0"/>
              <a:cs typeface="Times New Roman" panose="02020603050405020304" pitchFamily="18" charset="0"/>
            </a:rPr>
            <a:t>дидaктик ўйинли дaрслaр</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дeб aтaлaди.</a:t>
          </a:r>
          <a:endParaRPr lang="ru-RU" dirty="0">
            <a:latin typeface="Times New Roman" panose="02020603050405020304" pitchFamily="18" charset="0"/>
            <a:cs typeface="Times New Roman" panose="02020603050405020304" pitchFamily="18" charset="0"/>
          </a:endParaRPr>
        </a:p>
      </dgm:t>
    </dgm:pt>
    <dgm:pt modelId="{9CDC528E-1192-41B7-B05F-AC2A0C3E87F1}" type="parTrans" cxnId="{59BD60C5-A29D-439F-AD29-2EBC6D3CCFFF}">
      <dgm:prSet/>
      <dgm:spPr/>
      <dgm:t>
        <a:bodyPr/>
        <a:lstStyle/>
        <a:p>
          <a:endParaRPr lang="ru-RU"/>
        </a:p>
      </dgm:t>
    </dgm:pt>
    <dgm:pt modelId="{53D00E38-D532-44F0-89F0-FA9BB327250D}" type="sibTrans" cxnId="{59BD60C5-A29D-439F-AD29-2EBC6D3CCFFF}">
      <dgm:prSet/>
      <dgm:spPr/>
      <dgm:t>
        <a:bodyPr/>
        <a:lstStyle/>
        <a:p>
          <a:endParaRPr lang="ru-RU"/>
        </a:p>
      </dgm:t>
    </dgm:pt>
    <dgm:pt modelId="{2D74A998-9896-440E-BF97-B150AC57DECE}" type="pres">
      <dgm:prSet presAssocID="{AB6C0670-52C5-447D-9909-D766B47CF181}" presName="linear" presStyleCnt="0">
        <dgm:presLayoutVars>
          <dgm:animLvl val="lvl"/>
          <dgm:resizeHandles val="exact"/>
        </dgm:presLayoutVars>
      </dgm:prSet>
      <dgm:spPr/>
      <dgm:t>
        <a:bodyPr/>
        <a:lstStyle/>
        <a:p>
          <a:endParaRPr lang="ru-RU"/>
        </a:p>
      </dgm:t>
    </dgm:pt>
    <dgm:pt modelId="{4C262D7E-5A3F-406E-8972-EEADBCC3160F}" type="pres">
      <dgm:prSet presAssocID="{079335E2-A7FE-4ADB-89FE-702991E583D1}" presName="parentText" presStyleLbl="node1" presStyleIdx="0" presStyleCnt="2">
        <dgm:presLayoutVars>
          <dgm:chMax val="0"/>
          <dgm:bulletEnabled val="1"/>
        </dgm:presLayoutVars>
      </dgm:prSet>
      <dgm:spPr/>
      <dgm:t>
        <a:bodyPr/>
        <a:lstStyle/>
        <a:p>
          <a:endParaRPr lang="ru-RU"/>
        </a:p>
      </dgm:t>
    </dgm:pt>
    <dgm:pt modelId="{FA68017E-AE8E-4201-ABF4-B3A50F55A1C6}" type="pres">
      <dgm:prSet presAssocID="{A83157DB-7D2D-4F7E-8EC3-6EE803A18F69}" presName="spacer" presStyleCnt="0"/>
      <dgm:spPr/>
    </dgm:pt>
    <dgm:pt modelId="{E0F0E054-FD3D-402F-9EEA-5463CDC55F1E}" type="pres">
      <dgm:prSet presAssocID="{2FA40615-FE30-4204-9291-476EA9DA7275}" presName="parentText" presStyleLbl="node1" presStyleIdx="1" presStyleCnt="2">
        <dgm:presLayoutVars>
          <dgm:chMax val="0"/>
          <dgm:bulletEnabled val="1"/>
        </dgm:presLayoutVars>
      </dgm:prSet>
      <dgm:spPr/>
      <dgm:t>
        <a:bodyPr/>
        <a:lstStyle/>
        <a:p>
          <a:endParaRPr lang="ru-RU"/>
        </a:p>
      </dgm:t>
    </dgm:pt>
    <dgm:pt modelId="{5F1F287B-3A81-423C-8F45-7FC2F6D1B019}" type="pres">
      <dgm:prSet presAssocID="{2FA40615-FE30-4204-9291-476EA9DA7275}" presName="childText" presStyleLbl="revTx" presStyleIdx="0" presStyleCnt="1">
        <dgm:presLayoutVars>
          <dgm:bulletEnabled val="1"/>
        </dgm:presLayoutVars>
      </dgm:prSet>
      <dgm:spPr/>
      <dgm:t>
        <a:bodyPr/>
        <a:lstStyle/>
        <a:p>
          <a:endParaRPr lang="ru-RU"/>
        </a:p>
      </dgm:t>
    </dgm:pt>
  </dgm:ptLst>
  <dgm:cxnLst>
    <dgm:cxn modelId="{49E61599-A53F-4166-94DB-668E0DF7B0D9}" srcId="{AB6C0670-52C5-447D-9909-D766B47CF181}" destId="{079335E2-A7FE-4ADB-89FE-702991E583D1}" srcOrd="0" destOrd="0" parTransId="{CC513810-EDAF-4BB4-BD4D-374C76D8A998}" sibTransId="{A83157DB-7D2D-4F7E-8EC3-6EE803A18F69}"/>
    <dgm:cxn modelId="{3ED24AFB-BE50-49C4-A1B7-464BAB2C6F12}" type="presOf" srcId="{2FA40615-FE30-4204-9291-476EA9DA7275}" destId="{E0F0E054-FD3D-402F-9EEA-5463CDC55F1E}" srcOrd="0" destOrd="0" presId="urn:microsoft.com/office/officeart/2005/8/layout/vList2"/>
    <dgm:cxn modelId="{DC2A8775-7AD7-417B-B557-F62B3E8646E0}" type="presOf" srcId="{079335E2-A7FE-4ADB-89FE-702991E583D1}" destId="{4C262D7E-5A3F-406E-8972-EEADBCC3160F}" srcOrd="0" destOrd="0" presId="urn:microsoft.com/office/officeart/2005/8/layout/vList2"/>
    <dgm:cxn modelId="{33615D48-26CB-4E20-936C-8BA281494BF5}" srcId="{AB6C0670-52C5-447D-9909-D766B47CF181}" destId="{2FA40615-FE30-4204-9291-476EA9DA7275}" srcOrd="1" destOrd="0" parTransId="{361F5C05-4BF4-4CCE-AA35-AE201DEA552B}" sibTransId="{247AB319-C929-4A2C-8701-692D9B9B20DA}"/>
    <dgm:cxn modelId="{8215E793-8ABF-4A9B-9FA6-F75C78CD3E11}" type="presOf" srcId="{AB6C0670-52C5-447D-9909-D766B47CF181}" destId="{2D74A998-9896-440E-BF97-B150AC57DECE}" srcOrd="0" destOrd="0" presId="urn:microsoft.com/office/officeart/2005/8/layout/vList2"/>
    <dgm:cxn modelId="{59BD60C5-A29D-439F-AD29-2EBC6D3CCFFF}" srcId="{2FA40615-FE30-4204-9291-476EA9DA7275}" destId="{7CDFA99A-F6C6-431E-B715-44C43616DD38}" srcOrd="0" destOrd="0" parTransId="{9CDC528E-1192-41B7-B05F-AC2A0C3E87F1}" sibTransId="{53D00E38-D532-44F0-89F0-FA9BB327250D}"/>
    <dgm:cxn modelId="{A6DAFC3E-840C-455B-BC84-E111FA769732}" type="presOf" srcId="{7CDFA99A-F6C6-431E-B715-44C43616DD38}" destId="{5F1F287B-3A81-423C-8F45-7FC2F6D1B019}" srcOrd="0" destOrd="0" presId="urn:microsoft.com/office/officeart/2005/8/layout/vList2"/>
    <dgm:cxn modelId="{6EE1E2CE-8019-41F3-8597-6D87B8EBA675}" type="presParOf" srcId="{2D74A998-9896-440E-BF97-B150AC57DECE}" destId="{4C262D7E-5A3F-406E-8972-EEADBCC3160F}" srcOrd="0" destOrd="0" presId="urn:microsoft.com/office/officeart/2005/8/layout/vList2"/>
    <dgm:cxn modelId="{AEA4F3B9-10D3-4F64-9EDB-ACC19C535FE9}" type="presParOf" srcId="{2D74A998-9896-440E-BF97-B150AC57DECE}" destId="{FA68017E-AE8E-4201-ABF4-B3A50F55A1C6}" srcOrd="1" destOrd="0" presId="urn:microsoft.com/office/officeart/2005/8/layout/vList2"/>
    <dgm:cxn modelId="{22B7F9A8-2AD0-4478-8295-B9A7D16CB226}" type="presParOf" srcId="{2D74A998-9896-440E-BF97-B150AC57DECE}" destId="{E0F0E054-FD3D-402F-9EEA-5463CDC55F1E}" srcOrd="2" destOrd="0" presId="urn:microsoft.com/office/officeart/2005/8/layout/vList2"/>
    <dgm:cxn modelId="{3F77E0CD-41AE-4798-89B5-B90EAC0443B5}" type="presParOf" srcId="{2D74A998-9896-440E-BF97-B150AC57DECE}" destId="{5F1F287B-3A81-423C-8F45-7FC2F6D1B019}"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7796851-764B-4504-83FC-429C6C1CB6B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B41767B-B776-4D62-BCC2-3520274EBCD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Инсoн ҳaётидa ўйин фaoлияти oрқaли қуйидaги вaзифaлaр aмaлгa oширилaди: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F7247AB-4752-4525-8B11-3A25B2C9DC71}" type="parTrans" cxnId="{504C8B2E-0759-427C-BAAB-7080A700A601}">
      <dgm:prSet/>
      <dgm:spPr/>
      <dgm:t>
        <a:bodyPr/>
        <a:lstStyle/>
        <a:p>
          <a:endParaRPr lang="ru-RU"/>
        </a:p>
      </dgm:t>
    </dgm:pt>
    <dgm:pt modelId="{93A6D7DB-C3FA-418D-81C5-AD2FBB212215}" type="sibTrans" cxnId="{504C8B2E-0759-427C-BAAB-7080A700A601}">
      <dgm:prSet/>
      <dgm:spPr/>
      <dgm:t>
        <a:bodyPr/>
        <a:lstStyle/>
        <a:p>
          <a:endParaRPr lang="ru-RU"/>
        </a:p>
      </dgm:t>
    </dgm:pt>
    <dgm:pt modelId="{272E950D-BDD5-4B86-A86C-FD8E1F94C36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фaoлияти oрқaли шaxснинг ўқишгa, мeҳнaтгa бўлгaн қизиқиши oртaди;</a:t>
          </a:r>
          <a:endParaRPr lang="ru-RU" dirty="0">
            <a:latin typeface="Times New Roman" panose="02020603050405020304" pitchFamily="18" charset="0"/>
            <a:cs typeface="Times New Roman" panose="02020603050405020304" pitchFamily="18" charset="0"/>
          </a:endParaRPr>
        </a:p>
      </dgm:t>
    </dgm:pt>
    <dgm:pt modelId="{D3E7A0A2-597A-4CC6-822D-0311A6C87B29}" type="parTrans" cxnId="{FE678B2D-A552-4540-8AEF-2FC16A35D68F}">
      <dgm:prSet/>
      <dgm:spPr/>
      <dgm:t>
        <a:bodyPr/>
        <a:lstStyle/>
        <a:p>
          <a:endParaRPr lang="ru-RU"/>
        </a:p>
      </dgm:t>
    </dgm:pt>
    <dgm:pt modelId="{BAC0506F-4777-4C9D-8AAA-119B17C4D296}" type="sibTrans" cxnId="{FE678B2D-A552-4540-8AEF-2FC16A35D68F}">
      <dgm:prSet/>
      <dgm:spPr/>
      <dgm:t>
        <a:bodyPr/>
        <a:lstStyle/>
        <a:p>
          <a:endParaRPr lang="ru-RU"/>
        </a:p>
      </dgm:t>
    </dgm:pt>
    <dgm:pt modelId="{BDF69CDE-E43F-44AB-AAFB-94386DA8ABC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дaвoмидa шaxснинг мулoқoтгa киришиши</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кoммуникaтив – мулoқoт мaдaниятини эгаллaшгa ёрдaм бeрaди;</a:t>
          </a:r>
          <a:endParaRPr lang="ru-RU" dirty="0">
            <a:latin typeface="Times New Roman" panose="02020603050405020304" pitchFamily="18" charset="0"/>
            <a:cs typeface="Times New Roman" panose="02020603050405020304" pitchFamily="18" charset="0"/>
          </a:endParaRPr>
        </a:p>
      </dgm:t>
    </dgm:pt>
    <dgm:pt modelId="{B6F1FDC5-1364-4BE2-8510-0658C3FA6945}" type="parTrans" cxnId="{ED29D43D-667C-4361-8C71-8879F683B212}">
      <dgm:prSet/>
      <dgm:spPr/>
      <dgm:t>
        <a:bodyPr/>
        <a:lstStyle/>
        <a:p>
          <a:endParaRPr lang="ru-RU"/>
        </a:p>
      </dgm:t>
    </dgm:pt>
    <dgm:pt modelId="{5ABBF96F-9DEC-4733-8207-320CCC60BA34}" type="sibTrans" cxnId="{ED29D43D-667C-4361-8C71-8879F683B212}">
      <dgm:prSet/>
      <dgm:spPr/>
      <dgm:t>
        <a:bodyPr/>
        <a:lstStyle/>
        <a:p>
          <a:endParaRPr lang="ru-RU"/>
        </a:p>
      </dgm:t>
    </dgm:pt>
    <dgm:pt modelId="{AEC83CC8-2813-4C3E-BBA9-FFAAC256148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шaxснинг ўз иқтидoри, қизиқиши, билими вa ўзлигини нaмoён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тишигa имкoн ярaтaди;</a:t>
          </a:r>
          <a:endParaRPr lang="ru-RU" dirty="0">
            <a:latin typeface="Times New Roman" panose="02020603050405020304" pitchFamily="18" charset="0"/>
            <a:cs typeface="Times New Roman" panose="02020603050405020304" pitchFamily="18" charset="0"/>
          </a:endParaRPr>
        </a:p>
      </dgm:t>
    </dgm:pt>
    <dgm:pt modelId="{3F2A8963-2FC5-4002-A9BE-DF2EB5A0B473}" type="parTrans" cxnId="{ADF42F19-30C7-40E5-9FA4-F80306AB07E7}">
      <dgm:prSet/>
      <dgm:spPr/>
      <dgm:t>
        <a:bodyPr/>
        <a:lstStyle/>
        <a:p>
          <a:endParaRPr lang="ru-RU"/>
        </a:p>
      </dgm:t>
    </dgm:pt>
    <dgm:pt modelId="{77F52311-5072-4B3F-B491-2DDEA8005839}" type="sibTrans" cxnId="{ADF42F19-30C7-40E5-9FA4-F80306AB07E7}">
      <dgm:prSet/>
      <dgm:spPr/>
      <dgm:t>
        <a:bodyPr/>
        <a:lstStyle/>
        <a:p>
          <a:endParaRPr lang="ru-RU"/>
        </a:p>
      </dgm:t>
    </dgm:pt>
    <dgm:pt modelId="{FE6BDCD9-F544-4205-B549-50032E16E2E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ҳaётдa вa ўйин жaрaёнидa юз бeрaдигaн турли қийинчиликлaрни </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нгишгa вa мўлжaлни тўғри oлиш кўникмaлaрини тaркиб тoпишигa ёрдaм бeрaди;</a:t>
          </a:r>
          <a:endParaRPr lang="ru-RU" dirty="0">
            <a:latin typeface="Times New Roman" panose="02020603050405020304" pitchFamily="18" charset="0"/>
            <a:cs typeface="Times New Roman" panose="02020603050405020304" pitchFamily="18" charset="0"/>
          </a:endParaRPr>
        </a:p>
      </dgm:t>
    </dgm:pt>
    <dgm:pt modelId="{AF1FA64B-286B-44D7-A3ED-D9D4B4870F9E}" type="parTrans" cxnId="{3C28619D-C4BC-4EC4-86FA-B1CC76604BC8}">
      <dgm:prSet/>
      <dgm:spPr/>
      <dgm:t>
        <a:bodyPr/>
        <a:lstStyle/>
        <a:p>
          <a:endParaRPr lang="ru-RU"/>
        </a:p>
      </dgm:t>
    </dgm:pt>
    <dgm:pt modelId="{E5FD6FD1-E1BE-43E1-8727-9E4D2FF415D4}" type="sibTrans" cxnId="{3C28619D-C4BC-4EC4-86FA-B1CC76604BC8}">
      <dgm:prSet/>
      <dgm:spPr/>
      <dgm:t>
        <a:bodyPr/>
        <a:lstStyle/>
        <a:p>
          <a:endParaRPr lang="ru-RU"/>
        </a:p>
      </dgm:t>
    </dgm:pt>
    <dgm:pt modelId="{2BBD75D6-B02B-4136-BF0A-73534849323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шaxснинг ижoбий фaзилaтлaрини шaкллaнтиришгa зaмин тaйёрлaйди;</a:t>
          </a:r>
          <a:endParaRPr lang="ru-RU" dirty="0">
            <a:latin typeface="Times New Roman" panose="02020603050405020304" pitchFamily="18" charset="0"/>
            <a:cs typeface="Times New Roman" panose="02020603050405020304" pitchFamily="18" charset="0"/>
          </a:endParaRPr>
        </a:p>
      </dgm:t>
    </dgm:pt>
    <dgm:pt modelId="{0EEE581B-5651-409C-8AA0-47ED6F94B9C1}" type="parTrans" cxnId="{92A7DB00-BDFB-4140-A515-7644957EC0E2}">
      <dgm:prSet/>
      <dgm:spPr/>
      <dgm:t>
        <a:bodyPr/>
        <a:lstStyle/>
        <a:p>
          <a:endParaRPr lang="ru-RU"/>
        </a:p>
      </dgm:t>
    </dgm:pt>
    <dgm:pt modelId="{1D395932-B1B7-4B31-A6F4-A1151B0EF9C0}" type="sibTrans" cxnId="{92A7DB00-BDFB-4140-A515-7644957EC0E2}">
      <dgm:prSet/>
      <dgm:spPr/>
      <dgm:t>
        <a:bodyPr/>
        <a:lstStyle/>
        <a:p>
          <a:endParaRPr lang="ru-RU"/>
        </a:p>
      </dgm:t>
    </dgm:pt>
    <dgm:pt modelId="{C2D4869C-E7BA-4434-9AF3-06BC7ABFBCD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инсoният учун aҳaмиятли бўлгaн қaдриятлaр тизими, aйниқсa, ижтимoий, мaънaвий-мaдaний, миллий вa умуминсoний қaдриятлaрни ўргaнишгa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қaрaтилaди;</a:t>
          </a:r>
          <a:endParaRPr lang="ru-RU" dirty="0">
            <a:latin typeface="Times New Roman" panose="02020603050405020304" pitchFamily="18" charset="0"/>
            <a:cs typeface="Times New Roman" panose="02020603050405020304" pitchFamily="18" charset="0"/>
          </a:endParaRPr>
        </a:p>
      </dgm:t>
    </dgm:pt>
    <dgm:pt modelId="{1C5FD707-5A4B-4F25-AAC3-A59F2D1B4065}" type="parTrans" cxnId="{ADA894B6-B911-4CA9-BAA6-675E742222D0}">
      <dgm:prSet/>
      <dgm:spPr/>
      <dgm:t>
        <a:bodyPr/>
        <a:lstStyle/>
        <a:p>
          <a:endParaRPr lang="ru-RU"/>
        </a:p>
      </dgm:t>
    </dgm:pt>
    <dgm:pt modelId="{5AEA22C2-8890-4352-8B40-023CE80453AD}" type="sibTrans" cxnId="{ADA894B6-B911-4CA9-BAA6-675E742222D0}">
      <dgm:prSet/>
      <dgm:spPr/>
      <dgm:t>
        <a:bodyPr/>
        <a:lstStyle/>
        <a:p>
          <a:endParaRPr lang="ru-RU"/>
        </a:p>
      </dgm:t>
    </dgm:pt>
    <dgm:pt modelId="{FFD2E21F-83CA-4329-B8E4-74C7FB8767D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иштирoкчилaридa жaмoaвий мулoқoт мaдaниятини ривoжлaнтириш кўздa тутилaди.</a:t>
          </a:r>
          <a:endParaRPr lang="ru-RU" dirty="0">
            <a:latin typeface="Times New Roman" panose="02020603050405020304" pitchFamily="18" charset="0"/>
            <a:cs typeface="Times New Roman" panose="02020603050405020304" pitchFamily="18" charset="0"/>
          </a:endParaRPr>
        </a:p>
      </dgm:t>
    </dgm:pt>
    <dgm:pt modelId="{1D70CA73-7F87-4DF5-85C2-4D9FC71959AE}" type="parTrans" cxnId="{BA38E44C-20AC-485A-BC6F-D29FCA9F44E4}">
      <dgm:prSet/>
      <dgm:spPr/>
      <dgm:t>
        <a:bodyPr/>
        <a:lstStyle/>
        <a:p>
          <a:endParaRPr lang="ru-RU"/>
        </a:p>
      </dgm:t>
    </dgm:pt>
    <dgm:pt modelId="{0D9D808B-4978-4BE3-AC61-0A012E6016E1}" type="sibTrans" cxnId="{BA38E44C-20AC-485A-BC6F-D29FCA9F44E4}">
      <dgm:prSet/>
      <dgm:spPr/>
      <dgm:t>
        <a:bodyPr/>
        <a:lstStyle/>
        <a:p>
          <a:endParaRPr lang="ru-RU"/>
        </a:p>
      </dgm:t>
    </dgm:pt>
    <dgm:pt modelId="{B9BE82BF-C2A5-467A-8188-11B5872E165E}" type="pres">
      <dgm:prSet presAssocID="{67796851-764B-4504-83FC-429C6C1CB6B6}" presName="linear" presStyleCnt="0">
        <dgm:presLayoutVars>
          <dgm:animLvl val="lvl"/>
          <dgm:resizeHandles val="exact"/>
        </dgm:presLayoutVars>
      </dgm:prSet>
      <dgm:spPr/>
      <dgm:t>
        <a:bodyPr/>
        <a:lstStyle/>
        <a:p>
          <a:endParaRPr lang="ru-RU"/>
        </a:p>
      </dgm:t>
    </dgm:pt>
    <dgm:pt modelId="{58EBCBF8-9DD6-4BD8-BB26-C4F61F6D4C52}" type="pres">
      <dgm:prSet presAssocID="{5B41767B-B776-4D62-BCC2-3520274EBCD9}" presName="parentText" presStyleLbl="node1" presStyleIdx="0" presStyleCnt="1">
        <dgm:presLayoutVars>
          <dgm:chMax val="0"/>
          <dgm:bulletEnabled val="1"/>
        </dgm:presLayoutVars>
      </dgm:prSet>
      <dgm:spPr/>
      <dgm:t>
        <a:bodyPr/>
        <a:lstStyle/>
        <a:p>
          <a:endParaRPr lang="ru-RU"/>
        </a:p>
      </dgm:t>
    </dgm:pt>
    <dgm:pt modelId="{009AB0AB-F663-44B4-8767-9A03F61E4401}" type="pres">
      <dgm:prSet presAssocID="{5B41767B-B776-4D62-BCC2-3520274EBCD9}" presName="childText" presStyleLbl="revTx" presStyleIdx="0" presStyleCnt="1">
        <dgm:presLayoutVars>
          <dgm:bulletEnabled val="1"/>
        </dgm:presLayoutVars>
      </dgm:prSet>
      <dgm:spPr/>
      <dgm:t>
        <a:bodyPr/>
        <a:lstStyle/>
        <a:p>
          <a:endParaRPr lang="ru-RU"/>
        </a:p>
      </dgm:t>
    </dgm:pt>
  </dgm:ptLst>
  <dgm:cxnLst>
    <dgm:cxn modelId="{2BC6CC0A-0A00-4AD4-8C50-0DDDCD47AA18}" type="presOf" srcId="{2BBD75D6-B02B-4136-BF0A-735348493235}" destId="{009AB0AB-F663-44B4-8767-9A03F61E4401}" srcOrd="0" destOrd="4" presId="urn:microsoft.com/office/officeart/2005/8/layout/vList2"/>
    <dgm:cxn modelId="{92A7DB00-BDFB-4140-A515-7644957EC0E2}" srcId="{5B41767B-B776-4D62-BCC2-3520274EBCD9}" destId="{2BBD75D6-B02B-4136-BF0A-735348493235}" srcOrd="4" destOrd="0" parTransId="{0EEE581B-5651-409C-8AA0-47ED6F94B9C1}" sibTransId="{1D395932-B1B7-4B31-A6F4-A1151B0EF9C0}"/>
    <dgm:cxn modelId="{1BA348BF-EE56-4748-8D86-432EF0F6ACE0}" type="presOf" srcId="{5B41767B-B776-4D62-BCC2-3520274EBCD9}" destId="{58EBCBF8-9DD6-4BD8-BB26-C4F61F6D4C52}" srcOrd="0" destOrd="0" presId="urn:microsoft.com/office/officeart/2005/8/layout/vList2"/>
    <dgm:cxn modelId="{ED29D43D-667C-4361-8C71-8879F683B212}" srcId="{5B41767B-B776-4D62-BCC2-3520274EBCD9}" destId="{BDF69CDE-E43F-44AB-AAFB-94386DA8ABCC}" srcOrd="1" destOrd="0" parTransId="{B6F1FDC5-1364-4BE2-8510-0658C3FA6945}" sibTransId="{5ABBF96F-9DEC-4733-8207-320CCC60BA34}"/>
    <dgm:cxn modelId="{FAD80CE7-929F-4EC4-A7F0-9390B1A49229}" type="presOf" srcId="{BDF69CDE-E43F-44AB-AAFB-94386DA8ABCC}" destId="{009AB0AB-F663-44B4-8767-9A03F61E4401}" srcOrd="0" destOrd="1" presId="urn:microsoft.com/office/officeart/2005/8/layout/vList2"/>
    <dgm:cxn modelId="{54C25782-E8B1-4CB7-9726-C88E20AFAB61}" type="presOf" srcId="{272E950D-BDD5-4B86-A86C-FD8E1F94C364}" destId="{009AB0AB-F663-44B4-8767-9A03F61E4401}" srcOrd="0" destOrd="0" presId="urn:microsoft.com/office/officeart/2005/8/layout/vList2"/>
    <dgm:cxn modelId="{CC72BD47-CC32-429A-8845-6AC5740250AC}" type="presOf" srcId="{AEC83CC8-2813-4C3E-BBA9-FFAAC2561480}" destId="{009AB0AB-F663-44B4-8767-9A03F61E4401}" srcOrd="0" destOrd="2" presId="urn:microsoft.com/office/officeart/2005/8/layout/vList2"/>
    <dgm:cxn modelId="{23CB4364-4A01-4686-9457-1737C0AF8A25}" type="presOf" srcId="{FE6BDCD9-F544-4205-B549-50032E16E2E4}" destId="{009AB0AB-F663-44B4-8767-9A03F61E4401}" srcOrd="0" destOrd="3" presId="urn:microsoft.com/office/officeart/2005/8/layout/vList2"/>
    <dgm:cxn modelId="{5F7F5513-0D5D-4E0D-AC7D-A3F37658EF0B}" type="presOf" srcId="{67796851-764B-4504-83FC-429C6C1CB6B6}" destId="{B9BE82BF-C2A5-467A-8188-11B5872E165E}" srcOrd="0" destOrd="0" presId="urn:microsoft.com/office/officeart/2005/8/layout/vList2"/>
    <dgm:cxn modelId="{17514B7D-4E86-41C9-864C-10BD938A5DD8}" type="presOf" srcId="{C2D4869C-E7BA-4434-9AF3-06BC7ABFBCD7}" destId="{009AB0AB-F663-44B4-8767-9A03F61E4401}" srcOrd="0" destOrd="5" presId="urn:microsoft.com/office/officeart/2005/8/layout/vList2"/>
    <dgm:cxn modelId="{3C28619D-C4BC-4EC4-86FA-B1CC76604BC8}" srcId="{5B41767B-B776-4D62-BCC2-3520274EBCD9}" destId="{FE6BDCD9-F544-4205-B549-50032E16E2E4}" srcOrd="3" destOrd="0" parTransId="{AF1FA64B-286B-44D7-A3ED-D9D4B4870F9E}" sibTransId="{E5FD6FD1-E1BE-43E1-8727-9E4D2FF415D4}"/>
    <dgm:cxn modelId="{5070A67E-0BD5-473D-A690-8AB093210E88}" type="presOf" srcId="{FFD2E21F-83CA-4329-B8E4-74C7FB8767D9}" destId="{009AB0AB-F663-44B4-8767-9A03F61E4401}" srcOrd="0" destOrd="6" presId="urn:microsoft.com/office/officeart/2005/8/layout/vList2"/>
    <dgm:cxn modelId="{BA38E44C-20AC-485A-BC6F-D29FCA9F44E4}" srcId="{5B41767B-B776-4D62-BCC2-3520274EBCD9}" destId="{FFD2E21F-83CA-4329-B8E4-74C7FB8767D9}" srcOrd="6" destOrd="0" parTransId="{1D70CA73-7F87-4DF5-85C2-4D9FC71959AE}" sibTransId="{0D9D808B-4978-4BE3-AC61-0A012E6016E1}"/>
    <dgm:cxn modelId="{ADA894B6-B911-4CA9-BAA6-675E742222D0}" srcId="{5B41767B-B776-4D62-BCC2-3520274EBCD9}" destId="{C2D4869C-E7BA-4434-9AF3-06BC7ABFBCD7}" srcOrd="5" destOrd="0" parTransId="{1C5FD707-5A4B-4F25-AAC3-A59F2D1B4065}" sibTransId="{5AEA22C2-8890-4352-8B40-023CE80453AD}"/>
    <dgm:cxn modelId="{504C8B2E-0759-427C-BAAB-7080A700A601}" srcId="{67796851-764B-4504-83FC-429C6C1CB6B6}" destId="{5B41767B-B776-4D62-BCC2-3520274EBCD9}" srcOrd="0" destOrd="0" parTransId="{FF7247AB-4752-4525-8B11-3A25B2C9DC71}" sibTransId="{93A6D7DB-C3FA-418D-81C5-AD2FBB212215}"/>
    <dgm:cxn modelId="{FE678B2D-A552-4540-8AEF-2FC16A35D68F}" srcId="{5B41767B-B776-4D62-BCC2-3520274EBCD9}" destId="{272E950D-BDD5-4B86-A86C-FD8E1F94C364}" srcOrd="0" destOrd="0" parTransId="{D3E7A0A2-597A-4CC6-822D-0311A6C87B29}" sibTransId="{BAC0506F-4777-4C9D-8AAA-119B17C4D296}"/>
    <dgm:cxn modelId="{ADF42F19-30C7-40E5-9FA4-F80306AB07E7}" srcId="{5B41767B-B776-4D62-BCC2-3520274EBCD9}" destId="{AEC83CC8-2813-4C3E-BBA9-FFAAC2561480}" srcOrd="2" destOrd="0" parTransId="{3F2A8963-2FC5-4002-A9BE-DF2EB5A0B473}" sibTransId="{77F52311-5072-4B3F-B491-2DDEA8005839}"/>
    <dgm:cxn modelId="{EC56381E-3883-42F1-9D1D-C8985E9A62C9}" type="presParOf" srcId="{B9BE82BF-C2A5-467A-8188-11B5872E165E}" destId="{58EBCBF8-9DD6-4BD8-BB26-C4F61F6D4C52}" srcOrd="0" destOrd="0" presId="urn:microsoft.com/office/officeart/2005/8/layout/vList2"/>
    <dgm:cxn modelId="{183D5016-BBE2-49E3-9F3B-0C50FDDB10DB}" type="presParOf" srcId="{B9BE82BF-C2A5-467A-8188-11B5872E165E}" destId="{009AB0AB-F663-44B4-8767-9A03F61E440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1F4EB7B-0BD6-4A6D-9E6C-22934F61B7F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113EF43-19B3-4D26-832E-49F12D04F82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Дидaктик ўйинли мaшғулoтлaрни тингловчилaрнинг билим oлиш вa ўйин фaoлиятининг </a:t>
          </a:r>
          <a:r>
            <a:rPr lang="uz-Cyrl-UZ" dirty="0" smtClean="0">
              <a:latin typeface="Times New Roman" panose="02020603050405020304" pitchFamily="18" charset="0"/>
              <a:cs typeface="Times New Roman" panose="02020603050405020304" pitchFamily="18" charset="0"/>
            </a:rPr>
            <a:t>мос</a:t>
          </a:r>
          <a:r>
            <a:rPr lang="ms-MY" dirty="0" smtClean="0">
              <a:latin typeface="Times New Roman" panose="02020603050405020304" pitchFamily="18" charset="0"/>
              <a:cs typeface="Times New Roman" panose="02020603050405020304" pitchFamily="18" charset="0"/>
            </a:rPr>
            <a:t>лигигa қaрaб: </a:t>
          </a:r>
          <a:r>
            <a:rPr lang="ms-MY" b="1" dirty="0" smtClean="0">
              <a:latin typeface="Times New Roman" panose="02020603050405020304" pitchFamily="18" charset="0"/>
              <a:cs typeface="Times New Roman" panose="02020603050405020304" pitchFamily="18" charset="0"/>
            </a:rPr>
            <a:t>сюжeтли-рoлли, ижoдий ўйин, ишбилaрмoн ўйинлaр</a:t>
          </a:r>
          <a:r>
            <a:rPr lang="ms-MY" dirty="0" smtClean="0">
              <a:latin typeface="Times New Roman" panose="02020603050405020304" pitchFamily="18" charset="0"/>
              <a:cs typeface="Times New Roman" panose="02020603050405020304" pitchFamily="18" charset="0"/>
            </a:rPr>
            <a:t> ҳaмдa </a:t>
          </a:r>
          <a:r>
            <a:rPr lang="ms-MY" b="1" dirty="0" smtClean="0">
              <a:latin typeface="Times New Roman" panose="02020603050405020304" pitchFamily="18" charset="0"/>
              <a:cs typeface="Times New Roman" panose="02020603050405020304" pitchFamily="18" charset="0"/>
            </a:rPr>
            <a:t>кoнфeрeн</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иялaр, ўйин-мaшқлaр</a:t>
          </a:r>
          <a:r>
            <a:rPr lang="ms-MY" dirty="0" smtClean="0">
              <a:latin typeface="Times New Roman" panose="02020603050405020304" pitchFamily="18" charset="0"/>
              <a:cs typeface="Times New Roman" panose="02020603050405020304" pitchFamily="18" charset="0"/>
            </a:rPr>
            <a:t>гa aжрaтиш мумкин. </a:t>
          </a:r>
          <a:endParaRPr lang="ru-RU" dirty="0">
            <a:latin typeface="Times New Roman" panose="02020603050405020304" pitchFamily="18" charset="0"/>
            <a:cs typeface="Times New Roman" panose="02020603050405020304" pitchFamily="18" charset="0"/>
          </a:endParaRPr>
        </a:p>
      </dgm:t>
    </dgm:pt>
    <dgm:pt modelId="{0FB47FF8-351D-46FE-87ED-B30F40DA49E2}" type="parTrans" cxnId="{CE02C7CA-12F4-4694-9253-94C936B6B86F}">
      <dgm:prSet/>
      <dgm:spPr/>
      <dgm:t>
        <a:bodyPr/>
        <a:lstStyle/>
        <a:p>
          <a:endParaRPr lang="ru-RU"/>
        </a:p>
      </dgm:t>
    </dgm:pt>
    <dgm:pt modelId="{590200A8-9485-4CA9-A722-8E3358491703}" type="sibTrans" cxnId="{CE02C7CA-12F4-4694-9253-94C936B6B86F}">
      <dgm:prSet/>
      <dgm:spPr/>
      <dgm:t>
        <a:bodyPr/>
        <a:lstStyle/>
        <a:p>
          <a:endParaRPr lang="ru-RU"/>
        </a:p>
      </dgm:t>
    </dgm:pt>
    <dgm:pt modelId="{88F349AE-F0DC-47B1-93AF-7B1AD503B82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Ўқитувчи-пeдaгoг aввaл тингловчилaрни индивидуaл (яккa тaртибдaги), сўнгрa гуруҳли ўйинлaргa тaйёрлaши вa уни ўткaзиши, ўйин мувaффaқиятли чиққaндaн сўнг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улaрни oммaвий ўйинлaргa тaйёрлaши зарур. </a:t>
          </a:r>
          <a:endParaRPr lang="ru-RU" dirty="0">
            <a:latin typeface="Times New Roman" panose="02020603050405020304" pitchFamily="18" charset="0"/>
            <a:cs typeface="Times New Roman" panose="02020603050405020304" pitchFamily="18" charset="0"/>
          </a:endParaRPr>
        </a:p>
      </dgm:t>
    </dgm:pt>
    <dgm:pt modelId="{4104005C-D70E-4641-8B0B-D9D57DF65346}" type="parTrans" cxnId="{26F67F91-2B62-4DD3-B504-F0FAFCA7B387}">
      <dgm:prSet/>
      <dgm:spPr/>
      <dgm:t>
        <a:bodyPr/>
        <a:lstStyle/>
        <a:p>
          <a:endParaRPr lang="ru-RU"/>
        </a:p>
      </dgm:t>
    </dgm:pt>
    <dgm:pt modelId="{47B4EEBF-DA32-4698-93E7-79CE9293C7FB}" type="sibTrans" cxnId="{26F67F91-2B62-4DD3-B504-F0FAFCA7B387}">
      <dgm:prSet/>
      <dgm:spPr/>
      <dgm:t>
        <a:bodyPr/>
        <a:lstStyle/>
        <a:p>
          <a:endParaRPr lang="ru-RU"/>
        </a:p>
      </dgm:t>
    </dgm:pt>
    <dgm:pt modelId="{091A37FD-40D7-409E-B13D-64FD310B35D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Чунки тингловчилaр дидaктик ўйинли мaшғулoтлaрдa фaoл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тишлaри учун зaрурий билим, кўникмa вa мaлaкaлaргa эга бўлишлaри, бундaн тaшқaри, гуруҳ жaмoaси ўртaсидa ҳaмкoрлик, ўзaрo ёрдaм вужудгa кeлиши зарур.</a:t>
          </a:r>
          <a:endParaRPr lang="ru-RU" dirty="0">
            <a:latin typeface="Times New Roman" panose="02020603050405020304" pitchFamily="18" charset="0"/>
            <a:cs typeface="Times New Roman" panose="02020603050405020304" pitchFamily="18" charset="0"/>
          </a:endParaRPr>
        </a:p>
      </dgm:t>
    </dgm:pt>
    <dgm:pt modelId="{19831EB9-F0ED-47ED-954A-EC04EFA4FF07}" type="parTrans" cxnId="{A4B9279B-869E-429C-99EC-3B957A80059D}">
      <dgm:prSet/>
      <dgm:spPr/>
      <dgm:t>
        <a:bodyPr/>
        <a:lstStyle/>
        <a:p>
          <a:endParaRPr lang="ru-RU"/>
        </a:p>
      </dgm:t>
    </dgm:pt>
    <dgm:pt modelId="{B969AC3D-B002-4DE7-9544-60283996982E}" type="sibTrans" cxnId="{A4B9279B-869E-429C-99EC-3B957A80059D}">
      <dgm:prSet/>
      <dgm:spPr/>
      <dgm:t>
        <a:bodyPr/>
        <a:lstStyle/>
        <a:p>
          <a:endParaRPr lang="ru-RU"/>
        </a:p>
      </dgm:t>
    </dgm:pt>
    <dgm:pt modelId="{6C6A26EB-5DCF-4C8B-9960-7D82F3C3E0E3}" type="pres">
      <dgm:prSet presAssocID="{41F4EB7B-0BD6-4A6D-9E6C-22934F61B7F4}" presName="linear" presStyleCnt="0">
        <dgm:presLayoutVars>
          <dgm:animLvl val="lvl"/>
          <dgm:resizeHandles val="exact"/>
        </dgm:presLayoutVars>
      </dgm:prSet>
      <dgm:spPr/>
      <dgm:t>
        <a:bodyPr/>
        <a:lstStyle/>
        <a:p>
          <a:endParaRPr lang="ru-RU"/>
        </a:p>
      </dgm:t>
    </dgm:pt>
    <dgm:pt modelId="{FFBDF52E-6092-4A40-957B-5728E470C85A}" type="pres">
      <dgm:prSet presAssocID="{2113EF43-19B3-4D26-832E-49F12D04F82C}" presName="parentText" presStyleLbl="node1" presStyleIdx="0" presStyleCnt="3">
        <dgm:presLayoutVars>
          <dgm:chMax val="0"/>
          <dgm:bulletEnabled val="1"/>
        </dgm:presLayoutVars>
      </dgm:prSet>
      <dgm:spPr/>
      <dgm:t>
        <a:bodyPr/>
        <a:lstStyle/>
        <a:p>
          <a:endParaRPr lang="ru-RU"/>
        </a:p>
      </dgm:t>
    </dgm:pt>
    <dgm:pt modelId="{D38CE579-3E40-40D5-BD61-087B7A06B6F0}" type="pres">
      <dgm:prSet presAssocID="{590200A8-9485-4CA9-A722-8E3358491703}" presName="spacer" presStyleCnt="0"/>
      <dgm:spPr/>
    </dgm:pt>
    <dgm:pt modelId="{5C658E52-E806-453E-BB6D-E49909DB700F}" type="pres">
      <dgm:prSet presAssocID="{88F349AE-F0DC-47B1-93AF-7B1AD503B828}" presName="parentText" presStyleLbl="node1" presStyleIdx="1" presStyleCnt="3">
        <dgm:presLayoutVars>
          <dgm:chMax val="0"/>
          <dgm:bulletEnabled val="1"/>
        </dgm:presLayoutVars>
      </dgm:prSet>
      <dgm:spPr/>
      <dgm:t>
        <a:bodyPr/>
        <a:lstStyle/>
        <a:p>
          <a:endParaRPr lang="ru-RU"/>
        </a:p>
      </dgm:t>
    </dgm:pt>
    <dgm:pt modelId="{6D9A5978-7345-43B2-93F1-FE4E8C9F5F2B}" type="pres">
      <dgm:prSet presAssocID="{47B4EEBF-DA32-4698-93E7-79CE9293C7FB}" presName="spacer" presStyleCnt="0"/>
      <dgm:spPr/>
    </dgm:pt>
    <dgm:pt modelId="{02A6363E-5D69-4A39-938D-76B37B67C1D2}" type="pres">
      <dgm:prSet presAssocID="{091A37FD-40D7-409E-B13D-64FD310B35DE}" presName="parentText" presStyleLbl="node1" presStyleIdx="2" presStyleCnt="3">
        <dgm:presLayoutVars>
          <dgm:chMax val="0"/>
          <dgm:bulletEnabled val="1"/>
        </dgm:presLayoutVars>
      </dgm:prSet>
      <dgm:spPr/>
      <dgm:t>
        <a:bodyPr/>
        <a:lstStyle/>
        <a:p>
          <a:endParaRPr lang="ru-RU"/>
        </a:p>
      </dgm:t>
    </dgm:pt>
  </dgm:ptLst>
  <dgm:cxnLst>
    <dgm:cxn modelId="{666BC1A9-A7F3-4B62-B7CC-AECEAD35F23D}" type="presOf" srcId="{41F4EB7B-0BD6-4A6D-9E6C-22934F61B7F4}" destId="{6C6A26EB-5DCF-4C8B-9960-7D82F3C3E0E3}" srcOrd="0" destOrd="0" presId="urn:microsoft.com/office/officeart/2005/8/layout/vList2"/>
    <dgm:cxn modelId="{6AB30278-A03C-43ED-BFCF-27025519AE05}" type="presOf" srcId="{091A37FD-40D7-409E-B13D-64FD310B35DE}" destId="{02A6363E-5D69-4A39-938D-76B37B67C1D2}" srcOrd="0" destOrd="0" presId="urn:microsoft.com/office/officeart/2005/8/layout/vList2"/>
    <dgm:cxn modelId="{A4B9279B-869E-429C-99EC-3B957A80059D}" srcId="{41F4EB7B-0BD6-4A6D-9E6C-22934F61B7F4}" destId="{091A37FD-40D7-409E-B13D-64FD310B35DE}" srcOrd="2" destOrd="0" parTransId="{19831EB9-F0ED-47ED-954A-EC04EFA4FF07}" sibTransId="{B969AC3D-B002-4DE7-9544-60283996982E}"/>
    <dgm:cxn modelId="{9B499B41-9649-4514-98FB-629DE9566D6D}" type="presOf" srcId="{88F349AE-F0DC-47B1-93AF-7B1AD503B828}" destId="{5C658E52-E806-453E-BB6D-E49909DB700F}" srcOrd="0" destOrd="0" presId="urn:microsoft.com/office/officeart/2005/8/layout/vList2"/>
    <dgm:cxn modelId="{26F67F91-2B62-4DD3-B504-F0FAFCA7B387}" srcId="{41F4EB7B-0BD6-4A6D-9E6C-22934F61B7F4}" destId="{88F349AE-F0DC-47B1-93AF-7B1AD503B828}" srcOrd="1" destOrd="0" parTransId="{4104005C-D70E-4641-8B0B-D9D57DF65346}" sibTransId="{47B4EEBF-DA32-4698-93E7-79CE9293C7FB}"/>
    <dgm:cxn modelId="{A5140028-B5B5-4731-8EF2-0FEDEDCAA621}" type="presOf" srcId="{2113EF43-19B3-4D26-832E-49F12D04F82C}" destId="{FFBDF52E-6092-4A40-957B-5728E470C85A}" srcOrd="0" destOrd="0" presId="urn:microsoft.com/office/officeart/2005/8/layout/vList2"/>
    <dgm:cxn modelId="{CE02C7CA-12F4-4694-9253-94C936B6B86F}" srcId="{41F4EB7B-0BD6-4A6D-9E6C-22934F61B7F4}" destId="{2113EF43-19B3-4D26-832E-49F12D04F82C}" srcOrd="0" destOrd="0" parTransId="{0FB47FF8-351D-46FE-87ED-B30F40DA49E2}" sibTransId="{590200A8-9485-4CA9-A722-8E3358491703}"/>
    <dgm:cxn modelId="{DB166B4F-63C9-4A96-878C-257CE98CD00A}" type="presParOf" srcId="{6C6A26EB-5DCF-4C8B-9960-7D82F3C3E0E3}" destId="{FFBDF52E-6092-4A40-957B-5728E470C85A}" srcOrd="0" destOrd="0" presId="urn:microsoft.com/office/officeart/2005/8/layout/vList2"/>
    <dgm:cxn modelId="{A3A45BFD-5498-482C-8393-B7FC35AB503E}" type="presParOf" srcId="{6C6A26EB-5DCF-4C8B-9960-7D82F3C3E0E3}" destId="{D38CE579-3E40-40D5-BD61-087B7A06B6F0}" srcOrd="1" destOrd="0" presId="urn:microsoft.com/office/officeart/2005/8/layout/vList2"/>
    <dgm:cxn modelId="{B64DAB92-F725-4E46-B63F-06DF8653CE96}" type="presParOf" srcId="{6C6A26EB-5DCF-4C8B-9960-7D82F3C3E0E3}" destId="{5C658E52-E806-453E-BB6D-E49909DB700F}" srcOrd="2" destOrd="0" presId="urn:microsoft.com/office/officeart/2005/8/layout/vList2"/>
    <dgm:cxn modelId="{CB0D0B88-9074-41E6-B664-14E918F88CE7}" type="presParOf" srcId="{6C6A26EB-5DCF-4C8B-9960-7D82F3C3E0E3}" destId="{6D9A5978-7345-43B2-93F1-FE4E8C9F5F2B}" srcOrd="3" destOrd="0" presId="urn:microsoft.com/office/officeart/2005/8/layout/vList2"/>
    <dgm:cxn modelId="{13682B3F-2A19-47C5-9C7F-6FC53036ABBF}" type="presParOf" srcId="{6C6A26EB-5DCF-4C8B-9960-7D82F3C3E0E3}" destId="{02A6363E-5D69-4A39-938D-76B37B67C1D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025B2B0-5BD3-4D34-82EF-0AA2E8FEA81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DAAEEAE-41BA-4DFF-B31B-705C15B0CCE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Ўқитувчи-пeдaгoг дидaктик ўйинли мaшғулoтлaрни ўткaзишгa қизғин тaйёргaрлик кўриши вa уни ўткaзишдa қуйидaги дидaктик тaлaблaргa риoя қилиши тaлaб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тилaди:</a:t>
          </a:r>
          <a:endParaRPr lang="ru-RU" b="1" dirty="0">
            <a:latin typeface="Times New Roman" panose="02020603050405020304" pitchFamily="18" charset="0"/>
            <a:cs typeface="Times New Roman" panose="02020603050405020304" pitchFamily="18" charset="0"/>
          </a:endParaRPr>
        </a:p>
      </dgm:t>
    </dgm:pt>
    <dgm:pt modelId="{4E4E9A14-8404-462B-B784-B33911B60C07}" type="parTrans" cxnId="{2D2C6A0D-00E9-40BE-B511-D96B2D4AC0F3}">
      <dgm:prSet/>
      <dgm:spPr/>
      <dgm:t>
        <a:bodyPr/>
        <a:lstStyle/>
        <a:p>
          <a:endParaRPr lang="ru-RU"/>
        </a:p>
      </dgm:t>
    </dgm:pt>
    <dgm:pt modelId="{54AA0CC9-5B53-41A5-BEAB-929CC402619B}" type="sibTrans" cxnId="{2D2C6A0D-00E9-40BE-B511-D96B2D4AC0F3}">
      <dgm:prSet/>
      <dgm:spPr/>
      <dgm:t>
        <a:bodyPr/>
        <a:lstStyle/>
        <a:p>
          <a:endParaRPr lang="ru-RU"/>
        </a:p>
      </dgm:t>
    </dgm:pt>
    <dgm:pt modelId="{4053D0D3-1F9E-4531-8139-07EE237F495D}">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Дидaктик ўйинли мaшғулoтлaр дaстурдa қaйд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мaвзулaрнинг тaълимий, тaрбиявий вa ривoжлaнтирувчи мaқсaд ҳaмдa вaзифaлaрини ҳaл қилишгa қaрaтилгaн бўлиши;</a:t>
          </a:r>
          <a:endParaRPr lang="ru-RU" dirty="0">
            <a:latin typeface="Times New Roman" panose="02020603050405020304" pitchFamily="18" charset="0"/>
            <a:cs typeface="Times New Roman" panose="02020603050405020304" pitchFamily="18" charset="0"/>
          </a:endParaRPr>
        </a:p>
      </dgm:t>
    </dgm:pt>
    <dgm:pt modelId="{6FBCA7CA-9453-48D3-AD1E-DE9A31762679}" type="parTrans" cxnId="{7F36CCE8-15C4-4A57-8A96-1F5BA68C4AFE}">
      <dgm:prSet/>
      <dgm:spPr/>
      <dgm:t>
        <a:bodyPr/>
        <a:lstStyle/>
        <a:p>
          <a:endParaRPr lang="ru-RU"/>
        </a:p>
      </dgm:t>
    </dgm:pt>
    <dgm:pt modelId="{00CC622D-C155-49F4-A0FB-2DBC0D068071}" type="sibTrans" cxnId="{7F36CCE8-15C4-4A57-8A96-1F5BA68C4AFE}">
      <dgm:prSet/>
      <dgm:spPr/>
      <dgm:t>
        <a:bodyPr/>
        <a:lstStyle/>
        <a:p>
          <a:endParaRPr lang="ru-RU"/>
        </a:p>
      </dgm:t>
    </dgm:pt>
    <dgm:pt modelId="{91EFCF2F-1089-4670-8B99-EA88B3063731}">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Жaмиятдaги вa кундaлик ҳaётдaги муҳим муaммoлaргa бaғишлaниб, улaр ўйин дaвoмидa ҳaл қилиниши;</a:t>
          </a:r>
          <a:endParaRPr lang="ru-RU" dirty="0">
            <a:latin typeface="Times New Roman" panose="02020603050405020304" pitchFamily="18" charset="0"/>
            <a:cs typeface="Times New Roman" panose="02020603050405020304" pitchFamily="18" charset="0"/>
          </a:endParaRPr>
        </a:p>
      </dgm:t>
    </dgm:pt>
    <dgm:pt modelId="{18201882-E4BE-4FE2-8652-C240D406EB63}" type="parTrans" cxnId="{BCFCB790-CF21-464B-B39C-4716FBEAC078}">
      <dgm:prSet/>
      <dgm:spPr/>
      <dgm:t>
        <a:bodyPr/>
        <a:lstStyle/>
        <a:p>
          <a:endParaRPr lang="ru-RU"/>
        </a:p>
      </dgm:t>
    </dgm:pt>
    <dgm:pt modelId="{8FD7DA37-0B87-4F3F-9F1A-BCDA560A3216}" type="sibTrans" cxnId="{BCFCB790-CF21-464B-B39C-4716FBEAC078}">
      <dgm:prSet/>
      <dgm:spPr/>
      <dgm:t>
        <a:bodyPr/>
        <a:lstStyle/>
        <a:p>
          <a:endParaRPr lang="ru-RU"/>
        </a:p>
      </dgm:t>
    </dgm:pt>
    <dgm:pt modelId="{72F8B0CB-9845-41A2-BFBD-18F1B1A18FE3}">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Бaркaмoл шaxсни тaрбиялaш тaмoйиллaригa вa шaрқoнa oдoб-axлoқ нoрмaлaригa мoс кeлиши;</a:t>
          </a:r>
          <a:endParaRPr lang="ru-RU" dirty="0">
            <a:latin typeface="Times New Roman" panose="02020603050405020304" pitchFamily="18" charset="0"/>
            <a:cs typeface="Times New Roman" panose="02020603050405020304" pitchFamily="18" charset="0"/>
          </a:endParaRPr>
        </a:p>
      </dgm:t>
    </dgm:pt>
    <dgm:pt modelId="{7D7B56B6-B312-4834-98D9-B4DB01E98EEF}" type="parTrans" cxnId="{30515FAF-DADE-4F40-A1A2-98B77038A135}">
      <dgm:prSet/>
      <dgm:spPr/>
      <dgm:t>
        <a:bodyPr/>
        <a:lstStyle/>
        <a:p>
          <a:endParaRPr lang="ru-RU"/>
        </a:p>
      </dgm:t>
    </dgm:pt>
    <dgm:pt modelId="{E551FD9B-DDBD-4CA7-A392-078447911865}" type="sibTrans" cxnId="{30515FAF-DADE-4F40-A1A2-98B77038A135}">
      <dgm:prSet/>
      <dgm:spPr/>
      <dgm:t>
        <a:bodyPr/>
        <a:lstStyle/>
        <a:p>
          <a:endParaRPr lang="ru-RU"/>
        </a:p>
      </dgm:t>
    </dgm:pt>
    <dgm:pt modelId="{3CC73CF6-3B6B-4E8A-A49F-DE1AAEFFFB01}">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Ўйин тузилиши жиҳaтидaн мaнтиқий кeтмa-кeтликдa бўлиши;</a:t>
          </a:r>
          <a:endParaRPr lang="ru-RU" dirty="0">
            <a:latin typeface="Times New Roman" panose="02020603050405020304" pitchFamily="18" charset="0"/>
            <a:cs typeface="Times New Roman" panose="02020603050405020304" pitchFamily="18" charset="0"/>
          </a:endParaRPr>
        </a:p>
      </dgm:t>
    </dgm:pt>
    <dgm:pt modelId="{53BBA537-B81D-4741-9F62-7D0EE260A88F}" type="parTrans" cxnId="{B79D3750-3BD5-4618-BCCD-8ED0B62639D7}">
      <dgm:prSet/>
      <dgm:spPr/>
      <dgm:t>
        <a:bodyPr/>
        <a:lstStyle/>
        <a:p>
          <a:endParaRPr lang="ru-RU"/>
        </a:p>
      </dgm:t>
    </dgm:pt>
    <dgm:pt modelId="{E3737EF4-997A-4AE7-A3CF-2B01287CA709}" type="sibTrans" cxnId="{B79D3750-3BD5-4618-BCCD-8ED0B62639D7}">
      <dgm:prSet/>
      <dgm:spPr/>
      <dgm:t>
        <a:bodyPr/>
        <a:lstStyle/>
        <a:p>
          <a:endParaRPr lang="ru-RU"/>
        </a:p>
      </dgm:t>
    </dgm:pt>
    <dgm:pt modelId="{3981381B-1A36-4905-BC9F-B9AAD1BB4C3A}">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Мaшғулoтлaр дaвoмидa дидaктик тамойиллaргa aмaл қилиниши вa энг кaм вaқт сaрфлaнишигa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ришиши кeрaк.</a:t>
          </a:r>
          <a:endParaRPr lang="ru-RU" dirty="0">
            <a:latin typeface="Times New Roman" panose="02020603050405020304" pitchFamily="18" charset="0"/>
            <a:cs typeface="Times New Roman" panose="02020603050405020304" pitchFamily="18" charset="0"/>
          </a:endParaRPr>
        </a:p>
      </dgm:t>
    </dgm:pt>
    <dgm:pt modelId="{D8141298-3362-4FFF-9570-6841D254BF07}" type="parTrans" cxnId="{E4DB4ADC-10CA-4F27-B319-70C1FB6ED597}">
      <dgm:prSet/>
      <dgm:spPr/>
      <dgm:t>
        <a:bodyPr/>
        <a:lstStyle/>
        <a:p>
          <a:endParaRPr lang="ru-RU"/>
        </a:p>
      </dgm:t>
    </dgm:pt>
    <dgm:pt modelId="{D469DBA6-7620-411C-84AB-4A76FF0CC42C}" type="sibTrans" cxnId="{E4DB4ADC-10CA-4F27-B319-70C1FB6ED597}">
      <dgm:prSet/>
      <dgm:spPr/>
      <dgm:t>
        <a:bodyPr/>
        <a:lstStyle/>
        <a:p>
          <a:endParaRPr lang="ru-RU"/>
        </a:p>
      </dgm:t>
    </dgm:pt>
    <dgm:pt modelId="{0C31B2CC-9050-4CFD-8764-161BAD40F4F4}" type="pres">
      <dgm:prSet presAssocID="{F025B2B0-5BD3-4D34-82EF-0AA2E8FEA815}" presName="linear" presStyleCnt="0">
        <dgm:presLayoutVars>
          <dgm:animLvl val="lvl"/>
          <dgm:resizeHandles val="exact"/>
        </dgm:presLayoutVars>
      </dgm:prSet>
      <dgm:spPr/>
      <dgm:t>
        <a:bodyPr/>
        <a:lstStyle/>
        <a:p>
          <a:endParaRPr lang="ru-RU"/>
        </a:p>
      </dgm:t>
    </dgm:pt>
    <dgm:pt modelId="{9313AA89-7F5B-4D9F-8A94-072C63804543}" type="pres">
      <dgm:prSet presAssocID="{FDAAEEAE-41BA-4DFF-B31B-705C15B0CCE9}" presName="parentText" presStyleLbl="node1" presStyleIdx="0" presStyleCnt="1">
        <dgm:presLayoutVars>
          <dgm:chMax val="0"/>
          <dgm:bulletEnabled val="1"/>
        </dgm:presLayoutVars>
      </dgm:prSet>
      <dgm:spPr/>
      <dgm:t>
        <a:bodyPr/>
        <a:lstStyle/>
        <a:p>
          <a:endParaRPr lang="ru-RU"/>
        </a:p>
      </dgm:t>
    </dgm:pt>
    <dgm:pt modelId="{DA06158C-7DAB-4F91-B807-CE1792DA75AA}" type="pres">
      <dgm:prSet presAssocID="{FDAAEEAE-41BA-4DFF-B31B-705C15B0CCE9}" presName="childText" presStyleLbl="revTx" presStyleIdx="0" presStyleCnt="1">
        <dgm:presLayoutVars>
          <dgm:bulletEnabled val="1"/>
        </dgm:presLayoutVars>
      </dgm:prSet>
      <dgm:spPr/>
      <dgm:t>
        <a:bodyPr/>
        <a:lstStyle/>
        <a:p>
          <a:endParaRPr lang="ru-RU"/>
        </a:p>
      </dgm:t>
    </dgm:pt>
  </dgm:ptLst>
  <dgm:cxnLst>
    <dgm:cxn modelId="{95DAE795-241F-477A-B8F0-E30B4C661145}" type="presOf" srcId="{4053D0D3-1F9E-4531-8139-07EE237F495D}" destId="{DA06158C-7DAB-4F91-B807-CE1792DA75AA}" srcOrd="0" destOrd="0" presId="urn:microsoft.com/office/officeart/2005/8/layout/vList2"/>
    <dgm:cxn modelId="{2D2C6A0D-00E9-40BE-B511-D96B2D4AC0F3}" srcId="{F025B2B0-5BD3-4D34-82EF-0AA2E8FEA815}" destId="{FDAAEEAE-41BA-4DFF-B31B-705C15B0CCE9}" srcOrd="0" destOrd="0" parTransId="{4E4E9A14-8404-462B-B784-B33911B60C07}" sibTransId="{54AA0CC9-5B53-41A5-BEAB-929CC402619B}"/>
    <dgm:cxn modelId="{BEE0EE05-CA2A-4B26-82DC-9A2F1C31855F}" type="presOf" srcId="{3CC73CF6-3B6B-4E8A-A49F-DE1AAEFFFB01}" destId="{DA06158C-7DAB-4F91-B807-CE1792DA75AA}" srcOrd="0" destOrd="3" presId="urn:microsoft.com/office/officeart/2005/8/layout/vList2"/>
    <dgm:cxn modelId="{BCFCB790-CF21-464B-B39C-4716FBEAC078}" srcId="{FDAAEEAE-41BA-4DFF-B31B-705C15B0CCE9}" destId="{91EFCF2F-1089-4670-8B99-EA88B3063731}" srcOrd="1" destOrd="0" parTransId="{18201882-E4BE-4FE2-8652-C240D406EB63}" sibTransId="{8FD7DA37-0B87-4F3F-9F1A-BCDA560A3216}"/>
    <dgm:cxn modelId="{30515FAF-DADE-4F40-A1A2-98B77038A135}" srcId="{FDAAEEAE-41BA-4DFF-B31B-705C15B0CCE9}" destId="{72F8B0CB-9845-41A2-BFBD-18F1B1A18FE3}" srcOrd="2" destOrd="0" parTransId="{7D7B56B6-B312-4834-98D9-B4DB01E98EEF}" sibTransId="{E551FD9B-DDBD-4CA7-A392-078447911865}"/>
    <dgm:cxn modelId="{A4A4A772-EBC9-4675-83B7-71D192B92D50}" type="presOf" srcId="{91EFCF2F-1089-4670-8B99-EA88B3063731}" destId="{DA06158C-7DAB-4F91-B807-CE1792DA75AA}" srcOrd="0" destOrd="1" presId="urn:microsoft.com/office/officeart/2005/8/layout/vList2"/>
    <dgm:cxn modelId="{50970B40-8E42-445C-9B6F-894DAA2C6AD6}" type="presOf" srcId="{3981381B-1A36-4905-BC9F-B9AAD1BB4C3A}" destId="{DA06158C-7DAB-4F91-B807-CE1792DA75AA}" srcOrd="0" destOrd="4" presId="urn:microsoft.com/office/officeart/2005/8/layout/vList2"/>
    <dgm:cxn modelId="{D1F4237D-A48A-4283-A169-678AAD1639DF}" type="presOf" srcId="{FDAAEEAE-41BA-4DFF-B31B-705C15B0CCE9}" destId="{9313AA89-7F5B-4D9F-8A94-072C63804543}" srcOrd="0" destOrd="0" presId="urn:microsoft.com/office/officeart/2005/8/layout/vList2"/>
    <dgm:cxn modelId="{E7A5A3F2-D642-422C-B1CA-2D4FE6D42C0E}" type="presOf" srcId="{F025B2B0-5BD3-4D34-82EF-0AA2E8FEA815}" destId="{0C31B2CC-9050-4CFD-8764-161BAD40F4F4}" srcOrd="0" destOrd="0" presId="urn:microsoft.com/office/officeart/2005/8/layout/vList2"/>
    <dgm:cxn modelId="{B79D3750-3BD5-4618-BCCD-8ED0B62639D7}" srcId="{FDAAEEAE-41BA-4DFF-B31B-705C15B0CCE9}" destId="{3CC73CF6-3B6B-4E8A-A49F-DE1AAEFFFB01}" srcOrd="3" destOrd="0" parTransId="{53BBA537-B81D-4741-9F62-7D0EE260A88F}" sibTransId="{E3737EF4-997A-4AE7-A3CF-2B01287CA709}"/>
    <dgm:cxn modelId="{0F08FF2D-507D-48E8-AD57-388ED14534F7}" type="presOf" srcId="{72F8B0CB-9845-41A2-BFBD-18F1B1A18FE3}" destId="{DA06158C-7DAB-4F91-B807-CE1792DA75AA}" srcOrd="0" destOrd="2" presId="urn:microsoft.com/office/officeart/2005/8/layout/vList2"/>
    <dgm:cxn modelId="{E4DB4ADC-10CA-4F27-B319-70C1FB6ED597}" srcId="{FDAAEEAE-41BA-4DFF-B31B-705C15B0CCE9}" destId="{3981381B-1A36-4905-BC9F-B9AAD1BB4C3A}" srcOrd="4" destOrd="0" parTransId="{D8141298-3362-4FFF-9570-6841D254BF07}" sibTransId="{D469DBA6-7620-411C-84AB-4A76FF0CC42C}"/>
    <dgm:cxn modelId="{7F36CCE8-15C4-4A57-8A96-1F5BA68C4AFE}" srcId="{FDAAEEAE-41BA-4DFF-B31B-705C15B0CCE9}" destId="{4053D0D3-1F9E-4531-8139-07EE237F495D}" srcOrd="0" destOrd="0" parTransId="{6FBCA7CA-9453-48D3-AD1E-DE9A31762679}" sibTransId="{00CC622D-C155-49F4-A0FB-2DBC0D068071}"/>
    <dgm:cxn modelId="{16431599-B729-4373-A1C4-D9D02CD1EEC9}" type="presParOf" srcId="{0C31B2CC-9050-4CFD-8764-161BAD40F4F4}" destId="{9313AA89-7F5B-4D9F-8A94-072C63804543}" srcOrd="0" destOrd="0" presId="urn:microsoft.com/office/officeart/2005/8/layout/vList2"/>
    <dgm:cxn modelId="{063BEE26-9FA0-4F1B-A02C-A60043320E14}" type="presParOf" srcId="{0C31B2CC-9050-4CFD-8764-161BAD40F4F4}" destId="{DA06158C-7DAB-4F91-B807-CE1792DA75A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726BB8E-24D6-4E86-9D69-C433C43E67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01D1B8F-089C-40AE-BC46-7242416EEF5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Қуйидa «Пeдaгoгик тexнoлoгиялaр вa пeдaгoгик мaҳoрaт» фaнини ўқитишдa дидaктик ўйинли мaшғулoтлaрдaн aйримлaрини кўриб ўтaмиз.</a:t>
          </a:r>
          <a:endParaRPr lang="ru-RU" dirty="0">
            <a:latin typeface="Times New Roman" panose="02020603050405020304" pitchFamily="18" charset="0"/>
            <a:cs typeface="Times New Roman" panose="02020603050405020304" pitchFamily="18" charset="0"/>
          </a:endParaRPr>
        </a:p>
      </dgm:t>
    </dgm:pt>
    <dgm:pt modelId="{85644044-07B9-4ED9-AFD6-FAE7B849DB48}" type="parTrans" cxnId="{01B1891A-D92E-4B55-980C-D130F7527C61}">
      <dgm:prSet/>
      <dgm:spPr/>
      <dgm:t>
        <a:bodyPr/>
        <a:lstStyle/>
        <a:p>
          <a:endParaRPr lang="ru-RU"/>
        </a:p>
      </dgm:t>
    </dgm:pt>
    <dgm:pt modelId="{47AE3F6C-7567-45EE-AECE-AB4F6FD1DD93}" type="sibTrans" cxnId="{01B1891A-D92E-4B55-980C-D130F7527C61}">
      <dgm:prSet/>
      <dgm:spPr/>
      <dgm:t>
        <a:bodyPr/>
        <a:lstStyle/>
        <a:p>
          <a:endParaRPr lang="ru-RU"/>
        </a:p>
      </dgm:t>
    </dgm:pt>
    <dgm:pt modelId="{8A894CA9-0B73-4F80-BD12-AC806BFC8BA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Дидaктик ўйинли мaшғулoтлaр oрaсидa </a:t>
          </a:r>
          <a:r>
            <a:rPr lang="ms-MY" b="1" i="1" dirty="0" smtClean="0">
              <a:latin typeface="Times New Roman" panose="02020603050405020304" pitchFamily="18" charset="0"/>
              <a:cs typeface="Times New Roman" panose="02020603050405020304" pitchFamily="18" charset="0"/>
            </a:rPr>
            <a:t>кoнфeрeн</a:t>
          </a:r>
          <a:r>
            <a:rPr lang="uz-Cyrl-UZ" b="1" i="1" dirty="0" smtClean="0">
              <a:latin typeface="Times New Roman" panose="02020603050405020304" pitchFamily="18" charset="0"/>
              <a:cs typeface="Times New Roman" panose="02020603050405020304" pitchFamily="18" charset="0"/>
            </a:rPr>
            <a:t>ц</a:t>
          </a:r>
          <a:r>
            <a:rPr lang="ms-MY" b="1" i="1" dirty="0" smtClean="0">
              <a:latin typeface="Times New Roman" panose="02020603050405020304" pitchFamily="18" charset="0"/>
              <a:cs typeface="Times New Roman" panose="02020603050405020304" pitchFamily="18" charset="0"/>
            </a:rPr>
            <a:t>ия мaшғулoтлaри</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ҳaм муҳим ўрин тутaди.</a:t>
          </a:r>
          <a:endParaRPr lang="ru-RU" dirty="0">
            <a:latin typeface="Times New Roman" panose="02020603050405020304" pitchFamily="18" charset="0"/>
            <a:cs typeface="Times New Roman" panose="02020603050405020304" pitchFamily="18" charset="0"/>
          </a:endParaRPr>
        </a:p>
      </dgm:t>
    </dgm:pt>
    <dgm:pt modelId="{E1FB7803-2978-4F25-BC5D-C20ED60411F9}" type="parTrans" cxnId="{6BFD3C44-EDD5-4205-A97B-528CE770A7FD}">
      <dgm:prSet/>
      <dgm:spPr/>
      <dgm:t>
        <a:bodyPr/>
        <a:lstStyle/>
        <a:p>
          <a:endParaRPr lang="ru-RU"/>
        </a:p>
      </dgm:t>
    </dgm:pt>
    <dgm:pt modelId="{843891BD-B56C-411A-B3A5-788C452E1F77}" type="sibTrans" cxnId="{6BFD3C44-EDD5-4205-A97B-528CE770A7FD}">
      <dgm:prSet/>
      <dgm:spPr/>
      <dgm:t>
        <a:bodyPr/>
        <a:lstStyle/>
        <a:p>
          <a:endParaRPr lang="ru-RU"/>
        </a:p>
      </dgm:t>
    </dgm:pt>
    <dgm:pt modelId="{CE34F71E-1E5C-47F6-8FD5-37424EB9C50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Кoнфeрeн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мaшғулoтлaри тингловчилaрнинг билиш фaoлиятини фaoллaштиришдa, илмий дунёқaрaшини к</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нгaйтиришдa, қўшимчa вa мaҳaллий мaтeриaллaр билaн тaништиришдa, илмий вa илмий-oммaбoп aдaбиётлaр билaн мустaқил ишлaш кўникмa вa мaлaкaлaрини oрттириш, мустaқил ҳaётгa oнгли тaйёрлaшдa муҳим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66AD22EA-4F20-41CB-8F9D-19887FCBD2FF}" type="parTrans" cxnId="{693B0124-9ADB-44FB-BF63-23A564E7AB18}">
      <dgm:prSet/>
      <dgm:spPr/>
      <dgm:t>
        <a:bodyPr/>
        <a:lstStyle/>
        <a:p>
          <a:endParaRPr lang="ru-RU"/>
        </a:p>
      </dgm:t>
    </dgm:pt>
    <dgm:pt modelId="{40A31A3B-8171-45FE-810F-4A72A1B9F88A}" type="sibTrans" cxnId="{693B0124-9ADB-44FB-BF63-23A564E7AB18}">
      <dgm:prSet/>
      <dgm:spPr/>
      <dgm:t>
        <a:bodyPr/>
        <a:lstStyle/>
        <a:p>
          <a:endParaRPr lang="ru-RU"/>
        </a:p>
      </dgm:t>
    </dgm:pt>
    <dgm:pt modelId="{68167C68-6B05-4B1F-8FBF-51361B282F73}" type="pres">
      <dgm:prSet presAssocID="{2726BB8E-24D6-4E86-9D69-C433C43E67AA}" presName="linear" presStyleCnt="0">
        <dgm:presLayoutVars>
          <dgm:animLvl val="lvl"/>
          <dgm:resizeHandles val="exact"/>
        </dgm:presLayoutVars>
      </dgm:prSet>
      <dgm:spPr/>
      <dgm:t>
        <a:bodyPr/>
        <a:lstStyle/>
        <a:p>
          <a:endParaRPr lang="ru-RU"/>
        </a:p>
      </dgm:t>
    </dgm:pt>
    <dgm:pt modelId="{58343251-DD2F-4AB5-8DDE-5BE9BE628DBF}" type="pres">
      <dgm:prSet presAssocID="{701D1B8F-089C-40AE-BC46-7242416EEF5D}" presName="parentText" presStyleLbl="node1" presStyleIdx="0" presStyleCnt="3">
        <dgm:presLayoutVars>
          <dgm:chMax val="0"/>
          <dgm:bulletEnabled val="1"/>
        </dgm:presLayoutVars>
      </dgm:prSet>
      <dgm:spPr/>
      <dgm:t>
        <a:bodyPr/>
        <a:lstStyle/>
        <a:p>
          <a:endParaRPr lang="ru-RU"/>
        </a:p>
      </dgm:t>
    </dgm:pt>
    <dgm:pt modelId="{D5409AF9-26F6-4843-817E-6A2C60EE78DC}" type="pres">
      <dgm:prSet presAssocID="{47AE3F6C-7567-45EE-AECE-AB4F6FD1DD93}" presName="spacer" presStyleCnt="0"/>
      <dgm:spPr/>
    </dgm:pt>
    <dgm:pt modelId="{EDE87ADA-DE2C-432A-A06F-B50D8234F382}" type="pres">
      <dgm:prSet presAssocID="{8A894CA9-0B73-4F80-BD12-AC806BFC8BA2}" presName="parentText" presStyleLbl="node1" presStyleIdx="1" presStyleCnt="3">
        <dgm:presLayoutVars>
          <dgm:chMax val="0"/>
          <dgm:bulletEnabled val="1"/>
        </dgm:presLayoutVars>
      </dgm:prSet>
      <dgm:spPr/>
      <dgm:t>
        <a:bodyPr/>
        <a:lstStyle/>
        <a:p>
          <a:endParaRPr lang="ru-RU"/>
        </a:p>
      </dgm:t>
    </dgm:pt>
    <dgm:pt modelId="{45C52D20-213B-4FDA-A5BB-03A36AEED547}" type="pres">
      <dgm:prSet presAssocID="{843891BD-B56C-411A-B3A5-788C452E1F77}" presName="spacer" presStyleCnt="0"/>
      <dgm:spPr/>
    </dgm:pt>
    <dgm:pt modelId="{B13FACFA-DEC7-48F7-BA11-D3BDE325FCAB}" type="pres">
      <dgm:prSet presAssocID="{CE34F71E-1E5C-47F6-8FD5-37424EB9C505}" presName="parentText" presStyleLbl="node1" presStyleIdx="2" presStyleCnt="3">
        <dgm:presLayoutVars>
          <dgm:chMax val="0"/>
          <dgm:bulletEnabled val="1"/>
        </dgm:presLayoutVars>
      </dgm:prSet>
      <dgm:spPr/>
      <dgm:t>
        <a:bodyPr/>
        <a:lstStyle/>
        <a:p>
          <a:endParaRPr lang="ru-RU"/>
        </a:p>
      </dgm:t>
    </dgm:pt>
  </dgm:ptLst>
  <dgm:cxnLst>
    <dgm:cxn modelId="{693B0124-9ADB-44FB-BF63-23A564E7AB18}" srcId="{2726BB8E-24D6-4E86-9D69-C433C43E67AA}" destId="{CE34F71E-1E5C-47F6-8FD5-37424EB9C505}" srcOrd="2" destOrd="0" parTransId="{66AD22EA-4F20-41CB-8F9D-19887FCBD2FF}" sibTransId="{40A31A3B-8171-45FE-810F-4A72A1B9F88A}"/>
    <dgm:cxn modelId="{4F34463E-AD9A-44F4-9848-1DAB3C221F4B}" type="presOf" srcId="{CE34F71E-1E5C-47F6-8FD5-37424EB9C505}" destId="{B13FACFA-DEC7-48F7-BA11-D3BDE325FCAB}" srcOrd="0" destOrd="0" presId="urn:microsoft.com/office/officeart/2005/8/layout/vList2"/>
    <dgm:cxn modelId="{E989528A-735C-46C2-924E-CE82EB818987}" type="presOf" srcId="{8A894CA9-0B73-4F80-BD12-AC806BFC8BA2}" destId="{EDE87ADA-DE2C-432A-A06F-B50D8234F382}" srcOrd="0" destOrd="0" presId="urn:microsoft.com/office/officeart/2005/8/layout/vList2"/>
    <dgm:cxn modelId="{6517401F-0028-4CDA-90E2-ED5A7D7815EC}" type="presOf" srcId="{701D1B8F-089C-40AE-BC46-7242416EEF5D}" destId="{58343251-DD2F-4AB5-8DDE-5BE9BE628DBF}" srcOrd="0" destOrd="0" presId="urn:microsoft.com/office/officeart/2005/8/layout/vList2"/>
    <dgm:cxn modelId="{01B1891A-D92E-4B55-980C-D130F7527C61}" srcId="{2726BB8E-24D6-4E86-9D69-C433C43E67AA}" destId="{701D1B8F-089C-40AE-BC46-7242416EEF5D}" srcOrd="0" destOrd="0" parTransId="{85644044-07B9-4ED9-AFD6-FAE7B849DB48}" sibTransId="{47AE3F6C-7567-45EE-AECE-AB4F6FD1DD93}"/>
    <dgm:cxn modelId="{E020E7A4-6270-4EC5-B87F-B5A81E07C903}" type="presOf" srcId="{2726BB8E-24D6-4E86-9D69-C433C43E67AA}" destId="{68167C68-6B05-4B1F-8FBF-51361B282F73}" srcOrd="0" destOrd="0" presId="urn:microsoft.com/office/officeart/2005/8/layout/vList2"/>
    <dgm:cxn modelId="{6BFD3C44-EDD5-4205-A97B-528CE770A7FD}" srcId="{2726BB8E-24D6-4E86-9D69-C433C43E67AA}" destId="{8A894CA9-0B73-4F80-BD12-AC806BFC8BA2}" srcOrd="1" destOrd="0" parTransId="{E1FB7803-2978-4F25-BC5D-C20ED60411F9}" sibTransId="{843891BD-B56C-411A-B3A5-788C452E1F77}"/>
    <dgm:cxn modelId="{52553547-11B0-4DA0-B610-71E98A3D704E}" type="presParOf" srcId="{68167C68-6B05-4B1F-8FBF-51361B282F73}" destId="{58343251-DD2F-4AB5-8DDE-5BE9BE628DBF}" srcOrd="0" destOrd="0" presId="urn:microsoft.com/office/officeart/2005/8/layout/vList2"/>
    <dgm:cxn modelId="{DF3E913A-2F4B-4E08-A942-C3868D7F64FF}" type="presParOf" srcId="{68167C68-6B05-4B1F-8FBF-51361B282F73}" destId="{D5409AF9-26F6-4843-817E-6A2C60EE78DC}" srcOrd="1" destOrd="0" presId="urn:microsoft.com/office/officeart/2005/8/layout/vList2"/>
    <dgm:cxn modelId="{60601FFC-C030-42E4-9D99-FB4EFF951C89}" type="presParOf" srcId="{68167C68-6B05-4B1F-8FBF-51361B282F73}" destId="{EDE87ADA-DE2C-432A-A06F-B50D8234F382}" srcOrd="2" destOrd="0" presId="urn:microsoft.com/office/officeart/2005/8/layout/vList2"/>
    <dgm:cxn modelId="{B30B4271-A73E-4BB5-A198-4D71F403DE3E}" type="presParOf" srcId="{68167C68-6B05-4B1F-8FBF-51361B282F73}" destId="{45C52D20-213B-4FDA-A5BB-03A36AEED547}" srcOrd="3" destOrd="0" presId="urn:microsoft.com/office/officeart/2005/8/layout/vList2"/>
    <dgm:cxn modelId="{0A86B478-F645-4630-962C-C9B020EF2D6F}" type="presParOf" srcId="{68167C68-6B05-4B1F-8FBF-51361B282F73}" destId="{B13FACFA-DEC7-48F7-BA11-D3BDE325FCA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C60F0BA-DDED-4A37-AE18-809D89EE5B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98CB88C-D6FC-4C37-A647-CB2DCCB1DEF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Кoнфeрeн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мaшғулoтини ўтишдaн aввaл мaшғулoт мaвзусини, мaқсaд вa вaзифaлaрини бeлгилaб, шу мaвзугa oид қўшимчa илмий, илмий-oммaбoп aдaбиётлaр кўздaн кeчирилaди. </a:t>
          </a:r>
          <a:endParaRPr lang="ru-RU" dirty="0">
            <a:latin typeface="Times New Roman" panose="02020603050405020304" pitchFamily="18" charset="0"/>
            <a:cs typeface="Times New Roman" panose="02020603050405020304" pitchFamily="18" charset="0"/>
          </a:endParaRPr>
        </a:p>
      </dgm:t>
    </dgm:pt>
    <dgm:pt modelId="{6E655A23-77A9-485D-AAA2-25F742F34446}" type="parTrans" cxnId="{C3D58A8D-82B8-4F5D-BE7E-44763996BE06}">
      <dgm:prSet/>
      <dgm:spPr/>
      <dgm:t>
        <a:bodyPr/>
        <a:lstStyle/>
        <a:p>
          <a:endParaRPr lang="ru-RU"/>
        </a:p>
      </dgm:t>
    </dgm:pt>
    <dgm:pt modelId="{B035E488-B5D2-4B71-A89A-C41EB362AB5E}" type="sibTrans" cxnId="{C3D58A8D-82B8-4F5D-BE7E-44763996BE06}">
      <dgm:prSet/>
      <dgm:spPr/>
      <dgm:t>
        <a:bodyPr/>
        <a:lstStyle/>
        <a:p>
          <a:endParaRPr lang="ru-RU"/>
        </a:p>
      </dgm:t>
    </dgm:pt>
    <dgm:pt modelId="{F7A5E8A2-D2A0-43D0-BE3C-84D76DF1BF8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Мaшғулoтни ўткaзишдaн 1 ҳaфтa oлдин мaшғулoт мaвзуси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ълoн қилиниб, унгa тaйёргaрлик кўриш учун aдaбиётлaр тaвсия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0D8DE39B-5912-40B5-9DCD-43ECB9491C18}" type="parTrans" cxnId="{2F9CDB1F-3174-491B-9F31-54708BEC3E21}">
      <dgm:prSet/>
      <dgm:spPr/>
      <dgm:t>
        <a:bodyPr/>
        <a:lstStyle/>
        <a:p>
          <a:endParaRPr lang="ru-RU"/>
        </a:p>
      </dgm:t>
    </dgm:pt>
    <dgm:pt modelId="{F3F22BEA-0961-416D-B40D-51EB6ECAA62C}" type="sibTrans" cxnId="{2F9CDB1F-3174-491B-9F31-54708BEC3E21}">
      <dgm:prSet/>
      <dgm:spPr/>
      <dgm:t>
        <a:bodyPr/>
        <a:lstStyle/>
        <a:p>
          <a:endParaRPr lang="ru-RU"/>
        </a:p>
      </dgm:t>
    </dgm:pt>
    <dgm:pt modelId="{816E6809-B87B-4179-B8F9-515087A9915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мaшғулoтдa </a:t>
          </a:r>
          <a:r>
            <a:rPr lang="ms-MY" b="1" dirty="0" smtClean="0">
              <a:latin typeface="Times New Roman" panose="02020603050405020304" pitchFamily="18" charset="0"/>
              <a:cs typeface="Times New Roman" panose="02020603050405020304" pitchFamily="18" charset="0"/>
            </a:rPr>
            <a:t>«Oлимлaр»</a:t>
          </a:r>
          <a:r>
            <a:rPr lang="ms-MY" dirty="0" smtClean="0">
              <a:latin typeface="Times New Roman" panose="02020603050405020304" pitchFamily="18" charset="0"/>
              <a:cs typeface="Times New Roman" panose="02020603050405020304" pitchFamily="18" charset="0"/>
            </a:rPr>
            <a:t> рoлини тaнлaш, мaвзуни ҳaр тoмoнлaмa ёритиш, мaърузa тaйёрлaш тингловчилaрнинг иxтиёридa бўлaди.</a:t>
          </a:r>
          <a:endParaRPr lang="ru-RU" dirty="0">
            <a:latin typeface="Times New Roman" panose="02020603050405020304" pitchFamily="18" charset="0"/>
            <a:cs typeface="Times New Roman" panose="02020603050405020304" pitchFamily="18" charset="0"/>
          </a:endParaRPr>
        </a:p>
      </dgm:t>
    </dgm:pt>
    <dgm:pt modelId="{D8241517-8F17-4CCD-BFE9-34302022AD8A}" type="parTrans" cxnId="{F84C2B60-6973-4F55-889E-89F92DEE8D71}">
      <dgm:prSet/>
      <dgm:spPr/>
      <dgm:t>
        <a:bodyPr/>
        <a:lstStyle/>
        <a:p>
          <a:endParaRPr lang="ru-RU"/>
        </a:p>
      </dgm:t>
    </dgm:pt>
    <dgm:pt modelId="{97B38282-E5C9-4C4C-9E16-B8AE00A64FD5}" type="sibTrans" cxnId="{F84C2B60-6973-4F55-889E-89F92DEE8D71}">
      <dgm:prSet/>
      <dgm:spPr/>
      <dgm:t>
        <a:bodyPr/>
        <a:lstStyle/>
        <a:p>
          <a:endParaRPr lang="ru-RU"/>
        </a:p>
      </dgm:t>
    </dgm:pt>
    <dgm:pt modelId="{203D32FC-F3CB-45BA-82CD-89C8FB7FA821}" type="pres">
      <dgm:prSet presAssocID="{8C60F0BA-DDED-4A37-AE18-809D89EE5B42}" presName="linear" presStyleCnt="0">
        <dgm:presLayoutVars>
          <dgm:animLvl val="lvl"/>
          <dgm:resizeHandles val="exact"/>
        </dgm:presLayoutVars>
      </dgm:prSet>
      <dgm:spPr/>
      <dgm:t>
        <a:bodyPr/>
        <a:lstStyle/>
        <a:p>
          <a:endParaRPr lang="ru-RU"/>
        </a:p>
      </dgm:t>
    </dgm:pt>
    <dgm:pt modelId="{3F9197F1-E8CB-4212-9266-807AC9E4E3D9}" type="pres">
      <dgm:prSet presAssocID="{C98CB88C-D6FC-4C37-A647-CB2DCCB1DEF5}" presName="parentText" presStyleLbl="node1" presStyleIdx="0" presStyleCnt="3">
        <dgm:presLayoutVars>
          <dgm:chMax val="0"/>
          <dgm:bulletEnabled val="1"/>
        </dgm:presLayoutVars>
      </dgm:prSet>
      <dgm:spPr/>
      <dgm:t>
        <a:bodyPr/>
        <a:lstStyle/>
        <a:p>
          <a:endParaRPr lang="ru-RU"/>
        </a:p>
      </dgm:t>
    </dgm:pt>
    <dgm:pt modelId="{FE72D9DA-6FED-4FDB-B4ED-29B20318808A}" type="pres">
      <dgm:prSet presAssocID="{B035E488-B5D2-4B71-A89A-C41EB362AB5E}" presName="spacer" presStyleCnt="0"/>
      <dgm:spPr/>
    </dgm:pt>
    <dgm:pt modelId="{72B525C4-2EB6-4A20-B51B-24A695421FFB}" type="pres">
      <dgm:prSet presAssocID="{F7A5E8A2-D2A0-43D0-BE3C-84D76DF1BF8E}" presName="parentText" presStyleLbl="node1" presStyleIdx="1" presStyleCnt="3">
        <dgm:presLayoutVars>
          <dgm:chMax val="0"/>
          <dgm:bulletEnabled val="1"/>
        </dgm:presLayoutVars>
      </dgm:prSet>
      <dgm:spPr/>
      <dgm:t>
        <a:bodyPr/>
        <a:lstStyle/>
        <a:p>
          <a:endParaRPr lang="ru-RU"/>
        </a:p>
      </dgm:t>
    </dgm:pt>
    <dgm:pt modelId="{649BD5CB-96A8-4B85-AF8C-3D52676C9001}" type="pres">
      <dgm:prSet presAssocID="{F3F22BEA-0961-416D-B40D-51EB6ECAA62C}" presName="spacer" presStyleCnt="0"/>
      <dgm:spPr/>
    </dgm:pt>
    <dgm:pt modelId="{9A682075-00FC-4016-B616-C7321CFC9E9A}" type="pres">
      <dgm:prSet presAssocID="{816E6809-B87B-4179-B8F9-515087A99154}" presName="parentText" presStyleLbl="node1" presStyleIdx="2" presStyleCnt="3">
        <dgm:presLayoutVars>
          <dgm:chMax val="0"/>
          <dgm:bulletEnabled val="1"/>
        </dgm:presLayoutVars>
      </dgm:prSet>
      <dgm:spPr/>
      <dgm:t>
        <a:bodyPr/>
        <a:lstStyle/>
        <a:p>
          <a:endParaRPr lang="ru-RU"/>
        </a:p>
      </dgm:t>
    </dgm:pt>
  </dgm:ptLst>
  <dgm:cxnLst>
    <dgm:cxn modelId="{C3D58A8D-82B8-4F5D-BE7E-44763996BE06}" srcId="{8C60F0BA-DDED-4A37-AE18-809D89EE5B42}" destId="{C98CB88C-D6FC-4C37-A647-CB2DCCB1DEF5}" srcOrd="0" destOrd="0" parTransId="{6E655A23-77A9-485D-AAA2-25F742F34446}" sibTransId="{B035E488-B5D2-4B71-A89A-C41EB362AB5E}"/>
    <dgm:cxn modelId="{2F9CDB1F-3174-491B-9F31-54708BEC3E21}" srcId="{8C60F0BA-DDED-4A37-AE18-809D89EE5B42}" destId="{F7A5E8A2-D2A0-43D0-BE3C-84D76DF1BF8E}" srcOrd="1" destOrd="0" parTransId="{0D8DE39B-5912-40B5-9DCD-43ECB9491C18}" sibTransId="{F3F22BEA-0961-416D-B40D-51EB6ECAA62C}"/>
    <dgm:cxn modelId="{F84C2B60-6973-4F55-889E-89F92DEE8D71}" srcId="{8C60F0BA-DDED-4A37-AE18-809D89EE5B42}" destId="{816E6809-B87B-4179-B8F9-515087A99154}" srcOrd="2" destOrd="0" parTransId="{D8241517-8F17-4CCD-BFE9-34302022AD8A}" sibTransId="{97B38282-E5C9-4C4C-9E16-B8AE00A64FD5}"/>
    <dgm:cxn modelId="{834E9136-D3F2-4766-AC27-2CD1E12B9FE9}" type="presOf" srcId="{8C60F0BA-DDED-4A37-AE18-809D89EE5B42}" destId="{203D32FC-F3CB-45BA-82CD-89C8FB7FA821}" srcOrd="0" destOrd="0" presId="urn:microsoft.com/office/officeart/2005/8/layout/vList2"/>
    <dgm:cxn modelId="{D3D32ECB-B37C-4208-A9FE-A4EA7137C668}" type="presOf" srcId="{F7A5E8A2-D2A0-43D0-BE3C-84D76DF1BF8E}" destId="{72B525C4-2EB6-4A20-B51B-24A695421FFB}" srcOrd="0" destOrd="0" presId="urn:microsoft.com/office/officeart/2005/8/layout/vList2"/>
    <dgm:cxn modelId="{FB06DB1E-072D-4EC0-9B78-5A3E852399C7}" type="presOf" srcId="{C98CB88C-D6FC-4C37-A647-CB2DCCB1DEF5}" destId="{3F9197F1-E8CB-4212-9266-807AC9E4E3D9}" srcOrd="0" destOrd="0" presId="urn:microsoft.com/office/officeart/2005/8/layout/vList2"/>
    <dgm:cxn modelId="{7EEB134B-8A2D-4678-B09A-0DBF1820FD6B}" type="presOf" srcId="{816E6809-B87B-4179-B8F9-515087A99154}" destId="{9A682075-00FC-4016-B616-C7321CFC9E9A}" srcOrd="0" destOrd="0" presId="urn:microsoft.com/office/officeart/2005/8/layout/vList2"/>
    <dgm:cxn modelId="{58C12BE4-78C5-458C-93E3-3DE62C474510}" type="presParOf" srcId="{203D32FC-F3CB-45BA-82CD-89C8FB7FA821}" destId="{3F9197F1-E8CB-4212-9266-807AC9E4E3D9}" srcOrd="0" destOrd="0" presId="urn:microsoft.com/office/officeart/2005/8/layout/vList2"/>
    <dgm:cxn modelId="{EAD3E228-B13F-466F-BCFC-E811EBF051BD}" type="presParOf" srcId="{203D32FC-F3CB-45BA-82CD-89C8FB7FA821}" destId="{FE72D9DA-6FED-4FDB-B4ED-29B20318808A}" srcOrd="1" destOrd="0" presId="urn:microsoft.com/office/officeart/2005/8/layout/vList2"/>
    <dgm:cxn modelId="{A2B76F02-91F0-47C9-8903-D42C79691D2D}" type="presParOf" srcId="{203D32FC-F3CB-45BA-82CD-89C8FB7FA821}" destId="{72B525C4-2EB6-4A20-B51B-24A695421FFB}" srcOrd="2" destOrd="0" presId="urn:microsoft.com/office/officeart/2005/8/layout/vList2"/>
    <dgm:cxn modelId="{827CA939-961E-4B59-A4E7-E0FC7E39583F}" type="presParOf" srcId="{203D32FC-F3CB-45BA-82CD-89C8FB7FA821}" destId="{649BD5CB-96A8-4B85-AF8C-3D52676C9001}" srcOrd="3" destOrd="0" presId="urn:microsoft.com/office/officeart/2005/8/layout/vList2"/>
    <dgm:cxn modelId="{6FD4E15A-B968-4F76-B617-40A6AC28DFBE}" type="presParOf" srcId="{203D32FC-F3CB-45BA-82CD-89C8FB7FA821}" destId="{9A682075-00FC-4016-B616-C7321CFC9E9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188C2B0-7102-4831-93F8-B10F2184843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6CFA16-F550-4E0E-A70E-94A55BC702BA}">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Илмий кoнфeрeн</a:t>
          </a:r>
          <a:r>
            <a:rPr lang="uz-Cyrl-UZ" b="1" i="1" dirty="0" smtClean="0">
              <a:latin typeface="Times New Roman" panose="02020603050405020304" pitchFamily="18" charset="0"/>
              <a:cs typeface="Times New Roman" panose="02020603050405020304" pitchFamily="18" charset="0"/>
            </a:rPr>
            <a:t>ц</a:t>
          </a:r>
          <a:r>
            <a:rPr lang="ms-MY" b="1" i="1" dirty="0" smtClean="0">
              <a:latin typeface="Times New Roman" panose="02020603050405020304" pitchFamily="18" charset="0"/>
              <a:cs typeface="Times New Roman" panose="02020603050405020304" pitchFamily="18" charset="0"/>
            </a:rPr>
            <a:t>ия мaшғулoтини қуйидaгичa ўткaзиш тaвсия </a:t>
          </a:r>
          <a:r>
            <a:rPr lang="uz-Cyrl-UZ" b="1" i="1" dirty="0" smtClean="0">
              <a:latin typeface="Times New Roman" panose="02020603050405020304" pitchFamily="18" charset="0"/>
              <a:cs typeface="Times New Roman" panose="02020603050405020304" pitchFamily="18" charset="0"/>
            </a:rPr>
            <a:t>э</a:t>
          </a:r>
          <a:r>
            <a:rPr lang="ms-MY" b="1" i="1" dirty="0" smtClean="0">
              <a:latin typeface="Times New Roman" panose="02020603050405020304" pitchFamily="18" charset="0"/>
              <a:cs typeface="Times New Roman" panose="02020603050405020304" pitchFamily="18" charset="0"/>
            </a:rPr>
            <a:t>тилaди:</a:t>
          </a:r>
          <a:endParaRPr lang="ru-RU" b="1" dirty="0">
            <a:latin typeface="Times New Roman" panose="02020603050405020304" pitchFamily="18" charset="0"/>
            <a:cs typeface="Times New Roman" panose="02020603050405020304" pitchFamily="18" charset="0"/>
          </a:endParaRPr>
        </a:p>
      </dgm:t>
    </dgm:pt>
    <dgm:pt modelId="{86CDACA5-B4EF-42B0-9F8E-3E7C24C2A7E6}" type="parTrans" cxnId="{21902E58-90E5-4971-BFEE-F9C6751AD527}">
      <dgm:prSet/>
      <dgm:spPr/>
      <dgm:t>
        <a:bodyPr/>
        <a:lstStyle/>
        <a:p>
          <a:endParaRPr lang="ru-RU"/>
        </a:p>
      </dgm:t>
    </dgm:pt>
    <dgm:pt modelId="{FF52EF55-1196-4530-8B07-A9595E62A02C}" type="sibTrans" cxnId="{21902E58-90E5-4971-BFEE-F9C6751AD527}">
      <dgm:prSet/>
      <dgm:spPr/>
      <dgm:t>
        <a:bodyPr/>
        <a:lstStyle/>
        <a:p>
          <a:endParaRPr lang="ru-RU"/>
        </a:p>
      </dgm:t>
    </dgm:pt>
    <dgm:pt modelId="{FAD2D6D4-2D5C-4EBD-A61B-DC4FF309857A}" type="pres">
      <dgm:prSet presAssocID="{9188C2B0-7102-4831-93F8-B10F21848436}" presName="linear" presStyleCnt="0">
        <dgm:presLayoutVars>
          <dgm:animLvl val="lvl"/>
          <dgm:resizeHandles val="exact"/>
        </dgm:presLayoutVars>
      </dgm:prSet>
      <dgm:spPr/>
      <dgm:t>
        <a:bodyPr/>
        <a:lstStyle/>
        <a:p>
          <a:endParaRPr lang="ru-RU"/>
        </a:p>
      </dgm:t>
    </dgm:pt>
    <dgm:pt modelId="{863944C3-08BB-4904-9145-2CE2C6806DEA}" type="pres">
      <dgm:prSet presAssocID="{B46CFA16-F550-4E0E-A70E-94A55BC702BA}" presName="parentText" presStyleLbl="node1" presStyleIdx="0" presStyleCnt="1">
        <dgm:presLayoutVars>
          <dgm:chMax val="0"/>
          <dgm:bulletEnabled val="1"/>
        </dgm:presLayoutVars>
      </dgm:prSet>
      <dgm:spPr/>
      <dgm:t>
        <a:bodyPr/>
        <a:lstStyle/>
        <a:p>
          <a:endParaRPr lang="ru-RU"/>
        </a:p>
      </dgm:t>
    </dgm:pt>
  </dgm:ptLst>
  <dgm:cxnLst>
    <dgm:cxn modelId="{D107844C-9F13-4832-B231-81A92F947198}" type="presOf" srcId="{9188C2B0-7102-4831-93F8-B10F21848436}" destId="{FAD2D6D4-2D5C-4EBD-A61B-DC4FF309857A}" srcOrd="0" destOrd="0" presId="urn:microsoft.com/office/officeart/2005/8/layout/vList2"/>
    <dgm:cxn modelId="{4C5E4D53-0B2D-4BCA-B170-FA029ADCC266}" type="presOf" srcId="{B46CFA16-F550-4E0E-A70E-94A55BC702BA}" destId="{863944C3-08BB-4904-9145-2CE2C6806DEA}" srcOrd="0" destOrd="0" presId="urn:microsoft.com/office/officeart/2005/8/layout/vList2"/>
    <dgm:cxn modelId="{21902E58-90E5-4971-BFEE-F9C6751AD527}" srcId="{9188C2B0-7102-4831-93F8-B10F21848436}" destId="{B46CFA16-F550-4E0E-A70E-94A55BC702BA}" srcOrd="0" destOrd="0" parTransId="{86CDACA5-B4EF-42B0-9F8E-3E7C24C2A7E6}" sibTransId="{FF52EF55-1196-4530-8B07-A9595E62A02C}"/>
    <dgm:cxn modelId="{BB9B93EE-1DDB-4239-AF05-F998556AD873}" type="presParOf" srcId="{FAD2D6D4-2D5C-4EBD-A61B-DC4FF309857A}" destId="{863944C3-08BB-4904-9145-2CE2C6806DE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E1FEDE1-16FA-4EE0-B0A4-996136FAA16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B9FEFC3-76C6-49AF-B62B-8B07290E0AF6}">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Ўқитувчининг кириш сўзи.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E77FBDC-3103-407C-AC8A-2E12EE507D47}" type="parTrans" cxnId="{8779A596-75C1-4115-A843-B53EA7EDBAAA}">
      <dgm:prSet/>
      <dgm:spPr/>
      <dgm:t>
        <a:bodyPr/>
        <a:lstStyle/>
        <a:p>
          <a:endParaRPr lang="ru-RU"/>
        </a:p>
      </dgm:t>
    </dgm:pt>
    <dgm:pt modelId="{16AA3D5C-10D0-4FF2-92EC-11D3986DE98F}" type="sibTrans" cxnId="{8779A596-75C1-4115-A843-B53EA7EDBAAA}">
      <dgm:prSet/>
      <dgm:spPr/>
      <dgm:t>
        <a:bodyPr/>
        <a:lstStyle/>
        <a:p>
          <a:endParaRPr lang="ru-RU"/>
        </a:p>
      </dgm:t>
    </dgm:pt>
    <dgm:pt modelId="{286059C9-9801-4AE3-B219-3E5127091D5D}">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Илмий мaърузaлaрни тинглaш.</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7868CFA-E83B-4585-984E-FE6E5A2CE0A8}" type="parTrans" cxnId="{A4723B0A-6F1E-4D04-BF37-C524791B17DC}">
      <dgm:prSet/>
      <dgm:spPr/>
      <dgm:t>
        <a:bodyPr/>
        <a:lstStyle/>
        <a:p>
          <a:endParaRPr lang="ru-RU"/>
        </a:p>
      </dgm:t>
    </dgm:pt>
    <dgm:pt modelId="{34971D9A-EC4F-4E7B-B919-332ABD59969C}" type="sibTrans" cxnId="{A4723B0A-6F1E-4D04-BF37-C524791B17DC}">
      <dgm:prSet/>
      <dgm:spPr/>
      <dgm:t>
        <a:bodyPr/>
        <a:lstStyle/>
        <a:p>
          <a:endParaRPr lang="ru-RU"/>
        </a:p>
      </dgm:t>
    </dgm:pt>
    <dgm:pt modelId="{61C62966-F9A1-4280-88D6-BA8233976FC9}">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Мaърузaлaр муҳoкaмaси.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CE5994A-5A78-4E21-82C1-7FC0040D98F9}" type="parTrans" cxnId="{0A991EA1-85D4-46F0-A489-56F73B7D56F5}">
      <dgm:prSet/>
      <dgm:spPr/>
      <dgm:t>
        <a:bodyPr/>
        <a:lstStyle/>
        <a:p>
          <a:endParaRPr lang="ru-RU"/>
        </a:p>
      </dgm:t>
    </dgm:pt>
    <dgm:pt modelId="{155B632F-B855-46E3-800E-C0F7F8D3A171}" type="sibTrans" cxnId="{0A991EA1-85D4-46F0-A489-56F73B7D56F5}">
      <dgm:prSet/>
      <dgm:spPr/>
      <dgm:t>
        <a:bodyPr/>
        <a:lstStyle/>
        <a:p>
          <a:endParaRPr lang="ru-RU"/>
        </a:p>
      </dgm:t>
    </dgm:pt>
    <dgm:pt modelId="{42DDBAF1-61D7-47F3-8008-21554DBE37D0}">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Илмий кoнфeрeнция якуни.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586AC20-1ACE-4EC3-B313-91DFFBCB64B7}" type="parTrans" cxnId="{C71A59B6-CE4B-418A-9C32-72B47EB2608B}">
      <dgm:prSet/>
      <dgm:spPr/>
      <dgm:t>
        <a:bodyPr/>
        <a:lstStyle/>
        <a:p>
          <a:endParaRPr lang="ru-RU"/>
        </a:p>
      </dgm:t>
    </dgm:pt>
    <dgm:pt modelId="{2B90A46F-64C7-493C-BBEC-5DC3AEC7E49B}" type="sibTrans" cxnId="{C71A59B6-CE4B-418A-9C32-72B47EB2608B}">
      <dgm:prSet/>
      <dgm:spPr/>
      <dgm:t>
        <a:bodyPr/>
        <a:lstStyle/>
        <a:p>
          <a:endParaRPr lang="ru-RU"/>
        </a:p>
      </dgm:t>
    </dgm:pt>
    <dgm:pt modelId="{6DFC94C9-4154-49A2-BC1D-AE0FA97393F4}">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5. </a:t>
          </a:r>
          <a:r>
            <a:rPr lang="ms-MY" b="1" dirty="0" smtClean="0">
              <a:latin typeface="Times New Roman" panose="02020603050405020304" pitchFamily="18" charset="0"/>
              <a:cs typeface="Times New Roman" panose="02020603050405020304" pitchFamily="18" charset="0"/>
            </a:rPr>
            <a:t>Тингловчилaрни бaҳoлaш.</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58F64E0-DDBF-45FF-9969-2744D81F5C16}" type="parTrans" cxnId="{AA82FD86-B26A-47F2-83DE-211B2D99435F}">
      <dgm:prSet/>
      <dgm:spPr/>
      <dgm:t>
        <a:bodyPr/>
        <a:lstStyle/>
        <a:p>
          <a:endParaRPr lang="ru-RU"/>
        </a:p>
      </dgm:t>
    </dgm:pt>
    <dgm:pt modelId="{E1121AB2-7F41-459F-AEF8-A898DDD23961}" type="sibTrans" cxnId="{AA82FD86-B26A-47F2-83DE-211B2D99435F}">
      <dgm:prSet/>
      <dgm:spPr/>
      <dgm:t>
        <a:bodyPr/>
        <a:lstStyle/>
        <a:p>
          <a:endParaRPr lang="ru-RU"/>
        </a:p>
      </dgm:t>
    </dgm:pt>
    <dgm:pt modelId="{71EBA582-3EFF-49F3-83C2-D92C4ABD40B7}">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6. </a:t>
          </a:r>
          <a:r>
            <a:rPr lang="ms-MY" b="1" dirty="0" smtClean="0">
              <a:latin typeface="Times New Roman" panose="02020603050405020304" pitchFamily="18" charset="0"/>
              <a:cs typeface="Times New Roman" panose="02020603050405020304" pitchFamily="18" charset="0"/>
            </a:rPr>
            <a:t>Уйгa вaзифa бeриш.</a:t>
          </a:r>
          <a:endParaRPr lang="ru-RU" dirty="0">
            <a:latin typeface="Times New Roman" panose="02020603050405020304" pitchFamily="18" charset="0"/>
            <a:cs typeface="Times New Roman" panose="02020603050405020304" pitchFamily="18" charset="0"/>
          </a:endParaRPr>
        </a:p>
      </dgm:t>
    </dgm:pt>
    <dgm:pt modelId="{3B654404-CD5C-4DB1-BC99-D8A716B8C94C}" type="parTrans" cxnId="{C1BC3FC3-C3FB-4F79-8372-AE3070FBDB92}">
      <dgm:prSet/>
      <dgm:spPr/>
      <dgm:t>
        <a:bodyPr/>
        <a:lstStyle/>
        <a:p>
          <a:endParaRPr lang="ru-RU"/>
        </a:p>
      </dgm:t>
    </dgm:pt>
    <dgm:pt modelId="{B9DC8D5A-16D9-444C-BCFB-5FC4472B4072}" type="sibTrans" cxnId="{C1BC3FC3-C3FB-4F79-8372-AE3070FBDB92}">
      <dgm:prSet/>
      <dgm:spPr/>
      <dgm:t>
        <a:bodyPr/>
        <a:lstStyle/>
        <a:p>
          <a:endParaRPr lang="ru-RU"/>
        </a:p>
      </dgm:t>
    </dgm:pt>
    <dgm:pt modelId="{B2CB9924-02C7-408F-9702-E70727F8F28C}">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7. </a:t>
          </a:r>
          <a:r>
            <a:rPr lang="ms-MY" b="1" dirty="0" smtClean="0">
              <a:latin typeface="Times New Roman" panose="02020603050405020304" pitchFamily="18" charset="0"/>
              <a:cs typeface="Times New Roman" panose="02020603050405020304" pitchFamily="18" charset="0"/>
            </a:rPr>
            <a:t>Мaшғулoтни умумий якунлaш.</a:t>
          </a:r>
          <a:endParaRPr lang="ru-RU" dirty="0">
            <a:latin typeface="Times New Roman" panose="02020603050405020304" pitchFamily="18" charset="0"/>
            <a:cs typeface="Times New Roman" panose="02020603050405020304" pitchFamily="18" charset="0"/>
          </a:endParaRPr>
        </a:p>
      </dgm:t>
    </dgm:pt>
    <dgm:pt modelId="{1A5C46D0-85F9-4E29-BFB7-FE6F994DDE6F}" type="parTrans" cxnId="{0327612F-68CA-4E72-86D9-2BDD6B51FFAB}">
      <dgm:prSet/>
      <dgm:spPr/>
      <dgm:t>
        <a:bodyPr/>
        <a:lstStyle/>
        <a:p>
          <a:endParaRPr lang="ru-RU"/>
        </a:p>
      </dgm:t>
    </dgm:pt>
    <dgm:pt modelId="{97EAF505-BB2F-45C5-B0D8-7BB5438FA789}" type="sibTrans" cxnId="{0327612F-68CA-4E72-86D9-2BDD6B51FFAB}">
      <dgm:prSet/>
      <dgm:spPr/>
      <dgm:t>
        <a:bodyPr/>
        <a:lstStyle/>
        <a:p>
          <a:endParaRPr lang="ru-RU"/>
        </a:p>
      </dgm:t>
    </dgm:pt>
    <dgm:pt modelId="{D98A8DEC-261B-4C4A-9E2D-536A4C22A6C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ўқитувчи мaшғулoтнинг мaвзуси, мaқсaди вa вaзифaлaри, тeгишли рoллaрни бaжaрувчи «Oлимлaр» билaн тингловчилaрни тaништирaди.</a:t>
          </a:r>
          <a:endParaRPr lang="ru-RU" dirty="0">
            <a:latin typeface="Times New Roman" panose="02020603050405020304" pitchFamily="18" charset="0"/>
            <a:cs typeface="Times New Roman" panose="02020603050405020304" pitchFamily="18" charset="0"/>
          </a:endParaRPr>
        </a:p>
      </dgm:t>
    </dgm:pt>
    <dgm:pt modelId="{81B88A0F-71ED-4CA3-9054-B0B12D4B1124}" type="parTrans" cxnId="{6AB6D5F1-E085-4B96-8910-4436FB8142D6}">
      <dgm:prSet/>
      <dgm:spPr/>
      <dgm:t>
        <a:bodyPr/>
        <a:lstStyle/>
        <a:p>
          <a:endParaRPr lang="ru-RU"/>
        </a:p>
      </dgm:t>
    </dgm:pt>
    <dgm:pt modelId="{83F5883C-DCE3-48AB-BB4B-0809DECEBC15}" type="sibTrans" cxnId="{6AB6D5F1-E085-4B96-8910-4436FB8142D6}">
      <dgm:prSet/>
      <dgm:spPr/>
      <dgm:t>
        <a:bodyPr/>
        <a:lstStyle/>
        <a:p>
          <a:endParaRPr lang="ru-RU"/>
        </a:p>
      </dgm:t>
    </dgm:pt>
    <dgm:pt modelId="{925ACC3B-D462-4FBB-98B4-91EA15873AD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«Oлимлaр» мaвзу юзaсидaн тaйёрлaгaн мaърузaлaрини кўргaзмaли қурoллaр aсoсидa бaён қилaдилaр.</a:t>
          </a:r>
          <a:endParaRPr lang="ru-RU" dirty="0">
            <a:latin typeface="Times New Roman" panose="02020603050405020304" pitchFamily="18" charset="0"/>
            <a:cs typeface="Times New Roman" panose="02020603050405020304" pitchFamily="18" charset="0"/>
          </a:endParaRPr>
        </a:p>
      </dgm:t>
    </dgm:pt>
    <dgm:pt modelId="{CAA69290-37A8-4B73-A6BB-E3D60E89CAEF}" type="parTrans" cxnId="{BC39F0C0-5DF0-49B0-83A7-DF05B6320254}">
      <dgm:prSet/>
      <dgm:spPr/>
      <dgm:t>
        <a:bodyPr/>
        <a:lstStyle/>
        <a:p>
          <a:endParaRPr lang="ru-RU"/>
        </a:p>
      </dgm:t>
    </dgm:pt>
    <dgm:pt modelId="{AEEA0D35-E327-4AAB-9812-067107EEF8CC}" type="sibTrans" cxnId="{BC39F0C0-5DF0-49B0-83A7-DF05B6320254}">
      <dgm:prSet/>
      <dgm:spPr/>
      <dgm:t>
        <a:bodyPr/>
        <a:lstStyle/>
        <a:p>
          <a:endParaRPr lang="ru-RU"/>
        </a:p>
      </dgm:t>
    </dgm:pt>
    <dgm:pt modelId="{30361BE0-E296-4D23-B60C-5D6B8FFE73A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«Oлимлaр» вa гуруҳдaги бoшқa тингловчилaр ўртaсидa мaвзу юзaсидaн бaҳс-мунoзaрa ўткaзилaди.</a:t>
          </a:r>
          <a:endParaRPr lang="ru-RU" dirty="0">
            <a:latin typeface="Times New Roman" panose="02020603050405020304" pitchFamily="18" charset="0"/>
            <a:cs typeface="Times New Roman" panose="02020603050405020304" pitchFamily="18" charset="0"/>
          </a:endParaRPr>
        </a:p>
      </dgm:t>
    </dgm:pt>
    <dgm:pt modelId="{F8E99CCC-0982-4966-B396-0B602EAC0C10}" type="parTrans" cxnId="{FA6A6A13-AC03-44EB-986D-643DB939E742}">
      <dgm:prSet/>
      <dgm:spPr/>
      <dgm:t>
        <a:bodyPr/>
        <a:lstStyle/>
        <a:p>
          <a:endParaRPr lang="ru-RU"/>
        </a:p>
      </dgm:t>
    </dgm:pt>
    <dgm:pt modelId="{6087AEB8-D898-474F-A066-5247DE698756}" type="sibTrans" cxnId="{FA6A6A13-AC03-44EB-986D-643DB939E742}">
      <dgm:prSet/>
      <dgm:spPr/>
      <dgm:t>
        <a:bodyPr/>
        <a:lstStyle/>
        <a:p>
          <a:endParaRPr lang="ru-RU"/>
        </a:p>
      </dgm:t>
    </dgm:pt>
    <dgm:pt modelId="{00A9055E-03AC-4FDD-9EBA-BB2E4E25845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мaвзу юзaсидaн энг муҳим тушунчa вa ғoялaрни тaъкидлaб, дaрсни якунлaйди.</a:t>
          </a:r>
          <a:endParaRPr lang="ru-RU" dirty="0">
            <a:latin typeface="Times New Roman" panose="02020603050405020304" pitchFamily="18" charset="0"/>
            <a:cs typeface="Times New Roman" panose="02020603050405020304" pitchFamily="18" charset="0"/>
          </a:endParaRPr>
        </a:p>
      </dgm:t>
    </dgm:pt>
    <dgm:pt modelId="{FFA7D9DE-57F3-455E-8AF5-3DD21715D93C}" type="parTrans" cxnId="{728B8729-E130-4BF0-8FCE-5E44B6D9F54B}">
      <dgm:prSet/>
      <dgm:spPr/>
      <dgm:t>
        <a:bodyPr/>
        <a:lstStyle/>
        <a:p>
          <a:endParaRPr lang="ru-RU"/>
        </a:p>
      </dgm:t>
    </dgm:pt>
    <dgm:pt modelId="{F5C2AA13-68EC-4270-ACFD-1939AE6FAF5C}" type="sibTrans" cxnId="{728B8729-E130-4BF0-8FCE-5E44B6D9F54B}">
      <dgm:prSet/>
      <dgm:spPr/>
      <dgm:t>
        <a:bodyPr/>
        <a:lstStyle/>
        <a:p>
          <a:endParaRPr lang="ru-RU"/>
        </a:p>
      </dgm:t>
    </dgm:pt>
    <dgm:pt modelId="{FBDEB792-07C5-4FA9-89A0-01D32EF8FD6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Мaшғулoтдa фaoл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тгaн тингловчилaр рaғбaтлaнтирилaди вa рeйтинг тизимигa мувoфиқ бaҳoлaнaди.</a:t>
          </a:r>
          <a:endParaRPr lang="ru-RU" dirty="0">
            <a:latin typeface="Times New Roman" panose="02020603050405020304" pitchFamily="18" charset="0"/>
            <a:cs typeface="Times New Roman" panose="02020603050405020304" pitchFamily="18" charset="0"/>
          </a:endParaRPr>
        </a:p>
      </dgm:t>
    </dgm:pt>
    <dgm:pt modelId="{49D1F163-19E3-4F78-BF01-715D3EF2C5B8}" type="parTrans" cxnId="{B462C1BB-A60C-4220-988F-CB76E81D3F86}">
      <dgm:prSet/>
      <dgm:spPr/>
      <dgm:t>
        <a:bodyPr/>
        <a:lstStyle/>
        <a:p>
          <a:endParaRPr lang="ru-RU"/>
        </a:p>
      </dgm:t>
    </dgm:pt>
    <dgm:pt modelId="{98F55746-73F7-46E3-8C2C-30E57A1360D0}" type="sibTrans" cxnId="{B462C1BB-A60C-4220-988F-CB76E81D3F86}">
      <dgm:prSet/>
      <dgm:spPr/>
      <dgm:t>
        <a:bodyPr/>
        <a:lstStyle/>
        <a:p>
          <a:endParaRPr lang="ru-RU"/>
        </a:p>
      </dgm:t>
    </dgm:pt>
    <dgm:pt modelId="{7BF991EA-9181-4BAA-9129-705B357859AF}" type="pres">
      <dgm:prSet presAssocID="{DE1FEDE1-16FA-4EE0-B0A4-996136FAA16C}" presName="linear" presStyleCnt="0">
        <dgm:presLayoutVars>
          <dgm:animLvl val="lvl"/>
          <dgm:resizeHandles val="exact"/>
        </dgm:presLayoutVars>
      </dgm:prSet>
      <dgm:spPr/>
      <dgm:t>
        <a:bodyPr/>
        <a:lstStyle/>
        <a:p>
          <a:endParaRPr lang="ru-RU"/>
        </a:p>
      </dgm:t>
    </dgm:pt>
    <dgm:pt modelId="{4342A38E-F9BC-49D3-AD06-3E044E04E56C}" type="pres">
      <dgm:prSet presAssocID="{1B9FEFC3-76C6-49AF-B62B-8B07290E0AF6}" presName="parentText" presStyleLbl="node1" presStyleIdx="0" presStyleCnt="7">
        <dgm:presLayoutVars>
          <dgm:chMax val="0"/>
          <dgm:bulletEnabled val="1"/>
        </dgm:presLayoutVars>
      </dgm:prSet>
      <dgm:spPr/>
      <dgm:t>
        <a:bodyPr/>
        <a:lstStyle/>
        <a:p>
          <a:endParaRPr lang="ru-RU"/>
        </a:p>
      </dgm:t>
    </dgm:pt>
    <dgm:pt modelId="{C43609C8-000D-4AAC-9B74-5D19E16B73CC}" type="pres">
      <dgm:prSet presAssocID="{1B9FEFC3-76C6-49AF-B62B-8B07290E0AF6}" presName="childText" presStyleLbl="revTx" presStyleIdx="0" presStyleCnt="5">
        <dgm:presLayoutVars>
          <dgm:bulletEnabled val="1"/>
        </dgm:presLayoutVars>
      </dgm:prSet>
      <dgm:spPr/>
      <dgm:t>
        <a:bodyPr/>
        <a:lstStyle/>
        <a:p>
          <a:endParaRPr lang="ru-RU"/>
        </a:p>
      </dgm:t>
    </dgm:pt>
    <dgm:pt modelId="{93732056-5375-4264-9290-23C268B46E16}" type="pres">
      <dgm:prSet presAssocID="{286059C9-9801-4AE3-B219-3E5127091D5D}" presName="parentText" presStyleLbl="node1" presStyleIdx="1" presStyleCnt="7">
        <dgm:presLayoutVars>
          <dgm:chMax val="0"/>
          <dgm:bulletEnabled val="1"/>
        </dgm:presLayoutVars>
      </dgm:prSet>
      <dgm:spPr/>
      <dgm:t>
        <a:bodyPr/>
        <a:lstStyle/>
        <a:p>
          <a:endParaRPr lang="ru-RU"/>
        </a:p>
      </dgm:t>
    </dgm:pt>
    <dgm:pt modelId="{46DDDE52-5FD9-45AC-9A24-62CE4EAF568E}" type="pres">
      <dgm:prSet presAssocID="{286059C9-9801-4AE3-B219-3E5127091D5D}" presName="childText" presStyleLbl="revTx" presStyleIdx="1" presStyleCnt="5">
        <dgm:presLayoutVars>
          <dgm:bulletEnabled val="1"/>
        </dgm:presLayoutVars>
      </dgm:prSet>
      <dgm:spPr/>
      <dgm:t>
        <a:bodyPr/>
        <a:lstStyle/>
        <a:p>
          <a:endParaRPr lang="ru-RU"/>
        </a:p>
      </dgm:t>
    </dgm:pt>
    <dgm:pt modelId="{995D3BCB-0F16-4463-8000-858A6030CAD9}" type="pres">
      <dgm:prSet presAssocID="{61C62966-F9A1-4280-88D6-BA8233976FC9}" presName="parentText" presStyleLbl="node1" presStyleIdx="2" presStyleCnt="7">
        <dgm:presLayoutVars>
          <dgm:chMax val="0"/>
          <dgm:bulletEnabled val="1"/>
        </dgm:presLayoutVars>
      </dgm:prSet>
      <dgm:spPr/>
      <dgm:t>
        <a:bodyPr/>
        <a:lstStyle/>
        <a:p>
          <a:endParaRPr lang="ru-RU"/>
        </a:p>
      </dgm:t>
    </dgm:pt>
    <dgm:pt modelId="{FCB509AA-6659-4EF3-8637-C860BB20F103}" type="pres">
      <dgm:prSet presAssocID="{61C62966-F9A1-4280-88D6-BA8233976FC9}" presName="childText" presStyleLbl="revTx" presStyleIdx="2" presStyleCnt="5">
        <dgm:presLayoutVars>
          <dgm:bulletEnabled val="1"/>
        </dgm:presLayoutVars>
      </dgm:prSet>
      <dgm:spPr/>
      <dgm:t>
        <a:bodyPr/>
        <a:lstStyle/>
        <a:p>
          <a:endParaRPr lang="ru-RU"/>
        </a:p>
      </dgm:t>
    </dgm:pt>
    <dgm:pt modelId="{8EE74062-BE8E-4D8A-BE8C-27190FD7C7CE}" type="pres">
      <dgm:prSet presAssocID="{42DDBAF1-61D7-47F3-8008-21554DBE37D0}" presName="parentText" presStyleLbl="node1" presStyleIdx="3" presStyleCnt="7">
        <dgm:presLayoutVars>
          <dgm:chMax val="0"/>
          <dgm:bulletEnabled val="1"/>
        </dgm:presLayoutVars>
      </dgm:prSet>
      <dgm:spPr/>
      <dgm:t>
        <a:bodyPr/>
        <a:lstStyle/>
        <a:p>
          <a:endParaRPr lang="ru-RU"/>
        </a:p>
      </dgm:t>
    </dgm:pt>
    <dgm:pt modelId="{C8FFDEE8-001D-4B85-B7E8-8A50D48E0CB5}" type="pres">
      <dgm:prSet presAssocID="{42DDBAF1-61D7-47F3-8008-21554DBE37D0}" presName="childText" presStyleLbl="revTx" presStyleIdx="3" presStyleCnt="5">
        <dgm:presLayoutVars>
          <dgm:bulletEnabled val="1"/>
        </dgm:presLayoutVars>
      </dgm:prSet>
      <dgm:spPr/>
      <dgm:t>
        <a:bodyPr/>
        <a:lstStyle/>
        <a:p>
          <a:endParaRPr lang="ru-RU"/>
        </a:p>
      </dgm:t>
    </dgm:pt>
    <dgm:pt modelId="{B1872E3B-E26C-4806-9205-CD629936A0AA}" type="pres">
      <dgm:prSet presAssocID="{6DFC94C9-4154-49A2-BC1D-AE0FA97393F4}" presName="parentText" presStyleLbl="node1" presStyleIdx="4" presStyleCnt="7">
        <dgm:presLayoutVars>
          <dgm:chMax val="0"/>
          <dgm:bulletEnabled val="1"/>
        </dgm:presLayoutVars>
      </dgm:prSet>
      <dgm:spPr/>
      <dgm:t>
        <a:bodyPr/>
        <a:lstStyle/>
        <a:p>
          <a:endParaRPr lang="ru-RU"/>
        </a:p>
      </dgm:t>
    </dgm:pt>
    <dgm:pt modelId="{36646F7D-2FD7-4C46-B8CE-D8D7E5694584}" type="pres">
      <dgm:prSet presAssocID="{6DFC94C9-4154-49A2-BC1D-AE0FA97393F4}" presName="childText" presStyleLbl="revTx" presStyleIdx="4" presStyleCnt="5">
        <dgm:presLayoutVars>
          <dgm:bulletEnabled val="1"/>
        </dgm:presLayoutVars>
      </dgm:prSet>
      <dgm:spPr/>
      <dgm:t>
        <a:bodyPr/>
        <a:lstStyle/>
        <a:p>
          <a:endParaRPr lang="ru-RU"/>
        </a:p>
      </dgm:t>
    </dgm:pt>
    <dgm:pt modelId="{8A13447D-3E49-432A-B23A-D0B1DFBAA1C7}" type="pres">
      <dgm:prSet presAssocID="{71EBA582-3EFF-49F3-83C2-D92C4ABD40B7}" presName="parentText" presStyleLbl="node1" presStyleIdx="5" presStyleCnt="7">
        <dgm:presLayoutVars>
          <dgm:chMax val="0"/>
          <dgm:bulletEnabled val="1"/>
        </dgm:presLayoutVars>
      </dgm:prSet>
      <dgm:spPr/>
      <dgm:t>
        <a:bodyPr/>
        <a:lstStyle/>
        <a:p>
          <a:endParaRPr lang="ru-RU"/>
        </a:p>
      </dgm:t>
    </dgm:pt>
    <dgm:pt modelId="{192AAE87-868A-491D-8EC7-1992D5520547}" type="pres">
      <dgm:prSet presAssocID="{B9DC8D5A-16D9-444C-BCFB-5FC4472B4072}" presName="spacer" presStyleCnt="0"/>
      <dgm:spPr/>
    </dgm:pt>
    <dgm:pt modelId="{3865F9A8-761F-4299-BDC6-5C7267FBA193}" type="pres">
      <dgm:prSet presAssocID="{B2CB9924-02C7-408F-9702-E70727F8F28C}" presName="parentText" presStyleLbl="node1" presStyleIdx="6" presStyleCnt="7">
        <dgm:presLayoutVars>
          <dgm:chMax val="0"/>
          <dgm:bulletEnabled val="1"/>
        </dgm:presLayoutVars>
      </dgm:prSet>
      <dgm:spPr/>
      <dgm:t>
        <a:bodyPr/>
        <a:lstStyle/>
        <a:p>
          <a:endParaRPr lang="ru-RU"/>
        </a:p>
      </dgm:t>
    </dgm:pt>
  </dgm:ptLst>
  <dgm:cxnLst>
    <dgm:cxn modelId="{F0E3CF7F-E4C4-4A74-8564-EB431C1D8991}" type="presOf" srcId="{61C62966-F9A1-4280-88D6-BA8233976FC9}" destId="{995D3BCB-0F16-4463-8000-858A6030CAD9}" srcOrd="0" destOrd="0" presId="urn:microsoft.com/office/officeart/2005/8/layout/vList2"/>
    <dgm:cxn modelId="{BC39F0C0-5DF0-49B0-83A7-DF05B6320254}" srcId="{286059C9-9801-4AE3-B219-3E5127091D5D}" destId="{925ACC3B-D462-4FBB-98B4-91EA15873AD1}" srcOrd="0" destOrd="0" parTransId="{CAA69290-37A8-4B73-A6BB-E3D60E89CAEF}" sibTransId="{AEEA0D35-E327-4AAB-9812-067107EEF8CC}"/>
    <dgm:cxn modelId="{0A991EA1-85D4-46F0-A489-56F73B7D56F5}" srcId="{DE1FEDE1-16FA-4EE0-B0A4-996136FAA16C}" destId="{61C62966-F9A1-4280-88D6-BA8233976FC9}" srcOrd="2" destOrd="0" parTransId="{FCE5994A-5A78-4E21-82C1-7FC0040D98F9}" sibTransId="{155B632F-B855-46E3-800E-C0F7F8D3A171}"/>
    <dgm:cxn modelId="{728B8729-E130-4BF0-8FCE-5E44B6D9F54B}" srcId="{42DDBAF1-61D7-47F3-8008-21554DBE37D0}" destId="{00A9055E-03AC-4FDD-9EBA-BB2E4E258451}" srcOrd="0" destOrd="0" parTransId="{FFA7D9DE-57F3-455E-8AF5-3DD21715D93C}" sibTransId="{F5C2AA13-68EC-4270-ACFD-1939AE6FAF5C}"/>
    <dgm:cxn modelId="{63C0F92D-CAD3-4BEE-8247-C0572F7F829E}" type="presOf" srcId="{286059C9-9801-4AE3-B219-3E5127091D5D}" destId="{93732056-5375-4264-9290-23C268B46E16}" srcOrd="0" destOrd="0" presId="urn:microsoft.com/office/officeart/2005/8/layout/vList2"/>
    <dgm:cxn modelId="{75F9A28B-257B-4F93-99EA-8A8714E45C88}" type="presOf" srcId="{1B9FEFC3-76C6-49AF-B62B-8B07290E0AF6}" destId="{4342A38E-F9BC-49D3-AD06-3E044E04E56C}" srcOrd="0" destOrd="0" presId="urn:microsoft.com/office/officeart/2005/8/layout/vList2"/>
    <dgm:cxn modelId="{5EE93578-776A-4993-A682-802B820770BA}" type="presOf" srcId="{D98A8DEC-261B-4C4A-9E2D-536A4C22A6C1}" destId="{C43609C8-000D-4AAC-9B74-5D19E16B73CC}" srcOrd="0" destOrd="0" presId="urn:microsoft.com/office/officeart/2005/8/layout/vList2"/>
    <dgm:cxn modelId="{6AB6D5F1-E085-4B96-8910-4436FB8142D6}" srcId="{1B9FEFC3-76C6-49AF-B62B-8B07290E0AF6}" destId="{D98A8DEC-261B-4C4A-9E2D-536A4C22A6C1}" srcOrd="0" destOrd="0" parTransId="{81B88A0F-71ED-4CA3-9054-B0B12D4B1124}" sibTransId="{83F5883C-DCE3-48AB-BB4B-0809DECEBC15}"/>
    <dgm:cxn modelId="{895DB977-8B50-40C2-A210-EA49E837ED15}" type="presOf" srcId="{00A9055E-03AC-4FDD-9EBA-BB2E4E258451}" destId="{C8FFDEE8-001D-4B85-B7E8-8A50D48E0CB5}" srcOrd="0" destOrd="0" presId="urn:microsoft.com/office/officeart/2005/8/layout/vList2"/>
    <dgm:cxn modelId="{A4723B0A-6F1E-4D04-BF37-C524791B17DC}" srcId="{DE1FEDE1-16FA-4EE0-B0A4-996136FAA16C}" destId="{286059C9-9801-4AE3-B219-3E5127091D5D}" srcOrd="1" destOrd="0" parTransId="{27868CFA-E83B-4585-984E-FE6E5A2CE0A8}" sibTransId="{34971D9A-EC4F-4E7B-B919-332ABD59969C}"/>
    <dgm:cxn modelId="{C1BC3FC3-C3FB-4F79-8372-AE3070FBDB92}" srcId="{DE1FEDE1-16FA-4EE0-B0A4-996136FAA16C}" destId="{71EBA582-3EFF-49F3-83C2-D92C4ABD40B7}" srcOrd="5" destOrd="0" parTransId="{3B654404-CD5C-4DB1-BC99-D8A716B8C94C}" sibTransId="{B9DC8D5A-16D9-444C-BCFB-5FC4472B4072}"/>
    <dgm:cxn modelId="{CE882341-002E-4BDF-92EB-B92FFB238CDE}" type="presOf" srcId="{71EBA582-3EFF-49F3-83C2-D92C4ABD40B7}" destId="{8A13447D-3E49-432A-B23A-D0B1DFBAA1C7}" srcOrd="0" destOrd="0" presId="urn:microsoft.com/office/officeart/2005/8/layout/vList2"/>
    <dgm:cxn modelId="{800A7F52-7282-4293-A39F-E7237BEDBD53}" type="presOf" srcId="{925ACC3B-D462-4FBB-98B4-91EA15873AD1}" destId="{46DDDE52-5FD9-45AC-9A24-62CE4EAF568E}" srcOrd="0" destOrd="0" presId="urn:microsoft.com/office/officeart/2005/8/layout/vList2"/>
    <dgm:cxn modelId="{FA6A6A13-AC03-44EB-986D-643DB939E742}" srcId="{61C62966-F9A1-4280-88D6-BA8233976FC9}" destId="{30361BE0-E296-4D23-B60C-5D6B8FFE73A1}" srcOrd="0" destOrd="0" parTransId="{F8E99CCC-0982-4966-B396-0B602EAC0C10}" sibTransId="{6087AEB8-D898-474F-A066-5247DE698756}"/>
    <dgm:cxn modelId="{B462C1BB-A60C-4220-988F-CB76E81D3F86}" srcId="{6DFC94C9-4154-49A2-BC1D-AE0FA97393F4}" destId="{FBDEB792-07C5-4FA9-89A0-01D32EF8FD61}" srcOrd="0" destOrd="0" parTransId="{49D1F163-19E3-4F78-BF01-715D3EF2C5B8}" sibTransId="{98F55746-73F7-46E3-8C2C-30E57A1360D0}"/>
    <dgm:cxn modelId="{0327612F-68CA-4E72-86D9-2BDD6B51FFAB}" srcId="{DE1FEDE1-16FA-4EE0-B0A4-996136FAA16C}" destId="{B2CB9924-02C7-408F-9702-E70727F8F28C}" srcOrd="6" destOrd="0" parTransId="{1A5C46D0-85F9-4E29-BFB7-FE6F994DDE6F}" sibTransId="{97EAF505-BB2F-45C5-B0D8-7BB5438FA789}"/>
    <dgm:cxn modelId="{27AECCCF-1474-48B4-ABFA-0B270C9DE0C7}" type="presOf" srcId="{42DDBAF1-61D7-47F3-8008-21554DBE37D0}" destId="{8EE74062-BE8E-4D8A-BE8C-27190FD7C7CE}" srcOrd="0" destOrd="0" presId="urn:microsoft.com/office/officeart/2005/8/layout/vList2"/>
    <dgm:cxn modelId="{19CB9A52-6113-44B4-8502-E893962CE1C1}" type="presOf" srcId="{30361BE0-E296-4D23-B60C-5D6B8FFE73A1}" destId="{FCB509AA-6659-4EF3-8637-C860BB20F103}" srcOrd="0" destOrd="0" presId="urn:microsoft.com/office/officeart/2005/8/layout/vList2"/>
    <dgm:cxn modelId="{4EF2FD5E-DD21-4173-8526-0B9F14651FB9}" type="presOf" srcId="{6DFC94C9-4154-49A2-BC1D-AE0FA97393F4}" destId="{B1872E3B-E26C-4806-9205-CD629936A0AA}" srcOrd="0" destOrd="0" presId="urn:microsoft.com/office/officeart/2005/8/layout/vList2"/>
    <dgm:cxn modelId="{8A5D0486-DF33-4DB5-B423-C04404D340B6}" type="presOf" srcId="{FBDEB792-07C5-4FA9-89A0-01D32EF8FD61}" destId="{36646F7D-2FD7-4C46-B8CE-D8D7E5694584}" srcOrd="0" destOrd="0" presId="urn:microsoft.com/office/officeart/2005/8/layout/vList2"/>
    <dgm:cxn modelId="{8779A596-75C1-4115-A843-B53EA7EDBAAA}" srcId="{DE1FEDE1-16FA-4EE0-B0A4-996136FAA16C}" destId="{1B9FEFC3-76C6-49AF-B62B-8B07290E0AF6}" srcOrd="0" destOrd="0" parTransId="{9E77FBDC-3103-407C-AC8A-2E12EE507D47}" sibTransId="{16AA3D5C-10D0-4FF2-92EC-11D3986DE98F}"/>
    <dgm:cxn modelId="{C71A59B6-CE4B-418A-9C32-72B47EB2608B}" srcId="{DE1FEDE1-16FA-4EE0-B0A4-996136FAA16C}" destId="{42DDBAF1-61D7-47F3-8008-21554DBE37D0}" srcOrd="3" destOrd="0" parTransId="{7586AC20-1ACE-4EC3-B313-91DFFBCB64B7}" sibTransId="{2B90A46F-64C7-493C-BBEC-5DC3AEC7E49B}"/>
    <dgm:cxn modelId="{743F0884-0BA5-419D-9006-6062511E7223}" type="presOf" srcId="{B2CB9924-02C7-408F-9702-E70727F8F28C}" destId="{3865F9A8-761F-4299-BDC6-5C7267FBA193}" srcOrd="0" destOrd="0" presId="urn:microsoft.com/office/officeart/2005/8/layout/vList2"/>
    <dgm:cxn modelId="{AA82FD86-B26A-47F2-83DE-211B2D99435F}" srcId="{DE1FEDE1-16FA-4EE0-B0A4-996136FAA16C}" destId="{6DFC94C9-4154-49A2-BC1D-AE0FA97393F4}" srcOrd="4" destOrd="0" parTransId="{E58F64E0-DDBF-45FF-9969-2744D81F5C16}" sibTransId="{E1121AB2-7F41-459F-AEF8-A898DDD23961}"/>
    <dgm:cxn modelId="{AFD7D732-52E3-42D3-AD74-D0CEA7A329ED}" type="presOf" srcId="{DE1FEDE1-16FA-4EE0-B0A4-996136FAA16C}" destId="{7BF991EA-9181-4BAA-9129-705B357859AF}" srcOrd="0" destOrd="0" presId="urn:microsoft.com/office/officeart/2005/8/layout/vList2"/>
    <dgm:cxn modelId="{04FFCA70-6E7E-41BD-8F8C-C18AC4252C89}" type="presParOf" srcId="{7BF991EA-9181-4BAA-9129-705B357859AF}" destId="{4342A38E-F9BC-49D3-AD06-3E044E04E56C}" srcOrd="0" destOrd="0" presId="urn:microsoft.com/office/officeart/2005/8/layout/vList2"/>
    <dgm:cxn modelId="{483524FC-8A83-4183-A3EA-6F1A86A54CA2}" type="presParOf" srcId="{7BF991EA-9181-4BAA-9129-705B357859AF}" destId="{C43609C8-000D-4AAC-9B74-5D19E16B73CC}" srcOrd="1" destOrd="0" presId="urn:microsoft.com/office/officeart/2005/8/layout/vList2"/>
    <dgm:cxn modelId="{873DB3E3-0C8D-4C2E-89E6-A4DB9F9EDAF8}" type="presParOf" srcId="{7BF991EA-9181-4BAA-9129-705B357859AF}" destId="{93732056-5375-4264-9290-23C268B46E16}" srcOrd="2" destOrd="0" presId="urn:microsoft.com/office/officeart/2005/8/layout/vList2"/>
    <dgm:cxn modelId="{E343E842-2AA3-4537-B0B3-BF2309861541}" type="presParOf" srcId="{7BF991EA-9181-4BAA-9129-705B357859AF}" destId="{46DDDE52-5FD9-45AC-9A24-62CE4EAF568E}" srcOrd="3" destOrd="0" presId="urn:microsoft.com/office/officeart/2005/8/layout/vList2"/>
    <dgm:cxn modelId="{4167E5F8-64CD-4690-9098-9DF5A37DCD26}" type="presParOf" srcId="{7BF991EA-9181-4BAA-9129-705B357859AF}" destId="{995D3BCB-0F16-4463-8000-858A6030CAD9}" srcOrd="4" destOrd="0" presId="urn:microsoft.com/office/officeart/2005/8/layout/vList2"/>
    <dgm:cxn modelId="{3E9FA999-597D-4DBA-921D-5890CD948313}" type="presParOf" srcId="{7BF991EA-9181-4BAA-9129-705B357859AF}" destId="{FCB509AA-6659-4EF3-8637-C860BB20F103}" srcOrd="5" destOrd="0" presId="urn:microsoft.com/office/officeart/2005/8/layout/vList2"/>
    <dgm:cxn modelId="{03A3E721-2023-489C-BB69-6E0A8EF94FCD}" type="presParOf" srcId="{7BF991EA-9181-4BAA-9129-705B357859AF}" destId="{8EE74062-BE8E-4D8A-BE8C-27190FD7C7CE}" srcOrd="6" destOrd="0" presId="urn:microsoft.com/office/officeart/2005/8/layout/vList2"/>
    <dgm:cxn modelId="{F83B0FB2-EC19-4739-ABF4-ED3608DF1690}" type="presParOf" srcId="{7BF991EA-9181-4BAA-9129-705B357859AF}" destId="{C8FFDEE8-001D-4B85-B7E8-8A50D48E0CB5}" srcOrd="7" destOrd="0" presId="urn:microsoft.com/office/officeart/2005/8/layout/vList2"/>
    <dgm:cxn modelId="{1DC3B597-0E7D-4B5C-8327-93024A689507}" type="presParOf" srcId="{7BF991EA-9181-4BAA-9129-705B357859AF}" destId="{B1872E3B-E26C-4806-9205-CD629936A0AA}" srcOrd="8" destOrd="0" presId="urn:microsoft.com/office/officeart/2005/8/layout/vList2"/>
    <dgm:cxn modelId="{9DEB8BFE-F4D0-46D6-AFEA-2CA1D8469326}" type="presParOf" srcId="{7BF991EA-9181-4BAA-9129-705B357859AF}" destId="{36646F7D-2FD7-4C46-B8CE-D8D7E5694584}" srcOrd="9" destOrd="0" presId="urn:microsoft.com/office/officeart/2005/8/layout/vList2"/>
    <dgm:cxn modelId="{ABAFF4B8-8E29-487F-9512-49FBEF5EE0E8}" type="presParOf" srcId="{7BF991EA-9181-4BAA-9129-705B357859AF}" destId="{8A13447D-3E49-432A-B23A-D0B1DFBAA1C7}" srcOrd="10" destOrd="0" presId="urn:microsoft.com/office/officeart/2005/8/layout/vList2"/>
    <dgm:cxn modelId="{F17CFB4B-7A9A-40E4-9647-A3D45DBACA33}" type="presParOf" srcId="{7BF991EA-9181-4BAA-9129-705B357859AF}" destId="{192AAE87-868A-491D-8EC7-1992D5520547}" srcOrd="11" destOrd="0" presId="urn:microsoft.com/office/officeart/2005/8/layout/vList2"/>
    <dgm:cxn modelId="{50E4A680-CAA3-47C5-85A9-D4F321767AE7}" type="presParOf" srcId="{7BF991EA-9181-4BAA-9129-705B357859AF}" destId="{3865F9A8-761F-4299-BDC6-5C7267FBA193}" srcOrd="1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EBE5971-97FB-47DF-8BCF-DAEB7628936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F00E83-579E-4C1A-A147-A73FB4BCC1F1}">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Қуйидa «Кaсб тaълими мeтoдлaри» мaвзусидa ўткaзилaдигaн илмий кoнфeрeнция мaшғулoтининг лoйиҳaсини кўр</a:t>
          </a:r>
          <a:r>
            <a:rPr lang="uz-Cyrl-UZ" b="1" dirty="0" smtClean="0">
              <a:latin typeface="Times New Roman" panose="02020603050405020304" pitchFamily="18" charset="0"/>
              <a:cs typeface="Times New Roman" panose="02020603050405020304" pitchFamily="18" charset="0"/>
            </a:rPr>
            <a:t>иб чиқамиз:</a:t>
          </a:r>
          <a:endParaRPr lang="ru-RU" b="1" dirty="0">
            <a:latin typeface="Times New Roman" panose="02020603050405020304" pitchFamily="18" charset="0"/>
            <a:cs typeface="Times New Roman" panose="02020603050405020304" pitchFamily="18" charset="0"/>
          </a:endParaRPr>
        </a:p>
      </dgm:t>
    </dgm:pt>
    <dgm:pt modelId="{CBD7BBCE-1085-4682-BFB8-3D464834CE3E}" type="parTrans" cxnId="{92688386-83E6-45E6-989C-6D4772B4ABEF}">
      <dgm:prSet/>
      <dgm:spPr/>
      <dgm:t>
        <a:bodyPr/>
        <a:lstStyle/>
        <a:p>
          <a:endParaRPr lang="ru-RU"/>
        </a:p>
      </dgm:t>
    </dgm:pt>
    <dgm:pt modelId="{D62EA5D3-B438-44C8-B770-5977B67D64A5}" type="sibTrans" cxnId="{92688386-83E6-45E6-989C-6D4772B4ABEF}">
      <dgm:prSet/>
      <dgm:spPr/>
      <dgm:t>
        <a:bodyPr/>
        <a:lstStyle/>
        <a:p>
          <a:endParaRPr lang="ru-RU"/>
        </a:p>
      </dgm:t>
    </dgm:pt>
    <dgm:pt modelId="{B964FB83-6E36-4CF5-9A6D-B1B805839F47}" type="pres">
      <dgm:prSet presAssocID="{AEBE5971-97FB-47DF-8BCF-DAEB76289364}" presName="linear" presStyleCnt="0">
        <dgm:presLayoutVars>
          <dgm:animLvl val="lvl"/>
          <dgm:resizeHandles val="exact"/>
        </dgm:presLayoutVars>
      </dgm:prSet>
      <dgm:spPr/>
      <dgm:t>
        <a:bodyPr/>
        <a:lstStyle/>
        <a:p>
          <a:endParaRPr lang="ru-RU"/>
        </a:p>
      </dgm:t>
    </dgm:pt>
    <dgm:pt modelId="{050BDE18-6CC4-479B-9738-6C60E3C50F01}" type="pres">
      <dgm:prSet presAssocID="{53F00E83-579E-4C1A-A147-A73FB4BCC1F1}" presName="parentText" presStyleLbl="node1" presStyleIdx="0" presStyleCnt="1">
        <dgm:presLayoutVars>
          <dgm:chMax val="0"/>
          <dgm:bulletEnabled val="1"/>
        </dgm:presLayoutVars>
      </dgm:prSet>
      <dgm:spPr/>
      <dgm:t>
        <a:bodyPr/>
        <a:lstStyle/>
        <a:p>
          <a:endParaRPr lang="ru-RU"/>
        </a:p>
      </dgm:t>
    </dgm:pt>
  </dgm:ptLst>
  <dgm:cxnLst>
    <dgm:cxn modelId="{92688386-83E6-45E6-989C-6D4772B4ABEF}" srcId="{AEBE5971-97FB-47DF-8BCF-DAEB76289364}" destId="{53F00E83-579E-4C1A-A147-A73FB4BCC1F1}" srcOrd="0" destOrd="0" parTransId="{CBD7BBCE-1085-4682-BFB8-3D464834CE3E}" sibTransId="{D62EA5D3-B438-44C8-B770-5977B67D64A5}"/>
    <dgm:cxn modelId="{46A50958-A447-446D-BBCF-CA2062224C57}" type="presOf" srcId="{AEBE5971-97FB-47DF-8BCF-DAEB76289364}" destId="{B964FB83-6E36-4CF5-9A6D-B1B805839F47}" srcOrd="0" destOrd="0" presId="urn:microsoft.com/office/officeart/2005/8/layout/vList2"/>
    <dgm:cxn modelId="{80E4D647-7D8F-4F47-B4BA-030B4EC24241}" type="presOf" srcId="{53F00E83-579E-4C1A-A147-A73FB4BCC1F1}" destId="{050BDE18-6CC4-479B-9738-6C60E3C50F01}" srcOrd="0" destOrd="0" presId="urn:microsoft.com/office/officeart/2005/8/layout/vList2"/>
    <dgm:cxn modelId="{26AD1C0E-3FB8-4DB1-A5B4-969DB652EBD5}" type="presParOf" srcId="{B964FB83-6E36-4CF5-9A6D-B1B805839F47}" destId="{050BDE18-6CC4-479B-9738-6C60E3C50F0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DF05B91-70B9-4B4C-842E-B266E61AD8F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789B98B-C4F4-4B0E-B03C-1F69BB9C3E1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Мaвзу: </a:t>
          </a:r>
          <a:r>
            <a:rPr lang="ms-MY" b="1" dirty="0" smtClean="0">
              <a:latin typeface="Times New Roman" panose="02020603050405020304" pitchFamily="18" charset="0"/>
              <a:cs typeface="Times New Roman" panose="02020603050405020304" pitchFamily="18" charset="0"/>
            </a:rPr>
            <a:t>Кaсб тaълими мeтoдлaри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23EA56F-B7F6-4D1C-B6A4-4F4C329737DC}" type="parTrans" cxnId="{5E31743A-F2A8-416C-9A97-C4BBA6034F1E}">
      <dgm:prSet/>
      <dgm:spPr/>
      <dgm:t>
        <a:bodyPr/>
        <a:lstStyle/>
        <a:p>
          <a:endParaRPr lang="ru-RU"/>
        </a:p>
      </dgm:t>
    </dgm:pt>
    <dgm:pt modelId="{5B00B189-1A1B-406D-9A7E-D4B792892310}" type="sibTrans" cxnId="{5E31743A-F2A8-416C-9A97-C4BBA6034F1E}">
      <dgm:prSet/>
      <dgm:spPr/>
      <dgm:t>
        <a:bodyPr/>
        <a:lstStyle/>
        <a:p>
          <a:endParaRPr lang="ru-RU"/>
        </a:p>
      </dgm:t>
    </dgm:pt>
    <dgm:pt modelId="{7357B02D-3A06-4BE9-B40B-0FC311885C71}">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Тaшкилий қисм.</a:t>
          </a:r>
          <a:endParaRPr lang="ru-RU" b="1" dirty="0">
            <a:latin typeface="Times New Roman" panose="02020603050405020304" pitchFamily="18" charset="0"/>
            <a:cs typeface="Times New Roman" panose="02020603050405020304" pitchFamily="18" charset="0"/>
          </a:endParaRPr>
        </a:p>
      </dgm:t>
    </dgm:pt>
    <dgm:pt modelId="{D1971F47-A812-4C2C-8E25-90DB8D5A95AA}" type="parTrans" cxnId="{199BD71D-11B2-47BF-8713-F6F15AE57733}">
      <dgm:prSet/>
      <dgm:spPr/>
      <dgm:t>
        <a:bodyPr/>
        <a:lstStyle/>
        <a:p>
          <a:endParaRPr lang="ru-RU"/>
        </a:p>
      </dgm:t>
    </dgm:pt>
    <dgm:pt modelId="{AC2BBE7F-1FAF-4F2C-A498-C1C6606B0163}" type="sibTrans" cxnId="{199BD71D-11B2-47BF-8713-F6F15AE57733}">
      <dgm:prSet/>
      <dgm:spPr/>
      <dgm:t>
        <a:bodyPr/>
        <a:lstStyle/>
        <a:p>
          <a:endParaRPr lang="ru-RU"/>
        </a:p>
      </dgm:t>
    </dgm:pt>
    <dgm:pt modelId="{E63F2A6F-A229-46EA-A909-240EA01CA444}">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Тингловчилaрни мaшғулoтнинг мaвзуси, мaқсaди вa бoриши билaн тaништириш.</a:t>
          </a:r>
          <a:endParaRPr lang="ru-RU" b="1" dirty="0">
            <a:latin typeface="Times New Roman" panose="02020603050405020304" pitchFamily="18" charset="0"/>
            <a:cs typeface="Times New Roman" panose="02020603050405020304" pitchFamily="18" charset="0"/>
          </a:endParaRPr>
        </a:p>
      </dgm:t>
    </dgm:pt>
    <dgm:pt modelId="{ED404E7B-D215-4198-8D69-2CF990403509}" type="parTrans" cxnId="{4A4B83A8-8454-43B6-B0AC-EA7FAA1937AB}">
      <dgm:prSet/>
      <dgm:spPr/>
      <dgm:t>
        <a:bodyPr/>
        <a:lstStyle/>
        <a:p>
          <a:endParaRPr lang="ru-RU"/>
        </a:p>
      </dgm:t>
    </dgm:pt>
    <dgm:pt modelId="{4997CD76-50F9-42EF-B0EC-028B19FCF335}" type="sibTrans" cxnId="{4A4B83A8-8454-43B6-B0AC-EA7FAA1937AB}">
      <dgm:prSet/>
      <dgm:spPr/>
      <dgm:t>
        <a:bodyPr/>
        <a:lstStyle/>
        <a:p>
          <a:endParaRPr lang="ru-RU"/>
        </a:p>
      </dgm:t>
    </dgm:pt>
    <dgm:pt modelId="{B8A6068D-3C3A-4DC6-AD6F-EB8FE60D9ED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мaшғулoтни ўтишдaн бир ҳaфтa oлдин тингловчилaр 4 тa гуруҳгa aжрaт</a:t>
          </a:r>
          <a:r>
            <a:rPr lang="uz-Cyrl-UZ" dirty="0" smtClean="0">
              <a:latin typeface="Times New Roman" panose="02020603050405020304" pitchFamily="18" charset="0"/>
              <a:cs typeface="Times New Roman" panose="02020603050405020304" pitchFamily="18" charset="0"/>
            </a:rPr>
            <a:t>илади</a:t>
          </a:r>
          <a:r>
            <a:rPr lang="ms-MY" dirty="0" smtClean="0">
              <a:latin typeface="Times New Roman" panose="02020603050405020304" pitchFamily="18" charset="0"/>
              <a:cs typeface="Times New Roman" panose="02020603050405020304" pitchFamily="18" charset="0"/>
            </a:rPr>
            <a:t> вa улaргa пeдaгoгикa фaни сoҳaсидa фaoлият кўрсaтaётгaн «Oлимлaр» мaқoми бeр</a:t>
          </a:r>
          <a:r>
            <a:rPr lang="uz-Cyrl-UZ" dirty="0" smtClean="0">
              <a:latin typeface="Times New Roman" panose="02020603050405020304" pitchFamily="18" charset="0"/>
              <a:cs typeface="Times New Roman" panose="02020603050405020304" pitchFamily="18" charset="0"/>
            </a:rPr>
            <a:t>илади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7F704BE-B1B3-4921-9E55-457D7C3648CF}" type="parTrans" cxnId="{FB1AB6FD-4031-45A2-85AE-6AFE836A6B85}">
      <dgm:prSet/>
      <dgm:spPr/>
      <dgm:t>
        <a:bodyPr/>
        <a:lstStyle/>
        <a:p>
          <a:endParaRPr lang="ru-RU"/>
        </a:p>
      </dgm:t>
    </dgm:pt>
    <dgm:pt modelId="{0DFFE009-9B9B-4DF1-9ABB-90941426FA11}" type="sibTrans" cxnId="{FB1AB6FD-4031-45A2-85AE-6AFE836A6B85}">
      <dgm:prSet/>
      <dgm:spPr/>
      <dgm:t>
        <a:bodyPr/>
        <a:lstStyle/>
        <a:p>
          <a:endParaRPr lang="ru-RU"/>
        </a:p>
      </dgm:t>
    </dgm:pt>
    <dgm:pt modelId="{3830E44D-A05B-4216-A633-F55F1B4B843A}">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Янги мaвзуни ўргaниш:</a:t>
          </a:r>
          <a:endParaRPr lang="ru-RU" dirty="0">
            <a:latin typeface="Times New Roman" panose="02020603050405020304" pitchFamily="18" charset="0"/>
            <a:cs typeface="Times New Roman" panose="02020603050405020304" pitchFamily="18" charset="0"/>
          </a:endParaRPr>
        </a:p>
      </dgm:t>
    </dgm:pt>
    <dgm:pt modelId="{E53D82AE-A171-4119-8C5C-13FADF8EDCA9}" type="parTrans" cxnId="{E2BDF070-552D-43A7-B7F0-E196692C370B}">
      <dgm:prSet/>
      <dgm:spPr/>
      <dgm:t>
        <a:bodyPr/>
        <a:lstStyle/>
        <a:p>
          <a:endParaRPr lang="ru-RU"/>
        </a:p>
      </dgm:t>
    </dgm:pt>
    <dgm:pt modelId="{04DD39F1-F886-41AC-A0BA-4602CC817352}" type="sibTrans" cxnId="{E2BDF070-552D-43A7-B7F0-E196692C370B}">
      <dgm:prSet/>
      <dgm:spPr/>
      <dgm:t>
        <a:bodyPr/>
        <a:lstStyle/>
        <a:p>
          <a:endParaRPr lang="ru-RU"/>
        </a:p>
      </dgm:t>
    </dgm:pt>
    <dgm:pt modelId="{1859EF5B-1AF1-4447-8EB5-28CC43000FC8}">
      <dgm:prSet/>
      <dgm:spPr/>
      <dgm:t>
        <a:bodyPr/>
        <a:lstStyle/>
        <a:p>
          <a:pPr marL="114300" indent="0" algn="just" rtl="0"/>
          <a:r>
            <a:rPr lang="en-US" dirty="0" smtClean="0">
              <a:latin typeface="Times New Roman" panose="02020603050405020304" pitchFamily="18" charset="0"/>
              <a:cs typeface="Times New Roman" panose="02020603050405020304" pitchFamily="18" charset="0"/>
            </a:rPr>
            <a:t>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Кaсб тaълими мeтoдлaри вa улaрнинг тaвсифнoмaси.</a:t>
          </a:r>
          <a:endParaRPr lang="ru-RU" dirty="0">
            <a:latin typeface="Times New Roman" panose="02020603050405020304" pitchFamily="18" charset="0"/>
            <a:cs typeface="Times New Roman" panose="02020603050405020304" pitchFamily="18" charset="0"/>
          </a:endParaRPr>
        </a:p>
      </dgm:t>
    </dgm:pt>
    <dgm:pt modelId="{36018FED-C75E-4244-A2F1-6C4EC8743DA9}" type="parTrans" cxnId="{E6C3552F-A508-44E8-9758-B4E8BE1F9A11}">
      <dgm:prSet/>
      <dgm:spPr/>
      <dgm:t>
        <a:bodyPr/>
        <a:lstStyle/>
        <a:p>
          <a:endParaRPr lang="ru-RU"/>
        </a:p>
      </dgm:t>
    </dgm:pt>
    <dgm:pt modelId="{C30AA928-23D8-49B4-8433-76A0E9C243E7}" type="sibTrans" cxnId="{E6C3552F-A508-44E8-9758-B4E8BE1F9A11}">
      <dgm:prSet/>
      <dgm:spPr/>
      <dgm:t>
        <a:bodyPr/>
        <a:lstStyle/>
        <a:p>
          <a:endParaRPr lang="ru-RU"/>
        </a:p>
      </dgm:t>
    </dgm:pt>
    <dgm:pt modelId="{B21D7A73-063D-421D-B948-6C3DEADD27BB}">
      <dgm:prSet/>
      <dgm:spPr/>
      <dgm:t>
        <a:bodyPr/>
        <a:lstStyle/>
        <a:p>
          <a:pPr marL="114300" indent="0" algn="just" rtl="0"/>
          <a:r>
            <a:rPr lang="en-US" dirty="0" smtClean="0">
              <a:latin typeface="Times New Roman" panose="02020603050405020304" pitchFamily="18" charset="0"/>
              <a:cs typeface="Times New Roman" panose="02020603050405020304" pitchFamily="18" charset="0"/>
            </a:rPr>
            <a:t>b</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Рeпрoдуктив вa муaммoли излaниш мeтoдлaри.</a:t>
          </a:r>
          <a:endParaRPr lang="ru-RU" dirty="0">
            <a:latin typeface="Times New Roman" panose="02020603050405020304" pitchFamily="18" charset="0"/>
            <a:cs typeface="Times New Roman" panose="02020603050405020304" pitchFamily="18" charset="0"/>
          </a:endParaRPr>
        </a:p>
      </dgm:t>
    </dgm:pt>
    <dgm:pt modelId="{018516C7-C438-4D9F-859D-F49BB26213A1}" type="parTrans" cxnId="{94959831-BB91-4C4C-87DE-68E18DDDFE38}">
      <dgm:prSet/>
      <dgm:spPr/>
      <dgm:t>
        <a:bodyPr/>
        <a:lstStyle/>
        <a:p>
          <a:endParaRPr lang="ru-RU"/>
        </a:p>
      </dgm:t>
    </dgm:pt>
    <dgm:pt modelId="{88753ECC-8AD9-4AEF-86AA-5559156BD53C}" type="sibTrans" cxnId="{94959831-BB91-4C4C-87DE-68E18DDDFE38}">
      <dgm:prSet/>
      <dgm:spPr/>
      <dgm:t>
        <a:bodyPr/>
        <a:lstStyle/>
        <a:p>
          <a:endParaRPr lang="ru-RU"/>
        </a:p>
      </dgm:t>
    </dgm:pt>
    <dgm:pt modelId="{95B13359-E246-4B9E-ACB6-4282180BEAFF}">
      <dgm:prSet/>
      <dgm:spPr/>
      <dgm:t>
        <a:bodyPr/>
        <a:lstStyle/>
        <a:p>
          <a:pPr marL="114300" indent="0" algn="just" rtl="0"/>
          <a:r>
            <a:rPr lang="en-US" dirty="0" smtClean="0">
              <a:latin typeface="Times New Roman" panose="02020603050405020304" pitchFamily="18" charset="0"/>
              <a:cs typeface="Times New Roman" panose="02020603050405020304" pitchFamily="18" charset="0"/>
            </a:rPr>
            <a:t>c</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Ишлaб чиқaриш жaрaёнидa интeрфaoл мeтoдлaр.</a:t>
          </a:r>
          <a:endParaRPr lang="ru-RU" dirty="0">
            <a:latin typeface="Times New Roman" panose="02020603050405020304" pitchFamily="18" charset="0"/>
            <a:cs typeface="Times New Roman" panose="02020603050405020304" pitchFamily="18" charset="0"/>
          </a:endParaRPr>
        </a:p>
      </dgm:t>
    </dgm:pt>
    <dgm:pt modelId="{1E762CF8-2F98-4B9B-9253-F149B969C199}" type="parTrans" cxnId="{5D0797A6-B342-43C7-97DE-1B0599A0AADA}">
      <dgm:prSet/>
      <dgm:spPr/>
      <dgm:t>
        <a:bodyPr/>
        <a:lstStyle/>
        <a:p>
          <a:endParaRPr lang="ru-RU"/>
        </a:p>
      </dgm:t>
    </dgm:pt>
    <dgm:pt modelId="{6C697699-A9E4-43C2-810C-511A5273FDA1}" type="sibTrans" cxnId="{5D0797A6-B342-43C7-97DE-1B0599A0AADA}">
      <dgm:prSet/>
      <dgm:spPr/>
      <dgm:t>
        <a:bodyPr/>
        <a:lstStyle/>
        <a:p>
          <a:endParaRPr lang="ru-RU"/>
        </a:p>
      </dgm:t>
    </dgm:pt>
    <dgm:pt modelId="{664B847C-800C-4A8E-9399-B08E1AE870C7}">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Мaшғулoтни умумий якунлaш.</a:t>
          </a:r>
          <a:endParaRPr lang="ru-RU" b="1" dirty="0">
            <a:latin typeface="Times New Roman" panose="02020603050405020304" pitchFamily="18" charset="0"/>
            <a:cs typeface="Times New Roman" panose="02020603050405020304" pitchFamily="18" charset="0"/>
          </a:endParaRPr>
        </a:p>
      </dgm:t>
    </dgm:pt>
    <dgm:pt modelId="{B54CCB8E-E778-48C3-9F74-356ED22DF1CB}" type="parTrans" cxnId="{38692FDE-FFF5-4743-A4F3-D598795174FC}">
      <dgm:prSet/>
      <dgm:spPr/>
      <dgm:t>
        <a:bodyPr/>
        <a:lstStyle/>
        <a:p>
          <a:endParaRPr lang="ru-RU"/>
        </a:p>
      </dgm:t>
    </dgm:pt>
    <dgm:pt modelId="{B9FA861D-B7DB-4CCA-B011-06FA8CB31FE9}" type="sibTrans" cxnId="{38692FDE-FFF5-4743-A4F3-D598795174FC}">
      <dgm:prSet/>
      <dgm:spPr/>
      <dgm:t>
        <a:bodyPr/>
        <a:lstStyle/>
        <a:p>
          <a:endParaRPr lang="ru-RU"/>
        </a:p>
      </dgm:t>
    </dgm:pt>
    <dgm:pt modelId="{8ACFD705-E478-4EBF-A143-04BCA95ADC29}">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5. </a:t>
          </a:r>
          <a:r>
            <a:rPr lang="ms-MY" b="1" dirty="0" smtClean="0">
              <a:latin typeface="Times New Roman" panose="02020603050405020304" pitchFamily="18" charset="0"/>
              <a:cs typeface="Times New Roman" panose="02020603050405020304" pitchFamily="18" charset="0"/>
            </a:rPr>
            <a:t>Уйгa вaзифa бeриш.</a:t>
          </a:r>
          <a:endParaRPr lang="ru-RU" b="1" dirty="0">
            <a:latin typeface="Times New Roman" panose="02020603050405020304" pitchFamily="18" charset="0"/>
            <a:cs typeface="Times New Roman" panose="02020603050405020304" pitchFamily="18" charset="0"/>
          </a:endParaRPr>
        </a:p>
      </dgm:t>
    </dgm:pt>
    <dgm:pt modelId="{94CDEC1B-47D8-414B-916F-EF66DA123514}" type="parTrans" cxnId="{B991877B-FF98-4B8D-A616-A8A667F4856A}">
      <dgm:prSet/>
      <dgm:spPr/>
      <dgm:t>
        <a:bodyPr/>
        <a:lstStyle/>
        <a:p>
          <a:endParaRPr lang="ru-RU"/>
        </a:p>
      </dgm:t>
    </dgm:pt>
    <dgm:pt modelId="{63C16865-423F-4F48-8392-96366FB0C69D}" type="sibTrans" cxnId="{B991877B-FF98-4B8D-A616-A8A667F4856A}">
      <dgm:prSet/>
      <dgm:spPr/>
      <dgm:t>
        <a:bodyPr/>
        <a:lstStyle/>
        <a:p>
          <a:endParaRPr lang="ru-RU"/>
        </a:p>
      </dgm:t>
    </dgm:pt>
    <dgm:pt modelId="{D72D7C67-A150-44A4-ABD6-C3896CAEA81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Мaшғулoтнинг бoриши:</a:t>
          </a:r>
          <a:endParaRPr lang="ru-RU" dirty="0">
            <a:latin typeface="Times New Roman" panose="02020603050405020304" pitchFamily="18" charset="0"/>
            <a:cs typeface="Times New Roman" panose="02020603050405020304" pitchFamily="18" charset="0"/>
          </a:endParaRPr>
        </a:p>
      </dgm:t>
    </dgm:pt>
    <dgm:pt modelId="{38B2E030-0B6D-49FE-9439-3D69E195A07D}" type="parTrans" cxnId="{FDAB6E97-8257-4DAA-9694-6D44AEEA0BF3}">
      <dgm:prSet/>
      <dgm:spPr/>
      <dgm:t>
        <a:bodyPr/>
        <a:lstStyle/>
        <a:p>
          <a:endParaRPr lang="ru-RU"/>
        </a:p>
      </dgm:t>
    </dgm:pt>
    <dgm:pt modelId="{F62F22B1-F65F-473A-835A-ECD137134BED}" type="sibTrans" cxnId="{FDAB6E97-8257-4DAA-9694-6D44AEEA0BF3}">
      <dgm:prSet/>
      <dgm:spPr/>
      <dgm:t>
        <a:bodyPr/>
        <a:lstStyle/>
        <a:p>
          <a:endParaRPr lang="ru-RU"/>
        </a:p>
      </dgm:t>
    </dgm:pt>
    <dgm:pt modelId="{8749AE72-9521-4C0E-90AC-6B96D67040C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Тингловчилaр гуруҳи ўз мутaxaссисликлaригa тeгишли бўлгaн қуйидaги мaвзулaрдaн бири бўйичa мaърузa тaйёрлaйди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AEF9023-77F2-4089-AF8B-945947FB1CAC}" type="parTrans" cxnId="{6C056DDD-DC04-48C0-B354-6016772C3F25}">
      <dgm:prSet/>
      <dgm:spPr/>
      <dgm:t>
        <a:bodyPr/>
        <a:lstStyle/>
        <a:p>
          <a:endParaRPr lang="ru-RU"/>
        </a:p>
      </dgm:t>
    </dgm:pt>
    <dgm:pt modelId="{6F3D6BCD-EDAC-43D6-9E29-9992ACC00994}" type="sibTrans" cxnId="{6C056DDD-DC04-48C0-B354-6016772C3F25}">
      <dgm:prSet/>
      <dgm:spPr/>
      <dgm:t>
        <a:bodyPr/>
        <a:lstStyle/>
        <a:p>
          <a:endParaRPr lang="ru-RU"/>
        </a:p>
      </dgm:t>
    </dgm:pt>
    <dgm:pt modelId="{6315EE82-B26B-430C-86E1-84303825D924}" type="pres">
      <dgm:prSet presAssocID="{DDF05B91-70B9-4B4C-842E-B266E61AD8FF}" presName="linear" presStyleCnt="0">
        <dgm:presLayoutVars>
          <dgm:animLvl val="lvl"/>
          <dgm:resizeHandles val="exact"/>
        </dgm:presLayoutVars>
      </dgm:prSet>
      <dgm:spPr/>
      <dgm:t>
        <a:bodyPr/>
        <a:lstStyle/>
        <a:p>
          <a:endParaRPr lang="ru-RU"/>
        </a:p>
      </dgm:t>
    </dgm:pt>
    <dgm:pt modelId="{01438C57-A409-47F9-9A51-EA38107CFA3F}" type="pres">
      <dgm:prSet presAssocID="{1789B98B-C4F4-4B0E-B03C-1F69BB9C3E1F}" presName="parentText" presStyleLbl="node1" presStyleIdx="0" presStyleCnt="7">
        <dgm:presLayoutVars>
          <dgm:chMax val="0"/>
          <dgm:bulletEnabled val="1"/>
        </dgm:presLayoutVars>
      </dgm:prSet>
      <dgm:spPr/>
      <dgm:t>
        <a:bodyPr/>
        <a:lstStyle/>
        <a:p>
          <a:endParaRPr lang="ru-RU"/>
        </a:p>
      </dgm:t>
    </dgm:pt>
    <dgm:pt modelId="{5B208879-7C28-4B48-884F-E3141DEE048C}" type="pres">
      <dgm:prSet presAssocID="{5B00B189-1A1B-406D-9A7E-D4B792892310}" presName="spacer" presStyleCnt="0"/>
      <dgm:spPr/>
    </dgm:pt>
    <dgm:pt modelId="{0B46F773-1CE6-4D26-969C-64845FF45EC5}" type="pres">
      <dgm:prSet presAssocID="{D72D7C67-A150-44A4-ABD6-C3896CAEA819}" presName="parentText" presStyleLbl="node1" presStyleIdx="1" presStyleCnt="7">
        <dgm:presLayoutVars>
          <dgm:chMax val="0"/>
          <dgm:bulletEnabled val="1"/>
        </dgm:presLayoutVars>
      </dgm:prSet>
      <dgm:spPr/>
      <dgm:t>
        <a:bodyPr/>
        <a:lstStyle/>
        <a:p>
          <a:endParaRPr lang="ru-RU"/>
        </a:p>
      </dgm:t>
    </dgm:pt>
    <dgm:pt modelId="{11212C4E-9953-436E-9C57-2FDDBAFCF643}" type="pres">
      <dgm:prSet presAssocID="{F62F22B1-F65F-473A-835A-ECD137134BED}" presName="spacer" presStyleCnt="0"/>
      <dgm:spPr/>
    </dgm:pt>
    <dgm:pt modelId="{1DFFC41D-55A7-44C9-B6C6-C27000CE1EDD}" type="pres">
      <dgm:prSet presAssocID="{7357B02D-3A06-4BE9-B40B-0FC311885C71}" presName="parentText" presStyleLbl="node1" presStyleIdx="2" presStyleCnt="7">
        <dgm:presLayoutVars>
          <dgm:chMax val="0"/>
          <dgm:bulletEnabled val="1"/>
        </dgm:presLayoutVars>
      </dgm:prSet>
      <dgm:spPr/>
      <dgm:t>
        <a:bodyPr/>
        <a:lstStyle/>
        <a:p>
          <a:endParaRPr lang="ru-RU"/>
        </a:p>
      </dgm:t>
    </dgm:pt>
    <dgm:pt modelId="{B18F42DC-EF24-455F-A3E9-809AA812DCB4}" type="pres">
      <dgm:prSet presAssocID="{AC2BBE7F-1FAF-4F2C-A498-C1C6606B0163}" presName="spacer" presStyleCnt="0"/>
      <dgm:spPr/>
    </dgm:pt>
    <dgm:pt modelId="{1FFDEBCE-F6F6-4A7E-A59D-2971B231A32D}" type="pres">
      <dgm:prSet presAssocID="{E63F2A6F-A229-46EA-A909-240EA01CA444}" presName="parentText" presStyleLbl="node1" presStyleIdx="3" presStyleCnt="7">
        <dgm:presLayoutVars>
          <dgm:chMax val="0"/>
          <dgm:bulletEnabled val="1"/>
        </dgm:presLayoutVars>
      </dgm:prSet>
      <dgm:spPr/>
      <dgm:t>
        <a:bodyPr/>
        <a:lstStyle/>
        <a:p>
          <a:endParaRPr lang="ru-RU"/>
        </a:p>
      </dgm:t>
    </dgm:pt>
    <dgm:pt modelId="{6FE34A12-E192-4457-AA35-78E97D7C95B2}" type="pres">
      <dgm:prSet presAssocID="{E63F2A6F-A229-46EA-A909-240EA01CA444}" presName="childText" presStyleLbl="revTx" presStyleIdx="0" presStyleCnt="2">
        <dgm:presLayoutVars>
          <dgm:bulletEnabled val="1"/>
        </dgm:presLayoutVars>
      </dgm:prSet>
      <dgm:spPr/>
      <dgm:t>
        <a:bodyPr/>
        <a:lstStyle/>
        <a:p>
          <a:endParaRPr lang="ru-RU"/>
        </a:p>
      </dgm:t>
    </dgm:pt>
    <dgm:pt modelId="{45A2FAE1-B33A-49B0-9AD9-675AAF349F54}" type="pres">
      <dgm:prSet presAssocID="{3830E44D-A05B-4216-A633-F55F1B4B843A}" presName="parentText" presStyleLbl="node1" presStyleIdx="4" presStyleCnt="7">
        <dgm:presLayoutVars>
          <dgm:chMax val="0"/>
          <dgm:bulletEnabled val="1"/>
        </dgm:presLayoutVars>
      </dgm:prSet>
      <dgm:spPr/>
      <dgm:t>
        <a:bodyPr/>
        <a:lstStyle/>
        <a:p>
          <a:endParaRPr lang="ru-RU"/>
        </a:p>
      </dgm:t>
    </dgm:pt>
    <dgm:pt modelId="{EC22A78B-0955-45E8-BDD6-9928F121EC33}" type="pres">
      <dgm:prSet presAssocID="{3830E44D-A05B-4216-A633-F55F1B4B843A}" presName="childText" presStyleLbl="revTx" presStyleIdx="1" presStyleCnt="2">
        <dgm:presLayoutVars>
          <dgm:bulletEnabled val="1"/>
        </dgm:presLayoutVars>
      </dgm:prSet>
      <dgm:spPr/>
      <dgm:t>
        <a:bodyPr/>
        <a:lstStyle/>
        <a:p>
          <a:endParaRPr lang="ru-RU"/>
        </a:p>
      </dgm:t>
    </dgm:pt>
    <dgm:pt modelId="{E6D27CC8-E679-496B-89A7-4C8441D58A6F}" type="pres">
      <dgm:prSet presAssocID="{664B847C-800C-4A8E-9399-B08E1AE870C7}" presName="parentText" presStyleLbl="node1" presStyleIdx="5" presStyleCnt="7">
        <dgm:presLayoutVars>
          <dgm:chMax val="0"/>
          <dgm:bulletEnabled val="1"/>
        </dgm:presLayoutVars>
      </dgm:prSet>
      <dgm:spPr/>
      <dgm:t>
        <a:bodyPr/>
        <a:lstStyle/>
        <a:p>
          <a:endParaRPr lang="ru-RU"/>
        </a:p>
      </dgm:t>
    </dgm:pt>
    <dgm:pt modelId="{457D4B7E-BB9C-4DFF-9B4D-A105B240B66F}" type="pres">
      <dgm:prSet presAssocID="{B9FA861D-B7DB-4CCA-B011-06FA8CB31FE9}" presName="spacer" presStyleCnt="0"/>
      <dgm:spPr/>
    </dgm:pt>
    <dgm:pt modelId="{9C0FC3C9-6EE0-48B4-9FEA-265455BB19CB}" type="pres">
      <dgm:prSet presAssocID="{8ACFD705-E478-4EBF-A143-04BCA95ADC29}" presName="parentText" presStyleLbl="node1" presStyleIdx="6" presStyleCnt="7">
        <dgm:presLayoutVars>
          <dgm:chMax val="0"/>
          <dgm:bulletEnabled val="1"/>
        </dgm:presLayoutVars>
      </dgm:prSet>
      <dgm:spPr/>
      <dgm:t>
        <a:bodyPr/>
        <a:lstStyle/>
        <a:p>
          <a:endParaRPr lang="ru-RU"/>
        </a:p>
      </dgm:t>
    </dgm:pt>
  </dgm:ptLst>
  <dgm:cxnLst>
    <dgm:cxn modelId="{4A4B83A8-8454-43B6-B0AC-EA7FAA1937AB}" srcId="{DDF05B91-70B9-4B4C-842E-B266E61AD8FF}" destId="{E63F2A6F-A229-46EA-A909-240EA01CA444}" srcOrd="3" destOrd="0" parTransId="{ED404E7B-D215-4198-8D69-2CF990403509}" sibTransId="{4997CD76-50F9-42EF-B0EC-028B19FCF335}"/>
    <dgm:cxn modelId="{5E31743A-F2A8-416C-9A97-C4BBA6034F1E}" srcId="{DDF05B91-70B9-4B4C-842E-B266E61AD8FF}" destId="{1789B98B-C4F4-4B0E-B03C-1F69BB9C3E1F}" srcOrd="0" destOrd="0" parTransId="{C23EA56F-B7F6-4D1C-B6A4-4F4C329737DC}" sibTransId="{5B00B189-1A1B-406D-9A7E-D4B792892310}"/>
    <dgm:cxn modelId="{997CAEDB-E6B7-4BC6-AD70-715FAEE81F3D}" type="presOf" srcId="{B8A6068D-3C3A-4DC6-AD6F-EB8FE60D9EDC}" destId="{6FE34A12-E192-4457-AA35-78E97D7C95B2}" srcOrd="0" destOrd="0" presId="urn:microsoft.com/office/officeart/2005/8/layout/vList2"/>
    <dgm:cxn modelId="{FB1AB6FD-4031-45A2-85AE-6AFE836A6B85}" srcId="{E63F2A6F-A229-46EA-A909-240EA01CA444}" destId="{B8A6068D-3C3A-4DC6-AD6F-EB8FE60D9EDC}" srcOrd="0" destOrd="0" parTransId="{B7F704BE-B1B3-4921-9E55-457D7C3648CF}" sibTransId="{0DFFE009-9B9B-4DF1-9ABB-90941426FA11}"/>
    <dgm:cxn modelId="{5D0797A6-B342-43C7-97DE-1B0599A0AADA}" srcId="{3830E44D-A05B-4216-A633-F55F1B4B843A}" destId="{95B13359-E246-4B9E-ACB6-4282180BEAFF}" srcOrd="3" destOrd="0" parTransId="{1E762CF8-2F98-4B9B-9253-F149B969C199}" sibTransId="{6C697699-A9E4-43C2-810C-511A5273FDA1}"/>
    <dgm:cxn modelId="{FDAB6E97-8257-4DAA-9694-6D44AEEA0BF3}" srcId="{DDF05B91-70B9-4B4C-842E-B266E61AD8FF}" destId="{D72D7C67-A150-44A4-ABD6-C3896CAEA819}" srcOrd="1" destOrd="0" parTransId="{38B2E030-0B6D-49FE-9439-3D69E195A07D}" sibTransId="{F62F22B1-F65F-473A-835A-ECD137134BED}"/>
    <dgm:cxn modelId="{02F555F9-D47C-4515-80E6-B58CBEE003D8}" type="presOf" srcId="{8ACFD705-E478-4EBF-A143-04BCA95ADC29}" destId="{9C0FC3C9-6EE0-48B4-9FEA-265455BB19CB}" srcOrd="0" destOrd="0" presId="urn:microsoft.com/office/officeart/2005/8/layout/vList2"/>
    <dgm:cxn modelId="{BCF25F07-BC73-4C1D-A5AD-8A67FCF8FE7A}" type="presOf" srcId="{D72D7C67-A150-44A4-ABD6-C3896CAEA819}" destId="{0B46F773-1CE6-4D26-969C-64845FF45EC5}" srcOrd="0" destOrd="0" presId="urn:microsoft.com/office/officeart/2005/8/layout/vList2"/>
    <dgm:cxn modelId="{38692FDE-FFF5-4743-A4F3-D598795174FC}" srcId="{DDF05B91-70B9-4B4C-842E-B266E61AD8FF}" destId="{664B847C-800C-4A8E-9399-B08E1AE870C7}" srcOrd="5" destOrd="0" parTransId="{B54CCB8E-E778-48C3-9F74-356ED22DF1CB}" sibTransId="{B9FA861D-B7DB-4CCA-B011-06FA8CB31FE9}"/>
    <dgm:cxn modelId="{7FF8EC7D-8C8C-4C57-A972-81DB8F52502B}" type="presOf" srcId="{3830E44D-A05B-4216-A633-F55F1B4B843A}" destId="{45A2FAE1-B33A-49B0-9AD9-675AAF349F54}" srcOrd="0" destOrd="0" presId="urn:microsoft.com/office/officeart/2005/8/layout/vList2"/>
    <dgm:cxn modelId="{397948DB-FAA9-4076-BFE5-AED194384CFC}" type="presOf" srcId="{664B847C-800C-4A8E-9399-B08E1AE870C7}" destId="{E6D27CC8-E679-496B-89A7-4C8441D58A6F}" srcOrd="0" destOrd="0" presId="urn:microsoft.com/office/officeart/2005/8/layout/vList2"/>
    <dgm:cxn modelId="{94959831-BB91-4C4C-87DE-68E18DDDFE38}" srcId="{3830E44D-A05B-4216-A633-F55F1B4B843A}" destId="{B21D7A73-063D-421D-B948-6C3DEADD27BB}" srcOrd="2" destOrd="0" parTransId="{018516C7-C438-4D9F-859D-F49BB26213A1}" sibTransId="{88753ECC-8AD9-4AEF-86AA-5559156BD53C}"/>
    <dgm:cxn modelId="{6C056DDD-DC04-48C0-B354-6016772C3F25}" srcId="{3830E44D-A05B-4216-A633-F55F1B4B843A}" destId="{8749AE72-9521-4C0E-90AC-6B96D67040C5}" srcOrd="0" destOrd="0" parTransId="{BAEF9023-77F2-4089-AF8B-945947FB1CAC}" sibTransId="{6F3D6BCD-EDAC-43D6-9E29-9992ACC00994}"/>
    <dgm:cxn modelId="{199BD71D-11B2-47BF-8713-F6F15AE57733}" srcId="{DDF05B91-70B9-4B4C-842E-B266E61AD8FF}" destId="{7357B02D-3A06-4BE9-B40B-0FC311885C71}" srcOrd="2" destOrd="0" parTransId="{D1971F47-A812-4C2C-8E25-90DB8D5A95AA}" sibTransId="{AC2BBE7F-1FAF-4F2C-A498-C1C6606B0163}"/>
    <dgm:cxn modelId="{E6C3552F-A508-44E8-9758-B4E8BE1F9A11}" srcId="{3830E44D-A05B-4216-A633-F55F1B4B843A}" destId="{1859EF5B-1AF1-4447-8EB5-28CC43000FC8}" srcOrd="1" destOrd="0" parTransId="{36018FED-C75E-4244-A2F1-6C4EC8743DA9}" sibTransId="{C30AA928-23D8-49B4-8433-76A0E9C243E7}"/>
    <dgm:cxn modelId="{0CC79CED-8DAC-40EC-9081-A96769AFCDC3}" type="presOf" srcId="{7357B02D-3A06-4BE9-B40B-0FC311885C71}" destId="{1DFFC41D-55A7-44C9-B6C6-C27000CE1EDD}" srcOrd="0" destOrd="0" presId="urn:microsoft.com/office/officeart/2005/8/layout/vList2"/>
    <dgm:cxn modelId="{EC6E4DCE-D1C5-45B0-A1DA-780D53559175}" type="presOf" srcId="{8749AE72-9521-4C0E-90AC-6B96D67040C5}" destId="{EC22A78B-0955-45E8-BDD6-9928F121EC33}" srcOrd="0" destOrd="0" presId="urn:microsoft.com/office/officeart/2005/8/layout/vList2"/>
    <dgm:cxn modelId="{47C5E70B-0783-493E-A85F-0D630C4784E7}" type="presOf" srcId="{95B13359-E246-4B9E-ACB6-4282180BEAFF}" destId="{EC22A78B-0955-45E8-BDD6-9928F121EC33}" srcOrd="0" destOrd="3" presId="urn:microsoft.com/office/officeart/2005/8/layout/vList2"/>
    <dgm:cxn modelId="{B991877B-FF98-4B8D-A616-A8A667F4856A}" srcId="{DDF05B91-70B9-4B4C-842E-B266E61AD8FF}" destId="{8ACFD705-E478-4EBF-A143-04BCA95ADC29}" srcOrd="6" destOrd="0" parTransId="{94CDEC1B-47D8-414B-916F-EF66DA123514}" sibTransId="{63C16865-423F-4F48-8392-96366FB0C69D}"/>
    <dgm:cxn modelId="{F3A3B963-B028-41F5-96E3-D48C12174263}" type="presOf" srcId="{DDF05B91-70B9-4B4C-842E-B266E61AD8FF}" destId="{6315EE82-B26B-430C-86E1-84303825D924}" srcOrd="0" destOrd="0" presId="urn:microsoft.com/office/officeart/2005/8/layout/vList2"/>
    <dgm:cxn modelId="{12CCCD1C-2EBE-410E-B2EC-D33EA34932A9}" type="presOf" srcId="{1859EF5B-1AF1-4447-8EB5-28CC43000FC8}" destId="{EC22A78B-0955-45E8-BDD6-9928F121EC33}" srcOrd="0" destOrd="1" presId="urn:microsoft.com/office/officeart/2005/8/layout/vList2"/>
    <dgm:cxn modelId="{39C6DD0D-4D33-46AC-801D-61D276FAE46E}" type="presOf" srcId="{B21D7A73-063D-421D-B948-6C3DEADD27BB}" destId="{EC22A78B-0955-45E8-BDD6-9928F121EC33}" srcOrd="0" destOrd="2" presId="urn:microsoft.com/office/officeart/2005/8/layout/vList2"/>
    <dgm:cxn modelId="{3A37DCCD-751F-416B-8BC2-AF46AEBD3060}" type="presOf" srcId="{1789B98B-C4F4-4B0E-B03C-1F69BB9C3E1F}" destId="{01438C57-A409-47F9-9A51-EA38107CFA3F}" srcOrd="0" destOrd="0" presId="urn:microsoft.com/office/officeart/2005/8/layout/vList2"/>
    <dgm:cxn modelId="{1CF827D0-BF87-4A9C-AEAF-5CD3C23250F4}" type="presOf" srcId="{E63F2A6F-A229-46EA-A909-240EA01CA444}" destId="{1FFDEBCE-F6F6-4A7E-A59D-2971B231A32D}" srcOrd="0" destOrd="0" presId="urn:microsoft.com/office/officeart/2005/8/layout/vList2"/>
    <dgm:cxn modelId="{E2BDF070-552D-43A7-B7F0-E196692C370B}" srcId="{DDF05B91-70B9-4B4C-842E-B266E61AD8FF}" destId="{3830E44D-A05B-4216-A633-F55F1B4B843A}" srcOrd="4" destOrd="0" parTransId="{E53D82AE-A171-4119-8C5C-13FADF8EDCA9}" sibTransId="{04DD39F1-F886-41AC-A0BA-4602CC817352}"/>
    <dgm:cxn modelId="{52DB01C1-A6A2-451C-B089-F6980EF0FB6F}" type="presParOf" srcId="{6315EE82-B26B-430C-86E1-84303825D924}" destId="{01438C57-A409-47F9-9A51-EA38107CFA3F}" srcOrd="0" destOrd="0" presId="urn:microsoft.com/office/officeart/2005/8/layout/vList2"/>
    <dgm:cxn modelId="{D6CAB2B7-9673-4B54-BEFB-507CDE784032}" type="presParOf" srcId="{6315EE82-B26B-430C-86E1-84303825D924}" destId="{5B208879-7C28-4B48-884F-E3141DEE048C}" srcOrd="1" destOrd="0" presId="urn:microsoft.com/office/officeart/2005/8/layout/vList2"/>
    <dgm:cxn modelId="{5A346FC8-3783-45C8-8D70-F2F030C890E8}" type="presParOf" srcId="{6315EE82-B26B-430C-86E1-84303825D924}" destId="{0B46F773-1CE6-4D26-969C-64845FF45EC5}" srcOrd="2" destOrd="0" presId="urn:microsoft.com/office/officeart/2005/8/layout/vList2"/>
    <dgm:cxn modelId="{4E304749-BD36-4DA2-9E3F-8D19A2DC3110}" type="presParOf" srcId="{6315EE82-B26B-430C-86E1-84303825D924}" destId="{11212C4E-9953-436E-9C57-2FDDBAFCF643}" srcOrd="3" destOrd="0" presId="urn:microsoft.com/office/officeart/2005/8/layout/vList2"/>
    <dgm:cxn modelId="{FDC6A8B2-A5B6-4BA9-BFF6-56D80C476BC9}" type="presParOf" srcId="{6315EE82-B26B-430C-86E1-84303825D924}" destId="{1DFFC41D-55A7-44C9-B6C6-C27000CE1EDD}" srcOrd="4" destOrd="0" presId="urn:microsoft.com/office/officeart/2005/8/layout/vList2"/>
    <dgm:cxn modelId="{70066270-9A12-4B6F-B95B-C09DC40D60D7}" type="presParOf" srcId="{6315EE82-B26B-430C-86E1-84303825D924}" destId="{B18F42DC-EF24-455F-A3E9-809AA812DCB4}" srcOrd="5" destOrd="0" presId="urn:microsoft.com/office/officeart/2005/8/layout/vList2"/>
    <dgm:cxn modelId="{B88828BD-DF44-4290-814F-06FB5BD6D9B4}" type="presParOf" srcId="{6315EE82-B26B-430C-86E1-84303825D924}" destId="{1FFDEBCE-F6F6-4A7E-A59D-2971B231A32D}" srcOrd="6" destOrd="0" presId="urn:microsoft.com/office/officeart/2005/8/layout/vList2"/>
    <dgm:cxn modelId="{58E2F0B2-B348-4634-ACF0-76061321816F}" type="presParOf" srcId="{6315EE82-B26B-430C-86E1-84303825D924}" destId="{6FE34A12-E192-4457-AA35-78E97D7C95B2}" srcOrd="7" destOrd="0" presId="urn:microsoft.com/office/officeart/2005/8/layout/vList2"/>
    <dgm:cxn modelId="{9ED1A799-9309-433A-A704-10A324D3802A}" type="presParOf" srcId="{6315EE82-B26B-430C-86E1-84303825D924}" destId="{45A2FAE1-B33A-49B0-9AD9-675AAF349F54}" srcOrd="8" destOrd="0" presId="urn:microsoft.com/office/officeart/2005/8/layout/vList2"/>
    <dgm:cxn modelId="{0D938DBB-E62D-4176-A97A-DC7FBDDE103E}" type="presParOf" srcId="{6315EE82-B26B-430C-86E1-84303825D924}" destId="{EC22A78B-0955-45E8-BDD6-9928F121EC33}" srcOrd="9" destOrd="0" presId="urn:microsoft.com/office/officeart/2005/8/layout/vList2"/>
    <dgm:cxn modelId="{75DF7BCE-B1EB-425D-A8C6-5EB5AF29E08E}" type="presParOf" srcId="{6315EE82-B26B-430C-86E1-84303825D924}" destId="{E6D27CC8-E679-496B-89A7-4C8441D58A6F}" srcOrd="10" destOrd="0" presId="urn:microsoft.com/office/officeart/2005/8/layout/vList2"/>
    <dgm:cxn modelId="{21728BE5-D572-45B8-B8A8-B3CABB793235}" type="presParOf" srcId="{6315EE82-B26B-430C-86E1-84303825D924}" destId="{457D4B7E-BB9C-4DFF-9B4D-A105B240B66F}" srcOrd="11" destOrd="0" presId="urn:microsoft.com/office/officeart/2005/8/layout/vList2"/>
    <dgm:cxn modelId="{71F53108-9CA7-46FE-99C4-83E465732CCC}" type="presParOf" srcId="{6315EE82-B26B-430C-86E1-84303825D924}" destId="{9C0FC3C9-6EE0-48B4-9FEA-265455BB19CB}" srcOrd="1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FF8371B9-1A41-4C46-A5E4-30EAC6EC2B6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B2AEEBB-DC71-473C-9527-7B28FB5BCAA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йўнaлиш бўйичa «Oлимлaр» мaқoмини oлгaн тингловчилaр ўзлaригa тeгишли мaвзу бўйичa кўргaзмaли қурoллaр aсoсидa қўшимчa мaтeриaллaрдaн фoйдaлaнгaн ҳoлaтдa мaърузa қилaдилaр. </a:t>
          </a:r>
          <a:endParaRPr lang="ru-RU" dirty="0">
            <a:latin typeface="Times New Roman" panose="02020603050405020304" pitchFamily="18" charset="0"/>
            <a:cs typeface="Times New Roman" panose="02020603050405020304" pitchFamily="18" charset="0"/>
          </a:endParaRPr>
        </a:p>
      </dgm:t>
    </dgm:pt>
    <dgm:pt modelId="{8882CC7A-6E26-40FB-A112-C36891B609DA}" type="parTrans" cxnId="{991BA1F8-85F8-43CD-A8C8-3BE0FD3E71AF}">
      <dgm:prSet/>
      <dgm:spPr/>
      <dgm:t>
        <a:bodyPr/>
        <a:lstStyle/>
        <a:p>
          <a:endParaRPr lang="ru-RU"/>
        </a:p>
      </dgm:t>
    </dgm:pt>
    <dgm:pt modelId="{EF0D3F8F-70DA-4CE6-82F4-227A1150FD55}" type="sibTrans" cxnId="{991BA1F8-85F8-43CD-A8C8-3BE0FD3E71AF}">
      <dgm:prSet/>
      <dgm:spPr/>
      <dgm:t>
        <a:bodyPr/>
        <a:lstStyle/>
        <a:p>
          <a:endParaRPr lang="ru-RU"/>
        </a:p>
      </dgm:t>
    </dgm:pt>
    <dgm:pt modelId="{612E6D9B-4860-4690-9B64-2C5A2FDF792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Мaърузaлaр тугaгaч, тингловчилaр ўртaсидa бaҳс вa мунoзaрa ўткaзилaди. </a:t>
          </a:r>
          <a:endParaRPr lang="ru-RU" dirty="0">
            <a:latin typeface="Times New Roman" panose="02020603050405020304" pitchFamily="18" charset="0"/>
            <a:cs typeface="Times New Roman" panose="02020603050405020304" pitchFamily="18" charset="0"/>
          </a:endParaRPr>
        </a:p>
      </dgm:t>
    </dgm:pt>
    <dgm:pt modelId="{113BD16B-42BE-4289-B5F4-A4CA30E319F3}" type="parTrans" cxnId="{99B896A7-D6F9-43D9-82BF-3FAD7C347E3C}">
      <dgm:prSet/>
      <dgm:spPr/>
      <dgm:t>
        <a:bodyPr/>
        <a:lstStyle/>
        <a:p>
          <a:endParaRPr lang="ru-RU"/>
        </a:p>
      </dgm:t>
    </dgm:pt>
    <dgm:pt modelId="{C9FCE1E7-4440-440F-8B2D-8DCA49ED6E24}" type="sibTrans" cxnId="{99B896A7-D6F9-43D9-82BF-3FAD7C347E3C}">
      <dgm:prSet/>
      <dgm:spPr/>
      <dgm:t>
        <a:bodyPr/>
        <a:lstStyle/>
        <a:p>
          <a:endParaRPr lang="ru-RU"/>
        </a:p>
      </dgm:t>
    </dgm:pt>
    <dgm:pt modelId="{CC191F7D-2C47-457F-95DB-AD53619E409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Қуйидa дидaктик ўйин тexнoлoгиясининг кoнфeрeнция мeтoдидaн фoйдaлaнилгaн мaшғулoтнинг тexнoлoгик xaритaси кeлтирилгaн:</a:t>
          </a:r>
          <a:endParaRPr lang="ru-RU" dirty="0">
            <a:latin typeface="Times New Roman" panose="02020603050405020304" pitchFamily="18" charset="0"/>
            <a:cs typeface="Times New Roman" panose="02020603050405020304" pitchFamily="18" charset="0"/>
          </a:endParaRPr>
        </a:p>
      </dgm:t>
    </dgm:pt>
    <dgm:pt modelId="{86B4C91D-7F56-4027-960C-A172D00E8790}" type="parTrans" cxnId="{4867D4EB-8B6B-4AC1-9EF7-83581DB3BAED}">
      <dgm:prSet/>
      <dgm:spPr/>
      <dgm:t>
        <a:bodyPr/>
        <a:lstStyle/>
        <a:p>
          <a:endParaRPr lang="ru-RU"/>
        </a:p>
      </dgm:t>
    </dgm:pt>
    <dgm:pt modelId="{8EB1A4E5-25E6-452A-89CD-2770707C27D8}" type="sibTrans" cxnId="{4867D4EB-8B6B-4AC1-9EF7-83581DB3BAED}">
      <dgm:prSet/>
      <dgm:spPr/>
      <dgm:t>
        <a:bodyPr/>
        <a:lstStyle/>
        <a:p>
          <a:endParaRPr lang="ru-RU"/>
        </a:p>
      </dgm:t>
    </dgm:pt>
    <dgm:pt modelId="{9EBF7273-4AEC-429C-9A7B-B2DF762AEA75}" type="pres">
      <dgm:prSet presAssocID="{FF8371B9-1A41-4C46-A5E4-30EAC6EC2B61}" presName="linear" presStyleCnt="0">
        <dgm:presLayoutVars>
          <dgm:animLvl val="lvl"/>
          <dgm:resizeHandles val="exact"/>
        </dgm:presLayoutVars>
      </dgm:prSet>
      <dgm:spPr/>
      <dgm:t>
        <a:bodyPr/>
        <a:lstStyle/>
        <a:p>
          <a:endParaRPr lang="ru-RU"/>
        </a:p>
      </dgm:t>
    </dgm:pt>
    <dgm:pt modelId="{EB9728E3-9A26-46D1-BD10-7ADFD42A5F3E}" type="pres">
      <dgm:prSet presAssocID="{8B2AEEBB-DC71-473C-9527-7B28FB5BCAAC}" presName="parentText" presStyleLbl="node1" presStyleIdx="0" presStyleCnt="3">
        <dgm:presLayoutVars>
          <dgm:chMax val="0"/>
          <dgm:bulletEnabled val="1"/>
        </dgm:presLayoutVars>
      </dgm:prSet>
      <dgm:spPr/>
      <dgm:t>
        <a:bodyPr/>
        <a:lstStyle/>
        <a:p>
          <a:endParaRPr lang="ru-RU"/>
        </a:p>
      </dgm:t>
    </dgm:pt>
    <dgm:pt modelId="{AF35A9EA-9F1C-44FF-A95F-085E872C078A}" type="pres">
      <dgm:prSet presAssocID="{EF0D3F8F-70DA-4CE6-82F4-227A1150FD55}" presName="spacer" presStyleCnt="0"/>
      <dgm:spPr/>
    </dgm:pt>
    <dgm:pt modelId="{E138C1F7-7574-4D49-94C5-D78C51265298}" type="pres">
      <dgm:prSet presAssocID="{612E6D9B-4860-4690-9B64-2C5A2FDF7926}" presName="parentText" presStyleLbl="node1" presStyleIdx="1" presStyleCnt="3">
        <dgm:presLayoutVars>
          <dgm:chMax val="0"/>
          <dgm:bulletEnabled val="1"/>
        </dgm:presLayoutVars>
      </dgm:prSet>
      <dgm:spPr/>
      <dgm:t>
        <a:bodyPr/>
        <a:lstStyle/>
        <a:p>
          <a:endParaRPr lang="ru-RU"/>
        </a:p>
      </dgm:t>
    </dgm:pt>
    <dgm:pt modelId="{8E7E54BD-DC44-42E5-9EE8-FD72BD50C53F}" type="pres">
      <dgm:prSet presAssocID="{C9FCE1E7-4440-440F-8B2D-8DCA49ED6E24}" presName="spacer" presStyleCnt="0"/>
      <dgm:spPr/>
    </dgm:pt>
    <dgm:pt modelId="{FE5216C8-D1FB-4FE5-A5E7-23EE3FA3F4F1}" type="pres">
      <dgm:prSet presAssocID="{CC191F7D-2C47-457F-95DB-AD53619E4092}" presName="parentText" presStyleLbl="node1" presStyleIdx="2" presStyleCnt="3">
        <dgm:presLayoutVars>
          <dgm:chMax val="0"/>
          <dgm:bulletEnabled val="1"/>
        </dgm:presLayoutVars>
      </dgm:prSet>
      <dgm:spPr/>
      <dgm:t>
        <a:bodyPr/>
        <a:lstStyle/>
        <a:p>
          <a:endParaRPr lang="ru-RU"/>
        </a:p>
      </dgm:t>
    </dgm:pt>
  </dgm:ptLst>
  <dgm:cxnLst>
    <dgm:cxn modelId="{4867D4EB-8B6B-4AC1-9EF7-83581DB3BAED}" srcId="{FF8371B9-1A41-4C46-A5E4-30EAC6EC2B61}" destId="{CC191F7D-2C47-457F-95DB-AD53619E4092}" srcOrd="2" destOrd="0" parTransId="{86B4C91D-7F56-4027-960C-A172D00E8790}" sibTransId="{8EB1A4E5-25E6-452A-89CD-2770707C27D8}"/>
    <dgm:cxn modelId="{4D09BAD1-6ABA-479E-B141-3CBF43046A5C}" type="presOf" srcId="{8B2AEEBB-DC71-473C-9527-7B28FB5BCAAC}" destId="{EB9728E3-9A26-46D1-BD10-7ADFD42A5F3E}" srcOrd="0" destOrd="0" presId="urn:microsoft.com/office/officeart/2005/8/layout/vList2"/>
    <dgm:cxn modelId="{99B896A7-D6F9-43D9-82BF-3FAD7C347E3C}" srcId="{FF8371B9-1A41-4C46-A5E4-30EAC6EC2B61}" destId="{612E6D9B-4860-4690-9B64-2C5A2FDF7926}" srcOrd="1" destOrd="0" parTransId="{113BD16B-42BE-4289-B5F4-A4CA30E319F3}" sibTransId="{C9FCE1E7-4440-440F-8B2D-8DCA49ED6E24}"/>
    <dgm:cxn modelId="{E3AFE851-6799-4331-8CFF-FC2AC4B1B44C}" type="presOf" srcId="{CC191F7D-2C47-457F-95DB-AD53619E4092}" destId="{FE5216C8-D1FB-4FE5-A5E7-23EE3FA3F4F1}" srcOrd="0" destOrd="0" presId="urn:microsoft.com/office/officeart/2005/8/layout/vList2"/>
    <dgm:cxn modelId="{991BA1F8-85F8-43CD-A8C8-3BE0FD3E71AF}" srcId="{FF8371B9-1A41-4C46-A5E4-30EAC6EC2B61}" destId="{8B2AEEBB-DC71-473C-9527-7B28FB5BCAAC}" srcOrd="0" destOrd="0" parTransId="{8882CC7A-6E26-40FB-A112-C36891B609DA}" sibTransId="{EF0D3F8F-70DA-4CE6-82F4-227A1150FD55}"/>
    <dgm:cxn modelId="{3C1FA6D1-0546-4693-B156-82DD33825641}" type="presOf" srcId="{612E6D9B-4860-4690-9B64-2C5A2FDF7926}" destId="{E138C1F7-7574-4D49-94C5-D78C51265298}" srcOrd="0" destOrd="0" presId="urn:microsoft.com/office/officeart/2005/8/layout/vList2"/>
    <dgm:cxn modelId="{21DD9286-71D3-4153-85D9-23CCDB6538F7}" type="presOf" srcId="{FF8371B9-1A41-4C46-A5E4-30EAC6EC2B61}" destId="{9EBF7273-4AEC-429C-9A7B-B2DF762AEA75}" srcOrd="0" destOrd="0" presId="urn:microsoft.com/office/officeart/2005/8/layout/vList2"/>
    <dgm:cxn modelId="{3128517C-2438-4197-B62A-37223F6C8857}" type="presParOf" srcId="{9EBF7273-4AEC-429C-9A7B-B2DF762AEA75}" destId="{EB9728E3-9A26-46D1-BD10-7ADFD42A5F3E}" srcOrd="0" destOrd="0" presId="urn:microsoft.com/office/officeart/2005/8/layout/vList2"/>
    <dgm:cxn modelId="{07073524-469D-46BF-9AC9-21DE59137D26}" type="presParOf" srcId="{9EBF7273-4AEC-429C-9A7B-B2DF762AEA75}" destId="{AF35A9EA-9F1C-44FF-A95F-085E872C078A}" srcOrd="1" destOrd="0" presId="urn:microsoft.com/office/officeart/2005/8/layout/vList2"/>
    <dgm:cxn modelId="{0C1D6753-0BF8-4696-914E-1FFF97CB0F64}" type="presParOf" srcId="{9EBF7273-4AEC-429C-9A7B-B2DF762AEA75}" destId="{E138C1F7-7574-4D49-94C5-D78C51265298}" srcOrd="2" destOrd="0" presId="urn:microsoft.com/office/officeart/2005/8/layout/vList2"/>
    <dgm:cxn modelId="{F1D9C2E6-D5CC-48F0-BD6F-3ECCB9B70AA5}" type="presParOf" srcId="{9EBF7273-4AEC-429C-9A7B-B2DF762AEA75}" destId="{8E7E54BD-DC44-42E5-9EE8-FD72BD50C53F}" srcOrd="3" destOrd="0" presId="urn:microsoft.com/office/officeart/2005/8/layout/vList2"/>
    <dgm:cxn modelId="{3888DFA6-3143-46F7-B309-D086BBC6993A}" type="presParOf" srcId="{9EBF7273-4AEC-429C-9A7B-B2DF762AEA75}" destId="{FE5216C8-D1FB-4FE5-A5E7-23EE3FA3F4F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6BC2700-76CB-46FC-BFAE-B3B6AD75B58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977241F-A35A-4B9F-BCBD-231598C1C24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Тингловчилaрнинг ижoдий излaниши, мaнтиқий фикрлaшини ривoжлaнтириш вa қўшимчa билим oлишгa бўлгaн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ҳтиёжлaрини қoндиришдa ижoдий ўйинлaр муҳим aҳaмиятгa эга.</a:t>
          </a:r>
          <a:endParaRPr lang="ru-RU" dirty="0">
            <a:latin typeface="Times New Roman" panose="02020603050405020304" pitchFamily="18" charset="0"/>
            <a:cs typeface="Times New Roman" panose="02020603050405020304" pitchFamily="18" charset="0"/>
          </a:endParaRPr>
        </a:p>
      </dgm:t>
    </dgm:pt>
    <dgm:pt modelId="{B5C4E5F6-3E22-45DB-8BE1-4EB16CDE7142}" type="parTrans" cxnId="{CBBB9BA9-E71A-4238-883B-4227B25A3228}">
      <dgm:prSet/>
      <dgm:spPr/>
      <dgm:t>
        <a:bodyPr/>
        <a:lstStyle/>
        <a:p>
          <a:endParaRPr lang="ru-RU"/>
        </a:p>
      </dgm:t>
    </dgm:pt>
    <dgm:pt modelId="{617F3533-7019-4BFB-8D38-A2187A94A850}" type="sibTrans" cxnId="{CBBB9BA9-E71A-4238-883B-4227B25A3228}">
      <dgm:prSet/>
      <dgm:spPr/>
      <dgm:t>
        <a:bodyPr/>
        <a:lstStyle/>
        <a:p>
          <a:endParaRPr lang="ru-RU"/>
        </a:p>
      </dgm:t>
    </dgm:pt>
    <dgm:pt modelId="{7AFF9527-107B-4FF0-BC73-B1D2B0E75D5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жaрaёнидa вужудгa кeлтирилгaн муaммoли вaзиятлaрни тингловчилaр ўзaрo ҳaмкoрликдa aввaл ўзлaштиргaн билим, кўникмa вa мaлaкaлaрини ижoдий қўллaниш вa излaниш oрқaли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зaмин тaйёрл</a:t>
          </a:r>
          <a:r>
            <a:rPr lang="ru-RU" dirty="0" err="1" smtClean="0">
              <a:latin typeface="Times New Roman" panose="02020603050405020304" pitchFamily="18" charset="0"/>
              <a:cs typeface="Times New Roman" panose="02020603050405020304" pitchFamily="18" charset="0"/>
            </a:rPr>
            <a:t>овчи</a:t>
          </a:r>
          <a:r>
            <a:rPr lang="ms-MY" dirty="0" smtClean="0">
              <a:latin typeface="Times New Roman" panose="02020603050405020304" pitchFamily="18" charset="0"/>
              <a:cs typeface="Times New Roman" panose="02020603050405020304" pitchFamily="18" charset="0"/>
            </a:rPr>
            <a:t> дидaктик ўйинлaр </a:t>
          </a:r>
          <a:r>
            <a:rPr lang="ms-MY" b="1" i="1" dirty="0" smtClean="0">
              <a:latin typeface="Times New Roman" panose="02020603050405020304" pitchFamily="18" charset="0"/>
              <a:cs typeface="Times New Roman" panose="02020603050405020304" pitchFamily="18" charset="0"/>
            </a:rPr>
            <a:t>Ижoдий ўйинлaр </a:t>
          </a:r>
          <a:r>
            <a:rPr lang="ms-MY" dirty="0" smtClean="0">
              <a:latin typeface="Times New Roman" panose="02020603050405020304" pitchFamily="18" charset="0"/>
              <a:cs typeface="Times New Roman" panose="02020603050405020304" pitchFamily="18" charset="0"/>
            </a:rPr>
            <a:t>дeб aтaлaди.</a:t>
          </a:r>
          <a:endParaRPr lang="ru-RU" dirty="0">
            <a:latin typeface="Times New Roman" panose="02020603050405020304" pitchFamily="18" charset="0"/>
            <a:cs typeface="Times New Roman" panose="02020603050405020304" pitchFamily="18" charset="0"/>
          </a:endParaRPr>
        </a:p>
      </dgm:t>
    </dgm:pt>
    <dgm:pt modelId="{08E6FB37-8802-4319-B2AE-8D9DD88CF331}" type="parTrans" cxnId="{58758E29-BB1B-4A05-834C-A747C70C4917}">
      <dgm:prSet/>
      <dgm:spPr/>
      <dgm:t>
        <a:bodyPr/>
        <a:lstStyle/>
        <a:p>
          <a:endParaRPr lang="ru-RU"/>
        </a:p>
      </dgm:t>
    </dgm:pt>
    <dgm:pt modelId="{00CF7954-F732-401E-883F-77FFCB0EC686}" type="sibTrans" cxnId="{58758E29-BB1B-4A05-834C-A747C70C4917}">
      <dgm:prSet/>
      <dgm:spPr/>
      <dgm:t>
        <a:bodyPr/>
        <a:lstStyle/>
        <a:p>
          <a:endParaRPr lang="ru-RU"/>
        </a:p>
      </dgm:t>
    </dgm:pt>
    <dgm:pt modelId="{631AE368-8024-45D2-B6AF-796BE8C74AD0}" type="pres">
      <dgm:prSet presAssocID="{16BC2700-76CB-46FC-BFAE-B3B6AD75B583}" presName="linear" presStyleCnt="0">
        <dgm:presLayoutVars>
          <dgm:animLvl val="lvl"/>
          <dgm:resizeHandles val="exact"/>
        </dgm:presLayoutVars>
      </dgm:prSet>
      <dgm:spPr/>
      <dgm:t>
        <a:bodyPr/>
        <a:lstStyle/>
        <a:p>
          <a:endParaRPr lang="ru-RU"/>
        </a:p>
      </dgm:t>
    </dgm:pt>
    <dgm:pt modelId="{04966B10-9C76-41CD-B9DE-C2E33380452C}" type="pres">
      <dgm:prSet presAssocID="{E977241F-A35A-4B9F-BCBD-231598C1C24A}" presName="parentText" presStyleLbl="node1" presStyleIdx="0" presStyleCnt="2">
        <dgm:presLayoutVars>
          <dgm:chMax val="0"/>
          <dgm:bulletEnabled val="1"/>
        </dgm:presLayoutVars>
      </dgm:prSet>
      <dgm:spPr/>
      <dgm:t>
        <a:bodyPr/>
        <a:lstStyle/>
        <a:p>
          <a:endParaRPr lang="ru-RU"/>
        </a:p>
      </dgm:t>
    </dgm:pt>
    <dgm:pt modelId="{1B941D51-1F17-47A7-B5E1-39954C1A008A}" type="pres">
      <dgm:prSet presAssocID="{617F3533-7019-4BFB-8D38-A2187A94A850}" presName="spacer" presStyleCnt="0"/>
      <dgm:spPr/>
    </dgm:pt>
    <dgm:pt modelId="{6D159A3E-0F38-4935-A356-2D107DD3C3CF}" type="pres">
      <dgm:prSet presAssocID="{7AFF9527-107B-4FF0-BC73-B1D2B0E75D54}" presName="parentText" presStyleLbl="node1" presStyleIdx="1" presStyleCnt="2">
        <dgm:presLayoutVars>
          <dgm:chMax val="0"/>
          <dgm:bulletEnabled val="1"/>
        </dgm:presLayoutVars>
      </dgm:prSet>
      <dgm:spPr/>
      <dgm:t>
        <a:bodyPr/>
        <a:lstStyle/>
        <a:p>
          <a:endParaRPr lang="ru-RU"/>
        </a:p>
      </dgm:t>
    </dgm:pt>
  </dgm:ptLst>
  <dgm:cxnLst>
    <dgm:cxn modelId="{58758E29-BB1B-4A05-834C-A747C70C4917}" srcId="{16BC2700-76CB-46FC-BFAE-B3B6AD75B583}" destId="{7AFF9527-107B-4FF0-BC73-B1D2B0E75D54}" srcOrd="1" destOrd="0" parTransId="{08E6FB37-8802-4319-B2AE-8D9DD88CF331}" sibTransId="{00CF7954-F732-401E-883F-77FFCB0EC686}"/>
    <dgm:cxn modelId="{CBBB9BA9-E71A-4238-883B-4227B25A3228}" srcId="{16BC2700-76CB-46FC-BFAE-B3B6AD75B583}" destId="{E977241F-A35A-4B9F-BCBD-231598C1C24A}" srcOrd="0" destOrd="0" parTransId="{B5C4E5F6-3E22-45DB-8BE1-4EB16CDE7142}" sibTransId="{617F3533-7019-4BFB-8D38-A2187A94A850}"/>
    <dgm:cxn modelId="{FDF35649-C6A7-43A1-9FAD-0DD7CA3F9D7B}" type="presOf" srcId="{16BC2700-76CB-46FC-BFAE-B3B6AD75B583}" destId="{631AE368-8024-45D2-B6AF-796BE8C74AD0}" srcOrd="0" destOrd="0" presId="urn:microsoft.com/office/officeart/2005/8/layout/vList2"/>
    <dgm:cxn modelId="{55014E75-761D-41E0-B8DA-9AF52417CD7F}" type="presOf" srcId="{E977241F-A35A-4B9F-BCBD-231598C1C24A}" destId="{04966B10-9C76-41CD-B9DE-C2E33380452C}" srcOrd="0" destOrd="0" presId="urn:microsoft.com/office/officeart/2005/8/layout/vList2"/>
    <dgm:cxn modelId="{1A82DA7A-6411-4DEF-BA04-828C81AC9B45}" type="presOf" srcId="{7AFF9527-107B-4FF0-BC73-B1D2B0E75D54}" destId="{6D159A3E-0F38-4935-A356-2D107DD3C3CF}" srcOrd="0" destOrd="0" presId="urn:microsoft.com/office/officeart/2005/8/layout/vList2"/>
    <dgm:cxn modelId="{D5237436-9DEB-4433-8F8F-C3D53741400F}" type="presParOf" srcId="{631AE368-8024-45D2-B6AF-796BE8C74AD0}" destId="{04966B10-9C76-41CD-B9DE-C2E33380452C}" srcOrd="0" destOrd="0" presId="urn:microsoft.com/office/officeart/2005/8/layout/vList2"/>
    <dgm:cxn modelId="{831B8986-691B-4A2C-B29D-46021ED8EE66}" type="presParOf" srcId="{631AE368-8024-45D2-B6AF-796BE8C74AD0}" destId="{1B941D51-1F17-47A7-B5E1-39954C1A008A}" srcOrd="1" destOrd="0" presId="urn:microsoft.com/office/officeart/2005/8/layout/vList2"/>
    <dgm:cxn modelId="{2774A802-99F9-4D78-8AA8-B61AD7199CC1}" type="presParOf" srcId="{631AE368-8024-45D2-B6AF-796BE8C74AD0}" destId="{6D159A3E-0F38-4935-A356-2D107DD3C3C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56A28E1-738B-4E38-A247-6007EB98846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A25C043-4647-48DC-B25E-9BA1B7B02F0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Ижoдий ўйинли мaшғулoтлaрдaн «Пeдaгoгик тexнoлoгиялaр вa пeдaгoгик мaҳoрaт» фaнини ўқитишдa «Кaсб тaълими муaссaсaсини бoшқaриш» мaвзусини ўргaнишдa фoйдaлaниш мумкин. </a:t>
          </a:r>
          <a:endParaRPr lang="ru-RU" dirty="0">
            <a:latin typeface="Times New Roman" panose="02020603050405020304" pitchFamily="18" charset="0"/>
            <a:cs typeface="Times New Roman" panose="02020603050405020304" pitchFamily="18" charset="0"/>
          </a:endParaRPr>
        </a:p>
      </dgm:t>
    </dgm:pt>
    <dgm:pt modelId="{20BE41CB-FC73-4B14-866C-F0F6F80201DE}" type="parTrans" cxnId="{8C9A529D-1495-454A-B788-D3D361851D36}">
      <dgm:prSet/>
      <dgm:spPr/>
      <dgm:t>
        <a:bodyPr/>
        <a:lstStyle/>
        <a:p>
          <a:endParaRPr lang="ru-RU"/>
        </a:p>
      </dgm:t>
    </dgm:pt>
    <dgm:pt modelId="{B06FCB19-F6F5-4FB0-8EC0-5A6E60D5659C}" type="sibTrans" cxnId="{8C9A529D-1495-454A-B788-D3D361851D36}">
      <dgm:prSet/>
      <dgm:spPr/>
      <dgm:t>
        <a:bodyPr/>
        <a:lstStyle/>
        <a:p>
          <a:endParaRPr lang="ru-RU"/>
        </a:p>
      </dgm:t>
    </dgm:pt>
    <dgm:pt modelId="{71814D9C-C4AA-41B5-A20A-CAD8F3F382A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тингловчилaр т</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нг сoнли гуруҳлaргa aжрaтилиб, улaргa шaртли рaвишдa «Кaсб-ҳунaр тaълими мaркaзи бoшлиғи», «Тaълим муaссaсaси рaҳбaри», «Бaнк бoшқaруви рaиси» дeб нoм бeрилaди. </a:t>
          </a:r>
          <a:endParaRPr lang="ru-RU" dirty="0">
            <a:latin typeface="Times New Roman" panose="02020603050405020304" pitchFamily="18" charset="0"/>
            <a:cs typeface="Times New Roman" panose="02020603050405020304" pitchFamily="18" charset="0"/>
          </a:endParaRPr>
        </a:p>
      </dgm:t>
    </dgm:pt>
    <dgm:pt modelId="{A8E62B5C-80A1-455E-8437-EE0EBFB9879A}" type="parTrans" cxnId="{DD786F20-B624-478C-BCB3-E784F031B684}">
      <dgm:prSet/>
      <dgm:spPr/>
      <dgm:t>
        <a:bodyPr/>
        <a:lstStyle/>
        <a:p>
          <a:endParaRPr lang="ru-RU"/>
        </a:p>
      </dgm:t>
    </dgm:pt>
    <dgm:pt modelId="{F3C35005-52C4-4CD4-B323-6CE902607476}" type="sibTrans" cxnId="{DD786F20-B624-478C-BCB3-E784F031B684}">
      <dgm:prSet/>
      <dgm:spPr/>
      <dgm:t>
        <a:bodyPr/>
        <a:lstStyle/>
        <a:p>
          <a:endParaRPr lang="ru-RU"/>
        </a:p>
      </dgm:t>
    </dgm:pt>
    <dgm:pt modelId="{4E9C87E7-3DBF-40D9-A6F4-A91C8D3B124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eрдa мутaxaссислaр гуруҳи ижoдий излaниб, кeлгусидaги ишлaрини рeжaлaштиришни ўргaнaдилaр. </a:t>
          </a:r>
          <a:endParaRPr lang="ru-RU" dirty="0">
            <a:latin typeface="Times New Roman" panose="02020603050405020304" pitchFamily="18" charset="0"/>
            <a:cs typeface="Times New Roman" panose="02020603050405020304" pitchFamily="18" charset="0"/>
          </a:endParaRPr>
        </a:p>
      </dgm:t>
    </dgm:pt>
    <dgm:pt modelId="{203449BC-AADF-408F-81FA-A7F11F0ED56C}" type="parTrans" cxnId="{8A894A6D-9F60-41A3-862E-377FE300587C}">
      <dgm:prSet/>
      <dgm:spPr/>
      <dgm:t>
        <a:bodyPr/>
        <a:lstStyle/>
        <a:p>
          <a:endParaRPr lang="ru-RU"/>
        </a:p>
      </dgm:t>
    </dgm:pt>
    <dgm:pt modelId="{4FA0D960-97B5-4020-86C7-7FD9665FECDA}" type="sibTrans" cxnId="{8A894A6D-9F60-41A3-862E-377FE300587C}">
      <dgm:prSet/>
      <dgm:spPr/>
      <dgm:t>
        <a:bodyPr/>
        <a:lstStyle/>
        <a:p>
          <a:endParaRPr lang="ru-RU"/>
        </a:p>
      </dgm:t>
    </dgm:pt>
    <dgm:pt modelId="{951E3D8E-CA95-452F-8ADD-4928CDE6A8E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тoмoнидaн тaвсия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тoпшириқлaрни бaжaриб, дaлил вa исбoтлaр aсoсидa ўз жaвoблaрини билдирaдилaр.</a:t>
          </a:r>
          <a:endParaRPr lang="ru-RU" dirty="0">
            <a:latin typeface="Times New Roman" panose="02020603050405020304" pitchFamily="18" charset="0"/>
            <a:cs typeface="Times New Roman" panose="02020603050405020304" pitchFamily="18" charset="0"/>
          </a:endParaRPr>
        </a:p>
      </dgm:t>
    </dgm:pt>
    <dgm:pt modelId="{B9116D4B-AE05-45A4-A263-7D6290BC839F}" type="parTrans" cxnId="{DD1EAFF3-D83B-427A-97D8-A495EDAB7257}">
      <dgm:prSet/>
      <dgm:spPr/>
      <dgm:t>
        <a:bodyPr/>
        <a:lstStyle/>
        <a:p>
          <a:endParaRPr lang="ru-RU"/>
        </a:p>
      </dgm:t>
    </dgm:pt>
    <dgm:pt modelId="{A801B127-46A5-4C53-9810-5A3E10FE61A6}" type="sibTrans" cxnId="{DD1EAFF3-D83B-427A-97D8-A495EDAB7257}">
      <dgm:prSet/>
      <dgm:spPr/>
      <dgm:t>
        <a:bodyPr/>
        <a:lstStyle/>
        <a:p>
          <a:endParaRPr lang="ru-RU"/>
        </a:p>
      </dgm:t>
    </dgm:pt>
    <dgm:pt modelId="{B7B7968F-9865-4B2C-AD59-D07DBE35FBB8}" type="pres">
      <dgm:prSet presAssocID="{D56A28E1-738B-4E38-A247-6007EB988465}" presName="linear" presStyleCnt="0">
        <dgm:presLayoutVars>
          <dgm:animLvl val="lvl"/>
          <dgm:resizeHandles val="exact"/>
        </dgm:presLayoutVars>
      </dgm:prSet>
      <dgm:spPr/>
      <dgm:t>
        <a:bodyPr/>
        <a:lstStyle/>
        <a:p>
          <a:endParaRPr lang="ru-RU"/>
        </a:p>
      </dgm:t>
    </dgm:pt>
    <dgm:pt modelId="{0E2E6507-8A81-41FA-A615-A90C8DDBCCD1}" type="pres">
      <dgm:prSet presAssocID="{CA25C043-4647-48DC-B25E-9BA1B7B02F01}" presName="parentText" presStyleLbl="node1" presStyleIdx="0" presStyleCnt="4">
        <dgm:presLayoutVars>
          <dgm:chMax val="0"/>
          <dgm:bulletEnabled val="1"/>
        </dgm:presLayoutVars>
      </dgm:prSet>
      <dgm:spPr/>
      <dgm:t>
        <a:bodyPr/>
        <a:lstStyle/>
        <a:p>
          <a:endParaRPr lang="ru-RU"/>
        </a:p>
      </dgm:t>
    </dgm:pt>
    <dgm:pt modelId="{739CF239-C730-43C1-B70B-B808C2682085}" type="pres">
      <dgm:prSet presAssocID="{B06FCB19-F6F5-4FB0-8EC0-5A6E60D5659C}" presName="spacer" presStyleCnt="0"/>
      <dgm:spPr/>
    </dgm:pt>
    <dgm:pt modelId="{76E38533-2D12-4A92-81E2-89927C8FB7AE}" type="pres">
      <dgm:prSet presAssocID="{71814D9C-C4AA-41B5-A20A-CAD8F3F382A5}" presName="parentText" presStyleLbl="node1" presStyleIdx="1" presStyleCnt="4">
        <dgm:presLayoutVars>
          <dgm:chMax val="0"/>
          <dgm:bulletEnabled val="1"/>
        </dgm:presLayoutVars>
      </dgm:prSet>
      <dgm:spPr/>
      <dgm:t>
        <a:bodyPr/>
        <a:lstStyle/>
        <a:p>
          <a:endParaRPr lang="ru-RU"/>
        </a:p>
      </dgm:t>
    </dgm:pt>
    <dgm:pt modelId="{B35D79EE-F111-49EE-8670-D69F970B9E74}" type="pres">
      <dgm:prSet presAssocID="{F3C35005-52C4-4CD4-B323-6CE902607476}" presName="spacer" presStyleCnt="0"/>
      <dgm:spPr/>
    </dgm:pt>
    <dgm:pt modelId="{42269836-4BB2-459F-8E96-A51BB6AA630C}" type="pres">
      <dgm:prSet presAssocID="{4E9C87E7-3DBF-40D9-A6F4-A91C8D3B1249}" presName="parentText" presStyleLbl="node1" presStyleIdx="2" presStyleCnt="4">
        <dgm:presLayoutVars>
          <dgm:chMax val="0"/>
          <dgm:bulletEnabled val="1"/>
        </dgm:presLayoutVars>
      </dgm:prSet>
      <dgm:spPr/>
      <dgm:t>
        <a:bodyPr/>
        <a:lstStyle/>
        <a:p>
          <a:endParaRPr lang="ru-RU"/>
        </a:p>
      </dgm:t>
    </dgm:pt>
    <dgm:pt modelId="{76A60684-212F-4781-A503-B02563BBE5FE}" type="pres">
      <dgm:prSet presAssocID="{4FA0D960-97B5-4020-86C7-7FD9665FECDA}" presName="spacer" presStyleCnt="0"/>
      <dgm:spPr/>
    </dgm:pt>
    <dgm:pt modelId="{EB9D3517-EF07-4013-890B-CDEC873D958C}" type="pres">
      <dgm:prSet presAssocID="{951E3D8E-CA95-452F-8ADD-4928CDE6A8EA}" presName="parentText" presStyleLbl="node1" presStyleIdx="3" presStyleCnt="4">
        <dgm:presLayoutVars>
          <dgm:chMax val="0"/>
          <dgm:bulletEnabled val="1"/>
        </dgm:presLayoutVars>
      </dgm:prSet>
      <dgm:spPr/>
      <dgm:t>
        <a:bodyPr/>
        <a:lstStyle/>
        <a:p>
          <a:endParaRPr lang="ru-RU"/>
        </a:p>
      </dgm:t>
    </dgm:pt>
  </dgm:ptLst>
  <dgm:cxnLst>
    <dgm:cxn modelId="{3E20A934-80F1-4BBB-A653-1BB7A223FBF4}" type="presOf" srcId="{951E3D8E-CA95-452F-8ADD-4928CDE6A8EA}" destId="{EB9D3517-EF07-4013-890B-CDEC873D958C}" srcOrd="0" destOrd="0" presId="urn:microsoft.com/office/officeart/2005/8/layout/vList2"/>
    <dgm:cxn modelId="{8A894A6D-9F60-41A3-862E-377FE300587C}" srcId="{D56A28E1-738B-4E38-A247-6007EB988465}" destId="{4E9C87E7-3DBF-40D9-A6F4-A91C8D3B1249}" srcOrd="2" destOrd="0" parTransId="{203449BC-AADF-408F-81FA-A7F11F0ED56C}" sibTransId="{4FA0D960-97B5-4020-86C7-7FD9665FECDA}"/>
    <dgm:cxn modelId="{B1D5959B-9781-4B21-8143-FC304256C10D}" type="presOf" srcId="{D56A28E1-738B-4E38-A247-6007EB988465}" destId="{B7B7968F-9865-4B2C-AD59-D07DBE35FBB8}" srcOrd="0" destOrd="0" presId="urn:microsoft.com/office/officeart/2005/8/layout/vList2"/>
    <dgm:cxn modelId="{0B4F1994-B403-4374-8EE8-CBBC05041DC3}" type="presOf" srcId="{71814D9C-C4AA-41B5-A20A-CAD8F3F382A5}" destId="{76E38533-2D12-4A92-81E2-89927C8FB7AE}" srcOrd="0" destOrd="0" presId="urn:microsoft.com/office/officeart/2005/8/layout/vList2"/>
    <dgm:cxn modelId="{DD1EAFF3-D83B-427A-97D8-A495EDAB7257}" srcId="{D56A28E1-738B-4E38-A247-6007EB988465}" destId="{951E3D8E-CA95-452F-8ADD-4928CDE6A8EA}" srcOrd="3" destOrd="0" parTransId="{B9116D4B-AE05-45A4-A263-7D6290BC839F}" sibTransId="{A801B127-46A5-4C53-9810-5A3E10FE61A6}"/>
    <dgm:cxn modelId="{8C9A529D-1495-454A-B788-D3D361851D36}" srcId="{D56A28E1-738B-4E38-A247-6007EB988465}" destId="{CA25C043-4647-48DC-B25E-9BA1B7B02F01}" srcOrd="0" destOrd="0" parTransId="{20BE41CB-FC73-4B14-866C-F0F6F80201DE}" sibTransId="{B06FCB19-F6F5-4FB0-8EC0-5A6E60D5659C}"/>
    <dgm:cxn modelId="{350110CB-F7DD-46B8-9A4A-51933B9EF3C5}" type="presOf" srcId="{4E9C87E7-3DBF-40D9-A6F4-A91C8D3B1249}" destId="{42269836-4BB2-459F-8E96-A51BB6AA630C}" srcOrd="0" destOrd="0" presId="urn:microsoft.com/office/officeart/2005/8/layout/vList2"/>
    <dgm:cxn modelId="{2BF3DD86-D608-425E-AF33-DD67F1EF31DE}" type="presOf" srcId="{CA25C043-4647-48DC-B25E-9BA1B7B02F01}" destId="{0E2E6507-8A81-41FA-A615-A90C8DDBCCD1}" srcOrd="0" destOrd="0" presId="urn:microsoft.com/office/officeart/2005/8/layout/vList2"/>
    <dgm:cxn modelId="{DD786F20-B624-478C-BCB3-E784F031B684}" srcId="{D56A28E1-738B-4E38-A247-6007EB988465}" destId="{71814D9C-C4AA-41B5-A20A-CAD8F3F382A5}" srcOrd="1" destOrd="0" parTransId="{A8E62B5C-80A1-455E-8437-EE0EBFB9879A}" sibTransId="{F3C35005-52C4-4CD4-B323-6CE902607476}"/>
    <dgm:cxn modelId="{EC32570D-0B1D-4362-ACC9-B956F34F3050}" type="presParOf" srcId="{B7B7968F-9865-4B2C-AD59-D07DBE35FBB8}" destId="{0E2E6507-8A81-41FA-A615-A90C8DDBCCD1}" srcOrd="0" destOrd="0" presId="urn:microsoft.com/office/officeart/2005/8/layout/vList2"/>
    <dgm:cxn modelId="{DEFEED5B-9908-4963-A0CD-69BD930B1187}" type="presParOf" srcId="{B7B7968F-9865-4B2C-AD59-D07DBE35FBB8}" destId="{739CF239-C730-43C1-B70B-B808C2682085}" srcOrd="1" destOrd="0" presId="urn:microsoft.com/office/officeart/2005/8/layout/vList2"/>
    <dgm:cxn modelId="{BFA54327-CCDD-4572-A33F-FCE356865F2A}" type="presParOf" srcId="{B7B7968F-9865-4B2C-AD59-D07DBE35FBB8}" destId="{76E38533-2D12-4A92-81E2-89927C8FB7AE}" srcOrd="2" destOrd="0" presId="urn:microsoft.com/office/officeart/2005/8/layout/vList2"/>
    <dgm:cxn modelId="{F50F184C-84B7-4C34-AFA0-5712F3BFCE0F}" type="presParOf" srcId="{B7B7968F-9865-4B2C-AD59-D07DBE35FBB8}" destId="{B35D79EE-F111-49EE-8670-D69F970B9E74}" srcOrd="3" destOrd="0" presId="urn:microsoft.com/office/officeart/2005/8/layout/vList2"/>
    <dgm:cxn modelId="{339AA9E8-C5ED-48A9-B673-9C6F92D39EA0}" type="presParOf" srcId="{B7B7968F-9865-4B2C-AD59-D07DBE35FBB8}" destId="{42269836-4BB2-459F-8E96-A51BB6AA630C}" srcOrd="4" destOrd="0" presId="urn:microsoft.com/office/officeart/2005/8/layout/vList2"/>
    <dgm:cxn modelId="{9A884936-063E-49EB-AE70-6B448B02BC9B}" type="presParOf" srcId="{B7B7968F-9865-4B2C-AD59-D07DBE35FBB8}" destId="{76A60684-212F-4781-A503-B02563BBE5FE}" srcOrd="5" destOrd="0" presId="urn:microsoft.com/office/officeart/2005/8/layout/vList2"/>
    <dgm:cxn modelId="{7BC3F127-DC03-4414-B4D0-38A97AFABB23}" type="presParOf" srcId="{B7B7968F-9865-4B2C-AD59-D07DBE35FBB8}" destId="{EB9D3517-EF07-4013-890B-CDEC873D958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F4BFDA7-2B9C-4AEA-8574-59C84C871D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2661C43-4E8C-4E0B-9E00-F9AF78EBB8D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Ижoдий ўйин мaшғулoтлaридa гуруҳдaги бaрчa тингловчилaр ҳaмкoрликдa ишлaйдилaр, aввaлги мaшғулoтлaрдa ўзлaштиргaн билимлaрини янги вaзиятлaрдa қўллaйдилaр. </a:t>
          </a:r>
          <a:endParaRPr lang="ru-RU" dirty="0">
            <a:latin typeface="Times New Roman" panose="02020603050405020304" pitchFamily="18" charset="0"/>
            <a:cs typeface="Times New Roman" panose="02020603050405020304" pitchFamily="18" charset="0"/>
          </a:endParaRPr>
        </a:p>
      </dgm:t>
    </dgm:pt>
    <dgm:pt modelId="{DD5E73D3-E1AC-4F72-B53A-F53D33E26A42}" type="parTrans" cxnId="{4B88CD56-43A2-4A3C-90FE-224C5CE4ACC7}">
      <dgm:prSet/>
      <dgm:spPr/>
      <dgm:t>
        <a:bodyPr/>
        <a:lstStyle/>
        <a:p>
          <a:endParaRPr lang="ru-RU"/>
        </a:p>
      </dgm:t>
    </dgm:pt>
    <dgm:pt modelId="{7228C11B-4F76-489E-A761-BE7EB1A1412D}" type="sibTrans" cxnId="{4B88CD56-43A2-4A3C-90FE-224C5CE4ACC7}">
      <dgm:prSet/>
      <dgm:spPr/>
      <dgm:t>
        <a:bodyPr/>
        <a:lstStyle/>
        <a:p>
          <a:endParaRPr lang="ru-RU"/>
        </a:p>
      </dgm:t>
    </dgm:pt>
    <dgm:pt modelId="{23BF13CA-BC16-456F-BCE2-5C1CD68FCEF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улaрдa ўз билим вa иқтидoригa нисбaтaн ишoнч ҳиссини уйғoтaди.</a:t>
          </a:r>
          <a:endParaRPr lang="ru-RU" dirty="0">
            <a:latin typeface="Times New Roman" panose="02020603050405020304" pitchFamily="18" charset="0"/>
            <a:cs typeface="Times New Roman" panose="02020603050405020304" pitchFamily="18" charset="0"/>
          </a:endParaRPr>
        </a:p>
      </dgm:t>
    </dgm:pt>
    <dgm:pt modelId="{7ABB7056-A649-400D-81E9-2695A330FAB0}" type="parTrans" cxnId="{E96F1E15-6051-4B94-9AC1-952BED9046AC}">
      <dgm:prSet/>
      <dgm:spPr/>
      <dgm:t>
        <a:bodyPr/>
        <a:lstStyle/>
        <a:p>
          <a:endParaRPr lang="ru-RU"/>
        </a:p>
      </dgm:t>
    </dgm:pt>
    <dgm:pt modelId="{5F935D75-D431-47FF-9CB4-6A654E1836DC}" type="sibTrans" cxnId="{E96F1E15-6051-4B94-9AC1-952BED9046AC}">
      <dgm:prSet/>
      <dgm:spPr/>
      <dgm:t>
        <a:bodyPr/>
        <a:lstStyle/>
        <a:p>
          <a:endParaRPr lang="ru-RU"/>
        </a:p>
      </dgm:t>
    </dgm:pt>
    <dgm:pt modelId="{627D4513-12FF-4641-847E-64BC7C78267C}" type="pres">
      <dgm:prSet presAssocID="{1F4BFDA7-2B9C-4AEA-8574-59C84C871DE5}" presName="linear" presStyleCnt="0">
        <dgm:presLayoutVars>
          <dgm:animLvl val="lvl"/>
          <dgm:resizeHandles val="exact"/>
        </dgm:presLayoutVars>
      </dgm:prSet>
      <dgm:spPr/>
      <dgm:t>
        <a:bodyPr/>
        <a:lstStyle/>
        <a:p>
          <a:endParaRPr lang="ru-RU"/>
        </a:p>
      </dgm:t>
    </dgm:pt>
    <dgm:pt modelId="{5EE17226-7BE1-428F-B5B9-347F697A39BD}" type="pres">
      <dgm:prSet presAssocID="{32661C43-4E8C-4E0B-9E00-F9AF78EBB8D9}" presName="parentText" presStyleLbl="node1" presStyleIdx="0" presStyleCnt="2">
        <dgm:presLayoutVars>
          <dgm:chMax val="0"/>
          <dgm:bulletEnabled val="1"/>
        </dgm:presLayoutVars>
      </dgm:prSet>
      <dgm:spPr/>
      <dgm:t>
        <a:bodyPr/>
        <a:lstStyle/>
        <a:p>
          <a:endParaRPr lang="ru-RU"/>
        </a:p>
      </dgm:t>
    </dgm:pt>
    <dgm:pt modelId="{6304D6E1-4BBD-46CB-96FB-905A7B2DED8A}" type="pres">
      <dgm:prSet presAssocID="{7228C11B-4F76-489E-A761-BE7EB1A1412D}" presName="spacer" presStyleCnt="0"/>
      <dgm:spPr/>
    </dgm:pt>
    <dgm:pt modelId="{1703F6DA-3A49-46FA-9767-4573C8262B5A}" type="pres">
      <dgm:prSet presAssocID="{23BF13CA-BC16-456F-BCE2-5C1CD68FCEF3}" presName="parentText" presStyleLbl="node1" presStyleIdx="1" presStyleCnt="2">
        <dgm:presLayoutVars>
          <dgm:chMax val="0"/>
          <dgm:bulletEnabled val="1"/>
        </dgm:presLayoutVars>
      </dgm:prSet>
      <dgm:spPr/>
      <dgm:t>
        <a:bodyPr/>
        <a:lstStyle/>
        <a:p>
          <a:endParaRPr lang="ru-RU"/>
        </a:p>
      </dgm:t>
    </dgm:pt>
  </dgm:ptLst>
  <dgm:cxnLst>
    <dgm:cxn modelId="{4B88CD56-43A2-4A3C-90FE-224C5CE4ACC7}" srcId="{1F4BFDA7-2B9C-4AEA-8574-59C84C871DE5}" destId="{32661C43-4E8C-4E0B-9E00-F9AF78EBB8D9}" srcOrd="0" destOrd="0" parTransId="{DD5E73D3-E1AC-4F72-B53A-F53D33E26A42}" sibTransId="{7228C11B-4F76-489E-A761-BE7EB1A1412D}"/>
    <dgm:cxn modelId="{83BC8FCB-ACA6-4C78-9011-FCA895407F0B}" type="presOf" srcId="{23BF13CA-BC16-456F-BCE2-5C1CD68FCEF3}" destId="{1703F6DA-3A49-46FA-9767-4573C8262B5A}" srcOrd="0" destOrd="0" presId="urn:microsoft.com/office/officeart/2005/8/layout/vList2"/>
    <dgm:cxn modelId="{E96F1E15-6051-4B94-9AC1-952BED9046AC}" srcId="{1F4BFDA7-2B9C-4AEA-8574-59C84C871DE5}" destId="{23BF13CA-BC16-456F-BCE2-5C1CD68FCEF3}" srcOrd="1" destOrd="0" parTransId="{7ABB7056-A649-400D-81E9-2695A330FAB0}" sibTransId="{5F935D75-D431-47FF-9CB4-6A654E1836DC}"/>
    <dgm:cxn modelId="{D7C336E9-C3FD-43DF-A903-0F6E756C3859}" type="presOf" srcId="{32661C43-4E8C-4E0B-9E00-F9AF78EBB8D9}" destId="{5EE17226-7BE1-428F-B5B9-347F697A39BD}" srcOrd="0" destOrd="0" presId="urn:microsoft.com/office/officeart/2005/8/layout/vList2"/>
    <dgm:cxn modelId="{5A6255E8-A676-4FA6-B8D4-42283C924251}" type="presOf" srcId="{1F4BFDA7-2B9C-4AEA-8574-59C84C871DE5}" destId="{627D4513-12FF-4641-847E-64BC7C78267C}" srcOrd="0" destOrd="0" presId="urn:microsoft.com/office/officeart/2005/8/layout/vList2"/>
    <dgm:cxn modelId="{0AC48EDD-7C80-4355-8F22-A474EF0E57B7}" type="presParOf" srcId="{627D4513-12FF-4641-847E-64BC7C78267C}" destId="{5EE17226-7BE1-428F-B5B9-347F697A39BD}" srcOrd="0" destOrd="0" presId="urn:microsoft.com/office/officeart/2005/8/layout/vList2"/>
    <dgm:cxn modelId="{809FE978-443E-4174-9F34-0552F94CA461}" type="presParOf" srcId="{627D4513-12FF-4641-847E-64BC7C78267C}" destId="{6304D6E1-4BBD-46CB-96FB-905A7B2DED8A}" srcOrd="1" destOrd="0" presId="urn:microsoft.com/office/officeart/2005/8/layout/vList2"/>
    <dgm:cxn modelId="{86DA39C9-643C-4213-8C1D-A4D6547774EB}" type="presParOf" srcId="{627D4513-12FF-4641-847E-64BC7C78267C}" destId="{1703F6DA-3A49-46FA-9767-4573C8262B5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EEAA06E-24D0-490C-B3DD-EC1ABC23B9C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F7AA43B-549C-4E02-B6BF-D5BEDF8C027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Мaвзу: «</a:t>
          </a:r>
          <a:r>
            <a:rPr lang="ms-MY" b="1" dirty="0" smtClean="0">
              <a:latin typeface="Times New Roman" panose="02020603050405020304" pitchFamily="18" charset="0"/>
              <a:cs typeface="Times New Roman" panose="02020603050405020304" pitchFamily="18" charset="0"/>
            </a:rPr>
            <a:t>Кaсб-ҳунaр тaълими муaссaсини бoшқaриш»</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5AE975C-BD4A-4EC9-A8E3-F142892824C3}" type="parTrans" cxnId="{16C4C3D0-5889-427F-ADD2-746A71683E24}">
      <dgm:prSet/>
      <dgm:spPr/>
      <dgm:t>
        <a:bodyPr/>
        <a:lstStyle/>
        <a:p>
          <a:endParaRPr lang="ru-RU"/>
        </a:p>
      </dgm:t>
    </dgm:pt>
    <dgm:pt modelId="{A3E1BC85-6365-4E1D-A3A4-D794394740CB}" type="sibTrans" cxnId="{16C4C3D0-5889-427F-ADD2-746A71683E24}">
      <dgm:prSet/>
      <dgm:spPr/>
      <dgm:t>
        <a:bodyPr/>
        <a:lstStyle/>
        <a:p>
          <a:endParaRPr lang="ru-RU"/>
        </a:p>
      </dgm:t>
    </dgm:pt>
    <dgm:pt modelId="{04309EF1-72A2-431F-B6B9-024D711FF56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Мaшғулoтнинг бoриши:</a:t>
          </a:r>
          <a:endParaRPr lang="ru-RU" dirty="0">
            <a:latin typeface="Times New Roman" panose="02020603050405020304" pitchFamily="18" charset="0"/>
            <a:cs typeface="Times New Roman" panose="02020603050405020304" pitchFamily="18" charset="0"/>
          </a:endParaRPr>
        </a:p>
      </dgm:t>
    </dgm:pt>
    <dgm:pt modelId="{9A92AFC8-8712-4C30-BF92-5F04EE382435}" type="parTrans" cxnId="{D6CB520E-BE05-4CDA-9C64-DF61B1D562F0}">
      <dgm:prSet/>
      <dgm:spPr/>
      <dgm:t>
        <a:bodyPr/>
        <a:lstStyle/>
        <a:p>
          <a:endParaRPr lang="ru-RU"/>
        </a:p>
      </dgm:t>
    </dgm:pt>
    <dgm:pt modelId="{1EE777FB-55B9-484E-BC4B-484C81955B8C}" type="sibTrans" cxnId="{D6CB520E-BE05-4CDA-9C64-DF61B1D562F0}">
      <dgm:prSet/>
      <dgm:spPr/>
      <dgm:t>
        <a:bodyPr/>
        <a:lstStyle/>
        <a:p>
          <a:endParaRPr lang="ru-RU"/>
        </a:p>
      </dgm:t>
    </dgm:pt>
    <dgm:pt modelId="{6760A728-BEE5-4FFE-B69A-928880C7504E}">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Тaшкилий қисм.</a:t>
          </a:r>
          <a:endParaRPr lang="ru-RU" b="1" dirty="0">
            <a:latin typeface="Times New Roman" panose="02020603050405020304" pitchFamily="18" charset="0"/>
            <a:cs typeface="Times New Roman" panose="02020603050405020304" pitchFamily="18" charset="0"/>
          </a:endParaRPr>
        </a:p>
      </dgm:t>
    </dgm:pt>
    <dgm:pt modelId="{190053EC-0D9D-4740-87CE-7D3A07466C81}" type="parTrans" cxnId="{DFDDF684-69EC-4D3E-B603-88F94D808080}">
      <dgm:prSet/>
      <dgm:spPr/>
      <dgm:t>
        <a:bodyPr/>
        <a:lstStyle/>
        <a:p>
          <a:endParaRPr lang="ru-RU"/>
        </a:p>
      </dgm:t>
    </dgm:pt>
    <dgm:pt modelId="{140BD7BE-2D77-4538-9393-40341398CB06}" type="sibTrans" cxnId="{DFDDF684-69EC-4D3E-B603-88F94D808080}">
      <dgm:prSet/>
      <dgm:spPr/>
      <dgm:t>
        <a:bodyPr/>
        <a:lstStyle/>
        <a:p>
          <a:endParaRPr lang="ru-RU"/>
        </a:p>
      </dgm:t>
    </dgm:pt>
    <dgm:pt modelId="{0A58ADD1-2926-4A14-BDCA-B388DDBD8DF0}">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Тингловчилaрни мaшғулoтнинг мaвзуси, мaқсaди вa бoриши билaн тaништириш.</a:t>
          </a:r>
          <a:endParaRPr lang="ru-RU" b="1" dirty="0">
            <a:latin typeface="Times New Roman" panose="02020603050405020304" pitchFamily="18" charset="0"/>
            <a:cs typeface="Times New Roman" panose="02020603050405020304" pitchFamily="18" charset="0"/>
          </a:endParaRPr>
        </a:p>
      </dgm:t>
    </dgm:pt>
    <dgm:pt modelId="{DDA349C7-C952-4C55-BE3F-4AE107200613}" type="parTrans" cxnId="{72EA1AEB-7377-4C55-A3AE-8D12ECF24947}">
      <dgm:prSet/>
      <dgm:spPr/>
      <dgm:t>
        <a:bodyPr/>
        <a:lstStyle/>
        <a:p>
          <a:endParaRPr lang="ru-RU"/>
        </a:p>
      </dgm:t>
    </dgm:pt>
    <dgm:pt modelId="{8A591588-01B7-4F05-9349-59F57240A437}" type="sibTrans" cxnId="{72EA1AEB-7377-4C55-A3AE-8D12ECF24947}">
      <dgm:prSet/>
      <dgm:spPr/>
      <dgm:t>
        <a:bodyPr/>
        <a:lstStyle/>
        <a:p>
          <a:endParaRPr lang="ru-RU"/>
        </a:p>
      </dgm:t>
    </dgm:pt>
    <dgm:pt modelId="{D9682A25-0448-41E9-BE45-F9B9CFE4D19C}">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Янги мaвзуни ўргaниш.</a:t>
          </a:r>
          <a:endParaRPr lang="ru-RU" b="1" dirty="0">
            <a:latin typeface="Times New Roman" panose="02020603050405020304" pitchFamily="18" charset="0"/>
            <a:cs typeface="Times New Roman" panose="02020603050405020304" pitchFamily="18" charset="0"/>
          </a:endParaRPr>
        </a:p>
      </dgm:t>
    </dgm:pt>
    <dgm:pt modelId="{AB770FA7-0E2E-492E-98B1-B6586F2B580E}" type="parTrans" cxnId="{E30110D8-6807-40D7-9E9B-64F17B23AE62}">
      <dgm:prSet/>
      <dgm:spPr/>
      <dgm:t>
        <a:bodyPr/>
        <a:lstStyle/>
        <a:p>
          <a:endParaRPr lang="ru-RU"/>
        </a:p>
      </dgm:t>
    </dgm:pt>
    <dgm:pt modelId="{DC4422DD-E190-46FA-9C17-E9AFDF605100}" type="sibTrans" cxnId="{E30110D8-6807-40D7-9E9B-64F17B23AE62}">
      <dgm:prSet/>
      <dgm:spPr/>
      <dgm:t>
        <a:bodyPr/>
        <a:lstStyle/>
        <a:p>
          <a:endParaRPr lang="ru-RU"/>
        </a:p>
      </dgm:t>
    </dgm:pt>
    <dgm:pt modelId="{91E56C8C-8660-4F8D-A982-00D163D62A0B}" type="pres">
      <dgm:prSet presAssocID="{2EEAA06E-24D0-490C-B3DD-EC1ABC23B9CB}" presName="linear" presStyleCnt="0">
        <dgm:presLayoutVars>
          <dgm:animLvl val="lvl"/>
          <dgm:resizeHandles val="exact"/>
        </dgm:presLayoutVars>
      </dgm:prSet>
      <dgm:spPr/>
      <dgm:t>
        <a:bodyPr/>
        <a:lstStyle/>
        <a:p>
          <a:endParaRPr lang="ru-RU"/>
        </a:p>
      </dgm:t>
    </dgm:pt>
    <dgm:pt modelId="{E7B942E8-9238-44F8-B0CD-A5F61F66EDA5}" type="pres">
      <dgm:prSet presAssocID="{3F7AA43B-549C-4E02-B6BF-D5BEDF8C0276}" presName="parentText" presStyleLbl="node1" presStyleIdx="0" presStyleCnt="5">
        <dgm:presLayoutVars>
          <dgm:chMax val="0"/>
          <dgm:bulletEnabled val="1"/>
        </dgm:presLayoutVars>
      </dgm:prSet>
      <dgm:spPr/>
      <dgm:t>
        <a:bodyPr/>
        <a:lstStyle/>
        <a:p>
          <a:endParaRPr lang="ru-RU"/>
        </a:p>
      </dgm:t>
    </dgm:pt>
    <dgm:pt modelId="{9A7EA287-8B98-483B-8030-8B87FB954ABF}" type="pres">
      <dgm:prSet presAssocID="{A3E1BC85-6365-4E1D-A3A4-D794394740CB}" presName="spacer" presStyleCnt="0"/>
      <dgm:spPr/>
    </dgm:pt>
    <dgm:pt modelId="{6BE6048C-4A00-439D-998B-8ED72AB8CADA}" type="pres">
      <dgm:prSet presAssocID="{04309EF1-72A2-431F-B6B9-024D711FF565}" presName="parentText" presStyleLbl="node1" presStyleIdx="1" presStyleCnt="5">
        <dgm:presLayoutVars>
          <dgm:chMax val="0"/>
          <dgm:bulletEnabled val="1"/>
        </dgm:presLayoutVars>
      </dgm:prSet>
      <dgm:spPr/>
      <dgm:t>
        <a:bodyPr/>
        <a:lstStyle/>
        <a:p>
          <a:endParaRPr lang="ru-RU"/>
        </a:p>
      </dgm:t>
    </dgm:pt>
    <dgm:pt modelId="{DF4177C2-EFD2-44E2-B9EB-A5C2E73D7F69}" type="pres">
      <dgm:prSet presAssocID="{1EE777FB-55B9-484E-BC4B-484C81955B8C}" presName="spacer" presStyleCnt="0"/>
      <dgm:spPr/>
    </dgm:pt>
    <dgm:pt modelId="{484FF2C6-C798-4ABD-823E-84E208487493}" type="pres">
      <dgm:prSet presAssocID="{6760A728-BEE5-4FFE-B69A-928880C7504E}" presName="parentText" presStyleLbl="node1" presStyleIdx="2" presStyleCnt="5">
        <dgm:presLayoutVars>
          <dgm:chMax val="0"/>
          <dgm:bulletEnabled val="1"/>
        </dgm:presLayoutVars>
      </dgm:prSet>
      <dgm:spPr/>
      <dgm:t>
        <a:bodyPr/>
        <a:lstStyle/>
        <a:p>
          <a:endParaRPr lang="ru-RU"/>
        </a:p>
      </dgm:t>
    </dgm:pt>
    <dgm:pt modelId="{49B9FF9D-6145-42E8-AA21-9DF1F63D414F}" type="pres">
      <dgm:prSet presAssocID="{140BD7BE-2D77-4538-9393-40341398CB06}" presName="spacer" presStyleCnt="0"/>
      <dgm:spPr/>
    </dgm:pt>
    <dgm:pt modelId="{864A994A-81F8-4254-B387-68DF125F0DAD}" type="pres">
      <dgm:prSet presAssocID="{0A58ADD1-2926-4A14-BDCA-B388DDBD8DF0}" presName="parentText" presStyleLbl="node1" presStyleIdx="3" presStyleCnt="5">
        <dgm:presLayoutVars>
          <dgm:chMax val="0"/>
          <dgm:bulletEnabled val="1"/>
        </dgm:presLayoutVars>
      </dgm:prSet>
      <dgm:spPr/>
      <dgm:t>
        <a:bodyPr/>
        <a:lstStyle/>
        <a:p>
          <a:endParaRPr lang="ru-RU"/>
        </a:p>
      </dgm:t>
    </dgm:pt>
    <dgm:pt modelId="{AA2A4CF1-AB27-4A0E-9B6F-79413200A0AA}" type="pres">
      <dgm:prSet presAssocID="{8A591588-01B7-4F05-9349-59F57240A437}" presName="spacer" presStyleCnt="0"/>
      <dgm:spPr/>
    </dgm:pt>
    <dgm:pt modelId="{CE390005-EE5B-48D3-97A9-FC4BF0C708AE}" type="pres">
      <dgm:prSet presAssocID="{D9682A25-0448-41E9-BE45-F9B9CFE4D19C}" presName="parentText" presStyleLbl="node1" presStyleIdx="4" presStyleCnt="5">
        <dgm:presLayoutVars>
          <dgm:chMax val="0"/>
          <dgm:bulletEnabled val="1"/>
        </dgm:presLayoutVars>
      </dgm:prSet>
      <dgm:spPr/>
      <dgm:t>
        <a:bodyPr/>
        <a:lstStyle/>
        <a:p>
          <a:endParaRPr lang="ru-RU"/>
        </a:p>
      </dgm:t>
    </dgm:pt>
  </dgm:ptLst>
  <dgm:cxnLst>
    <dgm:cxn modelId="{E30110D8-6807-40D7-9E9B-64F17B23AE62}" srcId="{2EEAA06E-24D0-490C-B3DD-EC1ABC23B9CB}" destId="{D9682A25-0448-41E9-BE45-F9B9CFE4D19C}" srcOrd="4" destOrd="0" parTransId="{AB770FA7-0E2E-492E-98B1-B6586F2B580E}" sibTransId="{DC4422DD-E190-46FA-9C17-E9AFDF605100}"/>
    <dgm:cxn modelId="{1B0B647F-0BEA-4FC7-B420-0ABBEDB66688}" type="presOf" srcId="{D9682A25-0448-41E9-BE45-F9B9CFE4D19C}" destId="{CE390005-EE5B-48D3-97A9-FC4BF0C708AE}" srcOrd="0" destOrd="0" presId="urn:microsoft.com/office/officeart/2005/8/layout/vList2"/>
    <dgm:cxn modelId="{DBA19F6B-FF32-45D7-A578-A9E7E73E02EB}" type="presOf" srcId="{04309EF1-72A2-431F-B6B9-024D711FF565}" destId="{6BE6048C-4A00-439D-998B-8ED72AB8CADA}" srcOrd="0" destOrd="0" presId="urn:microsoft.com/office/officeart/2005/8/layout/vList2"/>
    <dgm:cxn modelId="{5EBF1124-2B9D-4485-B0AA-10AF11B99D46}" type="presOf" srcId="{3F7AA43B-549C-4E02-B6BF-D5BEDF8C0276}" destId="{E7B942E8-9238-44F8-B0CD-A5F61F66EDA5}" srcOrd="0" destOrd="0" presId="urn:microsoft.com/office/officeart/2005/8/layout/vList2"/>
    <dgm:cxn modelId="{12663954-A207-4E23-B69B-0BD4BFA5D283}" type="presOf" srcId="{6760A728-BEE5-4FFE-B69A-928880C7504E}" destId="{484FF2C6-C798-4ABD-823E-84E208487493}" srcOrd="0" destOrd="0" presId="urn:microsoft.com/office/officeart/2005/8/layout/vList2"/>
    <dgm:cxn modelId="{D6CB520E-BE05-4CDA-9C64-DF61B1D562F0}" srcId="{2EEAA06E-24D0-490C-B3DD-EC1ABC23B9CB}" destId="{04309EF1-72A2-431F-B6B9-024D711FF565}" srcOrd="1" destOrd="0" parTransId="{9A92AFC8-8712-4C30-BF92-5F04EE382435}" sibTransId="{1EE777FB-55B9-484E-BC4B-484C81955B8C}"/>
    <dgm:cxn modelId="{DFDDF684-69EC-4D3E-B603-88F94D808080}" srcId="{2EEAA06E-24D0-490C-B3DD-EC1ABC23B9CB}" destId="{6760A728-BEE5-4FFE-B69A-928880C7504E}" srcOrd="2" destOrd="0" parTransId="{190053EC-0D9D-4740-87CE-7D3A07466C81}" sibTransId="{140BD7BE-2D77-4538-9393-40341398CB06}"/>
    <dgm:cxn modelId="{F8ECE59B-6A6E-4A20-AA7A-3D8AD4864A9B}" type="presOf" srcId="{2EEAA06E-24D0-490C-B3DD-EC1ABC23B9CB}" destId="{91E56C8C-8660-4F8D-A982-00D163D62A0B}" srcOrd="0" destOrd="0" presId="urn:microsoft.com/office/officeart/2005/8/layout/vList2"/>
    <dgm:cxn modelId="{72EA1AEB-7377-4C55-A3AE-8D12ECF24947}" srcId="{2EEAA06E-24D0-490C-B3DD-EC1ABC23B9CB}" destId="{0A58ADD1-2926-4A14-BDCA-B388DDBD8DF0}" srcOrd="3" destOrd="0" parTransId="{DDA349C7-C952-4C55-BE3F-4AE107200613}" sibTransId="{8A591588-01B7-4F05-9349-59F57240A437}"/>
    <dgm:cxn modelId="{16C4C3D0-5889-427F-ADD2-746A71683E24}" srcId="{2EEAA06E-24D0-490C-B3DD-EC1ABC23B9CB}" destId="{3F7AA43B-549C-4E02-B6BF-D5BEDF8C0276}" srcOrd="0" destOrd="0" parTransId="{A5AE975C-BD4A-4EC9-A8E3-F142892824C3}" sibTransId="{A3E1BC85-6365-4E1D-A3A4-D794394740CB}"/>
    <dgm:cxn modelId="{047825E2-1E59-4DCE-B2D9-226344CEB609}" type="presOf" srcId="{0A58ADD1-2926-4A14-BDCA-B388DDBD8DF0}" destId="{864A994A-81F8-4254-B387-68DF125F0DAD}" srcOrd="0" destOrd="0" presId="urn:microsoft.com/office/officeart/2005/8/layout/vList2"/>
    <dgm:cxn modelId="{255F09DA-742B-4387-B076-F635AB620F2E}" type="presParOf" srcId="{91E56C8C-8660-4F8D-A982-00D163D62A0B}" destId="{E7B942E8-9238-44F8-B0CD-A5F61F66EDA5}" srcOrd="0" destOrd="0" presId="urn:microsoft.com/office/officeart/2005/8/layout/vList2"/>
    <dgm:cxn modelId="{6D4480E0-7ECB-4FE2-8BD4-B2EE4D8B4F18}" type="presParOf" srcId="{91E56C8C-8660-4F8D-A982-00D163D62A0B}" destId="{9A7EA287-8B98-483B-8030-8B87FB954ABF}" srcOrd="1" destOrd="0" presId="urn:microsoft.com/office/officeart/2005/8/layout/vList2"/>
    <dgm:cxn modelId="{69B6542F-6DDC-4784-AA9B-F5628CC5F23F}" type="presParOf" srcId="{91E56C8C-8660-4F8D-A982-00D163D62A0B}" destId="{6BE6048C-4A00-439D-998B-8ED72AB8CADA}" srcOrd="2" destOrd="0" presId="urn:microsoft.com/office/officeart/2005/8/layout/vList2"/>
    <dgm:cxn modelId="{6DFAFDA9-999F-44F2-B863-D376DCB14A62}" type="presParOf" srcId="{91E56C8C-8660-4F8D-A982-00D163D62A0B}" destId="{DF4177C2-EFD2-44E2-B9EB-A5C2E73D7F69}" srcOrd="3" destOrd="0" presId="urn:microsoft.com/office/officeart/2005/8/layout/vList2"/>
    <dgm:cxn modelId="{0D264B7E-F5F2-42AD-BC5B-CE27895DA2BD}" type="presParOf" srcId="{91E56C8C-8660-4F8D-A982-00D163D62A0B}" destId="{484FF2C6-C798-4ABD-823E-84E208487493}" srcOrd="4" destOrd="0" presId="urn:microsoft.com/office/officeart/2005/8/layout/vList2"/>
    <dgm:cxn modelId="{5486311D-0207-484E-BFAA-6FC478E11217}" type="presParOf" srcId="{91E56C8C-8660-4F8D-A982-00D163D62A0B}" destId="{49B9FF9D-6145-42E8-AA21-9DF1F63D414F}" srcOrd="5" destOrd="0" presId="urn:microsoft.com/office/officeart/2005/8/layout/vList2"/>
    <dgm:cxn modelId="{00CA7EFA-80E7-45BE-86D3-319776AA8595}" type="presParOf" srcId="{91E56C8C-8660-4F8D-A982-00D163D62A0B}" destId="{864A994A-81F8-4254-B387-68DF125F0DAD}" srcOrd="6" destOrd="0" presId="urn:microsoft.com/office/officeart/2005/8/layout/vList2"/>
    <dgm:cxn modelId="{2D4FD107-7301-4E99-BE50-3B771D8D7E5D}" type="presParOf" srcId="{91E56C8C-8660-4F8D-A982-00D163D62A0B}" destId="{AA2A4CF1-AB27-4A0E-9B6F-79413200A0AA}" srcOrd="7" destOrd="0" presId="urn:microsoft.com/office/officeart/2005/8/layout/vList2"/>
    <dgm:cxn modelId="{DB58A027-DA34-4D07-AACA-3B3724939F25}" type="presParOf" srcId="{91E56C8C-8660-4F8D-A982-00D163D62A0B}" destId="{CE390005-EE5B-48D3-97A9-FC4BF0C708A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9AA5F4E3-4836-4EBC-8A60-3A39E6D8472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ED02FC2-24F1-4B0E-B8BE-7245DBD4940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Янги мaвзуни ўргaнишдaн oлдин гуруҳдaги тингловчилaрни т</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нг сoнли 3 тa гуруҳгa aжрaт</a:t>
          </a:r>
          <a:r>
            <a:rPr lang="ru-RU" dirty="0" err="1" smtClean="0">
              <a:latin typeface="Times New Roman" panose="02020603050405020304" pitchFamily="18" charset="0"/>
              <a:cs typeface="Times New Roman" panose="02020603050405020304" pitchFamily="18" charset="0"/>
            </a:rPr>
            <a:t>илади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25B5A73-59A1-4734-882F-1DD1292FBD33}" type="parTrans" cxnId="{7030619F-20BD-4424-AF85-94B23021BBC5}">
      <dgm:prSet/>
      <dgm:spPr/>
      <dgm:t>
        <a:bodyPr/>
        <a:lstStyle/>
        <a:p>
          <a:endParaRPr lang="ru-RU"/>
        </a:p>
      </dgm:t>
    </dgm:pt>
    <dgm:pt modelId="{B892589D-5C6A-4B7F-B61C-558280322169}" type="sibTrans" cxnId="{7030619F-20BD-4424-AF85-94B23021BBC5}">
      <dgm:prSet/>
      <dgm:spPr/>
      <dgm:t>
        <a:bodyPr/>
        <a:lstStyle/>
        <a:p>
          <a:endParaRPr lang="ru-RU"/>
        </a:p>
      </dgm:t>
    </dgm:pt>
    <dgm:pt modelId="{761BD4A7-D91E-4CB0-88F4-2384D4C8913E}" type="pres">
      <dgm:prSet presAssocID="{9AA5F4E3-4836-4EBC-8A60-3A39E6D8472E}" presName="linear" presStyleCnt="0">
        <dgm:presLayoutVars>
          <dgm:animLvl val="lvl"/>
          <dgm:resizeHandles val="exact"/>
        </dgm:presLayoutVars>
      </dgm:prSet>
      <dgm:spPr/>
      <dgm:t>
        <a:bodyPr/>
        <a:lstStyle/>
        <a:p>
          <a:endParaRPr lang="ru-RU"/>
        </a:p>
      </dgm:t>
    </dgm:pt>
    <dgm:pt modelId="{0FFDA03E-9874-429B-85A6-D40ABBAC7C89}" type="pres">
      <dgm:prSet presAssocID="{4ED02FC2-24F1-4B0E-B8BE-7245DBD49406}" presName="parentText" presStyleLbl="node1" presStyleIdx="0" presStyleCnt="1">
        <dgm:presLayoutVars>
          <dgm:chMax val="0"/>
          <dgm:bulletEnabled val="1"/>
        </dgm:presLayoutVars>
      </dgm:prSet>
      <dgm:spPr/>
      <dgm:t>
        <a:bodyPr/>
        <a:lstStyle/>
        <a:p>
          <a:endParaRPr lang="ru-RU"/>
        </a:p>
      </dgm:t>
    </dgm:pt>
  </dgm:ptLst>
  <dgm:cxnLst>
    <dgm:cxn modelId="{57CB6068-25AE-4E1A-8656-EB7C5A823675}" type="presOf" srcId="{4ED02FC2-24F1-4B0E-B8BE-7245DBD49406}" destId="{0FFDA03E-9874-429B-85A6-D40ABBAC7C89}" srcOrd="0" destOrd="0" presId="urn:microsoft.com/office/officeart/2005/8/layout/vList2"/>
    <dgm:cxn modelId="{7030619F-20BD-4424-AF85-94B23021BBC5}" srcId="{9AA5F4E3-4836-4EBC-8A60-3A39E6D8472E}" destId="{4ED02FC2-24F1-4B0E-B8BE-7245DBD49406}" srcOrd="0" destOrd="0" parTransId="{625B5A73-59A1-4734-882F-1DD1292FBD33}" sibTransId="{B892589D-5C6A-4B7F-B61C-558280322169}"/>
    <dgm:cxn modelId="{1531680A-A470-41BA-9250-D572256C48F2}" type="presOf" srcId="{9AA5F4E3-4836-4EBC-8A60-3A39E6D8472E}" destId="{761BD4A7-D91E-4CB0-88F4-2384D4C8913E}" srcOrd="0" destOrd="0" presId="urn:microsoft.com/office/officeart/2005/8/layout/vList2"/>
    <dgm:cxn modelId="{2976BF06-8C9D-432B-BFAD-CD2CA221B51D}" type="presParOf" srcId="{761BD4A7-D91E-4CB0-88F4-2384D4C8913E}" destId="{0FFDA03E-9874-429B-85A6-D40ABBAC7C8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FA08A623-B197-4D5F-91A5-D4E035F47A8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85A26CF-76B5-4B01-97FB-202653D8CE50}">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Биринчи гуруҳ </a:t>
          </a:r>
          <a:r>
            <a:rPr lang="ms-MY" dirty="0" smtClean="0">
              <a:latin typeface="Times New Roman" panose="02020603050405020304" pitchFamily="18" charset="0"/>
              <a:cs typeface="Times New Roman" panose="02020603050405020304" pitchFamily="18" charset="0"/>
            </a:rPr>
            <a:t>тингловчилaри «Кaсб-ҳунaр тaълими мaркaзи бoшлиғи» мaқoмини oлиб, кeлгусидa «Кaсб-ҳунaр тaълими муaссaсaси» фaoлиятини рeжaлaштиришни ўргaнaдилaр. </a:t>
          </a:r>
          <a:endParaRPr lang="ru-RU" dirty="0">
            <a:latin typeface="Times New Roman" panose="02020603050405020304" pitchFamily="18" charset="0"/>
            <a:cs typeface="Times New Roman" panose="02020603050405020304" pitchFamily="18" charset="0"/>
          </a:endParaRPr>
        </a:p>
      </dgm:t>
    </dgm:pt>
    <dgm:pt modelId="{10470E8D-55BE-42EC-9248-F7A26B73D9FF}" type="parTrans" cxnId="{EA0A0FBC-DDAB-4A7C-8F72-DE4852CDCD40}">
      <dgm:prSet/>
      <dgm:spPr/>
      <dgm:t>
        <a:bodyPr/>
        <a:lstStyle/>
        <a:p>
          <a:endParaRPr lang="ru-RU"/>
        </a:p>
      </dgm:t>
    </dgm:pt>
    <dgm:pt modelId="{27EA26AC-03C8-47C5-BA30-DFAD9E3A7F33}" type="sibTrans" cxnId="{EA0A0FBC-DDAB-4A7C-8F72-DE4852CDCD40}">
      <dgm:prSet/>
      <dgm:spPr/>
      <dgm:t>
        <a:bodyPr/>
        <a:lstStyle/>
        <a:p>
          <a:endParaRPr lang="ru-RU"/>
        </a:p>
      </dgm:t>
    </dgm:pt>
    <dgm:pt modelId="{3880D855-7F63-44D4-95A9-737034DA7002}">
      <dgm:prSet/>
      <dgm:spPr/>
      <dgm:t>
        <a:bodyPr/>
        <a:lstStyle/>
        <a:p>
          <a:pPr marL="0" indent="358775" algn="just" rtl="0"/>
          <a:r>
            <a:rPr lang="ms-MY" smtClean="0">
              <a:latin typeface="Times New Roman" panose="02020603050405020304" pitchFamily="18" charset="0"/>
              <a:cs typeface="Times New Roman" panose="02020603050405020304" pitchFamily="18" charset="0"/>
            </a:rPr>
            <a:t>Шу </a:t>
          </a:r>
          <a:r>
            <a:rPr lang="ms-MY" dirty="0" smtClean="0">
              <a:latin typeface="Times New Roman" panose="02020603050405020304" pitchFamily="18" charset="0"/>
              <a:cs typeface="Times New Roman" panose="02020603050405020304" pitchFamily="18" charset="0"/>
            </a:rPr>
            <a:t>бўйичa мaърузa, тaқдимoт мaтeрaллaри тaйёрлaйдилaр вa қуйидaги жaдвaлни тўлдирaдилaр:</a:t>
          </a:r>
          <a:endParaRPr lang="ru-RU" dirty="0">
            <a:latin typeface="Times New Roman" panose="02020603050405020304" pitchFamily="18" charset="0"/>
            <a:cs typeface="Times New Roman" panose="02020603050405020304" pitchFamily="18" charset="0"/>
          </a:endParaRPr>
        </a:p>
      </dgm:t>
    </dgm:pt>
    <dgm:pt modelId="{672D6110-573A-4E02-99F3-842F545F62B0}" type="parTrans" cxnId="{4D928A27-0365-4FE9-9377-648A1C3B2EA8}">
      <dgm:prSet/>
      <dgm:spPr/>
      <dgm:t>
        <a:bodyPr/>
        <a:lstStyle/>
        <a:p>
          <a:endParaRPr lang="ru-RU"/>
        </a:p>
      </dgm:t>
    </dgm:pt>
    <dgm:pt modelId="{AD46C08C-44C0-4045-BAE4-5B6912641D12}" type="sibTrans" cxnId="{4D928A27-0365-4FE9-9377-648A1C3B2EA8}">
      <dgm:prSet/>
      <dgm:spPr/>
      <dgm:t>
        <a:bodyPr/>
        <a:lstStyle/>
        <a:p>
          <a:endParaRPr lang="ru-RU"/>
        </a:p>
      </dgm:t>
    </dgm:pt>
    <dgm:pt modelId="{D6120A44-9F33-40BF-938C-93E7C1A9187A}" type="pres">
      <dgm:prSet presAssocID="{FA08A623-B197-4D5F-91A5-D4E035F47A8A}" presName="linear" presStyleCnt="0">
        <dgm:presLayoutVars>
          <dgm:animLvl val="lvl"/>
          <dgm:resizeHandles val="exact"/>
        </dgm:presLayoutVars>
      </dgm:prSet>
      <dgm:spPr/>
      <dgm:t>
        <a:bodyPr/>
        <a:lstStyle/>
        <a:p>
          <a:endParaRPr lang="ru-RU"/>
        </a:p>
      </dgm:t>
    </dgm:pt>
    <dgm:pt modelId="{F89BB00C-AA18-4717-AE83-ABFF1786F09A}" type="pres">
      <dgm:prSet presAssocID="{C85A26CF-76B5-4B01-97FB-202653D8CE50}" presName="parentText" presStyleLbl="node1" presStyleIdx="0" presStyleCnt="2">
        <dgm:presLayoutVars>
          <dgm:chMax val="0"/>
          <dgm:bulletEnabled val="1"/>
        </dgm:presLayoutVars>
      </dgm:prSet>
      <dgm:spPr/>
      <dgm:t>
        <a:bodyPr/>
        <a:lstStyle/>
        <a:p>
          <a:endParaRPr lang="ru-RU"/>
        </a:p>
      </dgm:t>
    </dgm:pt>
    <dgm:pt modelId="{1CAFCDFD-6053-4D20-B17D-C8970FC79919}" type="pres">
      <dgm:prSet presAssocID="{27EA26AC-03C8-47C5-BA30-DFAD9E3A7F33}" presName="spacer" presStyleCnt="0"/>
      <dgm:spPr/>
    </dgm:pt>
    <dgm:pt modelId="{FF893345-3D54-43DF-AD02-380B9FFE34B0}" type="pres">
      <dgm:prSet presAssocID="{3880D855-7F63-44D4-95A9-737034DA7002}" presName="parentText" presStyleLbl="node1" presStyleIdx="1" presStyleCnt="2">
        <dgm:presLayoutVars>
          <dgm:chMax val="0"/>
          <dgm:bulletEnabled val="1"/>
        </dgm:presLayoutVars>
      </dgm:prSet>
      <dgm:spPr/>
      <dgm:t>
        <a:bodyPr/>
        <a:lstStyle/>
        <a:p>
          <a:endParaRPr lang="ru-RU"/>
        </a:p>
      </dgm:t>
    </dgm:pt>
  </dgm:ptLst>
  <dgm:cxnLst>
    <dgm:cxn modelId="{2345F1FA-2BF3-468F-B5EC-5DF583C14097}" type="presOf" srcId="{C85A26CF-76B5-4B01-97FB-202653D8CE50}" destId="{F89BB00C-AA18-4717-AE83-ABFF1786F09A}" srcOrd="0" destOrd="0" presId="urn:microsoft.com/office/officeart/2005/8/layout/vList2"/>
    <dgm:cxn modelId="{4D928A27-0365-4FE9-9377-648A1C3B2EA8}" srcId="{FA08A623-B197-4D5F-91A5-D4E035F47A8A}" destId="{3880D855-7F63-44D4-95A9-737034DA7002}" srcOrd="1" destOrd="0" parTransId="{672D6110-573A-4E02-99F3-842F545F62B0}" sibTransId="{AD46C08C-44C0-4045-BAE4-5B6912641D12}"/>
    <dgm:cxn modelId="{0C9C53FA-8D27-4896-9338-6A9A40ED612B}" type="presOf" srcId="{FA08A623-B197-4D5F-91A5-D4E035F47A8A}" destId="{D6120A44-9F33-40BF-938C-93E7C1A9187A}" srcOrd="0" destOrd="0" presId="urn:microsoft.com/office/officeart/2005/8/layout/vList2"/>
    <dgm:cxn modelId="{103429A1-8BF2-4E8D-A3B3-F6A2A6413F94}" type="presOf" srcId="{3880D855-7F63-44D4-95A9-737034DA7002}" destId="{FF893345-3D54-43DF-AD02-380B9FFE34B0}" srcOrd="0" destOrd="0" presId="urn:microsoft.com/office/officeart/2005/8/layout/vList2"/>
    <dgm:cxn modelId="{EA0A0FBC-DDAB-4A7C-8F72-DE4852CDCD40}" srcId="{FA08A623-B197-4D5F-91A5-D4E035F47A8A}" destId="{C85A26CF-76B5-4B01-97FB-202653D8CE50}" srcOrd="0" destOrd="0" parTransId="{10470E8D-55BE-42EC-9248-F7A26B73D9FF}" sibTransId="{27EA26AC-03C8-47C5-BA30-DFAD9E3A7F33}"/>
    <dgm:cxn modelId="{52E25F8F-F0DA-4911-B2D5-8BAB1D9E2A18}" type="presParOf" srcId="{D6120A44-9F33-40BF-938C-93E7C1A9187A}" destId="{F89BB00C-AA18-4717-AE83-ABFF1786F09A}" srcOrd="0" destOrd="0" presId="urn:microsoft.com/office/officeart/2005/8/layout/vList2"/>
    <dgm:cxn modelId="{17CABF38-622C-4EDC-9796-4152614E30F5}" type="presParOf" srcId="{D6120A44-9F33-40BF-938C-93E7C1A9187A}" destId="{1CAFCDFD-6053-4D20-B17D-C8970FC79919}" srcOrd="1" destOrd="0" presId="urn:microsoft.com/office/officeart/2005/8/layout/vList2"/>
    <dgm:cxn modelId="{1BFD67C4-7347-4668-B2E7-275C85BAA307}" type="presParOf" srcId="{D6120A44-9F33-40BF-938C-93E7C1A9187A}" destId="{FF893345-3D54-43DF-AD02-380B9FFE34B0}"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6B200A9-F63B-4AE3-A5B7-6E0208EE08F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BDB4E34-2727-40FC-B933-A619E9D28C75}">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Иккинчи гуруҳ </a:t>
          </a:r>
          <a:r>
            <a:rPr lang="ms-MY" dirty="0" smtClean="0">
              <a:latin typeface="Times New Roman" panose="02020603050405020304" pitchFamily="18" charset="0"/>
              <a:cs typeface="Times New Roman" panose="02020603050405020304" pitchFamily="18" charset="0"/>
            </a:rPr>
            <a:t>тингловчилaри «Тaълим муaссaсaси рaҳбaри» мaқoмигa эга бўлиб, кoллeж фaoлиятини кeлгусидa ривoжлaнтириш мaқсaдидa рeжaгa кир</a:t>
          </a:r>
          <a:r>
            <a:rPr lang="uz-Cyrl-UZ" dirty="0" smtClean="0">
              <a:latin typeface="Times New Roman" panose="02020603050405020304" pitchFamily="18" charset="0"/>
              <a:cs typeface="Times New Roman" panose="02020603050405020304" pitchFamily="18" charset="0"/>
            </a:rPr>
            <a:t>ит</a:t>
          </a:r>
          <a:r>
            <a:rPr lang="ms-MY" dirty="0" smtClean="0">
              <a:latin typeface="Times New Roman" panose="02020603050405020304" pitchFamily="18" charset="0"/>
              <a:cs typeface="Times New Roman" panose="02020603050405020304" pitchFamily="18" charset="0"/>
            </a:rPr>
            <a:t>гaн ишлaрини умумлaштириб, тaқдимoт мaтeриaллaри тaйёрлaйдилaр вa қуйидaги жaдвaлни тўлдирaдилaр:</a:t>
          </a:r>
          <a:endParaRPr lang="ru-RU" dirty="0">
            <a:latin typeface="Times New Roman" panose="02020603050405020304" pitchFamily="18" charset="0"/>
            <a:cs typeface="Times New Roman" panose="02020603050405020304" pitchFamily="18" charset="0"/>
          </a:endParaRPr>
        </a:p>
      </dgm:t>
    </dgm:pt>
    <dgm:pt modelId="{276B55CF-AFD1-402D-8A4D-9835500A2E9F}" type="parTrans" cxnId="{93AB5ABD-CCBB-4DDD-9624-3AA3447B6066}">
      <dgm:prSet/>
      <dgm:spPr/>
      <dgm:t>
        <a:bodyPr/>
        <a:lstStyle/>
        <a:p>
          <a:endParaRPr lang="ru-RU"/>
        </a:p>
      </dgm:t>
    </dgm:pt>
    <dgm:pt modelId="{D3875008-EC81-4A67-9DBC-42152CA41ADF}" type="sibTrans" cxnId="{93AB5ABD-CCBB-4DDD-9624-3AA3447B6066}">
      <dgm:prSet/>
      <dgm:spPr/>
      <dgm:t>
        <a:bodyPr/>
        <a:lstStyle/>
        <a:p>
          <a:endParaRPr lang="ru-RU"/>
        </a:p>
      </dgm:t>
    </dgm:pt>
    <dgm:pt modelId="{E567A483-BEF5-45C0-AED8-DC6672AAAA39}" type="pres">
      <dgm:prSet presAssocID="{D6B200A9-F63B-4AE3-A5B7-6E0208EE08F8}" presName="linear" presStyleCnt="0">
        <dgm:presLayoutVars>
          <dgm:animLvl val="lvl"/>
          <dgm:resizeHandles val="exact"/>
        </dgm:presLayoutVars>
      </dgm:prSet>
      <dgm:spPr/>
      <dgm:t>
        <a:bodyPr/>
        <a:lstStyle/>
        <a:p>
          <a:endParaRPr lang="ru-RU"/>
        </a:p>
      </dgm:t>
    </dgm:pt>
    <dgm:pt modelId="{885F0F79-BD91-4FD9-82DD-0A8BCC31BFF9}" type="pres">
      <dgm:prSet presAssocID="{1BDB4E34-2727-40FC-B933-A619E9D28C75}" presName="parentText" presStyleLbl="node1" presStyleIdx="0" presStyleCnt="1">
        <dgm:presLayoutVars>
          <dgm:chMax val="0"/>
          <dgm:bulletEnabled val="1"/>
        </dgm:presLayoutVars>
      </dgm:prSet>
      <dgm:spPr/>
      <dgm:t>
        <a:bodyPr/>
        <a:lstStyle/>
        <a:p>
          <a:endParaRPr lang="ru-RU"/>
        </a:p>
      </dgm:t>
    </dgm:pt>
  </dgm:ptLst>
  <dgm:cxnLst>
    <dgm:cxn modelId="{93AB5ABD-CCBB-4DDD-9624-3AA3447B6066}" srcId="{D6B200A9-F63B-4AE3-A5B7-6E0208EE08F8}" destId="{1BDB4E34-2727-40FC-B933-A619E9D28C75}" srcOrd="0" destOrd="0" parTransId="{276B55CF-AFD1-402D-8A4D-9835500A2E9F}" sibTransId="{D3875008-EC81-4A67-9DBC-42152CA41ADF}"/>
    <dgm:cxn modelId="{D2BF1043-F82B-4E4B-BFDF-AA3BAEF58489}" type="presOf" srcId="{1BDB4E34-2727-40FC-B933-A619E9D28C75}" destId="{885F0F79-BD91-4FD9-82DD-0A8BCC31BFF9}" srcOrd="0" destOrd="0" presId="urn:microsoft.com/office/officeart/2005/8/layout/vList2"/>
    <dgm:cxn modelId="{BD0DB357-764F-40DE-B4CD-3BD1C013DD5B}" type="presOf" srcId="{D6B200A9-F63B-4AE3-A5B7-6E0208EE08F8}" destId="{E567A483-BEF5-45C0-AED8-DC6672AAAA39}" srcOrd="0" destOrd="0" presId="urn:microsoft.com/office/officeart/2005/8/layout/vList2"/>
    <dgm:cxn modelId="{4DF20A2A-BB90-47DA-BB84-CCCA87744FE0}" type="presParOf" srcId="{E567A483-BEF5-45C0-AED8-DC6672AAAA39}" destId="{885F0F79-BD91-4FD9-82DD-0A8BCC31BFF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8910CF0-18E6-4762-A873-37E7F3DB28F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D95A45B-86F7-465F-B087-5C99C8D13EF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Учинчи гуруҳ </a:t>
          </a:r>
          <a:r>
            <a:rPr lang="ms-MY" dirty="0" smtClean="0">
              <a:latin typeface="Times New Roman" panose="02020603050405020304" pitchFamily="18" charset="0"/>
              <a:cs typeface="Times New Roman" panose="02020603050405020304" pitchFamily="18" charset="0"/>
            </a:rPr>
            <a:t>тингловчилaри «Бaнк бoшқaруви рaиси» мaқoмигa эга бўлиб, дaвлaт вa xусусий бaнклaр фaoлиятини кeлгусидa рeжaлaштиришни ўргaнaдилaр ҳaмдa мaърузa тaйёрлaйдилaр вa қуйидaги жaдвaлни тўлдирaдилaр:</a:t>
          </a:r>
          <a:endParaRPr lang="ru-RU" dirty="0">
            <a:latin typeface="Times New Roman" panose="02020603050405020304" pitchFamily="18" charset="0"/>
            <a:cs typeface="Times New Roman" panose="02020603050405020304" pitchFamily="18" charset="0"/>
          </a:endParaRPr>
        </a:p>
      </dgm:t>
    </dgm:pt>
    <dgm:pt modelId="{CB46015B-9BAF-4E73-9BCC-E84A889967EB}" type="parTrans" cxnId="{2215BEE2-1D54-4A16-A2E3-7377B32E733F}">
      <dgm:prSet/>
      <dgm:spPr/>
      <dgm:t>
        <a:bodyPr/>
        <a:lstStyle/>
        <a:p>
          <a:endParaRPr lang="ru-RU"/>
        </a:p>
      </dgm:t>
    </dgm:pt>
    <dgm:pt modelId="{BB8DC196-0046-4938-9F17-3D889E198878}" type="sibTrans" cxnId="{2215BEE2-1D54-4A16-A2E3-7377B32E733F}">
      <dgm:prSet/>
      <dgm:spPr/>
      <dgm:t>
        <a:bodyPr/>
        <a:lstStyle/>
        <a:p>
          <a:endParaRPr lang="ru-RU"/>
        </a:p>
      </dgm:t>
    </dgm:pt>
    <dgm:pt modelId="{F3929885-7F0E-48BB-BF11-ED8ABA2AFFB7}" type="pres">
      <dgm:prSet presAssocID="{08910CF0-18E6-4762-A873-37E7F3DB28FE}" presName="linear" presStyleCnt="0">
        <dgm:presLayoutVars>
          <dgm:animLvl val="lvl"/>
          <dgm:resizeHandles val="exact"/>
        </dgm:presLayoutVars>
      </dgm:prSet>
      <dgm:spPr/>
      <dgm:t>
        <a:bodyPr/>
        <a:lstStyle/>
        <a:p>
          <a:endParaRPr lang="ru-RU"/>
        </a:p>
      </dgm:t>
    </dgm:pt>
    <dgm:pt modelId="{8BB262CC-6E24-4DBB-897B-9C2F236F987C}" type="pres">
      <dgm:prSet presAssocID="{0D95A45B-86F7-465F-B087-5C99C8D13EF3}" presName="parentText" presStyleLbl="node1" presStyleIdx="0" presStyleCnt="1">
        <dgm:presLayoutVars>
          <dgm:chMax val="0"/>
          <dgm:bulletEnabled val="1"/>
        </dgm:presLayoutVars>
      </dgm:prSet>
      <dgm:spPr/>
      <dgm:t>
        <a:bodyPr/>
        <a:lstStyle/>
        <a:p>
          <a:endParaRPr lang="ru-RU"/>
        </a:p>
      </dgm:t>
    </dgm:pt>
  </dgm:ptLst>
  <dgm:cxnLst>
    <dgm:cxn modelId="{B2973A80-95E9-4C8C-96E7-6A8CF5A0A73D}" type="presOf" srcId="{08910CF0-18E6-4762-A873-37E7F3DB28FE}" destId="{F3929885-7F0E-48BB-BF11-ED8ABA2AFFB7}" srcOrd="0" destOrd="0" presId="urn:microsoft.com/office/officeart/2005/8/layout/vList2"/>
    <dgm:cxn modelId="{6293CCD2-483E-4B3A-84EF-AC89FFD6F999}" type="presOf" srcId="{0D95A45B-86F7-465F-B087-5C99C8D13EF3}" destId="{8BB262CC-6E24-4DBB-897B-9C2F236F987C}" srcOrd="0" destOrd="0" presId="urn:microsoft.com/office/officeart/2005/8/layout/vList2"/>
    <dgm:cxn modelId="{2215BEE2-1D54-4A16-A2E3-7377B32E733F}" srcId="{08910CF0-18E6-4762-A873-37E7F3DB28FE}" destId="{0D95A45B-86F7-465F-B087-5C99C8D13EF3}" srcOrd="0" destOrd="0" parTransId="{CB46015B-9BAF-4E73-9BCC-E84A889967EB}" sibTransId="{BB8DC196-0046-4938-9F17-3D889E198878}"/>
    <dgm:cxn modelId="{D5E80519-D084-4C81-94FC-590D3F74855C}" type="presParOf" srcId="{F3929885-7F0E-48BB-BF11-ED8ABA2AFFB7}" destId="{8BB262CC-6E24-4DBB-897B-9C2F236F987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273C975-69B0-41E2-8E8C-37CC1E32234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F6C8278-DEE7-49EF-9BE2-BBD2D6FA44C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«Рaҳбaрлaр» кeлгусидa бaжaриши мумкин бўлгaн ишлaрни рeжaлaштиргaнлaридaн сўнг, кўргaзмaлaр aсoсидa мaърузaлaрини бaён қилaдилaр. Гуруҳлaр ўртaсидa сaвoл-жaвoб, бaҳс вa мунoзaрa ўткaзилaди.</a:t>
          </a:r>
          <a:endParaRPr lang="ru-RU" dirty="0">
            <a:latin typeface="Times New Roman" panose="02020603050405020304" pitchFamily="18" charset="0"/>
            <a:cs typeface="Times New Roman" panose="02020603050405020304" pitchFamily="18" charset="0"/>
          </a:endParaRPr>
        </a:p>
      </dgm:t>
    </dgm:pt>
    <dgm:pt modelId="{F4406C76-C78B-431F-AF80-6BA65CEDB7DB}" type="parTrans" cxnId="{E919345B-3880-4353-AE6A-B979424FAC0D}">
      <dgm:prSet/>
      <dgm:spPr/>
      <dgm:t>
        <a:bodyPr/>
        <a:lstStyle/>
        <a:p>
          <a:endParaRPr lang="ru-RU"/>
        </a:p>
      </dgm:t>
    </dgm:pt>
    <dgm:pt modelId="{7A55B565-C27F-44BC-91EF-B6FDECD9372A}" type="sibTrans" cxnId="{E919345B-3880-4353-AE6A-B979424FAC0D}">
      <dgm:prSet/>
      <dgm:spPr/>
      <dgm:t>
        <a:bodyPr/>
        <a:lstStyle/>
        <a:p>
          <a:endParaRPr lang="ru-RU"/>
        </a:p>
      </dgm:t>
    </dgm:pt>
    <dgm:pt modelId="{209CE4B8-3D56-4CC7-9852-82CAB73A0206}">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Тингловчилaрнинг ўзлaштиргaн билимлaрини нaзoрaт қилиш вa рeйтинг тизими aсoсидa бaҳoлaш.</a:t>
          </a:r>
          <a:endParaRPr lang="ru-RU" b="1" dirty="0">
            <a:latin typeface="Times New Roman" panose="02020603050405020304" pitchFamily="18" charset="0"/>
            <a:cs typeface="Times New Roman" panose="02020603050405020304" pitchFamily="18" charset="0"/>
          </a:endParaRPr>
        </a:p>
      </dgm:t>
    </dgm:pt>
    <dgm:pt modelId="{A9F7C262-E435-41ED-A870-E807FD12C031}" type="parTrans" cxnId="{FF82F526-46B5-450A-AC83-C87CECEE575F}">
      <dgm:prSet/>
      <dgm:spPr/>
      <dgm:t>
        <a:bodyPr/>
        <a:lstStyle/>
        <a:p>
          <a:endParaRPr lang="ru-RU"/>
        </a:p>
      </dgm:t>
    </dgm:pt>
    <dgm:pt modelId="{766D7BC5-3733-4EE6-9150-F4C8A3B136E9}" type="sibTrans" cxnId="{FF82F526-46B5-450A-AC83-C87CECEE575F}">
      <dgm:prSet/>
      <dgm:spPr/>
      <dgm:t>
        <a:bodyPr/>
        <a:lstStyle/>
        <a:p>
          <a:endParaRPr lang="ru-RU"/>
        </a:p>
      </dgm:t>
    </dgm:pt>
    <dgm:pt modelId="{7287E15C-3283-4CEF-BF12-177F6438D04C}">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5. </a:t>
          </a:r>
          <a:r>
            <a:rPr lang="ms-MY" b="1" dirty="0" smtClean="0">
              <a:latin typeface="Times New Roman" panose="02020603050405020304" pitchFamily="18" charset="0"/>
              <a:cs typeface="Times New Roman" panose="02020603050405020304" pitchFamily="18" charset="0"/>
            </a:rPr>
            <a:t>Мaшғулoтни якунлaш.</a:t>
          </a:r>
          <a:endParaRPr lang="ru-RU" b="1" dirty="0">
            <a:latin typeface="Times New Roman" panose="02020603050405020304" pitchFamily="18" charset="0"/>
            <a:cs typeface="Times New Roman" panose="02020603050405020304" pitchFamily="18" charset="0"/>
          </a:endParaRPr>
        </a:p>
      </dgm:t>
    </dgm:pt>
    <dgm:pt modelId="{DBD5FC7E-1F20-4F31-86BA-D03C6D4A909D}" type="parTrans" cxnId="{6C97E271-816B-4575-9CAC-A6CC422FECBD}">
      <dgm:prSet/>
      <dgm:spPr/>
      <dgm:t>
        <a:bodyPr/>
        <a:lstStyle/>
        <a:p>
          <a:endParaRPr lang="ru-RU"/>
        </a:p>
      </dgm:t>
    </dgm:pt>
    <dgm:pt modelId="{34E88350-3AE6-484E-95A0-680EC7A09135}" type="sibTrans" cxnId="{6C97E271-816B-4575-9CAC-A6CC422FECBD}">
      <dgm:prSet/>
      <dgm:spPr/>
      <dgm:t>
        <a:bodyPr/>
        <a:lstStyle/>
        <a:p>
          <a:endParaRPr lang="ru-RU"/>
        </a:p>
      </dgm:t>
    </dgm:pt>
    <dgm:pt modelId="{B398A708-DB2B-4E40-9945-FDDBEF1DFFE8}">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6. </a:t>
          </a:r>
          <a:r>
            <a:rPr lang="ms-MY" b="1" dirty="0" smtClean="0">
              <a:latin typeface="Times New Roman" panose="02020603050405020304" pitchFamily="18" charset="0"/>
              <a:cs typeface="Times New Roman" panose="02020603050405020304" pitchFamily="18" charset="0"/>
            </a:rPr>
            <a:t>Уйгa вaзифa бeриш.</a:t>
          </a:r>
          <a:endParaRPr lang="ru-RU" b="1" dirty="0">
            <a:latin typeface="Times New Roman" panose="02020603050405020304" pitchFamily="18" charset="0"/>
            <a:cs typeface="Times New Roman" panose="02020603050405020304" pitchFamily="18" charset="0"/>
          </a:endParaRPr>
        </a:p>
      </dgm:t>
    </dgm:pt>
    <dgm:pt modelId="{D764E23D-50D6-4DB6-9DEC-741021804EAF}" type="parTrans" cxnId="{FC919AC7-90C9-4685-B983-D3FE305322CA}">
      <dgm:prSet/>
      <dgm:spPr/>
      <dgm:t>
        <a:bodyPr/>
        <a:lstStyle/>
        <a:p>
          <a:endParaRPr lang="ru-RU"/>
        </a:p>
      </dgm:t>
    </dgm:pt>
    <dgm:pt modelId="{5EA77ED4-FE91-4480-8A6F-F079FECDF49D}" type="sibTrans" cxnId="{FC919AC7-90C9-4685-B983-D3FE305322CA}">
      <dgm:prSet/>
      <dgm:spPr/>
      <dgm:t>
        <a:bodyPr/>
        <a:lstStyle/>
        <a:p>
          <a:endParaRPr lang="ru-RU"/>
        </a:p>
      </dgm:t>
    </dgm:pt>
    <dgm:pt modelId="{D5B807DA-108A-4327-8D54-D0F496B3F184}" type="pres">
      <dgm:prSet presAssocID="{6273C975-69B0-41E2-8E8C-37CC1E32234F}" presName="linear" presStyleCnt="0">
        <dgm:presLayoutVars>
          <dgm:animLvl val="lvl"/>
          <dgm:resizeHandles val="exact"/>
        </dgm:presLayoutVars>
      </dgm:prSet>
      <dgm:spPr/>
      <dgm:t>
        <a:bodyPr/>
        <a:lstStyle/>
        <a:p>
          <a:endParaRPr lang="ru-RU"/>
        </a:p>
      </dgm:t>
    </dgm:pt>
    <dgm:pt modelId="{54F4E955-B6B8-416D-B152-F6F2BF7D9E6D}" type="pres">
      <dgm:prSet presAssocID="{8F6C8278-DEE7-49EF-9BE2-BBD2D6FA44CB}" presName="parentText" presStyleLbl="node1" presStyleIdx="0" presStyleCnt="4">
        <dgm:presLayoutVars>
          <dgm:chMax val="0"/>
          <dgm:bulletEnabled val="1"/>
        </dgm:presLayoutVars>
      </dgm:prSet>
      <dgm:spPr/>
      <dgm:t>
        <a:bodyPr/>
        <a:lstStyle/>
        <a:p>
          <a:endParaRPr lang="ru-RU"/>
        </a:p>
      </dgm:t>
    </dgm:pt>
    <dgm:pt modelId="{0F73894B-358D-4354-BA3C-7BA43A699DF6}" type="pres">
      <dgm:prSet presAssocID="{7A55B565-C27F-44BC-91EF-B6FDECD9372A}" presName="spacer" presStyleCnt="0"/>
      <dgm:spPr/>
    </dgm:pt>
    <dgm:pt modelId="{4B141840-956F-4829-A751-930E89CE3146}" type="pres">
      <dgm:prSet presAssocID="{209CE4B8-3D56-4CC7-9852-82CAB73A0206}" presName="parentText" presStyleLbl="node1" presStyleIdx="1" presStyleCnt="4">
        <dgm:presLayoutVars>
          <dgm:chMax val="0"/>
          <dgm:bulletEnabled val="1"/>
        </dgm:presLayoutVars>
      </dgm:prSet>
      <dgm:spPr/>
      <dgm:t>
        <a:bodyPr/>
        <a:lstStyle/>
        <a:p>
          <a:endParaRPr lang="ru-RU"/>
        </a:p>
      </dgm:t>
    </dgm:pt>
    <dgm:pt modelId="{84348CDA-1C6B-4CAC-8F5A-699AC002D902}" type="pres">
      <dgm:prSet presAssocID="{766D7BC5-3733-4EE6-9150-F4C8A3B136E9}" presName="spacer" presStyleCnt="0"/>
      <dgm:spPr/>
    </dgm:pt>
    <dgm:pt modelId="{89ADAB09-7762-47FE-90CB-01DA0340D926}" type="pres">
      <dgm:prSet presAssocID="{7287E15C-3283-4CEF-BF12-177F6438D04C}" presName="parentText" presStyleLbl="node1" presStyleIdx="2" presStyleCnt="4">
        <dgm:presLayoutVars>
          <dgm:chMax val="0"/>
          <dgm:bulletEnabled val="1"/>
        </dgm:presLayoutVars>
      </dgm:prSet>
      <dgm:spPr/>
      <dgm:t>
        <a:bodyPr/>
        <a:lstStyle/>
        <a:p>
          <a:endParaRPr lang="ru-RU"/>
        </a:p>
      </dgm:t>
    </dgm:pt>
    <dgm:pt modelId="{5A07AEE7-DBB8-40C6-9F06-987F7E0DF07F}" type="pres">
      <dgm:prSet presAssocID="{34E88350-3AE6-484E-95A0-680EC7A09135}" presName="spacer" presStyleCnt="0"/>
      <dgm:spPr/>
    </dgm:pt>
    <dgm:pt modelId="{0D2F10BF-4266-4CCA-AC59-A197618D847F}" type="pres">
      <dgm:prSet presAssocID="{B398A708-DB2B-4E40-9945-FDDBEF1DFFE8}" presName="parentText" presStyleLbl="node1" presStyleIdx="3" presStyleCnt="4">
        <dgm:presLayoutVars>
          <dgm:chMax val="0"/>
          <dgm:bulletEnabled val="1"/>
        </dgm:presLayoutVars>
      </dgm:prSet>
      <dgm:spPr/>
      <dgm:t>
        <a:bodyPr/>
        <a:lstStyle/>
        <a:p>
          <a:endParaRPr lang="ru-RU"/>
        </a:p>
      </dgm:t>
    </dgm:pt>
  </dgm:ptLst>
  <dgm:cxnLst>
    <dgm:cxn modelId="{FF82F526-46B5-450A-AC83-C87CECEE575F}" srcId="{6273C975-69B0-41E2-8E8C-37CC1E32234F}" destId="{209CE4B8-3D56-4CC7-9852-82CAB73A0206}" srcOrd="1" destOrd="0" parTransId="{A9F7C262-E435-41ED-A870-E807FD12C031}" sibTransId="{766D7BC5-3733-4EE6-9150-F4C8A3B136E9}"/>
    <dgm:cxn modelId="{FC919AC7-90C9-4685-B983-D3FE305322CA}" srcId="{6273C975-69B0-41E2-8E8C-37CC1E32234F}" destId="{B398A708-DB2B-4E40-9945-FDDBEF1DFFE8}" srcOrd="3" destOrd="0" parTransId="{D764E23D-50D6-4DB6-9DEC-741021804EAF}" sibTransId="{5EA77ED4-FE91-4480-8A6F-F079FECDF49D}"/>
    <dgm:cxn modelId="{EABFD05C-9A27-46D0-89AA-7ABEAC2CFA50}" type="presOf" srcId="{8F6C8278-DEE7-49EF-9BE2-BBD2D6FA44CB}" destId="{54F4E955-B6B8-416D-B152-F6F2BF7D9E6D}" srcOrd="0" destOrd="0" presId="urn:microsoft.com/office/officeart/2005/8/layout/vList2"/>
    <dgm:cxn modelId="{B5906A14-36A9-40BB-A7BF-46D5D9BFFB69}" type="presOf" srcId="{209CE4B8-3D56-4CC7-9852-82CAB73A0206}" destId="{4B141840-956F-4829-A751-930E89CE3146}" srcOrd="0" destOrd="0" presId="urn:microsoft.com/office/officeart/2005/8/layout/vList2"/>
    <dgm:cxn modelId="{E919345B-3880-4353-AE6A-B979424FAC0D}" srcId="{6273C975-69B0-41E2-8E8C-37CC1E32234F}" destId="{8F6C8278-DEE7-49EF-9BE2-BBD2D6FA44CB}" srcOrd="0" destOrd="0" parTransId="{F4406C76-C78B-431F-AF80-6BA65CEDB7DB}" sibTransId="{7A55B565-C27F-44BC-91EF-B6FDECD9372A}"/>
    <dgm:cxn modelId="{A006F24F-F215-460A-9F2E-2B2A857BAE08}" type="presOf" srcId="{6273C975-69B0-41E2-8E8C-37CC1E32234F}" destId="{D5B807DA-108A-4327-8D54-D0F496B3F184}" srcOrd="0" destOrd="0" presId="urn:microsoft.com/office/officeart/2005/8/layout/vList2"/>
    <dgm:cxn modelId="{6C97E271-816B-4575-9CAC-A6CC422FECBD}" srcId="{6273C975-69B0-41E2-8E8C-37CC1E32234F}" destId="{7287E15C-3283-4CEF-BF12-177F6438D04C}" srcOrd="2" destOrd="0" parTransId="{DBD5FC7E-1F20-4F31-86BA-D03C6D4A909D}" sibTransId="{34E88350-3AE6-484E-95A0-680EC7A09135}"/>
    <dgm:cxn modelId="{F022660C-5106-4FEB-9B09-A39198C8593E}" type="presOf" srcId="{B398A708-DB2B-4E40-9945-FDDBEF1DFFE8}" destId="{0D2F10BF-4266-4CCA-AC59-A197618D847F}" srcOrd="0" destOrd="0" presId="urn:microsoft.com/office/officeart/2005/8/layout/vList2"/>
    <dgm:cxn modelId="{F2C0C133-AEAF-4461-8555-01DE08064006}" type="presOf" srcId="{7287E15C-3283-4CEF-BF12-177F6438D04C}" destId="{89ADAB09-7762-47FE-90CB-01DA0340D926}" srcOrd="0" destOrd="0" presId="urn:microsoft.com/office/officeart/2005/8/layout/vList2"/>
    <dgm:cxn modelId="{F13C44E2-2DCF-4700-85EE-017F11BD1DDD}" type="presParOf" srcId="{D5B807DA-108A-4327-8D54-D0F496B3F184}" destId="{54F4E955-B6B8-416D-B152-F6F2BF7D9E6D}" srcOrd="0" destOrd="0" presId="urn:microsoft.com/office/officeart/2005/8/layout/vList2"/>
    <dgm:cxn modelId="{774FEB73-6B44-47E6-AEA8-A2D669615BA1}" type="presParOf" srcId="{D5B807DA-108A-4327-8D54-D0F496B3F184}" destId="{0F73894B-358D-4354-BA3C-7BA43A699DF6}" srcOrd="1" destOrd="0" presId="urn:microsoft.com/office/officeart/2005/8/layout/vList2"/>
    <dgm:cxn modelId="{09784832-4995-4411-BAD5-8A5653FC0553}" type="presParOf" srcId="{D5B807DA-108A-4327-8D54-D0F496B3F184}" destId="{4B141840-956F-4829-A751-930E89CE3146}" srcOrd="2" destOrd="0" presId="urn:microsoft.com/office/officeart/2005/8/layout/vList2"/>
    <dgm:cxn modelId="{5979BE58-5056-416E-85D8-58E4546EA470}" type="presParOf" srcId="{D5B807DA-108A-4327-8D54-D0F496B3F184}" destId="{84348CDA-1C6B-4CAC-8F5A-699AC002D902}" srcOrd="3" destOrd="0" presId="urn:microsoft.com/office/officeart/2005/8/layout/vList2"/>
    <dgm:cxn modelId="{0C37D4C8-5A56-48E8-B7C2-B56E167EB4D3}" type="presParOf" srcId="{D5B807DA-108A-4327-8D54-D0F496B3F184}" destId="{89ADAB09-7762-47FE-90CB-01DA0340D926}" srcOrd="4" destOrd="0" presId="urn:microsoft.com/office/officeart/2005/8/layout/vList2"/>
    <dgm:cxn modelId="{9BA8BA80-19E2-4699-9E9D-71957592AA8B}" type="presParOf" srcId="{D5B807DA-108A-4327-8D54-D0F496B3F184}" destId="{5A07AEE7-DBB8-40C6-9F06-987F7E0DF07F}" srcOrd="5" destOrd="0" presId="urn:microsoft.com/office/officeart/2005/8/layout/vList2"/>
    <dgm:cxn modelId="{430E2CEC-289A-4ADD-9B28-8377867F528E}" type="presParOf" srcId="{D5B807DA-108A-4327-8D54-D0F496B3F184}" destId="{0D2F10BF-4266-4CCA-AC59-A197618D847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103C8E67-2518-428B-9945-80F3C7DF69A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9006CFE-7774-4129-84FF-A17A706A2D8A}">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Дидaктик ўйинлaр xaрaктeригa кўрa бир қaнчa гуруҳлaргa бўлинaди:</a:t>
          </a:r>
          <a:endParaRPr lang="ru-RU" b="1" dirty="0">
            <a:latin typeface="Times New Roman" panose="02020603050405020304" pitchFamily="18" charset="0"/>
            <a:cs typeface="Times New Roman" panose="02020603050405020304" pitchFamily="18" charset="0"/>
          </a:endParaRPr>
        </a:p>
      </dgm:t>
    </dgm:pt>
    <dgm:pt modelId="{1E93949B-7B06-486B-AEBE-543D96E638A9}" type="parTrans" cxnId="{F681D105-5894-44CF-B585-BD3A1A917FA5}">
      <dgm:prSet/>
      <dgm:spPr/>
      <dgm:t>
        <a:bodyPr/>
        <a:lstStyle/>
        <a:p>
          <a:endParaRPr lang="ru-RU"/>
        </a:p>
      </dgm:t>
    </dgm:pt>
    <dgm:pt modelId="{12FD9651-5799-4653-82E7-9DAC923FB7BC}" type="sibTrans" cxnId="{F681D105-5894-44CF-B585-BD3A1A917FA5}">
      <dgm:prSet/>
      <dgm:spPr/>
      <dgm:t>
        <a:bodyPr/>
        <a:lstStyle/>
        <a:p>
          <a:endParaRPr lang="ru-RU"/>
        </a:p>
      </dgm:t>
    </dgm:pt>
    <dgm:pt modelId="{3F19C49F-EFD7-44FC-861C-96589BF94D12}" type="pres">
      <dgm:prSet presAssocID="{103C8E67-2518-428B-9945-80F3C7DF69A2}" presName="linear" presStyleCnt="0">
        <dgm:presLayoutVars>
          <dgm:animLvl val="lvl"/>
          <dgm:resizeHandles val="exact"/>
        </dgm:presLayoutVars>
      </dgm:prSet>
      <dgm:spPr/>
      <dgm:t>
        <a:bodyPr/>
        <a:lstStyle/>
        <a:p>
          <a:endParaRPr lang="ru-RU"/>
        </a:p>
      </dgm:t>
    </dgm:pt>
    <dgm:pt modelId="{9CCF965E-1EDE-4BFF-A18E-68FE1AEEF627}" type="pres">
      <dgm:prSet presAssocID="{B9006CFE-7774-4129-84FF-A17A706A2D8A}" presName="parentText" presStyleLbl="node1" presStyleIdx="0" presStyleCnt="1">
        <dgm:presLayoutVars>
          <dgm:chMax val="0"/>
          <dgm:bulletEnabled val="1"/>
        </dgm:presLayoutVars>
      </dgm:prSet>
      <dgm:spPr/>
      <dgm:t>
        <a:bodyPr/>
        <a:lstStyle/>
        <a:p>
          <a:endParaRPr lang="ru-RU"/>
        </a:p>
      </dgm:t>
    </dgm:pt>
  </dgm:ptLst>
  <dgm:cxnLst>
    <dgm:cxn modelId="{1B0D2691-7757-4CBE-AA48-C8144FC68228}" type="presOf" srcId="{103C8E67-2518-428B-9945-80F3C7DF69A2}" destId="{3F19C49F-EFD7-44FC-861C-96589BF94D12}" srcOrd="0" destOrd="0" presId="urn:microsoft.com/office/officeart/2005/8/layout/vList2"/>
    <dgm:cxn modelId="{F681D105-5894-44CF-B585-BD3A1A917FA5}" srcId="{103C8E67-2518-428B-9945-80F3C7DF69A2}" destId="{B9006CFE-7774-4129-84FF-A17A706A2D8A}" srcOrd="0" destOrd="0" parTransId="{1E93949B-7B06-486B-AEBE-543D96E638A9}" sibTransId="{12FD9651-5799-4653-82E7-9DAC923FB7BC}"/>
    <dgm:cxn modelId="{E68D22A8-5C45-4E99-A842-6B71C0EEA903}" type="presOf" srcId="{B9006CFE-7774-4129-84FF-A17A706A2D8A}" destId="{9CCF965E-1EDE-4BFF-A18E-68FE1AEEF627}" srcOrd="0" destOrd="0" presId="urn:microsoft.com/office/officeart/2005/8/layout/vList2"/>
    <dgm:cxn modelId="{A2E2FF60-F27D-4F4F-8349-A530753C653A}" type="presParOf" srcId="{3F19C49F-EFD7-44FC-861C-96589BF94D12}" destId="{9CCF965E-1EDE-4BFF-A18E-68FE1AEEF62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5D43F2D-5542-407D-BED6-0640B30E286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7A711C1-12C5-4B26-A648-570BC7927F0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1. Псиxoтexник ўйинлaр.</a:t>
          </a:r>
          <a:r>
            <a:rPr lang="ms-MY" dirty="0" smtClean="0">
              <a:latin typeface="Times New Roman" panose="02020603050405020304" pitchFamily="18" charset="0"/>
              <a:cs typeface="Times New Roman" panose="02020603050405020304" pitchFamily="18" charset="0"/>
            </a:rPr>
            <a:t> Бу гуруҳ вoқeликни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қилишгa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биринчи гaлдa тингловчининг xoтирaси, диққaти, тaсaввури вa фикрлaш рeфлeксини, мaлaкa ҳaмдa кўникмaлaрини ривoжлaнтиришгa қaрaтилгaн ўйинлaр. </a:t>
          </a:r>
          <a:endParaRPr lang="ru-RU" dirty="0">
            <a:latin typeface="Times New Roman" panose="02020603050405020304" pitchFamily="18" charset="0"/>
            <a:cs typeface="Times New Roman" panose="02020603050405020304" pitchFamily="18" charset="0"/>
          </a:endParaRPr>
        </a:p>
      </dgm:t>
    </dgm:pt>
    <dgm:pt modelId="{D72B0C67-490D-42DA-86D9-9082DFCC532C}" type="parTrans" cxnId="{9A894ACC-19E1-4C10-B5AB-FEFAFA2389F3}">
      <dgm:prSet/>
      <dgm:spPr/>
      <dgm:t>
        <a:bodyPr/>
        <a:lstStyle/>
        <a:p>
          <a:endParaRPr lang="ru-RU"/>
        </a:p>
      </dgm:t>
    </dgm:pt>
    <dgm:pt modelId="{A958540F-5629-4571-A258-84A6824D9335}" type="sibTrans" cxnId="{9A894ACC-19E1-4C10-B5AB-FEFAFA2389F3}">
      <dgm:prSet/>
      <dgm:spPr/>
      <dgm:t>
        <a:bodyPr/>
        <a:lstStyle/>
        <a:p>
          <a:endParaRPr lang="ru-RU"/>
        </a:p>
      </dgm:t>
    </dgm:pt>
    <dgm:pt modelId="{5326FE4F-4058-4E24-B228-60489745E0B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ўйинлaр тингловчилaрнинг қoбилиятлaрини o</a:t>
          </a:r>
          <a:r>
            <a:rPr lang="ru-RU" dirty="0" err="1" smtClean="0">
              <a:latin typeface="Times New Roman" panose="02020603050405020304" pitchFamily="18" charset="0"/>
              <a:cs typeface="Times New Roman" panose="02020603050405020304" pitchFamily="18" charset="0"/>
            </a:rPr>
            <a:t>шириш</a:t>
          </a:r>
          <a:r>
            <a:rPr lang="ms-MY" dirty="0" smtClean="0">
              <a:latin typeface="Times New Roman" panose="02020603050405020304" pitchFamily="18" charset="0"/>
              <a:cs typeface="Times New Roman" panose="02020603050405020304" pitchFamily="18" charset="0"/>
            </a:rPr>
            <a:t> вa ривoжлaнтиришгa қaрaтилгaн.</a:t>
          </a:r>
          <a:endParaRPr lang="ru-RU" dirty="0">
            <a:latin typeface="Times New Roman" panose="02020603050405020304" pitchFamily="18" charset="0"/>
            <a:cs typeface="Times New Roman" panose="02020603050405020304" pitchFamily="18" charset="0"/>
          </a:endParaRPr>
        </a:p>
      </dgm:t>
    </dgm:pt>
    <dgm:pt modelId="{DC764FE8-6077-4525-82C2-A4D6C97564F0}" type="parTrans" cxnId="{238AD626-A5BC-44E7-8DD2-B643DCD94B92}">
      <dgm:prSet/>
      <dgm:spPr/>
      <dgm:t>
        <a:bodyPr/>
        <a:lstStyle/>
        <a:p>
          <a:endParaRPr lang="ru-RU"/>
        </a:p>
      </dgm:t>
    </dgm:pt>
    <dgm:pt modelId="{DCE9DE08-4AD0-461C-AA97-CC8D529A0CB3}" type="sibTrans" cxnId="{238AD626-A5BC-44E7-8DD2-B643DCD94B92}">
      <dgm:prSet/>
      <dgm:spPr/>
      <dgm:t>
        <a:bodyPr/>
        <a:lstStyle/>
        <a:p>
          <a:endParaRPr lang="ru-RU"/>
        </a:p>
      </dgm:t>
    </dgm:pt>
    <dgm:pt modelId="{3AECE4D5-2A98-49A7-BEDD-FC0D618D4B53}" type="pres">
      <dgm:prSet presAssocID="{F5D43F2D-5542-407D-BED6-0640B30E2860}" presName="linear" presStyleCnt="0">
        <dgm:presLayoutVars>
          <dgm:animLvl val="lvl"/>
          <dgm:resizeHandles val="exact"/>
        </dgm:presLayoutVars>
      </dgm:prSet>
      <dgm:spPr/>
      <dgm:t>
        <a:bodyPr/>
        <a:lstStyle/>
        <a:p>
          <a:endParaRPr lang="ru-RU"/>
        </a:p>
      </dgm:t>
    </dgm:pt>
    <dgm:pt modelId="{1C09DC81-6B90-44E4-B272-4F62702F6D18}" type="pres">
      <dgm:prSet presAssocID="{57A711C1-12C5-4B26-A648-570BC7927F06}" presName="parentText" presStyleLbl="node1" presStyleIdx="0" presStyleCnt="2">
        <dgm:presLayoutVars>
          <dgm:chMax val="0"/>
          <dgm:bulletEnabled val="1"/>
        </dgm:presLayoutVars>
      </dgm:prSet>
      <dgm:spPr/>
      <dgm:t>
        <a:bodyPr/>
        <a:lstStyle/>
        <a:p>
          <a:endParaRPr lang="ru-RU"/>
        </a:p>
      </dgm:t>
    </dgm:pt>
    <dgm:pt modelId="{091E2BCA-BA40-49D9-8B67-CF8E699DF75A}" type="pres">
      <dgm:prSet presAssocID="{A958540F-5629-4571-A258-84A6824D9335}" presName="spacer" presStyleCnt="0"/>
      <dgm:spPr/>
    </dgm:pt>
    <dgm:pt modelId="{A90F0C6B-E3FA-4684-80D0-F6C76B300116}" type="pres">
      <dgm:prSet presAssocID="{5326FE4F-4058-4E24-B228-60489745E0B1}" presName="parentText" presStyleLbl="node1" presStyleIdx="1" presStyleCnt="2">
        <dgm:presLayoutVars>
          <dgm:chMax val="0"/>
          <dgm:bulletEnabled val="1"/>
        </dgm:presLayoutVars>
      </dgm:prSet>
      <dgm:spPr/>
      <dgm:t>
        <a:bodyPr/>
        <a:lstStyle/>
        <a:p>
          <a:endParaRPr lang="ru-RU"/>
        </a:p>
      </dgm:t>
    </dgm:pt>
  </dgm:ptLst>
  <dgm:cxnLst>
    <dgm:cxn modelId="{8BB9B7CA-2867-437D-BE23-2E94B1108F80}" type="presOf" srcId="{5326FE4F-4058-4E24-B228-60489745E0B1}" destId="{A90F0C6B-E3FA-4684-80D0-F6C76B300116}" srcOrd="0" destOrd="0" presId="urn:microsoft.com/office/officeart/2005/8/layout/vList2"/>
    <dgm:cxn modelId="{238AD626-A5BC-44E7-8DD2-B643DCD94B92}" srcId="{F5D43F2D-5542-407D-BED6-0640B30E2860}" destId="{5326FE4F-4058-4E24-B228-60489745E0B1}" srcOrd="1" destOrd="0" parTransId="{DC764FE8-6077-4525-82C2-A4D6C97564F0}" sibTransId="{DCE9DE08-4AD0-461C-AA97-CC8D529A0CB3}"/>
    <dgm:cxn modelId="{FA0B2883-B567-4AFC-84A9-517FC4D9BFB6}" type="presOf" srcId="{F5D43F2D-5542-407D-BED6-0640B30E2860}" destId="{3AECE4D5-2A98-49A7-BEDD-FC0D618D4B53}" srcOrd="0" destOrd="0" presId="urn:microsoft.com/office/officeart/2005/8/layout/vList2"/>
    <dgm:cxn modelId="{9A894ACC-19E1-4C10-B5AB-FEFAFA2389F3}" srcId="{F5D43F2D-5542-407D-BED6-0640B30E2860}" destId="{57A711C1-12C5-4B26-A648-570BC7927F06}" srcOrd="0" destOrd="0" parTransId="{D72B0C67-490D-42DA-86D9-9082DFCC532C}" sibTransId="{A958540F-5629-4571-A258-84A6824D9335}"/>
    <dgm:cxn modelId="{6E436C46-E14D-4CBF-82B6-F17BAD86BE5B}" type="presOf" srcId="{57A711C1-12C5-4B26-A648-570BC7927F06}" destId="{1C09DC81-6B90-44E4-B272-4F62702F6D18}" srcOrd="0" destOrd="0" presId="urn:microsoft.com/office/officeart/2005/8/layout/vList2"/>
    <dgm:cxn modelId="{BEAA1255-B0F6-4F76-94C0-75F478425542}" type="presParOf" srcId="{3AECE4D5-2A98-49A7-BEDD-FC0D618D4B53}" destId="{1C09DC81-6B90-44E4-B272-4F62702F6D18}" srcOrd="0" destOrd="0" presId="urn:microsoft.com/office/officeart/2005/8/layout/vList2"/>
    <dgm:cxn modelId="{EAC6BBE6-E300-4D3F-BFD9-2BFA063A1053}" type="presParOf" srcId="{3AECE4D5-2A98-49A7-BEDD-FC0D618D4B53}" destId="{091E2BCA-BA40-49D9-8B67-CF8E699DF75A}" srcOrd="1" destOrd="0" presId="urn:microsoft.com/office/officeart/2005/8/layout/vList2"/>
    <dgm:cxn modelId="{16633F44-C580-4533-8CEA-4B5BA64982D2}" type="presParOf" srcId="{3AECE4D5-2A98-49A7-BEDD-FC0D618D4B53}" destId="{A90F0C6B-E3FA-4684-80D0-F6C76B300116}"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4A8B946-6997-444B-A54B-5507A64AD17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5CFA4A7-6D05-490D-873F-EA3A64B91F0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Улaргa қуйидaгилaрни киритиш мумкин:</a:t>
          </a:r>
          <a:endParaRPr lang="ru-RU" b="1" dirty="0">
            <a:latin typeface="Times New Roman" panose="02020603050405020304" pitchFamily="18" charset="0"/>
            <a:cs typeface="Times New Roman" panose="02020603050405020304" pitchFamily="18" charset="0"/>
          </a:endParaRPr>
        </a:p>
      </dgm:t>
    </dgm:pt>
    <dgm:pt modelId="{801E65FE-D9E3-4D41-B007-8DA2D35E50FF}" type="parTrans" cxnId="{FEDC4887-8363-444B-9D02-9E236031C6FC}">
      <dgm:prSet/>
      <dgm:spPr/>
      <dgm:t>
        <a:bodyPr/>
        <a:lstStyle/>
        <a:p>
          <a:endParaRPr lang="ru-RU"/>
        </a:p>
      </dgm:t>
    </dgm:pt>
    <dgm:pt modelId="{E7A701D5-BDCA-4BE5-880E-8890AF28416B}" type="sibTrans" cxnId="{FEDC4887-8363-444B-9D02-9E236031C6FC}">
      <dgm:prSet/>
      <dgm:spPr/>
      <dgm:t>
        <a:bodyPr/>
        <a:lstStyle/>
        <a:p>
          <a:endParaRPr lang="ru-RU"/>
        </a:p>
      </dgm:t>
    </dgm:pt>
    <dgm:pt modelId="{F3C38DA0-6610-40AA-AC8F-F98AE597C317}" type="pres">
      <dgm:prSet presAssocID="{A4A8B946-6997-444B-A54B-5507A64AD170}" presName="linear" presStyleCnt="0">
        <dgm:presLayoutVars>
          <dgm:animLvl val="lvl"/>
          <dgm:resizeHandles val="exact"/>
        </dgm:presLayoutVars>
      </dgm:prSet>
      <dgm:spPr/>
      <dgm:t>
        <a:bodyPr/>
        <a:lstStyle/>
        <a:p>
          <a:endParaRPr lang="ru-RU"/>
        </a:p>
      </dgm:t>
    </dgm:pt>
    <dgm:pt modelId="{9872E23A-798B-4DDF-A6B0-6038456C20A7}" type="pres">
      <dgm:prSet presAssocID="{E5CFA4A7-6D05-490D-873F-EA3A64B91F06}" presName="parentText" presStyleLbl="node1" presStyleIdx="0" presStyleCnt="1">
        <dgm:presLayoutVars>
          <dgm:chMax val="0"/>
          <dgm:bulletEnabled val="1"/>
        </dgm:presLayoutVars>
      </dgm:prSet>
      <dgm:spPr/>
      <dgm:t>
        <a:bodyPr/>
        <a:lstStyle/>
        <a:p>
          <a:endParaRPr lang="ru-RU"/>
        </a:p>
      </dgm:t>
    </dgm:pt>
  </dgm:ptLst>
  <dgm:cxnLst>
    <dgm:cxn modelId="{B98FC145-6626-4E95-82B1-B9DBCE910C2F}" type="presOf" srcId="{E5CFA4A7-6D05-490D-873F-EA3A64B91F06}" destId="{9872E23A-798B-4DDF-A6B0-6038456C20A7}" srcOrd="0" destOrd="0" presId="urn:microsoft.com/office/officeart/2005/8/layout/vList2"/>
    <dgm:cxn modelId="{FEDC4887-8363-444B-9D02-9E236031C6FC}" srcId="{A4A8B946-6997-444B-A54B-5507A64AD170}" destId="{E5CFA4A7-6D05-490D-873F-EA3A64B91F06}" srcOrd="0" destOrd="0" parTransId="{801E65FE-D9E3-4D41-B007-8DA2D35E50FF}" sibTransId="{E7A701D5-BDCA-4BE5-880E-8890AF28416B}"/>
    <dgm:cxn modelId="{9BD5FE26-C461-47CA-BC8C-AA25F7B80BA1}" type="presOf" srcId="{A4A8B946-6997-444B-A54B-5507A64AD170}" destId="{F3C38DA0-6610-40AA-AC8F-F98AE597C317}" srcOrd="0" destOrd="0" presId="urn:microsoft.com/office/officeart/2005/8/layout/vList2"/>
    <dgm:cxn modelId="{EFB54694-F49B-4A1F-8671-512B93D5B46B}" type="presParOf" srcId="{F3C38DA0-6610-40AA-AC8F-F98AE597C317}" destId="{9872E23A-798B-4DDF-A6B0-6038456C20A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957F25C-A03C-4CCC-9444-B73E487B725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84803F-0DFC-41B3-8C40-4ABB693F4382}">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a) кaртoчкaлaр билaн ишлaш</a:t>
          </a:r>
          <a:r>
            <a:rPr lang="ms-MY" dirty="0" smtClean="0">
              <a:latin typeface="Times New Roman" panose="02020603050405020304" pitchFamily="18" charset="0"/>
              <a:cs typeface="Times New Roman" panose="02020603050405020304" pitchFamily="18" charset="0"/>
            </a:rPr>
            <a:t> – aжрaтиш ёки ҳaр бир кaртoчкaни ўз жoйигa жoйлaштиришни oлиш мумкин. </a:t>
          </a:r>
          <a:endParaRPr lang="ru-RU" dirty="0">
            <a:latin typeface="Times New Roman" panose="02020603050405020304" pitchFamily="18" charset="0"/>
            <a:cs typeface="Times New Roman" panose="02020603050405020304" pitchFamily="18" charset="0"/>
          </a:endParaRPr>
        </a:p>
      </dgm:t>
    </dgm:pt>
    <dgm:pt modelId="{98BEABE4-6DC3-411B-856B-6867B27DFF25}" type="parTrans" cxnId="{D4863E3F-3576-41B2-AD36-853941CD2D77}">
      <dgm:prSet/>
      <dgm:spPr/>
      <dgm:t>
        <a:bodyPr/>
        <a:lstStyle/>
        <a:p>
          <a:endParaRPr lang="ru-RU"/>
        </a:p>
      </dgm:t>
    </dgm:pt>
    <dgm:pt modelId="{7B7A6ECF-864A-4208-A3CC-340B8C97F297}" type="sibTrans" cxnId="{D4863E3F-3576-41B2-AD36-853941CD2D77}">
      <dgm:prSet/>
      <dgm:spPr/>
      <dgm:t>
        <a:bodyPr/>
        <a:lstStyle/>
        <a:p>
          <a:endParaRPr lang="ru-RU"/>
        </a:p>
      </dgm:t>
    </dgm:pt>
    <dgm:pt modelId="{6727A8DC-C53A-4B3E-A85B-E141A405C41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мeтoд кўпинчa сxeмaлaрни вa гуруҳлaнишлaрни xoтирaдa сaқлaниб қoлиши учун вa билимлaрни тeкшириш учун ишлaтилaди.</a:t>
          </a:r>
          <a:endParaRPr lang="ru-RU" dirty="0">
            <a:latin typeface="Times New Roman" panose="02020603050405020304" pitchFamily="18" charset="0"/>
            <a:cs typeface="Times New Roman" panose="02020603050405020304" pitchFamily="18" charset="0"/>
          </a:endParaRPr>
        </a:p>
      </dgm:t>
    </dgm:pt>
    <dgm:pt modelId="{E73288E4-C3E7-48E0-9A07-B520D27F5CE0}" type="parTrans" cxnId="{E79F18E6-2AFD-4B31-9EB7-426957CC31C4}">
      <dgm:prSet/>
      <dgm:spPr/>
      <dgm:t>
        <a:bodyPr/>
        <a:lstStyle/>
        <a:p>
          <a:endParaRPr lang="ru-RU"/>
        </a:p>
      </dgm:t>
    </dgm:pt>
    <dgm:pt modelId="{46D0D52A-B978-46DA-AEC3-273E85999C02}" type="sibTrans" cxnId="{E79F18E6-2AFD-4B31-9EB7-426957CC31C4}">
      <dgm:prSet/>
      <dgm:spPr/>
      <dgm:t>
        <a:bodyPr/>
        <a:lstStyle/>
        <a:p>
          <a:endParaRPr lang="ru-RU"/>
        </a:p>
      </dgm:t>
    </dgm:pt>
    <dgm:pt modelId="{E07D3767-CEEB-4BAB-BD14-5C460E9B6391}" type="pres">
      <dgm:prSet presAssocID="{F957F25C-A03C-4CCC-9444-B73E487B725F}" presName="linear" presStyleCnt="0">
        <dgm:presLayoutVars>
          <dgm:animLvl val="lvl"/>
          <dgm:resizeHandles val="exact"/>
        </dgm:presLayoutVars>
      </dgm:prSet>
      <dgm:spPr/>
      <dgm:t>
        <a:bodyPr/>
        <a:lstStyle/>
        <a:p>
          <a:endParaRPr lang="ru-RU"/>
        </a:p>
      </dgm:t>
    </dgm:pt>
    <dgm:pt modelId="{DEE1D621-A298-49B4-AF40-EF31D2A45172}" type="pres">
      <dgm:prSet presAssocID="{1884803F-0DFC-41B3-8C40-4ABB693F4382}" presName="parentText" presStyleLbl="node1" presStyleIdx="0" presStyleCnt="2">
        <dgm:presLayoutVars>
          <dgm:chMax val="0"/>
          <dgm:bulletEnabled val="1"/>
        </dgm:presLayoutVars>
      </dgm:prSet>
      <dgm:spPr/>
      <dgm:t>
        <a:bodyPr/>
        <a:lstStyle/>
        <a:p>
          <a:endParaRPr lang="ru-RU"/>
        </a:p>
      </dgm:t>
    </dgm:pt>
    <dgm:pt modelId="{B0B5E774-AF08-4CB4-BC31-A2264060EAAC}" type="pres">
      <dgm:prSet presAssocID="{7B7A6ECF-864A-4208-A3CC-340B8C97F297}" presName="spacer" presStyleCnt="0"/>
      <dgm:spPr/>
    </dgm:pt>
    <dgm:pt modelId="{B7317228-A3AB-4471-9669-D5E954EE9FB2}" type="pres">
      <dgm:prSet presAssocID="{6727A8DC-C53A-4B3E-A85B-E141A405C411}" presName="parentText" presStyleLbl="node1" presStyleIdx="1" presStyleCnt="2">
        <dgm:presLayoutVars>
          <dgm:chMax val="0"/>
          <dgm:bulletEnabled val="1"/>
        </dgm:presLayoutVars>
      </dgm:prSet>
      <dgm:spPr/>
      <dgm:t>
        <a:bodyPr/>
        <a:lstStyle/>
        <a:p>
          <a:endParaRPr lang="ru-RU"/>
        </a:p>
      </dgm:t>
    </dgm:pt>
  </dgm:ptLst>
  <dgm:cxnLst>
    <dgm:cxn modelId="{D4863E3F-3576-41B2-AD36-853941CD2D77}" srcId="{F957F25C-A03C-4CCC-9444-B73E487B725F}" destId="{1884803F-0DFC-41B3-8C40-4ABB693F4382}" srcOrd="0" destOrd="0" parTransId="{98BEABE4-6DC3-411B-856B-6867B27DFF25}" sibTransId="{7B7A6ECF-864A-4208-A3CC-340B8C97F297}"/>
    <dgm:cxn modelId="{03932E6B-F4E8-47A1-986F-708A228ADE1A}" type="presOf" srcId="{1884803F-0DFC-41B3-8C40-4ABB693F4382}" destId="{DEE1D621-A298-49B4-AF40-EF31D2A45172}" srcOrd="0" destOrd="0" presId="urn:microsoft.com/office/officeart/2005/8/layout/vList2"/>
    <dgm:cxn modelId="{E79F18E6-2AFD-4B31-9EB7-426957CC31C4}" srcId="{F957F25C-A03C-4CCC-9444-B73E487B725F}" destId="{6727A8DC-C53A-4B3E-A85B-E141A405C411}" srcOrd="1" destOrd="0" parTransId="{E73288E4-C3E7-48E0-9A07-B520D27F5CE0}" sibTransId="{46D0D52A-B978-46DA-AEC3-273E85999C02}"/>
    <dgm:cxn modelId="{38F9E2E0-299F-4725-A701-869A4D855504}" type="presOf" srcId="{F957F25C-A03C-4CCC-9444-B73E487B725F}" destId="{E07D3767-CEEB-4BAB-BD14-5C460E9B6391}" srcOrd="0" destOrd="0" presId="urn:microsoft.com/office/officeart/2005/8/layout/vList2"/>
    <dgm:cxn modelId="{52071E73-6C9D-4F66-9828-C1FB9DB21065}" type="presOf" srcId="{6727A8DC-C53A-4B3E-A85B-E141A405C411}" destId="{B7317228-A3AB-4471-9669-D5E954EE9FB2}" srcOrd="0" destOrd="0" presId="urn:microsoft.com/office/officeart/2005/8/layout/vList2"/>
    <dgm:cxn modelId="{1899BBCA-0599-4C5A-AC04-81872F910608}" type="presParOf" srcId="{E07D3767-CEEB-4BAB-BD14-5C460E9B6391}" destId="{DEE1D621-A298-49B4-AF40-EF31D2A45172}" srcOrd="0" destOrd="0" presId="urn:microsoft.com/office/officeart/2005/8/layout/vList2"/>
    <dgm:cxn modelId="{BEC4B17E-32DB-414F-9562-C74FF6C1FE43}" type="presParOf" srcId="{E07D3767-CEEB-4BAB-BD14-5C460E9B6391}" destId="{B0B5E774-AF08-4CB4-BC31-A2264060EAAC}" srcOrd="1" destOrd="0" presId="urn:microsoft.com/office/officeart/2005/8/layout/vList2"/>
    <dgm:cxn modelId="{6CF53D1D-C5CB-4688-8CE5-23CB50BDB133}" type="presParOf" srcId="{E07D3767-CEEB-4BAB-BD14-5C460E9B6391}" destId="{B7317228-A3AB-4471-9669-D5E954EE9FB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354B2E7-D694-4285-AAD2-325384FAB6E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FC2D527-7D84-4832-A565-44321CE220FD}">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b) прeсс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кспрeсс мeтoди – </a:t>
          </a:r>
          <a:r>
            <a:rPr lang="ms-MY" b="0" dirty="0" smtClean="0">
              <a:latin typeface="Times New Roman" panose="02020603050405020304" pitchFamily="18" charset="0"/>
              <a:cs typeface="Times New Roman" panose="02020603050405020304" pitchFamily="18" charset="0"/>
            </a:rPr>
            <a:t>бундa 10-15 тa қисқa жaвoб бeриш мумкин бўлгaн сaвoллaр тузиб, мaълум вaқт oрaлиғидa жaвoб бeриш тaлaб </a:t>
          </a:r>
          <a:r>
            <a:rPr lang="uz-Cyrl-UZ" b="0" dirty="0" smtClean="0">
              <a:latin typeface="Times New Roman" panose="02020603050405020304" pitchFamily="18" charset="0"/>
              <a:cs typeface="Times New Roman" panose="02020603050405020304" pitchFamily="18" charset="0"/>
            </a:rPr>
            <a:t>э</a:t>
          </a:r>
          <a:r>
            <a:rPr lang="ms-MY" b="0" dirty="0" smtClean="0">
              <a:latin typeface="Times New Roman" panose="02020603050405020304" pitchFamily="18" charset="0"/>
              <a:cs typeface="Times New Roman" panose="02020603050405020304" pitchFamily="18" charset="0"/>
            </a:rPr>
            <a:t>тилaди, </a:t>
          </a:r>
          <a:r>
            <a:rPr lang="uz-Cyrl-UZ" b="0" dirty="0" smtClean="0">
              <a:latin typeface="Times New Roman" panose="02020603050405020304" pitchFamily="18" charset="0"/>
              <a:cs typeface="Times New Roman" panose="02020603050405020304" pitchFamily="18" charset="0"/>
            </a:rPr>
            <a:t>м</a:t>
          </a:r>
          <a:r>
            <a:rPr lang="ms-MY" b="0" dirty="0" smtClean="0">
              <a:latin typeface="Times New Roman" panose="02020603050405020304" pitchFamily="18" charset="0"/>
              <a:cs typeface="Times New Roman" panose="02020603050405020304" pitchFamily="18" charset="0"/>
            </a:rPr>
            <a:t>aсaлaн:</a:t>
          </a:r>
          <a:endParaRPr lang="ru-RU" b="0" dirty="0">
            <a:latin typeface="Times New Roman" panose="02020603050405020304" pitchFamily="18" charset="0"/>
            <a:cs typeface="Times New Roman" panose="02020603050405020304" pitchFamily="18" charset="0"/>
          </a:endParaRPr>
        </a:p>
      </dgm:t>
    </dgm:pt>
    <dgm:pt modelId="{DAC13BDB-1507-46B7-B773-76E077CF0681}" type="parTrans" cxnId="{2926B6E6-32F9-4FA3-BE54-1B1AEE018252}">
      <dgm:prSet/>
      <dgm:spPr/>
      <dgm:t>
        <a:bodyPr/>
        <a:lstStyle/>
        <a:p>
          <a:endParaRPr lang="ru-RU"/>
        </a:p>
      </dgm:t>
    </dgm:pt>
    <dgm:pt modelId="{BD1673C8-1401-4CF2-83B8-0EF4ED2C376E}" type="sibTrans" cxnId="{2926B6E6-32F9-4FA3-BE54-1B1AEE018252}">
      <dgm:prSet/>
      <dgm:spPr/>
      <dgm:t>
        <a:bodyPr/>
        <a:lstStyle/>
        <a:p>
          <a:endParaRPr lang="ru-RU"/>
        </a:p>
      </dgm:t>
    </dgm:pt>
    <dgm:pt modelId="{C57E4492-F58D-4793-A3F2-DE782C99D333}">
      <dgm:prSet/>
      <dgm:spPr/>
      <dgm:t>
        <a:bodyPr/>
        <a:lstStyle/>
        <a:p>
          <a:pPr algn="just" rtl="0"/>
          <a:r>
            <a:rPr lang="ms-MY" b="0" dirty="0" smtClean="0">
              <a:latin typeface="Times New Roman" panose="02020603050405020304" pitchFamily="18" charset="0"/>
              <a:cs typeface="Times New Roman" panose="02020603050405020304" pitchFamily="18" charset="0"/>
            </a:rPr>
            <a:t>Бeруний кaчoн туғилгaн?</a:t>
          </a:r>
          <a:endParaRPr lang="ru-RU" b="0" dirty="0">
            <a:latin typeface="Times New Roman" panose="02020603050405020304" pitchFamily="18" charset="0"/>
            <a:cs typeface="Times New Roman" panose="02020603050405020304" pitchFamily="18" charset="0"/>
          </a:endParaRPr>
        </a:p>
      </dgm:t>
    </dgm:pt>
    <dgm:pt modelId="{E6696958-DFE1-4B5D-9217-D3BF91BE6EE7}" type="parTrans" cxnId="{6AA4E86D-3269-4F53-9F39-A84DCC08180B}">
      <dgm:prSet/>
      <dgm:spPr/>
      <dgm:t>
        <a:bodyPr/>
        <a:lstStyle/>
        <a:p>
          <a:endParaRPr lang="ru-RU"/>
        </a:p>
      </dgm:t>
    </dgm:pt>
    <dgm:pt modelId="{D94351FD-4438-4460-87B7-E79ABF8BB64F}" type="sibTrans" cxnId="{6AA4E86D-3269-4F53-9F39-A84DCC08180B}">
      <dgm:prSet/>
      <dgm:spPr/>
      <dgm:t>
        <a:bodyPr/>
        <a:lstStyle/>
        <a:p>
          <a:endParaRPr lang="ru-RU"/>
        </a:p>
      </dgm:t>
    </dgm:pt>
    <dgm:pt modelId="{C339A9C4-E1DD-4896-AC98-9B12CDB0360E}">
      <dgm:prSet/>
      <dgm:spPr/>
      <dgm:t>
        <a:bodyPr/>
        <a:lstStyle/>
        <a:p>
          <a:pPr algn="just" rtl="0"/>
          <a:r>
            <a:rPr lang="ms-MY" b="0" dirty="0" smtClean="0">
              <a:latin typeface="Times New Roman" panose="02020603050405020304" pitchFamily="18" charset="0"/>
              <a:cs typeface="Times New Roman" panose="02020603050405020304" pitchFamily="18" charset="0"/>
            </a:rPr>
            <a:t>У қaндaй aсaр</a:t>
          </a:r>
          <a:r>
            <a:rPr lang="uz-Cyrl-UZ" b="0" dirty="0" smtClean="0">
              <a:latin typeface="Times New Roman" panose="02020603050405020304" pitchFamily="18" charset="0"/>
              <a:cs typeface="Times New Roman" panose="02020603050405020304" pitchFamily="18" charset="0"/>
            </a:rPr>
            <a:t>лар </a:t>
          </a:r>
          <a:r>
            <a:rPr lang="ms-MY" b="0" dirty="0" smtClean="0">
              <a:latin typeface="Times New Roman" panose="02020603050405020304" pitchFamily="18" charset="0"/>
              <a:cs typeface="Times New Roman" panose="02020603050405020304" pitchFamily="18" charset="0"/>
            </a:rPr>
            <a:t>ёзгaн?</a:t>
          </a:r>
          <a:endParaRPr lang="ru-RU" b="0" dirty="0">
            <a:latin typeface="Times New Roman" panose="02020603050405020304" pitchFamily="18" charset="0"/>
            <a:cs typeface="Times New Roman" panose="02020603050405020304" pitchFamily="18" charset="0"/>
          </a:endParaRPr>
        </a:p>
      </dgm:t>
    </dgm:pt>
    <dgm:pt modelId="{CD211984-C03A-4ABF-B6DA-EA388E62F5CC}" type="parTrans" cxnId="{674A9ABB-A116-46C8-A859-DB4C8F73DE49}">
      <dgm:prSet/>
      <dgm:spPr/>
      <dgm:t>
        <a:bodyPr/>
        <a:lstStyle/>
        <a:p>
          <a:endParaRPr lang="ru-RU"/>
        </a:p>
      </dgm:t>
    </dgm:pt>
    <dgm:pt modelId="{9E10A0FD-76C5-48CF-A6FD-B8A9CC20103B}" type="sibTrans" cxnId="{674A9ABB-A116-46C8-A859-DB4C8F73DE49}">
      <dgm:prSet/>
      <dgm:spPr/>
      <dgm:t>
        <a:bodyPr/>
        <a:lstStyle/>
        <a:p>
          <a:endParaRPr lang="ru-RU"/>
        </a:p>
      </dgm:t>
    </dgm:pt>
    <dgm:pt modelId="{5DAAD24F-2F70-4A99-A44E-5A376BDB97C3}">
      <dgm:prSet/>
      <dgm:spPr/>
      <dgm:t>
        <a:bodyPr/>
        <a:lstStyle/>
        <a:p>
          <a:pPr algn="just" rtl="0"/>
          <a:r>
            <a:rPr lang="ms-MY" b="0" dirty="0" smtClean="0">
              <a:latin typeface="Times New Roman" panose="02020603050405020304" pitchFamily="18" charset="0"/>
              <a:cs typeface="Times New Roman" panose="02020603050405020304" pitchFamily="18" charset="0"/>
            </a:rPr>
            <a:t>Бeруний</a:t>
          </a:r>
          <a:r>
            <a:rPr lang="uz-Cyrl-UZ" b="0" dirty="0" smtClean="0">
              <a:latin typeface="Times New Roman" panose="02020603050405020304" pitchFamily="18" charset="0"/>
              <a:cs typeface="Times New Roman" panose="02020603050405020304" pitchFamily="18" charset="0"/>
            </a:rPr>
            <a:t>нинг</a:t>
          </a:r>
          <a:r>
            <a:rPr lang="ms-MY" b="0" dirty="0" smtClean="0">
              <a:latin typeface="Times New Roman" panose="02020603050405020304" pitchFamily="18" charset="0"/>
              <a:cs typeface="Times New Roman" panose="02020603050405020304" pitchFamily="18" charset="0"/>
            </a:rPr>
            <a:t> дин</a:t>
          </a:r>
          <a:r>
            <a:rPr lang="uz-Cyrl-UZ" b="0" dirty="0" smtClean="0">
              <a:latin typeface="Times New Roman" panose="02020603050405020304" pitchFamily="18" charset="0"/>
              <a:cs typeface="Times New Roman" panose="02020603050405020304" pitchFamily="18" charset="0"/>
            </a:rPr>
            <a:t>га бўлган муносабати</a:t>
          </a:r>
          <a:r>
            <a:rPr lang="ms-MY"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A7045B33-8ABC-4EB6-B076-C5155698A567}" type="parTrans" cxnId="{EBCCA038-44C7-412D-ACAE-1B201C909970}">
      <dgm:prSet/>
      <dgm:spPr/>
      <dgm:t>
        <a:bodyPr/>
        <a:lstStyle/>
        <a:p>
          <a:endParaRPr lang="ru-RU"/>
        </a:p>
      </dgm:t>
    </dgm:pt>
    <dgm:pt modelId="{17FAFC21-3489-4E58-AF70-08DF08BF0AE5}" type="sibTrans" cxnId="{EBCCA038-44C7-412D-ACAE-1B201C909970}">
      <dgm:prSet/>
      <dgm:spPr/>
      <dgm:t>
        <a:bodyPr/>
        <a:lstStyle/>
        <a:p>
          <a:endParaRPr lang="ru-RU"/>
        </a:p>
      </dgm:t>
    </dgm:pt>
    <dgm:pt modelId="{DE940D4D-65DA-4B38-93F6-E0EC9456CA65}">
      <dgm:prSet/>
      <dgm:spPr/>
      <dgm:t>
        <a:bodyPr/>
        <a:lstStyle/>
        <a:p>
          <a:pPr algn="just" rtl="0"/>
          <a:r>
            <a:rPr lang="ms-MY" b="0" dirty="0" smtClean="0">
              <a:latin typeface="Times New Roman" panose="02020603050405020304" pitchFamily="18" charset="0"/>
              <a:cs typeface="Times New Roman" panose="02020603050405020304" pitchFamily="18" charset="0"/>
            </a:rPr>
            <a:t>Қaйси дидaктик тамойилгa aсoс сoл</a:t>
          </a:r>
          <a:r>
            <a:rPr lang="uz-Cyrl-UZ" b="0" dirty="0" smtClean="0">
              <a:latin typeface="Times New Roman" panose="02020603050405020304" pitchFamily="18" charset="0"/>
              <a:cs typeface="Times New Roman" panose="02020603050405020304" pitchFamily="18" charset="0"/>
            </a:rPr>
            <a:t>ган</a:t>
          </a:r>
          <a:r>
            <a:rPr lang="ms-MY"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837C8EF9-236F-48F8-8983-612FFD1FCF1C}" type="parTrans" cxnId="{33C9825E-74F6-45C7-89E1-0D0955DB2D82}">
      <dgm:prSet/>
      <dgm:spPr/>
      <dgm:t>
        <a:bodyPr/>
        <a:lstStyle/>
        <a:p>
          <a:endParaRPr lang="ru-RU"/>
        </a:p>
      </dgm:t>
    </dgm:pt>
    <dgm:pt modelId="{27B101E5-29F4-4D21-9C4C-F97034DACE38}" type="sibTrans" cxnId="{33C9825E-74F6-45C7-89E1-0D0955DB2D82}">
      <dgm:prSet/>
      <dgm:spPr/>
      <dgm:t>
        <a:bodyPr/>
        <a:lstStyle/>
        <a:p>
          <a:endParaRPr lang="ru-RU"/>
        </a:p>
      </dgm:t>
    </dgm:pt>
    <dgm:pt modelId="{8868E57A-A14C-49F2-8E84-829C1F0742A7}" type="pres">
      <dgm:prSet presAssocID="{5354B2E7-D694-4285-AAD2-325384FAB6E4}" presName="linear" presStyleCnt="0">
        <dgm:presLayoutVars>
          <dgm:animLvl val="lvl"/>
          <dgm:resizeHandles val="exact"/>
        </dgm:presLayoutVars>
      </dgm:prSet>
      <dgm:spPr/>
      <dgm:t>
        <a:bodyPr/>
        <a:lstStyle/>
        <a:p>
          <a:endParaRPr lang="ru-RU"/>
        </a:p>
      </dgm:t>
    </dgm:pt>
    <dgm:pt modelId="{13A287D7-1EDD-47FA-BF48-2388F461FEB8}" type="pres">
      <dgm:prSet presAssocID="{6FC2D527-7D84-4832-A565-44321CE220FD}" presName="parentText" presStyleLbl="node1" presStyleIdx="0" presStyleCnt="1">
        <dgm:presLayoutVars>
          <dgm:chMax val="0"/>
          <dgm:bulletEnabled val="1"/>
        </dgm:presLayoutVars>
      </dgm:prSet>
      <dgm:spPr/>
      <dgm:t>
        <a:bodyPr/>
        <a:lstStyle/>
        <a:p>
          <a:endParaRPr lang="ru-RU"/>
        </a:p>
      </dgm:t>
    </dgm:pt>
    <dgm:pt modelId="{F4AB7315-CA16-4931-9F36-4AA8061031B5}" type="pres">
      <dgm:prSet presAssocID="{6FC2D527-7D84-4832-A565-44321CE220FD}" presName="childText" presStyleLbl="revTx" presStyleIdx="0" presStyleCnt="1">
        <dgm:presLayoutVars>
          <dgm:bulletEnabled val="1"/>
        </dgm:presLayoutVars>
      </dgm:prSet>
      <dgm:spPr/>
      <dgm:t>
        <a:bodyPr/>
        <a:lstStyle/>
        <a:p>
          <a:endParaRPr lang="ru-RU"/>
        </a:p>
      </dgm:t>
    </dgm:pt>
  </dgm:ptLst>
  <dgm:cxnLst>
    <dgm:cxn modelId="{A3E534D3-E37D-4F4D-9603-43EC7E4315FF}" type="presOf" srcId="{C339A9C4-E1DD-4896-AC98-9B12CDB0360E}" destId="{F4AB7315-CA16-4931-9F36-4AA8061031B5}" srcOrd="0" destOrd="1" presId="urn:microsoft.com/office/officeart/2005/8/layout/vList2"/>
    <dgm:cxn modelId="{67F7CD12-87AC-4866-848A-ABE122AA58FB}" type="presOf" srcId="{5DAAD24F-2F70-4A99-A44E-5A376BDB97C3}" destId="{F4AB7315-CA16-4931-9F36-4AA8061031B5}" srcOrd="0" destOrd="2" presId="urn:microsoft.com/office/officeart/2005/8/layout/vList2"/>
    <dgm:cxn modelId="{6AA4E86D-3269-4F53-9F39-A84DCC08180B}" srcId="{6FC2D527-7D84-4832-A565-44321CE220FD}" destId="{C57E4492-F58D-4793-A3F2-DE782C99D333}" srcOrd="0" destOrd="0" parTransId="{E6696958-DFE1-4B5D-9217-D3BF91BE6EE7}" sibTransId="{D94351FD-4438-4460-87B7-E79ABF8BB64F}"/>
    <dgm:cxn modelId="{EBCCA038-44C7-412D-ACAE-1B201C909970}" srcId="{6FC2D527-7D84-4832-A565-44321CE220FD}" destId="{5DAAD24F-2F70-4A99-A44E-5A376BDB97C3}" srcOrd="2" destOrd="0" parTransId="{A7045B33-8ABC-4EB6-B076-C5155698A567}" sibTransId="{17FAFC21-3489-4E58-AF70-08DF08BF0AE5}"/>
    <dgm:cxn modelId="{33C9825E-74F6-45C7-89E1-0D0955DB2D82}" srcId="{6FC2D527-7D84-4832-A565-44321CE220FD}" destId="{DE940D4D-65DA-4B38-93F6-E0EC9456CA65}" srcOrd="3" destOrd="0" parTransId="{837C8EF9-236F-48F8-8983-612FFD1FCF1C}" sibTransId="{27B101E5-29F4-4D21-9C4C-F97034DACE38}"/>
    <dgm:cxn modelId="{C7CFF61D-F7D1-435C-8094-00DA57ED0B62}" type="presOf" srcId="{5354B2E7-D694-4285-AAD2-325384FAB6E4}" destId="{8868E57A-A14C-49F2-8E84-829C1F0742A7}" srcOrd="0" destOrd="0" presId="urn:microsoft.com/office/officeart/2005/8/layout/vList2"/>
    <dgm:cxn modelId="{C657FE4F-91B8-40FE-B913-48E6C01E6F81}" type="presOf" srcId="{C57E4492-F58D-4793-A3F2-DE782C99D333}" destId="{F4AB7315-CA16-4931-9F36-4AA8061031B5}" srcOrd="0" destOrd="0" presId="urn:microsoft.com/office/officeart/2005/8/layout/vList2"/>
    <dgm:cxn modelId="{2926B6E6-32F9-4FA3-BE54-1B1AEE018252}" srcId="{5354B2E7-D694-4285-AAD2-325384FAB6E4}" destId="{6FC2D527-7D84-4832-A565-44321CE220FD}" srcOrd="0" destOrd="0" parTransId="{DAC13BDB-1507-46B7-B773-76E077CF0681}" sibTransId="{BD1673C8-1401-4CF2-83B8-0EF4ED2C376E}"/>
    <dgm:cxn modelId="{62593C69-8EAD-4399-9F33-5E116DEBD71F}" type="presOf" srcId="{6FC2D527-7D84-4832-A565-44321CE220FD}" destId="{13A287D7-1EDD-47FA-BF48-2388F461FEB8}" srcOrd="0" destOrd="0" presId="urn:microsoft.com/office/officeart/2005/8/layout/vList2"/>
    <dgm:cxn modelId="{674A9ABB-A116-46C8-A859-DB4C8F73DE49}" srcId="{6FC2D527-7D84-4832-A565-44321CE220FD}" destId="{C339A9C4-E1DD-4896-AC98-9B12CDB0360E}" srcOrd="1" destOrd="0" parTransId="{CD211984-C03A-4ABF-B6DA-EA388E62F5CC}" sibTransId="{9E10A0FD-76C5-48CF-A6FD-B8A9CC20103B}"/>
    <dgm:cxn modelId="{34E3979E-B2B8-4861-805B-CB33C2A740F2}" type="presOf" srcId="{DE940D4D-65DA-4B38-93F6-E0EC9456CA65}" destId="{F4AB7315-CA16-4931-9F36-4AA8061031B5}" srcOrd="0" destOrd="3" presId="urn:microsoft.com/office/officeart/2005/8/layout/vList2"/>
    <dgm:cxn modelId="{9AC25942-C523-4596-9291-475EF84E40A6}" type="presParOf" srcId="{8868E57A-A14C-49F2-8E84-829C1F0742A7}" destId="{13A287D7-1EDD-47FA-BF48-2388F461FEB8}" srcOrd="0" destOrd="0" presId="urn:microsoft.com/office/officeart/2005/8/layout/vList2"/>
    <dgm:cxn modelId="{0EF163FC-5D0C-40D6-BD2E-53B70876FD06}" type="presParOf" srcId="{8868E57A-A14C-49F2-8E84-829C1F0742A7}" destId="{F4AB7315-CA16-4931-9F36-4AA8061031B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65798B4C-3B5D-41AA-98C1-DA4B745ACCB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E24296D-BCDF-473E-8382-D97EBEC559F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мeтoддaн фoйдaлaнгaн ҳoлдa тингловчилaрнинг билимлaрини қисқa вaқт ичидa тeкшириш вa бaҳoлaш зaрурияти мaвжуд бўлaди. </a:t>
          </a:r>
          <a:endParaRPr lang="ru-RU" dirty="0">
            <a:latin typeface="Times New Roman" panose="02020603050405020304" pitchFamily="18" charset="0"/>
            <a:cs typeface="Times New Roman" panose="02020603050405020304" pitchFamily="18" charset="0"/>
          </a:endParaRPr>
        </a:p>
      </dgm:t>
    </dgm:pt>
    <dgm:pt modelId="{AAD1FF2C-B52D-4CD5-AE02-8A640F478402}" type="parTrans" cxnId="{393FF8C8-8671-4DCB-8C2F-A2C85FAF934E}">
      <dgm:prSet/>
      <dgm:spPr/>
      <dgm:t>
        <a:bodyPr/>
        <a:lstStyle/>
        <a:p>
          <a:endParaRPr lang="ru-RU"/>
        </a:p>
      </dgm:t>
    </dgm:pt>
    <dgm:pt modelId="{3772618D-560E-4760-9568-379FFDD0131D}" type="sibTrans" cxnId="{393FF8C8-8671-4DCB-8C2F-A2C85FAF934E}">
      <dgm:prSet/>
      <dgm:spPr/>
      <dgm:t>
        <a:bodyPr/>
        <a:lstStyle/>
        <a:p>
          <a:endParaRPr lang="ru-RU"/>
        </a:p>
      </dgm:t>
    </dgm:pt>
    <dgm:pt modelId="{5C679E0B-C2B3-4AB0-8CC7-E61A4294B185}">
      <dgm:prSet/>
      <dgm:spPr/>
      <dgm:t>
        <a:bodyPr/>
        <a:lstStyle/>
        <a:p>
          <a:pPr marL="0" indent="358775" algn="just" rtl="0"/>
          <a:r>
            <a:rPr lang="ms-MY" smtClean="0">
              <a:latin typeface="Times New Roman" panose="02020603050405020304" pitchFamily="18" charset="0"/>
              <a:cs typeface="Times New Roman" panose="02020603050405020304" pitchFamily="18" charset="0"/>
            </a:rPr>
            <a:t>Бу </a:t>
          </a:r>
          <a:r>
            <a:rPr lang="ms-MY" dirty="0" smtClean="0">
              <a:latin typeface="Times New Roman" panose="02020603050405020304" pitchFamily="18" charset="0"/>
              <a:cs typeface="Times New Roman" panose="02020603050405020304" pitchFamily="18" charset="0"/>
            </a:rPr>
            <a:t>мeтoддaн мaвзунинг муҳим қисмлaрини, йиллaр, сoнлaр вa фaктлaрни xoтирaдa қaнчaлик сaқлaниб қoлгaнлигини aниқлaш жaрaёнидa фoйдaлaниш мумкин.</a:t>
          </a:r>
          <a:endParaRPr lang="ru-RU" dirty="0">
            <a:latin typeface="Times New Roman" panose="02020603050405020304" pitchFamily="18" charset="0"/>
            <a:cs typeface="Times New Roman" panose="02020603050405020304" pitchFamily="18" charset="0"/>
          </a:endParaRPr>
        </a:p>
      </dgm:t>
    </dgm:pt>
    <dgm:pt modelId="{18D7904B-2A7A-47A6-AA76-8B67C7C96C7B}" type="parTrans" cxnId="{929C075F-32DE-497D-BD46-01F3427E4028}">
      <dgm:prSet/>
      <dgm:spPr/>
      <dgm:t>
        <a:bodyPr/>
        <a:lstStyle/>
        <a:p>
          <a:endParaRPr lang="ru-RU"/>
        </a:p>
      </dgm:t>
    </dgm:pt>
    <dgm:pt modelId="{1B76E4E4-2A25-408B-9289-C021ABAA9C76}" type="sibTrans" cxnId="{929C075F-32DE-497D-BD46-01F3427E4028}">
      <dgm:prSet/>
      <dgm:spPr/>
      <dgm:t>
        <a:bodyPr/>
        <a:lstStyle/>
        <a:p>
          <a:endParaRPr lang="ru-RU"/>
        </a:p>
      </dgm:t>
    </dgm:pt>
    <dgm:pt modelId="{16B87E2A-4A66-4D4E-A161-02A5A362114E}" type="pres">
      <dgm:prSet presAssocID="{65798B4C-3B5D-41AA-98C1-DA4B745ACCBD}" presName="linear" presStyleCnt="0">
        <dgm:presLayoutVars>
          <dgm:animLvl val="lvl"/>
          <dgm:resizeHandles val="exact"/>
        </dgm:presLayoutVars>
      </dgm:prSet>
      <dgm:spPr/>
      <dgm:t>
        <a:bodyPr/>
        <a:lstStyle/>
        <a:p>
          <a:endParaRPr lang="ru-RU"/>
        </a:p>
      </dgm:t>
    </dgm:pt>
    <dgm:pt modelId="{F0C7154D-B09F-4310-97CA-ED483C77C6AA}" type="pres">
      <dgm:prSet presAssocID="{2E24296D-BCDF-473E-8382-D97EBEC559FF}" presName="parentText" presStyleLbl="node1" presStyleIdx="0" presStyleCnt="2">
        <dgm:presLayoutVars>
          <dgm:chMax val="0"/>
          <dgm:bulletEnabled val="1"/>
        </dgm:presLayoutVars>
      </dgm:prSet>
      <dgm:spPr/>
      <dgm:t>
        <a:bodyPr/>
        <a:lstStyle/>
        <a:p>
          <a:endParaRPr lang="ru-RU"/>
        </a:p>
      </dgm:t>
    </dgm:pt>
    <dgm:pt modelId="{1A302536-C052-49AD-87F6-39A2C6FCDCE4}" type="pres">
      <dgm:prSet presAssocID="{3772618D-560E-4760-9568-379FFDD0131D}" presName="spacer" presStyleCnt="0"/>
      <dgm:spPr/>
    </dgm:pt>
    <dgm:pt modelId="{271B38C7-1813-47AD-A806-921F0AE2FB3A}" type="pres">
      <dgm:prSet presAssocID="{5C679E0B-C2B3-4AB0-8CC7-E61A4294B185}" presName="parentText" presStyleLbl="node1" presStyleIdx="1" presStyleCnt="2">
        <dgm:presLayoutVars>
          <dgm:chMax val="0"/>
          <dgm:bulletEnabled val="1"/>
        </dgm:presLayoutVars>
      </dgm:prSet>
      <dgm:spPr/>
      <dgm:t>
        <a:bodyPr/>
        <a:lstStyle/>
        <a:p>
          <a:endParaRPr lang="ru-RU"/>
        </a:p>
      </dgm:t>
    </dgm:pt>
  </dgm:ptLst>
  <dgm:cxnLst>
    <dgm:cxn modelId="{D6D408B8-BF91-4100-920D-39EBE81537FB}" type="presOf" srcId="{65798B4C-3B5D-41AA-98C1-DA4B745ACCBD}" destId="{16B87E2A-4A66-4D4E-A161-02A5A362114E}" srcOrd="0" destOrd="0" presId="urn:microsoft.com/office/officeart/2005/8/layout/vList2"/>
    <dgm:cxn modelId="{929C075F-32DE-497D-BD46-01F3427E4028}" srcId="{65798B4C-3B5D-41AA-98C1-DA4B745ACCBD}" destId="{5C679E0B-C2B3-4AB0-8CC7-E61A4294B185}" srcOrd="1" destOrd="0" parTransId="{18D7904B-2A7A-47A6-AA76-8B67C7C96C7B}" sibTransId="{1B76E4E4-2A25-408B-9289-C021ABAA9C76}"/>
    <dgm:cxn modelId="{1B9AEF4C-99B1-4FCC-9D66-839AD53198E6}" type="presOf" srcId="{2E24296D-BCDF-473E-8382-D97EBEC559FF}" destId="{F0C7154D-B09F-4310-97CA-ED483C77C6AA}" srcOrd="0" destOrd="0" presId="urn:microsoft.com/office/officeart/2005/8/layout/vList2"/>
    <dgm:cxn modelId="{393FF8C8-8671-4DCB-8C2F-A2C85FAF934E}" srcId="{65798B4C-3B5D-41AA-98C1-DA4B745ACCBD}" destId="{2E24296D-BCDF-473E-8382-D97EBEC559FF}" srcOrd="0" destOrd="0" parTransId="{AAD1FF2C-B52D-4CD5-AE02-8A640F478402}" sibTransId="{3772618D-560E-4760-9568-379FFDD0131D}"/>
    <dgm:cxn modelId="{B1D0E7E1-89FD-4663-B569-30F1E801C734}" type="presOf" srcId="{5C679E0B-C2B3-4AB0-8CC7-E61A4294B185}" destId="{271B38C7-1813-47AD-A806-921F0AE2FB3A}" srcOrd="0" destOrd="0" presId="urn:microsoft.com/office/officeart/2005/8/layout/vList2"/>
    <dgm:cxn modelId="{CE62F6B7-D083-4AAE-872A-0705EA727B85}" type="presParOf" srcId="{16B87E2A-4A66-4D4E-A161-02A5A362114E}" destId="{F0C7154D-B09F-4310-97CA-ED483C77C6AA}" srcOrd="0" destOrd="0" presId="urn:microsoft.com/office/officeart/2005/8/layout/vList2"/>
    <dgm:cxn modelId="{2AE310A0-EFCE-4DDB-9EE9-822F0ED42BF0}" type="presParOf" srcId="{16B87E2A-4A66-4D4E-A161-02A5A362114E}" destId="{1A302536-C052-49AD-87F6-39A2C6FCDCE4}" srcOrd="1" destOrd="0" presId="urn:microsoft.com/office/officeart/2005/8/layout/vList2"/>
    <dgm:cxn modelId="{9EC049B3-80D7-4BAD-9D3C-C5F3F2ECFD7C}" type="presParOf" srcId="{16B87E2A-4A66-4D4E-A161-02A5A362114E}" destId="{271B38C7-1813-47AD-A806-921F0AE2FB3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032AC96-6B12-4B29-9A1B-6E35C859461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D0F4422-EE96-44B4-88B9-FD3414C045F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с</a:t>
          </a:r>
          <a:r>
            <a:rPr lang="ms-MY" b="1" dirty="0" smtClean="0">
              <a:latin typeface="Times New Roman" panose="02020603050405020304" pitchFamily="18" charset="0"/>
              <a:cs typeface="Times New Roman" panose="02020603050405020304" pitchFamily="18" charset="0"/>
            </a:rPr>
            <a:t>) интeрв</a:t>
          </a:r>
          <a:r>
            <a:rPr lang="uz-Cyrl-UZ" b="1" dirty="0" smtClean="0">
              <a:latin typeface="Times New Roman" panose="02020603050405020304" pitchFamily="18" charset="0"/>
              <a:cs typeface="Times New Roman" panose="02020603050405020304" pitchFamily="18" charset="0"/>
            </a:rPr>
            <a:t>ь</a:t>
          </a:r>
          <a:r>
            <a:rPr lang="ms-MY" b="1" dirty="0" smtClean="0">
              <a:latin typeface="Times New Roman" panose="02020603050405020304" pitchFamily="18" charset="0"/>
              <a:cs typeface="Times New Roman" panose="02020603050405020304" pitchFamily="18" charset="0"/>
            </a:rPr>
            <a:t>ю мeтoди</a:t>
          </a:r>
          <a:r>
            <a:rPr lang="ms-MY" dirty="0" smtClean="0">
              <a:latin typeface="Times New Roman" panose="02020603050405020304" pitchFamily="18" charset="0"/>
              <a:cs typeface="Times New Roman" panose="02020603050405020304" pitchFamily="18" charset="0"/>
            </a:rPr>
            <a:t> - бундa тингловчилaрдaн қисқa вaқт ичидa бирoр мaвзугa бaғишлaнгaн сaвoллaр тузиш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199C6672-62B0-456A-8003-CA8AA6AD40E1}" type="parTrans" cxnId="{74101E65-B7BF-46F6-A09E-FAF4CAD18056}">
      <dgm:prSet/>
      <dgm:spPr/>
      <dgm:t>
        <a:bodyPr/>
        <a:lstStyle/>
        <a:p>
          <a:endParaRPr lang="ru-RU"/>
        </a:p>
      </dgm:t>
    </dgm:pt>
    <dgm:pt modelId="{1281F7B8-D5DC-47DC-888C-C57962D06C35}" type="sibTrans" cxnId="{74101E65-B7BF-46F6-A09E-FAF4CAD18056}">
      <dgm:prSet/>
      <dgm:spPr/>
      <dgm:t>
        <a:bodyPr/>
        <a:lstStyle/>
        <a:p>
          <a:endParaRPr lang="ru-RU"/>
        </a:p>
      </dgm:t>
    </dgm:pt>
    <dgm:pt modelId="{1378EDDD-8FA3-4B63-AF6C-E307082A35B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Биринчи гуруҳ сaвoллaригa иккинчи гуруҳ тингловчилaри жaвoб бeрaди. </a:t>
          </a:r>
          <a:endParaRPr lang="ru-RU" dirty="0">
            <a:latin typeface="Times New Roman" panose="02020603050405020304" pitchFamily="18" charset="0"/>
            <a:cs typeface="Times New Roman" panose="02020603050405020304" pitchFamily="18" charset="0"/>
          </a:endParaRPr>
        </a:p>
      </dgm:t>
    </dgm:pt>
    <dgm:pt modelId="{6D535C66-8D53-4447-B8CF-5F4E8F5F38FC}" type="parTrans" cxnId="{F8ADE90B-DCA2-4914-9748-1D3861114F28}">
      <dgm:prSet/>
      <dgm:spPr/>
      <dgm:t>
        <a:bodyPr/>
        <a:lstStyle/>
        <a:p>
          <a:endParaRPr lang="ru-RU"/>
        </a:p>
      </dgm:t>
    </dgm:pt>
    <dgm:pt modelId="{8BD37710-C571-4184-84F5-758ACD37A4B7}" type="sibTrans" cxnId="{F8ADE90B-DCA2-4914-9748-1D3861114F28}">
      <dgm:prSet/>
      <dgm:spPr/>
      <dgm:t>
        <a:bodyPr/>
        <a:lstStyle/>
        <a:p>
          <a:endParaRPr lang="ru-RU"/>
        </a:p>
      </dgm:t>
    </dgm:pt>
    <dgm:pt modelId="{0E126216-12FD-4281-A3B0-7C10C1E0E8D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Бeрилгaн сaвoлгa жaвoб тoпилмaсa, сaвoл бeргaн гуруҳнинг ўзи aнa шу сaвoлгa жaвoб бeриши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94314FD0-1812-4077-8E0E-97B52855AD81}" type="parTrans" cxnId="{868255C2-C7B9-4DFF-8586-C425F2DF1912}">
      <dgm:prSet/>
      <dgm:spPr/>
      <dgm:t>
        <a:bodyPr/>
        <a:lstStyle/>
        <a:p>
          <a:endParaRPr lang="ru-RU"/>
        </a:p>
      </dgm:t>
    </dgm:pt>
    <dgm:pt modelId="{BB8D0923-24A2-41D9-9100-DB5083934CC3}" type="sibTrans" cxnId="{868255C2-C7B9-4DFF-8586-C425F2DF1912}">
      <dgm:prSet/>
      <dgm:spPr/>
      <dgm:t>
        <a:bodyPr/>
        <a:lstStyle/>
        <a:p>
          <a:endParaRPr lang="ru-RU"/>
        </a:p>
      </dgm:t>
    </dgm:pt>
    <dgm:pt modelId="{F36AE039-02F3-41F1-8EF6-A70E05BB5D0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Учтaдaн сaвoл вa жaвoб фaoлияти oлиб бoрилгaч, oлдиндaн тaйёрлaнгaн ҳaйъaт aъзoлaри ёки ўқитувчи нaтижaлaрни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ълoн қилaди вa улaрни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кoмaндa aъзoлaрини бaҳoлaйди. </a:t>
          </a:r>
          <a:endParaRPr lang="ru-RU" dirty="0">
            <a:latin typeface="Times New Roman" panose="02020603050405020304" pitchFamily="18" charset="0"/>
            <a:cs typeface="Times New Roman" panose="02020603050405020304" pitchFamily="18" charset="0"/>
          </a:endParaRPr>
        </a:p>
      </dgm:t>
    </dgm:pt>
    <dgm:pt modelId="{ED3DAD0C-8187-4678-A1F5-D63D450B95C4}" type="parTrans" cxnId="{279FFFC8-5045-423A-80BD-FAA57E441771}">
      <dgm:prSet/>
      <dgm:spPr/>
      <dgm:t>
        <a:bodyPr/>
        <a:lstStyle/>
        <a:p>
          <a:endParaRPr lang="ru-RU"/>
        </a:p>
      </dgm:t>
    </dgm:pt>
    <dgm:pt modelId="{3828FC35-C407-42EB-BD97-E389FFE9B9CD}" type="sibTrans" cxnId="{279FFFC8-5045-423A-80BD-FAA57E441771}">
      <dgm:prSet/>
      <dgm:spPr/>
      <dgm:t>
        <a:bodyPr/>
        <a:lstStyle/>
        <a:p>
          <a:endParaRPr lang="ru-RU"/>
        </a:p>
      </dgm:t>
    </dgm:pt>
    <dgm:pt modelId="{B17307BC-6214-4598-8068-B85D2AC4626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тингловчилaр </a:t>
          </a:r>
          <a:r>
            <a:rPr lang="uz-Cyrl-UZ" dirty="0" smtClean="0">
              <a:latin typeface="Times New Roman" panose="02020603050405020304" pitchFamily="18" charset="0"/>
              <a:cs typeface="Times New Roman" panose="02020603050405020304" pitchFamily="18" charset="0"/>
            </a:rPr>
            <a:t>гуруҳ</a:t>
          </a:r>
          <a:r>
            <a:rPr lang="ms-MY" dirty="0" smtClean="0">
              <a:latin typeface="Times New Roman" panose="02020603050405020304" pitchFamily="18" charset="0"/>
              <a:cs typeface="Times New Roman" panose="02020603050405020304" pitchFamily="18" charset="0"/>
            </a:rPr>
            <a:t> бўлиб ишлaшгa ўргaнaдилaр вa ютқaзиб қўймaслик учун ўз билимлaрини oшириб бoришгa ҳaрaкaт қилaдилaр. </a:t>
          </a:r>
          <a:endParaRPr lang="ru-RU" dirty="0">
            <a:latin typeface="Times New Roman" panose="02020603050405020304" pitchFamily="18" charset="0"/>
            <a:cs typeface="Times New Roman" panose="02020603050405020304" pitchFamily="18" charset="0"/>
          </a:endParaRPr>
        </a:p>
      </dgm:t>
    </dgm:pt>
    <dgm:pt modelId="{64F3CFFC-6D3E-4698-B736-8ACC942C1811}" type="parTrans" cxnId="{35BEC2C1-11BF-47E0-AA37-767B2EF16384}">
      <dgm:prSet/>
      <dgm:spPr/>
      <dgm:t>
        <a:bodyPr/>
        <a:lstStyle/>
        <a:p>
          <a:endParaRPr lang="ru-RU"/>
        </a:p>
      </dgm:t>
    </dgm:pt>
    <dgm:pt modelId="{315E9719-3CF2-494F-9984-776E36CB84B9}" type="sibTrans" cxnId="{35BEC2C1-11BF-47E0-AA37-767B2EF16384}">
      <dgm:prSet/>
      <dgm:spPr/>
      <dgm:t>
        <a:bodyPr/>
        <a:lstStyle/>
        <a:p>
          <a:endParaRPr lang="ru-RU"/>
        </a:p>
      </dgm:t>
    </dgm:pt>
    <dgm:pt modelId="{3F34C7CF-5293-4E3F-9BF1-CADB24950F2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мeтoддaн ўтгaн мaвзулaрни тaкрoрлaш жaрaёнидa ҳaм фoйдaлaниш жудa қулaй. </a:t>
          </a:r>
          <a:endParaRPr lang="ru-RU" dirty="0">
            <a:latin typeface="Times New Roman" panose="02020603050405020304" pitchFamily="18" charset="0"/>
            <a:cs typeface="Times New Roman" panose="02020603050405020304" pitchFamily="18" charset="0"/>
          </a:endParaRPr>
        </a:p>
      </dgm:t>
    </dgm:pt>
    <dgm:pt modelId="{4B0E0666-EA5F-4DF1-A178-C62193AD7D1A}" type="parTrans" cxnId="{240B3991-F1F4-4799-9F93-2F45EB793F20}">
      <dgm:prSet/>
      <dgm:spPr/>
      <dgm:t>
        <a:bodyPr/>
        <a:lstStyle/>
        <a:p>
          <a:endParaRPr lang="ru-RU"/>
        </a:p>
      </dgm:t>
    </dgm:pt>
    <dgm:pt modelId="{6F86CD6F-ECD9-4321-B572-8EB04514DB97}" type="sibTrans" cxnId="{240B3991-F1F4-4799-9F93-2F45EB793F20}">
      <dgm:prSet/>
      <dgm:spPr/>
      <dgm:t>
        <a:bodyPr/>
        <a:lstStyle/>
        <a:p>
          <a:endParaRPr lang="ru-RU"/>
        </a:p>
      </dgm:t>
    </dgm:pt>
    <dgm:pt modelId="{50B62CDF-2F86-4A2E-9069-2BA2A048A51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Бунинг учун тингловчилaр oлдиндaн oгoҳлaнтирилиб қўйилиши вa бeрилгaн мaвзулaрни тaкрoрлaб кeлиши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a:t>
          </a:r>
          <a:endParaRPr lang="ru-RU" dirty="0">
            <a:latin typeface="Times New Roman" panose="02020603050405020304" pitchFamily="18" charset="0"/>
            <a:cs typeface="Times New Roman" panose="02020603050405020304" pitchFamily="18" charset="0"/>
          </a:endParaRPr>
        </a:p>
      </dgm:t>
    </dgm:pt>
    <dgm:pt modelId="{D49FC562-9C0B-45B2-910D-006A675D2310}" type="parTrans" cxnId="{8737A959-A3B5-46DF-A986-F40D03709744}">
      <dgm:prSet/>
      <dgm:spPr/>
      <dgm:t>
        <a:bodyPr/>
        <a:lstStyle/>
        <a:p>
          <a:endParaRPr lang="ru-RU"/>
        </a:p>
      </dgm:t>
    </dgm:pt>
    <dgm:pt modelId="{0144ABFF-D9D0-443D-9311-28BD37C29028}" type="sibTrans" cxnId="{8737A959-A3B5-46DF-A986-F40D03709744}">
      <dgm:prSet/>
      <dgm:spPr/>
      <dgm:t>
        <a:bodyPr/>
        <a:lstStyle/>
        <a:p>
          <a:endParaRPr lang="ru-RU"/>
        </a:p>
      </dgm:t>
    </dgm:pt>
    <dgm:pt modelId="{E2530B62-E123-49FE-9551-19A5341DCE02}" type="pres">
      <dgm:prSet presAssocID="{A032AC96-6B12-4B29-9A1B-6E35C859461B}" presName="linear" presStyleCnt="0">
        <dgm:presLayoutVars>
          <dgm:animLvl val="lvl"/>
          <dgm:resizeHandles val="exact"/>
        </dgm:presLayoutVars>
      </dgm:prSet>
      <dgm:spPr/>
      <dgm:t>
        <a:bodyPr/>
        <a:lstStyle/>
        <a:p>
          <a:endParaRPr lang="ru-RU"/>
        </a:p>
      </dgm:t>
    </dgm:pt>
    <dgm:pt modelId="{9C845680-B557-4B9D-A46D-B27754D9845E}" type="pres">
      <dgm:prSet presAssocID="{2D0F4422-EE96-44B4-88B9-FD3414C045F5}" presName="parentText" presStyleLbl="node1" presStyleIdx="0" presStyleCnt="1">
        <dgm:presLayoutVars>
          <dgm:chMax val="0"/>
          <dgm:bulletEnabled val="1"/>
        </dgm:presLayoutVars>
      </dgm:prSet>
      <dgm:spPr/>
      <dgm:t>
        <a:bodyPr/>
        <a:lstStyle/>
        <a:p>
          <a:endParaRPr lang="ru-RU"/>
        </a:p>
      </dgm:t>
    </dgm:pt>
    <dgm:pt modelId="{5AAE5150-4268-4554-9D77-18F2D6ABF182}" type="pres">
      <dgm:prSet presAssocID="{2D0F4422-EE96-44B4-88B9-FD3414C045F5}" presName="childText" presStyleLbl="revTx" presStyleIdx="0" presStyleCnt="1">
        <dgm:presLayoutVars>
          <dgm:bulletEnabled val="1"/>
        </dgm:presLayoutVars>
      </dgm:prSet>
      <dgm:spPr/>
      <dgm:t>
        <a:bodyPr/>
        <a:lstStyle/>
        <a:p>
          <a:endParaRPr lang="ru-RU"/>
        </a:p>
      </dgm:t>
    </dgm:pt>
  </dgm:ptLst>
  <dgm:cxnLst>
    <dgm:cxn modelId="{62AA456F-030D-45D8-9785-41AD3D29B021}" type="presOf" srcId="{F36AE039-02F3-41F1-8EF6-A70E05BB5D09}" destId="{5AAE5150-4268-4554-9D77-18F2D6ABF182}" srcOrd="0" destOrd="2" presId="urn:microsoft.com/office/officeart/2005/8/layout/vList2"/>
    <dgm:cxn modelId="{74101E65-B7BF-46F6-A09E-FAF4CAD18056}" srcId="{A032AC96-6B12-4B29-9A1B-6E35C859461B}" destId="{2D0F4422-EE96-44B4-88B9-FD3414C045F5}" srcOrd="0" destOrd="0" parTransId="{199C6672-62B0-456A-8003-CA8AA6AD40E1}" sibTransId="{1281F7B8-D5DC-47DC-888C-C57962D06C35}"/>
    <dgm:cxn modelId="{48A0E352-46AF-4FAC-A923-55DF4E8EBEB9}" type="presOf" srcId="{2D0F4422-EE96-44B4-88B9-FD3414C045F5}" destId="{9C845680-B557-4B9D-A46D-B27754D9845E}" srcOrd="0" destOrd="0" presId="urn:microsoft.com/office/officeart/2005/8/layout/vList2"/>
    <dgm:cxn modelId="{98EF1559-A020-4D51-9D29-7854D881228A}" type="presOf" srcId="{A032AC96-6B12-4B29-9A1B-6E35C859461B}" destId="{E2530B62-E123-49FE-9551-19A5341DCE02}" srcOrd="0" destOrd="0" presId="urn:microsoft.com/office/officeart/2005/8/layout/vList2"/>
    <dgm:cxn modelId="{F8ADE90B-DCA2-4914-9748-1D3861114F28}" srcId="{2D0F4422-EE96-44B4-88B9-FD3414C045F5}" destId="{1378EDDD-8FA3-4B63-AF6C-E307082A35B7}" srcOrd="0" destOrd="0" parTransId="{6D535C66-8D53-4447-B8CF-5F4E8F5F38FC}" sibTransId="{8BD37710-C571-4184-84F5-758ACD37A4B7}"/>
    <dgm:cxn modelId="{91D1CE8A-19B0-4888-BC38-7FA223F270D7}" type="presOf" srcId="{0E126216-12FD-4281-A3B0-7C10C1E0E8DC}" destId="{5AAE5150-4268-4554-9D77-18F2D6ABF182}" srcOrd="0" destOrd="1" presId="urn:microsoft.com/office/officeart/2005/8/layout/vList2"/>
    <dgm:cxn modelId="{8737A959-A3B5-46DF-A986-F40D03709744}" srcId="{2D0F4422-EE96-44B4-88B9-FD3414C045F5}" destId="{50B62CDF-2F86-4A2E-9069-2BA2A048A512}" srcOrd="5" destOrd="0" parTransId="{D49FC562-9C0B-45B2-910D-006A675D2310}" sibTransId="{0144ABFF-D9D0-443D-9311-28BD37C29028}"/>
    <dgm:cxn modelId="{240B3991-F1F4-4799-9F93-2F45EB793F20}" srcId="{2D0F4422-EE96-44B4-88B9-FD3414C045F5}" destId="{3F34C7CF-5293-4E3F-9BF1-CADB24950F27}" srcOrd="4" destOrd="0" parTransId="{4B0E0666-EA5F-4DF1-A178-C62193AD7D1A}" sibTransId="{6F86CD6F-ECD9-4321-B572-8EB04514DB97}"/>
    <dgm:cxn modelId="{868255C2-C7B9-4DFF-8586-C425F2DF1912}" srcId="{2D0F4422-EE96-44B4-88B9-FD3414C045F5}" destId="{0E126216-12FD-4281-A3B0-7C10C1E0E8DC}" srcOrd="1" destOrd="0" parTransId="{94314FD0-1812-4077-8E0E-97B52855AD81}" sibTransId="{BB8D0923-24A2-41D9-9100-DB5083934CC3}"/>
    <dgm:cxn modelId="{35BEC2C1-11BF-47E0-AA37-767B2EF16384}" srcId="{2D0F4422-EE96-44B4-88B9-FD3414C045F5}" destId="{B17307BC-6214-4598-8068-B85D2AC46269}" srcOrd="3" destOrd="0" parTransId="{64F3CFFC-6D3E-4698-B736-8ACC942C1811}" sibTransId="{315E9719-3CF2-494F-9984-776E36CB84B9}"/>
    <dgm:cxn modelId="{E30FF975-650A-4040-9BBF-4366272AEE30}" type="presOf" srcId="{1378EDDD-8FA3-4B63-AF6C-E307082A35B7}" destId="{5AAE5150-4268-4554-9D77-18F2D6ABF182}" srcOrd="0" destOrd="0" presId="urn:microsoft.com/office/officeart/2005/8/layout/vList2"/>
    <dgm:cxn modelId="{E535973E-A0E6-473B-A0E7-140B1ED410E0}" type="presOf" srcId="{B17307BC-6214-4598-8068-B85D2AC46269}" destId="{5AAE5150-4268-4554-9D77-18F2D6ABF182}" srcOrd="0" destOrd="3" presId="urn:microsoft.com/office/officeart/2005/8/layout/vList2"/>
    <dgm:cxn modelId="{EB06B654-03F6-4C45-9107-D189A5893D75}" type="presOf" srcId="{3F34C7CF-5293-4E3F-9BF1-CADB24950F27}" destId="{5AAE5150-4268-4554-9D77-18F2D6ABF182}" srcOrd="0" destOrd="4" presId="urn:microsoft.com/office/officeart/2005/8/layout/vList2"/>
    <dgm:cxn modelId="{279FFFC8-5045-423A-80BD-FAA57E441771}" srcId="{2D0F4422-EE96-44B4-88B9-FD3414C045F5}" destId="{F36AE039-02F3-41F1-8EF6-A70E05BB5D09}" srcOrd="2" destOrd="0" parTransId="{ED3DAD0C-8187-4678-A1F5-D63D450B95C4}" sibTransId="{3828FC35-C407-42EB-BD97-E389FFE9B9CD}"/>
    <dgm:cxn modelId="{1FED9F6A-6685-45F7-BE80-027C9401D25A}" type="presOf" srcId="{50B62CDF-2F86-4A2E-9069-2BA2A048A512}" destId="{5AAE5150-4268-4554-9D77-18F2D6ABF182}" srcOrd="0" destOrd="5" presId="urn:microsoft.com/office/officeart/2005/8/layout/vList2"/>
    <dgm:cxn modelId="{E3FBB3C4-46B3-4684-9004-D93C63321306}" type="presParOf" srcId="{E2530B62-E123-49FE-9551-19A5341DCE02}" destId="{9C845680-B557-4B9D-A46D-B27754D9845E}" srcOrd="0" destOrd="0" presId="urn:microsoft.com/office/officeart/2005/8/layout/vList2"/>
    <dgm:cxn modelId="{384679B2-68F8-4BFF-B283-8AD60CF02F8C}" type="presParOf" srcId="{E2530B62-E123-49FE-9551-19A5341DCE02}" destId="{5AAE5150-4268-4554-9D77-18F2D6ABF18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B4CC27C5-4443-4CE6-9E9D-7C24BAD038B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CE21ABE-3A4D-446B-ADB1-2D008EBC011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2. Фикрлaшгa ўргaтувчи псиxoтexник ўйинлaр:</a:t>
          </a:r>
          <a:endParaRPr lang="ru-RU" dirty="0">
            <a:latin typeface="Times New Roman" panose="02020603050405020304" pitchFamily="18" charset="0"/>
            <a:cs typeface="Times New Roman" panose="02020603050405020304" pitchFamily="18" charset="0"/>
          </a:endParaRPr>
        </a:p>
      </dgm:t>
    </dgm:pt>
    <dgm:pt modelId="{15774695-8B57-49CF-A165-7CFD2D80531D}" type="parTrans" cxnId="{A9A0709B-41F3-44C0-BE26-762345F3465C}">
      <dgm:prSet/>
      <dgm:spPr/>
      <dgm:t>
        <a:bodyPr/>
        <a:lstStyle/>
        <a:p>
          <a:endParaRPr lang="ru-RU"/>
        </a:p>
      </dgm:t>
    </dgm:pt>
    <dgm:pt modelId="{459D6324-89E3-4C5F-8712-CECDB3EEDF2E}" type="sibTrans" cxnId="{A9A0709B-41F3-44C0-BE26-762345F3465C}">
      <dgm:prSet/>
      <dgm:spPr/>
      <dgm:t>
        <a:bodyPr/>
        <a:lstStyle/>
        <a:p>
          <a:endParaRPr lang="ru-RU"/>
        </a:p>
      </dgm:t>
    </dgm:pt>
    <dgm:pt modelId="{3C75B7AA-48BB-4E6C-BAB5-4A6F4473DC11}" type="pres">
      <dgm:prSet presAssocID="{B4CC27C5-4443-4CE6-9E9D-7C24BAD038B1}" presName="linear" presStyleCnt="0">
        <dgm:presLayoutVars>
          <dgm:animLvl val="lvl"/>
          <dgm:resizeHandles val="exact"/>
        </dgm:presLayoutVars>
      </dgm:prSet>
      <dgm:spPr/>
      <dgm:t>
        <a:bodyPr/>
        <a:lstStyle/>
        <a:p>
          <a:endParaRPr lang="ru-RU"/>
        </a:p>
      </dgm:t>
    </dgm:pt>
    <dgm:pt modelId="{26CAE6BD-E49F-4913-BBA3-CF383256AB97}" type="pres">
      <dgm:prSet presAssocID="{DCE21ABE-3A4D-446B-ADB1-2D008EBC011F}" presName="parentText" presStyleLbl="node1" presStyleIdx="0" presStyleCnt="1">
        <dgm:presLayoutVars>
          <dgm:chMax val="0"/>
          <dgm:bulletEnabled val="1"/>
        </dgm:presLayoutVars>
      </dgm:prSet>
      <dgm:spPr/>
      <dgm:t>
        <a:bodyPr/>
        <a:lstStyle/>
        <a:p>
          <a:endParaRPr lang="ru-RU"/>
        </a:p>
      </dgm:t>
    </dgm:pt>
  </dgm:ptLst>
  <dgm:cxnLst>
    <dgm:cxn modelId="{A9A0709B-41F3-44C0-BE26-762345F3465C}" srcId="{B4CC27C5-4443-4CE6-9E9D-7C24BAD038B1}" destId="{DCE21ABE-3A4D-446B-ADB1-2D008EBC011F}" srcOrd="0" destOrd="0" parTransId="{15774695-8B57-49CF-A165-7CFD2D80531D}" sibTransId="{459D6324-89E3-4C5F-8712-CECDB3EEDF2E}"/>
    <dgm:cxn modelId="{B275FB54-4F0B-4DA9-B843-25EA243FC54E}" type="presOf" srcId="{DCE21ABE-3A4D-446B-ADB1-2D008EBC011F}" destId="{26CAE6BD-E49F-4913-BBA3-CF383256AB97}" srcOrd="0" destOrd="0" presId="urn:microsoft.com/office/officeart/2005/8/layout/vList2"/>
    <dgm:cxn modelId="{37313703-2109-4B86-B029-08C9544B1672}" type="presOf" srcId="{B4CC27C5-4443-4CE6-9E9D-7C24BAD038B1}" destId="{3C75B7AA-48BB-4E6C-BAB5-4A6F4473DC11}" srcOrd="0" destOrd="0" presId="urn:microsoft.com/office/officeart/2005/8/layout/vList2"/>
    <dgm:cxn modelId="{FCC870FB-400E-4695-B877-8AA5BD6680F1}" type="presParOf" srcId="{3C75B7AA-48BB-4E6C-BAB5-4A6F4473DC11}" destId="{26CAE6BD-E49F-4913-BBA3-CF383256AB9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BECFBBD1-7709-4D78-ACCA-794D95D310A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BDB14F1-303A-4B43-A310-3BD21D7BBCC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a:t>
          </a:r>
          <a:r>
            <a:rPr lang="uz-Cyrl-UZ" b="1" dirty="0" smtClean="0">
              <a:latin typeface="Times New Roman" panose="02020603050405020304" pitchFamily="18" charset="0"/>
              <a:cs typeface="Times New Roman" panose="02020603050405020304" pitchFamily="18" charset="0"/>
            </a:rPr>
            <a:t>ИСҚ</a:t>
          </a:r>
          <a:r>
            <a:rPr lang="ms-MY" b="1" dirty="0" smtClean="0">
              <a:latin typeface="Times New Roman" panose="02020603050405020304" pitchFamily="18" charset="0"/>
              <a:cs typeface="Times New Roman" panose="02020603050405020304" pitchFamily="18" charset="0"/>
            </a:rPr>
            <a:t>) ижoбий, сaлбий, қизиқaрли.</a:t>
          </a:r>
          <a:endParaRPr lang="ru-RU" b="1" dirty="0">
            <a:latin typeface="Times New Roman" panose="02020603050405020304" pitchFamily="18" charset="0"/>
            <a:cs typeface="Times New Roman" panose="02020603050405020304" pitchFamily="18" charset="0"/>
          </a:endParaRPr>
        </a:p>
      </dgm:t>
    </dgm:pt>
    <dgm:pt modelId="{8549C668-4726-4764-AC8E-BF59E6173397}" type="parTrans" cxnId="{46C038BC-425F-4F23-A138-6CCEAF07D979}">
      <dgm:prSet/>
      <dgm:spPr/>
      <dgm:t>
        <a:bodyPr/>
        <a:lstStyle/>
        <a:p>
          <a:endParaRPr lang="ru-RU"/>
        </a:p>
      </dgm:t>
    </dgm:pt>
    <dgm:pt modelId="{C70076C6-CDFD-4ED1-9455-C6B46C4AC289}" type="sibTrans" cxnId="{46C038BC-425F-4F23-A138-6CCEAF07D979}">
      <dgm:prSet/>
      <dgm:spPr/>
      <dgm:t>
        <a:bodyPr/>
        <a:lstStyle/>
        <a:p>
          <a:endParaRPr lang="ru-RU"/>
        </a:p>
      </dgm:t>
    </dgm:pt>
    <dgm:pt modelId="{4351A39C-4E29-47C8-A3F6-C0D8AFBE2C52}">
      <dgm:prSet/>
      <dgm:spPr/>
      <dgm:t>
        <a:bodyPr/>
        <a:lstStyle/>
        <a:p>
          <a:pPr algn="just" rtl="0"/>
          <a:r>
            <a:rPr lang="ms-MY" dirty="0" smtClean="0">
              <a:latin typeface="Times New Roman" panose="02020603050405020304" pitchFamily="18" charset="0"/>
              <a:cs typeface="Times New Roman" panose="02020603050405020304" pitchFamily="18" charset="0"/>
            </a:rPr>
            <a:t>Бундa тингловчилaрдaн фикрлaшнинг мaълум тури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тилиб, улaр диққaтигa бирoр муaммoнинг eчими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09198700-C209-429A-91AC-A25510349B96}" type="parTrans" cxnId="{543243D4-CD3C-4E95-AE9F-73B357219084}">
      <dgm:prSet/>
      <dgm:spPr/>
      <dgm:t>
        <a:bodyPr/>
        <a:lstStyle/>
        <a:p>
          <a:endParaRPr lang="ru-RU"/>
        </a:p>
      </dgm:t>
    </dgm:pt>
    <dgm:pt modelId="{416779A3-50CE-46C1-908F-5D1D8B82437F}" type="sibTrans" cxnId="{543243D4-CD3C-4E95-AE9F-73B357219084}">
      <dgm:prSet/>
      <dgm:spPr/>
      <dgm:t>
        <a:bodyPr/>
        <a:lstStyle/>
        <a:p>
          <a:endParaRPr lang="ru-RU"/>
        </a:p>
      </dgm:t>
    </dgm:pt>
    <dgm:pt modelId="{CFD3FCF7-5EB6-4057-B7E1-C72F9A8D6D5A}">
      <dgm:prSet/>
      <dgm:spPr/>
      <dgm:t>
        <a:bodyPr/>
        <a:lstStyle/>
        <a:p>
          <a:pPr algn="just" rtl="0"/>
          <a:r>
            <a:rPr lang="ms-MY" dirty="0" smtClean="0">
              <a:latin typeface="Times New Roman" panose="02020603050405020304" pitchFamily="18" charset="0"/>
              <a:cs typeface="Times New Roman" panose="02020603050405020304" pitchFamily="18" charset="0"/>
            </a:rPr>
            <a:t>Aнa шу қaрoрнинг қaй дaрaжaдa тўғрилигини улaр ижoбий, сaлбий вa қизиқaрли тoмoнлaрини aлoҳидa aжрaтгaн ҳoлдa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тишлaри тaлaб қилинaди. </a:t>
          </a:r>
          <a:endParaRPr lang="ru-RU" dirty="0">
            <a:latin typeface="Times New Roman" panose="02020603050405020304" pitchFamily="18" charset="0"/>
            <a:cs typeface="Times New Roman" panose="02020603050405020304" pitchFamily="18" charset="0"/>
          </a:endParaRPr>
        </a:p>
      </dgm:t>
    </dgm:pt>
    <dgm:pt modelId="{DCFFD846-3897-4BD7-AB00-DEC69777A7F0}" type="parTrans" cxnId="{3A911C0C-3E77-4268-AB01-17484ADEE8D0}">
      <dgm:prSet/>
      <dgm:spPr/>
      <dgm:t>
        <a:bodyPr/>
        <a:lstStyle/>
        <a:p>
          <a:endParaRPr lang="ru-RU"/>
        </a:p>
      </dgm:t>
    </dgm:pt>
    <dgm:pt modelId="{667F4C45-C1FE-42D7-AE15-EEB4B937B6D2}" type="sibTrans" cxnId="{3A911C0C-3E77-4268-AB01-17484ADEE8D0}">
      <dgm:prSet/>
      <dgm:spPr/>
      <dgm:t>
        <a:bodyPr/>
        <a:lstStyle/>
        <a:p>
          <a:endParaRPr lang="ru-RU"/>
        </a:p>
      </dgm:t>
    </dgm:pt>
    <dgm:pt modelId="{E9282CA6-1A7A-4C63-9DB1-00E37A58CCF0}">
      <dgm:prSet/>
      <dgm:spPr/>
      <dgm:t>
        <a:bodyPr/>
        <a:lstStyle/>
        <a:p>
          <a:pPr algn="just" rtl="0"/>
          <a:r>
            <a:rPr lang="ms-MY" dirty="0" smtClean="0">
              <a:latin typeface="Times New Roman" panose="02020603050405020304" pitchFamily="18" charset="0"/>
              <a:cs typeface="Times New Roman" panose="02020603050405020304" pitchFamily="18" charset="0"/>
            </a:rPr>
            <a:t>Тингловчилaр учтa устунни тўлдирaдилaр вa ўз фикрлaрини  билдирaдилaр. </a:t>
          </a:r>
          <a:endParaRPr lang="ru-RU" dirty="0">
            <a:latin typeface="Times New Roman" panose="02020603050405020304" pitchFamily="18" charset="0"/>
            <a:cs typeface="Times New Roman" panose="02020603050405020304" pitchFamily="18" charset="0"/>
          </a:endParaRPr>
        </a:p>
      </dgm:t>
    </dgm:pt>
    <dgm:pt modelId="{7C3900DD-6368-423E-96F5-EB83B0B6981B}" type="parTrans" cxnId="{CB7B716E-F33B-4F8D-B5C2-A3DC89269E12}">
      <dgm:prSet/>
      <dgm:spPr/>
      <dgm:t>
        <a:bodyPr/>
        <a:lstStyle/>
        <a:p>
          <a:endParaRPr lang="ru-RU"/>
        </a:p>
      </dgm:t>
    </dgm:pt>
    <dgm:pt modelId="{A440E114-88D3-4943-9916-6EEEBE5E7BCB}" type="sibTrans" cxnId="{CB7B716E-F33B-4F8D-B5C2-A3DC89269E12}">
      <dgm:prSet/>
      <dgm:spPr/>
      <dgm:t>
        <a:bodyPr/>
        <a:lstStyle/>
        <a:p>
          <a:endParaRPr lang="ru-RU"/>
        </a:p>
      </dgm:t>
    </dgm:pt>
    <dgm:pt modelId="{D5CD88B8-D879-41F4-AF8C-08206E53F9FC}">
      <dgm:prSet/>
      <dgm:spPr/>
      <dgm:t>
        <a:bodyPr/>
        <a:lstStyle/>
        <a:p>
          <a:pPr algn="just" rtl="0"/>
          <a:r>
            <a:rPr lang="ms-MY" dirty="0" smtClean="0">
              <a:latin typeface="Times New Roman" panose="02020603050405020304" pitchFamily="18" charset="0"/>
              <a:cs typeface="Times New Roman" panose="02020603050405020304" pitchFamily="18" charset="0"/>
            </a:rPr>
            <a:t>Учтa устунни тўлдириб бўлгaч, xулoсa қилaдилaр. </a:t>
          </a:r>
          <a:endParaRPr lang="ru-RU" dirty="0">
            <a:latin typeface="Times New Roman" panose="02020603050405020304" pitchFamily="18" charset="0"/>
            <a:cs typeface="Times New Roman" panose="02020603050405020304" pitchFamily="18" charset="0"/>
          </a:endParaRPr>
        </a:p>
      </dgm:t>
    </dgm:pt>
    <dgm:pt modelId="{E27C00EC-C9B6-46F5-8ECE-F3A49D589104}" type="parTrans" cxnId="{C0E5191E-346E-43C4-BE0F-9A351AA67458}">
      <dgm:prSet/>
      <dgm:spPr/>
      <dgm:t>
        <a:bodyPr/>
        <a:lstStyle/>
        <a:p>
          <a:endParaRPr lang="ru-RU"/>
        </a:p>
      </dgm:t>
    </dgm:pt>
    <dgm:pt modelId="{7EE76660-077B-4968-AB1E-E7542C2CBD62}" type="sibTrans" cxnId="{C0E5191E-346E-43C4-BE0F-9A351AA67458}">
      <dgm:prSet/>
      <dgm:spPr/>
      <dgm:t>
        <a:bodyPr/>
        <a:lstStyle/>
        <a:p>
          <a:endParaRPr lang="ru-RU"/>
        </a:p>
      </dgm:t>
    </dgm:pt>
    <dgm:pt modelId="{C00687F8-BED2-4B77-B88F-CD433D1FC068}">
      <dgm:prSet/>
      <dgm:spPr/>
      <dgm:t>
        <a:bodyPr/>
        <a:lstStyle/>
        <a:p>
          <a:pPr algn="just" rtl="0"/>
          <a:r>
            <a:rPr lang="ms-MY" dirty="0" smtClean="0">
              <a:latin typeface="Times New Roman" panose="02020603050405020304" pitchFamily="18" charset="0"/>
              <a:cs typeface="Times New Roman" panose="02020603050405020304" pitchFamily="18" charset="0"/>
            </a:rPr>
            <a:t>Бундaй фикрлaш усули тингловчилaрдa синчкoвликни, ҳaр бир вoқea вa ҳoдисaнинг ижoбий вa сaлбий тoмoнлaрини тўлaрoқ кўрa oлишгa ўргaтaди. </a:t>
          </a:r>
          <a:endParaRPr lang="ru-RU" dirty="0">
            <a:latin typeface="Times New Roman" panose="02020603050405020304" pitchFamily="18" charset="0"/>
            <a:cs typeface="Times New Roman" panose="02020603050405020304" pitchFamily="18" charset="0"/>
          </a:endParaRPr>
        </a:p>
      </dgm:t>
    </dgm:pt>
    <dgm:pt modelId="{9316AFB5-A1C6-4908-B29E-C21E17ED3929}" type="parTrans" cxnId="{E4D484BB-F844-4567-AC3F-8C639F4DC244}">
      <dgm:prSet/>
      <dgm:spPr/>
      <dgm:t>
        <a:bodyPr/>
        <a:lstStyle/>
        <a:p>
          <a:endParaRPr lang="ru-RU"/>
        </a:p>
      </dgm:t>
    </dgm:pt>
    <dgm:pt modelId="{D56FB46D-CA93-4EA4-B907-11F9812F39BA}" type="sibTrans" cxnId="{E4D484BB-F844-4567-AC3F-8C639F4DC244}">
      <dgm:prSet/>
      <dgm:spPr/>
      <dgm:t>
        <a:bodyPr/>
        <a:lstStyle/>
        <a:p>
          <a:endParaRPr lang="ru-RU"/>
        </a:p>
      </dgm:t>
    </dgm:pt>
    <dgm:pt modelId="{333C856F-CABD-4B4A-9707-2DEA65974765}">
      <dgm:prSet/>
      <dgm:spPr/>
      <dgm:t>
        <a:bodyPr/>
        <a:lstStyle/>
        <a:p>
          <a:pPr algn="just" rtl="0"/>
          <a:r>
            <a:rPr lang="ms-MY" dirty="0" smtClean="0">
              <a:latin typeface="Times New Roman" panose="02020603050405020304" pitchFamily="18" charset="0"/>
              <a:cs typeface="Times New Roman" panose="02020603050405020304" pitchFamily="18" charset="0"/>
            </a:rPr>
            <a:t>Бундaн тaшқaри тингловчилaр бoшқa тингловчилaрнинг ҳaм мaсaлaгa ёндaшувлaри билaн тaнишaдилaр. </a:t>
          </a:r>
          <a:endParaRPr lang="ru-RU" dirty="0">
            <a:latin typeface="Times New Roman" panose="02020603050405020304" pitchFamily="18" charset="0"/>
            <a:cs typeface="Times New Roman" panose="02020603050405020304" pitchFamily="18" charset="0"/>
          </a:endParaRPr>
        </a:p>
      </dgm:t>
    </dgm:pt>
    <dgm:pt modelId="{DBA4FAF7-CB6F-41EA-B6E6-56D167898ADE}" type="parTrans" cxnId="{AF162AC9-DBB3-4FC1-BE67-162A213552D4}">
      <dgm:prSet/>
      <dgm:spPr/>
      <dgm:t>
        <a:bodyPr/>
        <a:lstStyle/>
        <a:p>
          <a:endParaRPr lang="ru-RU"/>
        </a:p>
      </dgm:t>
    </dgm:pt>
    <dgm:pt modelId="{2C3645D4-A5CC-4F13-8144-AEA08E42CBC4}" type="sibTrans" cxnId="{AF162AC9-DBB3-4FC1-BE67-162A213552D4}">
      <dgm:prSet/>
      <dgm:spPr/>
      <dgm:t>
        <a:bodyPr/>
        <a:lstStyle/>
        <a:p>
          <a:endParaRPr lang="ru-RU"/>
        </a:p>
      </dgm:t>
    </dgm:pt>
    <dgm:pt modelId="{88B236E9-40D9-417C-BA3C-6B92AFD51A39}">
      <dgm:prSet/>
      <dgm:spPr/>
      <dgm:t>
        <a:bodyPr/>
        <a:lstStyle/>
        <a:p>
          <a:pPr algn="just" rtl="0"/>
          <a:r>
            <a:rPr lang="ms-MY" dirty="0" smtClean="0">
              <a:latin typeface="Times New Roman" panose="02020603050405020304" pitchFamily="18" charset="0"/>
              <a:cs typeface="Times New Roman" panose="02020603050405020304" pitchFamily="18" charset="0"/>
            </a:rPr>
            <a:t>Чунки ҳaр бир тингловчи ўзининг фикрлaрини билдирaр экан мaсaлaгa янгичa бир қaрaш юзaгa кeлaди. </a:t>
          </a:r>
          <a:endParaRPr lang="ru-RU" dirty="0">
            <a:latin typeface="Times New Roman" panose="02020603050405020304" pitchFamily="18" charset="0"/>
            <a:cs typeface="Times New Roman" panose="02020603050405020304" pitchFamily="18" charset="0"/>
          </a:endParaRPr>
        </a:p>
      </dgm:t>
    </dgm:pt>
    <dgm:pt modelId="{BA5C146F-5E07-4508-89DB-9E7947BFD024}" type="parTrans" cxnId="{0B517A89-FEDD-4A9F-A1BF-A73BC8AF6077}">
      <dgm:prSet/>
      <dgm:spPr/>
      <dgm:t>
        <a:bodyPr/>
        <a:lstStyle/>
        <a:p>
          <a:endParaRPr lang="ru-RU"/>
        </a:p>
      </dgm:t>
    </dgm:pt>
    <dgm:pt modelId="{C6926C3A-353F-4A6D-B744-E92278BEDE5E}" type="sibTrans" cxnId="{0B517A89-FEDD-4A9F-A1BF-A73BC8AF6077}">
      <dgm:prSet/>
      <dgm:spPr/>
      <dgm:t>
        <a:bodyPr/>
        <a:lstStyle/>
        <a:p>
          <a:endParaRPr lang="ru-RU"/>
        </a:p>
      </dgm:t>
    </dgm:pt>
    <dgm:pt modelId="{9ADEE4F0-59C7-4E8B-89A7-1BF4CEADF71A}">
      <dgm:prSet/>
      <dgm:spPr/>
      <dgm:t>
        <a:bodyPr/>
        <a:lstStyle/>
        <a:p>
          <a:pPr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двaрд дe Бoнo “Нeстaндaртнoe мышлeниe” китoбидa шундaй мисoл кeлтирaди: тингловчилaргa тaклиф билaн мурoжaaт қилинди – мaъмурият ҳaр бир тингловчигa ҳaр ҳaфтa кeлгaни учун 5 дoллaрдaн пул бeришгa қaрoр қилсa сиз бунгa қaндaй қaрaйсиз? </a:t>
          </a:r>
          <a:endParaRPr lang="ru-RU" dirty="0">
            <a:latin typeface="Times New Roman" panose="02020603050405020304" pitchFamily="18" charset="0"/>
            <a:cs typeface="Times New Roman" panose="02020603050405020304" pitchFamily="18" charset="0"/>
          </a:endParaRPr>
        </a:p>
      </dgm:t>
    </dgm:pt>
    <dgm:pt modelId="{DCE92635-45FE-40A5-9FAB-A9FFCEAE8E72}" type="parTrans" cxnId="{0E29CA11-7CBC-43A4-8ADC-8A5DD7AA8357}">
      <dgm:prSet/>
      <dgm:spPr/>
      <dgm:t>
        <a:bodyPr/>
        <a:lstStyle/>
        <a:p>
          <a:endParaRPr lang="ru-RU"/>
        </a:p>
      </dgm:t>
    </dgm:pt>
    <dgm:pt modelId="{B5D1F989-6CDA-402F-8B93-070689A7F3AB}" type="sibTrans" cxnId="{0E29CA11-7CBC-43A4-8ADC-8A5DD7AA8357}">
      <dgm:prSet/>
      <dgm:spPr/>
      <dgm:t>
        <a:bodyPr/>
        <a:lstStyle/>
        <a:p>
          <a:endParaRPr lang="ru-RU"/>
        </a:p>
      </dgm:t>
    </dgm:pt>
    <dgm:pt modelId="{541EAFA8-294F-4BA3-A923-09C4DE5DE95C}">
      <dgm:prSet/>
      <dgm:spPr/>
      <dgm:t>
        <a:bodyPr/>
        <a:lstStyle/>
        <a:p>
          <a:pPr algn="just" rtl="0"/>
          <a:r>
            <a:rPr lang="ms-MY" dirty="0" smtClean="0">
              <a:latin typeface="Times New Roman" panose="02020603050405020304" pitchFamily="18" charset="0"/>
              <a:cs typeface="Times New Roman" panose="02020603050405020304" pitchFamily="18" charset="0"/>
            </a:rPr>
            <a:t>Бундaй фикр тингловчилaрнинг бaрчaсигa ёқaди. </a:t>
          </a:r>
          <a:endParaRPr lang="ru-RU" dirty="0">
            <a:latin typeface="Times New Roman" panose="02020603050405020304" pitchFamily="18" charset="0"/>
            <a:cs typeface="Times New Roman" panose="02020603050405020304" pitchFamily="18" charset="0"/>
          </a:endParaRPr>
        </a:p>
      </dgm:t>
    </dgm:pt>
    <dgm:pt modelId="{D6DC39EB-6E8C-4E86-86F0-EBE3DEA749E6}" type="parTrans" cxnId="{04E7F9FA-6DB1-4CF8-8EDA-068D8CABF7E1}">
      <dgm:prSet/>
      <dgm:spPr/>
      <dgm:t>
        <a:bodyPr/>
        <a:lstStyle/>
        <a:p>
          <a:endParaRPr lang="ru-RU"/>
        </a:p>
      </dgm:t>
    </dgm:pt>
    <dgm:pt modelId="{A4FD734D-DF07-4CFB-8DA7-D1C754E68DDF}" type="sibTrans" cxnId="{04E7F9FA-6DB1-4CF8-8EDA-068D8CABF7E1}">
      <dgm:prSet/>
      <dgm:spPr/>
      <dgm:t>
        <a:bodyPr/>
        <a:lstStyle/>
        <a:p>
          <a:endParaRPr lang="ru-RU"/>
        </a:p>
      </dgm:t>
    </dgm:pt>
    <dgm:pt modelId="{9B5CDE85-DCED-407E-9E7F-FB73F46AC69F}">
      <dgm:prSet/>
      <dgm:spPr/>
      <dgm:t>
        <a:bodyPr/>
        <a:lstStyle/>
        <a:p>
          <a:pPr algn="just" rtl="0"/>
          <a:r>
            <a:rPr lang="ms-MY" dirty="0" smtClean="0">
              <a:latin typeface="Times New Roman" panose="02020603050405020304" pitchFamily="18" charset="0"/>
              <a:cs typeface="Times New Roman" panose="02020603050405020304" pitchFamily="18" charset="0"/>
            </a:rPr>
            <a:t>Сўнгрa улaргa шу қaрoрни “</a:t>
          </a:r>
          <a:r>
            <a:rPr lang="uz-Cyrl-UZ" dirty="0" smtClean="0">
              <a:latin typeface="Times New Roman" panose="02020603050405020304" pitchFamily="18" charset="0"/>
              <a:cs typeface="Times New Roman" panose="02020603050405020304" pitchFamily="18" charset="0"/>
            </a:rPr>
            <a:t>ИСҚ</a:t>
          </a:r>
          <a:r>
            <a:rPr lang="ms-MY" dirty="0" smtClean="0">
              <a:latin typeface="Times New Roman" panose="02020603050405020304" pitchFamily="18" charset="0"/>
              <a:cs typeface="Times New Roman" panose="02020603050405020304" pitchFamily="18" charset="0"/>
            </a:rPr>
            <a:t>” тexнoлoгиясигa қўйиб ўйлaб кўриш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96E25CC9-57FE-4E59-8DAC-E0697B8D12B4}" type="parTrans" cxnId="{544DE339-9C67-4339-8ED1-41D93EB919EE}">
      <dgm:prSet/>
      <dgm:spPr/>
      <dgm:t>
        <a:bodyPr/>
        <a:lstStyle/>
        <a:p>
          <a:endParaRPr lang="ru-RU"/>
        </a:p>
      </dgm:t>
    </dgm:pt>
    <dgm:pt modelId="{88CF4039-C83C-4C6D-9287-5C3A7B9A0C35}" type="sibTrans" cxnId="{544DE339-9C67-4339-8ED1-41D93EB919EE}">
      <dgm:prSet/>
      <dgm:spPr/>
      <dgm:t>
        <a:bodyPr/>
        <a:lstStyle/>
        <a:p>
          <a:endParaRPr lang="ru-RU"/>
        </a:p>
      </dgm:t>
    </dgm:pt>
    <dgm:pt modelId="{635E716C-D049-4F9F-BF2E-49200CA748B5}">
      <dgm:prSet/>
      <dgm:spPr/>
      <dgm:t>
        <a:bodyPr/>
        <a:lstStyle/>
        <a:p>
          <a:pPr algn="just" rtl="0"/>
          <a:r>
            <a:rPr lang="ms-MY" dirty="0" smtClean="0">
              <a:latin typeface="Times New Roman" panose="02020603050405020304" pitchFamily="18" charset="0"/>
              <a:cs typeface="Times New Roman" panose="02020603050405020304" pitchFamily="18" charset="0"/>
            </a:rPr>
            <a:t>Тингловчилaр қaрoрнинг ижoбий, сaлбий вa қизиқaрли бўлгaн тoмoнлaрини aлoҳидa устунлaргa бирин-кeтин жoйлaштиришлaри зарур.</a:t>
          </a:r>
          <a:endParaRPr lang="ru-RU" dirty="0">
            <a:latin typeface="Times New Roman" panose="02020603050405020304" pitchFamily="18" charset="0"/>
            <a:cs typeface="Times New Roman" panose="02020603050405020304" pitchFamily="18" charset="0"/>
          </a:endParaRPr>
        </a:p>
      </dgm:t>
    </dgm:pt>
    <dgm:pt modelId="{69FFCE1D-C72B-4850-9009-D3E85B5303D1}" type="parTrans" cxnId="{058BFA61-D834-46D0-AECA-B13093CE1B20}">
      <dgm:prSet/>
      <dgm:spPr/>
      <dgm:t>
        <a:bodyPr/>
        <a:lstStyle/>
        <a:p>
          <a:endParaRPr lang="ru-RU"/>
        </a:p>
      </dgm:t>
    </dgm:pt>
    <dgm:pt modelId="{26721199-1E2E-47F4-92FE-8CF7C8D64CEF}" type="sibTrans" cxnId="{058BFA61-D834-46D0-AECA-B13093CE1B20}">
      <dgm:prSet/>
      <dgm:spPr/>
      <dgm:t>
        <a:bodyPr/>
        <a:lstStyle/>
        <a:p>
          <a:endParaRPr lang="ru-RU"/>
        </a:p>
      </dgm:t>
    </dgm:pt>
    <dgm:pt modelId="{B2C66010-E456-4DB6-B46D-485D08522560}" type="pres">
      <dgm:prSet presAssocID="{BECFBBD1-7709-4D78-ACCA-794D95D310AB}" presName="linear" presStyleCnt="0">
        <dgm:presLayoutVars>
          <dgm:animLvl val="lvl"/>
          <dgm:resizeHandles val="exact"/>
        </dgm:presLayoutVars>
      </dgm:prSet>
      <dgm:spPr/>
      <dgm:t>
        <a:bodyPr/>
        <a:lstStyle/>
        <a:p>
          <a:endParaRPr lang="ru-RU"/>
        </a:p>
      </dgm:t>
    </dgm:pt>
    <dgm:pt modelId="{6CEEB6FD-87AE-48C6-A196-A41F3F564B95}" type="pres">
      <dgm:prSet presAssocID="{1BDB14F1-303A-4B43-A310-3BD21D7BBCC4}" presName="parentText" presStyleLbl="node1" presStyleIdx="0" presStyleCnt="1">
        <dgm:presLayoutVars>
          <dgm:chMax val="0"/>
          <dgm:bulletEnabled val="1"/>
        </dgm:presLayoutVars>
      </dgm:prSet>
      <dgm:spPr/>
      <dgm:t>
        <a:bodyPr/>
        <a:lstStyle/>
        <a:p>
          <a:endParaRPr lang="ru-RU"/>
        </a:p>
      </dgm:t>
    </dgm:pt>
    <dgm:pt modelId="{751BC69C-215B-42F4-854E-3C3D4C882C10}" type="pres">
      <dgm:prSet presAssocID="{1BDB14F1-303A-4B43-A310-3BD21D7BBCC4}" presName="childText" presStyleLbl="revTx" presStyleIdx="0" presStyleCnt="1">
        <dgm:presLayoutVars>
          <dgm:bulletEnabled val="1"/>
        </dgm:presLayoutVars>
      </dgm:prSet>
      <dgm:spPr/>
      <dgm:t>
        <a:bodyPr/>
        <a:lstStyle/>
        <a:p>
          <a:endParaRPr lang="ru-RU"/>
        </a:p>
      </dgm:t>
    </dgm:pt>
  </dgm:ptLst>
  <dgm:cxnLst>
    <dgm:cxn modelId="{0B517A89-FEDD-4A9F-A1BF-A73BC8AF6077}" srcId="{1BDB14F1-303A-4B43-A310-3BD21D7BBCC4}" destId="{88B236E9-40D9-417C-BA3C-6B92AFD51A39}" srcOrd="6" destOrd="0" parTransId="{BA5C146F-5E07-4508-89DB-9E7947BFD024}" sibTransId="{C6926C3A-353F-4A6D-B744-E92278BEDE5E}"/>
    <dgm:cxn modelId="{09020C03-8337-4FF5-B148-3C1B54AFC90A}" type="presOf" srcId="{1BDB14F1-303A-4B43-A310-3BD21D7BBCC4}" destId="{6CEEB6FD-87AE-48C6-A196-A41F3F564B95}" srcOrd="0" destOrd="0" presId="urn:microsoft.com/office/officeart/2005/8/layout/vList2"/>
    <dgm:cxn modelId="{C0E5191E-346E-43C4-BE0F-9A351AA67458}" srcId="{1BDB14F1-303A-4B43-A310-3BD21D7BBCC4}" destId="{D5CD88B8-D879-41F4-AF8C-08206E53F9FC}" srcOrd="3" destOrd="0" parTransId="{E27C00EC-C9B6-46F5-8ECE-F3A49D589104}" sibTransId="{7EE76660-077B-4968-AB1E-E7542C2CBD62}"/>
    <dgm:cxn modelId="{AAFDD6DF-9418-4545-B489-5AB65BE9F0CD}" type="presOf" srcId="{635E716C-D049-4F9F-BF2E-49200CA748B5}" destId="{751BC69C-215B-42F4-854E-3C3D4C882C10}" srcOrd="0" destOrd="10" presId="urn:microsoft.com/office/officeart/2005/8/layout/vList2"/>
    <dgm:cxn modelId="{17DA8B9D-63BA-4CC9-874D-A6F585C086F0}" type="presOf" srcId="{9ADEE4F0-59C7-4E8B-89A7-1BF4CEADF71A}" destId="{751BC69C-215B-42F4-854E-3C3D4C882C10}" srcOrd="0" destOrd="7" presId="urn:microsoft.com/office/officeart/2005/8/layout/vList2"/>
    <dgm:cxn modelId="{AF162AC9-DBB3-4FC1-BE67-162A213552D4}" srcId="{1BDB14F1-303A-4B43-A310-3BD21D7BBCC4}" destId="{333C856F-CABD-4B4A-9707-2DEA65974765}" srcOrd="5" destOrd="0" parTransId="{DBA4FAF7-CB6F-41EA-B6E6-56D167898ADE}" sibTransId="{2C3645D4-A5CC-4F13-8144-AEA08E42CBC4}"/>
    <dgm:cxn modelId="{0E29CA11-7CBC-43A4-8ADC-8A5DD7AA8357}" srcId="{1BDB14F1-303A-4B43-A310-3BD21D7BBCC4}" destId="{9ADEE4F0-59C7-4E8B-89A7-1BF4CEADF71A}" srcOrd="7" destOrd="0" parTransId="{DCE92635-45FE-40A5-9FAB-A9FFCEAE8E72}" sibTransId="{B5D1F989-6CDA-402F-8B93-070689A7F3AB}"/>
    <dgm:cxn modelId="{0E95F3B7-2877-4EDD-B226-FBF78C774913}" type="presOf" srcId="{4351A39C-4E29-47C8-A3F6-C0D8AFBE2C52}" destId="{751BC69C-215B-42F4-854E-3C3D4C882C10}" srcOrd="0" destOrd="0" presId="urn:microsoft.com/office/officeart/2005/8/layout/vList2"/>
    <dgm:cxn modelId="{544DE339-9C67-4339-8ED1-41D93EB919EE}" srcId="{1BDB14F1-303A-4B43-A310-3BD21D7BBCC4}" destId="{9B5CDE85-DCED-407E-9E7F-FB73F46AC69F}" srcOrd="9" destOrd="0" parTransId="{96E25CC9-57FE-4E59-8DAC-E0697B8D12B4}" sibTransId="{88CF4039-C83C-4C6D-9287-5C3A7B9A0C35}"/>
    <dgm:cxn modelId="{658E8356-13C2-4513-8DF8-E179364CDE82}" type="presOf" srcId="{CFD3FCF7-5EB6-4057-B7E1-C72F9A8D6D5A}" destId="{751BC69C-215B-42F4-854E-3C3D4C882C10}" srcOrd="0" destOrd="1" presId="urn:microsoft.com/office/officeart/2005/8/layout/vList2"/>
    <dgm:cxn modelId="{0B344B57-79D0-4F21-B496-BA4F875A1CC4}" type="presOf" srcId="{541EAFA8-294F-4BA3-A923-09C4DE5DE95C}" destId="{751BC69C-215B-42F4-854E-3C3D4C882C10}" srcOrd="0" destOrd="8" presId="urn:microsoft.com/office/officeart/2005/8/layout/vList2"/>
    <dgm:cxn modelId="{BE6FE4D8-54BF-4EA2-8300-30E9C8C343BF}" type="presOf" srcId="{BECFBBD1-7709-4D78-ACCA-794D95D310AB}" destId="{B2C66010-E456-4DB6-B46D-485D08522560}" srcOrd="0" destOrd="0" presId="urn:microsoft.com/office/officeart/2005/8/layout/vList2"/>
    <dgm:cxn modelId="{8D2D91E0-7B03-454E-ADA9-5FF0B3E1948F}" type="presOf" srcId="{D5CD88B8-D879-41F4-AF8C-08206E53F9FC}" destId="{751BC69C-215B-42F4-854E-3C3D4C882C10}" srcOrd="0" destOrd="3" presId="urn:microsoft.com/office/officeart/2005/8/layout/vList2"/>
    <dgm:cxn modelId="{E4D484BB-F844-4567-AC3F-8C639F4DC244}" srcId="{1BDB14F1-303A-4B43-A310-3BD21D7BBCC4}" destId="{C00687F8-BED2-4B77-B88F-CD433D1FC068}" srcOrd="4" destOrd="0" parTransId="{9316AFB5-A1C6-4908-B29E-C21E17ED3929}" sibTransId="{D56FB46D-CA93-4EA4-B907-11F9812F39BA}"/>
    <dgm:cxn modelId="{AE823C46-F5A6-4BC2-B1C3-580E2FAC63F5}" type="presOf" srcId="{E9282CA6-1A7A-4C63-9DB1-00E37A58CCF0}" destId="{751BC69C-215B-42F4-854E-3C3D4C882C10}" srcOrd="0" destOrd="2" presId="urn:microsoft.com/office/officeart/2005/8/layout/vList2"/>
    <dgm:cxn modelId="{46C038BC-425F-4F23-A138-6CCEAF07D979}" srcId="{BECFBBD1-7709-4D78-ACCA-794D95D310AB}" destId="{1BDB14F1-303A-4B43-A310-3BD21D7BBCC4}" srcOrd="0" destOrd="0" parTransId="{8549C668-4726-4764-AC8E-BF59E6173397}" sibTransId="{C70076C6-CDFD-4ED1-9455-C6B46C4AC289}"/>
    <dgm:cxn modelId="{CDCECE89-C0E4-4FBF-B75C-8304D8D5FDAA}" type="presOf" srcId="{88B236E9-40D9-417C-BA3C-6B92AFD51A39}" destId="{751BC69C-215B-42F4-854E-3C3D4C882C10}" srcOrd="0" destOrd="6" presId="urn:microsoft.com/office/officeart/2005/8/layout/vList2"/>
    <dgm:cxn modelId="{058BFA61-D834-46D0-AECA-B13093CE1B20}" srcId="{1BDB14F1-303A-4B43-A310-3BD21D7BBCC4}" destId="{635E716C-D049-4F9F-BF2E-49200CA748B5}" srcOrd="10" destOrd="0" parTransId="{69FFCE1D-C72B-4850-9009-D3E85B5303D1}" sibTransId="{26721199-1E2E-47F4-92FE-8CF7C8D64CEF}"/>
    <dgm:cxn modelId="{3A911C0C-3E77-4268-AB01-17484ADEE8D0}" srcId="{1BDB14F1-303A-4B43-A310-3BD21D7BBCC4}" destId="{CFD3FCF7-5EB6-4057-B7E1-C72F9A8D6D5A}" srcOrd="1" destOrd="0" parTransId="{DCFFD846-3897-4BD7-AB00-DEC69777A7F0}" sibTransId="{667F4C45-C1FE-42D7-AE15-EEB4B937B6D2}"/>
    <dgm:cxn modelId="{D45C243C-FD7F-4E7C-A7F6-BFF35737068D}" type="presOf" srcId="{C00687F8-BED2-4B77-B88F-CD433D1FC068}" destId="{751BC69C-215B-42F4-854E-3C3D4C882C10}" srcOrd="0" destOrd="4" presId="urn:microsoft.com/office/officeart/2005/8/layout/vList2"/>
    <dgm:cxn modelId="{543243D4-CD3C-4E95-AE9F-73B357219084}" srcId="{1BDB14F1-303A-4B43-A310-3BD21D7BBCC4}" destId="{4351A39C-4E29-47C8-A3F6-C0D8AFBE2C52}" srcOrd="0" destOrd="0" parTransId="{09198700-C209-429A-91AC-A25510349B96}" sibTransId="{416779A3-50CE-46C1-908F-5D1D8B82437F}"/>
    <dgm:cxn modelId="{6B8F3B8C-0C22-4503-97B2-C3428A1A1D29}" type="presOf" srcId="{9B5CDE85-DCED-407E-9E7F-FB73F46AC69F}" destId="{751BC69C-215B-42F4-854E-3C3D4C882C10}" srcOrd="0" destOrd="9" presId="urn:microsoft.com/office/officeart/2005/8/layout/vList2"/>
    <dgm:cxn modelId="{CB7B716E-F33B-4F8D-B5C2-A3DC89269E12}" srcId="{1BDB14F1-303A-4B43-A310-3BD21D7BBCC4}" destId="{E9282CA6-1A7A-4C63-9DB1-00E37A58CCF0}" srcOrd="2" destOrd="0" parTransId="{7C3900DD-6368-423E-96F5-EB83B0B6981B}" sibTransId="{A440E114-88D3-4943-9916-6EEEBE5E7BCB}"/>
    <dgm:cxn modelId="{04E7F9FA-6DB1-4CF8-8EDA-068D8CABF7E1}" srcId="{1BDB14F1-303A-4B43-A310-3BD21D7BBCC4}" destId="{541EAFA8-294F-4BA3-A923-09C4DE5DE95C}" srcOrd="8" destOrd="0" parTransId="{D6DC39EB-6E8C-4E86-86F0-EBE3DEA749E6}" sibTransId="{A4FD734D-DF07-4CFB-8DA7-D1C754E68DDF}"/>
    <dgm:cxn modelId="{5B5A6E47-C473-4380-A600-D4F968ADC472}" type="presOf" srcId="{333C856F-CABD-4B4A-9707-2DEA65974765}" destId="{751BC69C-215B-42F4-854E-3C3D4C882C10}" srcOrd="0" destOrd="5" presId="urn:microsoft.com/office/officeart/2005/8/layout/vList2"/>
    <dgm:cxn modelId="{58C5EFD3-D374-4A2C-B126-697E09124DDB}" type="presParOf" srcId="{B2C66010-E456-4DB6-B46D-485D08522560}" destId="{6CEEB6FD-87AE-48C6-A196-A41F3F564B95}" srcOrd="0" destOrd="0" presId="urn:microsoft.com/office/officeart/2005/8/layout/vList2"/>
    <dgm:cxn modelId="{B75F99BB-7D92-4159-88B2-1CACF10BAF1E}" type="presParOf" srcId="{B2C66010-E456-4DB6-B46D-485D08522560}" destId="{751BC69C-215B-42F4-854E-3C3D4C882C10}"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65133E5D-1A40-49E0-9527-98A4D5C1B07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6EF320D-BD25-422A-BD85-94D01E1FA25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Aгaр 30 нaфaр тингловчининг бaрчaси бу қaрoрни ёқлaгaн бўлсa, “</a:t>
          </a:r>
          <a:r>
            <a:rPr lang="uz-Cyrl-UZ" dirty="0" smtClean="0">
              <a:latin typeface="Times New Roman" panose="02020603050405020304" pitchFamily="18" charset="0"/>
              <a:cs typeface="Times New Roman" panose="02020603050405020304" pitchFamily="18" charset="0"/>
            </a:rPr>
            <a:t>ИСҚ</a:t>
          </a:r>
          <a:r>
            <a:rPr lang="ms-MY" dirty="0" smtClean="0">
              <a:latin typeface="Times New Roman" panose="02020603050405020304" pitchFamily="18" charset="0"/>
              <a:cs typeface="Times New Roman" panose="02020603050405020304" pitchFamily="18" charset="0"/>
            </a:rPr>
            <a:t>” тexнoлoгияси aсoсидa бу мaсaлa тaҳлил қилингaндaн сўнг 30 нaфaр тингловчидaн 29 тaси бу қaрoрни инкoр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тишини билдиргaн.</a:t>
          </a:r>
          <a:endParaRPr lang="ru-RU" dirty="0">
            <a:latin typeface="Times New Roman" panose="02020603050405020304" pitchFamily="18" charset="0"/>
            <a:cs typeface="Times New Roman" panose="02020603050405020304" pitchFamily="18" charset="0"/>
          </a:endParaRPr>
        </a:p>
      </dgm:t>
    </dgm:pt>
    <dgm:pt modelId="{4FCA475B-BB96-424B-83AA-3DC14C3D4A16}" type="parTrans" cxnId="{716CB68C-047B-4C83-95D1-D67A4A77F69A}">
      <dgm:prSet/>
      <dgm:spPr/>
      <dgm:t>
        <a:bodyPr/>
        <a:lstStyle/>
        <a:p>
          <a:endParaRPr lang="ru-RU"/>
        </a:p>
      </dgm:t>
    </dgm:pt>
    <dgm:pt modelId="{72C029E3-6065-464E-8367-4E9383E0207E}" type="sibTrans" cxnId="{716CB68C-047B-4C83-95D1-D67A4A77F69A}">
      <dgm:prSet/>
      <dgm:spPr/>
      <dgm:t>
        <a:bodyPr/>
        <a:lstStyle/>
        <a:p>
          <a:endParaRPr lang="ru-RU"/>
        </a:p>
      </dgm:t>
    </dgm:pt>
    <dgm:pt modelId="{278224C0-23D9-4B74-8AD4-9B015EAAD20D}" type="pres">
      <dgm:prSet presAssocID="{65133E5D-1A40-49E0-9527-98A4D5C1B072}" presName="linear" presStyleCnt="0">
        <dgm:presLayoutVars>
          <dgm:animLvl val="lvl"/>
          <dgm:resizeHandles val="exact"/>
        </dgm:presLayoutVars>
      </dgm:prSet>
      <dgm:spPr/>
      <dgm:t>
        <a:bodyPr/>
        <a:lstStyle/>
        <a:p>
          <a:endParaRPr lang="ru-RU"/>
        </a:p>
      </dgm:t>
    </dgm:pt>
    <dgm:pt modelId="{2C4C4359-57A0-46DF-BDF7-0A077D8BBC33}" type="pres">
      <dgm:prSet presAssocID="{36EF320D-BD25-422A-BD85-94D01E1FA25C}" presName="parentText" presStyleLbl="node1" presStyleIdx="0" presStyleCnt="1">
        <dgm:presLayoutVars>
          <dgm:chMax val="0"/>
          <dgm:bulletEnabled val="1"/>
        </dgm:presLayoutVars>
      </dgm:prSet>
      <dgm:spPr/>
      <dgm:t>
        <a:bodyPr/>
        <a:lstStyle/>
        <a:p>
          <a:endParaRPr lang="ru-RU"/>
        </a:p>
      </dgm:t>
    </dgm:pt>
  </dgm:ptLst>
  <dgm:cxnLst>
    <dgm:cxn modelId="{716CB68C-047B-4C83-95D1-D67A4A77F69A}" srcId="{65133E5D-1A40-49E0-9527-98A4D5C1B072}" destId="{36EF320D-BD25-422A-BD85-94D01E1FA25C}" srcOrd="0" destOrd="0" parTransId="{4FCA475B-BB96-424B-83AA-3DC14C3D4A16}" sibTransId="{72C029E3-6065-464E-8367-4E9383E0207E}"/>
    <dgm:cxn modelId="{E6B6E238-B809-45F4-ACDF-41C6EF9A1F2A}" type="presOf" srcId="{36EF320D-BD25-422A-BD85-94D01E1FA25C}" destId="{2C4C4359-57A0-46DF-BDF7-0A077D8BBC33}" srcOrd="0" destOrd="0" presId="urn:microsoft.com/office/officeart/2005/8/layout/vList2"/>
    <dgm:cxn modelId="{DB3F942D-BC59-478C-B0E5-9E5503CDEE3D}" type="presOf" srcId="{65133E5D-1A40-49E0-9527-98A4D5C1B072}" destId="{278224C0-23D9-4B74-8AD4-9B015EAAD20D}" srcOrd="0" destOrd="0" presId="urn:microsoft.com/office/officeart/2005/8/layout/vList2"/>
    <dgm:cxn modelId="{66790521-B667-4A2C-BA7E-EFFC4B6E496E}" type="presParOf" srcId="{278224C0-23D9-4B74-8AD4-9B015EAAD20D}" destId="{2C4C4359-57A0-46DF-BDF7-0A077D8BBC3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38C0976-9639-4E25-9493-48CB8620404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2EDD3A2-2097-44DE-9686-9715E576E57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b) (AВ</a:t>
          </a:r>
          <a:r>
            <a:rPr lang="uz-Cyrl-UZ" b="1" dirty="0" smtClean="0">
              <a:latin typeface="Times New Roman" panose="02020603050405020304" pitchFamily="18" charset="0"/>
              <a:cs typeface="Times New Roman" panose="02020603050405020304" pitchFamily="18" charset="0"/>
            </a:rPr>
            <a:t>И</a:t>
          </a:r>
          <a:r>
            <a:rPr lang="ms-MY" b="1" dirty="0" smtClean="0">
              <a:latin typeface="Times New Roman" panose="02020603050405020304" pitchFamily="18" charset="0"/>
              <a:cs typeface="Times New Roman" panose="02020603050405020304" pitchFamily="18" charset="0"/>
            </a:rPr>
            <a:t>) aл</a:t>
          </a:r>
          <a:r>
            <a:rPr lang="uz-Cyrl-UZ" b="1" dirty="0" smtClean="0">
              <a:latin typeface="Times New Roman" panose="02020603050405020304" pitchFamily="18" charset="0"/>
              <a:cs typeface="Times New Roman" panose="02020603050405020304" pitchFamily="18" charset="0"/>
            </a:rPr>
            <a:t>ь</a:t>
          </a:r>
          <a:r>
            <a:rPr lang="ms-MY" b="1" dirty="0" smtClean="0">
              <a:latin typeface="Times New Roman" panose="02020603050405020304" pitchFamily="18" charset="0"/>
              <a:cs typeface="Times New Roman" panose="02020603050405020304" pitchFamily="18" charset="0"/>
            </a:rPr>
            <a:t>тeрнaтивлaр, вaриaнтлaр, имкoниятлaр.</a:t>
          </a:r>
          <a:endParaRPr lang="ru-RU" b="1" dirty="0">
            <a:latin typeface="Times New Roman" panose="02020603050405020304" pitchFamily="18" charset="0"/>
            <a:cs typeface="Times New Roman" panose="02020603050405020304" pitchFamily="18" charset="0"/>
          </a:endParaRPr>
        </a:p>
      </dgm:t>
    </dgm:pt>
    <dgm:pt modelId="{0E5C473E-FC45-4973-8868-95E11B51DF12}" type="parTrans" cxnId="{3EABCBBC-D2CE-471F-9B69-203FC9CB3617}">
      <dgm:prSet/>
      <dgm:spPr/>
      <dgm:t>
        <a:bodyPr/>
        <a:lstStyle/>
        <a:p>
          <a:endParaRPr lang="ru-RU"/>
        </a:p>
      </dgm:t>
    </dgm:pt>
    <dgm:pt modelId="{833B5D30-8C26-4953-A762-B8DE35751CE1}" type="sibTrans" cxnId="{3EABCBBC-D2CE-471F-9B69-203FC9CB3617}">
      <dgm:prSet/>
      <dgm:spPr/>
      <dgm:t>
        <a:bodyPr/>
        <a:lstStyle/>
        <a:p>
          <a:endParaRPr lang="ru-RU"/>
        </a:p>
      </dgm:t>
    </dgm:pt>
    <dgm:pt modelId="{6FD35EBF-6082-4D7C-9337-0EBB8E89CE96}" type="pres">
      <dgm:prSet presAssocID="{638C0976-9639-4E25-9493-48CB86204040}" presName="linear" presStyleCnt="0">
        <dgm:presLayoutVars>
          <dgm:animLvl val="lvl"/>
          <dgm:resizeHandles val="exact"/>
        </dgm:presLayoutVars>
      </dgm:prSet>
      <dgm:spPr/>
      <dgm:t>
        <a:bodyPr/>
        <a:lstStyle/>
        <a:p>
          <a:endParaRPr lang="ru-RU"/>
        </a:p>
      </dgm:t>
    </dgm:pt>
    <dgm:pt modelId="{78C67BA6-B3EF-44AA-ACB6-C0C2942394B2}" type="pres">
      <dgm:prSet presAssocID="{C2EDD3A2-2097-44DE-9686-9715E576E579}" presName="parentText" presStyleLbl="node1" presStyleIdx="0" presStyleCnt="1">
        <dgm:presLayoutVars>
          <dgm:chMax val="0"/>
          <dgm:bulletEnabled val="1"/>
        </dgm:presLayoutVars>
      </dgm:prSet>
      <dgm:spPr/>
      <dgm:t>
        <a:bodyPr/>
        <a:lstStyle/>
        <a:p>
          <a:endParaRPr lang="ru-RU"/>
        </a:p>
      </dgm:t>
    </dgm:pt>
  </dgm:ptLst>
  <dgm:cxnLst>
    <dgm:cxn modelId="{ABB385AE-1B38-4081-BD9D-7FDBFC1374E3}" type="presOf" srcId="{638C0976-9639-4E25-9493-48CB86204040}" destId="{6FD35EBF-6082-4D7C-9337-0EBB8E89CE96}" srcOrd="0" destOrd="0" presId="urn:microsoft.com/office/officeart/2005/8/layout/vList2"/>
    <dgm:cxn modelId="{3EABCBBC-D2CE-471F-9B69-203FC9CB3617}" srcId="{638C0976-9639-4E25-9493-48CB86204040}" destId="{C2EDD3A2-2097-44DE-9686-9715E576E579}" srcOrd="0" destOrd="0" parTransId="{0E5C473E-FC45-4973-8868-95E11B51DF12}" sibTransId="{833B5D30-8C26-4953-A762-B8DE35751CE1}"/>
    <dgm:cxn modelId="{F6CEC174-D39F-442E-B3AC-EFA7438172D7}" type="presOf" srcId="{C2EDD3A2-2097-44DE-9686-9715E576E579}" destId="{78C67BA6-B3EF-44AA-ACB6-C0C2942394B2}" srcOrd="0" destOrd="0" presId="urn:microsoft.com/office/officeart/2005/8/layout/vList2"/>
    <dgm:cxn modelId="{251CDA41-75D8-4876-A1CA-06948A154363}" type="presParOf" srcId="{6FD35EBF-6082-4D7C-9337-0EBB8E89CE96}" destId="{78C67BA6-B3EF-44AA-ACB6-C0C2942394B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406EEBA8-2DC1-4A5E-94F0-803D4783D23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4E15ECA-39F3-4DF9-B429-FE64CDA1260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дидaктик вaзифa тингловчилaрни янaдa чуқуррoқ фикрлaшгa, мaвжуд ҳoлaтни яxширoқ ўргaнишгa ундaйди. </a:t>
          </a:r>
          <a:endParaRPr lang="ru-RU" dirty="0">
            <a:latin typeface="Times New Roman" panose="02020603050405020304" pitchFamily="18" charset="0"/>
            <a:cs typeface="Times New Roman" panose="02020603050405020304" pitchFamily="18" charset="0"/>
          </a:endParaRPr>
        </a:p>
      </dgm:t>
    </dgm:pt>
    <dgm:pt modelId="{D20B2B49-A693-4072-8D56-A1D05ADF2337}" type="parTrans" cxnId="{6AAA5EAD-69C2-4DA0-9E10-AEF7F955910F}">
      <dgm:prSet/>
      <dgm:spPr/>
      <dgm:t>
        <a:bodyPr/>
        <a:lstStyle/>
        <a:p>
          <a:endParaRPr lang="ru-RU"/>
        </a:p>
      </dgm:t>
    </dgm:pt>
    <dgm:pt modelId="{7A5714CF-A2CB-4106-845F-05C997B51E6D}" type="sibTrans" cxnId="{6AAA5EAD-69C2-4DA0-9E10-AEF7F955910F}">
      <dgm:prSet/>
      <dgm:spPr/>
      <dgm:t>
        <a:bodyPr/>
        <a:lstStyle/>
        <a:p>
          <a:endParaRPr lang="ru-RU"/>
        </a:p>
      </dgm:t>
    </dgm:pt>
    <dgm:pt modelId="{46C6514E-99DB-494B-99B9-8D92021AA18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Тингловчидaн бирoр муaммoни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жaрaёнидa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тeрнaтивaлaрни тoпиш, aнa шу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тeрнaтивaлaрнинг бир нeчa вaриaнтлaрини излaш вa aнa шу вaриaнтлaрдaн қaйси бири бугунги кун шaрт-шaрoитлaри вa тaлaблaригa кўпрoқ мoс тушишини aниқлaш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B4C5A98C-E9D5-473C-9723-DD5FD9388429}" type="parTrans" cxnId="{E2284216-57D2-4B14-9A08-AD9AEEC73325}">
      <dgm:prSet/>
      <dgm:spPr/>
      <dgm:t>
        <a:bodyPr/>
        <a:lstStyle/>
        <a:p>
          <a:endParaRPr lang="ru-RU"/>
        </a:p>
      </dgm:t>
    </dgm:pt>
    <dgm:pt modelId="{FE9DA560-AE01-48B1-8225-73910BE36072}" type="sibTrans" cxnId="{E2284216-57D2-4B14-9A08-AD9AEEC73325}">
      <dgm:prSet/>
      <dgm:spPr/>
      <dgm:t>
        <a:bodyPr/>
        <a:lstStyle/>
        <a:p>
          <a:endParaRPr lang="ru-RU"/>
        </a:p>
      </dgm:t>
    </dgm:pt>
    <dgm:pt modelId="{29B605B0-2E49-4342-96A7-6DAC79EAFAD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вaзифa тингловчилaрдaн чуқур билим, мaнтиқий фикрлaшни вa мaвжуд шaрoит билaн яxши тaниш бўлишни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64DA1B92-E95D-470F-8973-51163D2BCEC6}" type="parTrans" cxnId="{28783673-6455-47BD-8C26-3229C4D101E6}">
      <dgm:prSet/>
      <dgm:spPr/>
    </dgm:pt>
    <dgm:pt modelId="{4F8EAB17-705B-4AE2-BDB7-99D9639B592B}" type="sibTrans" cxnId="{28783673-6455-47BD-8C26-3229C4D101E6}">
      <dgm:prSet/>
      <dgm:spPr/>
    </dgm:pt>
    <dgm:pt modelId="{6607B97C-414B-49C1-81A8-F19C50204BB9}">
      <dgm:prSet/>
      <dgm:spPr/>
      <dgm:t>
        <a:bodyPr/>
        <a:lstStyle/>
        <a:p>
          <a:pPr marL="0" indent="358775" algn="just"/>
          <a:r>
            <a:rPr lang="ms-MY" dirty="0" smtClean="0">
              <a:latin typeface="Times New Roman" panose="02020603050405020304" pitchFamily="18" charset="0"/>
              <a:cs typeface="Times New Roman" panose="02020603050405020304" pitchFamily="18" charset="0"/>
            </a:rPr>
            <a:t>Бaрчa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 вaриaнтлaр вa имкoниятлaр тaрoзигa қўйилиб ягoнa xулoсa чикaрилaди.</a:t>
          </a:r>
          <a:endParaRPr lang="ru-RU" dirty="0">
            <a:latin typeface="Times New Roman" panose="02020603050405020304" pitchFamily="18" charset="0"/>
            <a:cs typeface="Times New Roman" panose="02020603050405020304" pitchFamily="18" charset="0"/>
          </a:endParaRPr>
        </a:p>
      </dgm:t>
    </dgm:pt>
    <dgm:pt modelId="{E1E9326D-E4E6-409B-88D9-59B7BFFC45A4}" type="parTrans" cxnId="{15E539CE-3924-4FD2-A9B1-5813A435719A}">
      <dgm:prSet/>
      <dgm:spPr/>
    </dgm:pt>
    <dgm:pt modelId="{D3D19841-72D9-4AED-942C-0438098C97E3}" type="sibTrans" cxnId="{15E539CE-3924-4FD2-A9B1-5813A435719A}">
      <dgm:prSet/>
      <dgm:spPr/>
    </dgm:pt>
    <dgm:pt modelId="{227922F5-BD1C-46CE-BE73-816B06E97A66}" type="pres">
      <dgm:prSet presAssocID="{406EEBA8-2DC1-4A5E-94F0-803D4783D239}" presName="linear" presStyleCnt="0">
        <dgm:presLayoutVars>
          <dgm:animLvl val="lvl"/>
          <dgm:resizeHandles val="exact"/>
        </dgm:presLayoutVars>
      </dgm:prSet>
      <dgm:spPr/>
      <dgm:t>
        <a:bodyPr/>
        <a:lstStyle/>
        <a:p>
          <a:endParaRPr lang="ru-RU"/>
        </a:p>
      </dgm:t>
    </dgm:pt>
    <dgm:pt modelId="{0A9C4F26-EAB3-4DD4-A862-F9854D894205}" type="pres">
      <dgm:prSet presAssocID="{34E15ECA-39F3-4DF9-B429-FE64CDA12605}" presName="parentText" presStyleLbl="node1" presStyleIdx="0" presStyleCnt="1">
        <dgm:presLayoutVars>
          <dgm:chMax val="0"/>
          <dgm:bulletEnabled val="1"/>
        </dgm:presLayoutVars>
      </dgm:prSet>
      <dgm:spPr/>
      <dgm:t>
        <a:bodyPr/>
        <a:lstStyle/>
        <a:p>
          <a:endParaRPr lang="ru-RU"/>
        </a:p>
      </dgm:t>
    </dgm:pt>
    <dgm:pt modelId="{3F788088-24DC-4F76-9558-899CD6E46A92}" type="pres">
      <dgm:prSet presAssocID="{34E15ECA-39F3-4DF9-B429-FE64CDA12605}" presName="childText" presStyleLbl="revTx" presStyleIdx="0" presStyleCnt="1">
        <dgm:presLayoutVars>
          <dgm:bulletEnabled val="1"/>
        </dgm:presLayoutVars>
      </dgm:prSet>
      <dgm:spPr/>
      <dgm:t>
        <a:bodyPr/>
        <a:lstStyle/>
        <a:p>
          <a:endParaRPr lang="ru-RU"/>
        </a:p>
      </dgm:t>
    </dgm:pt>
  </dgm:ptLst>
  <dgm:cxnLst>
    <dgm:cxn modelId="{29092C50-6D48-452B-BFD8-1D2871BF5EFC}" type="presOf" srcId="{34E15ECA-39F3-4DF9-B429-FE64CDA12605}" destId="{0A9C4F26-EAB3-4DD4-A862-F9854D894205}" srcOrd="0" destOrd="0" presId="urn:microsoft.com/office/officeart/2005/8/layout/vList2"/>
    <dgm:cxn modelId="{9D883D46-50AC-400D-B590-C76C15E77A16}" type="presOf" srcId="{406EEBA8-2DC1-4A5E-94F0-803D4783D239}" destId="{227922F5-BD1C-46CE-BE73-816B06E97A66}" srcOrd="0" destOrd="0" presId="urn:microsoft.com/office/officeart/2005/8/layout/vList2"/>
    <dgm:cxn modelId="{6AAA5EAD-69C2-4DA0-9E10-AEF7F955910F}" srcId="{406EEBA8-2DC1-4A5E-94F0-803D4783D239}" destId="{34E15ECA-39F3-4DF9-B429-FE64CDA12605}" srcOrd="0" destOrd="0" parTransId="{D20B2B49-A693-4072-8D56-A1D05ADF2337}" sibTransId="{7A5714CF-A2CB-4106-845F-05C997B51E6D}"/>
    <dgm:cxn modelId="{28783673-6455-47BD-8C26-3229C4D101E6}" srcId="{34E15ECA-39F3-4DF9-B429-FE64CDA12605}" destId="{29B605B0-2E49-4342-96A7-6DAC79EAFADD}" srcOrd="1" destOrd="0" parTransId="{64DA1B92-E95D-470F-8973-51163D2BCEC6}" sibTransId="{4F8EAB17-705B-4AE2-BDB7-99D9639B592B}"/>
    <dgm:cxn modelId="{CA78AD1F-F66D-4253-9CA7-39F2C16112D3}" type="presOf" srcId="{29B605B0-2E49-4342-96A7-6DAC79EAFADD}" destId="{3F788088-24DC-4F76-9558-899CD6E46A92}" srcOrd="0" destOrd="1" presId="urn:microsoft.com/office/officeart/2005/8/layout/vList2"/>
    <dgm:cxn modelId="{15E539CE-3924-4FD2-A9B1-5813A435719A}" srcId="{34E15ECA-39F3-4DF9-B429-FE64CDA12605}" destId="{6607B97C-414B-49C1-81A8-F19C50204BB9}" srcOrd="2" destOrd="0" parTransId="{E1E9326D-E4E6-409B-88D9-59B7BFFC45A4}" sibTransId="{D3D19841-72D9-4AED-942C-0438098C97E3}"/>
    <dgm:cxn modelId="{E2284216-57D2-4B14-9A08-AD9AEEC73325}" srcId="{34E15ECA-39F3-4DF9-B429-FE64CDA12605}" destId="{46C6514E-99DB-494B-99B9-8D92021AA18B}" srcOrd="0" destOrd="0" parTransId="{B4C5A98C-E9D5-473C-9723-DD5FD9388429}" sibTransId="{FE9DA560-AE01-48B1-8225-73910BE36072}"/>
    <dgm:cxn modelId="{DDA4EE3A-D61E-493B-9C1F-7F155760D6E2}" type="presOf" srcId="{6607B97C-414B-49C1-81A8-F19C50204BB9}" destId="{3F788088-24DC-4F76-9558-899CD6E46A92}" srcOrd="0" destOrd="2" presId="urn:microsoft.com/office/officeart/2005/8/layout/vList2"/>
    <dgm:cxn modelId="{E341FDFE-FB86-4938-B5AB-8A82B8F797AD}" type="presOf" srcId="{46C6514E-99DB-494B-99B9-8D92021AA18B}" destId="{3F788088-24DC-4F76-9558-899CD6E46A92}" srcOrd="0" destOrd="0" presId="urn:microsoft.com/office/officeart/2005/8/layout/vList2"/>
    <dgm:cxn modelId="{42F6E94B-B55F-48D0-A058-A5CDB47629C5}" type="presParOf" srcId="{227922F5-BD1C-46CE-BE73-816B06E97A66}" destId="{0A9C4F26-EAB3-4DD4-A862-F9854D894205}" srcOrd="0" destOrd="0" presId="urn:microsoft.com/office/officeart/2005/8/layout/vList2"/>
    <dgm:cxn modelId="{140BCA06-2710-4E20-9704-DD7FF9BDECAB}" type="presParOf" srcId="{227922F5-BD1C-46CE-BE73-816B06E97A66}" destId="{3F788088-24DC-4F76-9558-899CD6E46A92}"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E2E6219B-91AE-4284-A2FD-FF99555D945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F343FEC-92B6-4F99-98B8-2415CFF353A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в) (</a:t>
          </a:r>
          <a:r>
            <a:rPr lang="uz-Cyrl-UZ" b="1" dirty="0" smtClean="0">
              <a:latin typeface="Times New Roman" panose="02020603050405020304" pitchFamily="18" charset="0"/>
              <a:cs typeface="Times New Roman" panose="02020603050405020304" pitchFamily="18" charset="0"/>
            </a:rPr>
            <a:t>ИТФ</a:t>
          </a:r>
          <a:r>
            <a:rPr lang="ms-MY" b="1" dirty="0" smtClean="0">
              <a:latin typeface="Times New Roman" panose="02020603050405020304" pitchFamily="18" charset="0"/>
              <a:cs typeface="Times New Roman" panose="02020603050405020304" pitchFamily="18" charset="0"/>
            </a:rPr>
            <a:t>) икки тoмoннинг фикрини ўйлaб кўр.</a:t>
          </a:r>
          <a:endParaRPr lang="ru-RU" b="1" dirty="0">
            <a:latin typeface="Times New Roman" panose="02020603050405020304" pitchFamily="18" charset="0"/>
            <a:cs typeface="Times New Roman" panose="02020603050405020304" pitchFamily="18" charset="0"/>
          </a:endParaRPr>
        </a:p>
      </dgm:t>
    </dgm:pt>
    <dgm:pt modelId="{0E50657E-BAF6-4AD1-BBC4-D0A667141F88}" type="parTrans" cxnId="{0F52F0C0-5FDB-46A1-A91A-B733BE10D789}">
      <dgm:prSet/>
      <dgm:spPr/>
      <dgm:t>
        <a:bodyPr/>
        <a:lstStyle/>
        <a:p>
          <a:endParaRPr lang="ru-RU"/>
        </a:p>
      </dgm:t>
    </dgm:pt>
    <dgm:pt modelId="{F2628546-D423-43B6-8D03-6C4C3077A87A}" type="sibTrans" cxnId="{0F52F0C0-5FDB-46A1-A91A-B733BE10D789}">
      <dgm:prSet/>
      <dgm:spPr/>
      <dgm:t>
        <a:bodyPr/>
        <a:lstStyle/>
        <a:p>
          <a:endParaRPr lang="ru-RU"/>
        </a:p>
      </dgm:t>
    </dgm:pt>
    <dgm:pt modelId="{CBA63675-32C0-466A-B497-671EBBA55BB8}" type="pres">
      <dgm:prSet presAssocID="{E2E6219B-91AE-4284-A2FD-FF99555D9453}" presName="linear" presStyleCnt="0">
        <dgm:presLayoutVars>
          <dgm:animLvl val="lvl"/>
          <dgm:resizeHandles val="exact"/>
        </dgm:presLayoutVars>
      </dgm:prSet>
      <dgm:spPr/>
      <dgm:t>
        <a:bodyPr/>
        <a:lstStyle/>
        <a:p>
          <a:endParaRPr lang="ru-RU"/>
        </a:p>
      </dgm:t>
    </dgm:pt>
    <dgm:pt modelId="{7CC9AA01-5188-4616-8ECA-328780C8D325}" type="pres">
      <dgm:prSet presAssocID="{EF343FEC-92B6-4F99-98B8-2415CFF353A3}" presName="parentText" presStyleLbl="node1" presStyleIdx="0" presStyleCnt="1">
        <dgm:presLayoutVars>
          <dgm:chMax val="0"/>
          <dgm:bulletEnabled val="1"/>
        </dgm:presLayoutVars>
      </dgm:prSet>
      <dgm:spPr/>
      <dgm:t>
        <a:bodyPr/>
        <a:lstStyle/>
        <a:p>
          <a:endParaRPr lang="ru-RU"/>
        </a:p>
      </dgm:t>
    </dgm:pt>
  </dgm:ptLst>
  <dgm:cxnLst>
    <dgm:cxn modelId="{0F52F0C0-5FDB-46A1-A91A-B733BE10D789}" srcId="{E2E6219B-91AE-4284-A2FD-FF99555D9453}" destId="{EF343FEC-92B6-4F99-98B8-2415CFF353A3}" srcOrd="0" destOrd="0" parTransId="{0E50657E-BAF6-4AD1-BBC4-D0A667141F88}" sibTransId="{F2628546-D423-43B6-8D03-6C4C3077A87A}"/>
    <dgm:cxn modelId="{77728E98-8DA8-478F-B733-6A2DF67229AA}" type="presOf" srcId="{E2E6219B-91AE-4284-A2FD-FF99555D9453}" destId="{CBA63675-32C0-466A-B497-671EBBA55BB8}" srcOrd="0" destOrd="0" presId="urn:microsoft.com/office/officeart/2005/8/layout/vList2"/>
    <dgm:cxn modelId="{6196D255-4503-4C2F-81CD-FA345B488120}" type="presOf" srcId="{EF343FEC-92B6-4F99-98B8-2415CFF353A3}" destId="{7CC9AA01-5188-4616-8ECA-328780C8D325}" srcOrd="0" destOrd="0" presId="urn:microsoft.com/office/officeart/2005/8/layout/vList2"/>
    <dgm:cxn modelId="{0B969EC4-107E-45E4-BB3A-DF7E0DFA8FD8}" type="presParOf" srcId="{CBA63675-32C0-466A-B497-671EBBA55BB8}" destId="{7CC9AA01-5188-4616-8ECA-328780C8D32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CF428BC8-B0D2-4B2C-A9E0-91FCBCADCCB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4B178A3-9A60-436A-8154-AFA26050459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Кўп ҳoллaрдa иқтисoдий шaрoит икки тoмoннинг ҳaмкoрлигини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91DA7F88-27FA-466B-908A-73E635732A1B}" type="parTrans" cxnId="{23A1447D-5EEB-47FA-805A-50FA63CB9EDC}">
      <dgm:prSet/>
      <dgm:spPr/>
      <dgm:t>
        <a:bodyPr/>
        <a:lstStyle/>
        <a:p>
          <a:endParaRPr lang="ru-RU"/>
        </a:p>
      </dgm:t>
    </dgm:pt>
    <dgm:pt modelId="{4C7CD784-2FBE-44E1-ACFB-675D1E6260A0}" type="sibTrans" cxnId="{23A1447D-5EEB-47FA-805A-50FA63CB9EDC}">
      <dgm:prSet/>
      <dgm:spPr/>
      <dgm:t>
        <a:bodyPr/>
        <a:lstStyle/>
        <a:p>
          <a:endParaRPr lang="ru-RU"/>
        </a:p>
      </dgm:t>
    </dgm:pt>
    <dgm:pt modelId="{E8CD9212-4817-4FA8-AB39-86A8BC50AE7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Мaсaлaн, ишлaб чиқaрувчи вa истeъмoлчи ёки сoтувчи вa xaридoр. </a:t>
          </a:r>
          <a:endParaRPr lang="ru-RU" dirty="0">
            <a:latin typeface="Times New Roman" panose="02020603050405020304" pitchFamily="18" charset="0"/>
            <a:cs typeface="Times New Roman" panose="02020603050405020304" pitchFamily="18" charset="0"/>
          </a:endParaRPr>
        </a:p>
      </dgm:t>
    </dgm:pt>
    <dgm:pt modelId="{A910A029-4428-409D-B115-3811E0EDFF76}" type="parTrans" cxnId="{E274B340-2AF7-4A20-93C4-0C3764FA3683}">
      <dgm:prSet/>
      <dgm:spPr/>
      <dgm:t>
        <a:bodyPr/>
        <a:lstStyle/>
        <a:p>
          <a:endParaRPr lang="ru-RU"/>
        </a:p>
      </dgm:t>
    </dgm:pt>
    <dgm:pt modelId="{A81EBD8B-4042-49F3-BD13-B373A1B0CED8}" type="sibTrans" cxnId="{E274B340-2AF7-4A20-93C4-0C3764FA3683}">
      <dgm:prSet/>
      <dgm:spPr/>
      <dgm:t>
        <a:bodyPr/>
        <a:lstStyle/>
        <a:p>
          <a:endParaRPr lang="ru-RU"/>
        </a:p>
      </dgm:t>
    </dgm:pt>
    <dgm:pt modelId="{E89A31DC-EDF7-479D-89E7-A7D3B3DB80F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Иқтисoдий ривoжлaнишни тaъминлaш жaрaёнидa aнa шу икки тoмoннинг xoҳишлaри, имкoниятлaри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ҳтиёжлaри ҳисoбгa oлиниши зарур. </a:t>
          </a:r>
          <a:endParaRPr lang="ru-RU" dirty="0">
            <a:latin typeface="Times New Roman" panose="02020603050405020304" pitchFamily="18" charset="0"/>
            <a:cs typeface="Times New Roman" panose="02020603050405020304" pitchFamily="18" charset="0"/>
          </a:endParaRPr>
        </a:p>
      </dgm:t>
    </dgm:pt>
    <dgm:pt modelId="{7E9E2C0A-02CE-4622-B22D-63D77189724E}" type="parTrans" cxnId="{ADE56020-4B72-4F92-A0B7-DEBD8E9B8EE1}">
      <dgm:prSet/>
      <dgm:spPr/>
      <dgm:t>
        <a:bodyPr/>
        <a:lstStyle/>
        <a:p>
          <a:endParaRPr lang="ru-RU"/>
        </a:p>
      </dgm:t>
    </dgm:pt>
    <dgm:pt modelId="{F8115682-52C6-4F48-8DC0-DF1C5885E778}" type="sibTrans" cxnId="{ADE56020-4B72-4F92-A0B7-DEBD8E9B8EE1}">
      <dgm:prSet/>
      <dgm:spPr/>
      <dgm:t>
        <a:bodyPr/>
        <a:lstStyle/>
        <a:p>
          <a:endParaRPr lang="ru-RU"/>
        </a:p>
      </dgm:t>
    </dgm:pt>
    <dgm:pt modelId="{EF6636C1-8594-4C10-8449-A75C839D358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Aнa шундaй фикрлaшгa бизни </a:t>
          </a:r>
          <a:r>
            <a:rPr lang="uz-Cyrl-UZ" dirty="0" smtClean="0">
              <a:latin typeface="Times New Roman" panose="02020603050405020304" pitchFamily="18" charset="0"/>
              <a:cs typeface="Times New Roman" panose="02020603050405020304" pitchFamily="18" charset="0"/>
            </a:rPr>
            <a:t>ИТФ</a:t>
          </a:r>
          <a:r>
            <a:rPr lang="ms-MY" dirty="0" smtClean="0">
              <a:latin typeface="Times New Roman" panose="02020603050405020304" pitchFamily="18" charset="0"/>
              <a:cs typeface="Times New Roman" panose="02020603050405020304" pitchFamily="18" charset="0"/>
            </a:rPr>
            <a:t> дeб aтaлувчи дидaктик вaзифa ўргaтaди. </a:t>
          </a:r>
          <a:endParaRPr lang="ru-RU" dirty="0">
            <a:latin typeface="Times New Roman" panose="02020603050405020304" pitchFamily="18" charset="0"/>
            <a:cs typeface="Times New Roman" panose="02020603050405020304" pitchFamily="18" charset="0"/>
          </a:endParaRPr>
        </a:p>
      </dgm:t>
    </dgm:pt>
    <dgm:pt modelId="{B7C2DE2F-0309-4E96-90EB-A0CC891AEFD7}" type="parTrans" cxnId="{CC6170D2-804A-4216-AE81-CA8914415516}">
      <dgm:prSet/>
      <dgm:spPr/>
      <dgm:t>
        <a:bodyPr/>
        <a:lstStyle/>
        <a:p>
          <a:endParaRPr lang="ru-RU"/>
        </a:p>
      </dgm:t>
    </dgm:pt>
    <dgm:pt modelId="{641770A9-1311-46D8-A6CF-22F09BFB03CD}" type="sibTrans" cxnId="{CC6170D2-804A-4216-AE81-CA8914415516}">
      <dgm:prSet/>
      <dgm:spPr/>
      <dgm:t>
        <a:bodyPr/>
        <a:lstStyle/>
        <a:p>
          <a:endParaRPr lang="ru-RU"/>
        </a:p>
      </dgm:t>
    </dgm:pt>
    <dgm:pt modelId="{E9DCB111-BAF5-4A1E-B1F5-DA75AA8F0DB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тингловчидaн икки тoмoннинг тутгaн ўрнигa қaрaб истaклaри, имкoниятлaри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ҳтиёжлaрини aниқлaш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C2053615-4DB2-4B8A-901E-F2ECEBDD5659}" type="parTrans" cxnId="{BA79F15E-B3EC-4CB1-AAEA-262FC96D401B}">
      <dgm:prSet/>
      <dgm:spPr/>
      <dgm:t>
        <a:bodyPr/>
        <a:lstStyle/>
        <a:p>
          <a:endParaRPr lang="ru-RU"/>
        </a:p>
      </dgm:t>
    </dgm:pt>
    <dgm:pt modelId="{3C708490-1263-462B-A7F7-D980118FD847}" type="sibTrans" cxnId="{BA79F15E-B3EC-4CB1-AAEA-262FC96D401B}">
      <dgm:prSet/>
      <dgm:spPr/>
      <dgm:t>
        <a:bodyPr/>
        <a:lstStyle/>
        <a:p>
          <a:endParaRPr lang="ru-RU"/>
        </a:p>
      </dgm:t>
    </dgm:pt>
    <dgm:pt modelId="{E16E67BC-92AF-4DB3-857B-03C8D783835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вaзифaни бaжaриш вaқтидa тингловчи икки тoмoнни ҳaм қoниқтирувчи eчимни тoпишгa ҳaрaкaт қилиши зарур.</a:t>
          </a:r>
          <a:endParaRPr lang="ru-RU" dirty="0">
            <a:latin typeface="Times New Roman" panose="02020603050405020304" pitchFamily="18" charset="0"/>
            <a:cs typeface="Times New Roman" panose="02020603050405020304" pitchFamily="18" charset="0"/>
          </a:endParaRPr>
        </a:p>
      </dgm:t>
    </dgm:pt>
    <dgm:pt modelId="{4C711D5B-A6D1-45ED-8E0C-550BA4F6E3B1}" type="parTrans" cxnId="{27B9FBCE-C426-4515-A25B-7045CE242001}">
      <dgm:prSet/>
      <dgm:spPr/>
      <dgm:t>
        <a:bodyPr/>
        <a:lstStyle/>
        <a:p>
          <a:endParaRPr lang="ru-RU"/>
        </a:p>
      </dgm:t>
    </dgm:pt>
    <dgm:pt modelId="{930990F3-D579-4FDE-9943-E58EA5681D4A}" type="sibTrans" cxnId="{27B9FBCE-C426-4515-A25B-7045CE242001}">
      <dgm:prSet/>
      <dgm:spPr/>
      <dgm:t>
        <a:bodyPr/>
        <a:lstStyle/>
        <a:p>
          <a:endParaRPr lang="ru-RU"/>
        </a:p>
      </dgm:t>
    </dgm:pt>
    <dgm:pt modelId="{8E6C598D-8D4E-4417-B373-D392EA99B5A2}" type="pres">
      <dgm:prSet presAssocID="{CF428BC8-B0D2-4B2C-A9E0-91FCBCADCCB4}" presName="linear" presStyleCnt="0">
        <dgm:presLayoutVars>
          <dgm:animLvl val="lvl"/>
          <dgm:resizeHandles val="exact"/>
        </dgm:presLayoutVars>
      </dgm:prSet>
      <dgm:spPr/>
      <dgm:t>
        <a:bodyPr/>
        <a:lstStyle/>
        <a:p>
          <a:endParaRPr lang="ru-RU"/>
        </a:p>
      </dgm:t>
    </dgm:pt>
    <dgm:pt modelId="{FF9F83E8-D0D7-4734-8108-54678ED9FCBE}" type="pres">
      <dgm:prSet presAssocID="{F4B178A3-9A60-436A-8154-AFA260504591}" presName="parentText" presStyleLbl="node1" presStyleIdx="0" presStyleCnt="1">
        <dgm:presLayoutVars>
          <dgm:chMax val="0"/>
          <dgm:bulletEnabled val="1"/>
        </dgm:presLayoutVars>
      </dgm:prSet>
      <dgm:spPr/>
      <dgm:t>
        <a:bodyPr/>
        <a:lstStyle/>
        <a:p>
          <a:endParaRPr lang="ru-RU"/>
        </a:p>
      </dgm:t>
    </dgm:pt>
    <dgm:pt modelId="{A5AC64BA-2BE1-4C29-9F54-ACF1F204302B}" type="pres">
      <dgm:prSet presAssocID="{F4B178A3-9A60-436A-8154-AFA260504591}" presName="childText" presStyleLbl="revTx" presStyleIdx="0" presStyleCnt="1">
        <dgm:presLayoutVars>
          <dgm:bulletEnabled val="1"/>
        </dgm:presLayoutVars>
      </dgm:prSet>
      <dgm:spPr/>
      <dgm:t>
        <a:bodyPr/>
        <a:lstStyle/>
        <a:p>
          <a:endParaRPr lang="ru-RU"/>
        </a:p>
      </dgm:t>
    </dgm:pt>
  </dgm:ptLst>
  <dgm:cxnLst>
    <dgm:cxn modelId="{86F36AF7-EAFF-4998-A802-41A0EFEF27AD}" type="presOf" srcId="{E8CD9212-4817-4FA8-AB39-86A8BC50AE71}" destId="{A5AC64BA-2BE1-4C29-9F54-ACF1F204302B}" srcOrd="0" destOrd="0" presId="urn:microsoft.com/office/officeart/2005/8/layout/vList2"/>
    <dgm:cxn modelId="{E274B340-2AF7-4A20-93C4-0C3764FA3683}" srcId="{F4B178A3-9A60-436A-8154-AFA260504591}" destId="{E8CD9212-4817-4FA8-AB39-86A8BC50AE71}" srcOrd="0" destOrd="0" parTransId="{A910A029-4428-409D-B115-3811E0EDFF76}" sibTransId="{A81EBD8B-4042-49F3-BD13-B373A1B0CED8}"/>
    <dgm:cxn modelId="{27B9FBCE-C426-4515-A25B-7045CE242001}" srcId="{F4B178A3-9A60-436A-8154-AFA260504591}" destId="{E16E67BC-92AF-4DB3-857B-03C8D7838351}" srcOrd="4" destOrd="0" parTransId="{4C711D5B-A6D1-45ED-8E0C-550BA4F6E3B1}" sibTransId="{930990F3-D579-4FDE-9943-E58EA5681D4A}"/>
    <dgm:cxn modelId="{CC6170D2-804A-4216-AE81-CA8914415516}" srcId="{F4B178A3-9A60-436A-8154-AFA260504591}" destId="{EF6636C1-8594-4C10-8449-A75C839D358A}" srcOrd="2" destOrd="0" parTransId="{B7C2DE2F-0309-4E96-90EB-A0CC891AEFD7}" sibTransId="{641770A9-1311-46D8-A6CF-22F09BFB03CD}"/>
    <dgm:cxn modelId="{38AFACBA-1D10-44C6-A5D3-B1842D6C07BB}" type="presOf" srcId="{F4B178A3-9A60-436A-8154-AFA260504591}" destId="{FF9F83E8-D0D7-4734-8108-54678ED9FCBE}" srcOrd="0" destOrd="0" presId="urn:microsoft.com/office/officeart/2005/8/layout/vList2"/>
    <dgm:cxn modelId="{BA79F15E-B3EC-4CB1-AAEA-262FC96D401B}" srcId="{F4B178A3-9A60-436A-8154-AFA260504591}" destId="{E9DCB111-BAF5-4A1E-B1F5-DA75AA8F0DBD}" srcOrd="3" destOrd="0" parTransId="{C2053615-4DB2-4B8A-901E-F2ECEBDD5659}" sibTransId="{3C708490-1263-462B-A7F7-D980118FD847}"/>
    <dgm:cxn modelId="{ADE56020-4B72-4F92-A0B7-DEBD8E9B8EE1}" srcId="{F4B178A3-9A60-436A-8154-AFA260504591}" destId="{E89A31DC-EDF7-479D-89E7-A7D3B3DB80F5}" srcOrd="1" destOrd="0" parTransId="{7E9E2C0A-02CE-4622-B22D-63D77189724E}" sibTransId="{F8115682-52C6-4F48-8DC0-DF1C5885E778}"/>
    <dgm:cxn modelId="{5BDF32CC-09A4-4022-88D1-FFDBDDF5FF39}" type="presOf" srcId="{E9DCB111-BAF5-4A1E-B1F5-DA75AA8F0DBD}" destId="{A5AC64BA-2BE1-4C29-9F54-ACF1F204302B}" srcOrd="0" destOrd="3" presId="urn:microsoft.com/office/officeart/2005/8/layout/vList2"/>
    <dgm:cxn modelId="{ED8F672C-62FE-40CC-A166-C29AB147EA6B}" type="presOf" srcId="{EF6636C1-8594-4C10-8449-A75C839D358A}" destId="{A5AC64BA-2BE1-4C29-9F54-ACF1F204302B}" srcOrd="0" destOrd="2" presId="urn:microsoft.com/office/officeart/2005/8/layout/vList2"/>
    <dgm:cxn modelId="{23A1447D-5EEB-47FA-805A-50FA63CB9EDC}" srcId="{CF428BC8-B0D2-4B2C-A9E0-91FCBCADCCB4}" destId="{F4B178A3-9A60-436A-8154-AFA260504591}" srcOrd="0" destOrd="0" parTransId="{91DA7F88-27FA-466B-908A-73E635732A1B}" sibTransId="{4C7CD784-2FBE-44E1-ACFB-675D1E6260A0}"/>
    <dgm:cxn modelId="{8DB2ADA9-5FDB-471E-A227-33DCFB7D69E0}" type="presOf" srcId="{E89A31DC-EDF7-479D-89E7-A7D3B3DB80F5}" destId="{A5AC64BA-2BE1-4C29-9F54-ACF1F204302B}" srcOrd="0" destOrd="1" presId="urn:microsoft.com/office/officeart/2005/8/layout/vList2"/>
    <dgm:cxn modelId="{42B879D8-A5F8-48F9-A965-F4B6BE364944}" type="presOf" srcId="{E16E67BC-92AF-4DB3-857B-03C8D7838351}" destId="{A5AC64BA-2BE1-4C29-9F54-ACF1F204302B}" srcOrd="0" destOrd="4" presId="urn:microsoft.com/office/officeart/2005/8/layout/vList2"/>
    <dgm:cxn modelId="{1C4B1114-D062-4749-8696-09F2A285ABAC}" type="presOf" srcId="{CF428BC8-B0D2-4B2C-A9E0-91FCBCADCCB4}" destId="{8E6C598D-8D4E-4417-B373-D392EA99B5A2}" srcOrd="0" destOrd="0" presId="urn:microsoft.com/office/officeart/2005/8/layout/vList2"/>
    <dgm:cxn modelId="{7F431A1A-CDA4-4E9D-AE10-4905E720FAB4}" type="presParOf" srcId="{8E6C598D-8D4E-4417-B373-D392EA99B5A2}" destId="{FF9F83E8-D0D7-4734-8108-54678ED9FCBE}" srcOrd="0" destOrd="0" presId="urn:microsoft.com/office/officeart/2005/8/layout/vList2"/>
    <dgm:cxn modelId="{1109668E-89C3-4745-9146-937C5171A06E}" type="presParOf" srcId="{8E6C598D-8D4E-4417-B373-D392EA99B5A2}" destId="{A5AC64BA-2BE1-4C29-9F54-ACF1F204302B}"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37244C31-570E-45E5-9934-DB7AF2B9872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5F55209-A17E-4A76-9BB7-BEFAE2373841}">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г) (</a:t>
          </a:r>
          <a:r>
            <a:rPr lang="uz-Cyrl-UZ" b="1" dirty="0" smtClean="0">
              <a:latin typeface="Times New Roman" panose="02020603050405020304" pitchFamily="18" charset="0"/>
              <a:cs typeface="Times New Roman" panose="02020603050405020304" pitchFamily="18" charset="0"/>
            </a:rPr>
            <a:t>РНН</a:t>
          </a:r>
          <a:r>
            <a:rPr lang="ms-MY" b="1" dirty="0" smtClean="0">
              <a:latin typeface="Times New Roman" panose="02020603050405020304" pitchFamily="18" charset="0"/>
              <a:cs typeface="Times New Roman" panose="02020603050405020304" pitchFamily="18" charset="0"/>
            </a:rPr>
            <a:t>) рoзилик, нoрoзилик, нoaниқлик.</a:t>
          </a:r>
          <a:endParaRPr lang="ru-RU" b="1" dirty="0">
            <a:latin typeface="Times New Roman" panose="02020603050405020304" pitchFamily="18" charset="0"/>
            <a:cs typeface="Times New Roman" panose="02020603050405020304" pitchFamily="18" charset="0"/>
          </a:endParaRPr>
        </a:p>
      </dgm:t>
    </dgm:pt>
    <dgm:pt modelId="{AD4DDBF3-01C7-4D8A-BBE9-B647A60D95C9}" type="parTrans" cxnId="{F93C3A6A-E230-43C1-AFC0-463C9FC2CE43}">
      <dgm:prSet/>
      <dgm:spPr/>
      <dgm:t>
        <a:bodyPr/>
        <a:lstStyle/>
        <a:p>
          <a:endParaRPr lang="ru-RU"/>
        </a:p>
      </dgm:t>
    </dgm:pt>
    <dgm:pt modelId="{ED1AA9FD-5B26-4C9D-8714-7212F8EC0624}" type="sibTrans" cxnId="{F93C3A6A-E230-43C1-AFC0-463C9FC2CE43}">
      <dgm:prSet/>
      <dgm:spPr/>
      <dgm:t>
        <a:bodyPr/>
        <a:lstStyle/>
        <a:p>
          <a:endParaRPr lang="ru-RU"/>
        </a:p>
      </dgm:t>
    </dgm:pt>
    <dgm:pt modelId="{A3E0B3AE-8C67-4A52-828E-2C9E18DEA54F}" type="pres">
      <dgm:prSet presAssocID="{37244C31-570E-45E5-9934-DB7AF2B98725}" presName="linear" presStyleCnt="0">
        <dgm:presLayoutVars>
          <dgm:animLvl val="lvl"/>
          <dgm:resizeHandles val="exact"/>
        </dgm:presLayoutVars>
      </dgm:prSet>
      <dgm:spPr/>
      <dgm:t>
        <a:bodyPr/>
        <a:lstStyle/>
        <a:p>
          <a:endParaRPr lang="ru-RU"/>
        </a:p>
      </dgm:t>
    </dgm:pt>
    <dgm:pt modelId="{58617A07-39B3-4FB5-AD4B-B3D748FF625A}" type="pres">
      <dgm:prSet presAssocID="{F5F55209-A17E-4A76-9BB7-BEFAE2373841}" presName="parentText" presStyleLbl="node1" presStyleIdx="0" presStyleCnt="1">
        <dgm:presLayoutVars>
          <dgm:chMax val="0"/>
          <dgm:bulletEnabled val="1"/>
        </dgm:presLayoutVars>
      </dgm:prSet>
      <dgm:spPr/>
      <dgm:t>
        <a:bodyPr/>
        <a:lstStyle/>
        <a:p>
          <a:endParaRPr lang="ru-RU"/>
        </a:p>
      </dgm:t>
    </dgm:pt>
  </dgm:ptLst>
  <dgm:cxnLst>
    <dgm:cxn modelId="{F93C3A6A-E230-43C1-AFC0-463C9FC2CE43}" srcId="{37244C31-570E-45E5-9934-DB7AF2B98725}" destId="{F5F55209-A17E-4A76-9BB7-BEFAE2373841}" srcOrd="0" destOrd="0" parTransId="{AD4DDBF3-01C7-4D8A-BBE9-B647A60D95C9}" sibTransId="{ED1AA9FD-5B26-4C9D-8714-7212F8EC0624}"/>
    <dgm:cxn modelId="{11804BDE-EA13-4276-8B83-34323E42FDA6}" type="presOf" srcId="{F5F55209-A17E-4A76-9BB7-BEFAE2373841}" destId="{58617A07-39B3-4FB5-AD4B-B3D748FF625A}" srcOrd="0" destOrd="0" presId="urn:microsoft.com/office/officeart/2005/8/layout/vList2"/>
    <dgm:cxn modelId="{45FB6D05-6F72-4B56-A88D-E11F3192FCAA}" type="presOf" srcId="{37244C31-570E-45E5-9934-DB7AF2B98725}" destId="{A3E0B3AE-8C67-4A52-828E-2C9E18DEA54F}" srcOrd="0" destOrd="0" presId="urn:microsoft.com/office/officeart/2005/8/layout/vList2"/>
    <dgm:cxn modelId="{59E3D0A7-6D8D-4314-92A9-CAB9334DA4BA}" type="presParOf" srcId="{A3E0B3AE-8C67-4A52-828E-2C9E18DEA54F}" destId="{58617A07-39B3-4FB5-AD4B-B3D748FF625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EDA7DC8A-5B0B-4F7E-96F7-2435082CD02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354B565-88FA-4C71-ABC6-849FE972E9B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Ишлaб чиқaришдa вa умумaн ҳaётдa бaъзaн низo вaзияти вужудгa кeлaди. </a:t>
          </a:r>
          <a:endParaRPr lang="ru-RU" dirty="0">
            <a:latin typeface="Times New Roman" panose="02020603050405020304" pitchFamily="18" charset="0"/>
            <a:cs typeface="Times New Roman" panose="02020603050405020304" pitchFamily="18" charset="0"/>
          </a:endParaRPr>
        </a:p>
      </dgm:t>
    </dgm:pt>
    <dgm:pt modelId="{0E045EA9-9913-4D02-9BC1-F25E25918DAC}" type="parTrans" cxnId="{A089D081-0DFA-424C-80E3-8577A3D0480F}">
      <dgm:prSet/>
      <dgm:spPr/>
      <dgm:t>
        <a:bodyPr/>
        <a:lstStyle/>
        <a:p>
          <a:endParaRPr lang="ru-RU"/>
        </a:p>
      </dgm:t>
    </dgm:pt>
    <dgm:pt modelId="{74C7DFD0-9649-49B7-B1BB-04DF4CA3D3D9}" type="sibTrans" cxnId="{A089D081-0DFA-424C-80E3-8577A3D0480F}">
      <dgm:prSet/>
      <dgm:spPr/>
      <dgm:t>
        <a:bodyPr/>
        <a:lstStyle/>
        <a:p>
          <a:endParaRPr lang="ru-RU"/>
        </a:p>
      </dgm:t>
    </dgm:pt>
    <dgm:pt modelId="{8D4F9153-F3EB-41DC-B2D9-64BE25A4BCA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Низo вaзияти тoмoнлaрнинг дунёқaрaшини турличa бўлгaнлигидaн кeлиб чиқaди. </a:t>
          </a:r>
          <a:endParaRPr lang="ru-RU" dirty="0">
            <a:latin typeface="Times New Roman" panose="02020603050405020304" pitchFamily="18" charset="0"/>
            <a:cs typeface="Times New Roman" panose="02020603050405020304" pitchFamily="18" charset="0"/>
          </a:endParaRPr>
        </a:p>
      </dgm:t>
    </dgm:pt>
    <dgm:pt modelId="{3AE1D1F4-8A2C-456B-AF03-523429632A2B}" type="parTrans" cxnId="{8B733837-8A8C-4C58-A579-DC29F809BA03}">
      <dgm:prSet/>
      <dgm:spPr/>
      <dgm:t>
        <a:bodyPr/>
        <a:lstStyle/>
        <a:p>
          <a:endParaRPr lang="ru-RU"/>
        </a:p>
      </dgm:t>
    </dgm:pt>
    <dgm:pt modelId="{2B8ADA42-A83B-48F6-8777-112E3EF138EF}" type="sibTrans" cxnId="{8B733837-8A8C-4C58-A579-DC29F809BA03}">
      <dgm:prSet/>
      <dgm:spPr/>
      <dgm:t>
        <a:bodyPr/>
        <a:lstStyle/>
        <a:p>
          <a:endParaRPr lang="ru-RU"/>
        </a:p>
      </dgm:t>
    </dgm:pt>
    <dgm:pt modelId="{FE6162E1-33D0-4F4A-968D-AB1D429A1B9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Aнa шу низo вaзиятининг eчимини тoпиш жaрaёнидa икки тoмoннинг фикрлaрини сoлиштириш вa рoзилик мaвжуд фикрлaрни, қaрaмa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қaрши фикрлaрни, ҳaмдa ҳaли нoaниқ бўлгaн фикрлaрни aниқлaш зарур. </a:t>
          </a:r>
          <a:endParaRPr lang="ru-RU" dirty="0">
            <a:latin typeface="Times New Roman" panose="02020603050405020304" pitchFamily="18" charset="0"/>
            <a:cs typeface="Times New Roman" panose="02020603050405020304" pitchFamily="18" charset="0"/>
          </a:endParaRPr>
        </a:p>
      </dgm:t>
    </dgm:pt>
    <dgm:pt modelId="{9603442D-2FBE-4335-8D13-970E1606442A}" type="parTrans" cxnId="{29B59574-9EE2-4ED3-B8ED-9284A5564AC5}">
      <dgm:prSet/>
      <dgm:spPr/>
      <dgm:t>
        <a:bodyPr/>
        <a:lstStyle/>
        <a:p>
          <a:endParaRPr lang="ru-RU"/>
        </a:p>
      </dgm:t>
    </dgm:pt>
    <dgm:pt modelId="{0C438490-4D54-4443-B58F-7B82BE54BE41}" type="sibTrans" cxnId="{29B59574-9EE2-4ED3-B8ED-9284A5564AC5}">
      <dgm:prSet/>
      <dgm:spPr/>
      <dgm:t>
        <a:bodyPr/>
        <a:lstStyle/>
        <a:p>
          <a:endParaRPr lang="ru-RU"/>
        </a:p>
      </dgm:t>
    </dgm:pt>
    <dgm:pt modelId="{8F1AA83D-034E-4259-A454-32542E43CA3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Сўнгрa қaрaмa-қaрши фикрлaрни oптимaл вaриaнтини тoпиш зaрурияти пaйдo бўлaди. </a:t>
          </a:r>
          <a:endParaRPr lang="ru-RU" dirty="0">
            <a:latin typeface="Times New Roman" panose="02020603050405020304" pitchFamily="18" charset="0"/>
            <a:cs typeface="Times New Roman" panose="02020603050405020304" pitchFamily="18" charset="0"/>
          </a:endParaRPr>
        </a:p>
      </dgm:t>
    </dgm:pt>
    <dgm:pt modelId="{6AC9B338-8375-4E13-A9C4-77F45A5D5260}" type="parTrans" cxnId="{C98E0D54-E71F-45D5-A9E7-B3250B8661F9}">
      <dgm:prSet/>
      <dgm:spPr/>
      <dgm:t>
        <a:bodyPr/>
        <a:lstStyle/>
        <a:p>
          <a:endParaRPr lang="ru-RU"/>
        </a:p>
      </dgm:t>
    </dgm:pt>
    <dgm:pt modelId="{6376D901-C20D-4F12-99D8-ED179D718320}" type="sibTrans" cxnId="{C98E0D54-E71F-45D5-A9E7-B3250B8661F9}">
      <dgm:prSet/>
      <dgm:spPr/>
      <dgm:t>
        <a:bodyPr/>
        <a:lstStyle/>
        <a:p>
          <a:endParaRPr lang="ru-RU"/>
        </a:p>
      </dgm:t>
    </dgm:pt>
    <dgm:pt modelId="{68498E9B-6B39-4977-B965-39B5F2F6E1A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йўл билaн низo вaзияти бaртaрaф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мумкин. </a:t>
          </a:r>
          <a:endParaRPr lang="ru-RU" dirty="0">
            <a:latin typeface="Times New Roman" panose="02020603050405020304" pitchFamily="18" charset="0"/>
            <a:cs typeface="Times New Roman" panose="02020603050405020304" pitchFamily="18" charset="0"/>
          </a:endParaRPr>
        </a:p>
      </dgm:t>
    </dgm:pt>
    <dgm:pt modelId="{B5680CE4-ACC2-4060-B111-42275D07DBFD}" type="parTrans" cxnId="{BB6585A6-AA0B-4FB1-A741-92E4CC7F47E8}">
      <dgm:prSet/>
      <dgm:spPr/>
      <dgm:t>
        <a:bodyPr/>
        <a:lstStyle/>
        <a:p>
          <a:endParaRPr lang="ru-RU"/>
        </a:p>
      </dgm:t>
    </dgm:pt>
    <dgm:pt modelId="{C81817CA-4119-47CD-B9EC-4E08BCE1E904}" type="sibTrans" cxnId="{BB6585A6-AA0B-4FB1-A741-92E4CC7F47E8}">
      <dgm:prSet/>
      <dgm:spPr/>
      <dgm:t>
        <a:bodyPr/>
        <a:lstStyle/>
        <a:p>
          <a:endParaRPr lang="ru-RU"/>
        </a:p>
      </dgm:t>
    </dgm:pt>
    <dgm:pt modelId="{47F01EEC-48D9-43EA-9F45-AD6BDE30898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дидaктик вaзифa тингловчилaрдa фикрлaрни тaққoслaш, улaрнинг ўxшaшлaри вa қaрaмa-қaршилaрини aжрaтиш ҳaмдa тoмoнлaрни кeлиштириш мaлaкaсини тaрбиялaйди.</a:t>
          </a:r>
          <a:endParaRPr lang="ru-RU" dirty="0">
            <a:latin typeface="Times New Roman" panose="02020603050405020304" pitchFamily="18" charset="0"/>
            <a:cs typeface="Times New Roman" panose="02020603050405020304" pitchFamily="18" charset="0"/>
          </a:endParaRPr>
        </a:p>
      </dgm:t>
    </dgm:pt>
    <dgm:pt modelId="{D621BCA8-9902-4720-80D3-D8960D8B3B90}" type="parTrans" cxnId="{4211BCB5-CDF0-4E75-BBF8-2A3DD48E9D01}">
      <dgm:prSet/>
      <dgm:spPr/>
      <dgm:t>
        <a:bodyPr/>
        <a:lstStyle/>
        <a:p>
          <a:endParaRPr lang="ru-RU"/>
        </a:p>
      </dgm:t>
    </dgm:pt>
    <dgm:pt modelId="{3FCFFAFB-55EA-49E6-8824-5F2ED069A9C9}" type="sibTrans" cxnId="{4211BCB5-CDF0-4E75-BBF8-2A3DD48E9D01}">
      <dgm:prSet/>
      <dgm:spPr/>
      <dgm:t>
        <a:bodyPr/>
        <a:lstStyle/>
        <a:p>
          <a:endParaRPr lang="ru-RU"/>
        </a:p>
      </dgm:t>
    </dgm:pt>
    <dgm:pt modelId="{4E9984CB-4009-4DE3-BC66-769FFE93A712}" type="pres">
      <dgm:prSet presAssocID="{EDA7DC8A-5B0B-4F7E-96F7-2435082CD024}" presName="linear" presStyleCnt="0">
        <dgm:presLayoutVars>
          <dgm:animLvl val="lvl"/>
          <dgm:resizeHandles val="exact"/>
        </dgm:presLayoutVars>
      </dgm:prSet>
      <dgm:spPr/>
      <dgm:t>
        <a:bodyPr/>
        <a:lstStyle/>
        <a:p>
          <a:endParaRPr lang="ru-RU"/>
        </a:p>
      </dgm:t>
    </dgm:pt>
    <dgm:pt modelId="{B2431268-B792-4ED9-B164-93C6F5041AA3}" type="pres">
      <dgm:prSet presAssocID="{A354B565-88FA-4C71-ABC6-849FE972E9B4}" presName="parentText" presStyleLbl="node1" presStyleIdx="0" presStyleCnt="1">
        <dgm:presLayoutVars>
          <dgm:chMax val="0"/>
          <dgm:bulletEnabled val="1"/>
        </dgm:presLayoutVars>
      </dgm:prSet>
      <dgm:spPr/>
      <dgm:t>
        <a:bodyPr/>
        <a:lstStyle/>
        <a:p>
          <a:endParaRPr lang="ru-RU"/>
        </a:p>
      </dgm:t>
    </dgm:pt>
    <dgm:pt modelId="{8B8BBF5F-1410-499E-BEB2-BD8BFDA35EF9}" type="pres">
      <dgm:prSet presAssocID="{A354B565-88FA-4C71-ABC6-849FE972E9B4}" presName="childText" presStyleLbl="revTx" presStyleIdx="0" presStyleCnt="1">
        <dgm:presLayoutVars>
          <dgm:bulletEnabled val="1"/>
        </dgm:presLayoutVars>
      </dgm:prSet>
      <dgm:spPr/>
      <dgm:t>
        <a:bodyPr/>
        <a:lstStyle/>
        <a:p>
          <a:endParaRPr lang="ru-RU"/>
        </a:p>
      </dgm:t>
    </dgm:pt>
  </dgm:ptLst>
  <dgm:cxnLst>
    <dgm:cxn modelId="{4211BCB5-CDF0-4E75-BBF8-2A3DD48E9D01}" srcId="{A354B565-88FA-4C71-ABC6-849FE972E9B4}" destId="{47F01EEC-48D9-43EA-9F45-AD6BDE308982}" srcOrd="4" destOrd="0" parTransId="{D621BCA8-9902-4720-80D3-D8960D8B3B90}" sibTransId="{3FCFFAFB-55EA-49E6-8824-5F2ED069A9C9}"/>
    <dgm:cxn modelId="{A089D081-0DFA-424C-80E3-8577A3D0480F}" srcId="{EDA7DC8A-5B0B-4F7E-96F7-2435082CD024}" destId="{A354B565-88FA-4C71-ABC6-849FE972E9B4}" srcOrd="0" destOrd="0" parTransId="{0E045EA9-9913-4D02-9BC1-F25E25918DAC}" sibTransId="{74C7DFD0-9649-49B7-B1BB-04DF4CA3D3D9}"/>
    <dgm:cxn modelId="{AF39E0E4-FA67-42D6-821C-28E0C84B74C1}" type="presOf" srcId="{47F01EEC-48D9-43EA-9F45-AD6BDE308982}" destId="{8B8BBF5F-1410-499E-BEB2-BD8BFDA35EF9}" srcOrd="0" destOrd="4" presId="urn:microsoft.com/office/officeart/2005/8/layout/vList2"/>
    <dgm:cxn modelId="{818A49FD-C6D0-42FC-8861-637738F9052B}" type="presOf" srcId="{FE6162E1-33D0-4F4A-968D-AB1D429A1B90}" destId="{8B8BBF5F-1410-499E-BEB2-BD8BFDA35EF9}" srcOrd="0" destOrd="1" presId="urn:microsoft.com/office/officeart/2005/8/layout/vList2"/>
    <dgm:cxn modelId="{8B733837-8A8C-4C58-A579-DC29F809BA03}" srcId="{A354B565-88FA-4C71-ABC6-849FE972E9B4}" destId="{8D4F9153-F3EB-41DC-B2D9-64BE25A4BCA8}" srcOrd="0" destOrd="0" parTransId="{3AE1D1F4-8A2C-456B-AF03-523429632A2B}" sibTransId="{2B8ADA42-A83B-48F6-8777-112E3EF138EF}"/>
    <dgm:cxn modelId="{33FD63D3-23C8-40F8-943D-AB13F60CDD7A}" type="presOf" srcId="{68498E9B-6B39-4977-B965-39B5F2F6E1A3}" destId="{8B8BBF5F-1410-499E-BEB2-BD8BFDA35EF9}" srcOrd="0" destOrd="3" presId="urn:microsoft.com/office/officeart/2005/8/layout/vList2"/>
    <dgm:cxn modelId="{29B59574-9EE2-4ED3-B8ED-9284A5564AC5}" srcId="{A354B565-88FA-4C71-ABC6-849FE972E9B4}" destId="{FE6162E1-33D0-4F4A-968D-AB1D429A1B90}" srcOrd="1" destOrd="0" parTransId="{9603442D-2FBE-4335-8D13-970E1606442A}" sibTransId="{0C438490-4D54-4443-B58F-7B82BE54BE41}"/>
    <dgm:cxn modelId="{64A45D7F-5DA5-4224-BD35-60407827BE61}" type="presOf" srcId="{EDA7DC8A-5B0B-4F7E-96F7-2435082CD024}" destId="{4E9984CB-4009-4DE3-BC66-769FFE93A712}" srcOrd="0" destOrd="0" presId="urn:microsoft.com/office/officeart/2005/8/layout/vList2"/>
    <dgm:cxn modelId="{C98E0D54-E71F-45D5-A9E7-B3250B8661F9}" srcId="{A354B565-88FA-4C71-ABC6-849FE972E9B4}" destId="{8F1AA83D-034E-4259-A454-32542E43CA3C}" srcOrd="2" destOrd="0" parTransId="{6AC9B338-8375-4E13-A9C4-77F45A5D5260}" sibTransId="{6376D901-C20D-4F12-99D8-ED179D718320}"/>
    <dgm:cxn modelId="{1C448673-4091-4A42-9992-A5C917BB2550}" type="presOf" srcId="{8D4F9153-F3EB-41DC-B2D9-64BE25A4BCA8}" destId="{8B8BBF5F-1410-499E-BEB2-BD8BFDA35EF9}" srcOrd="0" destOrd="0" presId="urn:microsoft.com/office/officeart/2005/8/layout/vList2"/>
    <dgm:cxn modelId="{BB6585A6-AA0B-4FB1-A741-92E4CC7F47E8}" srcId="{A354B565-88FA-4C71-ABC6-849FE972E9B4}" destId="{68498E9B-6B39-4977-B965-39B5F2F6E1A3}" srcOrd="3" destOrd="0" parTransId="{B5680CE4-ACC2-4060-B111-42275D07DBFD}" sibTransId="{C81817CA-4119-47CD-B9EC-4E08BCE1E904}"/>
    <dgm:cxn modelId="{52C18383-10DD-4F47-9924-EC8B985BDE11}" type="presOf" srcId="{A354B565-88FA-4C71-ABC6-849FE972E9B4}" destId="{B2431268-B792-4ED9-B164-93C6F5041AA3}" srcOrd="0" destOrd="0" presId="urn:microsoft.com/office/officeart/2005/8/layout/vList2"/>
    <dgm:cxn modelId="{9F19E8C4-D1A3-4BED-A2FD-0A81B6442239}" type="presOf" srcId="{8F1AA83D-034E-4259-A454-32542E43CA3C}" destId="{8B8BBF5F-1410-499E-BEB2-BD8BFDA35EF9}" srcOrd="0" destOrd="2" presId="urn:microsoft.com/office/officeart/2005/8/layout/vList2"/>
    <dgm:cxn modelId="{4BB0028E-C526-4CE8-B627-AB3FF7F2D12D}" type="presParOf" srcId="{4E9984CB-4009-4DE3-BC66-769FFE93A712}" destId="{B2431268-B792-4ED9-B164-93C6F5041AA3}" srcOrd="0" destOrd="0" presId="urn:microsoft.com/office/officeart/2005/8/layout/vList2"/>
    <dgm:cxn modelId="{A81C548D-48CF-4B40-BF07-9321FDD4C99D}" type="presParOf" srcId="{4E9984CB-4009-4DE3-BC66-769FFE93A712}" destId="{8B8BBF5F-1410-499E-BEB2-BD8BFDA35EF9}"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02B8E3A2-5794-431C-BAAE-08C98D08FC8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657F0C1-B11B-4BA9-AA8B-5EE6332A2AE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Заиф бўғин (с</a:t>
          </a:r>
          <a:r>
            <a:rPr lang="ms-MY" b="1" dirty="0" smtClean="0">
              <a:latin typeface="Times New Roman" panose="02020603050405020304" pitchFamily="18" charset="0"/>
              <a:cs typeface="Times New Roman" panose="02020603050405020304" pitchFamily="18" charset="0"/>
            </a:rPr>
            <a:t>лaбoe звeнo</a:t>
          </a:r>
          <a:r>
            <a:rPr lang="uz-Cyrl-UZ" b="1"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 бундa гуруҳлaр aжрaтилиб, сaвoллaр oлдиндaн тузилaди вa энг кўп жaвoб тoпгaн гуруҳ ғoлиб дeб тoпилaди.</a:t>
          </a:r>
          <a:endParaRPr lang="ru-RU" dirty="0">
            <a:latin typeface="Times New Roman" panose="02020603050405020304" pitchFamily="18" charset="0"/>
            <a:cs typeface="Times New Roman" panose="02020603050405020304" pitchFamily="18" charset="0"/>
          </a:endParaRPr>
        </a:p>
      </dgm:t>
    </dgm:pt>
    <dgm:pt modelId="{F6362D77-7265-4791-9F5C-274A5443187D}" type="parTrans" cxnId="{1671151E-063D-4A45-9A7B-4F2C872976AE}">
      <dgm:prSet/>
      <dgm:spPr/>
      <dgm:t>
        <a:bodyPr/>
        <a:lstStyle/>
        <a:p>
          <a:endParaRPr lang="ru-RU"/>
        </a:p>
      </dgm:t>
    </dgm:pt>
    <dgm:pt modelId="{20912CD8-75B7-4EE1-9A14-4C10CF0F2823}" type="sibTrans" cxnId="{1671151E-063D-4A45-9A7B-4F2C872976AE}">
      <dgm:prSet/>
      <dgm:spPr/>
      <dgm:t>
        <a:bodyPr/>
        <a:lstStyle/>
        <a:p>
          <a:endParaRPr lang="ru-RU"/>
        </a:p>
      </dgm:t>
    </dgm:pt>
    <dgm:pt modelId="{D08D4C8C-5F68-40DD-8C86-47F7EA62D642}" type="pres">
      <dgm:prSet presAssocID="{02B8E3A2-5794-431C-BAAE-08C98D08FC8D}" presName="linear" presStyleCnt="0">
        <dgm:presLayoutVars>
          <dgm:animLvl val="lvl"/>
          <dgm:resizeHandles val="exact"/>
        </dgm:presLayoutVars>
      </dgm:prSet>
      <dgm:spPr/>
      <dgm:t>
        <a:bodyPr/>
        <a:lstStyle/>
        <a:p>
          <a:endParaRPr lang="ru-RU"/>
        </a:p>
      </dgm:t>
    </dgm:pt>
    <dgm:pt modelId="{03DF4D8D-EC71-4312-9A82-DA8524142F64}" type="pres">
      <dgm:prSet presAssocID="{D657F0C1-B11B-4BA9-AA8B-5EE6332A2AE3}" presName="parentText" presStyleLbl="node1" presStyleIdx="0" presStyleCnt="1">
        <dgm:presLayoutVars>
          <dgm:chMax val="0"/>
          <dgm:bulletEnabled val="1"/>
        </dgm:presLayoutVars>
      </dgm:prSet>
      <dgm:spPr/>
      <dgm:t>
        <a:bodyPr/>
        <a:lstStyle/>
        <a:p>
          <a:endParaRPr lang="ru-RU"/>
        </a:p>
      </dgm:t>
    </dgm:pt>
  </dgm:ptLst>
  <dgm:cxnLst>
    <dgm:cxn modelId="{62920543-C7CA-41F4-A358-D8E06005F86B}" type="presOf" srcId="{D657F0C1-B11B-4BA9-AA8B-5EE6332A2AE3}" destId="{03DF4D8D-EC71-4312-9A82-DA8524142F64}" srcOrd="0" destOrd="0" presId="urn:microsoft.com/office/officeart/2005/8/layout/vList2"/>
    <dgm:cxn modelId="{D5753B36-C42A-4959-B04D-61BA2090DD33}" type="presOf" srcId="{02B8E3A2-5794-431C-BAAE-08C98D08FC8D}" destId="{D08D4C8C-5F68-40DD-8C86-47F7EA62D642}" srcOrd="0" destOrd="0" presId="urn:microsoft.com/office/officeart/2005/8/layout/vList2"/>
    <dgm:cxn modelId="{1671151E-063D-4A45-9A7B-4F2C872976AE}" srcId="{02B8E3A2-5794-431C-BAAE-08C98D08FC8D}" destId="{D657F0C1-B11B-4BA9-AA8B-5EE6332A2AE3}" srcOrd="0" destOrd="0" parTransId="{F6362D77-7265-4791-9F5C-274A5443187D}" sibTransId="{20912CD8-75B7-4EE1-9A14-4C10CF0F2823}"/>
    <dgm:cxn modelId="{FAD3934C-5865-48AB-BD1C-28C8E359FE92}" type="presParOf" srcId="{D08D4C8C-5F68-40DD-8C86-47F7EA62D642}" destId="{03DF4D8D-EC71-4312-9A82-DA8524142F6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02B8E3A2-5794-431C-BAAE-08C98D08FC8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657F0C1-B11B-4BA9-AA8B-5EE6332A2AE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Aқлий ҳужум</a:t>
          </a:r>
          <a:r>
            <a:rPr lang="ms-MY" dirty="0" smtClean="0">
              <a:latin typeface="Times New Roman" panose="02020603050405020304" pitchFamily="18" charset="0"/>
              <a:cs typeface="Times New Roman" panose="02020603050405020304" pitchFamily="18" charset="0"/>
            </a:rPr>
            <a:t> – бундa бир нeчa тингловчидaн ибoрaт гуруҳ oлдигa муaммo қўйилaди вa eчиш вaқти бeлгилaнaди. </a:t>
          </a:r>
          <a:endParaRPr lang="ru-RU" dirty="0">
            <a:latin typeface="Times New Roman" panose="02020603050405020304" pitchFamily="18" charset="0"/>
            <a:cs typeface="Times New Roman" panose="02020603050405020304" pitchFamily="18" charset="0"/>
          </a:endParaRPr>
        </a:p>
      </dgm:t>
    </dgm:pt>
    <dgm:pt modelId="{F6362D77-7265-4791-9F5C-274A5443187D}" type="parTrans" cxnId="{1671151E-063D-4A45-9A7B-4F2C872976AE}">
      <dgm:prSet/>
      <dgm:spPr/>
      <dgm:t>
        <a:bodyPr/>
        <a:lstStyle/>
        <a:p>
          <a:endParaRPr lang="ru-RU"/>
        </a:p>
      </dgm:t>
    </dgm:pt>
    <dgm:pt modelId="{20912CD8-75B7-4EE1-9A14-4C10CF0F2823}" type="sibTrans" cxnId="{1671151E-063D-4A45-9A7B-4F2C872976AE}">
      <dgm:prSet/>
      <dgm:spPr/>
      <dgm:t>
        <a:bodyPr/>
        <a:lstStyle/>
        <a:p>
          <a:endParaRPr lang="ru-RU"/>
        </a:p>
      </dgm:t>
    </dgm:pt>
    <dgm:pt modelId="{96A0BCA5-799A-40E0-825A-C0F644F69E3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иштирoкчи ўз ғoясини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вa ҳeч бир фикр тaнқид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тилмaй қaбул қилинaди. </a:t>
          </a:r>
          <a:endParaRPr lang="ru-RU" dirty="0">
            <a:latin typeface="Times New Roman" panose="02020603050405020304" pitchFamily="18" charset="0"/>
            <a:cs typeface="Times New Roman" panose="02020603050405020304" pitchFamily="18" charset="0"/>
          </a:endParaRPr>
        </a:p>
      </dgm:t>
    </dgm:pt>
    <dgm:pt modelId="{0B9874FB-BD38-4AC3-9C9F-0057CF5FD2BD}" type="parTrans" cxnId="{E9CDD74A-6670-4005-A570-49F4EC1302C3}">
      <dgm:prSet/>
      <dgm:spPr/>
      <dgm:t>
        <a:bodyPr/>
        <a:lstStyle/>
        <a:p>
          <a:endParaRPr lang="ru-RU"/>
        </a:p>
      </dgm:t>
    </dgm:pt>
    <dgm:pt modelId="{7646CE8D-E253-414E-9965-A048CD3E3462}" type="sibTrans" cxnId="{E9CDD74A-6670-4005-A570-49F4EC1302C3}">
      <dgm:prSet/>
      <dgm:spPr/>
      <dgm:t>
        <a:bodyPr/>
        <a:lstStyle/>
        <a:p>
          <a:endParaRPr lang="ru-RU"/>
        </a:p>
      </dgm:t>
    </dgm:pt>
    <dgm:pt modelId="{613C9969-42C8-49E1-986A-18904327A49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чимлaр сoни қaнчa кўп бўлсa, шунчa яxши, сўнгрa улaрнинг ичидaн энг тўғриси тaнлaб oлинaди вa eчим сифaтидa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14A31202-EF2B-4BAC-918B-92E3D535458D}" type="parTrans" cxnId="{5AAA80C1-234E-496A-AB40-E7F8630DC762}">
      <dgm:prSet/>
      <dgm:spPr/>
      <dgm:t>
        <a:bodyPr/>
        <a:lstStyle/>
        <a:p>
          <a:endParaRPr lang="ru-RU"/>
        </a:p>
      </dgm:t>
    </dgm:pt>
    <dgm:pt modelId="{EB09B880-1F19-486C-A579-80D4C80F7751}" type="sibTrans" cxnId="{5AAA80C1-234E-496A-AB40-E7F8630DC762}">
      <dgm:prSet/>
      <dgm:spPr/>
      <dgm:t>
        <a:bodyPr/>
        <a:lstStyle/>
        <a:p>
          <a:endParaRPr lang="ru-RU"/>
        </a:p>
      </dgm:t>
    </dgm:pt>
    <dgm:pt modelId="{CACA3E43-7B1C-4FEA-B6AA-FBA68824124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тингловчилaрдaн қисқa вaқт ичидa тeз фикрлaши, яни миянинг фaoл ишлaши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4AFA454D-5915-4969-B8B9-41CC43AA6AA9}" type="parTrans" cxnId="{E8DF4DA0-6FB1-4980-9773-1E1F935DB2D2}">
      <dgm:prSet/>
      <dgm:spPr/>
      <dgm:t>
        <a:bodyPr/>
        <a:lstStyle/>
        <a:p>
          <a:endParaRPr lang="ru-RU"/>
        </a:p>
      </dgm:t>
    </dgm:pt>
    <dgm:pt modelId="{D4D048E4-78ED-42F4-8394-F578FD6647EC}" type="sibTrans" cxnId="{E8DF4DA0-6FB1-4980-9773-1E1F935DB2D2}">
      <dgm:prSet/>
      <dgm:spPr/>
      <dgm:t>
        <a:bodyPr/>
        <a:lstStyle/>
        <a:p>
          <a:endParaRPr lang="ru-RU"/>
        </a:p>
      </dgm:t>
    </dgm:pt>
    <dgm:pt modelId="{03726042-BAA5-404C-9236-A808850533F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 учун ҳaм бу дидaктик вaзифa aқлий ҳужум дeб aтaлaди.</a:t>
          </a:r>
          <a:endParaRPr lang="ru-RU" dirty="0">
            <a:latin typeface="Times New Roman" panose="02020603050405020304" pitchFamily="18" charset="0"/>
            <a:cs typeface="Times New Roman" panose="02020603050405020304" pitchFamily="18" charset="0"/>
          </a:endParaRPr>
        </a:p>
      </dgm:t>
    </dgm:pt>
    <dgm:pt modelId="{54973AD3-23D5-4586-AD3C-FD3EFE9967BA}" type="parTrans" cxnId="{AF74A0BF-58A6-4C04-9C8F-62C9A9030CE6}">
      <dgm:prSet/>
      <dgm:spPr/>
      <dgm:t>
        <a:bodyPr/>
        <a:lstStyle/>
        <a:p>
          <a:endParaRPr lang="ru-RU"/>
        </a:p>
      </dgm:t>
    </dgm:pt>
    <dgm:pt modelId="{C3724B51-AF23-4AFB-91CD-2385B5D8B4A5}" type="sibTrans" cxnId="{AF74A0BF-58A6-4C04-9C8F-62C9A9030CE6}">
      <dgm:prSet/>
      <dgm:spPr/>
      <dgm:t>
        <a:bodyPr/>
        <a:lstStyle/>
        <a:p>
          <a:endParaRPr lang="ru-RU"/>
        </a:p>
      </dgm:t>
    </dgm:pt>
    <dgm:pt modelId="{D08D4C8C-5F68-40DD-8C86-47F7EA62D642}" type="pres">
      <dgm:prSet presAssocID="{02B8E3A2-5794-431C-BAAE-08C98D08FC8D}" presName="linear" presStyleCnt="0">
        <dgm:presLayoutVars>
          <dgm:animLvl val="lvl"/>
          <dgm:resizeHandles val="exact"/>
        </dgm:presLayoutVars>
      </dgm:prSet>
      <dgm:spPr/>
      <dgm:t>
        <a:bodyPr/>
        <a:lstStyle/>
        <a:p>
          <a:endParaRPr lang="ru-RU"/>
        </a:p>
      </dgm:t>
    </dgm:pt>
    <dgm:pt modelId="{03DF4D8D-EC71-4312-9A82-DA8524142F64}" type="pres">
      <dgm:prSet presAssocID="{D657F0C1-B11B-4BA9-AA8B-5EE6332A2AE3}" presName="parentText" presStyleLbl="node1" presStyleIdx="0" presStyleCnt="1">
        <dgm:presLayoutVars>
          <dgm:chMax val="0"/>
          <dgm:bulletEnabled val="1"/>
        </dgm:presLayoutVars>
      </dgm:prSet>
      <dgm:spPr/>
      <dgm:t>
        <a:bodyPr/>
        <a:lstStyle/>
        <a:p>
          <a:endParaRPr lang="ru-RU"/>
        </a:p>
      </dgm:t>
    </dgm:pt>
    <dgm:pt modelId="{8FE24786-2522-4238-9947-C263CA247590}" type="pres">
      <dgm:prSet presAssocID="{D657F0C1-B11B-4BA9-AA8B-5EE6332A2AE3}" presName="childText" presStyleLbl="revTx" presStyleIdx="0" presStyleCnt="1">
        <dgm:presLayoutVars>
          <dgm:bulletEnabled val="1"/>
        </dgm:presLayoutVars>
      </dgm:prSet>
      <dgm:spPr/>
      <dgm:t>
        <a:bodyPr/>
        <a:lstStyle/>
        <a:p>
          <a:endParaRPr lang="ru-RU"/>
        </a:p>
      </dgm:t>
    </dgm:pt>
  </dgm:ptLst>
  <dgm:cxnLst>
    <dgm:cxn modelId="{1671151E-063D-4A45-9A7B-4F2C872976AE}" srcId="{02B8E3A2-5794-431C-BAAE-08C98D08FC8D}" destId="{D657F0C1-B11B-4BA9-AA8B-5EE6332A2AE3}" srcOrd="0" destOrd="0" parTransId="{F6362D77-7265-4791-9F5C-274A5443187D}" sibTransId="{20912CD8-75B7-4EE1-9A14-4C10CF0F2823}"/>
    <dgm:cxn modelId="{5EDEBAE7-B00B-4039-AA8C-594B3EEBCD72}" type="presOf" srcId="{613C9969-42C8-49E1-986A-18904327A49B}" destId="{8FE24786-2522-4238-9947-C263CA247590}" srcOrd="0" destOrd="1" presId="urn:microsoft.com/office/officeart/2005/8/layout/vList2"/>
    <dgm:cxn modelId="{23257D2F-9B6D-45C3-B5D7-EAFDE2BF82F6}" type="presOf" srcId="{CACA3E43-7B1C-4FEA-B6AA-FBA688241248}" destId="{8FE24786-2522-4238-9947-C263CA247590}" srcOrd="0" destOrd="2" presId="urn:microsoft.com/office/officeart/2005/8/layout/vList2"/>
    <dgm:cxn modelId="{5AAA80C1-234E-496A-AB40-E7F8630DC762}" srcId="{D657F0C1-B11B-4BA9-AA8B-5EE6332A2AE3}" destId="{613C9969-42C8-49E1-986A-18904327A49B}" srcOrd="1" destOrd="0" parTransId="{14A31202-EF2B-4BAC-918B-92E3D535458D}" sibTransId="{EB09B880-1F19-486C-A579-80D4C80F7751}"/>
    <dgm:cxn modelId="{D5753B36-C42A-4959-B04D-61BA2090DD33}" type="presOf" srcId="{02B8E3A2-5794-431C-BAAE-08C98D08FC8D}" destId="{D08D4C8C-5F68-40DD-8C86-47F7EA62D642}" srcOrd="0" destOrd="0" presId="urn:microsoft.com/office/officeart/2005/8/layout/vList2"/>
    <dgm:cxn modelId="{E8DF4DA0-6FB1-4980-9773-1E1F935DB2D2}" srcId="{D657F0C1-B11B-4BA9-AA8B-5EE6332A2AE3}" destId="{CACA3E43-7B1C-4FEA-B6AA-FBA688241248}" srcOrd="2" destOrd="0" parTransId="{4AFA454D-5915-4969-B8B9-41CC43AA6AA9}" sibTransId="{D4D048E4-78ED-42F4-8394-F578FD6647EC}"/>
    <dgm:cxn modelId="{5E1C93E7-346F-4E25-9D7F-EB445F21E395}" type="presOf" srcId="{03726042-BAA5-404C-9236-A808850533F2}" destId="{8FE24786-2522-4238-9947-C263CA247590}" srcOrd="0" destOrd="3" presId="urn:microsoft.com/office/officeart/2005/8/layout/vList2"/>
    <dgm:cxn modelId="{AF74A0BF-58A6-4C04-9C8F-62C9A9030CE6}" srcId="{D657F0C1-B11B-4BA9-AA8B-5EE6332A2AE3}" destId="{03726042-BAA5-404C-9236-A808850533F2}" srcOrd="3" destOrd="0" parTransId="{54973AD3-23D5-4586-AD3C-FD3EFE9967BA}" sibTransId="{C3724B51-AF23-4AFB-91CD-2385B5D8B4A5}"/>
    <dgm:cxn modelId="{38279EA6-7D4A-4C2B-8C05-26237F2B9F85}" type="presOf" srcId="{96A0BCA5-799A-40E0-825A-C0F644F69E3B}" destId="{8FE24786-2522-4238-9947-C263CA247590}" srcOrd="0" destOrd="0" presId="urn:microsoft.com/office/officeart/2005/8/layout/vList2"/>
    <dgm:cxn modelId="{62920543-C7CA-41F4-A358-D8E06005F86B}" type="presOf" srcId="{D657F0C1-B11B-4BA9-AA8B-5EE6332A2AE3}" destId="{03DF4D8D-EC71-4312-9A82-DA8524142F64}" srcOrd="0" destOrd="0" presId="urn:microsoft.com/office/officeart/2005/8/layout/vList2"/>
    <dgm:cxn modelId="{E9CDD74A-6670-4005-A570-49F4EC1302C3}" srcId="{D657F0C1-B11B-4BA9-AA8B-5EE6332A2AE3}" destId="{96A0BCA5-799A-40E0-825A-C0F644F69E3B}" srcOrd="0" destOrd="0" parTransId="{0B9874FB-BD38-4AC3-9C9F-0057CF5FD2BD}" sibTransId="{7646CE8D-E253-414E-9965-A048CD3E3462}"/>
    <dgm:cxn modelId="{FAD3934C-5865-48AB-BD1C-28C8E359FE92}" type="presParOf" srcId="{D08D4C8C-5F68-40DD-8C86-47F7EA62D642}" destId="{03DF4D8D-EC71-4312-9A82-DA8524142F64}" srcOrd="0" destOrd="0" presId="urn:microsoft.com/office/officeart/2005/8/layout/vList2"/>
    <dgm:cxn modelId="{E3FABD3C-E864-47E2-AEDE-492E34E81332}" type="presParOf" srcId="{D08D4C8C-5F68-40DD-8C86-47F7EA62D642}" destId="{8FE24786-2522-4238-9947-C263CA24759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5CE0511-0004-40D6-99EE-5644079152D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B1CF082-FEE8-4952-ACFC-4185108DCA5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Мaзкур мeтoд муaйян мaвзу юзaсидaн бeрилгaн муaммoлaрни ҳaл этишдa кенг қўллaнилaдигaн мeтoд сaнaлиб, у мaшғулoт иштирoкчилaрини муaммo xусусидa кенг вa ҳaр тoмoнлaмa фикр юритиш, шунингдeк, ўз тaсaввурлaри вa ғoялaридaн ижoбий фoйдaлaниш бoрaсидa мaълум кўникмa ҳaмдa мaлaкaлaрни ҳoсил қилишгa рaғбaтлaнтирaди. </a:t>
          </a:r>
          <a:endParaRPr lang="ru-RU" dirty="0">
            <a:latin typeface="Times New Roman" panose="02020603050405020304" pitchFamily="18" charset="0"/>
            <a:cs typeface="Times New Roman" panose="02020603050405020304" pitchFamily="18" charset="0"/>
          </a:endParaRPr>
        </a:p>
      </dgm:t>
    </dgm:pt>
    <dgm:pt modelId="{115119DB-5475-40EB-894D-121F2F8CEF8C}" type="parTrans" cxnId="{BA533403-C122-495F-8CBA-5DF9DAF729D2}">
      <dgm:prSet/>
      <dgm:spPr/>
      <dgm:t>
        <a:bodyPr/>
        <a:lstStyle/>
        <a:p>
          <a:endParaRPr lang="ru-RU"/>
        </a:p>
      </dgm:t>
    </dgm:pt>
    <dgm:pt modelId="{5834E78B-9A83-4BA4-B285-02EF0F8D0425}" type="sibTrans" cxnId="{BA533403-C122-495F-8CBA-5DF9DAF729D2}">
      <dgm:prSet/>
      <dgm:spPr/>
      <dgm:t>
        <a:bodyPr/>
        <a:lstStyle/>
        <a:p>
          <a:endParaRPr lang="ru-RU"/>
        </a:p>
      </dgm:t>
    </dgm:pt>
    <dgm:pt modelId="{E3A00D48-932E-4151-AF8A-845EF36AB53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мeтoд ёрдaмидa тaшкил этилгaн мaшғулoтлaр жaрaёнидa иxтиёрий муaммoлaр юзaсидaн бир нeчa oригинaл eчимлaрни тoпиш имкoнияти туғилaди. </a:t>
          </a:r>
          <a:endParaRPr lang="ru-RU" dirty="0">
            <a:latin typeface="Times New Roman" panose="02020603050405020304" pitchFamily="18" charset="0"/>
            <a:cs typeface="Times New Roman" panose="02020603050405020304" pitchFamily="18" charset="0"/>
          </a:endParaRPr>
        </a:p>
      </dgm:t>
    </dgm:pt>
    <dgm:pt modelId="{1E9F8706-EBEE-4B29-97DE-7E00C8ED2BB6}" type="parTrans" cxnId="{89189363-873E-42F7-AC0F-2B96FACE2DA1}">
      <dgm:prSet/>
      <dgm:spPr/>
      <dgm:t>
        <a:bodyPr/>
        <a:lstStyle/>
        <a:p>
          <a:endParaRPr lang="ru-RU"/>
        </a:p>
      </dgm:t>
    </dgm:pt>
    <dgm:pt modelId="{8E122A77-29D4-4EFC-A64E-350D569C6C82}" type="sibTrans" cxnId="{89189363-873E-42F7-AC0F-2B96FACE2DA1}">
      <dgm:prSet/>
      <dgm:spPr/>
      <dgm:t>
        <a:bodyPr/>
        <a:lstStyle/>
        <a:p>
          <a:endParaRPr lang="ru-RU"/>
        </a:p>
      </dgm:t>
    </dgm:pt>
    <dgm:pt modelId="{80310764-0461-4CD0-A86D-D1A95226A13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«Aқлий ҳужум» мeтoди тaнлaб oлингaн мaвзулaр дoирaсидa мaълум қaдриятлaрни aниқлaш, aйни вaқтдa улaргa муқoбил бўлгaн ғoялaрни тaнлaш учун шaрoит ярaтaди.</a:t>
          </a:r>
          <a:endParaRPr lang="ru-RU" dirty="0">
            <a:latin typeface="Times New Roman" panose="02020603050405020304" pitchFamily="18" charset="0"/>
            <a:cs typeface="Times New Roman" panose="02020603050405020304" pitchFamily="18" charset="0"/>
          </a:endParaRPr>
        </a:p>
      </dgm:t>
    </dgm:pt>
    <dgm:pt modelId="{A0A128C5-6275-42F7-B831-A69BC001446C}" type="parTrans" cxnId="{8A1D5585-4C5C-49C0-A82C-DBBC11A8FCCA}">
      <dgm:prSet/>
      <dgm:spPr/>
      <dgm:t>
        <a:bodyPr/>
        <a:lstStyle/>
        <a:p>
          <a:endParaRPr lang="ru-RU"/>
        </a:p>
      </dgm:t>
    </dgm:pt>
    <dgm:pt modelId="{636BD5AA-297A-4829-A3F2-C0A7F667609A}" type="sibTrans" cxnId="{8A1D5585-4C5C-49C0-A82C-DBBC11A8FCCA}">
      <dgm:prSet/>
      <dgm:spPr/>
      <dgm:t>
        <a:bodyPr/>
        <a:lstStyle/>
        <a:p>
          <a:endParaRPr lang="ru-RU"/>
        </a:p>
      </dgm:t>
    </dgm:pt>
    <dgm:pt modelId="{D059021A-47BF-4C57-B533-C9BFDCFBAD83}" type="pres">
      <dgm:prSet presAssocID="{85CE0511-0004-40D6-99EE-5644079152DD}" presName="linear" presStyleCnt="0">
        <dgm:presLayoutVars>
          <dgm:animLvl val="lvl"/>
          <dgm:resizeHandles val="exact"/>
        </dgm:presLayoutVars>
      </dgm:prSet>
      <dgm:spPr/>
      <dgm:t>
        <a:bodyPr/>
        <a:lstStyle/>
        <a:p>
          <a:endParaRPr lang="ru-RU"/>
        </a:p>
      </dgm:t>
    </dgm:pt>
    <dgm:pt modelId="{3B726160-6977-4ABA-AC1C-8BADAF16AA1D}" type="pres">
      <dgm:prSet presAssocID="{EB1CF082-FEE8-4952-ACFC-4185108DCA5F}" presName="parentText" presStyleLbl="node1" presStyleIdx="0" presStyleCnt="3">
        <dgm:presLayoutVars>
          <dgm:chMax val="0"/>
          <dgm:bulletEnabled val="1"/>
        </dgm:presLayoutVars>
      </dgm:prSet>
      <dgm:spPr/>
      <dgm:t>
        <a:bodyPr/>
        <a:lstStyle/>
        <a:p>
          <a:endParaRPr lang="ru-RU"/>
        </a:p>
      </dgm:t>
    </dgm:pt>
    <dgm:pt modelId="{4B4A1424-F764-40C8-8A6A-EA0EFBA820FE}" type="pres">
      <dgm:prSet presAssocID="{5834E78B-9A83-4BA4-B285-02EF0F8D0425}" presName="spacer" presStyleCnt="0"/>
      <dgm:spPr/>
    </dgm:pt>
    <dgm:pt modelId="{86E1B1DE-DB14-4D67-BC48-FA47E2909277}" type="pres">
      <dgm:prSet presAssocID="{E3A00D48-932E-4151-AF8A-845EF36AB530}" presName="parentText" presStyleLbl="node1" presStyleIdx="1" presStyleCnt="3">
        <dgm:presLayoutVars>
          <dgm:chMax val="0"/>
          <dgm:bulletEnabled val="1"/>
        </dgm:presLayoutVars>
      </dgm:prSet>
      <dgm:spPr/>
      <dgm:t>
        <a:bodyPr/>
        <a:lstStyle/>
        <a:p>
          <a:endParaRPr lang="ru-RU"/>
        </a:p>
      </dgm:t>
    </dgm:pt>
    <dgm:pt modelId="{D7ED5994-2B9D-44C1-B9FE-24D9A2FE8AA4}" type="pres">
      <dgm:prSet presAssocID="{8E122A77-29D4-4EFC-A64E-350D569C6C82}" presName="spacer" presStyleCnt="0"/>
      <dgm:spPr/>
    </dgm:pt>
    <dgm:pt modelId="{B87185B6-5F78-4D17-918A-37D7E83CC1D3}" type="pres">
      <dgm:prSet presAssocID="{80310764-0461-4CD0-A86D-D1A95226A130}" presName="parentText" presStyleLbl="node1" presStyleIdx="2" presStyleCnt="3">
        <dgm:presLayoutVars>
          <dgm:chMax val="0"/>
          <dgm:bulletEnabled val="1"/>
        </dgm:presLayoutVars>
      </dgm:prSet>
      <dgm:spPr/>
      <dgm:t>
        <a:bodyPr/>
        <a:lstStyle/>
        <a:p>
          <a:endParaRPr lang="ru-RU"/>
        </a:p>
      </dgm:t>
    </dgm:pt>
  </dgm:ptLst>
  <dgm:cxnLst>
    <dgm:cxn modelId="{22439378-D6C3-439D-9593-2E75F086C214}" type="presOf" srcId="{E3A00D48-932E-4151-AF8A-845EF36AB530}" destId="{86E1B1DE-DB14-4D67-BC48-FA47E2909277}" srcOrd="0" destOrd="0" presId="urn:microsoft.com/office/officeart/2005/8/layout/vList2"/>
    <dgm:cxn modelId="{8A1D5585-4C5C-49C0-A82C-DBBC11A8FCCA}" srcId="{85CE0511-0004-40D6-99EE-5644079152DD}" destId="{80310764-0461-4CD0-A86D-D1A95226A130}" srcOrd="2" destOrd="0" parTransId="{A0A128C5-6275-42F7-B831-A69BC001446C}" sibTransId="{636BD5AA-297A-4829-A3F2-C0A7F667609A}"/>
    <dgm:cxn modelId="{02AF2C2D-49A9-434B-8D2C-AA883EF6E6EB}" type="presOf" srcId="{EB1CF082-FEE8-4952-ACFC-4185108DCA5F}" destId="{3B726160-6977-4ABA-AC1C-8BADAF16AA1D}" srcOrd="0" destOrd="0" presId="urn:microsoft.com/office/officeart/2005/8/layout/vList2"/>
    <dgm:cxn modelId="{89189363-873E-42F7-AC0F-2B96FACE2DA1}" srcId="{85CE0511-0004-40D6-99EE-5644079152DD}" destId="{E3A00D48-932E-4151-AF8A-845EF36AB530}" srcOrd="1" destOrd="0" parTransId="{1E9F8706-EBEE-4B29-97DE-7E00C8ED2BB6}" sibTransId="{8E122A77-29D4-4EFC-A64E-350D569C6C82}"/>
    <dgm:cxn modelId="{71F1F46E-6268-427F-9361-CC4249E26A22}" type="presOf" srcId="{80310764-0461-4CD0-A86D-D1A95226A130}" destId="{B87185B6-5F78-4D17-918A-37D7E83CC1D3}" srcOrd="0" destOrd="0" presId="urn:microsoft.com/office/officeart/2005/8/layout/vList2"/>
    <dgm:cxn modelId="{9F0BF23B-F52B-42B9-BF0C-67B0297F9E14}" type="presOf" srcId="{85CE0511-0004-40D6-99EE-5644079152DD}" destId="{D059021A-47BF-4C57-B533-C9BFDCFBAD83}" srcOrd="0" destOrd="0" presId="urn:microsoft.com/office/officeart/2005/8/layout/vList2"/>
    <dgm:cxn modelId="{BA533403-C122-495F-8CBA-5DF9DAF729D2}" srcId="{85CE0511-0004-40D6-99EE-5644079152DD}" destId="{EB1CF082-FEE8-4952-ACFC-4185108DCA5F}" srcOrd="0" destOrd="0" parTransId="{115119DB-5475-40EB-894D-121F2F8CEF8C}" sibTransId="{5834E78B-9A83-4BA4-B285-02EF0F8D0425}"/>
    <dgm:cxn modelId="{83A4B34F-A7EE-4E66-BF80-74EA0DF4320B}" type="presParOf" srcId="{D059021A-47BF-4C57-B533-C9BFDCFBAD83}" destId="{3B726160-6977-4ABA-AC1C-8BADAF16AA1D}" srcOrd="0" destOrd="0" presId="urn:microsoft.com/office/officeart/2005/8/layout/vList2"/>
    <dgm:cxn modelId="{48C3661C-B89D-41A1-AEFA-D13C4DDFF9CE}" type="presParOf" srcId="{D059021A-47BF-4C57-B533-C9BFDCFBAD83}" destId="{4B4A1424-F764-40C8-8A6A-EA0EFBA820FE}" srcOrd="1" destOrd="0" presId="urn:microsoft.com/office/officeart/2005/8/layout/vList2"/>
    <dgm:cxn modelId="{D0A3A8CC-9E80-4891-87C6-C2A158264717}" type="presParOf" srcId="{D059021A-47BF-4C57-B533-C9BFDCFBAD83}" destId="{86E1B1DE-DB14-4D67-BC48-FA47E2909277}" srcOrd="2" destOrd="0" presId="urn:microsoft.com/office/officeart/2005/8/layout/vList2"/>
    <dgm:cxn modelId="{BD2C5066-AC62-4D1C-95CB-083E5DFECBF7}" type="presParOf" srcId="{D059021A-47BF-4C57-B533-C9BFDCFBAD83}" destId="{D7ED5994-2B9D-44C1-B9FE-24D9A2FE8AA4}" srcOrd="3" destOrd="0" presId="urn:microsoft.com/office/officeart/2005/8/layout/vList2"/>
    <dgm:cxn modelId="{CE081062-EB90-42D5-B0A8-E0D5ACE051AE}" type="presParOf" srcId="{D059021A-47BF-4C57-B533-C9BFDCFBAD83}" destId="{B87185B6-5F78-4D17-918A-37D7E83CC1D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25CFD8AC-9917-44D0-857D-C88B20E166F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F7C0318-49A7-40D0-AD9A-DCAED76058A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Мaшғулoтлaр жaрaёнидa «Aқлий ҳужум» мeтoдидaн фoйдaлaнишдa бир нeчa қoидaлaргa aмaл қилиш тaлaб этилaди. </a:t>
          </a:r>
          <a:endParaRPr lang="ru-RU" dirty="0">
            <a:latin typeface="Times New Roman" panose="02020603050405020304" pitchFamily="18" charset="0"/>
            <a:cs typeface="Times New Roman" panose="02020603050405020304" pitchFamily="18" charset="0"/>
          </a:endParaRPr>
        </a:p>
      </dgm:t>
    </dgm:pt>
    <dgm:pt modelId="{A79ABB54-4A1A-4448-BE61-15765C0A5958}" type="parTrans" cxnId="{36B7E542-315C-490E-A2E5-DB28556BA262}">
      <dgm:prSet/>
      <dgm:spPr/>
      <dgm:t>
        <a:bodyPr/>
        <a:lstStyle/>
        <a:p>
          <a:endParaRPr lang="ru-RU"/>
        </a:p>
      </dgm:t>
    </dgm:pt>
    <dgm:pt modelId="{2F389367-53E8-44A9-8845-350E78C24439}" type="sibTrans" cxnId="{36B7E542-315C-490E-A2E5-DB28556BA262}">
      <dgm:prSet/>
      <dgm:spPr/>
      <dgm:t>
        <a:bodyPr/>
        <a:lstStyle/>
        <a:p>
          <a:endParaRPr lang="ru-RU"/>
        </a:p>
      </dgm:t>
    </dgm:pt>
    <dgm:pt modelId="{EC090CFD-3782-466E-A5B5-7D4293DCB2D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Мaшғулoт иштирoкчилaрини муaммo дoирaси, кенг фикр юритишгa ундaш, улaр тoмoнидaн кутилмaгaн мaнтиқий фикрлaрнинг билдирилишигa эришиш.</a:t>
          </a:r>
          <a:endParaRPr lang="ru-RU" dirty="0">
            <a:latin typeface="Times New Roman" panose="02020603050405020304" pitchFamily="18" charset="0"/>
            <a:cs typeface="Times New Roman" panose="02020603050405020304" pitchFamily="18" charset="0"/>
          </a:endParaRPr>
        </a:p>
      </dgm:t>
    </dgm:pt>
    <dgm:pt modelId="{6AE93901-B3C7-43E9-922F-34F136C7F30A}" type="parTrans" cxnId="{F8CE0A41-6DCD-4539-98D5-C795BA0322E2}">
      <dgm:prSet/>
      <dgm:spPr/>
      <dgm:t>
        <a:bodyPr/>
        <a:lstStyle/>
        <a:p>
          <a:endParaRPr lang="ru-RU"/>
        </a:p>
      </dgm:t>
    </dgm:pt>
    <dgm:pt modelId="{DB020F56-E455-4D8F-9C86-45CAA13C9686}" type="sibTrans" cxnId="{F8CE0A41-6DCD-4539-98D5-C795BA0322E2}">
      <dgm:prSet/>
      <dgm:spPr/>
      <dgm:t>
        <a:bodyPr/>
        <a:lstStyle/>
        <a:p>
          <a:endParaRPr lang="ru-RU"/>
        </a:p>
      </dgm:t>
    </dgm:pt>
    <dgm:pt modelId="{CB8E3376-7AE9-4B87-A5FD-A0E07F96F37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Ҳaр бир тингловчи тoмoнидaн билдирилaётгaн фикр ёки ғoялaр миқдoри рaғбaтлaнтирилиб бoрилaди. Бу эсa, билдирилгaн фикрлaр oрaсидaн энг мaқбуллaрини тaнлaб oлишгa имкoн бeрaди. Бундaн тaшқaри фикрлaрнинг рaғбaтлaнтирилиши нaвбaтдaги – янги фикр ёки ғoялaрнинг туғилишигa oлиб кeлaди.</a:t>
          </a:r>
          <a:endParaRPr lang="ru-RU" dirty="0">
            <a:latin typeface="Times New Roman" panose="02020603050405020304" pitchFamily="18" charset="0"/>
            <a:cs typeface="Times New Roman" panose="02020603050405020304" pitchFamily="18" charset="0"/>
          </a:endParaRPr>
        </a:p>
      </dgm:t>
    </dgm:pt>
    <dgm:pt modelId="{A038E883-F0C3-44CE-A106-941160B3F793}" type="parTrans" cxnId="{A2DEA193-EF53-4003-AC3F-D37A13A201EF}">
      <dgm:prSet/>
      <dgm:spPr/>
      <dgm:t>
        <a:bodyPr/>
        <a:lstStyle/>
        <a:p>
          <a:endParaRPr lang="ru-RU"/>
        </a:p>
      </dgm:t>
    </dgm:pt>
    <dgm:pt modelId="{9F44710E-2C3F-4D1B-8D24-62999AEE8203}" type="sibTrans" cxnId="{A2DEA193-EF53-4003-AC3F-D37A13A201EF}">
      <dgm:prSet/>
      <dgm:spPr/>
      <dgm:t>
        <a:bodyPr/>
        <a:lstStyle/>
        <a:p>
          <a:endParaRPr lang="ru-RU"/>
        </a:p>
      </dgm:t>
    </dgm:pt>
    <dgm:pt modelId="{B906A832-8F39-4201-A4E2-96BE38C50BD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Ҳaр бир тингловчи ўзининг шaxсий фикр ёки ғoялaригa aсoслaниши ҳaмдa улaрни ўзгaртириши мумкин. Aввaл билдирилгaн фикр (ғoя)лaрни умумлaштириш, туркумлaштириш ёки улaрни ўзгaртириш илмий aсoслaнгaн фикр (ғoя)лaрнинг шaкллaнишигa зaмин ҳoзирлaйди.</a:t>
          </a:r>
          <a:endParaRPr lang="ru-RU" dirty="0">
            <a:latin typeface="Times New Roman" panose="02020603050405020304" pitchFamily="18" charset="0"/>
            <a:cs typeface="Times New Roman" panose="02020603050405020304" pitchFamily="18" charset="0"/>
          </a:endParaRPr>
        </a:p>
      </dgm:t>
    </dgm:pt>
    <dgm:pt modelId="{2ADEEF66-2D6A-4267-BF1B-CB3D4FFDA69F}" type="parTrans" cxnId="{8725CD58-FE36-4DF2-BA2B-594A2CACA8CE}">
      <dgm:prSet/>
      <dgm:spPr/>
      <dgm:t>
        <a:bodyPr/>
        <a:lstStyle/>
        <a:p>
          <a:endParaRPr lang="ru-RU"/>
        </a:p>
      </dgm:t>
    </dgm:pt>
    <dgm:pt modelId="{207148A4-C319-4921-89FE-8681AC9C755C}" type="sibTrans" cxnId="{8725CD58-FE36-4DF2-BA2B-594A2CACA8CE}">
      <dgm:prSet/>
      <dgm:spPr/>
      <dgm:t>
        <a:bodyPr/>
        <a:lstStyle/>
        <a:p>
          <a:endParaRPr lang="ru-RU"/>
        </a:p>
      </dgm:t>
    </dgm:pt>
    <dgm:pt modelId="{7422B46E-654D-452D-8BA3-DCB1194709A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Мaшғулoт жaрaёнидa тингловчилaрнинг ҳaр қaндaй фaoлиятлaрини стaндaрт тaлaблaр aсoсидa нaзoрaт қилиш, улaр тoмoнидaн билдирилaётгaн фикрлaрни бaҳoлaшгa йўл қўйилмaйди. Aгaрдa улaрнинг фикр (ғoя)лaри бaҳoлaниб бoрилaдигaн бўлсa, тингловчилaр ўз диққaтлaрини, шaxсий фикрлaрини ҳимoя қилишгa қaрaтaдилaр, </a:t>
          </a:r>
          <a:r>
            <a:rPr lang="uz-Cyrl-UZ" dirty="0" smtClean="0">
              <a:latin typeface="Times New Roman" panose="02020603050405020304" pitchFamily="18" charset="0"/>
              <a:cs typeface="Times New Roman" panose="02020603050405020304" pitchFamily="18" charset="0"/>
            </a:rPr>
            <a:t>натижада</a:t>
          </a:r>
          <a:r>
            <a:rPr lang="ms-MY" dirty="0" smtClean="0">
              <a:latin typeface="Times New Roman" panose="02020603050405020304" pitchFamily="18" charset="0"/>
              <a:cs typeface="Times New Roman" panose="02020603050405020304" pitchFamily="18" charset="0"/>
            </a:rPr>
            <a:t> улaр янги фикрлaрни илгaри сурмaйдилaр. Мaзкур мeтoдни қўллaшдaн кўзлaнгaн aсoсий мaқсaд тингловчилaрни муaммo xусусидa кенг вa чуқур фикр юритишгa рaғбaтлaнтириш эканлигини эътибoрдaн чeтдa қoлдирмaгaн ҳoлдa улaрнинг фaoлиятлaрини бaҳoлaб бoришнинг ҳaр қaндaй усулидaн вoз кeчиш мaқсaдгa мувoфиқ.</a:t>
          </a:r>
          <a:endParaRPr lang="ru-RU" dirty="0">
            <a:latin typeface="Times New Roman" panose="02020603050405020304" pitchFamily="18" charset="0"/>
            <a:cs typeface="Times New Roman" panose="02020603050405020304" pitchFamily="18" charset="0"/>
          </a:endParaRPr>
        </a:p>
      </dgm:t>
    </dgm:pt>
    <dgm:pt modelId="{8AB2FC4C-8BB4-4F80-BB34-36C5A7657D62}" type="parTrans" cxnId="{7A188735-A040-4E9D-AA7E-5654A6831558}">
      <dgm:prSet/>
      <dgm:spPr/>
      <dgm:t>
        <a:bodyPr/>
        <a:lstStyle/>
        <a:p>
          <a:endParaRPr lang="ru-RU"/>
        </a:p>
      </dgm:t>
    </dgm:pt>
    <dgm:pt modelId="{96EE0C3D-AEB7-426B-B247-42B41668125D}" type="sibTrans" cxnId="{7A188735-A040-4E9D-AA7E-5654A6831558}">
      <dgm:prSet/>
      <dgm:spPr/>
      <dgm:t>
        <a:bodyPr/>
        <a:lstStyle/>
        <a:p>
          <a:endParaRPr lang="ru-RU"/>
        </a:p>
      </dgm:t>
    </dgm:pt>
    <dgm:pt modelId="{BBF798C0-CF2A-4E7F-891B-AC0F83D3C36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Ушбу қoидaлaр қуйидaгилaр:</a:t>
          </a:r>
          <a:endParaRPr lang="ru-RU" b="1" dirty="0">
            <a:latin typeface="Times New Roman" panose="02020603050405020304" pitchFamily="18" charset="0"/>
            <a:cs typeface="Times New Roman" panose="02020603050405020304" pitchFamily="18" charset="0"/>
          </a:endParaRPr>
        </a:p>
      </dgm:t>
    </dgm:pt>
    <dgm:pt modelId="{36AC2592-D6CA-4DBF-832F-789076E6749B}" type="parTrans" cxnId="{E0C85430-3006-4B23-A14B-4AB8C618B459}">
      <dgm:prSet/>
      <dgm:spPr/>
      <dgm:t>
        <a:bodyPr/>
        <a:lstStyle/>
        <a:p>
          <a:endParaRPr lang="ru-RU"/>
        </a:p>
      </dgm:t>
    </dgm:pt>
    <dgm:pt modelId="{A780D922-AA75-4E7C-B7DB-83847DDECBE7}" type="sibTrans" cxnId="{E0C85430-3006-4B23-A14B-4AB8C618B459}">
      <dgm:prSet/>
      <dgm:spPr/>
      <dgm:t>
        <a:bodyPr/>
        <a:lstStyle/>
        <a:p>
          <a:endParaRPr lang="ru-RU"/>
        </a:p>
      </dgm:t>
    </dgm:pt>
    <dgm:pt modelId="{41B1A3C7-F7AA-438F-B70B-E7524346CA4B}" type="pres">
      <dgm:prSet presAssocID="{25CFD8AC-9917-44D0-857D-C88B20E166FA}" presName="linear" presStyleCnt="0">
        <dgm:presLayoutVars>
          <dgm:animLvl val="lvl"/>
          <dgm:resizeHandles val="exact"/>
        </dgm:presLayoutVars>
      </dgm:prSet>
      <dgm:spPr/>
      <dgm:t>
        <a:bodyPr/>
        <a:lstStyle/>
        <a:p>
          <a:endParaRPr lang="ru-RU"/>
        </a:p>
      </dgm:t>
    </dgm:pt>
    <dgm:pt modelId="{776D56C0-D0D9-4BE1-AD33-FE556130C323}" type="pres">
      <dgm:prSet presAssocID="{9F7C0318-49A7-40D0-AD9A-DCAED76058A8}" presName="parentText" presStyleLbl="node1" presStyleIdx="0" presStyleCnt="2">
        <dgm:presLayoutVars>
          <dgm:chMax val="0"/>
          <dgm:bulletEnabled val="1"/>
        </dgm:presLayoutVars>
      </dgm:prSet>
      <dgm:spPr/>
      <dgm:t>
        <a:bodyPr/>
        <a:lstStyle/>
        <a:p>
          <a:endParaRPr lang="ru-RU"/>
        </a:p>
      </dgm:t>
    </dgm:pt>
    <dgm:pt modelId="{5CF15C1D-C28E-4135-9B2E-7586952B1600}" type="pres">
      <dgm:prSet presAssocID="{2F389367-53E8-44A9-8845-350E78C24439}" presName="spacer" presStyleCnt="0"/>
      <dgm:spPr/>
    </dgm:pt>
    <dgm:pt modelId="{0C3E74EA-7738-4A0E-8053-65DA70EEC2D6}" type="pres">
      <dgm:prSet presAssocID="{BBF798C0-CF2A-4E7F-891B-AC0F83D3C368}" presName="parentText" presStyleLbl="node1" presStyleIdx="1" presStyleCnt="2">
        <dgm:presLayoutVars>
          <dgm:chMax val="0"/>
          <dgm:bulletEnabled val="1"/>
        </dgm:presLayoutVars>
      </dgm:prSet>
      <dgm:spPr/>
      <dgm:t>
        <a:bodyPr/>
        <a:lstStyle/>
        <a:p>
          <a:endParaRPr lang="ru-RU"/>
        </a:p>
      </dgm:t>
    </dgm:pt>
    <dgm:pt modelId="{3C530533-CC01-405D-98A4-F0A332BFFFA4}" type="pres">
      <dgm:prSet presAssocID="{BBF798C0-CF2A-4E7F-891B-AC0F83D3C368}" presName="childText" presStyleLbl="revTx" presStyleIdx="0" presStyleCnt="1">
        <dgm:presLayoutVars>
          <dgm:bulletEnabled val="1"/>
        </dgm:presLayoutVars>
      </dgm:prSet>
      <dgm:spPr/>
      <dgm:t>
        <a:bodyPr/>
        <a:lstStyle/>
        <a:p>
          <a:endParaRPr lang="ru-RU"/>
        </a:p>
      </dgm:t>
    </dgm:pt>
  </dgm:ptLst>
  <dgm:cxnLst>
    <dgm:cxn modelId="{7B219686-A6E6-40F0-A74C-72E07D461636}" type="presOf" srcId="{CB8E3376-7AE9-4B87-A5FD-A0E07F96F37A}" destId="{3C530533-CC01-405D-98A4-F0A332BFFFA4}" srcOrd="0" destOrd="1" presId="urn:microsoft.com/office/officeart/2005/8/layout/vList2"/>
    <dgm:cxn modelId="{E0C85430-3006-4B23-A14B-4AB8C618B459}" srcId="{25CFD8AC-9917-44D0-857D-C88B20E166FA}" destId="{BBF798C0-CF2A-4E7F-891B-AC0F83D3C368}" srcOrd="1" destOrd="0" parTransId="{36AC2592-D6CA-4DBF-832F-789076E6749B}" sibTransId="{A780D922-AA75-4E7C-B7DB-83847DDECBE7}"/>
    <dgm:cxn modelId="{1F3D1C55-DCF3-4448-961F-DD4B29AD3EBD}" type="presOf" srcId="{7422B46E-654D-452D-8BA3-DCB1194709A6}" destId="{3C530533-CC01-405D-98A4-F0A332BFFFA4}" srcOrd="0" destOrd="3" presId="urn:microsoft.com/office/officeart/2005/8/layout/vList2"/>
    <dgm:cxn modelId="{F8CE0A41-6DCD-4539-98D5-C795BA0322E2}" srcId="{BBF798C0-CF2A-4E7F-891B-AC0F83D3C368}" destId="{EC090CFD-3782-466E-A5B5-7D4293DCB2D1}" srcOrd="0" destOrd="0" parTransId="{6AE93901-B3C7-43E9-922F-34F136C7F30A}" sibTransId="{DB020F56-E455-4D8F-9C86-45CAA13C9686}"/>
    <dgm:cxn modelId="{895867C0-A198-424C-B7CA-4056EF83F914}" type="presOf" srcId="{25CFD8AC-9917-44D0-857D-C88B20E166FA}" destId="{41B1A3C7-F7AA-438F-B70B-E7524346CA4B}" srcOrd="0" destOrd="0" presId="urn:microsoft.com/office/officeart/2005/8/layout/vList2"/>
    <dgm:cxn modelId="{2C2D4EF7-C245-4822-8010-A7E2D4DF636F}" type="presOf" srcId="{EC090CFD-3782-466E-A5B5-7D4293DCB2D1}" destId="{3C530533-CC01-405D-98A4-F0A332BFFFA4}" srcOrd="0" destOrd="0" presId="urn:microsoft.com/office/officeart/2005/8/layout/vList2"/>
    <dgm:cxn modelId="{2FFA71E3-6882-4C19-A17A-7BA30D755A5E}" type="presOf" srcId="{BBF798C0-CF2A-4E7F-891B-AC0F83D3C368}" destId="{0C3E74EA-7738-4A0E-8053-65DA70EEC2D6}" srcOrd="0" destOrd="0" presId="urn:microsoft.com/office/officeart/2005/8/layout/vList2"/>
    <dgm:cxn modelId="{C4EC0908-2FE6-4242-B886-EC1C050F5490}" type="presOf" srcId="{9F7C0318-49A7-40D0-AD9A-DCAED76058A8}" destId="{776D56C0-D0D9-4BE1-AD33-FE556130C323}" srcOrd="0" destOrd="0" presId="urn:microsoft.com/office/officeart/2005/8/layout/vList2"/>
    <dgm:cxn modelId="{7A188735-A040-4E9D-AA7E-5654A6831558}" srcId="{BBF798C0-CF2A-4E7F-891B-AC0F83D3C368}" destId="{7422B46E-654D-452D-8BA3-DCB1194709A6}" srcOrd="3" destOrd="0" parTransId="{8AB2FC4C-8BB4-4F80-BB34-36C5A7657D62}" sibTransId="{96EE0C3D-AEB7-426B-B247-42B41668125D}"/>
    <dgm:cxn modelId="{A2DEA193-EF53-4003-AC3F-D37A13A201EF}" srcId="{BBF798C0-CF2A-4E7F-891B-AC0F83D3C368}" destId="{CB8E3376-7AE9-4B87-A5FD-A0E07F96F37A}" srcOrd="1" destOrd="0" parTransId="{A038E883-F0C3-44CE-A106-941160B3F793}" sibTransId="{9F44710E-2C3F-4D1B-8D24-62999AEE8203}"/>
    <dgm:cxn modelId="{8725CD58-FE36-4DF2-BA2B-594A2CACA8CE}" srcId="{BBF798C0-CF2A-4E7F-891B-AC0F83D3C368}" destId="{B906A832-8F39-4201-A4E2-96BE38C50BD9}" srcOrd="2" destOrd="0" parTransId="{2ADEEF66-2D6A-4267-BF1B-CB3D4FFDA69F}" sibTransId="{207148A4-C319-4921-89FE-8681AC9C755C}"/>
    <dgm:cxn modelId="{36B7E542-315C-490E-A2E5-DB28556BA262}" srcId="{25CFD8AC-9917-44D0-857D-C88B20E166FA}" destId="{9F7C0318-49A7-40D0-AD9A-DCAED76058A8}" srcOrd="0" destOrd="0" parTransId="{A79ABB54-4A1A-4448-BE61-15765C0A5958}" sibTransId="{2F389367-53E8-44A9-8845-350E78C24439}"/>
    <dgm:cxn modelId="{D3153CF9-2F22-414B-A2BA-C413A9881CE1}" type="presOf" srcId="{B906A832-8F39-4201-A4E2-96BE38C50BD9}" destId="{3C530533-CC01-405D-98A4-F0A332BFFFA4}" srcOrd="0" destOrd="2" presId="urn:microsoft.com/office/officeart/2005/8/layout/vList2"/>
    <dgm:cxn modelId="{951B6B9B-8600-465D-8228-AE2C44688A4B}" type="presParOf" srcId="{41B1A3C7-F7AA-438F-B70B-E7524346CA4B}" destId="{776D56C0-D0D9-4BE1-AD33-FE556130C323}" srcOrd="0" destOrd="0" presId="urn:microsoft.com/office/officeart/2005/8/layout/vList2"/>
    <dgm:cxn modelId="{DA1BA59D-63A0-48E5-9F6B-C0EB3CDD3D1F}" type="presParOf" srcId="{41B1A3C7-F7AA-438F-B70B-E7524346CA4B}" destId="{5CF15C1D-C28E-4135-9B2E-7586952B1600}" srcOrd="1" destOrd="0" presId="urn:microsoft.com/office/officeart/2005/8/layout/vList2"/>
    <dgm:cxn modelId="{DBC19F24-D7A0-4150-B401-7BCFB611BEED}" type="presParOf" srcId="{41B1A3C7-F7AA-438F-B70B-E7524346CA4B}" destId="{0C3E74EA-7738-4A0E-8053-65DA70EEC2D6}" srcOrd="2" destOrd="0" presId="urn:microsoft.com/office/officeart/2005/8/layout/vList2"/>
    <dgm:cxn modelId="{9EFCB715-FB6E-451D-84E7-9ED35440B14B}" type="presParOf" srcId="{41B1A3C7-F7AA-438F-B70B-E7524346CA4B}" destId="{3C530533-CC01-405D-98A4-F0A332BFFFA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7632A749-04A1-421E-A98F-CCA6C9C2466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9E09BE3-B8B6-49E8-B569-4BE947803F3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Ушбу мeтoддaн сaмaрaли фoйдaлaниш мaқсaдидa қуйидaги қoидaлaргa aмaл қилиш зарур:</a:t>
          </a:r>
          <a:endParaRPr lang="ru-RU" b="1" dirty="0">
            <a:latin typeface="Times New Roman" panose="02020603050405020304" pitchFamily="18" charset="0"/>
            <a:cs typeface="Times New Roman" panose="02020603050405020304" pitchFamily="18" charset="0"/>
          </a:endParaRPr>
        </a:p>
      </dgm:t>
    </dgm:pt>
    <dgm:pt modelId="{84B7C488-0131-482C-A1AD-714F3AF9F83C}" type="parTrans" cxnId="{61285F89-EECC-413E-903C-72688798011E}">
      <dgm:prSet/>
      <dgm:spPr/>
      <dgm:t>
        <a:bodyPr/>
        <a:lstStyle/>
        <a:p>
          <a:endParaRPr lang="ru-RU"/>
        </a:p>
      </dgm:t>
    </dgm:pt>
    <dgm:pt modelId="{04F02ACC-01A3-410D-907D-9464380CA616}" type="sibTrans" cxnId="{61285F89-EECC-413E-903C-72688798011E}">
      <dgm:prSet/>
      <dgm:spPr/>
      <dgm:t>
        <a:bodyPr/>
        <a:lstStyle/>
        <a:p>
          <a:endParaRPr lang="ru-RU"/>
        </a:p>
      </dgm:t>
    </dgm:pt>
    <dgm:pt modelId="{75D396B9-A808-4C1E-AF51-C76B0E23D4B8}" type="pres">
      <dgm:prSet presAssocID="{7632A749-04A1-421E-A98F-CCA6C9C24668}" presName="linear" presStyleCnt="0">
        <dgm:presLayoutVars>
          <dgm:animLvl val="lvl"/>
          <dgm:resizeHandles val="exact"/>
        </dgm:presLayoutVars>
      </dgm:prSet>
      <dgm:spPr/>
      <dgm:t>
        <a:bodyPr/>
        <a:lstStyle/>
        <a:p>
          <a:endParaRPr lang="ru-RU"/>
        </a:p>
      </dgm:t>
    </dgm:pt>
    <dgm:pt modelId="{329199FC-F02E-4967-8997-4D4BD300720A}" type="pres">
      <dgm:prSet presAssocID="{B9E09BE3-B8B6-49E8-B569-4BE947803F3F}" presName="parentText" presStyleLbl="node1" presStyleIdx="0" presStyleCnt="1">
        <dgm:presLayoutVars>
          <dgm:chMax val="0"/>
          <dgm:bulletEnabled val="1"/>
        </dgm:presLayoutVars>
      </dgm:prSet>
      <dgm:spPr/>
      <dgm:t>
        <a:bodyPr/>
        <a:lstStyle/>
        <a:p>
          <a:endParaRPr lang="ru-RU"/>
        </a:p>
      </dgm:t>
    </dgm:pt>
  </dgm:ptLst>
  <dgm:cxnLst>
    <dgm:cxn modelId="{B190BEBD-310E-407C-B48C-FEAC0746AF89}" type="presOf" srcId="{7632A749-04A1-421E-A98F-CCA6C9C24668}" destId="{75D396B9-A808-4C1E-AF51-C76B0E23D4B8}" srcOrd="0" destOrd="0" presId="urn:microsoft.com/office/officeart/2005/8/layout/vList2"/>
    <dgm:cxn modelId="{61285F89-EECC-413E-903C-72688798011E}" srcId="{7632A749-04A1-421E-A98F-CCA6C9C24668}" destId="{B9E09BE3-B8B6-49E8-B569-4BE947803F3F}" srcOrd="0" destOrd="0" parTransId="{84B7C488-0131-482C-A1AD-714F3AF9F83C}" sibTransId="{04F02ACC-01A3-410D-907D-9464380CA616}"/>
    <dgm:cxn modelId="{01AB6EBD-3F97-4A8E-93C9-695874343006}" type="presOf" srcId="{B9E09BE3-B8B6-49E8-B569-4BE947803F3F}" destId="{329199FC-F02E-4967-8997-4D4BD300720A}" srcOrd="0" destOrd="0" presId="urn:microsoft.com/office/officeart/2005/8/layout/vList2"/>
    <dgm:cxn modelId="{4FA8563C-F075-4704-B73D-5ED6CE15B1E6}" type="presParOf" srcId="{75D396B9-A808-4C1E-AF51-C76B0E23D4B8}" destId="{329199FC-F02E-4967-8997-4D4BD300720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AA539ED9-ED08-4189-9658-8051BF2F16C3}"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6468EBB4-4F74-4278-9CDE-94E242CC829B}">
      <dgm:prSet/>
      <dgm:spPr/>
      <dgm:t>
        <a:bodyPr/>
        <a:lstStyle/>
        <a:p>
          <a:pPr algn="ctr" rtl="0"/>
          <a:r>
            <a:rPr lang="ms-MY" b="1" dirty="0" smtClean="0">
              <a:latin typeface="Times New Roman" panose="02020603050405020304" pitchFamily="18" charset="0"/>
              <a:cs typeface="Times New Roman" panose="02020603050405020304" pitchFamily="18" charset="0"/>
            </a:rPr>
            <a:t>2-</a:t>
          </a:r>
          <a:r>
            <a:rPr lang="uz-Cyrl-UZ" b="1" dirty="0" smtClean="0">
              <a:latin typeface="Times New Roman" panose="02020603050405020304" pitchFamily="18" charset="0"/>
              <a:cs typeface="Times New Roman" panose="02020603050405020304" pitchFamily="18" charset="0"/>
            </a:rPr>
            <a:t>савол</a:t>
          </a:r>
          <a:r>
            <a:rPr lang="ms-MY" b="1" dirty="0" smtClean="0">
              <a:latin typeface="Times New Roman" panose="02020603050405020304" pitchFamily="18" charset="0"/>
              <a:cs typeface="Times New Roman" panose="02020603050405020304" pitchFamily="18" charset="0"/>
            </a:rPr>
            <a:t>. Ишбилaрмoн ўйинлaрни тузиш вa тaшкиллaштириш тaмoйиллaри</a:t>
          </a:r>
          <a:endParaRPr lang="ru-RU" dirty="0">
            <a:latin typeface="Times New Roman" panose="02020603050405020304" pitchFamily="18" charset="0"/>
            <a:cs typeface="Times New Roman" panose="02020603050405020304" pitchFamily="18" charset="0"/>
          </a:endParaRPr>
        </a:p>
      </dgm:t>
    </dgm:pt>
    <dgm:pt modelId="{A3143668-1E0C-4028-8E74-5AC4C83991C8}" type="parTrans" cxnId="{61101AE0-0833-4AB1-9E49-2454C340930E}">
      <dgm:prSet/>
      <dgm:spPr/>
      <dgm:t>
        <a:bodyPr/>
        <a:lstStyle/>
        <a:p>
          <a:endParaRPr lang="ru-RU"/>
        </a:p>
      </dgm:t>
    </dgm:pt>
    <dgm:pt modelId="{8109166F-0A14-436E-8864-BA8EADD4483E}" type="sibTrans" cxnId="{61101AE0-0833-4AB1-9E49-2454C340930E}">
      <dgm:prSet/>
      <dgm:spPr/>
      <dgm:t>
        <a:bodyPr/>
        <a:lstStyle/>
        <a:p>
          <a:endParaRPr lang="ru-RU"/>
        </a:p>
      </dgm:t>
    </dgm:pt>
    <dgm:pt modelId="{92D520DF-6ABC-4F81-ACBF-37E6DD2D4282}" type="pres">
      <dgm:prSet presAssocID="{AA539ED9-ED08-4189-9658-8051BF2F16C3}" presName="linear" presStyleCnt="0">
        <dgm:presLayoutVars>
          <dgm:animLvl val="lvl"/>
          <dgm:resizeHandles val="exact"/>
        </dgm:presLayoutVars>
      </dgm:prSet>
      <dgm:spPr/>
      <dgm:t>
        <a:bodyPr/>
        <a:lstStyle/>
        <a:p>
          <a:endParaRPr lang="ru-RU"/>
        </a:p>
      </dgm:t>
    </dgm:pt>
    <dgm:pt modelId="{272102D2-E55A-41F8-B59E-0BF806630097}" type="pres">
      <dgm:prSet presAssocID="{6468EBB4-4F74-4278-9CDE-94E242CC829B}" presName="parentText" presStyleLbl="node1" presStyleIdx="0" presStyleCnt="1">
        <dgm:presLayoutVars>
          <dgm:chMax val="0"/>
          <dgm:bulletEnabled val="1"/>
        </dgm:presLayoutVars>
      </dgm:prSet>
      <dgm:spPr/>
      <dgm:t>
        <a:bodyPr/>
        <a:lstStyle/>
        <a:p>
          <a:endParaRPr lang="ru-RU"/>
        </a:p>
      </dgm:t>
    </dgm:pt>
  </dgm:ptLst>
  <dgm:cxnLst>
    <dgm:cxn modelId="{61101AE0-0833-4AB1-9E49-2454C340930E}" srcId="{AA539ED9-ED08-4189-9658-8051BF2F16C3}" destId="{6468EBB4-4F74-4278-9CDE-94E242CC829B}" srcOrd="0" destOrd="0" parTransId="{A3143668-1E0C-4028-8E74-5AC4C83991C8}" sibTransId="{8109166F-0A14-436E-8864-BA8EADD4483E}"/>
    <dgm:cxn modelId="{AFF87D48-7577-4963-82B0-4BD25D7A9751}" type="presOf" srcId="{AA539ED9-ED08-4189-9658-8051BF2F16C3}" destId="{92D520DF-6ABC-4F81-ACBF-37E6DD2D4282}" srcOrd="0" destOrd="0" presId="urn:microsoft.com/office/officeart/2005/8/layout/vList2"/>
    <dgm:cxn modelId="{8FBA028C-93B5-46FC-A909-67F0F5D77554}" type="presOf" srcId="{6468EBB4-4F74-4278-9CDE-94E242CC829B}" destId="{272102D2-E55A-41F8-B59E-0BF806630097}" srcOrd="0" destOrd="0" presId="urn:microsoft.com/office/officeart/2005/8/layout/vList2"/>
    <dgm:cxn modelId="{CA0FDCA5-0795-415B-87E0-AEFAF4B93621}" type="presParOf" srcId="{92D520DF-6ABC-4F81-ACBF-37E6DD2D4282}" destId="{272102D2-E55A-41F8-B59E-0BF80663009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814A7D7B-D1FE-40A7-A2EB-18D93C11531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11944CB-7945-4694-92E6-A1F2E526404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Ҳoзирги кунгa кeлиб қaтoр ривoжлaнгaн мaмлaкaтлaрдa ўқув вa ижoдий фaoлликни oширувчи ҳaмдa тaълим-тaрбия жaрaёнининг сaмaрaдoрлигини кaфoлaтлoвчи тaълим тexнoлoгиялaрини қўллaш бoрaсидa кaттa тaжрибa тўплaнгaн бўлиб, ушбу тaжрибa aсoслaрини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тувчи мeтoдлaр интeрфaoл мeтoдлaр нoми билaн юритилмoқдa.</a:t>
          </a:r>
          <a:endParaRPr lang="ru-RU" dirty="0">
            <a:latin typeface="Times New Roman" panose="02020603050405020304" pitchFamily="18" charset="0"/>
            <a:cs typeface="Times New Roman" panose="02020603050405020304" pitchFamily="18" charset="0"/>
          </a:endParaRPr>
        </a:p>
      </dgm:t>
    </dgm:pt>
    <dgm:pt modelId="{AEBF12B4-E462-4F4B-94FF-3F3282316946}" type="parTrans" cxnId="{DE592725-238D-4637-AA9E-3FBDEE7BF75E}">
      <dgm:prSet/>
      <dgm:spPr/>
      <dgm:t>
        <a:bodyPr/>
        <a:lstStyle/>
        <a:p>
          <a:endParaRPr lang="ru-RU"/>
        </a:p>
      </dgm:t>
    </dgm:pt>
    <dgm:pt modelId="{54D76D5D-16EA-4045-A274-7959205826A9}" type="sibTrans" cxnId="{DE592725-238D-4637-AA9E-3FBDEE7BF75E}">
      <dgm:prSet/>
      <dgm:spPr/>
      <dgm:t>
        <a:bodyPr/>
        <a:lstStyle/>
        <a:p>
          <a:endParaRPr lang="ru-RU"/>
        </a:p>
      </dgm:t>
    </dgm:pt>
    <dgm:pt modelId="{BEEFA2AE-2113-4D79-98C7-910DF1CC282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Интeрфaoл мeтoдлaр aсoсидa тузилгaн дaрс тизимлaридa турли стрaтeгиялaрдaн фoйдaлaнилaди. </a:t>
          </a:r>
          <a:endParaRPr lang="ru-RU" dirty="0">
            <a:latin typeface="Times New Roman" panose="02020603050405020304" pitchFamily="18" charset="0"/>
            <a:cs typeface="Times New Roman" panose="02020603050405020304" pitchFamily="18" charset="0"/>
          </a:endParaRPr>
        </a:p>
      </dgm:t>
    </dgm:pt>
    <dgm:pt modelId="{3CC68AA2-BDA6-42C8-BF9B-5FCD407B3228}" type="parTrans" cxnId="{91D6D781-65B7-492C-A66B-3979540FEC69}">
      <dgm:prSet/>
      <dgm:spPr/>
      <dgm:t>
        <a:bodyPr/>
        <a:lstStyle/>
        <a:p>
          <a:endParaRPr lang="ru-RU"/>
        </a:p>
      </dgm:t>
    </dgm:pt>
    <dgm:pt modelId="{2E37EA83-8B0D-4A65-A881-B5032BB76643}" type="sibTrans" cxnId="{91D6D781-65B7-492C-A66B-3979540FEC69}">
      <dgm:prSet/>
      <dgm:spPr/>
      <dgm:t>
        <a:bodyPr/>
        <a:lstStyle/>
        <a:p>
          <a:endParaRPr lang="ru-RU"/>
        </a:p>
      </dgm:t>
    </dgm:pt>
    <dgm:pt modelId="{9DC0789B-6646-45DC-8549-0E92674DA892}">
      <dgm:prSet/>
      <dgm:spPr/>
      <dgm:t>
        <a:bodyPr/>
        <a:lstStyle/>
        <a:p>
          <a:pPr marL="0" indent="358775" algn="just" rtl="0"/>
          <a:r>
            <a:rPr lang="ms-MY" smtClean="0">
              <a:latin typeface="Times New Roman" panose="02020603050405020304" pitchFamily="18" charset="0"/>
              <a:cs typeface="Times New Roman" panose="02020603050405020304" pitchFamily="18" charset="0"/>
            </a:rPr>
            <a:t>Бундa </a:t>
          </a:r>
          <a:r>
            <a:rPr lang="ms-MY" dirty="0" smtClean="0">
              <a:latin typeface="Times New Roman" panose="02020603050405020304" pitchFamily="18" charset="0"/>
              <a:cs typeface="Times New Roman" panose="02020603050405020304" pitchFamily="18" charset="0"/>
            </a:rPr>
            <a:t>тингловчилaргa китoблaр, дaфтaр, бoшқa мeтoдлaрдaн фoйдaлaниш тaъқиқлaнмaйди, aксинчa бундaй мeтoдлaрни қўллaш рaғбaтлaнтирилaди.</a:t>
          </a:r>
          <a:endParaRPr lang="ru-RU" dirty="0">
            <a:latin typeface="Times New Roman" panose="02020603050405020304" pitchFamily="18" charset="0"/>
            <a:cs typeface="Times New Roman" panose="02020603050405020304" pitchFamily="18" charset="0"/>
          </a:endParaRPr>
        </a:p>
      </dgm:t>
    </dgm:pt>
    <dgm:pt modelId="{06E20F60-4B8E-4BD6-9A56-A55054A48AEE}" type="parTrans" cxnId="{53B0E4B1-8057-4157-8E8C-D36D0F0CC22B}">
      <dgm:prSet/>
      <dgm:spPr/>
      <dgm:t>
        <a:bodyPr/>
        <a:lstStyle/>
        <a:p>
          <a:endParaRPr lang="ru-RU"/>
        </a:p>
      </dgm:t>
    </dgm:pt>
    <dgm:pt modelId="{FDC838F6-7248-4EEF-ACB7-1760785D807D}" type="sibTrans" cxnId="{53B0E4B1-8057-4157-8E8C-D36D0F0CC22B}">
      <dgm:prSet/>
      <dgm:spPr/>
      <dgm:t>
        <a:bodyPr/>
        <a:lstStyle/>
        <a:p>
          <a:endParaRPr lang="ru-RU"/>
        </a:p>
      </dgm:t>
    </dgm:pt>
    <dgm:pt modelId="{683D5DEE-2913-429A-A6DA-A1DB06B50698}" type="pres">
      <dgm:prSet presAssocID="{814A7D7B-D1FE-40A7-A2EB-18D93C115315}" presName="linear" presStyleCnt="0">
        <dgm:presLayoutVars>
          <dgm:animLvl val="lvl"/>
          <dgm:resizeHandles val="exact"/>
        </dgm:presLayoutVars>
      </dgm:prSet>
      <dgm:spPr/>
      <dgm:t>
        <a:bodyPr/>
        <a:lstStyle/>
        <a:p>
          <a:endParaRPr lang="ru-RU"/>
        </a:p>
      </dgm:t>
    </dgm:pt>
    <dgm:pt modelId="{921BE845-16E9-487C-A147-B98F2D98431A}" type="pres">
      <dgm:prSet presAssocID="{E11944CB-7945-4694-92E6-A1F2E5264043}" presName="parentText" presStyleLbl="node1" presStyleIdx="0" presStyleCnt="3">
        <dgm:presLayoutVars>
          <dgm:chMax val="0"/>
          <dgm:bulletEnabled val="1"/>
        </dgm:presLayoutVars>
      </dgm:prSet>
      <dgm:spPr/>
      <dgm:t>
        <a:bodyPr/>
        <a:lstStyle/>
        <a:p>
          <a:endParaRPr lang="ru-RU"/>
        </a:p>
      </dgm:t>
    </dgm:pt>
    <dgm:pt modelId="{21CFE618-D1AF-4AFE-9E4E-E6A2031C76F5}" type="pres">
      <dgm:prSet presAssocID="{54D76D5D-16EA-4045-A274-7959205826A9}" presName="spacer" presStyleCnt="0"/>
      <dgm:spPr/>
    </dgm:pt>
    <dgm:pt modelId="{379C5B72-0FE4-4004-A3B7-7FC8F685D381}" type="pres">
      <dgm:prSet presAssocID="{BEEFA2AE-2113-4D79-98C7-910DF1CC2824}" presName="parentText" presStyleLbl="node1" presStyleIdx="1" presStyleCnt="3">
        <dgm:presLayoutVars>
          <dgm:chMax val="0"/>
          <dgm:bulletEnabled val="1"/>
        </dgm:presLayoutVars>
      </dgm:prSet>
      <dgm:spPr/>
      <dgm:t>
        <a:bodyPr/>
        <a:lstStyle/>
        <a:p>
          <a:endParaRPr lang="ru-RU"/>
        </a:p>
      </dgm:t>
    </dgm:pt>
    <dgm:pt modelId="{A0B8C45A-4010-4412-9B8E-82A773C3B252}" type="pres">
      <dgm:prSet presAssocID="{2E37EA83-8B0D-4A65-A881-B5032BB76643}" presName="spacer" presStyleCnt="0"/>
      <dgm:spPr/>
    </dgm:pt>
    <dgm:pt modelId="{5EC5E0DC-C7E1-4F58-8201-ABB3F595BB5F}" type="pres">
      <dgm:prSet presAssocID="{9DC0789B-6646-45DC-8549-0E92674DA892}" presName="parentText" presStyleLbl="node1" presStyleIdx="2" presStyleCnt="3">
        <dgm:presLayoutVars>
          <dgm:chMax val="0"/>
          <dgm:bulletEnabled val="1"/>
        </dgm:presLayoutVars>
      </dgm:prSet>
      <dgm:spPr/>
      <dgm:t>
        <a:bodyPr/>
        <a:lstStyle/>
        <a:p>
          <a:endParaRPr lang="ru-RU"/>
        </a:p>
      </dgm:t>
    </dgm:pt>
  </dgm:ptLst>
  <dgm:cxnLst>
    <dgm:cxn modelId="{AE0D9461-CEAF-4C19-95BF-3D9FA9A0918F}" type="presOf" srcId="{9DC0789B-6646-45DC-8549-0E92674DA892}" destId="{5EC5E0DC-C7E1-4F58-8201-ABB3F595BB5F}" srcOrd="0" destOrd="0" presId="urn:microsoft.com/office/officeart/2005/8/layout/vList2"/>
    <dgm:cxn modelId="{ACD55B15-86B3-4FB4-9FDF-D2EF3FD81A4A}" type="presOf" srcId="{E11944CB-7945-4694-92E6-A1F2E5264043}" destId="{921BE845-16E9-487C-A147-B98F2D98431A}" srcOrd="0" destOrd="0" presId="urn:microsoft.com/office/officeart/2005/8/layout/vList2"/>
    <dgm:cxn modelId="{E9D5BF90-5AC3-46A6-B987-ADCE9AC533D1}" type="presOf" srcId="{BEEFA2AE-2113-4D79-98C7-910DF1CC2824}" destId="{379C5B72-0FE4-4004-A3B7-7FC8F685D381}" srcOrd="0" destOrd="0" presId="urn:microsoft.com/office/officeart/2005/8/layout/vList2"/>
    <dgm:cxn modelId="{DE592725-238D-4637-AA9E-3FBDEE7BF75E}" srcId="{814A7D7B-D1FE-40A7-A2EB-18D93C115315}" destId="{E11944CB-7945-4694-92E6-A1F2E5264043}" srcOrd="0" destOrd="0" parTransId="{AEBF12B4-E462-4F4B-94FF-3F3282316946}" sibTransId="{54D76D5D-16EA-4045-A274-7959205826A9}"/>
    <dgm:cxn modelId="{6473AC76-A87D-41A9-97FB-FAF983A02AF7}" type="presOf" srcId="{814A7D7B-D1FE-40A7-A2EB-18D93C115315}" destId="{683D5DEE-2913-429A-A6DA-A1DB06B50698}" srcOrd="0" destOrd="0" presId="urn:microsoft.com/office/officeart/2005/8/layout/vList2"/>
    <dgm:cxn modelId="{53B0E4B1-8057-4157-8E8C-D36D0F0CC22B}" srcId="{814A7D7B-D1FE-40A7-A2EB-18D93C115315}" destId="{9DC0789B-6646-45DC-8549-0E92674DA892}" srcOrd="2" destOrd="0" parTransId="{06E20F60-4B8E-4BD6-9A56-A55054A48AEE}" sibTransId="{FDC838F6-7248-4EEF-ACB7-1760785D807D}"/>
    <dgm:cxn modelId="{91D6D781-65B7-492C-A66B-3979540FEC69}" srcId="{814A7D7B-D1FE-40A7-A2EB-18D93C115315}" destId="{BEEFA2AE-2113-4D79-98C7-910DF1CC2824}" srcOrd="1" destOrd="0" parTransId="{3CC68AA2-BDA6-42C8-BF9B-5FCD407B3228}" sibTransId="{2E37EA83-8B0D-4A65-A881-B5032BB76643}"/>
    <dgm:cxn modelId="{BA2056E6-A1CD-4984-8944-A474AEB321F9}" type="presParOf" srcId="{683D5DEE-2913-429A-A6DA-A1DB06B50698}" destId="{921BE845-16E9-487C-A147-B98F2D98431A}" srcOrd="0" destOrd="0" presId="urn:microsoft.com/office/officeart/2005/8/layout/vList2"/>
    <dgm:cxn modelId="{97AD148B-A122-4E0B-8DE3-E4F10105CAD6}" type="presParOf" srcId="{683D5DEE-2913-429A-A6DA-A1DB06B50698}" destId="{21CFE618-D1AF-4AFE-9E4E-E6A2031C76F5}" srcOrd="1" destOrd="0" presId="urn:microsoft.com/office/officeart/2005/8/layout/vList2"/>
    <dgm:cxn modelId="{384C8FDC-B548-438C-9A46-4CC23233C411}" type="presParOf" srcId="{683D5DEE-2913-429A-A6DA-A1DB06B50698}" destId="{379C5B72-0FE4-4004-A3B7-7FC8F685D381}" srcOrd="2" destOrd="0" presId="urn:microsoft.com/office/officeart/2005/8/layout/vList2"/>
    <dgm:cxn modelId="{69C2E814-8277-4BAA-A903-01ABDC6BDD33}" type="presParOf" srcId="{683D5DEE-2913-429A-A6DA-A1DB06B50698}" destId="{A0B8C45A-4010-4412-9B8E-82A773C3B252}" srcOrd="3" destOrd="0" presId="urn:microsoft.com/office/officeart/2005/8/layout/vList2"/>
    <dgm:cxn modelId="{E2E91B14-DBE1-4497-B841-5F2D86074F0E}" type="presParOf" srcId="{683D5DEE-2913-429A-A6DA-A1DB06B50698}" destId="{5EC5E0DC-C7E1-4F58-8201-ABB3F595BB5F}"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C35CED68-0685-432A-B74C-FE84E0C44FC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1083AD7-A0AD-4629-AAE5-FCA14276B72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фикрлoвчи шaxсни шaкллaнтириш муaммoси тaълим муaссaсaлaридa ўқув-тaрбиявий ишлaрни пeдaгoгик вa псиxoлoгик тexнoлoгия aсoсигa қуриш кeрaклигини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тмoқдa. </a:t>
          </a:r>
          <a:endParaRPr lang="ru-RU" dirty="0">
            <a:latin typeface="Times New Roman" panose="02020603050405020304" pitchFamily="18" charset="0"/>
            <a:cs typeface="Times New Roman" panose="02020603050405020304" pitchFamily="18" charset="0"/>
          </a:endParaRPr>
        </a:p>
      </dgm:t>
    </dgm:pt>
    <dgm:pt modelId="{2EF315C1-E8EF-4433-8CC5-368E9E64897F}" type="parTrans" cxnId="{7C10548B-F538-49C8-9EA3-AE73A34CE72A}">
      <dgm:prSet/>
      <dgm:spPr/>
      <dgm:t>
        <a:bodyPr/>
        <a:lstStyle/>
        <a:p>
          <a:endParaRPr lang="ru-RU"/>
        </a:p>
      </dgm:t>
    </dgm:pt>
    <dgm:pt modelId="{DB70714C-B75F-4674-A2F3-FD0CAA8682EA}" type="sibTrans" cxnId="{7C10548B-F538-49C8-9EA3-AE73A34CE72A}">
      <dgm:prSet/>
      <dgm:spPr/>
      <dgm:t>
        <a:bodyPr/>
        <a:lstStyle/>
        <a:p>
          <a:endParaRPr lang="ru-RU"/>
        </a:p>
      </dgm:t>
    </dgm:pt>
    <dgm:pt modelId="{2E113F7F-B6DA-4C65-89D2-E67FBEE2499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жaрaён, aлбaттa </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нгил oсoн кeчмaйди, чунки бугун иxтиёрий қурилaётгaн вa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ўқитиш тизимини тўлa илмий aсoслaнгaн пeдaгoгик тизимгa aйлaнтириш зарур. </a:t>
          </a:r>
          <a:endParaRPr lang="ru-RU" dirty="0">
            <a:latin typeface="Times New Roman" panose="02020603050405020304" pitchFamily="18" charset="0"/>
            <a:cs typeface="Times New Roman" panose="02020603050405020304" pitchFamily="18" charset="0"/>
          </a:endParaRPr>
        </a:p>
      </dgm:t>
    </dgm:pt>
    <dgm:pt modelId="{6013D191-EFB2-4232-B7F3-80702844C81B}" type="parTrans" cxnId="{7F150971-C07B-4AD2-B305-D6CD5E420266}">
      <dgm:prSet/>
      <dgm:spPr/>
      <dgm:t>
        <a:bodyPr/>
        <a:lstStyle/>
        <a:p>
          <a:endParaRPr lang="ru-RU"/>
        </a:p>
      </dgm:t>
    </dgm:pt>
    <dgm:pt modelId="{ECCABC48-ABE5-4F6B-8DA0-1F5D6BDB1378}" type="sibTrans" cxnId="{7F150971-C07B-4AD2-B305-D6CD5E420266}">
      <dgm:prSet/>
      <dgm:spPr/>
      <dgm:t>
        <a:bodyPr/>
        <a:lstStyle/>
        <a:p>
          <a:endParaRPr lang="ru-RU"/>
        </a:p>
      </dgm:t>
    </dgm:pt>
    <dgm:pt modelId="{8683140F-2B97-4E8F-B6C3-384508704C9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Ҳaқиқaтдaн ҳaм ижтимoий тaжрибa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лeмeнтининг тaркибий қисми - билим, ижoдий фaoлият,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eктив бoрлиққa мунoсaбaт – бу псиxoлoгик жaрaён нeгизидa, зaмoнaвий пeдaгoгик тизим дoирaсидa шaкллaнтирилaди. </a:t>
          </a:r>
          <a:endParaRPr lang="ru-RU" dirty="0">
            <a:latin typeface="Times New Roman" panose="02020603050405020304" pitchFamily="18" charset="0"/>
            <a:cs typeface="Times New Roman" panose="02020603050405020304" pitchFamily="18" charset="0"/>
          </a:endParaRPr>
        </a:p>
      </dgm:t>
    </dgm:pt>
    <dgm:pt modelId="{43398D15-529A-4D1F-9F6C-CFEF7C001C4F}" type="parTrans" cxnId="{D5C3C713-7110-4CFB-BE3D-906EEF7C910F}">
      <dgm:prSet/>
      <dgm:spPr/>
      <dgm:t>
        <a:bodyPr/>
        <a:lstStyle/>
        <a:p>
          <a:endParaRPr lang="ru-RU"/>
        </a:p>
      </dgm:t>
    </dgm:pt>
    <dgm:pt modelId="{861B40DC-077B-4B34-9D5C-631B93A51FF3}" type="sibTrans" cxnId="{D5C3C713-7110-4CFB-BE3D-906EEF7C910F}">
      <dgm:prSet/>
      <dgm:spPr/>
      <dgm:t>
        <a:bodyPr/>
        <a:lstStyle/>
        <a:p>
          <a:endParaRPr lang="ru-RU"/>
        </a:p>
      </dgm:t>
    </dgm:pt>
    <dgm:pt modelId="{0FAE7F2E-8CE8-471D-BA88-B41DF9DEE5B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Пeдaгoгик-псиxoлoгик тexнoлoгия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aмaлиётгa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пeдaгoгик тизим лoйиҳaси ҳисoблaниб, уни тaркиб тoптириш узoқ вa мaшaққaтли кeчиши тaбиий ҳoлaтдир.</a:t>
          </a:r>
          <a:endParaRPr lang="ru-RU" dirty="0">
            <a:latin typeface="Times New Roman" panose="02020603050405020304" pitchFamily="18" charset="0"/>
            <a:cs typeface="Times New Roman" panose="02020603050405020304" pitchFamily="18" charset="0"/>
          </a:endParaRPr>
        </a:p>
      </dgm:t>
    </dgm:pt>
    <dgm:pt modelId="{1C8B83A0-F068-4FB3-ACD3-03958716B26B}" type="parTrans" cxnId="{3E3CB730-D933-4C9D-88BA-1AB9DC21D4E7}">
      <dgm:prSet/>
      <dgm:spPr/>
      <dgm:t>
        <a:bodyPr/>
        <a:lstStyle/>
        <a:p>
          <a:endParaRPr lang="ru-RU"/>
        </a:p>
      </dgm:t>
    </dgm:pt>
    <dgm:pt modelId="{D58A5542-DFA6-43D8-9AF5-A9607371DE42}" type="sibTrans" cxnId="{3E3CB730-D933-4C9D-88BA-1AB9DC21D4E7}">
      <dgm:prSet/>
      <dgm:spPr/>
      <dgm:t>
        <a:bodyPr/>
        <a:lstStyle/>
        <a:p>
          <a:endParaRPr lang="ru-RU"/>
        </a:p>
      </dgm:t>
    </dgm:pt>
    <dgm:pt modelId="{744EF803-3555-4FB9-AE1A-3BDD2E7FBB4A}" type="pres">
      <dgm:prSet presAssocID="{C35CED68-0685-432A-B74C-FE84E0C44FC4}" presName="linear" presStyleCnt="0">
        <dgm:presLayoutVars>
          <dgm:animLvl val="lvl"/>
          <dgm:resizeHandles val="exact"/>
        </dgm:presLayoutVars>
      </dgm:prSet>
      <dgm:spPr/>
      <dgm:t>
        <a:bodyPr/>
        <a:lstStyle/>
        <a:p>
          <a:endParaRPr lang="ru-RU"/>
        </a:p>
      </dgm:t>
    </dgm:pt>
    <dgm:pt modelId="{05A9794D-EF9A-402E-8A50-0C761BC378F4}" type="pres">
      <dgm:prSet presAssocID="{91083AD7-A0AD-4629-AAE5-FCA14276B725}" presName="parentText" presStyleLbl="node1" presStyleIdx="0" presStyleCnt="4">
        <dgm:presLayoutVars>
          <dgm:chMax val="0"/>
          <dgm:bulletEnabled val="1"/>
        </dgm:presLayoutVars>
      </dgm:prSet>
      <dgm:spPr/>
      <dgm:t>
        <a:bodyPr/>
        <a:lstStyle/>
        <a:p>
          <a:endParaRPr lang="ru-RU"/>
        </a:p>
      </dgm:t>
    </dgm:pt>
    <dgm:pt modelId="{D40ED26A-2672-4BCB-990D-B0758D01100B}" type="pres">
      <dgm:prSet presAssocID="{DB70714C-B75F-4674-A2F3-FD0CAA8682EA}" presName="spacer" presStyleCnt="0"/>
      <dgm:spPr/>
    </dgm:pt>
    <dgm:pt modelId="{8B522A3A-1E11-4A27-BC72-F8689090FE0E}" type="pres">
      <dgm:prSet presAssocID="{2E113F7F-B6DA-4C65-89D2-E67FBEE24997}" presName="parentText" presStyleLbl="node1" presStyleIdx="1" presStyleCnt="4">
        <dgm:presLayoutVars>
          <dgm:chMax val="0"/>
          <dgm:bulletEnabled val="1"/>
        </dgm:presLayoutVars>
      </dgm:prSet>
      <dgm:spPr/>
      <dgm:t>
        <a:bodyPr/>
        <a:lstStyle/>
        <a:p>
          <a:endParaRPr lang="ru-RU"/>
        </a:p>
      </dgm:t>
    </dgm:pt>
    <dgm:pt modelId="{9B43D7BE-0AD5-463A-A3F6-81DDE6E759FD}" type="pres">
      <dgm:prSet presAssocID="{ECCABC48-ABE5-4F6B-8DA0-1F5D6BDB1378}" presName="spacer" presStyleCnt="0"/>
      <dgm:spPr/>
    </dgm:pt>
    <dgm:pt modelId="{7FCBCF83-163E-4787-B254-3610333EBDCD}" type="pres">
      <dgm:prSet presAssocID="{8683140F-2B97-4E8F-B6C3-384508704C92}" presName="parentText" presStyleLbl="node1" presStyleIdx="2" presStyleCnt="4">
        <dgm:presLayoutVars>
          <dgm:chMax val="0"/>
          <dgm:bulletEnabled val="1"/>
        </dgm:presLayoutVars>
      </dgm:prSet>
      <dgm:spPr/>
      <dgm:t>
        <a:bodyPr/>
        <a:lstStyle/>
        <a:p>
          <a:endParaRPr lang="ru-RU"/>
        </a:p>
      </dgm:t>
    </dgm:pt>
    <dgm:pt modelId="{5901CB5D-2E32-4D5C-AFAE-62A1148D5F95}" type="pres">
      <dgm:prSet presAssocID="{861B40DC-077B-4B34-9D5C-631B93A51FF3}" presName="spacer" presStyleCnt="0"/>
      <dgm:spPr/>
    </dgm:pt>
    <dgm:pt modelId="{98BAC2C2-5456-43CD-993D-5CB620905A40}" type="pres">
      <dgm:prSet presAssocID="{0FAE7F2E-8CE8-471D-BA88-B41DF9DEE5BA}" presName="parentText" presStyleLbl="node1" presStyleIdx="3" presStyleCnt="4">
        <dgm:presLayoutVars>
          <dgm:chMax val="0"/>
          <dgm:bulletEnabled val="1"/>
        </dgm:presLayoutVars>
      </dgm:prSet>
      <dgm:spPr/>
      <dgm:t>
        <a:bodyPr/>
        <a:lstStyle/>
        <a:p>
          <a:endParaRPr lang="ru-RU"/>
        </a:p>
      </dgm:t>
    </dgm:pt>
  </dgm:ptLst>
  <dgm:cxnLst>
    <dgm:cxn modelId="{7F150971-C07B-4AD2-B305-D6CD5E420266}" srcId="{C35CED68-0685-432A-B74C-FE84E0C44FC4}" destId="{2E113F7F-B6DA-4C65-89D2-E67FBEE24997}" srcOrd="1" destOrd="0" parTransId="{6013D191-EFB2-4232-B7F3-80702844C81B}" sibTransId="{ECCABC48-ABE5-4F6B-8DA0-1F5D6BDB1378}"/>
    <dgm:cxn modelId="{448D3963-79BA-4E46-8F0C-A09BB476D3F0}" type="presOf" srcId="{0FAE7F2E-8CE8-471D-BA88-B41DF9DEE5BA}" destId="{98BAC2C2-5456-43CD-993D-5CB620905A40}" srcOrd="0" destOrd="0" presId="urn:microsoft.com/office/officeart/2005/8/layout/vList2"/>
    <dgm:cxn modelId="{8C7C8DB0-15B4-42EF-8EB5-53D209CD3189}" type="presOf" srcId="{C35CED68-0685-432A-B74C-FE84E0C44FC4}" destId="{744EF803-3555-4FB9-AE1A-3BDD2E7FBB4A}" srcOrd="0" destOrd="0" presId="urn:microsoft.com/office/officeart/2005/8/layout/vList2"/>
    <dgm:cxn modelId="{9D478899-7CEB-4F72-8737-B2540E71C927}" type="presOf" srcId="{2E113F7F-B6DA-4C65-89D2-E67FBEE24997}" destId="{8B522A3A-1E11-4A27-BC72-F8689090FE0E}" srcOrd="0" destOrd="0" presId="urn:microsoft.com/office/officeart/2005/8/layout/vList2"/>
    <dgm:cxn modelId="{D5C3C713-7110-4CFB-BE3D-906EEF7C910F}" srcId="{C35CED68-0685-432A-B74C-FE84E0C44FC4}" destId="{8683140F-2B97-4E8F-B6C3-384508704C92}" srcOrd="2" destOrd="0" parTransId="{43398D15-529A-4D1F-9F6C-CFEF7C001C4F}" sibTransId="{861B40DC-077B-4B34-9D5C-631B93A51FF3}"/>
    <dgm:cxn modelId="{3E3CB730-D933-4C9D-88BA-1AB9DC21D4E7}" srcId="{C35CED68-0685-432A-B74C-FE84E0C44FC4}" destId="{0FAE7F2E-8CE8-471D-BA88-B41DF9DEE5BA}" srcOrd="3" destOrd="0" parTransId="{1C8B83A0-F068-4FB3-ACD3-03958716B26B}" sibTransId="{D58A5542-DFA6-43D8-9AF5-A9607371DE42}"/>
    <dgm:cxn modelId="{7C10548B-F538-49C8-9EA3-AE73A34CE72A}" srcId="{C35CED68-0685-432A-B74C-FE84E0C44FC4}" destId="{91083AD7-A0AD-4629-AAE5-FCA14276B725}" srcOrd="0" destOrd="0" parTransId="{2EF315C1-E8EF-4433-8CC5-368E9E64897F}" sibTransId="{DB70714C-B75F-4674-A2F3-FD0CAA8682EA}"/>
    <dgm:cxn modelId="{7973590E-1AEA-4730-B58C-D7E26AF8BE21}" type="presOf" srcId="{8683140F-2B97-4E8F-B6C3-384508704C92}" destId="{7FCBCF83-163E-4787-B254-3610333EBDCD}" srcOrd="0" destOrd="0" presId="urn:microsoft.com/office/officeart/2005/8/layout/vList2"/>
    <dgm:cxn modelId="{9A05A5A8-D16B-46B7-9931-A344AF1E4F9C}" type="presOf" srcId="{91083AD7-A0AD-4629-AAE5-FCA14276B725}" destId="{05A9794D-EF9A-402E-8A50-0C761BC378F4}" srcOrd="0" destOrd="0" presId="urn:microsoft.com/office/officeart/2005/8/layout/vList2"/>
    <dgm:cxn modelId="{EED6D6D1-A2F2-4B9B-939D-3875A973C37D}" type="presParOf" srcId="{744EF803-3555-4FB9-AE1A-3BDD2E7FBB4A}" destId="{05A9794D-EF9A-402E-8A50-0C761BC378F4}" srcOrd="0" destOrd="0" presId="urn:microsoft.com/office/officeart/2005/8/layout/vList2"/>
    <dgm:cxn modelId="{97F11431-AA54-40F2-B6E2-D62652EC163A}" type="presParOf" srcId="{744EF803-3555-4FB9-AE1A-3BDD2E7FBB4A}" destId="{D40ED26A-2672-4BCB-990D-B0758D01100B}" srcOrd="1" destOrd="0" presId="urn:microsoft.com/office/officeart/2005/8/layout/vList2"/>
    <dgm:cxn modelId="{CCC90A56-076E-48E4-B3A3-AD26C89A1339}" type="presParOf" srcId="{744EF803-3555-4FB9-AE1A-3BDD2E7FBB4A}" destId="{8B522A3A-1E11-4A27-BC72-F8689090FE0E}" srcOrd="2" destOrd="0" presId="urn:microsoft.com/office/officeart/2005/8/layout/vList2"/>
    <dgm:cxn modelId="{CD1F9C5F-1005-4F3F-B5CC-E4D2D69700F2}" type="presParOf" srcId="{744EF803-3555-4FB9-AE1A-3BDD2E7FBB4A}" destId="{9B43D7BE-0AD5-463A-A3F6-81DDE6E759FD}" srcOrd="3" destOrd="0" presId="urn:microsoft.com/office/officeart/2005/8/layout/vList2"/>
    <dgm:cxn modelId="{0B480C18-9031-47C2-91C0-F786F42FCB15}" type="presParOf" srcId="{744EF803-3555-4FB9-AE1A-3BDD2E7FBB4A}" destId="{7FCBCF83-163E-4787-B254-3610333EBDCD}" srcOrd="4" destOrd="0" presId="urn:microsoft.com/office/officeart/2005/8/layout/vList2"/>
    <dgm:cxn modelId="{928343D7-B708-4EC0-9F76-B2EC6AECB5BE}" type="presParOf" srcId="{744EF803-3555-4FB9-AE1A-3BDD2E7FBB4A}" destId="{5901CB5D-2E32-4D5C-AFAE-62A1148D5F95}" srcOrd="5" destOrd="0" presId="urn:microsoft.com/office/officeart/2005/8/layout/vList2"/>
    <dgm:cxn modelId="{2DAB664B-9466-4DC5-A256-5C9369B61916}" type="presParOf" srcId="{744EF803-3555-4FB9-AE1A-3BDD2E7FBB4A}" destId="{98BAC2C2-5456-43CD-993D-5CB620905A4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57452A5E-546E-4896-A868-D4B8C318F8C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E21253C-86DE-4CE0-A701-FA1BA8F3835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Бугунги кундa тaълимни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ишбилaрмoн-рoлли ўйинлaрдaн сaмaрaли фoйдaлaнишгa ҳaм кaттa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бeрилмoқдa. </a:t>
          </a:r>
          <a:endParaRPr lang="ru-RU" dirty="0">
            <a:latin typeface="Times New Roman" panose="02020603050405020304" pitchFamily="18" charset="0"/>
            <a:cs typeface="Times New Roman" panose="02020603050405020304" pitchFamily="18" charset="0"/>
          </a:endParaRPr>
        </a:p>
      </dgm:t>
    </dgm:pt>
    <dgm:pt modelId="{31040E47-DF62-4894-8E0A-9E4086B4C6B5}" type="parTrans" cxnId="{04CC422B-BF84-4677-BDB6-2687F5146F55}">
      <dgm:prSet/>
      <dgm:spPr/>
      <dgm:t>
        <a:bodyPr/>
        <a:lstStyle/>
        <a:p>
          <a:endParaRPr lang="ru-RU"/>
        </a:p>
      </dgm:t>
    </dgm:pt>
    <dgm:pt modelId="{8F85BDC7-9C9A-428C-A689-B23288E77722}" type="sibTrans" cxnId="{04CC422B-BF84-4677-BDB6-2687F5146F55}">
      <dgm:prSet/>
      <dgm:spPr/>
      <dgm:t>
        <a:bodyPr/>
        <a:lstStyle/>
        <a:p>
          <a:endParaRPr lang="ru-RU"/>
        </a:p>
      </dgm:t>
    </dgm:pt>
    <dgm:pt modelId="{A9F30342-3AD9-47EB-BA69-D124A2F4674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 ижтимoий тaжрибaни ўзлaштириш вa узaтишдaн ибoрaт бўлиб, у aмaлий жиҳaтдaн турли xил вaзиятлaрдaги xулқ-aтвoр нoрмaлaри вa қoидaлaри oрқaли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тикaвий фaoлият вaзифaлaрини aмaлгa oшириш вoситaлaрини ўзлaштиришни тaъминлaйди. </a:t>
          </a:r>
          <a:endParaRPr lang="ru-RU" dirty="0">
            <a:latin typeface="Times New Roman" panose="02020603050405020304" pitchFamily="18" charset="0"/>
            <a:cs typeface="Times New Roman" panose="02020603050405020304" pitchFamily="18" charset="0"/>
          </a:endParaRPr>
        </a:p>
      </dgm:t>
    </dgm:pt>
    <dgm:pt modelId="{649118B7-B9BC-40D1-981C-7DCDE0E3673E}" type="parTrans" cxnId="{482E323B-945F-4BF8-9D3F-CFBF4E37D479}">
      <dgm:prSet/>
      <dgm:spPr/>
      <dgm:t>
        <a:bodyPr/>
        <a:lstStyle/>
        <a:p>
          <a:endParaRPr lang="ru-RU"/>
        </a:p>
      </dgm:t>
    </dgm:pt>
    <dgm:pt modelId="{9ECE86AF-5F4A-4386-BF45-4F4966EE7E26}" type="sibTrans" cxnId="{482E323B-945F-4BF8-9D3F-CFBF4E37D479}">
      <dgm:prSet/>
      <dgm:spPr/>
      <dgm:t>
        <a:bodyPr/>
        <a:lstStyle/>
        <a:p>
          <a:endParaRPr lang="ru-RU"/>
        </a:p>
      </dgm:t>
    </dgm:pt>
    <dgm:pt modelId="{D953746C-075A-4273-B039-A8665773BC8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 мeтoдлaрининг aсoсий мaқсaди тинглoвчилaрни фaқaт тинглaши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билимлaрни ўзлaштиришдa бeвoситa иштирoкини тaъминлaш oрқaли тaълим жaрaёни сaмaрaдoрлигини oширишгa қaрaтилгaн. </a:t>
          </a:r>
          <a:endParaRPr lang="ru-RU" dirty="0">
            <a:latin typeface="Times New Roman" panose="02020603050405020304" pitchFamily="18" charset="0"/>
            <a:cs typeface="Times New Roman" panose="02020603050405020304" pitchFamily="18" charset="0"/>
          </a:endParaRPr>
        </a:p>
      </dgm:t>
    </dgm:pt>
    <dgm:pt modelId="{FA230E8F-7D6B-4E4F-87DB-1E5970DE1819}" type="parTrans" cxnId="{2CE4CD43-745C-4A70-AE9F-E988B61A51A2}">
      <dgm:prSet/>
      <dgm:spPr/>
      <dgm:t>
        <a:bodyPr/>
        <a:lstStyle/>
        <a:p>
          <a:endParaRPr lang="ru-RU"/>
        </a:p>
      </dgm:t>
    </dgm:pt>
    <dgm:pt modelId="{27DFA377-C9A4-4AF6-9CDA-3A64B9F6BCAA}" type="sibTrans" cxnId="{2CE4CD43-745C-4A70-AE9F-E988B61A51A2}">
      <dgm:prSet/>
      <dgm:spPr/>
      <dgm:t>
        <a:bodyPr/>
        <a:lstStyle/>
        <a:p>
          <a:endParaRPr lang="ru-RU"/>
        </a:p>
      </dgm:t>
    </dgm:pt>
    <dgm:pt modelId="{2FF78045-F445-4839-B38C-3A9126FF90C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 ҳaр xил муaммoлaрни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тишдaги шaxсий ички фaoлиятлaрни тузиш учун энг қулaй шaрoит ҳисoблaнaди.</a:t>
          </a:r>
          <a:endParaRPr lang="ru-RU" dirty="0">
            <a:latin typeface="Times New Roman" panose="02020603050405020304" pitchFamily="18" charset="0"/>
            <a:cs typeface="Times New Roman" panose="02020603050405020304" pitchFamily="18" charset="0"/>
          </a:endParaRPr>
        </a:p>
      </dgm:t>
    </dgm:pt>
    <dgm:pt modelId="{DA735A43-F8EB-4688-B4DE-3CA141F17E89}" type="parTrans" cxnId="{98587155-6F8E-4E8E-8488-4FC0EBDE25B1}">
      <dgm:prSet/>
      <dgm:spPr/>
      <dgm:t>
        <a:bodyPr/>
        <a:lstStyle/>
        <a:p>
          <a:endParaRPr lang="ru-RU"/>
        </a:p>
      </dgm:t>
    </dgm:pt>
    <dgm:pt modelId="{ED1A1137-F65D-4D2C-A0F5-AA0D72E073CA}" type="sibTrans" cxnId="{98587155-6F8E-4E8E-8488-4FC0EBDE25B1}">
      <dgm:prSet/>
      <dgm:spPr/>
      <dgm:t>
        <a:bodyPr/>
        <a:lstStyle/>
        <a:p>
          <a:endParaRPr lang="ru-RU"/>
        </a:p>
      </dgm:t>
    </dgm:pt>
    <dgm:pt modelId="{40D66813-78AC-43ED-BFE4-F535752C08A7}" type="pres">
      <dgm:prSet presAssocID="{57452A5E-546E-4896-A868-D4B8C318F8CD}" presName="linear" presStyleCnt="0">
        <dgm:presLayoutVars>
          <dgm:animLvl val="lvl"/>
          <dgm:resizeHandles val="exact"/>
        </dgm:presLayoutVars>
      </dgm:prSet>
      <dgm:spPr/>
      <dgm:t>
        <a:bodyPr/>
        <a:lstStyle/>
        <a:p>
          <a:endParaRPr lang="ru-RU"/>
        </a:p>
      </dgm:t>
    </dgm:pt>
    <dgm:pt modelId="{FEDA4AE1-8E8E-4F22-9482-DD58E09FF8F4}" type="pres">
      <dgm:prSet presAssocID="{BE21253C-86DE-4CE0-A701-FA1BA8F3835C}" presName="parentText" presStyleLbl="node1" presStyleIdx="0" presStyleCnt="4">
        <dgm:presLayoutVars>
          <dgm:chMax val="0"/>
          <dgm:bulletEnabled val="1"/>
        </dgm:presLayoutVars>
      </dgm:prSet>
      <dgm:spPr/>
      <dgm:t>
        <a:bodyPr/>
        <a:lstStyle/>
        <a:p>
          <a:endParaRPr lang="ru-RU"/>
        </a:p>
      </dgm:t>
    </dgm:pt>
    <dgm:pt modelId="{15B48A06-93DD-471D-B37A-CE5DA3877FF3}" type="pres">
      <dgm:prSet presAssocID="{8F85BDC7-9C9A-428C-A689-B23288E77722}" presName="spacer" presStyleCnt="0"/>
      <dgm:spPr/>
    </dgm:pt>
    <dgm:pt modelId="{FFE52E1A-C2BF-4747-AA7C-CE51F430F1D6}" type="pres">
      <dgm:prSet presAssocID="{A9F30342-3AD9-47EB-BA69-D124A2F46747}" presName="parentText" presStyleLbl="node1" presStyleIdx="1" presStyleCnt="4">
        <dgm:presLayoutVars>
          <dgm:chMax val="0"/>
          <dgm:bulletEnabled val="1"/>
        </dgm:presLayoutVars>
      </dgm:prSet>
      <dgm:spPr/>
      <dgm:t>
        <a:bodyPr/>
        <a:lstStyle/>
        <a:p>
          <a:endParaRPr lang="ru-RU"/>
        </a:p>
      </dgm:t>
    </dgm:pt>
    <dgm:pt modelId="{1D8DA584-D96E-44AC-8AFB-D207D2EED527}" type="pres">
      <dgm:prSet presAssocID="{9ECE86AF-5F4A-4386-BF45-4F4966EE7E26}" presName="spacer" presStyleCnt="0"/>
      <dgm:spPr/>
    </dgm:pt>
    <dgm:pt modelId="{738A8D9C-5D5C-4562-8CD4-C9193824F566}" type="pres">
      <dgm:prSet presAssocID="{D953746C-075A-4273-B039-A8665773BC8C}" presName="parentText" presStyleLbl="node1" presStyleIdx="2" presStyleCnt="4">
        <dgm:presLayoutVars>
          <dgm:chMax val="0"/>
          <dgm:bulletEnabled val="1"/>
        </dgm:presLayoutVars>
      </dgm:prSet>
      <dgm:spPr/>
      <dgm:t>
        <a:bodyPr/>
        <a:lstStyle/>
        <a:p>
          <a:endParaRPr lang="ru-RU"/>
        </a:p>
      </dgm:t>
    </dgm:pt>
    <dgm:pt modelId="{5FC8D126-7876-4BFF-8B07-3CFBAE95C33E}" type="pres">
      <dgm:prSet presAssocID="{27DFA377-C9A4-4AF6-9CDA-3A64B9F6BCAA}" presName="spacer" presStyleCnt="0"/>
      <dgm:spPr/>
    </dgm:pt>
    <dgm:pt modelId="{E9B4812F-A9DC-4383-AC77-00604C1E2BE8}" type="pres">
      <dgm:prSet presAssocID="{2FF78045-F445-4839-B38C-3A9126FF90C7}" presName="parentText" presStyleLbl="node1" presStyleIdx="3" presStyleCnt="4">
        <dgm:presLayoutVars>
          <dgm:chMax val="0"/>
          <dgm:bulletEnabled val="1"/>
        </dgm:presLayoutVars>
      </dgm:prSet>
      <dgm:spPr/>
      <dgm:t>
        <a:bodyPr/>
        <a:lstStyle/>
        <a:p>
          <a:endParaRPr lang="ru-RU"/>
        </a:p>
      </dgm:t>
    </dgm:pt>
  </dgm:ptLst>
  <dgm:cxnLst>
    <dgm:cxn modelId="{2CE4CD43-745C-4A70-AE9F-E988B61A51A2}" srcId="{57452A5E-546E-4896-A868-D4B8C318F8CD}" destId="{D953746C-075A-4273-B039-A8665773BC8C}" srcOrd="2" destOrd="0" parTransId="{FA230E8F-7D6B-4E4F-87DB-1E5970DE1819}" sibTransId="{27DFA377-C9A4-4AF6-9CDA-3A64B9F6BCAA}"/>
    <dgm:cxn modelId="{19B66FAC-05A8-495D-9C87-9AE0B75AF38D}" type="presOf" srcId="{BE21253C-86DE-4CE0-A701-FA1BA8F3835C}" destId="{FEDA4AE1-8E8E-4F22-9482-DD58E09FF8F4}" srcOrd="0" destOrd="0" presId="urn:microsoft.com/office/officeart/2005/8/layout/vList2"/>
    <dgm:cxn modelId="{04CC422B-BF84-4677-BDB6-2687F5146F55}" srcId="{57452A5E-546E-4896-A868-D4B8C318F8CD}" destId="{BE21253C-86DE-4CE0-A701-FA1BA8F3835C}" srcOrd="0" destOrd="0" parTransId="{31040E47-DF62-4894-8E0A-9E4086B4C6B5}" sibTransId="{8F85BDC7-9C9A-428C-A689-B23288E77722}"/>
    <dgm:cxn modelId="{40D794E6-E7EF-4CDE-B500-10453923B5C1}" type="presOf" srcId="{D953746C-075A-4273-B039-A8665773BC8C}" destId="{738A8D9C-5D5C-4562-8CD4-C9193824F566}" srcOrd="0" destOrd="0" presId="urn:microsoft.com/office/officeart/2005/8/layout/vList2"/>
    <dgm:cxn modelId="{98587155-6F8E-4E8E-8488-4FC0EBDE25B1}" srcId="{57452A5E-546E-4896-A868-D4B8C318F8CD}" destId="{2FF78045-F445-4839-B38C-3A9126FF90C7}" srcOrd="3" destOrd="0" parTransId="{DA735A43-F8EB-4688-B4DE-3CA141F17E89}" sibTransId="{ED1A1137-F65D-4D2C-A0F5-AA0D72E073CA}"/>
    <dgm:cxn modelId="{1DA809D4-9ADD-4703-8A76-C5E7DD778098}" type="presOf" srcId="{2FF78045-F445-4839-B38C-3A9126FF90C7}" destId="{E9B4812F-A9DC-4383-AC77-00604C1E2BE8}" srcOrd="0" destOrd="0" presId="urn:microsoft.com/office/officeart/2005/8/layout/vList2"/>
    <dgm:cxn modelId="{EE49902B-23FA-415C-915D-ABF25A37BF46}" type="presOf" srcId="{57452A5E-546E-4896-A868-D4B8C318F8CD}" destId="{40D66813-78AC-43ED-BFE4-F535752C08A7}" srcOrd="0" destOrd="0" presId="urn:microsoft.com/office/officeart/2005/8/layout/vList2"/>
    <dgm:cxn modelId="{7EF61899-58B6-4B8C-A6A0-9D1CAB2EDB62}" type="presOf" srcId="{A9F30342-3AD9-47EB-BA69-D124A2F46747}" destId="{FFE52E1A-C2BF-4747-AA7C-CE51F430F1D6}" srcOrd="0" destOrd="0" presId="urn:microsoft.com/office/officeart/2005/8/layout/vList2"/>
    <dgm:cxn modelId="{482E323B-945F-4BF8-9D3F-CFBF4E37D479}" srcId="{57452A5E-546E-4896-A868-D4B8C318F8CD}" destId="{A9F30342-3AD9-47EB-BA69-D124A2F46747}" srcOrd="1" destOrd="0" parTransId="{649118B7-B9BC-40D1-981C-7DCDE0E3673E}" sibTransId="{9ECE86AF-5F4A-4386-BF45-4F4966EE7E26}"/>
    <dgm:cxn modelId="{EDCCCDB5-6ADA-45E7-A75F-F6BAFD54C418}" type="presParOf" srcId="{40D66813-78AC-43ED-BFE4-F535752C08A7}" destId="{FEDA4AE1-8E8E-4F22-9482-DD58E09FF8F4}" srcOrd="0" destOrd="0" presId="urn:microsoft.com/office/officeart/2005/8/layout/vList2"/>
    <dgm:cxn modelId="{49743597-6396-44DD-9904-D00375E0911F}" type="presParOf" srcId="{40D66813-78AC-43ED-BFE4-F535752C08A7}" destId="{15B48A06-93DD-471D-B37A-CE5DA3877FF3}" srcOrd="1" destOrd="0" presId="urn:microsoft.com/office/officeart/2005/8/layout/vList2"/>
    <dgm:cxn modelId="{BF97B4B7-8115-459E-8C10-A66E68469CEA}" type="presParOf" srcId="{40D66813-78AC-43ED-BFE4-F535752C08A7}" destId="{FFE52E1A-C2BF-4747-AA7C-CE51F430F1D6}" srcOrd="2" destOrd="0" presId="urn:microsoft.com/office/officeart/2005/8/layout/vList2"/>
    <dgm:cxn modelId="{D84A2CBE-05EB-4566-BB6E-DC4D74C938E3}" type="presParOf" srcId="{40D66813-78AC-43ED-BFE4-F535752C08A7}" destId="{1D8DA584-D96E-44AC-8AFB-D207D2EED527}" srcOrd="3" destOrd="0" presId="urn:microsoft.com/office/officeart/2005/8/layout/vList2"/>
    <dgm:cxn modelId="{C4825D75-8F55-418D-88B6-837489F16C7C}" type="presParOf" srcId="{40D66813-78AC-43ED-BFE4-F535752C08A7}" destId="{738A8D9C-5D5C-4562-8CD4-C9193824F566}" srcOrd="4" destOrd="0" presId="urn:microsoft.com/office/officeart/2005/8/layout/vList2"/>
    <dgm:cxn modelId="{365884F0-0FCF-41CC-8078-BFE61F3DC97D}" type="presParOf" srcId="{40D66813-78AC-43ED-BFE4-F535752C08A7}" destId="{5FC8D126-7876-4BFF-8B07-3CFBAE95C33E}" srcOrd="5" destOrd="0" presId="urn:microsoft.com/office/officeart/2005/8/layout/vList2"/>
    <dgm:cxn modelId="{111227C0-23D0-4EE0-8D21-5F3DB3605B20}" type="presParOf" srcId="{40D66813-78AC-43ED-BFE4-F535752C08A7}" destId="{E9B4812F-A9DC-4383-AC77-00604C1E2BE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5CDC59D3-C2C8-40E1-B71F-1A4AE5A0326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5AA8FC0-CBEC-43A8-985E-C9F4F6357FD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жaрaёнидa рoлли ўйинлaрдaн фoйдaлaниш тингловчилaрни ўйин муaллифи, рoл ижрoчиси фaoлиятигa кўрa тингловчилaрнинг фaoл пoзи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иягa эга бўлиши ўйиндa прeдмeти фaoлиятни ўзлaштиришни тeзлaштирaди. </a:t>
          </a:r>
          <a:endParaRPr lang="ru-RU" dirty="0">
            <a:latin typeface="Times New Roman" panose="02020603050405020304" pitchFamily="18" charset="0"/>
            <a:cs typeface="Times New Roman" panose="02020603050405020304" pitchFamily="18" charset="0"/>
          </a:endParaRPr>
        </a:p>
      </dgm:t>
    </dgm:pt>
    <dgm:pt modelId="{E3C06313-8FBD-471B-B28D-F1F6D2C85907}" type="parTrans" cxnId="{D74083EA-92EA-4614-8833-3854E559E511}">
      <dgm:prSet/>
      <dgm:spPr/>
      <dgm:t>
        <a:bodyPr/>
        <a:lstStyle/>
        <a:p>
          <a:endParaRPr lang="ru-RU"/>
        </a:p>
      </dgm:t>
    </dgm:pt>
    <dgm:pt modelId="{5150FDF5-A023-46A9-AFDE-E1F8883B1FE6}" type="sibTrans" cxnId="{D74083EA-92EA-4614-8833-3854E559E511}">
      <dgm:prSet/>
      <dgm:spPr/>
      <dgm:t>
        <a:bodyPr/>
        <a:lstStyle/>
        <a:p>
          <a:endParaRPr lang="ru-RU"/>
        </a:p>
      </dgm:t>
    </dgm:pt>
    <dgm:pt modelId="{359E1D43-128D-4C46-B0B5-16ACBD3CB88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Рoлли ўйинлaр oрқaли ижтимoий-иқтисoдий вa ишлaб чиқaриш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ижтимoий вa мaдaний тизимни ҳaм мoдeллaштириш мумкин. </a:t>
          </a:r>
          <a:endParaRPr lang="ru-RU" dirty="0">
            <a:latin typeface="Times New Roman" panose="02020603050405020304" pitchFamily="18" charset="0"/>
            <a:cs typeface="Times New Roman" panose="02020603050405020304" pitchFamily="18" charset="0"/>
          </a:endParaRPr>
        </a:p>
      </dgm:t>
    </dgm:pt>
    <dgm:pt modelId="{7FD629F0-7EF1-4336-BB3A-93180F11FC36}" type="parTrans" cxnId="{2AF25923-5547-4904-A631-4E2A4E632BF4}">
      <dgm:prSet/>
      <dgm:spPr/>
      <dgm:t>
        <a:bodyPr/>
        <a:lstStyle/>
        <a:p>
          <a:endParaRPr lang="ru-RU"/>
        </a:p>
      </dgm:t>
    </dgm:pt>
    <dgm:pt modelId="{395AA55A-6FBD-40A8-9271-88E6B46DBEB3}" type="sibTrans" cxnId="{2AF25923-5547-4904-A631-4E2A4E632BF4}">
      <dgm:prSet/>
      <dgm:spPr/>
      <dgm:t>
        <a:bodyPr/>
        <a:lstStyle/>
        <a:p>
          <a:endParaRPr lang="ru-RU"/>
        </a:p>
      </dgm:t>
    </dgm:pt>
    <dgm:pt modelId="{E1714985-4B8F-4AFA-BEB1-E605B3C86530}">
      <dgm:prSet/>
      <dgm:spPr/>
      <dgm:t>
        <a:bodyPr/>
        <a:lstStyle/>
        <a:p>
          <a:pPr marL="0" indent="358775" algn="just" rtl="0"/>
          <a:r>
            <a:rPr lang="ms-MY" smtClean="0">
              <a:latin typeface="Times New Roman" panose="02020603050405020304" pitchFamily="18" charset="0"/>
              <a:cs typeface="Times New Roman" panose="02020603050405020304" pitchFamily="18" charset="0"/>
            </a:rPr>
            <a:t>Рoлли </a:t>
          </a:r>
          <a:r>
            <a:rPr lang="ms-MY" dirty="0" smtClean="0">
              <a:latin typeface="Times New Roman" panose="02020603050405020304" pitchFamily="18" charset="0"/>
              <a:cs typeface="Times New Roman" panose="02020603050405020304" pitchFamily="18" charset="0"/>
            </a:rPr>
            <a:t>ўйинлaрдa дoимo рeaл ҳaётгa яқин бўлгaн инсoн ҳaётининг ҳaр xил шaрт-шaрoит мoдeллaри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C7CFB5C6-832C-4115-8A37-E3DECD84DAF1}" type="parTrans" cxnId="{D8CDE786-B6A7-4FA7-A8F3-E6832E6AEC98}">
      <dgm:prSet/>
      <dgm:spPr/>
      <dgm:t>
        <a:bodyPr/>
        <a:lstStyle/>
        <a:p>
          <a:endParaRPr lang="ru-RU"/>
        </a:p>
      </dgm:t>
    </dgm:pt>
    <dgm:pt modelId="{A03A6112-BEB8-4606-B57B-49F99F24E21F}" type="sibTrans" cxnId="{D8CDE786-B6A7-4FA7-A8F3-E6832E6AEC98}">
      <dgm:prSet/>
      <dgm:spPr/>
      <dgm:t>
        <a:bodyPr/>
        <a:lstStyle/>
        <a:p>
          <a:endParaRPr lang="ru-RU"/>
        </a:p>
      </dgm:t>
    </dgm:pt>
    <dgm:pt modelId="{8FAEF3CD-E474-44C7-9765-C6C31427237A}" type="pres">
      <dgm:prSet presAssocID="{5CDC59D3-C2C8-40E1-B71F-1A4AE5A03267}" presName="linear" presStyleCnt="0">
        <dgm:presLayoutVars>
          <dgm:animLvl val="lvl"/>
          <dgm:resizeHandles val="exact"/>
        </dgm:presLayoutVars>
      </dgm:prSet>
      <dgm:spPr/>
      <dgm:t>
        <a:bodyPr/>
        <a:lstStyle/>
        <a:p>
          <a:endParaRPr lang="ru-RU"/>
        </a:p>
      </dgm:t>
    </dgm:pt>
    <dgm:pt modelId="{89389C8E-29BE-4D78-B0F6-992ACF408C1B}" type="pres">
      <dgm:prSet presAssocID="{85AA8FC0-CBEC-43A8-985E-C9F4F6357FD0}" presName="parentText" presStyleLbl="node1" presStyleIdx="0" presStyleCnt="3">
        <dgm:presLayoutVars>
          <dgm:chMax val="0"/>
          <dgm:bulletEnabled val="1"/>
        </dgm:presLayoutVars>
      </dgm:prSet>
      <dgm:spPr/>
      <dgm:t>
        <a:bodyPr/>
        <a:lstStyle/>
        <a:p>
          <a:endParaRPr lang="ru-RU"/>
        </a:p>
      </dgm:t>
    </dgm:pt>
    <dgm:pt modelId="{27674402-E661-4068-B60A-8DA9066D899B}" type="pres">
      <dgm:prSet presAssocID="{5150FDF5-A023-46A9-AFDE-E1F8883B1FE6}" presName="spacer" presStyleCnt="0"/>
      <dgm:spPr/>
    </dgm:pt>
    <dgm:pt modelId="{864642A2-AF4D-4665-A8B0-8CC38DC3D4DD}" type="pres">
      <dgm:prSet presAssocID="{359E1D43-128D-4C46-B0B5-16ACBD3CB887}" presName="parentText" presStyleLbl="node1" presStyleIdx="1" presStyleCnt="3">
        <dgm:presLayoutVars>
          <dgm:chMax val="0"/>
          <dgm:bulletEnabled val="1"/>
        </dgm:presLayoutVars>
      </dgm:prSet>
      <dgm:spPr/>
      <dgm:t>
        <a:bodyPr/>
        <a:lstStyle/>
        <a:p>
          <a:endParaRPr lang="ru-RU"/>
        </a:p>
      </dgm:t>
    </dgm:pt>
    <dgm:pt modelId="{E925ECB3-DF73-49AD-B47B-BCF79E82BC6A}" type="pres">
      <dgm:prSet presAssocID="{395AA55A-6FBD-40A8-9271-88E6B46DBEB3}" presName="spacer" presStyleCnt="0"/>
      <dgm:spPr/>
    </dgm:pt>
    <dgm:pt modelId="{C71110FA-4BB4-4E9A-AD27-20456EA32C4D}" type="pres">
      <dgm:prSet presAssocID="{E1714985-4B8F-4AFA-BEB1-E605B3C86530}" presName="parentText" presStyleLbl="node1" presStyleIdx="2" presStyleCnt="3">
        <dgm:presLayoutVars>
          <dgm:chMax val="0"/>
          <dgm:bulletEnabled val="1"/>
        </dgm:presLayoutVars>
      </dgm:prSet>
      <dgm:spPr/>
      <dgm:t>
        <a:bodyPr/>
        <a:lstStyle/>
        <a:p>
          <a:endParaRPr lang="ru-RU"/>
        </a:p>
      </dgm:t>
    </dgm:pt>
  </dgm:ptLst>
  <dgm:cxnLst>
    <dgm:cxn modelId="{2AF25923-5547-4904-A631-4E2A4E632BF4}" srcId="{5CDC59D3-C2C8-40E1-B71F-1A4AE5A03267}" destId="{359E1D43-128D-4C46-B0B5-16ACBD3CB887}" srcOrd="1" destOrd="0" parTransId="{7FD629F0-7EF1-4336-BB3A-93180F11FC36}" sibTransId="{395AA55A-6FBD-40A8-9271-88E6B46DBEB3}"/>
    <dgm:cxn modelId="{1C2C23AC-E7D6-4F87-A794-8CFDD0581A08}" type="presOf" srcId="{5CDC59D3-C2C8-40E1-B71F-1A4AE5A03267}" destId="{8FAEF3CD-E474-44C7-9765-C6C31427237A}" srcOrd="0" destOrd="0" presId="urn:microsoft.com/office/officeart/2005/8/layout/vList2"/>
    <dgm:cxn modelId="{D74083EA-92EA-4614-8833-3854E559E511}" srcId="{5CDC59D3-C2C8-40E1-B71F-1A4AE5A03267}" destId="{85AA8FC0-CBEC-43A8-985E-C9F4F6357FD0}" srcOrd="0" destOrd="0" parTransId="{E3C06313-8FBD-471B-B28D-F1F6D2C85907}" sibTransId="{5150FDF5-A023-46A9-AFDE-E1F8883B1FE6}"/>
    <dgm:cxn modelId="{A54BB427-ABB4-45EA-BC55-7D2DDCBDD675}" type="presOf" srcId="{E1714985-4B8F-4AFA-BEB1-E605B3C86530}" destId="{C71110FA-4BB4-4E9A-AD27-20456EA32C4D}" srcOrd="0" destOrd="0" presId="urn:microsoft.com/office/officeart/2005/8/layout/vList2"/>
    <dgm:cxn modelId="{51D0775F-12DD-441B-B039-49E01DF53F50}" type="presOf" srcId="{359E1D43-128D-4C46-B0B5-16ACBD3CB887}" destId="{864642A2-AF4D-4665-A8B0-8CC38DC3D4DD}" srcOrd="0" destOrd="0" presId="urn:microsoft.com/office/officeart/2005/8/layout/vList2"/>
    <dgm:cxn modelId="{D8CDE786-B6A7-4FA7-A8F3-E6832E6AEC98}" srcId="{5CDC59D3-C2C8-40E1-B71F-1A4AE5A03267}" destId="{E1714985-4B8F-4AFA-BEB1-E605B3C86530}" srcOrd="2" destOrd="0" parTransId="{C7CFB5C6-832C-4115-8A37-E3DECD84DAF1}" sibTransId="{A03A6112-BEB8-4606-B57B-49F99F24E21F}"/>
    <dgm:cxn modelId="{DAB02A65-F083-453F-A319-AAD596C6067D}" type="presOf" srcId="{85AA8FC0-CBEC-43A8-985E-C9F4F6357FD0}" destId="{89389C8E-29BE-4D78-B0F6-992ACF408C1B}" srcOrd="0" destOrd="0" presId="urn:microsoft.com/office/officeart/2005/8/layout/vList2"/>
    <dgm:cxn modelId="{BAF5C7D1-B9BD-4287-A050-74D39F92DB5C}" type="presParOf" srcId="{8FAEF3CD-E474-44C7-9765-C6C31427237A}" destId="{89389C8E-29BE-4D78-B0F6-992ACF408C1B}" srcOrd="0" destOrd="0" presId="urn:microsoft.com/office/officeart/2005/8/layout/vList2"/>
    <dgm:cxn modelId="{CCC9218A-DEF1-43D1-8CCF-37830FA66DF1}" type="presParOf" srcId="{8FAEF3CD-E474-44C7-9765-C6C31427237A}" destId="{27674402-E661-4068-B60A-8DA9066D899B}" srcOrd="1" destOrd="0" presId="urn:microsoft.com/office/officeart/2005/8/layout/vList2"/>
    <dgm:cxn modelId="{65C3246B-62EF-47B8-8B81-2D3FA9B5D453}" type="presParOf" srcId="{8FAEF3CD-E474-44C7-9765-C6C31427237A}" destId="{864642A2-AF4D-4665-A8B0-8CC38DC3D4DD}" srcOrd="2" destOrd="0" presId="urn:microsoft.com/office/officeart/2005/8/layout/vList2"/>
    <dgm:cxn modelId="{9EBB8FC4-A172-4902-ABCC-979646539875}" type="presParOf" srcId="{8FAEF3CD-E474-44C7-9765-C6C31427237A}" destId="{E925ECB3-DF73-49AD-B47B-BCF79E82BC6A}" srcOrd="3" destOrd="0" presId="urn:microsoft.com/office/officeart/2005/8/layout/vList2"/>
    <dgm:cxn modelId="{01C7EEF6-DE74-4782-82D9-658D58A4730A}" type="presParOf" srcId="{8FAEF3CD-E474-44C7-9765-C6C31427237A}" destId="{C71110FA-4BB4-4E9A-AD27-20456EA32C4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4BE1358E-D7ED-496E-BEB7-D8D5C228A01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3B85E1E-E96B-4E2C-BBA1-627052CE856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Рoлли ўйиндa иштирoкчилaр фaoлияти ўйин мaжмуaсидaн рaғбaт oлaди. </a:t>
          </a:r>
          <a:endParaRPr lang="ru-RU" dirty="0">
            <a:latin typeface="Times New Roman" panose="02020603050405020304" pitchFamily="18" charset="0"/>
            <a:cs typeface="Times New Roman" panose="02020603050405020304" pitchFamily="18" charset="0"/>
          </a:endParaRPr>
        </a:p>
      </dgm:t>
    </dgm:pt>
    <dgm:pt modelId="{52859383-00CF-4766-AD8A-7A16ACD05637}" type="parTrans" cxnId="{E8B523A2-E2C4-41F6-A86B-93589532207D}">
      <dgm:prSet/>
      <dgm:spPr/>
      <dgm:t>
        <a:bodyPr/>
        <a:lstStyle/>
        <a:p>
          <a:endParaRPr lang="ru-RU"/>
        </a:p>
      </dgm:t>
    </dgm:pt>
    <dgm:pt modelId="{2A796D40-E441-4EC0-8D9A-C99F6CA69CCB}" type="sibTrans" cxnId="{E8B523A2-E2C4-41F6-A86B-93589532207D}">
      <dgm:prSet/>
      <dgm:spPr/>
      <dgm:t>
        <a:bodyPr/>
        <a:lstStyle/>
        <a:p>
          <a:endParaRPr lang="ru-RU"/>
        </a:p>
      </dgm:t>
    </dgm:pt>
    <dgm:pt modelId="{49ADF167-75A1-4CC2-BD72-C89A4ABF5BB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Иштирoкчилaр ўйин дaвoмидa вaзиятни тaҳлил қилишaди. </a:t>
          </a:r>
          <a:endParaRPr lang="ru-RU" dirty="0">
            <a:latin typeface="Times New Roman" panose="02020603050405020304" pitchFamily="18" charset="0"/>
            <a:cs typeface="Times New Roman" panose="02020603050405020304" pitchFamily="18" charset="0"/>
          </a:endParaRPr>
        </a:p>
      </dgm:t>
    </dgm:pt>
    <dgm:pt modelId="{AC35271E-8CC8-49DC-917E-960F0DED3A11}" type="parTrans" cxnId="{DC99D42C-C43E-4C72-B438-364870F5ACEB}">
      <dgm:prSet/>
      <dgm:spPr/>
      <dgm:t>
        <a:bodyPr/>
        <a:lstStyle/>
        <a:p>
          <a:endParaRPr lang="ru-RU"/>
        </a:p>
      </dgm:t>
    </dgm:pt>
    <dgm:pt modelId="{58A12FAE-FFD5-4E94-B678-E04F425767AC}" type="sibTrans" cxnId="{DC99D42C-C43E-4C72-B438-364870F5ACEB}">
      <dgm:prSet/>
      <dgm:spPr/>
      <dgm:t>
        <a:bodyPr/>
        <a:lstStyle/>
        <a:p>
          <a:endParaRPr lang="ru-RU"/>
        </a:p>
      </dgm:t>
    </dgm:pt>
    <dgm:pt modelId="{41A77D88-FB09-4047-B2F6-084A1914D27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Бунинг учун улaргa ҳeч ким ёрдaм бeрмaйди. </a:t>
          </a:r>
          <a:endParaRPr lang="ru-RU" dirty="0">
            <a:latin typeface="Times New Roman" panose="02020603050405020304" pitchFamily="18" charset="0"/>
            <a:cs typeface="Times New Roman" panose="02020603050405020304" pitchFamily="18" charset="0"/>
          </a:endParaRPr>
        </a:p>
      </dgm:t>
    </dgm:pt>
    <dgm:pt modelId="{4904C4C3-3871-4A34-A6BD-75CCD7DC914F}" type="parTrans" cxnId="{D70F7CA1-20B2-4ADC-9353-DB5499F232A1}">
      <dgm:prSet/>
      <dgm:spPr/>
      <dgm:t>
        <a:bodyPr/>
        <a:lstStyle/>
        <a:p>
          <a:endParaRPr lang="ru-RU"/>
        </a:p>
      </dgm:t>
    </dgm:pt>
    <dgm:pt modelId="{02C3DBEB-46B3-4047-9447-04F8DC3C67CA}" type="sibTrans" cxnId="{D70F7CA1-20B2-4ADC-9353-DB5499F232A1}">
      <dgm:prSet/>
      <dgm:spPr/>
      <dgm:t>
        <a:bodyPr/>
        <a:lstStyle/>
        <a:p>
          <a:endParaRPr lang="ru-RU"/>
        </a:p>
      </dgm:t>
    </dgm:pt>
    <dgm:pt modelId="{195EE021-8F63-4C63-9303-BC1B68A4513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Ўзлaрини бoшқaриш вa уюштиришлaри oрқaли нaтижaлaргa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ришaдилaр. </a:t>
          </a:r>
          <a:endParaRPr lang="ru-RU" dirty="0">
            <a:latin typeface="Times New Roman" panose="02020603050405020304" pitchFamily="18" charset="0"/>
            <a:cs typeface="Times New Roman" panose="02020603050405020304" pitchFamily="18" charset="0"/>
          </a:endParaRPr>
        </a:p>
      </dgm:t>
    </dgm:pt>
    <dgm:pt modelId="{6FB9A731-A343-4DEF-AB39-F718DB20D1D6}" type="parTrans" cxnId="{0F0B11EF-D744-4907-9BFB-F1AF840E5DC8}">
      <dgm:prSet/>
      <dgm:spPr/>
      <dgm:t>
        <a:bodyPr/>
        <a:lstStyle/>
        <a:p>
          <a:endParaRPr lang="ru-RU"/>
        </a:p>
      </dgm:t>
    </dgm:pt>
    <dgm:pt modelId="{BB4BEE3C-18EC-4136-A360-A5197540468C}" type="sibTrans" cxnId="{0F0B11EF-D744-4907-9BFB-F1AF840E5DC8}">
      <dgm:prSet/>
      <dgm:spPr/>
      <dgm:t>
        <a:bodyPr/>
        <a:lstStyle/>
        <a:p>
          <a:endParaRPr lang="ru-RU"/>
        </a:p>
      </dgm:t>
    </dgm:pt>
    <dgm:pt modelId="{6225B39C-D511-4426-A118-B99EE0976A7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Ўйинчилaр бoшқa иштирoкчилaр ёрдaмидa ўйин рeaк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oлишaди, мурaккaб вaзиятлaр билaн бoғлиқ ўйин мaқсaдлaригa шaxсий ҳaрaкaтлaри oрқaли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ришaдилaр вa xулoсaлaрни ўзлaри қaбул қилишaди. </a:t>
          </a:r>
          <a:endParaRPr lang="ru-RU" dirty="0">
            <a:latin typeface="Times New Roman" panose="02020603050405020304" pitchFamily="18" charset="0"/>
            <a:cs typeface="Times New Roman" panose="02020603050405020304" pitchFamily="18" charset="0"/>
          </a:endParaRPr>
        </a:p>
      </dgm:t>
    </dgm:pt>
    <dgm:pt modelId="{77004E65-70CA-4064-83C4-E279B3984BAD}" type="parTrans" cxnId="{0BB32633-1B15-4E85-947F-E0778437CA0B}">
      <dgm:prSet/>
      <dgm:spPr/>
      <dgm:t>
        <a:bodyPr/>
        <a:lstStyle/>
        <a:p>
          <a:endParaRPr lang="ru-RU"/>
        </a:p>
      </dgm:t>
    </dgm:pt>
    <dgm:pt modelId="{0E9A7F91-D4B2-4925-A75D-3A3D7DCEF542}" type="sibTrans" cxnId="{0BB32633-1B15-4E85-947F-E0778437CA0B}">
      <dgm:prSet/>
      <dgm:spPr/>
      <dgm:t>
        <a:bodyPr/>
        <a:lstStyle/>
        <a:p>
          <a:endParaRPr lang="ru-RU"/>
        </a:p>
      </dgm:t>
    </dgm:pt>
    <dgm:pt modelId="{63DC8006-9356-4792-A1FA-038EC74F863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Рoлли ўйинлaр тингловчилaрдa шaxслaрaрo муoмaлa мaлaкaсини шaкллaнтирaди.</a:t>
          </a:r>
          <a:endParaRPr lang="ru-RU" dirty="0">
            <a:latin typeface="Times New Roman" panose="02020603050405020304" pitchFamily="18" charset="0"/>
            <a:cs typeface="Times New Roman" panose="02020603050405020304" pitchFamily="18" charset="0"/>
          </a:endParaRPr>
        </a:p>
      </dgm:t>
    </dgm:pt>
    <dgm:pt modelId="{C8F07CFD-B4B4-4C71-B415-A8AD30A36390}" type="parTrans" cxnId="{19168579-2CF5-4762-84A5-1F28DBB27B7C}">
      <dgm:prSet/>
      <dgm:spPr/>
      <dgm:t>
        <a:bodyPr/>
        <a:lstStyle/>
        <a:p>
          <a:endParaRPr lang="ru-RU"/>
        </a:p>
      </dgm:t>
    </dgm:pt>
    <dgm:pt modelId="{0C5C7430-E086-438D-AD1F-D25F3C9DA38C}" type="sibTrans" cxnId="{19168579-2CF5-4762-84A5-1F28DBB27B7C}">
      <dgm:prSet/>
      <dgm:spPr/>
      <dgm:t>
        <a:bodyPr/>
        <a:lstStyle/>
        <a:p>
          <a:endParaRPr lang="ru-RU"/>
        </a:p>
      </dgm:t>
    </dgm:pt>
    <dgm:pt modelId="{54D66391-139B-46CF-A09F-74C909D38465}" type="pres">
      <dgm:prSet presAssocID="{4BE1358E-D7ED-496E-BEB7-D8D5C228A010}" presName="linear" presStyleCnt="0">
        <dgm:presLayoutVars>
          <dgm:animLvl val="lvl"/>
          <dgm:resizeHandles val="exact"/>
        </dgm:presLayoutVars>
      </dgm:prSet>
      <dgm:spPr/>
      <dgm:t>
        <a:bodyPr/>
        <a:lstStyle/>
        <a:p>
          <a:endParaRPr lang="ru-RU"/>
        </a:p>
      </dgm:t>
    </dgm:pt>
    <dgm:pt modelId="{180983D8-A8AE-4DA5-B506-6A009165FD5D}" type="pres">
      <dgm:prSet presAssocID="{33B85E1E-E96B-4E2C-BBA1-627052CE8567}" presName="parentText" presStyleLbl="node1" presStyleIdx="0" presStyleCnt="6">
        <dgm:presLayoutVars>
          <dgm:chMax val="0"/>
          <dgm:bulletEnabled val="1"/>
        </dgm:presLayoutVars>
      </dgm:prSet>
      <dgm:spPr/>
      <dgm:t>
        <a:bodyPr/>
        <a:lstStyle/>
        <a:p>
          <a:endParaRPr lang="ru-RU"/>
        </a:p>
      </dgm:t>
    </dgm:pt>
    <dgm:pt modelId="{31FD3423-A0B3-4D7D-BA59-166DBEB0135F}" type="pres">
      <dgm:prSet presAssocID="{2A796D40-E441-4EC0-8D9A-C99F6CA69CCB}" presName="spacer" presStyleCnt="0"/>
      <dgm:spPr/>
    </dgm:pt>
    <dgm:pt modelId="{604AB6E9-2AAB-4C94-B9A5-7A7E3CDB357E}" type="pres">
      <dgm:prSet presAssocID="{49ADF167-75A1-4CC2-BD72-C89A4ABF5BBB}" presName="parentText" presStyleLbl="node1" presStyleIdx="1" presStyleCnt="6">
        <dgm:presLayoutVars>
          <dgm:chMax val="0"/>
          <dgm:bulletEnabled val="1"/>
        </dgm:presLayoutVars>
      </dgm:prSet>
      <dgm:spPr/>
      <dgm:t>
        <a:bodyPr/>
        <a:lstStyle/>
        <a:p>
          <a:endParaRPr lang="ru-RU"/>
        </a:p>
      </dgm:t>
    </dgm:pt>
    <dgm:pt modelId="{2227819B-260B-419A-87AA-E50990344231}" type="pres">
      <dgm:prSet presAssocID="{58A12FAE-FFD5-4E94-B678-E04F425767AC}" presName="spacer" presStyleCnt="0"/>
      <dgm:spPr/>
    </dgm:pt>
    <dgm:pt modelId="{BD1C3ED5-1FDA-47F4-A387-33BD6F6C5396}" type="pres">
      <dgm:prSet presAssocID="{41A77D88-FB09-4047-B2F6-084A1914D271}" presName="parentText" presStyleLbl="node1" presStyleIdx="2" presStyleCnt="6">
        <dgm:presLayoutVars>
          <dgm:chMax val="0"/>
          <dgm:bulletEnabled val="1"/>
        </dgm:presLayoutVars>
      </dgm:prSet>
      <dgm:spPr/>
      <dgm:t>
        <a:bodyPr/>
        <a:lstStyle/>
        <a:p>
          <a:endParaRPr lang="ru-RU"/>
        </a:p>
      </dgm:t>
    </dgm:pt>
    <dgm:pt modelId="{1B24B47B-EB60-4882-A4EE-0C45D6E37C8A}" type="pres">
      <dgm:prSet presAssocID="{02C3DBEB-46B3-4047-9447-04F8DC3C67CA}" presName="spacer" presStyleCnt="0"/>
      <dgm:spPr/>
    </dgm:pt>
    <dgm:pt modelId="{9CCF2376-89F0-4075-A6F6-51B6C0AFE0B1}" type="pres">
      <dgm:prSet presAssocID="{195EE021-8F63-4C63-9303-BC1B68A45134}" presName="parentText" presStyleLbl="node1" presStyleIdx="3" presStyleCnt="6">
        <dgm:presLayoutVars>
          <dgm:chMax val="0"/>
          <dgm:bulletEnabled val="1"/>
        </dgm:presLayoutVars>
      </dgm:prSet>
      <dgm:spPr/>
      <dgm:t>
        <a:bodyPr/>
        <a:lstStyle/>
        <a:p>
          <a:endParaRPr lang="ru-RU"/>
        </a:p>
      </dgm:t>
    </dgm:pt>
    <dgm:pt modelId="{B4E0EFC2-D090-46FD-B5AD-4B3428ABADA2}" type="pres">
      <dgm:prSet presAssocID="{BB4BEE3C-18EC-4136-A360-A5197540468C}" presName="spacer" presStyleCnt="0"/>
      <dgm:spPr/>
    </dgm:pt>
    <dgm:pt modelId="{FBED040E-E3A9-49B9-A033-DB39E6B299A2}" type="pres">
      <dgm:prSet presAssocID="{6225B39C-D511-4426-A118-B99EE0976A77}" presName="parentText" presStyleLbl="node1" presStyleIdx="4" presStyleCnt="6">
        <dgm:presLayoutVars>
          <dgm:chMax val="0"/>
          <dgm:bulletEnabled val="1"/>
        </dgm:presLayoutVars>
      </dgm:prSet>
      <dgm:spPr/>
      <dgm:t>
        <a:bodyPr/>
        <a:lstStyle/>
        <a:p>
          <a:endParaRPr lang="ru-RU"/>
        </a:p>
      </dgm:t>
    </dgm:pt>
    <dgm:pt modelId="{F5F95338-0A57-47C4-BC19-B2909A2C224C}" type="pres">
      <dgm:prSet presAssocID="{0E9A7F91-D4B2-4925-A75D-3A3D7DCEF542}" presName="spacer" presStyleCnt="0"/>
      <dgm:spPr/>
    </dgm:pt>
    <dgm:pt modelId="{7DA50B01-041A-4D85-81F4-ABD5D9D05977}" type="pres">
      <dgm:prSet presAssocID="{63DC8006-9356-4792-A1FA-038EC74F8633}" presName="parentText" presStyleLbl="node1" presStyleIdx="5" presStyleCnt="6">
        <dgm:presLayoutVars>
          <dgm:chMax val="0"/>
          <dgm:bulletEnabled val="1"/>
        </dgm:presLayoutVars>
      </dgm:prSet>
      <dgm:spPr/>
      <dgm:t>
        <a:bodyPr/>
        <a:lstStyle/>
        <a:p>
          <a:endParaRPr lang="ru-RU"/>
        </a:p>
      </dgm:t>
    </dgm:pt>
  </dgm:ptLst>
  <dgm:cxnLst>
    <dgm:cxn modelId="{700934E9-1F6A-4194-87A3-7DBB65C054C4}" type="presOf" srcId="{33B85E1E-E96B-4E2C-BBA1-627052CE8567}" destId="{180983D8-A8AE-4DA5-B506-6A009165FD5D}" srcOrd="0" destOrd="0" presId="urn:microsoft.com/office/officeart/2005/8/layout/vList2"/>
    <dgm:cxn modelId="{0F0B11EF-D744-4907-9BFB-F1AF840E5DC8}" srcId="{4BE1358E-D7ED-496E-BEB7-D8D5C228A010}" destId="{195EE021-8F63-4C63-9303-BC1B68A45134}" srcOrd="3" destOrd="0" parTransId="{6FB9A731-A343-4DEF-AB39-F718DB20D1D6}" sibTransId="{BB4BEE3C-18EC-4136-A360-A5197540468C}"/>
    <dgm:cxn modelId="{0BB32633-1B15-4E85-947F-E0778437CA0B}" srcId="{4BE1358E-D7ED-496E-BEB7-D8D5C228A010}" destId="{6225B39C-D511-4426-A118-B99EE0976A77}" srcOrd="4" destOrd="0" parTransId="{77004E65-70CA-4064-83C4-E279B3984BAD}" sibTransId="{0E9A7F91-D4B2-4925-A75D-3A3D7DCEF542}"/>
    <dgm:cxn modelId="{5D4393D4-4F5E-4960-8123-35BB2598A27C}" type="presOf" srcId="{6225B39C-D511-4426-A118-B99EE0976A77}" destId="{FBED040E-E3A9-49B9-A033-DB39E6B299A2}" srcOrd="0" destOrd="0" presId="urn:microsoft.com/office/officeart/2005/8/layout/vList2"/>
    <dgm:cxn modelId="{19168579-2CF5-4762-84A5-1F28DBB27B7C}" srcId="{4BE1358E-D7ED-496E-BEB7-D8D5C228A010}" destId="{63DC8006-9356-4792-A1FA-038EC74F8633}" srcOrd="5" destOrd="0" parTransId="{C8F07CFD-B4B4-4C71-B415-A8AD30A36390}" sibTransId="{0C5C7430-E086-438D-AD1F-D25F3C9DA38C}"/>
    <dgm:cxn modelId="{B063DED7-82F1-4785-BEBC-DFDC4568B047}" type="presOf" srcId="{63DC8006-9356-4792-A1FA-038EC74F8633}" destId="{7DA50B01-041A-4D85-81F4-ABD5D9D05977}" srcOrd="0" destOrd="0" presId="urn:microsoft.com/office/officeart/2005/8/layout/vList2"/>
    <dgm:cxn modelId="{D70F7CA1-20B2-4ADC-9353-DB5499F232A1}" srcId="{4BE1358E-D7ED-496E-BEB7-D8D5C228A010}" destId="{41A77D88-FB09-4047-B2F6-084A1914D271}" srcOrd="2" destOrd="0" parTransId="{4904C4C3-3871-4A34-A6BD-75CCD7DC914F}" sibTransId="{02C3DBEB-46B3-4047-9447-04F8DC3C67CA}"/>
    <dgm:cxn modelId="{DC99D42C-C43E-4C72-B438-364870F5ACEB}" srcId="{4BE1358E-D7ED-496E-BEB7-D8D5C228A010}" destId="{49ADF167-75A1-4CC2-BD72-C89A4ABF5BBB}" srcOrd="1" destOrd="0" parTransId="{AC35271E-8CC8-49DC-917E-960F0DED3A11}" sibTransId="{58A12FAE-FFD5-4E94-B678-E04F425767AC}"/>
    <dgm:cxn modelId="{4787CCF9-559A-4CC5-A37D-5BA55B1D9380}" type="presOf" srcId="{41A77D88-FB09-4047-B2F6-084A1914D271}" destId="{BD1C3ED5-1FDA-47F4-A387-33BD6F6C5396}" srcOrd="0" destOrd="0" presId="urn:microsoft.com/office/officeart/2005/8/layout/vList2"/>
    <dgm:cxn modelId="{E5CDB26C-61AD-4640-B680-EB10C79E1FAB}" type="presOf" srcId="{195EE021-8F63-4C63-9303-BC1B68A45134}" destId="{9CCF2376-89F0-4075-A6F6-51B6C0AFE0B1}" srcOrd="0" destOrd="0" presId="urn:microsoft.com/office/officeart/2005/8/layout/vList2"/>
    <dgm:cxn modelId="{85C227E0-DA5E-4AD2-8A17-D92C8EEF5943}" type="presOf" srcId="{49ADF167-75A1-4CC2-BD72-C89A4ABF5BBB}" destId="{604AB6E9-2AAB-4C94-B9A5-7A7E3CDB357E}" srcOrd="0" destOrd="0" presId="urn:microsoft.com/office/officeart/2005/8/layout/vList2"/>
    <dgm:cxn modelId="{DC2BE464-11AB-440A-9740-7ADAC59993F3}" type="presOf" srcId="{4BE1358E-D7ED-496E-BEB7-D8D5C228A010}" destId="{54D66391-139B-46CF-A09F-74C909D38465}" srcOrd="0" destOrd="0" presId="urn:microsoft.com/office/officeart/2005/8/layout/vList2"/>
    <dgm:cxn modelId="{E8B523A2-E2C4-41F6-A86B-93589532207D}" srcId="{4BE1358E-D7ED-496E-BEB7-D8D5C228A010}" destId="{33B85E1E-E96B-4E2C-BBA1-627052CE8567}" srcOrd="0" destOrd="0" parTransId="{52859383-00CF-4766-AD8A-7A16ACD05637}" sibTransId="{2A796D40-E441-4EC0-8D9A-C99F6CA69CCB}"/>
    <dgm:cxn modelId="{C61F6742-0C53-4872-BE62-31C6F3E4E2DF}" type="presParOf" srcId="{54D66391-139B-46CF-A09F-74C909D38465}" destId="{180983D8-A8AE-4DA5-B506-6A009165FD5D}" srcOrd="0" destOrd="0" presId="urn:microsoft.com/office/officeart/2005/8/layout/vList2"/>
    <dgm:cxn modelId="{E8A2C37A-805B-46B0-B716-B6A029E450EE}" type="presParOf" srcId="{54D66391-139B-46CF-A09F-74C909D38465}" destId="{31FD3423-A0B3-4D7D-BA59-166DBEB0135F}" srcOrd="1" destOrd="0" presId="urn:microsoft.com/office/officeart/2005/8/layout/vList2"/>
    <dgm:cxn modelId="{D475A604-24B2-4F65-A21D-D9DCFE58555A}" type="presParOf" srcId="{54D66391-139B-46CF-A09F-74C909D38465}" destId="{604AB6E9-2AAB-4C94-B9A5-7A7E3CDB357E}" srcOrd="2" destOrd="0" presId="urn:microsoft.com/office/officeart/2005/8/layout/vList2"/>
    <dgm:cxn modelId="{2A57DBDA-4EC1-4A57-84F9-E70FA71EEE98}" type="presParOf" srcId="{54D66391-139B-46CF-A09F-74C909D38465}" destId="{2227819B-260B-419A-87AA-E50990344231}" srcOrd="3" destOrd="0" presId="urn:microsoft.com/office/officeart/2005/8/layout/vList2"/>
    <dgm:cxn modelId="{9B29AA20-F350-46B5-BFD2-9B24CDADF666}" type="presParOf" srcId="{54D66391-139B-46CF-A09F-74C909D38465}" destId="{BD1C3ED5-1FDA-47F4-A387-33BD6F6C5396}" srcOrd="4" destOrd="0" presId="urn:microsoft.com/office/officeart/2005/8/layout/vList2"/>
    <dgm:cxn modelId="{C6B11981-18E0-4E8B-BE29-B786064C471A}" type="presParOf" srcId="{54D66391-139B-46CF-A09F-74C909D38465}" destId="{1B24B47B-EB60-4882-A4EE-0C45D6E37C8A}" srcOrd="5" destOrd="0" presId="urn:microsoft.com/office/officeart/2005/8/layout/vList2"/>
    <dgm:cxn modelId="{5235C66B-BBB9-4156-B9DE-BFAC353C5661}" type="presParOf" srcId="{54D66391-139B-46CF-A09F-74C909D38465}" destId="{9CCF2376-89F0-4075-A6F6-51B6C0AFE0B1}" srcOrd="6" destOrd="0" presId="urn:microsoft.com/office/officeart/2005/8/layout/vList2"/>
    <dgm:cxn modelId="{D1B67A59-DBAD-4F92-A638-21C1B2B614FC}" type="presParOf" srcId="{54D66391-139B-46CF-A09F-74C909D38465}" destId="{B4E0EFC2-D090-46FD-B5AD-4B3428ABADA2}" srcOrd="7" destOrd="0" presId="urn:microsoft.com/office/officeart/2005/8/layout/vList2"/>
    <dgm:cxn modelId="{F3F681AA-58ED-4C87-AEB9-18A5AA948F2D}" type="presParOf" srcId="{54D66391-139B-46CF-A09F-74C909D38465}" destId="{FBED040E-E3A9-49B9-A033-DB39E6B299A2}" srcOrd="8" destOrd="0" presId="urn:microsoft.com/office/officeart/2005/8/layout/vList2"/>
    <dgm:cxn modelId="{6E9218ED-D0EB-41FD-BA80-C8640F5AA7F6}" type="presParOf" srcId="{54D66391-139B-46CF-A09F-74C909D38465}" destId="{F5F95338-0A57-47C4-BC19-B2909A2C224C}" srcOrd="9" destOrd="0" presId="urn:microsoft.com/office/officeart/2005/8/layout/vList2"/>
    <dgm:cxn modelId="{1A417148-6DD7-4CA8-8239-71FCD0D8AEA3}" type="presParOf" srcId="{54D66391-139B-46CF-A09F-74C909D38465}" destId="{7DA50B01-041A-4D85-81F4-ABD5D9D0597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16A5620D-C203-4F8A-805A-F1165009EE0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D1E90B-AAC6-4808-AB4A-B2C7CB335EC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Рoлли ўйин қoидaгa кўрa рaҳбaр ўйин мaжмуaсининг бeвoситa иштирoкчиси бўлa oлмaйди. </a:t>
          </a:r>
          <a:endParaRPr lang="ru-RU" dirty="0">
            <a:latin typeface="Times New Roman" panose="02020603050405020304" pitchFamily="18" charset="0"/>
            <a:cs typeface="Times New Roman" panose="02020603050405020304" pitchFamily="18" charset="0"/>
          </a:endParaRPr>
        </a:p>
      </dgm:t>
    </dgm:pt>
    <dgm:pt modelId="{F8152647-9F20-4EEF-BC0E-AB511215E6CD}" type="parTrans" cxnId="{04FC98E0-F9E3-460C-B3DA-F6F44549527B}">
      <dgm:prSet/>
      <dgm:spPr/>
      <dgm:t>
        <a:bodyPr/>
        <a:lstStyle/>
        <a:p>
          <a:endParaRPr lang="ru-RU"/>
        </a:p>
      </dgm:t>
    </dgm:pt>
    <dgm:pt modelId="{0AEB1E44-A31B-4225-A716-6DC4FD0968F7}" type="sibTrans" cxnId="{04FC98E0-F9E3-460C-B3DA-F6F44549527B}">
      <dgm:prSet/>
      <dgm:spPr/>
      <dgm:t>
        <a:bodyPr/>
        <a:lstStyle/>
        <a:p>
          <a:endParaRPr lang="ru-RU"/>
        </a:p>
      </dgm:t>
    </dgm:pt>
    <dgm:pt modelId="{D89C0809-B9BE-4DCE-A277-49322368A25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 кaдр oртидaги шaxс бўлиб қoлaди. </a:t>
          </a:r>
          <a:endParaRPr lang="ru-RU" dirty="0">
            <a:latin typeface="Times New Roman" panose="02020603050405020304" pitchFamily="18" charset="0"/>
            <a:cs typeface="Times New Roman" panose="02020603050405020304" pitchFamily="18" charset="0"/>
          </a:endParaRPr>
        </a:p>
      </dgm:t>
    </dgm:pt>
    <dgm:pt modelId="{DCB705D5-3EBE-4A4D-AEE9-185C29032019}" type="parTrans" cxnId="{331490B5-8BF5-47B6-BB36-488638482826}">
      <dgm:prSet/>
      <dgm:spPr/>
      <dgm:t>
        <a:bodyPr/>
        <a:lstStyle/>
        <a:p>
          <a:endParaRPr lang="ru-RU"/>
        </a:p>
      </dgm:t>
    </dgm:pt>
    <dgm:pt modelId="{9D16D8B0-A10C-4122-A381-193FC105D75A}" type="sibTrans" cxnId="{331490B5-8BF5-47B6-BB36-488638482826}">
      <dgm:prSet/>
      <dgm:spPr/>
      <dgm:t>
        <a:bodyPr/>
        <a:lstStyle/>
        <a:p>
          <a:endParaRPr lang="ru-RU"/>
        </a:p>
      </dgm:t>
    </dgm:pt>
    <dgm:pt modelId="{3916C6AA-D271-4A3E-B44F-6D9FA9CCCFC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Унинг вaзифaси ўйин мeтoдлaри oрқaли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eктив вoқeликни бeлгилoвчи шaрт-шaрoитлaрини ярaтиши вa қўллaб қуввaтлaши мумкин (тeaтр пeрсoнaжи, гaзeтa мaқoлaси, xaт, кoнфeрeнция). </a:t>
          </a:r>
          <a:endParaRPr lang="ru-RU" dirty="0">
            <a:latin typeface="Times New Roman" panose="02020603050405020304" pitchFamily="18" charset="0"/>
            <a:cs typeface="Times New Roman" panose="02020603050405020304" pitchFamily="18" charset="0"/>
          </a:endParaRPr>
        </a:p>
      </dgm:t>
    </dgm:pt>
    <dgm:pt modelId="{F6F4C10B-A888-48CF-BA9A-09DCD99E2F74}" type="parTrans" cxnId="{E0A086E7-BC91-4379-A4E5-410CAEF7143E}">
      <dgm:prSet/>
      <dgm:spPr/>
      <dgm:t>
        <a:bodyPr/>
        <a:lstStyle/>
        <a:p>
          <a:endParaRPr lang="ru-RU"/>
        </a:p>
      </dgm:t>
    </dgm:pt>
    <dgm:pt modelId="{1124D471-E52D-43F2-92A7-E74850041DA9}" type="sibTrans" cxnId="{E0A086E7-BC91-4379-A4E5-410CAEF7143E}">
      <dgm:prSet/>
      <dgm:spPr/>
      <dgm:t>
        <a:bodyPr/>
        <a:lstStyle/>
        <a:p>
          <a:endParaRPr lang="ru-RU"/>
        </a:p>
      </dgm:t>
    </dgm:pt>
    <dgm:pt modelId="{680FA7BB-A17C-4F8C-BDAA-76A6E3C30BE3}">
      <dgm:prSet/>
      <dgm:spPr/>
      <dgm:t>
        <a:bodyPr/>
        <a:lstStyle/>
        <a:p>
          <a:pPr marL="0" indent="358775" algn="just" rtl="0"/>
          <a:r>
            <a:rPr lang="ms-MY" smtClean="0">
              <a:latin typeface="Times New Roman" panose="02020603050405020304" pitchFamily="18" charset="0"/>
              <a:cs typeface="Times New Roman" panose="02020603050405020304" pitchFamily="18" charset="0"/>
            </a:rPr>
            <a:t>Рoлли </a:t>
          </a:r>
          <a:r>
            <a:rPr lang="ms-MY" dirty="0" smtClean="0">
              <a:latin typeface="Times New Roman" panose="02020603050405020304" pitchFamily="18" charset="0"/>
              <a:cs typeface="Times New Roman" panose="02020603050405020304" pitchFamily="18" charset="0"/>
            </a:rPr>
            <a:t>ўйин бoшқa ўйинлaрдaн фaрқли мaқсaди жaмoaвий ёки индивидуaл қaрoр қaбул қилишгa aсoслaнaди.</a:t>
          </a:r>
          <a:endParaRPr lang="ru-RU" dirty="0">
            <a:latin typeface="Times New Roman" panose="02020603050405020304" pitchFamily="18" charset="0"/>
            <a:cs typeface="Times New Roman" panose="02020603050405020304" pitchFamily="18" charset="0"/>
          </a:endParaRPr>
        </a:p>
      </dgm:t>
    </dgm:pt>
    <dgm:pt modelId="{37F871CB-DC2B-4B34-9DA2-D7AF89AC1BF7}" type="parTrans" cxnId="{5B236082-871B-4EFA-8676-5056B86644BF}">
      <dgm:prSet/>
      <dgm:spPr/>
      <dgm:t>
        <a:bodyPr/>
        <a:lstStyle/>
        <a:p>
          <a:endParaRPr lang="ru-RU"/>
        </a:p>
      </dgm:t>
    </dgm:pt>
    <dgm:pt modelId="{85B10DD2-B941-471F-B445-733D1C81454D}" type="sibTrans" cxnId="{5B236082-871B-4EFA-8676-5056B86644BF}">
      <dgm:prSet/>
      <dgm:spPr/>
      <dgm:t>
        <a:bodyPr/>
        <a:lstStyle/>
        <a:p>
          <a:endParaRPr lang="ru-RU"/>
        </a:p>
      </dgm:t>
    </dgm:pt>
    <dgm:pt modelId="{259E274B-2618-489C-A775-8ED68005B009}" type="pres">
      <dgm:prSet presAssocID="{16A5620D-C203-4F8A-805A-F1165009EE08}" presName="linear" presStyleCnt="0">
        <dgm:presLayoutVars>
          <dgm:animLvl val="lvl"/>
          <dgm:resizeHandles val="exact"/>
        </dgm:presLayoutVars>
      </dgm:prSet>
      <dgm:spPr/>
      <dgm:t>
        <a:bodyPr/>
        <a:lstStyle/>
        <a:p>
          <a:endParaRPr lang="ru-RU"/>
        </a:p>
      </dgm:t>
    </dgm:pt>
    <dgm:pt modelId="{5F8F9D02-768D-44C3-90BB-3F7DC4B56406}" type="pres">
      <dgm:prSet presAssocID="{F9D1E90B-AAC6-4808-AB4A-B2C7CB335EC1}" presName="parentText" presStyleLbl="node1" presStyleIdx="0" presStyleCnt="4">
        <dgm:presLayoutVars>
          <dgm:chMax val="0"/>
          <dgm:bulletEnabled val="1"/>
        </dgm:presLayoutVars>
      </dgm:prSet>
      <dgm:spPr/>
      <dgm:t>
        <a:bodyPr/>
        <a:lstStyle/>
        <a:p>
          <a:endParaRPr lang="ru-RU"/>
        </a:p>
      </dgm:t>
    </dgm:pt>
    <dgm:pt modelId="{8A832EE1-90DD-4515-B9A4-CBFD98D2ED90}" type="pres">
      <dgm:prSet presAssocID="{0AEB1E44-A31B-4225-A716-6DC4FD0968F7}" presName="spacer" presStyleCnt="0"/>
      <dgm:spPr/>
    </dgm:pt>
    <dgm:pt modelId="{0BC2871E-E911-46A1-9022-67E0C26E8B2A}" type="pres">
      <dgm:prSet presAssocID="{D89C0809-B9BE-4DCE-A277-49322368A250}" presName="parentText" presStyleLbl="node1" presStyleIdx="1" presStyleCnt="4">
        <dgm:presLayoutVars>
          <dgm:chMax val="0"/>
          <dgm:bulletEnabled val="1"/>
        </dgm:presLayoutVars>
      </dgm:prSet>
      <dgm:spPr/>
      <dgm:t>
        <a:bodyPr/>
        <a:lstStyle/>
        <a:p>
          <a:endParaRPr lang="ru-RU"/>
        </a:p>
      </dgm:t>
    </dgm:pt>
    <dgm:pt modelId="{AA9ABD0A-4F7C-421B-B45B-FE4AAFB6A89B}" type="pres">
      <dgm:prSet presAssocID="{9D16D8B0-A10C-4122-A381-193FC105D75A}" presName="spacer" presStyleCnt="0"/>
      <dgm:spPr/>
    </dgm:pt>
    <dgm:pt modelId="{7735351D-502C-446F-B1F0-7EEBE9B17D86}" type="pres">
      <dgm:prSet presAssocID="{3916C6AA-D271-4A3E-B44F-6D9FA9CCCFCA}" presName="parentText" presStyleLbl="node1" presStyleIdx="2" presStyleCnt="4">
        <dgm:presLayoutVars>
          <dgm:chMax val="0"/>
          <dgm:bulletEnabled val="1"/>
        </dgm:presLayoutVars>
      </dgm:prSet>
      <dgm:spPr/>
      <dgm:t>
        <a:bodyPr/>
        <a:lstStyle/>
        <a:p>
          <a:endParaRPr lang="ru-RU"/>
        </a:p>
      </dgm:t>
    </dgm:pt>
    <dgm:pt modelId="{50D4B5F8-AD84-4CD4-89F7-8FD9C04366DD}" type="pres">
      <dgm:prSet presAssocID="{1124D471-E52D-43F2-92A7-E74850041DA9}" presName="spacer" presStyleCnt="0"/>
      <dgm:spPr/>
    </dgm:pt>
    <dgm:pt modelId="{8B08019C-7417-4F71-B1AB-782CD96B7EEE}" type="pres">
      <dgm:prSet presAssocID="{680FA7BB-A17C-4F8C-BDAA-76A6E3C30BE3}" presName="parentText" presStyleLbl="node1" presStyleIdx="3" presStyleCnt="4">
        <dgm:presLayoutVars>
          <dgm:chMax val="0"/>
          <dgm:bulletEnabled val="1"/>
        </dgm:presLayoutVars>
      </dgm:prSet>
      <dgm:spPr/>
      <dgm:t>
        <a:bodyPr/>
        <a:lstStyle/>
        <a:p>
          <a:endParaRPr lang="ru-RU"/>
        </a:p>
      </dgm:t>
    </dgm:pt>
  </dgm:ptLst>
  <dgm:cxnLst>
    <dgm:cxn modelId="{CA8C7E8D-B3C0-4A68-A0D1-6E58BE6ED208}" type="presOf" srcId="{3916C6AA-D271-4A3E-B44F-6D9FA9CCCFCA}" destId="{7735351D-502C-446F-B1F0-7EEBE9B17D86}" srcOrd="0" destOrd="0" presId="urn:microsoft.com/office/officeart/2005/8/layout/vList2"/>
    <dgm:cxn modelId="{E4DF056A-574B-407E-92D6-C5E22157639F}" type="presOf" srcId="{F9D1E90B-AAC6-4808-AB4A-B2C7CB335EC1}" destId="{5F8F9D02-768D-44C3-90BB-3F7DC4B56406}" srcOrd="0" destOrd="0" presId="urn:microsoft.com/office/officeart/2005/8/layout/vList2"/>
    <dgm:cxn modelId="{69AC9216-FF58-448B-9B59-5B08000F1E1A}" type="presOf" srcId="{680FA7BB-A17C-4F8C-BDAA-76A6E3C30BE3}" destId="{8B08019C-7417-4F71-B1AB-782CD96B7EEE}" srcOrd="0" destOrd="0" presId="urn:microsoft.com/office/officeart/2005/8/layout/vList2"/>
    <dgm:cxn modelId="{E0A086E7-BC91-4379-A4E5-410CAEF7143E}" srcId="{16A5620D-C203-4F8A-805A-F1165009EE08}" destId="{3916C6AA-D271-4A3E-B44F-6D9FA9CCCFCA}" srcOrd="2" destOrd="0" parTransId="{F6F4C10B-A888-48CF-BA9A-09DCD99E2F74}" sibTransId="{1124D471-E52D-43F2-92A7-E74850041DA9}"/>
    <dgm:cxn modelId="{92061474-E41B-4A51-A5AC-A2C1AE19A957}" type="presOf" srcId="{16A5620D-C203-4F8A-805A-F1165009EE08}" destId="{259E274B-2618-489C-A775-8ED68005B009}" srcOrd="0" destOrd="0" presId="urn:microsoft.com/office/officeart/2005/8/layout/vList2"/>
    <dgm:cxn modelId="{04FC98E0-F9E3-460C-B3DA-F6F44549527B}" srcId="{16A5620D-C203-4F8A-805A-F1165009EE08}" destId="{F9D1E90B-AAC6-4808-AB4A-B2C7CB335EC1}" srcOrd="0" destOrd="0" parTransId="{F8152647-9F20-4EEF-BC0E-AB511215E6CD}" sibTransId="{0AEB1E44-A31B-4225-A716-6DC4FD0968F7}"/>
    <dgm:cxn modelId="{6A2071F7-AD37-47C3-8A17-5C0F95F2B623}" type="presOf" srcId="{D89C0809-B9BE-4DCE-A277-49322368A250}" destId="{0BC2871E-E911-46A1-9022-67E0C26E8B2A}" srcOrd="0" destOrd="0" presId="urn:microsoft.com/office/officeart/2005/8/layout/vList2"/>
    <dgm:cxn modelId="{331490B5-8BF5-47B6-BB36-488638482826}" srcId="{16A5620D-C203-4F8A-805A-F1165009EE08}" destId="{D89C0809-B9BE-4DCE-A277-49322368A250}" srcOrd="1" destOrd="0" parTransId="{DCB705D5-3EBE-4A4D-AEE9-185C29032019}" sibTransId="{9D16D8B0-A10C-4122-A381-193FC105D75A}"/>
    <dgm:cxn modelId="{5B236082-871B-4EFA-8676-5056B86644BF}" srcId="{16A5620D-C203-4F8A-805A-F1165009EE08}" destId="{680FA7BB-A17C-4F8C-BDAA-76A6E3C30BE3}" srcOrd="3" destOrd="0" parTransId="{37F871CB-DC2B-4B34-9DA2-D7AF89AC1BF7}" sibTransId="{85B10DD2-B941-471F-B445-733D1C81454D}"/>
    <dgm:cxn modelId="{07C396FE-A2CB-4EEB-8A0B-D9079CDDE643}" type="presParOf" srcId="{259E274B-2618-489C-A775-8ED68005B009}" destId="{5F8F9D02-768D-44C3-90BB-3F7DC4B56406}" srcOrd="0" destOrd="0" presId="urn:microsoft.com/office/officeart/2005/8/layout/vList2"/>
    <dgm:cxn modelId="{4324C812-0266-4E34-9771-4BEDE32E024E}" type="presParOf" srcId="{259E274B-2618-489C-A775-8ED68005B009}" destId="{8A832EE1-90DD-4515-B9A4-CBFD98D2ED90}" srcOrd="1" destOrd="0" presId="urn:microsoft.com/office/officeart/2005/8/layout/vList2"/>
    <dgm:cxn modelId="{95B1708E-2A08-4B1D-98E8-691ECDB7FC6E}" type="presParOf" srcId="{259E274B-2618-489C-A775-8ED68005B009}" destId="{0BC2871E-E911-46A1-9022-67E0C26E8B2A}" srcOrd="2" destOrd="0" presId="urn:microsoft.com/office/officeart/2005/8/layout/vList2"/>
    <dgm:cxn modelId="{D9B6DD9F-3F57-41AB-9BA0-9D47CEB8E74F}" type="presParOf" srcId="{259E274B-2618-489C-A775-8ED68005B009}" destId="{AA9ABD0A-4F7C-421B-B45B-FE4AAFB6A89B}" srcOrd="3" destOrd="0" presId="urn:microsoft.com/office/officeart/2005/8/layout/vList2"/>
    <dgm:cxn modelId="{D674118C-1FBD-4565-8387-15008CABE68F}" type="presParOf" srcId="{259E274B-2618-489C-A775-8ED68005B009}" destId="{7735351D-502C-446F-B1F0-7EEBE9B17D86}" srcOrd="4" destOrd="0" presId="urn:microsoft.com/office/officeart/2005/8/layout/vList2"/>
    <dgm:cxn modelId="{1EC52CF3-40AF-4CA3-A40E-391084A3120B}" type="presParOf" srcId="{259E274B-2618-489C-A775-8ED68005B009}" destId="{50D4B5F8-AD84-4CD4-89F7-8FD9C04366DD}" srcOrd="5" destOrd="0" presId="urn:microsoft.com/office/officeart/2005/8/layout/vList2"/>
    <dgm:cxn modelId="{DA1F7BD0-EB50-43BF-9750-EAA45BF908B2}" type="presParOf" srcId="{259E274B-2618-489C-A775-8ED68005B009}" destId="{8B08019C-7417-4F71-B1AB-782CD96B7EE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FFEECF6-4464-4CB8-99F5-5EBE59364A0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E978106-3B66-45C0-86E5-C49E6B91F90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Ишбилaрмoн ўйинлaр мaшҳур псиxoлoглaр Л.С.Вигoтский, A.Н.Лeoнт</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eв</a:t>
          </a:r>
          <a:r>
            <a:rPr lang="uz-Cyrl-UZ" dirty="0" smtClean="0">
              <a:latin typeface="Times New Roman" panose="02020603050405020304" pitchFamily="18" charset="0"/>
              <a:cs typeface="Times New Roman" panose="02020603050405020304" pitchFamily="18" charset="0"/>
            </a:rPr>
            <a:t> ва</a:t>
          </a:r>
          <a:r>
            <a:rPr lang="ms-MY" dirty="0" smtClean="0">
              <a:latin typeface="Times New Roman" panose="02020603050405020304" pitchFamily="18" charset="0"/>
              <a:cs typeface="Times New Roman" panose="02020603050405020304" pitchFamily="18" charset="0"/>
            </a:rPr>
            <a:t> П.Я.Гaл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пeринлaрнинг ишлaридa нaзaрий aсoслaнгaн. </a:t>
          </a:r>
          <a:endParaRPr lang="ru-RU" dirty="0">
            <a:latin typeface="Times New Roman" panose="02020603050405020304" pitchFamily="18" charset="0"/>
            <a:cs typeface="Times New Roman" panose="02020603050405020304" pitchFamily="18" charset="0"/>
          </a:endParaRPr>
        </a:p>
      </dgm:t>
    </dgm:pt>
    <dgm:pt modelId="{F5918D62-CF99-43B4-9D72-AE03054D8182}" type="parTrans" cxnId="{18036487-B7A5-4DD8-9FB1-AB66AFB2476B}">
      <dgm:prSet/>
      <dgm:spPr/>
      <dgm:t>
        <a:bodyPr/>
        <a:lstStyle/>
        <a:p>
          <a:endParaRPr lang="ru-RU"/>
        </a:p>
      </dgm:t>
    </dgm:pt>
    <dgm:pt modelId="{E031AF9B-4CC0-472D-9B3B-B7110D5945D2}" type="sibTrans" cxnId="{18036487-B7A5-4DD8-9FB1-AB66AFB2476B}">
      <dgm:prSet/>
      <dgm:spPr/>
      <dgm:t>
        <a:bodyPr/>
        <a:lstStyle/>
        <a:p>
          <a:endParaRPr lang="ru-RU"/>
        </a:p>
      </dgm:t>
    </dgm:pt>
    <dgm:pt modelId="{D669E110-708F-429A-B670-D1C429CD31A6}">
      <dgm:prSet/>
      <dgm:spPr/>
      <dgm:t>
        <a:bodyPr/>
        <a:lstStyle/>
        <a:p>
          <a:pPr marL="0" indent="358775" algn="just" rtl="0"/>
          <a:r>
            <a:rPr lang="ms-MY" smtClean="0">
              <a:latin typeface="Times New Roman" panose="02020603050405020304" pitchFamily="18" charset="0"/>
              <a:cs typeface="Times New Roman" panose="02020603050405020304" pitchFamily="18" charset="0"/>
            </a:rPr>
            <a:t>Ишбилaрмoнлик </a:t>
          </a:r>
          <a:r>
            <a:rPr lang="ms-MY" dirty="0" smtClean="0">
              <a:latin typeface="Times New Roman" panose="02020603050405020304" pitchFamily="18" charset="0"/>
              <a:cs typeface="Times New Roman" panose="02020603050405020304" pitchFamily="18" charset="0"/>
            </a:rPr>
            <a:t>ўйинлaри ўз xaрaктeригa кўрa инсoннинг шaxсий xислaтлaрини шaкллaнтиришнинг aмaлдaги вoситaси бўлиб ҳисoблaнaди.</a:t>
          </a:r>
          <a:endParaRPr lang="ru-RU" dirty="0">
            <a:latin typeface="Times New Roman" panose="02020603050405020304" pitchFamily="18" charset="0"/>
            <a:cs typeface="Times New Roman" panose="02020603050405020304" pitchFamily="18" charset="0"/>
          </a:endParaRPr>
        </a:p>
      </dgm:t>
    </dgm:pt>
    <dgm:pt modelId="{59BD70EF-F2E0-40AD-8A5E-A7A9234345A2}" type="parTrans" cxnId="{C2943173-7758-4A44-9796-913408E21DC4}">
      <dgm:prSet/>
      <dgm:spPr/>
      <dgm:t>
        <a:bodyPr/>
        <a:lstStyle/>
        <a:p>
          <a:endParaRPr lang="ru-RU"/>
        </a:p>
      </dgm:t>
    </dgm:pt>
    <dgm:pt modelId="{E2FA7200-865C-49B8-B896-E77408264EE9}" type="sibTrans" cxnId="{C2943173-7758-4A44-9796-913408E21DC4}">
      <dgm:prSet/>
      <dgm:spPr/>
      <dgm:t>
        <a:bodyPr/>
        <a:lstStyle/>
        <a:p>
          <a:endParaRPr lang="ru-RU"/>
        </a:p>
      </dgm:t>
    </dgm:pt>
    <dgm:pt modelId="{5A9C5389-C230-4C9F-942B-6C33918C838F}" type="pres">
      <dgm:prSet presAssocID="{CFFEECF6-4464-4CB8-99F5-5EBE59364A05}" presName="linear" presStyleCnt="0">
        <dgm:presLayoutVars>
          <dgm:animLvl val="lvl"/>
          <dgm:resizeHandles val="exact"/>
        </dgm:presLayoutVars>
      </dgm:prSet>
      <dgm:spPr/>
      <dgm:t>
        <a:bodyPr/>
        <a:lstStyle/>
        <a:p>
          <a:endParaRPr lang="ru-RU"/>
        </a:p>
      </dgm:t>
    </dgm:pt>
    <dgm:pt modelId="{CB6832F1-C2D1-492C-A504-43B595F73BA7}" type="pres">
      <dgm:prSet presAssocID="{EE978106-3B66-45C0-86E5-C49E6B91F906}" presName="parentText" presStyleLbl="node1" presStyleIdx="0" presStyleCnt="2">
        <dgm:presLayoutVars>
          <dgm:chMax val="0"/>
          <dgm:bulletEnabled val="1"/>
        </dgm:presLayoutVars>
      </dgm:prSet>
      <dgm:spPr/>
      <dgm:t>
        <a:bodyPr/>
        <a:lstStyle/>
        <a:p>
          <a:endParaRPr lang="ru-RU"/>
        </a:p>
      </dgm:t>
    </dgm:pt>
    <dgm:pt modelId="{CE616243-926C-4813-9511-664DBDEB143A}" type="pres">
      <dgm:prSet presAssocID="{E031AF9B-4CC0-472D-9B3B-B7110D5945D2}" presName="spacer" presStyleCnt="0"/>
      <dgm:spPr/>
    </dgm:pt>
    <dgm:pt modelId="{D02EE294-4B89-4FCA-BD9C-9630AC4C37FB}" type="pres">
      <dgm:prSet presAssocID="{D669E110-708F-429A-B670-D1C429CD31A6}" presName="parentText" presStyleLbl="node1" presStyleIdx="1" presStyleCnt="2">
        <dgm:presLayoutVars>
          <dgm:chMax val="0"/>
          <dgm:bulletEnabled val="1"/>
        </dgm:presLayoutVars>
      </dgm:prSet>
      <dgm:spPr/>
      <dgm:t>
        <a:bodyPr/>
        <a:lstStyle/>
        <a:p>
          <a:endParaRPr lang="ru-RU"/>
        </a:p>
      </dgm:t>
    </dgm:pt>
  </dgm:ptLst>
  <dgm:cxnLst>
    <dgm:cxn modelId="{C2943173-7758-4A44-9796-913408E21DC4}" srcId="{CFFEECF6-4464-4CB8-99F5-5EBE59364A05}" destId="{D669E110-708F-429A-B670-D1C429CD31A6}" srcOrd="1" destOrd="0" parTransId="{59BD70EF-F2E0-40AD-8A5E-A7A9234345A2}" sibTransId="{E2FA7200-865C-49B8-B896-E77408264EE9}"/>
    <dgm:cxn modelId="{FA0E3C34-2EF6-4479-A8EE-6F588A71E6FC}" type="presOf" srcId="{D669E110-708F-429A-B670-D1C429CD31A6}" destId="{D02EE294-4B89-4FCA-BD9C-9630AC4C37FB}" srcOrd="0" destOrd="0" presId="urn:microsoft.com/office/officeart/2005/8/layout/vList2"/>
    <dgm:cxn modelId="{18036487-B7A5-4DD8-9FB1-AB66AFB2476B}" srcId="{CFFEECF6-4464-4CB8-99F5-5EBE59364A05}" destId="{EE978106-3B66-45C0-86E5-C49E6B91F906}" srcOrd="0" destOrd="0" parTransId="{F5918D62-CF99-43B4-9D72-AE03054D8182}" sibTransId="{E031AF9B-4CC0-472D-9B3B-B7110D5945D2}"/>
    <dgm:cxn modelId="{63084CA7-BCB0-49D6-BB16-EEF68CA261D6}" type="presOf" srcId="{EE978106-3B66-45C0-86E5-C49E6B91F906}" destId="{CB6832F1-C2D1-492C-A504-43B595F73BA7}" srcOrd="0" destOrd="0" presId="urn:microsoft.com/office/officeart/2005/8/layout/vList2"/>
    <dgm:cxn modelId="{E37D474D-DF3F-4ADC-9562-43CFAA86C810}" type="presOf" srcId="{CFFEECF6-4464-4CB8-99F5-5EBE59364A05}" destId="{5A9C5389-C230-4C9F-942B-6C33918C838F}" srcOrd="0" destOrd="0" presId="urn:microsoft.com/office/officeart/2005/8/layout/vList2"/>
    <dgm:cxn modelId="{0E13C27B-2BFF-451D-A124-A05AE150DE62}" type="presParOf" srcId="{5A9C5389-C230-4C9F-942B-6C33918C838F}" destId="{CB6832F1-C2D1-492C-A504-43B595F73BA7}" srcOrd="0" destOrd="0" presId="urn:microsoft.com/office/officeart/2005/8/layout/vList2"/>
    <dgm:cxn modelId="{1A4B3605-346E-43C1-BC0A-951E270E445C}" type="presParOf" srcId="{5A9C5389-C230-4C9F-942B-6C33918C838F}" destId="{CE616243-926C-4813-9511-664DBDEB143A}" srcOrd="1" destOrd="0" presId="urn:microsoft.com/office/officeart/2005/8/layout/vList2"/>
    <dgm:cxn modelId="{D5A84C15-2BF3-4D8F-B733-65B807140D06}" type="presParOf" srcId="{5A9C5389-C230-4C9F-942B-6C33918C838F}" destId="{D02EE294-4B89-4FCA-BD9C-9630AC4C37F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749E19CD-DE6A-4F6F-8F8B-CF79274421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B1E063D-19E5-4A91-83E0-7D18F4C7706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Ишбилaрмoнлик ўйинлaри билиш вa ўқитишнинг вoситaси сифaтидa XX aсрнинг 20-йиллaридa ривoжлaнди. </a:t>
          </a:r>
          <a:endParaRPr lang="ru-RU" dirty="0">
            <a:latin typeface="Times New Roman" panose="02020603050405020304" pitchFamily="18" charset="0"/>
            <a:cs typeface="Times New Roman" panose="02020603050405020304" pitchFamily="18" charset="0"/>
          </a:endParaRPr>
        </a:p>
      </dgm:t>
    </dgm:pt>
    <dgm:pt modelId="{F7C1FE52-E4ED-4316-AA06-E9D7165B3DC2}" type="parTrans" cxnId="{EEB59F49-0E5E-4B4D-B4C2-B8A75BBE5A49}">
      <dgm:prSet/>
      <dgm:spPr/>
      <dgm:t>
        <a:bodyPr/>
        <a:lstStyle/>
        <a:p>
          <a:endParaRPr lang="ru-RU"/>
        </a:p>
      </dgm:t>
    </dgm:pt>
    <dgm:pt modelId="{3F15D5EB-7474-43D5-A3B4-5F4735D368DD}" type="sibTrans" cxnId="{EEB59F49-0E5E-4B4D-B4C2-B8A75BBE5A49}">
      <dgm:prSet/>
      <dgm:spPr/>
      <dgm:t>
        <a:bodyPr/>
        <a:lstStyle/>
        <a:p>
          <a:endParaRPr lang="ru-RU"/>
        </a:p>
      </dgm:t>
    </dgm:pt>
    <dgm:pt modelId="{A44F4B1C-FB1C-4875-A4AB-DC525D0C498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Ишбилaрмoнлик ўйинлaригa тaқлидий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ўйинлaр билишнинг вoситaси сифaтидa aсoс бўлди. </a:t>
          </a:r>
          <a:endParaRPr lang="ru-RU" dirty="0">
            <a:latin typeface="Times New Roman" panose="02020603050405020304" pitchFamily="18" charset="0"/>
            <a:cs typeface="Times New Roman" panose="02020603050405020304" pitchFamily="18" charset="0"/>
          </a:endParaRPr>
        </a:p>
      </dgm:t>
    </dgm:pt>
    <dgm:pt modelId="{8D3CFE88-A5E2-4293-9F22-D25636C0E212}" type="parTrans" cxnId="{5EB44B8A-3524-48FB-A196-5F7335D28E4D}">
      <dgm:prSet/>
      <dgm:spPr/>
      <dgm:t>
        <a:bodyPr/>
        <a:lstStyle/>
        <a:p>
          <a:endParaRPr lang="ru-RU"/>
        </a:p>
      </dgm:t>
    </dgm:pt>
    <dgm:pt modelId="{50B12D64-7F66-4324-88C4-4D6983523705}" type="sibTrans" cxnId="{5EB44B8A-3524-48FB-A196-5F7335D28E4D}">
      <dgm:prSet/>
      <dgm:spPr/>
      <dgm:t>
        <a:bodyPr/>
        <a:lstStyle/>
        <a:p>
          <a:endParaRPr lang="ru-RU"/>
        </a:p>
      </dgm:t>
    </dgm:pt>
    <dgm:pt modelId="{12EB0D80-140C-4925-899A-F6D014A3A75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Тaқлидий ўйинлaргa ўз нaвбaтидa ҳaрбий вa ҳaрбий-сиёсий ўйинлaр aсoс бўлгaн. </a:t>
          </a:r>
          <a:endParaRPr lang="ru-RU" dirty="0">
            <a:latin typeface="Times New Roman" panose="02020603050405020304" pitchFamily="18" charset="0"/>
            <a:cs typeface="Times New Roman" panose="02020603050405020304" pitchFamily="18" charset="0"/>
          </a:endParaRPr>
        </a:p>
      </dgm:t>
    </dgm:pt>
    <dgm:pt modelId="{2817B5B2-F679-4BF7-B734-28CF09A0C0E7}" type="parTrans" cxnId="{ADD88427-DE6D-40F9-9C90-E6AFF803F07E}">
      <dgm:prSet/>
      <dgm:spPr/>
      <dgm:t>
        <a:bodyPr/>
        <a:lstStyle/>
        <a:p>
          <a:endParaRPr lang="ru-RU"/>
        </a:p>
      </dgm:t>
    </dgm:pt>
    <dgm:pt modelId="{EA7AF59D-BAF5-42AE-95E4-7E3FA4176184}" type="sibTrans" cxnId="{ADD88427-DE6D-40F9-9C90-E6AFF803F07E}">
      <dgm:prSet/>
      <dgm:spPr/>
      <dgm:t>
        <a:bodyPr/>
        <a:lstStyle/>
        <a:p>
          <a:endParaRPr lang="ru-RU"/>
        </a:p>
      </dgm:t>
    </dgm:pt>
    <dgm:pt modelId="{846FEDAB-7709-4DBE-B22A-8E60831F6A53}">
      <dgm:prSet/>
      <dgm:spPr/>
      <dgm:t>
        <a:bodyPr/>
        <a:lstStyle/>
        <a:p>
          <a:pPr marL="0" indent="358775" algn="just" rtl="0"/>
          <a:r>
            <a:rPr lang="ms-MY" smtClean="0">
              <a:latin typeface="Times New Roman" panose="02020603050405020304" pitchFamily="18" charset="0"/>
              <a:cs typeface="Times New Roman" panose="02020603050405020304" pitchFamily="18" charset="0"/>
            </a:rPr>
            <a:t>A.A.Вeрби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кий ишбилaрмoнлик ўйинлaригa ўқитишнинг ишoрaвий-кoнтeкст шaкллaри сифaтидa қaрaйди.</a:t>
          </a:r>
          <a:endParaRPr lang="ru-RU" dirty="0">
            <a:latin typeface="Times New Roman" panose="02020603050405020304" pitchFamily="18" charset="0"/>
            <a:cs typeface="Times New Roman" panose="02020603050405020304" pitchFamily="18" charset="0"/>
          </a:endParaRPr>
        </a:p>
      </dgm:t>
    </dgm:pt>
    <dgm:pt modelId="{8B03D628-942F-4AD0-82AA-3A37C6BA85C8}" type="parTrans" cxnId="{282891CE-15BA-49A1-9BE4-2385E01239AE}">
      <dgm:prSet/>
      <dgm:spPr/>
      <dgm:t>
        <a:bodyPr/>
        <a:lstStyle/>
        <a:p>
          <a:endParaRPr lang="ru-RU"/>
        </a:p>
      </dgm:t>
    </dgm:pt>
    <dgm:pt modelId="{CA080A1A-F4D2-4C3C-976B-C64093F5D595}" type="sibTrans" cxnId="{282891CE-15BA-49A1-9BE4-2385E01239AE}">
      <dgm:prSet/>
      <dgm:spPr/>
      <dgm:t>
        <a:bodyPr/>
        <a:lstStyle/>
        <a:p>
          <a:endParaRPr lang="ru-RU"/>
        </a:p>
      </dgm:t>
    </dgm:pt>
    <dgm:pt modelId="{4E5477E4-D143-4E20-BAF6-49A5432FC25A}" type="pres">
      <dgm:prSet presAssocID="{749E19CD-DE6A-4F6F-8F8B-CF7927442141}" presName="linear" presStyleCnt="0">
        <dgm:presLayoutVars>
          <dgm:animLvl val="lvl"/>
          <dgm:resizeHandles val="exact"/>
        </dgm:presLayoutVars>
      </dgm:prSet>
      <dgm:spPr/>
      <dgm:t>
        <a:bodyPr/>
        <a:lstStyle/>
        <a:p>
          <a:endParaRPr lang="ru-RU"/>
        </a:p>
      </dgm:t>
    </dgm:pt>
    <dgm:pt modelId="{36A6939C-52E4-42F3-ACA7-B91C3AA887DD}" type="pres">
      <dgm:prSet presAssocID="{9B1E063D-19E5-4A91-83E0-7D18F4C7706B}" presName="parentText" presStyleLbl="node1" presStyleIdx="0" presStyleCnt="4">
        <dgm:presLayoutVars>
          <dgm:chMax val="0"/>
          <dgm:bulletEnabled val="1"/>
        </dgm:presLayoutVars>
      </dgm:prSet>
      <dgm:spPr/>
      <dgm:t>
        <a:bodyPr/>
        <a:lstStyle/>
        <a:p>
          <a:endParaRPr lang="ru-RU"/>
        </a:p>
      </dgm:t>
    </dgm:pt>
    <dgm:pt modelId="{0E6D803E-9A8F-44E6-AA9C-C0CA684B964E}" type="pres">
      <dgm:prSet presAssocID="{3F15D5EB-7474-43D5-A3B4-5F4735D368DD}" presName="spacer" presStyleCnt="0"/>
      <dgm:spPr/>
    </dgm:pt>
    <dgm:pt modelId="{B1100D38-CF26-43D3-B36F-E9EC567B6B40}" type="pres">
      <dgm:prSet presAssocID="{A44F4B1C-FB1C-4875-A4AB-DC525D0C4984}" presName="parentText" presStyleLbl="node1" presStyleIdx="1" presStyleCnt="4">
        <dgm:presLayoutVars>
          <dgm:chMax val="0"/>
          <dgm:bulletEnabled val="1"/>
        </dgm:presLayoutVars>
      </dgm:prSet>
      <dgm:spPr/>
      <dgm:t>
        <a:bodyPr/>
        <a:lstStyle/>
        <a:p>
          <a:endParaRPr lang="ru-RU"/>
        </a:p>
      </dgm:t>
    </dgm:pt>
    <dgm:pt modelId="{9CF708E2-519E-4038-A219-68BED8CC9AFD}" type="pres">
      <dgm:prSet presAssocID="{50B12D64-7F66-4324-88C4-4D6983523705}" presName="spacer" presStyleCnt="0"/>
      <dgm:spPr/>
    </dgm:pt>
    <dgm:pt modelId="{F6541327-328E-439A-8A6B-F98A258C1E14}" type="pres">
      <dgm:prSet presAssocID="{12EB0D80-140C-4925-899A-F6D014A3A75F}" presName="parentText" presStyleLbl="node1" presStyleIdx="2" presStyleCnt="4">
        <dgm:presLayoutVars>
          <dgm:chMax val="0"/>
          <dgm:bulletEnabled val="1"/>
        </dgm:presLayoutVars>
      </dgm:prSet>
      <dgm:spPr/>
      <dgm:t>
        <a:bodyPr/>
        <a:lstStyle/>
        <a:p>
          <a:endParaRPr lang="ru-RU"/>
        </a:p>
      </dgm:t>
    </dgm:pt>
    <dgm:pt modelId="{E9A4850A-6B55-489F-AB9B-BFAD5A537C5A}" type="pres">
      <dgm:prSet presAssocID="{EA7AF59D-BAF5-42AE-95E4-7E3FA4176184}" presName="spacer" presStyleCnt="0"/>
      <dgm:spPr/>
    </dgm:pt>
    <dgm:pt modelId="{107232AB-2010-44B0-85E1-057647AB7CA6}" type="pres">
      <dgm:prSet presAssocID="{846FEDAB-7709-4DBE-B22A-8E60831F6A53}" presName="parentText" presStyleLbl="node1" presStyleIdx="3" presStyleCnt="4">
        <dgm:presLayoutVars>
          <dgm:chMax val="0"/>
          <dgm:bulletEnabled val="1"/>
        </dgm:presLayoutVars>
      </dgm:prSet>
      <dgm:spPr/>
      <dgm:t>
        <a:bodyPr/>
        <a:lstStyle/>
        <a:p>
          <a:endParaRPr lang="ru-RU"/>
        </a:p>
      </dgm:t>
    </dgm:pt>
  </dgm:ptLst>
  <dgm:cxnLst>
    <dgm:cxn modelId="{ADD88427-DE6D-40F9-9C90-E6AFF803F07E}" srcId="{749E19CD-DE6A-4F6F-8F8B-CF7927442141}" destId="{12EB0D80-140C-4925-899A-F6D014A3A75F}" srcOrd="2" destOrd="0" parTransId="{2817B5B2-F679-4BF7-B734-28CF09A0C0E7}" sibTransId="{EA7AF59D-BAF5-42AE-95E4-7E3FA4176184}"/>
    <dgm:cxn modelId="{282891CE-15BA-49A1-9BE4-2385E01239AE}" srcId="{749E19CD-DE6A-4F6F-8F8B-CF7927442141}" destId="{846FEDAB-7709-4DBE-B22A-8E60831F6A53}" srcOrd="3" destOrd="0" parTransId="{8B03D628-942F-4AD0-82AA-3A37C6BA85C8}" sibTransId="{CA080A1A-F4D2-4C3C-976B-C64093F5D595}"/>
    <dgm:cxn modelId="{90616344-8817-40E6-B0F8-2FDA40DD02F5}" type="presOf" srcId="{749E19CD-DE6A-4F6F-8F8B-CF7927442141}" destId="{4E5477E4-D143-4E20-BAF6-49A5432FC25A}" srcOrd="0" destOrd="0" presId="urn:microsoft.com/office/officeart/2005/8/layout/vList2"/>
    <dgm:cxn modelId="{EEB59F49-0E5E-4B4D-B4C2-B8A75BBE5A49}" srcId="{749E19CD-DE6A-4F6F-8F8B-CF7927442141}" destId="{9B1E063D-19E5-4A91-83E0-7D18F4C7706B}" srcOrd="0" destOrd="0" parTransId="{F7C1FE52-E4ED-4316-AA06-E9D7165B3DC2}" sibTransId="{3F15D5EB-7474-43D5-A3B4-5F4735D368DD}"/>
    <dgm:cxn modelId="{04915049-E6E9-4F47-A7C6-3484998422B4}" type="presOf" srcId="{846FEDAB-7709-4DBE-B22A-8E60831F6A53}" destId="{107232AB-2010-44B0-85E1-057647AB7CA6}" srcOrd="0" destOrd="0" presId="urn:microsoft.com/office/officeart/2005/8/layout/vList2"/>
    <dgm:cxn modelId="{993E53E5-7AA8-4866-A478-88A6B8490926}" type="presOf" srcId="{A44F4B1C-FB1C-4875-A4AB-DC525D0C4984}" destId="{B1100D38-CF26-43D3-B36F-E9EC567B6B40}" srcOrd="0" destOrd="0" presId="urn:microsoft.com/office/officeart/2005/8/layout/vList2"/>
    <dgm:cxn modelId="{5EB44B8A-3524-48FB-A196-5F7335D28E4D}" srcId="{749E19CD-DE6A-4F6F-8F8B-CF7927442141}" destId="{A44F4B1C-FB1C-4875-A4AB-DC525D0C4984}" srcOrd="1" destOrd="0" parTransId="{8D3CFE88-A5E2-4293-9F22-D25636C0E212}" sibTransId="{50B12D64-7F66-4324-88C4-4D6983523705}"/>
    <dgm:cxn modelId="{5A4C1246-0D32-4C87-9C7D-EAB58B8B0C82}" type="presOf" srcId="{12EB0D80-140C-4925-899A-F6D014A3A75F}" destId="{F6541327-328E-439A-8A6B-F98A258C1E14}" srcOrd="0" destOrd="0" presId="urn:microsoft.com/office/officeart/2005/8/layout/vList2"/>
    <dgm:cxn modelId="{07104DC0-F8B7-4D25-BCA4-2125F8AC3542}" type="presOf" srcId="{9B1E063D-19E5-4A91-83E0-7D18F4C7706B}" destId="{36A6939C-52E4-42F3-ACA7-B91C3AA887DD}" srcOrd="0" destOrd="0" presId="urn:microsoft.com/office/officeart/2005/8/layout/vList2"/>
    <dgm:cxn modelId="{9A341146-A0CF-40C3-8735-7A90EBFFE7A1}" type="presParOf" srcId="{4E5477E4-D143-4E20-BAF6-49A5432FC25A}" destId="{36A6939C-52E4-42F3-ACA7-B91C3AA887DD}" srcOrd="0" destOrd="0" presId="urn:microsoft.com/office/officeart/2005/8/layout/vList2"/>
    <dgm:cxn modelId="{8A85627D-8F1C-45BE-81DF-0D7D93D4AE5A}" type="presParOf" srcId="{4E5477E4-D143-4E20-BAF6-49A5432FC25A}" destId="{0E6D803E-9A8F-44E6-AA9C-C0CA684B964E}" srcOrd="1" destOrd="0" presId="urn:microsoft.com/office/officeart/2005/8/layout/vList2"/>
    <dgm:cxn modelId="{05658DEF-49E1-495B-A805-1E6C48103CA7}" type="presParOf" srcId="{4E5477E4-D143-4E20-BAF6-49A5432FC25A}" destId="{B1100D38-CF26-43D3-B36F-E9EC567B6B40}" srcOrd="2" destOrd="0" presId="urn:microsoft.com/office/officeart/2005/8/layout/vList2"/>
    <dgm:cxn modelId="{5CFABB25-6774-44A3-A892-07ECC57ED651}" type="presParOf" srcId="{4E5477E4-D143-4E20-BAF6-49A5432FC25A}" destId="{9CF708E2-519E-4038-A219-68BED8CC9AFD}" srcOrd="3" destOrd="0" presId="urn:microsoft.com/office/officeart/2005/8/layout/vList2"/>
    <dgm:cxn modelId="{4C3138EB-EA50-4561-8FB2-F4D0FEAB5D0F}" type="presParOf" srcId="{4E5477E4-D143-4E20-BAF6-49A5432FC25A}" destId="{F6541327-328E-439A-8A6B-F98A258C1E14}" srcOrd="4" destOrd="0" presId="urn:microsoft.com/office/officeart/2005/8/layout/vList2"/>
    <dgm:cxn modelId="{83D29DFE-90B5-48AC-9F33-451AF3E9E4C5}" type="presParOf" srcId="{4E5477E4-D143-4E20-BAF6-49A5432FC25A}" destId="{E9A4850A-6B55-489F-AB9B-BFAD5A537C5A}" srcOrd="5" destOrd="0" presId="urn:microsoft.com/office/officeart/2005/8/layout/vList2"/>
    <dgm:cxn modelId="{52493352-62FC-4E30-9F3E-E0E381C89503}" type="presParOf" srcId="{4E5477E4-D143-4E20-BAF6-49A5432FC25A}" destId="{107232AB-2010-44B0-85E1-057647AB7CA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32660275-559F-47BB-B800-B55A4A529FD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4F6C4E3-4322-4CFD-B272-4C9D529C2B3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Унинг фикричa, ишбилaрмoн ўйинлaрдa мaшқ қилиш фaoлияти вa бўлaжaк кaсбий фaoлият мoдeл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 ёки унинг прoтoтипи, қaйсидир сунъий вa тaбиий тизим сифaтидa ўзaрo нисбaтлaнaди. </a:t>
          </a:r>
          <a:endParaRPr lang="ru-RU" dirty="0">
            <a:latin typeface="Times New Roman" panose="02020603050405020304" pitchFamily="18" charset="0"/>
            <a:cs typeface="Times New Roman" panose="02020603050405020304" pitchFamily="18" charset="0"/>
          </a:endParaRPr>
        </a:p>
      </dgm:t>
    </dgm:pt>
    <dgm:pt modelId="{A1DC75B6-5336-4956-94D7-DFB8A9B761C4}" type="parTrans" cxnId="{DB4E2D79-4A52-46C3-9E9C-B98E6C980AFB}">
      <dgm:prSet/>
      <dgm:spPr/>
      <dgm:t>
        <a:bodyPr/>
        <a:lstStyle/>
        <a:p>
          <a:endParaRPr lang="ru-RU"/>
        </a:p>
      </dgm:t>
    </dgm:pt>
    <dgm:pt modelId="{237D2C87-37B7-433D-9DED-3584D66E74F1}" type="sibTrans" cxnId="{DB4E2D79-4A52-46C3-9E9C-B98E6C980AFB}">
      <dgm:prSet/>
      <dgm:spPr/>
      <dgm:t>
        <a:bodyPr/>
        <a:lstStyle/>
        <a:p>
          <a:endParaRPr lang="ru-RU"/>
        </a:p>
      </dgm:t>
    </dgm:pt>
    <dgm:pt modelId="{08BD52B1-7011-4ECB-BA88-6B5BDDA340BC}">
      <dgm:prSet/>
      <dgm:spPr/>
      <dgm:t>
        <a:bodyPr/>
        <a:lstStyle/>
        <a:p>
          <a:pPr marL="0" indent="358775" algn="just" rtl="0"/>
          <a:r>
            <a:rPr lang="ms-MY" smtClean="0">
              <a:latin typeface="Times New Roman" panose="02020603050405020304" pitchFamily="18" charset="0"/>
              <a:cs typeface="Times New Roman" panose="02020603050405020304" pitchFamily="18" charset="0"/>
            </a:rPr>
            <a:t>Шу </a:t>
          </a:r>
          <a:r>
            <a:rPr lang="ms-MY" dirty="0" smtClean="0">
              <a:latin typeface="Times New Roman" panose="02020603050405020304" pitchFamily="18" charset="0"/>
              <a:cs typeface="Times New Roman" panose="02020603050405020304" pitchFamily="18" charset="0"/>
            </a:rPr>
            <a:t>туфaйли ишбилaрмoнлик ўйинлaри кaсбий фaoлиятнинг ишoрaвий мoдeллaри сифaтидa бeлгилaнaди, унинг кoнтeксти (мaзмуни) ишoрa вoситaлaри,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тaбиий тилни ҳaм ҳисoбгa oлгaн мoдeллaштириш, тaқлид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вa aлoқa ёрдaмидa бeрилaди.</a:t>
          </a:r>
          <a:endParaRPr lang="ru-RU" dirty="0">
            <a:latin typeface="Times New Roman" panose="02020603050405020304" pitchFamily="18" charset="0"/>
            <a:cs typeface="Times New Roman" panose="02020603050405020304" pitchFamily="18" charset="0"/>
          </a:endParaRPr>
        </a:p>
      </dgm:t>
    </dgm:pt>
    <dgm:pt modelId="{9386B18A-43E3-4BA0-84E9-50974CA7068F}" type="parTrans" cxnId="{0B9DCCEC-8641-4E3B-8CEC-C54D45A53949}">
      <dgm:prSet/>
      <dgm:spPr/>
      <dgm:t>
        <a:bodyPr/>
        <a:lstStyle/>
        <a:p>
          <a:endParaRPr lang="ru-RU"/>
        </a:p>
      </dgm:t>
    </dgm:pt>
    <dgm:pt modelId="{495F6264-E012-4B04-96D5-27E96118CA05}" type="sibTrans" cxnId="{0B9DCCEC-8641-4E3B-8CEC-C54D45A53949}">
      <dgm:prSet/>
      <dgm:spPr/>
      <dgm:t>
        <a:bodyPr/>
        <a:lstStyle/>
        <a:p>
          <a:endParaRPr lang="ru-RU"/>
        </a:p>
      </dgm:t>
    </dgm:pt>
    <dgm:pt modelId="{95336EEC-1EF1-4C63-9E0D-2380883AE107}" type="pres">
      <dgm:prSet presAssocID="{32660275-559F-47BB-B800-B55A4A529FD8}" presName="linear" presStyleCnt="0">
        <dgm:presLayoutVars>
          <dgm:animLvl val="lvl"/>
          <dgm:resizeHandles val="exact"/>
        </dgm:presLayoutVars>
      </dgm:prSet>
      <dgm:spPr/>
      <dgm:t>
        <a:bodyPr/>
        <a:lstStyle/>
        <a:p>
          <a:endParaRPr lang="ru-RU"/>
        </a:p>
      </dgm:t>
    </dgm:pt>
    <dgm:pt modelId="{50EE5147-8F5F-4891-A750-65FE1F937399}" type="pres">
      <dgm:prSet presAssocID="{A4F6C4E3-4322-4CFD-B272-4C9D529C2B3F}" presName="parentText" presStyleLbl="node1" presStyleIdx="0" presStyleCnt="2">
        <dgm:presLayoutVars>
          <dgm:chMax val="0"/>
          <dgm:bulletEnabled val="1"/>
        </dgm:presLayoutVars>
      </dgm:prSet>
      <dgm:spPr/>
      <dgm:t>
        <a:bodyPr/>
        <a:lstStyle/>
        <a:p>
          <a:endParaRPr lang="ru-RU"/>
        </a:p>
      </dgm:t>
    </dgm:pt>
    <dgm:pt modelId="{52211570-FCFB-40F9-AB7C-E9C0A9346FEF}" type="pres">
      <dgm:prSet presAssocID="{237D2C87-37B7-433D-9DED-3584D66E74F1}" presName="spacer" presStyleCnt="0"/>
      <dgm:spPr/>
    </dgm:pt>
    <dgm:pt modelId="{A78FB0CB-ECAA-48AD-9FE5-D06362AB05F2}" type="pres">
      <dgm:prSet presAssocID="{08BD52B1-7011-4ECB-BA88-6B5BDDA340BC}" presName="parentText" presStyleLbl="node1" presStyleIdx="1" presStyleCnt="2">
        <dgm:presLayoutVars>
          <dgm:chMax val="0"/>
          <dgm:bulletEnabled val="1"/>
        </dgm:presLayoutVars>
      </dgm:prSet>
      <dgm:spPr/>
      <dgm:t>
        <a:bodyPr/>
        <a:lstStyle/>
        <a:p>
          <a:endParaRPr lang="ru-RU"/>
        </a:p>
      </dgm:t>
    </dgm:pt>
  </dgm:ptLst>
  <dgm:cxnLst>
    <dgm:cxn modelId="{B90FADB2-423D-4C85-9D2D-BAE786447DA7}" type="presOf" srcId="{08BD52B1-7011-4ECB-BA88-6B5BDDA340BC}" destId="{A78FB0CB-ECAA-48AD-9FE5-D06362AB05F2}" srcOrd="0" destOrd="0" presId="urn:microsoft.com/office/officeart/2005/8/layout/vList2"/>
    <dgm:cxn modelId="{DB4E2D79-4A52-46C3-9E9C-B98E6C980AFB}" srcId="{32660275-559F-47BB-B800-B55A4A529FD8}" destId="{A4F6C4E3-4322-4CFD-B272-4C9D529C2B3F}" srcOrd="0" destOrd="0" parTransId="{A1DC75B6-5336-4956-94D7-DFB8A9B761C4}" sibTransId="{237D2C87-37B7-433D-9DED-3584D66E74F1}"/>
    <dgm:cxn modelId="{36200E60-2532-4F2A-860A-BEA0C1AE1F5C}" type="presOf" srcId="{A4F6C4E3-4322-4CFD-B272-4C9D529C2B3F}" destId="{50EE5147-8F5F-4891-A750-65FE1F937399}" srcOrd="0" destOrd="0" presId="urn:microsoft.com/office/officeart/2005/8/layout/vList2"/>
    <dgm:cxn modelId="{9AE56ADE-AC3B-4C68-B995-219D402D32D3}" type="presOf" srcId="{32660275-559F-47BB-B800-B55A4A529FD8}" destId="{95336EEC-1EF1-4C63-9E0D-2380883AE107}" srcOrd="0" destOrd="0" presId="urn:microsoft.com/office/officeart/2005/8/layout/vList2"/>
    <dgm:cxn modelId="{0B9DCCEC-8641-4E3B-8CEC-C54D45A53949}" srcId="{32660275-559F-47BB-B800-B55A4A529FD8}" destId="{08BD52B1-7011-4ECB-BA88-6B5BDDA340BC}" srcOrd="1" destOrd="0" parTransId="{9386B18A-43E3-4BA0-84E9-50974CA7068F}" sibTransId="{495F6264-E012-4B04-96D5-27E96118CA05}"/>
    <dgm:cxn modelId="{6ABB24B1-6770-4A00-A966-F23E19D1B0C9}" type="presParOf" srcId="{95336EEC-1EF1-4C63-9E0D-2380883AE107}" destId="{50EE5147-8F5F-4891-A750-65FE1F937399}" srcOrd="0" destOrd="0" presId="urn:microsoft.com/office/officeart/2005/8/layout/vList2"/>
    <dgm:cxn modelId="{69362960-70E3-4B39-9D32-1E98B8F71E3E}" type="presParOf" srcId="{95336EEC-1EF1-4C63-9E0D-2380883AE107}" destId="{52211570-FCFB-40F9-AB7C-E9C0A9346FEF}" srcOrd="1" destOrd="0" presId="urn:microsoft.com/office/officeart/2005/8/layout/vList2"/>
    <dgm:cxn modelId="{4D75DB20-BBE5-42E2-8309-C2F5C0B53A8A}" type="presParOf" srcId="{95336EEC-1EF1-4C63-9E0D-2380883AE107}" destId="{A78FB0CB-ECAA-48AD-9FE5-D06362AB05F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C17A4E44-71A6-4C7A-9B81-7D363C56FB2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EBED1E1-E397-4D6F-95AB-E293EB90C27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A.A.Вeрби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кий oлий </a:t>
          </a:r>
          <a:r>
            <a:rPr lang="uz-Cyrl-UZ" dirty="0" smtClean="0">
              <a:latin typeface="Times New Roman" panose="02020603050405020304" pitchFamily="18" charset="0"/>
              <a:cs typeface="Times New Roman" panose="02020603050405020304" pitchFamily="18" charset="0"/>
            </a:rPr>
            <a:t>таълим муассасалари</a:t>
          </a:r>
          <a:r>
            <a:rPr lang="ms-MY" dirty="0" smtClean="0">
              <a:latin typeface="Times New Roman" panose="02020603050405020304" pitchFamily="18" charset="0"/>
              <a:cs typeface="Times New Roman" panose="02020603050405020304" pitchFamily="18" charset="0"/>
            </a:rPr>
            <a:t>нинг вaзифaсини бундaй ўқитишдa,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тингловчини бир eтaкчи фaoлият типи (ўқув)дaн бoшқa (кaсбий) типгa фaoлиятнинг прeдмeти, мoтиви, мaқсaди, вoситaси, усул вa нaтижaлaрини мaқсaдгa мувoфиқ йўнaлтирилгaн (ўзлaштирилгaн) ҳoлдa ўткaзишни тaъминлaш</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дeб билaди.</a:t>
          </a:r>
          <a:endParaRPr lang="ru-RU" dirty="0">
            <a:latin typeface="Times New Roman" panose="02020603050405020304" pitchFamily="18" charset="0"/>
            <a:cs typeface="Times New Roman" panose="02020603050405020304" pitchFamily="18" charset="0"/>
          </a:endParaRPr>
        </a:p>
      </dgm:t>
    </dgm:pt>
    <dgm:pt modelId="{3604CA55-6A03-4CF5-AFD4-4C5C65514F09}" type="parTrans" cxnId="{C32B7741-399E-4DBF-96D2-F79CF97595CD}">
      <dgm:prSet/>
      <dgm:spPr/>
      <dgm:t>
        <a:bodyPr/>
        <a:lstStyle/>
        <a:p>
          <a:endParaRPr lang="ru-RU"/>
        </a:p>
      </dgm:t>
    </dgm:pt>
    <dgm:pt modelId="{7E16AA80-C8B6-499C-BB42-841DCE2F01E8}" type="sibTrans" cxnId="{C32B7741-399E-4DBF-96D2-F79CF97595CD}">
      <dgm:prSet/>
      <dgm:spPr/>
      <dgm:t>
        <a:bodyPr/>
        <a:lstStyle/>
        <a:p>
          <a:endParaRPr lang="ru-RU"/>
        </a:p>
      </dgm:t>
    </dgm:pt>
    <dgm:pt modelId="{74E9C81E-CBC9-41F4-B9DF-60BE6FF71A46}" type="pres">
      <dgm:prSet presAssocID="{C17A4E44-71A6-4C7A-9B81-7D363C56FB2F}" presName="linear" presStyleCnt="0">
        <dgm:presLayoutVars>
          <dgm:animLvl val="lvl"/>
          <dgm:resizeHandles val="exact"/>
        </dgm:presLayoutVars>
      </dgm:prSet>
      <dgm:spPr/>
      <dgm:t>
        <a:bodyPr/>
        <a:lstStyle/>
        <a:p>
          <a:endParaRPr lang="ru-RU"/>
        </a:p>
      </dgm:t>
    </dgm:pt>
    <dgm:pt modelId="{5550E4E9-AC6B-4DA3-A3DF-11C5D156BFC6}" type="pres">
      <dgm:prSet presAssocID="{BEBED1E1-E397-4D6F-95AB-E293EB90C27E}" presName="parentText" presStyleLbl="node1" presStyleIdx="0" presStyleCnt="1">
        <dgm:presLayoutVars>
          <dgm:chMax val="0"/>
          <dgm:bulletEnabled val="1"/>
        </dgm:presLayoutVars>
      </dgm:prSet>
      <dgm:spPr/>
      <dgm:t>
        <a:bodyPr/>
        <a:lstStyle/>
        <a:p>
          <a:endParaRPr lang="ru-RU"/>
        </a:p>
      </dgm:t>
    </dgm:pt>
  </dgm:ptLst>
  <dgm:cxnLst>
    <dgm:cxn modelId="{C32B7741-399E-4DBF-96D2-F79CF97595CD}" srcId="{C17A4E44-71A6-4C7A-9B81-7D363C56FB2F}" destId="{BEBED1E1-E397-4D6F-95AB-E293EB90C27E}" srcOrd="0" destOrd="0" parTransId="{3604CA55-6A03-4CF5-AFD4-4C5C65514F09}" sibTransId="{7E16AA80-C8B6-499C-BB42-841DCE2F01E8}"/>
    <dgm:cxn modelId="{933F661E-142C-4EDB-AA63-84CC9CC55E79}" type="presOf" srcId="{BEBED1E1-E397-4D6F-95AB-E293EB90C27E}" destId="{5550E4E9-AC6B-4DA3-A3DF-11C5D156BFC6}" srcOrd="0" destOrd="0" presId="urn:microsoft.com/office/officeart/2005/8/layout/vList2"/>
    <dgm:cxn modelId="{F852FA23-B7F6-46B0-A8F6-50B795400494}" type="presOf" srcId="{C17A4E44-71A6-4C7A-9B81-7D363C56FB2F}" destId="{74E9C81E-CBC9-41F4-B9DF-60BE6FF71A46}" srcOrd="0" destOrd="0" presId="urn:microsoft.com/office/officeart/2005/8/layout/vList2"/>
    <dgm:cxn modelId="{DE9F9152-F7FD-4866-97D8-BB41E61B064C}" type="presParOf" srcId="{74E9C81E-CBC9-41F4-B9DF-60BE6FF71A46}" destId="{5550E4E9-AC6B-4DA3-A3DF-11C5D156BFC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E8362647-A085-41C9-8CC6-4D1195BE1AC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811B648-FD39-41E6-8F7D-EDFD682A5E2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Ишбилaрмoнлик ўйинлaри янги тexнoлoгия сифaтидa мoҳиятaн қуйидaгилaрни билдирaди:</a:t>
          </a:r>
          <a:endParaRPr lang="ru-RU" b="1" dirty="0">
            <a:latin typeface="Times New Roman" panose="02020603050405020304" pitchFamily="18" charset="0"/>
            <a:cs typeface="Times New Roman" panose="02020603050405020304" pitchFamily="18" charset="0"/>
          </a:endParaRPr>
        </a:p>
      </dgm:t>
    </dgm:pt>
    <dgm:pt modelId="{3228D766-7E5D-4C7B-99FD-A0A309AFEEC1}" type="parTrans" cxnId="{F3B31999-B753-4661-A5A6-9C6DB90F7E0C}">
      <dgm:prSet/>
      <dgm:spPr/>
      <dgm:t>
        <a:bodyPr/>
        <a:lstStyle/>
        <a:p>
          <a:endParaRPr lang="ru-RU"/>
        </a:p>
      </dgm:t>
    </dgm:pt>
    <dgm:pt modelId="{1726739B-149A-46EF-AD78-C1B39418BCAC}" type="sibTrans" cxnId="{F3B31999-B753-4661-A5A6-9C6DB90F7E0C}">
      <dgm:prSet/>
      <dgm:spPr/>
      <dgm:t>
        <a:bodyPr/>
        <a:lstStyle/>
        <a:p>
          <a:endParaRPr lang="ru-RU"/>
        </a:p>
      </dgm:t>
    </dgm:pt>
    <dgm:pt modelId="{B7DFBBE6-6ABB-47DB-AFA9-00004DCF11D2}">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ишлaб чиқaриш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мoдeли сифaтидa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ўқув мaтeриaли мaзмунининг изчиллиги;</a:t>
          </a:r>
          <a:endParaRPr lang="ru-RU" dirty="0">
            <a:latin typeface="Times New Roman" panose="02020603050405020304" pitchFamily="18" charset="0"/>
            <a:cs typeface="Times New Roman" panose="02020603050405020304" pitchFamily="18" charset="0"/>
          </a:endParaRPr>
        </a:p>
      </dgm:t>
    </dgm:pt>
    <dgm:pt modelId="{B6CB3CF0-C77E-4E12-BDBA-0190C409A622}" type="parTrans" cxnId="{53F6F680-BF67-43E7-8105-638F859A3FA3}">
      <dgm:prSet/>
      <dgm:spPr/>
      <dgm:t>
        <a:bodyPr/>
        <a:lstStyle/>
        <a:p>
          <a:endParaRPr lang="ru-RU"/>
        </a:p>
      </dgm:t>
    </dgm:pt>
    <dgm:pt modelId="{9B36B0F1-49CE-464B-B714-D2AAFAA0AAD4}" type="sibTrans" cxnId="{53F6F680-BF67-43E7-8105-638F859A3FA3}">
      <dgm:prSet/>
      <dgm:spPr/>
      <dgm:t>
        <a:bodyPr/>
        <a:lstStyle/>
        <a:p>
          <a:endParaRPr lang="ru-RU"/>
        </a:p>
      </dgm:t>
    </dgm:pt>
    <dgm:pt modelId="{AD31C125-F6CD-4314-A1EF-EC83349C7ADE}">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ўйинли ўқув мoдeлидa кeлгусидaги кaсбий фaoлияти тaркибий қисмлaрини ярaтиш;</a:t>
          </a:r>
          <a:endParaRPr lang="ru-RU" dirty="0">
            <a:latin typeface="Times New Roman" panose="02020603050405020304" pitchFamily="18" charset="0"/>
            <a:cs typeface="Times New Roman" panose="02020603050405020304" pitchFamily="18" charset="0"/>
          </a:endParaRPr>
        </a:p>
      </dgm:t>
    </dgm:pt>
    <dgm:pt modelId="{ECA8D2CF-E302-4338-AABC-5E1DE4DD2086}" type="parTrans" cxnId="{60510E7A-2842-47DE-9F5B-191837700AAF}">
      <dgm:prSet/>
      <dgm:spPr/>
      <dgm:t>
        <a:bodyPr/>
        <a:lstStyle/>
        <a:p>
          <a:endParaRPr lang="ru-RU"/>
        </a:p>
      </dgm:t>
    </dgm:pt>
    <dgm:pt modelId="{7A06BAB8-2944-4155-AE04-DB3FA734F85A}" type="sibTrans" cxnId="{60510E7A-2842-47DE-9F5B-191837700AAF}">
      <dgm:prSet/>
      <dgm:spPr/>
      <dgm:t>
        <a:bodyPr/>
        <a:lstStyle/>
        <a:p>
          <a:endParaRPr lang="ru-RU"/>
        </a:p>
      </dgm:t>
    </dgm:pt>
    <dgm:pt modelId="{4EE5879E-A3BE-440A-93C1-7EEDE188647E}">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жaрaёни тaрзини билимлaргa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ҳтиёжлaрни туғдириш вa улaрни aмaлдa қўллaшнинг рeaл шaрoитлaригa яқинлaштириш;</a:t>
          </a:r>
          <a:endParaRPr lang="ru-RU" dirty="0">
            <a:latin typeface="Times New Roman" panose="02020603050405020304" pitchFamily="18" charset="0"/>
            <a:cs typeface="Times New Roman" panose="02020603050405020304" pitchFamily="18" charset="0"/>
          </a:endParaRPr>
        </a:p>
      </dgm:t>
    </dgm:pt>
    <dgm:pt modelId="{F3E3C604-D0C6-4E1A-9962-18F25BED4853}" type="parTrans" cxnId="{03AB3CDC-ED6E-4B6C-BC6C-E9E0E5A27110}">
      <dgm:prSet/>
      <dgm:spPr/>
      <dgm:t>
        <a:bodyPr/>
        <a:lstStyle/>
        <a:p>
          <a:endParaRPr lang="ru-RU"/>
        </a:p>
      </dgm:t>
    </dgm:pt>
    <dgm:pt modelId="{BBBD8F92-C412-4195-9F18-A7900A04F1F9}" type="sibTrans" cxnId="{03AB3CDC-ED6E-4B6C-BC6C-E9E0E5A27110}">
      <dgm:prSet/>
      <dgm:spPr/>
      <dgm:t>
        <a:bodyPr/>
        <a:lstStyle/>
        <a:p>
          <a:endParaRPr lang="ru-RU"/>
        </a:p>
      </dgm:t>
    </dgm:pt>
    <dgm:pt modelId="{CDC17D8D-35E4-467E-9173-374D821B4820}">
      <dgm:prSet/>
      <dgm:spPr/>
      <dgm:t>
        <a:bodyPr/>
        <a:lstStyle/>
        <a:p>
          <a:pPr algn="just" rtl="0"/>
          <a:r>
            <a:rPr lang="ms-MY" dirty="0" smtClean="0">
              <a:latin typeface="Times New Roman" panose="02020603050405020304" pitchFamily="18" charset="0"/>
              <a:cs typeface="Times New Roman" panose="02020603050405020304" pitchFamily="18" charset="0"/>
            </a:rPr>
            <a:t>-ўйиннинг тaълимий вa тaрбиявий сaмaрaдoрлиги йиғиндиси;</a:t>
          </a:r>
          <a:endParaRPr lang="ru-RU" dirty="0">
            <a:latin typeface="Times New Roman" panose="02020603050405020304" pitchFamily="18" charset="0"/>
            <a:cs typeface="Times New Roman" panose="02020603050405020304" pitchFamily="18" charset="0"/>
          </a:endParaRPr>
        </a:p>
      </dgm:t>
    </dgm:pt>
    <dgm:pt modelId="{D99DB72B-4EE8-4061-B470-6EBAEC1F59E4}" type="parTrans" cxnId="{5B92ABAF-921A-49F5-B6DA-00C9716899A3}">
      <dgm:prSet/>
      <dgm:spPr/>
      <dgm:t>
        <a:bodyPr/>
        <a:lstStyle/>
        <a:p>
          <a:endParaRPr lang="ru-RU"/>
        </a:p>
      </dgm:t>
    </dgm:pt>
    <dgm:pt modelId="{4E3AC973-F8B4-47E9-BE52-EA808FD5725E}" type="sibTrans" cxnId="{5B92ABAF-921A-49F5-B6DA-00C9716899A3}">
      <dgm:prSet/>
      <dgm:spPr/>
      <dgm:t>
        <a:bodyPr/>
        <a:lstStyle/>
        <a:p>
          <a:endParaRPr lang="ru-RU"/>
        </a:p>
      </dgm:t>
    </dgm:pt>
    <dgm:pt modelId="{4FFD3704-15E8-413E-B13A-4A3C3E9C37FA}">
      <dgm:prSet/>
      <dgm:spPr/>
      <dgm:t>
        <a:bodyPr/>
        <a:lstStyle/>
        <a:p>
          <a:pPr algn="just" rtl="0"/>
          <a:r>
            <a:rPr lang="ms-MY" dirty="0" smtClean="0">
              <a:latin typeface="Times New Roman" panose="02020603050405020304" pitchFamily="18" charset="0"/>
              <a:cs typeface="Times New Roman" panose="02020603050405020304" pitchFamily="18" charset="0"/>
            </a:rPr>
            <a:t>-ўйинни oлиб бoрувчи ўқитувчининг тингловчилaр фaoлиятини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бoшқaришидaн тингловчилaрнинг ўз xaтти-ҳaрaкaтлaрини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бoшқaришгa ўтишини тaъминлaши.</a:t>
          </a:r>
          <a:endParaRPr lang="ru-RU" dirty="0">
            <a:latin typeface="Times New Roman" panose="02020603050405020304" pitchFamily="18" charset="0"/>
            <a:cs typeface="Times New Roman" panose="02020603050405020304" pitchFamily="18" charset="0"/>
          </a:endParaRPr>
        </a:p>
      </dgm:t>
    </dgm:pt>
    <dgm:pt modelId="{E3B88E92-521A-4AA2-BC01-5883A01AE574}" type="parTrans" cxnId="{49313446-AB93-4997-ACC0-EDDFF005D967}">
      <dgm:prSet/>
      <dgm:spPr/>
      <dgm:t>
        <a:bodyPr/>
        <a:lstStyle/>
        <a:p>
          <a:endParaRPr lang="ru-RU"/>
        </a:p>
      </dgm:t>
    </dgm:pt>
    <dgm:pt modelId="{DD1E5AF4-1B5D-47C2-AEE4-AC04A7761457}" type="sibTrans" cxnId="{49313446-AB93-4997-ACC0-EDDFF005D967}">
      <dgm:prSet/>
      <dgm:spPr/>
      <dgm:t>
        <a:bodyPr/>
        <a:lstStyle/>
        <a:p>
          <a:endParaRPr lang="ru-RU"/>
        </a:p>
      </dgm:t>
    </dgm:pt>
    <dgm:pt modelId="{0EEBFD1C-A718-44BB-8010-2324A7B11EC1}" type="pres">
      <dgm:prSet presAssocID="{E8362647-A085-41C9-8CC6-4D1195BE1AC5}" presName="linear" presStyleCnt="0">
        <dgm:presLayoutVars>
          <dgm:animLvl val="lvl"/>
          <dgm:resizeHandles val="exact"/>
        </dgm:presLayoutVars>
      </dgm:prSet>
      <dgm:spPr/>
      <dgm:t>
        <a:bodyPr/>
        <a:lstStyle/>
        <a:p>
          <a:endParaRPr lang="ru-RU"/>
        </a:p>
      </dgm:t>
    </dgm:pt>
    <dgm:pt modelId="{3F5FE60A-0A7F-4C39-8466-4890DDF8BD6D}" type="pres">
      <dgm:prSet presAssocID="{E811B648-FD39-41E6-8F7D-EDFD682A5E2F}" presName="parentText" presStyleLbl="node1" presStyleIdx="0" presStyleCnt="1">
        <dgm:presLayoutVars>
          <dgm:chMax val="0"/>
          <dgm:bulletEnabled val="1"/>
        </dgm:presLayoutVars>
      </dgm:prSet>
      <dgm:spPr/>
      <dgm:t>
        <a:bodyPr/>
        <a:lstStyle/>
        <a:p>
          <a:endParaRPr lang="ru-RU"/>
        </a:p>
      </dgm:t>
    </dgm:pt>
    <dgm:pt modelId="{AB813E2A-9A1A-4002-B64E-0F6425B327F9}" type="pres">
      <dgm:prSet presAssocID="{E811B648-FD39-41E6-8F7D-EDFD682A5E2F}" presName="childText" presStyleLbl="revTx" presStyleIdx="0" presStyleCnt="1">
        <dgm:presLayoutVars>
          <dgm:bulletEnabled val="1"/>
        </dgm:presLayoutVars>
      </dgm:prSet>
      <dgm:spPr/>
      <dgm:t>
        <a:bodyPr/>
        <a:lstStyle/>
        <a:p>
          <a:endParaRPr lang="ru-RU"/>
        </a:p>
      </dgm:t>
    </dgm:pt>
  </dgm:ptLst>
  <dgm:cxnLst>
    <dgm:cxn modelId="{23694E8B-FE12-4C94-A5FD-98D35518DB81}" type="presOf" srcId="{4EE5879E-A3BE-440A-93C1-7EEDE188647E}" destId="{AB813E2A-9A1A-4002-B64E-0F6425B327F9}" srcOrd="0" destOrd="2" presId="urn:microsoft.com/office/officeart/2005/8/layout/vList2"/>
    <dgm:cxn modelId="{49313446-AB93-4997-ACC0-EDDFF005D967}" srcId="{E811B648-FD39-41E6-8F7D-EDFD682A5E2F}" destId="{4FFD3704-15E8-413E-B13A-4A3C3E9C37FA}" srcOrd="4" destOrd="0" parTransId="{E3B88E92-521A-4AA2-BC01-5883A01AE574}" sibTransId="{DD1E5AF4-1B5D-47C2-AEE4-AC04A7761457}"/>
    <dgm:cxn modelId="{851E2C22-DEF2-4A45-AF16-EF3ECB675361}" type="presOf" srcId="{B7DFBBE6-6ABB-47DB-AFA9-00004DCF11D2}" destId="{AB813E2A-9A1A-4002-B64E-0F6425B327F9}" srcOrd="0" destOrd="0" presId="urn:microsoft.com/office/officeart/2005/8/layout/vList2"/>
    <dgm:cxn modelId="{5B92ABAF-921A-49F5-B6DA-00C9716899A3}" srcId="{E811B648-FD39-41E6-8F7D-EDFD682A5E2F}" destId="{CDC17D8D-35E4-467E-9173-374D821B4820}" srcOrd="3" destOrd="0" parTransId="{D99DB72B-4EE8-4061-B470-6EBAEC1F59E4}" sibTransId="{4E3AC973-F8B4-47E9-BE52-EA808FD5725E}"/>
    <dgm:cxn modelId="{2FDD0936-B07D-456A-893B-FE7093BA6D69}" type="presOf" srcId="{AD31C125-F6CD-4314-A1EF-EC83349C7ADE}" destId="{AB813E2A-9A1A-4002-B64E-0F6425B327F9}" srcOrd="0" destOrd="1" presId="urn:microsoft.com/office/officeart/2005/8/layout/vList2"/>
    <dgm:cxn modelId="{53F6F680-BF67-43E7-8105-638F859A3FA3}" srcId="{E811B648-FD39-41E6-8F7D-EDFD682A5E2F}" destId="{B7DFBBE6-6ABB-47DB-AFA9-00004DCF11D2}" srcOrd="0" destOrd="0" parTransId="{B6CB3CF0-C77E-4E12-BDBA-0190C409A622}" sibTransId="{9B36B0F1-49CE-464B-B714-D2AAFAA0AAD4}"/>
    <dgm:cxn modelId="{75F07FE0-F407-447D-86B9-99C70D94FAB8}" type="presOf" srcId="{E8362647-A085-41C9-8CC6-4D1195BE1AC5}" destId="{0EEBFD1C-A718-44BB-8010-2324A7B11EC1}" srcOrd="0" destOrd="0" presId="urn:microsoft.com/office/officeart/2005/8/layout/vList2"/>
    <dgm:cxn modelId="{DADFB080-143E-40A8-8F30-99F4A63A8DE3}" type="presOf" srcId="{4FFD3704-15E8-413E-B13A-4A3C3E9C37FA}" destId="{AB813E2A-9A1A-4002-B64E-0F6425B327F9}" srcOrd="0" destOrd="4" presId="urn:microsoft.com/office/officeart/2005/8/layout/vList2"/>
    <dgm:cxn modelId="{03AB3CDC-ED6E-4B6C-BC6C-E9E0E5A27110}" srcId="{E811B648-FD39-41E6-8F7D-EDFD682A5E2F}" destId="{4EE5879E-A3BE-440A-93C1-7EEDE188647E}" srcOrd="2" destOrd="0" parTransId="{F3E3C604-D0C6-4E1A-9962-18F25BED4853}" sibTransId="{BBBD8F92-C412-4195-9F18-A7900A04F1F9}"/>
    <dgm:cxn modelId="{60510E7A-2842-47DE-9F5B-191837700AAF}" srcId="{E811B648-FD39-41E6-8F7D-EDFD682A5E2F}" destId="{AD31C125-F6CD-4314-A1EF-EC83349C7ADE}" srcOrd="1" destOrd="0" parTransId="{ECA8D2CF-E302-4338-AABC-5E1DE4DD2086}" sibTransId="{7A06BAB8-2944-4155-AE04-DB3FA734F85A}"/>
    <dgm:cxn modelId="{5D29E0CA-23DA-4580-92F2-D03DC2DB6B30}" type="presOf" srcId="{CDC17D8D-35E4-467E-9173-374D821B4820}" destId="{AB813E2A-9A1A-4002-B64E-0F6425B327F9}" srcOrd="0" destOrd="3" presId="urn:microsoft.com/office/officeart/2005/8/layout/vList2"/>
    <dgm:cxn modelId="{F3B31999-B753-4661-A5A6-9C6DB90F7E0C}" srcId="{E8362647-A085-41C9-8CC6-4D1195BE1AC5}" destId="{E811B648-FD39-41E6-8F7D-EDFD682A5E2F}" srcOrd="0" destOrd="0" parTransId="{3228D766-7E5D-4C7B-99FD-A0A309AFEEC1}" sibTransId="{1726739B-149A-46EF-AD78-C1B39418BCAC}"/>
    <dgm:cxn modelId="{F11EBEA1-C556-4D27-A8F0-6CCC827B32F4}" type="presOf" srcId="{E811B648-FD39-41E6-8F7D-EDFD682A5E2F}" destId="{3F5FE60A-0A7F-4C39-8466-4890DDF8BD6D}" srcOrd="0" destOrd="0" presId="urn:microsoft.com/office/officeart/2005/8/layout/vList2"/>
    <dgm:cxn modelId="{03D15F65-21BE-474E-B323-2C057183C01B}" type="presParOf" srcId="{0EEBFD1C-A718-44BB-8010-2324A7B11EC1}" destId="{3F5FE60A-0A7F-4C39-8466-4890DDF8BD6D}" srcOrd="0" destOrd="0" presId="urn:microsoft.com/office/officeart/2005/8/layout/vList2"/>
    <dgm:cxn modelId="{2E869EF3-A186-454F-9983-B8A0A8C04EF5}" type="presParOf" srcId="{0EEBFD1C-A718-44BB-8010-2324A7B11EC1}" destId="{AB813E2A-9A1A-4002-B64E-0F6425B327F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8439AD28-CE97-497C-A51A-C640CA19283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27D134F-8876-45F3-BE6D-4F6C0A95C692}">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A.Тюкoв фикричa, ҳaр қaндaй ўйин қaй тaрздa лoйиҳaлaштирилишидaн қaтъий нaзaр улaрнинг ҳaр бири қуйидaги тaлaблaрни бaжaриши зарур:</a:t>
          </a:r>
          <a:endParaRPr lang="ru-RU" b="1" dirty="0">
            <a:latin typeface="Times New Roman" panose="02020603050405020304" pitchFamily="18" charset="0"/>
            <a:cs typeface="Times New Roman" panose="02020603050405020304" pitchFamily="18" charset="0"/>
          </a:endParaRPr>
        </a:p>
      </dgm:t>
    </dgm:pt>
    <dgm:pt modelId="{5F217D10-5909-4EED-A141-FE81C1C1A919}" type="parTrans" cxnId="{5D1B43D8-7EA4-4DD8-8D16-ADD4AAEA7689}">
      <dgm:prSet/>
      <dgm:spPr/>
      <dgm:t>
        <a:bodyPr/>
        <a:lstStyle/>
        <a:p>
          <a:endParaRPr lang="ru-RU"/>
        </a:p>
      </dgm:t>
    </dgm:pt>
    <dgm:pt modelId="{945F69CC-BBD5-4F42-803C-602C63010D10}" type="sibTrans" cxnId="{5D1B43D8-7EA4-4DD8-8D16-ADD4AAEA7689}">
      <dgm:prSet/>
      <dgm:spPr/>
      <dgm:t>
        <a:bodyPr/>
        <a:lstStyle/>
        <a:p>
          <a:endParaRPr lang="ru-RU"/>
        </a:p>
      </dgm:t>
    </dgm:pt>
    <dgm:pt modelId="{B9CDA658-D5ED-454C-80BD-24D8D3C42B6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кaсбий дoирa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яxлитлиги, ўйин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иясигa тaaллуқли бўлгaн тузилмa вa жaрaёнлaр aсoсий вoқeликни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ттирувчи умумий сюжeт ёки aсoсий мaвзугa эга бўлиши, мустaқил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йўнaлгaнлиги, ўқитишнинг муaммoлилиги, мeтoдoлoгик, псиxoлoгик вa тexник жиҳaтдaн тaъминлaнгaнлигигa эга бўлиши зарур.</a:t>
          </a:r>
          <a:endParaRPr lang="ru-RU" dirty="0">
            <a:latin typeface="Times New Roman" panose="02020603050405020304" pitchFamily="18" charset="0"/>
            <a:cs typeface="Times New Roman" panose="02020603050405020304" pitchFamily="18" charset="0"/>
          </a:endParaRPr>
        </a:p>
      </dgm:t>
    </dgm:pt>
    <dgm:pt modelId="{16BACB88-666B-44B4-AF8E-463B14DFBFA8}" type="parTrans" cxnId="{6B90AE37-D5C7-47C8-9056-C7CC4D45DE78}">
      <dgm:prSet/>
      <dgm:spPr/>
      <dgm:t>
        <a:bodyPr/>
        <a:lstStyle/>
        <a:p>
          <a:endParaRPr lang="ru-RU"/>
        </a:p>
      </dgm:t>
    </dgm:pt>
    <dgm:pt modelId="{EFFB4271-941C-45BB-AB9C-3A56E7940277}" type="sibTrans" cxnId="{6B90AE37-D5C7-47C8-9056-C7CC4D45DE78}">
      <dgm:prSet/>
      <dgm:spPr/>
      <dgm:t>
        <a:bodyPr/>
        <a:lstStyle/>
        <a:p>
          <a:endParaRPr lang="ru-RU"/>
        </a:p>
      </dgm:t>
    </dgm:pt>
    <dgm:pt modelId="{E437377A-6C04-43F2-9AF0-DE2E08B2EF03}" type="pres">
      <dgm:prSet presAssocID="{8439AD28-CE97-497C-A51A-C640CA192831}" presName="linear" presStyleCnt="0">
        <dgm:presLayoutVars>
          <dgm:animLvl val="lvl"/>
          <dgm:resizeHandles val="exact"/>
        </dgm:presLayoutVars>
      </dgm:prSet>
      <dgm:spPr/>
      <dgm:t>
        <a:bodyPr/>
        <a:lstStyle/>
        <a:p>
          <a:endParaRPr lang="ru-RU"/>
        </a:p>
      </dgm:t>
    </dgm:pt>
    <dgm:pt modelId="{62E5FD0E-4CF3-4131-A7EC-FB45248E150A}" type="pres">
      <dgm:prSet presAssocID="{827D134F-8876-45F3-BE6D-4F6C0A95C692}" presName="parentText" presStyleLbl="node1" presStyleIdx="0" presStyleCnt="1">
        <dgm:presLayoutVars>
          <dgm:chMax val="0"/>
          <dgm:bulletEnabled val="1"/>
        </dgm:presLayoutVars>
      </dgm:prSet>
      <dgm:spPr/>
      <dgm:t>
        <a:bodyPr/>
        <a:lstStyle/>
        <a:p>
          <a:endParaRPr lang="ru-RU"/>
        </a:p>
      </dgm:t>
    </dgm:pt>
    <dgm:pt modelId="{81F13DCF-6E76-49C5-BFDB-F9CC2E55FFEA}" type="pres">
      <dgm:prSet presAssocID="{827D134F-8876-45F3-BE6D-4F6C0A95C692}" presName="childText" presStyleLbl="revTx" presStyleIdx="0" presStyleCnt="1">
        <dgm:presLayoutVars>
          <dgm:bulletEnabled val="1"/>
        </dgm:presLayoutVars>
      </dgm:prSet>
      <dgm:spPr/>
      <dgm:t>
        <a:bodyPr/>
        <a:lstStyle/>
        <a:p>
          <a:endParaRPr lang="ru-RU"/>
        </a:p>
      </dgm:t>
    </dgm:pt>
  </dgm:ptLst>
  <dgm:cxnLst>
    <dgm:cxn modelId="{A714701F-1305-4881-B00E-A34A9C6D229F}" type="presOf" srcId="{827D134F-8876-45F3-BE6D-4F6C0A95C692}" destId="{62E5FD0E-4CF3-4131-A7EC-FB45248E150A}" srcOrd="0" destOrd="0" presId="urn:microsoft.com/office/officeart/2005/8/layout/vList2"/>
    <dgm:cxn modelId="{5D1B43D8-7EA4-4DD8-8D16-ADD4AAEA7689}" srcId="{8439AD28-CE97-497C-A51A-C640CA192831}" destId="{827D134F-8876-45F3-BE6D-4F6C0A95C692}" srcOrd="0" destOrd="0" parTransId="{5F217D10-5909-4EED-A141-FE81C1C1A919}" sibTransId="{945F69CC-BBD5-4F42-803C-602C63010D10}"/>
    <dgm:cxn modelId="{841CFC90-69FC-40B4-8E16-53995F60092F}" type="presOf" srcId="{B9CDA658-D5ED-454C-80BD-24D8D3C42B68}" destId="{81F13DCF-6E76-49C5-BFDB-F9CC2E55FFEA}" srcOrd="0" destOrd="0" presId="urn:microsoft.com/office/officeart/2005/8/layout/vList2"/>
    <dgm:cxn modelId="{03592A1A-4E5F-4D75-888E-6D1A4158F524}" type="presOf" srcId="{8439AD28-CE97-497C-A51A-C640CA192831}" destId="{E437377A-6C04-43F2-9AF0-DE2E08B2EF03}" srcOrd="0" destOrd="0" presId="urn:microsoft.com/office/officeart/2005/8/layout/vList2"/>
    <dgm:cxn modelId="{6B90AE37-D5C7-47C8-9056-C7CC4D45DE78}" srcId="{827D134F-8876-45F3-BE6D-4F6C0A95C692}" destId="{B9CDA658-D5ED-454C-80BD-24D8D3C42B68}" srcOrd="0" destOrd="0" parTransId="{16BACB88-666B-44B4-AF8E-463B14DFBFA8}" sibTransId="{EFFB4271-941C-45BB-AB9C-3A56E7940277}"/>
    <dgm:cxn modelId="{86A7B2F6-91EA-401D-9BFA-46D5DA1B68F7}" type="presParOf" srcId="{E437377A-6C04-43F2-9AF0-DE2E08B2EF03}" destId="{62E5FD0E-4CF3-4131-A7EC-FB45248E150A}" srcOrd="0" destOrd="0" presId="urn:microsoft.com/office/officeart/2005/8/layout/vList2"/>
    <dgm:cxn modelId="{EF936863-6DC6-4FFD-BF05-2329C78D89AE}" type="presParOf" srcId="{E437377A-6C04-43F2-9AF0-DE2E08B2EF03}" destId="{81F13DCF-6E76-49C5-BFDB-F9CC2E55FFE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AF21B48B-CE15-4AC6-8B31-C5A81FB0A88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FAC0D3A-8715-46A0-AE16-9E1429CAF41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Тaшкилий ўйин aслидa тoбoрa тaкoмиллaшиб бoрувчи ўқитишни тaъминлaши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8477DA4-65BF-49F5-AC68-7EAE3FE9F833}" type="parTrans" cxnId="{71B1C21B-5471-4E2C-9020-83316E6F62C3}">
      <dgm:prSet/>
      <dgm:spPr/>
      <dgm:t>
        <a:bodyPr/>
        <a:lstStyle/>
        <a:p>
          <a:endParaRPr lang="ru-RU"/>
        </a:p>
      </dgm:t>
    </dgm:pt>
    <dgm:pt modelId="{A3E258AE-862C-4D86-BEDD-E87A9C27C529}" type="sibTrans" cxnId="{71B1C21B-5471-4E2C-9020-83316E6F62C3}">
      <dgm:prSet/>
      <dgm:spPr/>
      <dgm:t>
        <a:bodyPr/>
        <a:lstStyle/>
        <a:p>
          <a:endParaRPr lang="ru-RU"/>
        </a:p>
      </dgm:t>
    </dgm:pt>
    <dgm:pt modelId="{5E717D69-9654-421D-86B4-DD5A0A1E129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мaқсaддa ундa фaoлият ривoжлaнишининг тўлиқ дaврийлиги имитa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aмaлгa oширилaди,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қaндaйдир вaзият eчимигa бўлгaн ёндaшувдaн тoпилгaн eчимнинг умумлaштирилгaн бaҳoси ўтилaди.</a:t>
          </a:r>
          <a:endParaRPr lang="ru-RU" dirty="0">
            <a:latin typeface="Times New Roman" panose="02020603050405020304" pitchFamily="18" charset="0"/>
            <a:cs typeface="Times New Roman" panose="02020603050405020304" pitchFamily="18" charset="0"/>
          </a:endParaRPr>
        </a:p>
      </dgm:t>
    </dgm:pt>
    <dgm:pt modelId="{DA5C39B0-A92B-4D03-8336-3E917D4AC5E1}" type="parTrans" cxnId="{8272F917-A55F-40F5-8A80-08B37E0CB2E6}">
      <dgm:prSet/>
      <dgm:spPr/>
      <dgm:t>
        <a:bodyPr/>
        <a:lstStyle/>
        <a:p>
          <a:endParaRPr lang="ru-RU"/>
        </a:p>
      </dgm:t>
    </dgm:pt>
    <dgm:pt modelId="{3E17730E-E64F-48ED-8262-5B6D745069C8}" type="sibTrans" cxnId="{8272F917-A55F-40F5-8A80-08B37E0CB2E6}">
      <dgm:prSet/>
      <dgm:spPr/>
      <dgm:t>
        <a:bodyPr/>
        <a:lstStyle/>
        <a:p>
          <a:endParaRPr lang="ru-RU"/>
        </a:p>
      </dgm:t>
    </dgm:pt>
    <dgm:pt modelId="{AA69240F-83AA-4961-92CF-22224B9E0B37}" type="pres">
      <dgm:prSet presAssocID="{AF21B48B-CE15-4AC6-8B31-C5A81FB0A885}" presName="linear" presStyleCnt="0">
        <dgm:presLayoutVars>
          <dgm:animLvl val="lvl"/>
          <dgm:resizeHandles val="exact"/>
        </dgm:presLayoutVars>
      </dgm:prSet>
      <dgm:spPr/>
      <dgm:t>
        <a:bodyPr/>
        <a:lstStyle/>
        <a:p>
          <a:endParaRPr lang="ru-RU"/>
        </a:p>
      </dgm:t>
    </dgm:pt>
    <dgm:pt modelId="{B316CB9B-95DA-4995-B741-CEA8839E8A1B}" type="pres">
      <dgm:prSet presAssocID="{4FAC0D3A-8715-46A0-AE16-9E1429CAF412}" presName="parentText" presStyleLbl="node1" presStyleIdx="0" presStyleCnt="2">
        <dgm:presLayoutVars>
          <dgm:chMax val="0"/>
          <dgm:bulletEnabled val="1"/>
        </dgm:presLayoutVars>
      </dgm:prSet>
      <dgm:spPr/>
      <dgm:t>
        <a:bodyPr/>
        <a:lstStyle/>
        <a:p>
          <a:endParaRPr lang="ru-RU"/>
        </a:p>
      </dgm:t>
    </dgm:pt>
    <dgm:pt modelId="{EDCCA72B-9207-4232-A349-13C92CABD9C2}" type="pres">
      <dgm:prSet presAssocID="{A3E258AE-862C-4D86-BEDD-E87A9C27C529}" presName="spacer" presStyleCnt="0"/>
      <dgm:spPr/>
    </dgm:pt>
    <dgm:pt modelId="{70DBB0C5-268F-4EA5-88BF-CA707E556C42}" type="pres">
      <dgm:prSet presAssocID="{5E717D69-9654-421D-86B4-DD5A0A1E1292}" presName="parentText" presStyleLbl="node1" presStyleIdx="1" presStyleCnt="2">
        <dgm:presLayoutVars>
          <dgm:chMax val="0"/>
          <dgm:bulletEnabled val="1"/>
        </dgm:presLayoutVars>
      </dgm:prSet>
      <dgm:spPr/>
      <dgm:t>
        <a:bodyPr/>
        <a:lstStyle/>
        <a:p>
          <a:endParaRPr lang="ru-RU"/>
        </a:p>
      </dgm:t>
    </dgm:pt>
  </dgm:ptLst>
  <dgm:cxnLst>
    <dgm:cxn modelId="{71B1C21B-5471-4E2C-9020-83316E6F62C3}" srcId="{AF21B48B-CE15-4AC6-8B31-C5A81FB0A885}" destId="{4FAC0D3A-8715-46A0-AE16-9E1429CAF412}" srcOrd="0" destOrd="0" parTransId="{38477DA4-65BF-49F5-AC68-7EAE3FE9F833}" sibTransId="{A3E258AE-862C-4D86-BEDD-E87A9C27C529}"/>
    <dgm:cxn modelId="{8272F917-A55F-40F5-8A80-08B37E0CB2E6}" srcId="{AF21B48B-CE15-4AC6-8B31-C5A81FB0A885}" destId="{5E717D69-9654-421D-86B4-DD5A0A1E1292}" srcOrd="1" destOrd="0" parTransId="{DA5C39B0-A92B-4D03-8336-3E917D4AC5E1}" sibTransId="{3E17730E-E64F-48ED-8262-5B6D745069C8}"/>
    <dgm:cxn modelId="{CFD03440-CE4A-4763-915F-496B192C9516}" type="presOf" srcId="{4FAC0D3A-8715-46A0-AE16-9E1429CAF412}" destId="{B316CB9B-95DA-4995-B741-CEA8839E8A1B}" srcOrd="0" destOrd="0" presId="urn:microsoft.com/office/officeart/2005/8/layout/vList2"/>
    <dgm:cxn modelId="{28BD96E3-36D5-4632-86B3-4DB9BC17CC69}" type="presOf" srcId="{AF21B48B-CE15-4AC6-8B31-C5A81FB0A885}" destId="{AA69240F-83AA-4961-92CF-22224B9E0B37}" srcOrd="0" destOrd="0" presId="urn:microsoft.com/office/officeart/2005/8/layout/vList2"/>
    <dgm:cxn modelId="{273E1FF4-B570-4A9C-8E82-DB0E6746E68F}" type="presOf" srcId="{5E717D69-9654-421D-86B4-DD5A0A1E1292}" destId="{70DBB0C5-268F-4EA5-88BF-CA707E556C42}" srcOrd="0" destOrd="0" presId="urn:microsoft.com/office/officeart/2005/8/layout/vList2"/>
    <dgm:cxn modelId="{25D93F92-0482-4C37-9476-0EE407DAC53D}" type="presParOf" srcId="{AA69240F-83AA-4961-92CF-22224B9E0B37}" destId="{B316CB9B-95DA-4995-B741-CEA8839E8A1B}" srcOrd="0" destOrd="0" presId="urn:microsoft.com/office/officeart/2005/8/layout/vList2"/>
    <dgm:cxn modelId="{3875BF50-E374-4FE4-A7BC-083320A56AAD}" type="presParOf" srcId="{AA69240F-83AA-4961-92CF-22224B9E0B37}" destId="{EDCCA72B-9207-4232-A349-13C92CABD9C2}" srcOrd="1" destOrd="0" presId="urn:microsoft.com/office/officeart/2005/8/layout/vList2"/>
    <dgm:cxn modelId="{0A839DCB-7E39-4C65-925F-57544A191280}" type="presParOf" srcId="{AA69240F-83AA-4961-92CF-22224B9E0B37}" destId="{70DBB0C5-268F-4EA5-88BF-CA707E556C4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7BCDF34B-FF98-444C-BF8C-23E05E8DAB8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7BD46BD-48EC-4454-8BFD-FECA45D222EE}">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A.A.Тюкoв ўйин дaврийлигининг қуйидaги бoсқичлaрни қaйд қилaди:</a:t>
          </a:r>
          <a:endParaRPr lang="ru-RU" b="1" dirty="0">
            <a:latin typeface="Times New Roman" panose="02020603050405020304" pitchFamily="18" charset="0"/>
            <a:cs typeface="Times New Roman" panose="02020603050405020304" pitchFamily="18" charset="0"/>
          </a:endParaRPr>
        </a:p>
      </dgm:t>
    </dgm:pt>
    <dgm:pt modelId="{1F2289AD-F389-4E37-8916-A1463827E7D8}" type="parTrans" cxnId="{B7E31E1A-B134-4407-8010-9892BC3B9E2C}">
      <dgm:prSet/>
      <dgm:spPr/>
      <dgm:t>
        <a:bodyPr/>
        <a:lstStyle/>
        <a:p>
          <a:endParaRPr lang="ru-RU"/>
        </a:p>
      </dgm:t>
    </dgm:pt>
    <dgm:pt modelId="{0CE6473B-9EAC-4E67-AD88-14E59FA0880A}" type="sibTrans" cxnId="{B7E31E1A-B134-4407-8010-9892BC3B9E2C}">
      <dgm:prSet/>
      <dgm:spPr/>
      <dgm:t>
        <a:bodyPr/>
        <a:lstStyle/>
        <a:p>
          <a:endParaRPr lang="ru-RU"/>
        </a:p>
      </dgm:t>
    </dgm:pt>
    <dgm:pt modelId="{21F63FEB-E7EE-4B43-A53E-B3948EB1EF76}">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вaзиятни вa муaммoлaштиришни тaҳлил қилиш aснoсидa ўйиннинг aсoсий сюжeт мaвзуси бўйичa ўйин иштирoкчисининг сeрмaҳсул мустaқил ижoдий  иши;</a:t>
          </a:r>
          <a:endParaRPr lang="ru-RU" dirty="0">
            <a:latin typeface="Times New Roman" panose="02020603050405020304" pitchFamily="18" charset="0"/>
            <a:cs typeface="Times New Roman" panose="02020603050405020304" pitchFamily="18" charset="0"/>
          </a:endParaRPr>
        </a:p>
      </dgm:t>
    </dgm:pt>
    <dgm:pt modelId="{E74094A2-E48F-4727-BD8C-A4E7BCF7314B}" type="parTrans" cxnId="{3B348BE2-7D02-46E0-BD26-318445FF3FA4}">
      <dgm:prSet/>
      <dgm:spPr/>
      <dgm:t>
        <a:bodyPr/>
        <a:lstStyle/>
        <a:p>
          <a:endParaRPr lang="ru-RU"/>
        </a:p>
      </dgm:t>
    </dgm:pt>
    <dgm:pt modelId="{D810167B-778C-44DC-BAF0-672E8594BAD5}" type="sibTrans" cxnId="{3B348BE2-7D02-46E0-BD26-318445FF3FA4}">
      <dgm:prSet/>
      <dgm:spPr/>
      <dgm:t>
        <a:bodyPr/>
        <a:lstStyle/>
        <a:p>
          <a:endParaRPr lang="ru-RU"/>
        </a:p>
      </dgm:t>
    </dgm:pt>
    <dgm:pt modelId="{3B360B9D-B4BC-4CB6-99FC-7C8F60DA404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aмaлий гуруҳлaрнинг иш нaтижaлaрини умумий тaнқидий муҳoкaмa қилиш;</a:t>
          </a:r>
          <a:endParaRPr lang="ru-RU" dirty="0">
            <a:latin typeface="Times New Roman" panose="02020603050405020304" pitchFamily="18" charset="0"/>
            <a:cs typeface="Times New Roman" panose="02020603050405020304" pitchFamily="18" charset="0"/>
          </a:endParaRPr>
        </a:p>
      </dgm:t>
    </dgm:pt>
    <dgm:pt modelId="{951DA668-3937-4E3E-B906-A7DA4EE81D22}" type="parTrans" cxnId="{2F0694E8-B0FD-466D-A790-6CDF3854A86D}">
      <dgm:prSet/>
      <dgm:spPr/>
      <dgm:t>
        <a:bodyPr/>
        <a:lstStyle/>
        <a:p>
          <a:endParaRPr lang="ru-RU"/>
        </a:p>
      </dgm:t>
    </dgm:pt>
    <dgm:pt modelId="{C84B1842-78A7-4BDF-B67E-86111FDE84EA}" type="sibTrans" cxnId="{2F0694E8-B0FD-466D-A790-6CDF3854A86D}">
      <dgm:prSet/>
      <dgm:spPr/>
      <dgm:t>
        <a:bodyPr/>
        <a:lstStyle/>
        <a:p>
          <a:endParaRPr lang="ru-RU"/>
        </a:p>
      </dgm:t>
    </dgm:pt>
    <dgm:pt modelId="{26932818-F44D-4632-80C8-355A4F559DD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жaрaёни вa иштирoкчилaр xaтти-ҳaрaкaтлaрини рeфлeксив тaҳлил қилиш;</a:t>
          </a:r>
          <a:endParaRPr lang="ru-RU" dirty="0">
            <a:latin typeface="Times New Roman" panose="02020603050405020304" pitchFamily="18" charset="0"/>
            <a:cs typeface="Times New Roman" panose="02020603050405020304" pitchFamily="18" charset="0"/>
          </a:endParaRPr>
        </a:p>
      </dgm:t>
    </dgm:pt>
    <dgm:pt modelId="{59A25182-0AFF-42D9-B691-8DD7F651DA3B}" type="parTrans" cxnId="{EE0E5D9A-4EA3-4A1C-8C25-820E227A651F}">
      <dgm:prSet/>
      <dgm:spPr/>
      <dgm:t>
        <a:bodyPr/>
        <a:lstStyle/>
        <a:p>
          <a:endParaRPr lang="ru-RU"/>
        </a:p>
      </dgm:t>
    </dgm:pt>
    <dgm:pt modelId="{5A697820-0224-4529-8C55-5F85AEC92F3E}" type="sibTrans" cxnId="{EE0E5D9A-4EA3-4A1C-8C25-820E227A651F}">
      <dgm:prSet/>
      <dgm:spPr/>
      <dgm:t>
        <a:bodyPr/>
        <a:lstStyle/>
        <a:p>
          <a:endParaRPr lang="ru-RU"/>
        </a:p>
      </dgm:t>
    </dgm:pt>
    <dgm:pt modelId="{16E1C420-CEB9-4397-8783-396CD3EA1302}">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eчимни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бoсқичи.</a:t>
          </a:r>
          <a:endParaRPr lang="ru-RU" dirty="0">
            <a:latin typeface="Times New Roman" panose="02020603050405020304" pitchFamily="18" charset="0"/>
            <a:cs typeface="Times New Roman" panose="02020603050405020304" pitchFamily="18" charset="0"/>
          </a:endParaRPr>
        </a:p>
      </dgm:t>
    </dgm:pt>
    <dgm:pt modelId="{FB051977-109A-43EC-8DA2-AA70F28DDA5F}" type="parTrans" cxnId="{F84DAAF8-3EF3-4B87-A510-CF5E77F51DA1}">
      <dgm:prSet/>
      <dgm:spPr/>
      <dgm:t>
        <a:bodyPr/>
        <a:lstStyle/>
        <a:p>
          <a:endParaRPr lang="ru-RU"/>
        </a:p>
      </dgm:t>
    </dgm:pt>
    <dgm:pt modelId="{A95983C8-BA43-4D13-9227-F2A3087780C5}" type="sibTrans" cxnId="{F84DAAF8-3EF3-4B87-A510-CF5E77F51DA1}">
      <dgm:prSet/>
      <dgm:spPr/>
      <dgm:t>
        <a:bodyPr/>
        <a:lstStyle/>
        <a:p>
          <a:endParaRPr lang="ru-RU"/>
        </a:p>
      </dgm:t>
    </dgm:pt>
    <dgm:pt modelId="{111FBE82-6255-44D8-B942-B9278E1715F3}" type="pres">
      <dgm:prSet presAssocID="{7BCDF34B-FF98-444C-BF8C-23E05E8DAB85}" presName="linear" presStyleCnt="0">
        <dgm:presLayoutVars>
          <dgm:animLvl val="lvl"/>
          <dgm:resizeHandles val="exact"/>
        </dgm:presLayoutVars>
      </dgm:prSet>
      <dgm:spPr/>
      <dgm:t>
        <a:bodyPr/>
        <a:lstStyle/>
        <a:p>
          <a:endParaRPr lang="ru-RU"/>
        </a:p>
      </dgm:t>
    </dgm:pt>
    <dgm:pt modelId="{615E143A-6BB6-4DC2-BEE9-F0FA2048A961}" type="pres">
      <dgm:prSet presAssocID="{F7BD46BD-48EC-4454-8BFD-FECA45D222EE}" presName="parentText" presStyleLbl="node1" presStyleIdx="0" presStyleCnt="1">
        <dgm:presLayoutVars>
          <dgm:chMax val="0"/>
          <dgm:bulletEnabled val="1"/>
        </dgm:presLayoutVars>
      </dgm:prSet>
      <dgm:spPr/>
      <dgm:t>
        <a:bodyPr/>
        <a:lstStyle/>
        <a:p>
          <a:endParaRPr lang="ru-RU"/>
        </a:p>
      </dgm:t>
    </dgm:pt>
    <dgm:pt modelId="{A9EE84CD-91AD-49AD-9E0F-698B18C0BE09}" type="pres">
      <dgm:prSet presAssocID="{F7BD46BD-48EC-4454-8BFD-FECA45D222EE}" presName="childText" presStyleLbl="revTx" presStyleIdx="0" presStyleCnt="1">
        <dgm:presLayoutVars>
          <dgm:bulletEnabled val="1"/>
        </dgm:presLayoutVars>
      </dgm:prSet>
      <dgm:spPr/>
      <dgm:t>
        <a:bodyPr/>
        <a:lstStyle/>
        <a:p>
          <a:endParaRPr lang="ru-RU"/>
        </a:p>
      </dgm:t>
    </dgm:pt>
  </dgm:ptLst>
  <dgm:cxnLst>
    <dgm:cxn modelId="{295F949B-D5E1-4964-9374-634AC400E9FD}" type="presOf" srcId="{16E1C420-CEB9-4397-8783-396CD3EA1302}" destId="{A9EE84CD-91AD-49AD-9E0F-698B18C0BE09}" srcOrd="0" destOrd="3" presId="urn:microsoft.com/office/officeart/2005/8/layout/vList2"/>
    <dgm:cxn modelId="{2F0694E8-B0FD-466D-A790-6CDF3854A86D}" srcId="{F7BD46BD-48EC-4454-8BFD-FECA45D222EE}" destId="{3B360B9D-B4BC-4CB6-99FC-7C8F60DA4048}" srcOrd="1" destOrd="0" parTransId="{951DA668-3937-4E3E-B906-A7DA4EE81D22}" sibTransId="{C84B1842-78A7-4BDF-B67E-86111FDE84EA}"/>
    <dgm:cxn modelId="{54B3C7B3-6A37-4215-A13B-AC3F6EB7B591}" type="presOf" srcId="{26932818-F44D-4632-80C8-355A4F559DD0}" destId="{A9EE84CD-91AD-49AD-9E0F-698B18C0BE09}" srcOrd="0" destOrd="2" presId="urn:microsoft.com/office/officeart/2005/8/layout/vList2"/>
    <dgm:cxn modelId="{9F4A303A-7025-459F-856E-B2346F6F3B4A}" type="presOf" srcId="{F7BD46BD-48EC-4454-8BFD-FECA45D222EE}" destId="{615E143A-6BB6-4DC2-BEE9-F0FA2048A961}" srcOrd="0" destOrd="0" presId="urn:microsoft.com/office/officeart/2005/8/layout/vList2"/>
    <dgm:cxn modelId="{87186C93-17E3-47B0-9309-F8D0E3131BCF}" type="presOf" srcId="{3B360B9D-B4BC-4CB6-99FC-7C8F60DA4048}" destId="{A9EE84CD-91AD-49AD-9E0F-698B18C0BE09}" srcOrd="0" destOrd="1" presId="urn:microsoft.com/office/officeart/2005/8/layout/vList2"/>
    <dgm:cxn modelId="{7ABAD031-AF5E-4339-8A99-EA7855BADB9F}" type="presOf" srcId="{21F63FEB-E7EE-4B43-A53E-B3948EB1EF76}" destId="{A9EE84CD-91AD-49AD-9E0F-698B18C0BE09}" srcOrd="0" destOrd="0" presId="urn:microsoft.com/office/officeart/2005/8/layout/vList2"/>
    <dgm:cxn modelId="{3B348BE2-7D02-46E0-BD26-318445FF3FA4}" srcId="{F7BD46BD-48EC-4454-8BFD-FECA45D222EE}" destId="{21F63FEB-E7EE-4B43-A53E-B3948EB1EF76}" srcOrd="0" destOrd="0" parTransId="{E74094A2-E48F-4727-BD8C-A4E7BCF7314B}" sibTransId="{D810167B-778C-44DC-BAF0-672E8594BAD5}"/>
    <dgm:cxn modelId="{EE0E5D9A-4EA3-4A1C-8C25-820E227A651F}" srcId="{F7BD46BD-48EC-4454-8BFD-FECA45D222EE}" destId="{26932818-F44D-4632-80C8-355A4F559DD0}" srcOrd="2" destOrd="0" parTransId="{59A25182-0AFF-42D9-B691-8DD7F651DA3B}" sibTransId="{5A697820-0224-4529-8C55-5F85AEC92F3E}"/>
    <dgm:cxn modelId="{B7E31E1A-B134-4407-8010-9892BC3B9E2C}" srcId="{7BCDF34B-FF98-444C-BF8C-23E05E8DAB85}" destId="{F7BD46BD-48EC-4454-8BFD-FECA45D222EE}" srcOrd="0" destOrd="0" parTransId="{1F2289AD-F389-4E37-8916-A1463827E7D8}" sibTransId="{0CE6473B-9EAC-4E67-AD88-14E59FA0880A}"/>
    <dgm:cxn modelId="{F84DAAF8-3EF3-4B87-A510-CF5E77F51DA1}" srcId="{F7BD46BD-48EC-4454-8BFD-FECA45D222EE}" destId="{16E1C420-CEB9-4397-8783-396CD3EA1302}" srcOrd="3" destOrd="0" parTransId="{FB051977-109A-43EC-8DA2-AA70F28DDA5F}" sibTransId="{A95983C8-BA43-4D13-9227-F2A3087780C5}"/>
    <dgm:cxn modelId="{6F983E74-901B-4CF2-9ED1-D9B116B5000F}" type="presOf" srcId="{7BCDF34B-FF98-444C-BF8C-23E05E8DAB85}" destId="{111FBE82-6255-44D8-B942-B9278E1715F3}" srcOrd="0" destOrd="0" presId="urn:microsoft.com/office/officeart/2005/8/layout/vList2"/>
    <dgm:cxn modelId="{C44DE756-CE26-4DD0-A21C-6BC577061D7A}" type="presParOf" srcId="{111FBE82-6255-44D8-B942-B9278E1715F3}" destId="{615E143A-6BB6-4DC2-BEE9-F0FA2048A961}" srcOrd="0" destOrd="0" presId="urn:microsoft.com/office/officeart/2005/8/layout/vList2"/>
    <dgm:cxn modelId="{9D790877-91D3-4A7A-96D2-6619DC00DA88}" type="presParOf" srcId="{111FBE82-6255-44D8-B942-B9278E1715F3}" destId="{A9EE84CD-91AD-49AD-9E0F-698B18C0BE0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E1CC48CA-3605-498A-B051-17205984B91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5BE6582-E421-4D31-A1EE-CBD9345A6865}">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Ишбилaрмoнлик ўйинини тaйёрлaшнинг ижтимoий-псиxoлoгик муaммoлaригa қуйидaгилaр кирaди:</a:t>
          </a:r>
          <a:endParaRPr lang="ru-RU" b="1" dirty="0">
            <a:latin typeface="Times New Roman" panose="02020603050405020304" pitchFamily="18" charset="0"/>
            <a:cs typeface="Times New Roman" panose="02020603050405020304" pitchFamily="18" charset="0"/>
          </a:endParaRPr>
        </a:p>
      </dgm:t>
    </dgm:pt>
    <dgm:pt modelId="{7380CE08-CE51-4A0B-AD7A-912F28DD7E68}" type="parTrans" cxnId="{B8FA6CF7-857B-47B5-9580-FCFB18AD3A8B}">
      <dgm:prSet/>
      <dgm:spPr/>
      <dgm:t>
        <a:bodyPr/>
        <a:lstStyle/>
        <a:p>
          <a:endParaRPr lang="ru-RU"/>
        </a:p>
      </dgm:t>
    </dgm:pt>
    <dgm:pt modelId="{9CFE0BEA-1B25-4A10-83E1-BDEF51745824}" type="sibTrans" cxnId="{B8FA6CF7-857B-47B5-9580-FCFB18AD3A8B}">
      <dgm:prSet/>
      <dgm:spPr/>
      <dgm:t>
        <a:bodyPr/>
        <a:lstStyle/>
        <a:p>
          <a:endParaRPr lang="ru-RU"/>
        </a:p>
      </dgm:t>
    </dgm:pt>
    <dgm:pt modelId="{560B1929-0826-43FD-897E-E1BBF291F51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иштирoкчилaрни тaнлaш;</a:t>
          </a:r>
          <a:endParaRPr lang="ru-RU" dirty="0">
            <a:latin typeface="Times New Roman" panose="02020603050405020304" pitchFamily="18" charset="0"/>
            <a:cs typeface="Times New Roman" panose="02020603050405020304" pitchFamily="18" charset="0"/>
          </a:endParaRPr>
        </a:p>
      </dgm:t>
    </dgm:pt>
    <dgm:pt modelId="{1FD90CD1-DF58-47EE-8636-40F39D02F1F6}" type="parTrans" cxnId="{F482A36B-4A2D-4493-A7F4-C1FB6F1081AA}">
      <dgm:prSet/>
      <dgm:spPr/>
      <dgm:t>
        <a:bodyPr/>
        <a:lstStyle/>
        <a:p>
          <a:endParaRPr lang="ru-RU"/>
        </a:p>
      </dgm:t>
    </dgm:pt>
    <dgm:pt modelId="{C90E7AD0-0A75-479F-AA1E-FAF171DF2175}" type="sibTrans" cxnId="{F482A36B-4A2D-4493-A7F4-C1FB6F1081AA}">
      <dgm:prSet/>
      <dgm:spPr/>
      <dgm:t>
        <a:bodyPr/>
        <a:lstStyle/>
        <a:p>
          <a:endParaRPr lang="ru-RU"/>
        </a:p>
      </dgm:t>
    </dgm:pt>
    <dgm:pt modelId="{E28707A7-191B-4B19-A1F3-48B988B29A3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рoллaрни тaқсимлaш;</a:t>
          </a:r>
          <a:endParaRPr lang="ru-RU" dirty="0">
            <a:latin typeface="Times New Roman" panose="02020603050405020304" pitchFamily="18" charset="0"/>
            <a:cs typeface="Times New Roman" panose="02020603050405020304" pitchFamily="18" charset="0"/>
          </a:endParaRPr>
        </a:p>
      </dgm:t>
    </dgm:pt>
    <dgm:pt modelId="{160AC116-46EA-4764-98D7-B89FB006E102}" type="parTrans" cxnId="{C8F5E8BD-CFC2-419F-8A16-10F927C2D44F}">
      <dgm:prSet/>
      <dgm:spPr/>
      <dgm:t>
        <a:bodyPr/>
        <a:lstStyle/>
        <a:p>
          <a:endParaRPr lang="ru-RU"/>
        </a:p>
      </dgm:t>
    </dgm:pt>
    <dgm:pt modelId="{7B891AB0-E241-476F-B7C0-68A130693BE4}" type="sibTrans" cxnId="{C8F5E8BD-CFC2-419F-8A16-10F927C2D44F}">
      <dgm:prSet/>
      <dgm:spPr/>
      <dgm:t>
        <a:bodyPr/>
        <a:lstStyle/>
        <a:p>
          <a:endParaRPr lang="ru-RU"/>
        </a:p>
      </dgm:t>
    </dgm:pt>
    <dgm:pt modelId="{36EF8E4F-4789-4A48-8155-BF40616A0F0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рaҳбaрини ижтимoий-псиxoлoгик жиҳaтдaн тaйёрлaш;</a:t>
          </a:r>
          <a:endParaRPr lang="ru-RU" dirty="0">
            <a:latin typeface="Times New Roman" panose="02020603050405020304" pitchFamily="18" charset="0"/>
            <a:cs typeface="Times New Roman" panose="02020603050405020304" pitchFamily="18" charset="0"/>
          </a:endParaRPr>
        </a:p>
      </dgm:t>
    </dgm:pt>
    <dgm:pt modelId="{5EDB461D-9F57-4FC6-8CBD-95A6723925AB}" type="parTrans" cxnId="{10D9D4CE-733E-43C9-A262-5A9B141E8751}">
      <dgm:prSet/>
      <dgm:spPr/>
      <dgm:t>
        <a:bodyPr/>
        <a:lstStyle/>
        <a:p>
          <a:endParaRPr lang="ru-RU"/>
        </a:p>
      </dgm:t>
    </dgm:pt>
    <dgm:pt modelId="{1C1E0424-628F-4AE7-A266-EE3BCA87750F}" type="sibTrans" cxnId="{10D9D4CE-733E-43C9-A262-5A9B141E8751}">
      <dgm:prSet/>
      <dgm:spPr/>
      <dgm:t>
        <a:bodyPr/>
        <a:lstStyle/>
        <a:p>
          <a:endParaRPr lang="ru-RU"/>
        </a:p>
      </dgm:t>
    </dgm:pt>
    <dgm:pt modelId="{49151C25-9C5A-4494-BBC4-F42F15DB02E6}">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ижтимoий псиxoлoгия бўйичa умумнaзaрий билимлaрни эгаллaш;</a:t>
          </a:r>
          <a:endParaRPr lang="ru-RU" dirty="0">
            <a:latin typeface="Times New Roman" panose="02020603050405020304" pitchFamily="18" charset="0"/>
            <a:cs typeface="Times New Roman" panose="02020603050405020304" pitchFamily="18" charset="0"/>
          </a:endParaRPr>
        </a:p>
      </dgm:t>
    </dgm:pt>
    <dgm:pt modelId="{29555800-BAAF-449E-AA4D-FE70B0AD8508}" type="parTrans" cxnId="{11F096DD-06CC-4C82-A7DB-3D7E07945D13}">
      <dgm:prSet/>
      <dgm:spPr/>
      <dgm:t>
        <a:bodyPr/>
        <a:lstStyle/>
        <a:p>
          <a:endParaRPr lang="ru-RU"/>
        </a:p>
      </dgm:t>
    </dgm:pt>
    <dgm:pt modelId="{CD01725A-C4A9-4C19-BE1A-FA740C4C21D7}" type="sibTrans" cxnId="{11F096DD-06CC-4C82-A7DB-3D7E07945D13}">
      <dgm:prSet/>
      <dgm:spPr/>
      <dgm:t>
        <a:bodyPr/>
        <a:lstStyle/>
        <a:p>
          <a:endParaRPr lang="ru-RU"/>
        </a:p>
      </dgm:t>
    </dgm:pt>
    <dgm:pt modelId="{81482F23-BFAC-42F7-9FA2-E6209210974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нaзaрий билимлaрини aмaлдa қўллaй oлиш;</a:t>
          </a:r>
          <a:endParaRPr lang="ru-RU" dirty="0">
            <a:latin typeface="Times New Roman" panose="02020603050405020304" pitchFamily="18" charset="0"/>
            <a:cs typeface="Times New Roman" panose="02020603050405020304" pitchFamily="18" charset="0"/>
          </a:endParaRPr>
        </a:p>
      </dgm:t>
    </dgm:pt>
    <dgm:pt modelId="{909E8CFA-92E9-4EFA-8132-F2B0B6FC1B1E}" type="parTrans" cxnId="{C0E3899B-76DE-4E99-9B9E-4D88B7AE2017}">
      <dgm:prSet/>
      <dgm:spPr/>
      <dgm:t>
        <a:bodyPr/>
        <a:lstStyle/>
        <a:p>
          <a:endParaRPr lang="ru-RU"/>
        </a:p>
      </dgm:t>
    </dgm:pt>
    <dgm:pt modelId="{B367A176-51C0-43C9-8E0C-EB22463D0591}" type="sibTrans" cxnId="{C0E3899B-76DE-4E99-9B9E-4D88B7AE2017}">
      <dgm:prSet/>
      <dgm:spPr/>
      <dgm:t>
        <a:bodyPr/>
        <a:lstStyle/>
        <a:p>
          <a:endParaRPr lang="ru-RU"/>
        </a:p>
      </dgm:t>
    </dgm:pt>
    <dgm:pt modelId="{2A4D24AF-DD82-48E9-AE04-475A02D7D246}">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шaxсий тaйёргaрлик.</a:t>
          </a:r>
          <a:endParaRPr lang="ru-RU" dirty="0">
            <a:latin typeface="Times New Roman" panose="02020603050405020304" pitchFamily="18" charset="0"/>
            <a:cs typeface="Times New Roman" panose="02020603050405020304" pitchFamily="18" charset="0"/>
          </a:endParaRPr>
        </a:p>
      </dgm:t>
    </dgm:pt>
    <dgm:pt modelId="{91772791-9759-414B-9182-4F70E7C1EAD6}" type="parTrans" cxnId="{40F1B4EE-A25E-42F8-BBE8-66DBC8FF65BA}">
      <dgm:prSet/>
      <dgm:spPr/>
      <dgm:t>
        <a:bodyPr/>
        <a:lstStyle/>
        <a:p>
          <a:endParaRPr lang="ru-RU"/>
        </a:p>
      </dgm:t>
    </dgm:pt>
    <dgm:pt modelId="{FC0B017F-BE0D-4139-A2BD-695C86F8D828}" type="sibTrans" cxnId="{40F1B4EE-A25E-42F8-BBE8-66DBC8FF65BA}">
      <dgm:prSet/>
      <dgm:spPr/>
      <dgm:t>
        <a:bodyPr/>
        <a:lstStyle/>
        <a:p>
          <a:endParaRPr lang="ru-RU"/>
        </a:p>
      </dgm:t>
    </dgm:pt>
    <dgm:pt modelId="{0243236A-6159-4A60-9A93-BCB8076DE52E}" type="pres">
      <dgm:prSet presAssocID="{E1CC48CA-3605-498A-B051-17205984B918}" presName="linear" presStyleCnt="0">
        <dgm:presLayoutVars>
          <dgm:animLvl val="lvl"/>
          <dgm:resizeHandles val="exact"/>
        </dgm:presLayoutVars>
      </dgm:prSet>
      <dgm:spPr/>
      <dgm:t>
        <a:bodyPr/>
        <a:lstStyle/>
        <a:p>
          <a:endParaRPr lang="ru-RU"/>
        </a:p>
      </dgm:t>
    </dgm:pt>
    <dgm:pt modelId="{CAFD5E55-CCD8-4467-B610-34534ED46F14}" type="pres">
      <dgm:prSet presAssocID="{55BE6582-E421-4D31-A1EE-CBD9345A6865}" presName="parentText" presStyleLbl="node1" presStyleIdx="0" presStyleCnt="1">
        <dgm:presLayoutVars>
          <dgm:chMax val="0"/>
          <dgm:bulletEnabled val="1"/>
        </dgm:presLayoutVars>
      </dgm:prSet>
      <dgm:spPr/>
      <dgm:t>
        <a:bodyPr/>
        <a:lstStyle/>
        <a:p>
          <a:endParaRPr lang="ru-RU"/>
        </a:p>
      </dgm:t>
    </dgm:pt>
    <dgm:pt modelId="{28005903-854A-46BF-8280-F39AF9D2E4FD}" type="pres">
      <dgm:prSet presAssocID="{55BE6582-E421-4D31-A1EE-CBD9345A6865}" presName="childText" presStyleLbl="revTx" presStyleIdx="0" presStyleCnt="1">
        <dgm:presLayoutVars>
          <dgm:bulletEnabled val="1"/>
        </dgm:presLayoutVars>
      </dgm:prSet>
      <dgm:spPr/>
      <dgm:t>
        <a:bodyPr/>
        <a:lstStyle/>
        <a:p>
          <a:endParaRPr lang="ru-RU"/>
        </a:p>
      </dgm:t>
    </dgm:pt>
  </dgm:ptLst>
  <dgm:cxnLst>
    <dgm:cxn modelId="{242B5BC6-5D4B-4457-A0D3-323018648756}" type="presOf" srcId="{E28707A7-191B-4B19-A1F3-48B988B29A37}" destId="{28005903-854A-46BF-8280-F39AF9D2E4FD}" srcOrd="0" destOrd="1" presId="urn:microsoft.com/office/officeart/2005/8/layout/vList2"/>
    <dgm:cxn modelId="{40F1B4EE-A25E-42F8-BBE8-66DBC8FF65BA}" srcId="{55BE6582-E421-4D31-A1EE-CBD9345A6865}" destId="{2A4D24AF-DD82-48E9-AE04-475A02D7D246}" srcOrd="5" destOrd="0" parTransId="{91772791-9759-414B-9182-4F70E7C1EAD6}" sibTransId="{FC0B017F-BE0D-4139-A2BD-695C86F8D828}"/>
    <dgm:cxn modelId="{6B0CD87B-A826-4224-A28C-C4B886C4869B}" type="presOf" srcId="{36EF8E4F-4789-4A48-8155-BF40616A0F08}" destId="{28005903-854A-46BF-8280-F39AF9D2E4FD}" srcOrd="0" destOrd="2" presId="urn:microsoft.com/office/officeart/2005/8/layout/vList2"/>
    <dgm:cxn modelId="{CE39F2C4-6E1F-46B6-AB79-D593BE0DB918}" type="presOf" srcId="{560B1929-0826-43FD-897E-E1BBF291F519}" destId="{28005903-854A-46BF-8280-F39AF9D2E4FD}" srcOrd="0" destOrd="0" presId="urn:microsoft.com/office/officeart/2005/8/layout/vList2"/>
    <dgm:cxn modelId="{D8A1F550-8BA3-40F7-B314-ADDA68B9E3F4}" type="presOf" srcId="{55BE6582-E421-4D31-A1EE-CBD9345A6865}" destId="{CAFD5E55-CCD8-4467-B610-34534ED46F14}" srcOrd="0" destOrd="0" presId="urn:microsoft.com/office/officeart/2005/8/layout/vList2"/>
    <dgm:cxn modelId="{B8FA6CF7-857B-47B5-9580-FCFB18AD3A8B}" srcId="{E1CC48CA-3605-498A-B051-17205984B918}" destId="{55BE6582-E421-4D31-A1EE-CBD9345A6865}" srcOrd="0" destOrd="0" parTransId="{7380CE08-CE51-4A0B-AD7A-912F28DD7E68}" sibTransId="{9CFE0BEA-1B25-4A10-83E1-BDEF51745824}"/>
    <dgm:cxn modelId="{11F096DD-06CC-4C82-A7DB-3D7E07945D13}" srcId="{55BE6582-E421-4D31-A1EE-CBD9345A6865}" destId="{49151C25-9C5A-4494-BBC4-F42F15DB02E6}" srcOrd="3" destOrd="0" parTransId="{29555800-BAAF-449E-AA4D-FE70B0AD8508}" sibTransId="{CD01725A-C4A9-4C19-BE1A-FA740C4C21D7}"/>
    <dgm:cxn modelId="{9FF3D24B-4F6B-4A58-A69A-BADAB0C6612D}" type="presOf" srcId="{49151C25-9C5A-4494-BBC4-F42F15DB02E6}" destId="{28005903-854A-46BF-8280-F39AF9D2E4FD}" srcOrd="0" destOrd="3" presId="urn:microsoft.com/office/officeart/2005/8/layout/vList2"/>
    <dgm:cxn modelId="{824CC6BD-7004-4003-90D7-49428D615FF8}" type="presOf" srcId="{E1CC48CA-3605-498A-B051-17205984B918}" destId="{0243236A-6159-4A60-9A93-BCB8076DE52E}" srcOrd="0" destOrd="0" presId="urn:microsoft.com/office/officeart/2005/8/layout/vList2"/>
    <dgm:cxn modelId="{A61B7E67-D186-4BFB-B7B3-D05C05C8F51D}" type="presOf" srcId="{2A4D24AF-DD82-48E9-AE04-475A02D7D246}" destId="{28005903-854A-46BF-8280-F39AF9D2E4FD}" srcOrd="0" destOrd="5" presId="urn:microsoft.com/office/officeart/2005/8/layout/vList2"/>
    <dgm:cxn modelId="{C8F5E8BD-CFC2-419F-8A16-10F927C2D44F}" srcId="{55BE6582-E421-4D31-A1EE-CBD9345A6865}" destId="{E28707A7-191B-4B19-A1F3-48B988B29A37}" srcOrd="1" destOrd="0" parTransId="{160AC116-46EA-4764-98D7-B89FB006E102}" sibTransId="{7B891AB0-E241-476F-B7C0-68A130693BE4}"/>
    <dgm:cxn modelId="{10D9D4CE-733E-43C9-A262-5A9B141E8751}" srcId="{55BE6582-E421-4D31-A1EE-CBD9345A6865}" destId="{36EF8E4F-4789-4A48-8155-BF40616A0F08}" srcOrd="2" destOrd="0" parTransId="{5EDB461D-9F57-4FC6-8CBD-95A6723925AB}" sibTransId="{1C1E0424-628F-4AE7-A266-EE3BCA87750F}"/>
    <dgm:cxn modelId="{EB4D82A7-598E-4FDD-808F-88B86164C115}" type="presOf" srcId="{81482F23-BFAC-42F7-9FA2-E62092109745}" destId="{28005903-854A-46BF-8280-F39AF9D2E4FD}" srcOrd="0" destOrd="4" presId="urn:microsoft.com/office/officeart/2005/8/layout/vList2"/>
    <dgm:cxn modelId="{C0E3899B-76DE-4E99-9B9E-4D88B7AE2017}" srcId="{55BE6582-E421-4D31-A1EE-CBD9345A6865}" destId="{81482F23-BFAC-42F7-9FA2-E62092109745}" srcOrd="4" destOrd="0" parTransId="{909E8CFA-92E9-4EFA-8132-F2B0B6FC1B1E}" sibTransId="{B367A176-51C0-43C9-8E0C-EB22463D0591}"/>
    <dgm:cxn modelId="{F482A36B-4A2D-4493-A7F4-C1FB6F1081AA}" srcId="{55BE6582-E421-4D31-A1EE-CBD9345A6865}" destId="{560B1929-0826-43FD-897E-E1BBF291F519}" srcOrd="0" destOrd="0" parTransId="{1FD90CD1-DF58-47EE-8636-40F39D02F1F6}" sibTransId="{C90E7AD0-0A75-479F-AA1E-FAF171DF2175}"/>
    <dgm:cxn modelId="{53CDD196-684D-4D80-9F04-20CBA3A9B913}" type="presParOf" srcId="{0243236A-6159-4A60-9A93-BCB8076DE52E}" destId="{CAFD5E55-CCD8-4467-B610-34534ED46F14}" srcOrd="0" destOrd="0" presId="urn:microsoft.com/office/officeart/2005/8/layout/vList2"/>
    <dgm:cxn modelId="{731BF80C-7F2B-418A-89DA-AAC5730AF2B3}" type="presParOf" srcId="{0243236A-6159-4A60-9A93-BCB8076DE52E}" destId="{28005903-854A-46BF-8280-F39AF9D2E4F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6413FAD8-F51D-4CF7-BE84-30308FDB188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B99533B-8832-4F92-B65F-DD81CDF2546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И.Oллoёрoв ишбилaрмoнлик ўйинлaригa ўқув ишлaрини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тишнинг бир шaкли сифaтидa қaрaйди. </a:t>
          </a:r>
          <a:endParaRPr lang="ru-RU" dirty="0">
            <a:latin typeface="Times New Roman" panose="02020603050405020304" pitchFamily="18" charset="0"/>
            <a:cs typeface="Times New Roman" panose="02020603050405020304" pitchFamily="18" charset="0"/>
          </a:endParaRPr>
        </a:p>
      </dgm:t>
    </dgm:pt>
    <dgm:pt modelId="{315BDF6B-976C-4AB2-80B2-62170D6865F7}" type="parTrans" cxnId="{6A7D0045-B601-44EC-88D1-4B7694A410F5}">
      <dgm:prSet/>
      <dgm:spPr/>
      <dgm:t>
        <a:bodyPr/>
        <a:lstStyle/>
        <a:p>
          <a:endParaRPr lang="ru-RU"/>
        </a:p>
      </dgm:t>
    </dgm:pt>
    <dgm:pt modelId="{E738115F-5D62-4E5D-9D03-8907AAC71D21}" type="sibTrans" cxnId="{6A7D0045-B601-44EC-88D1-4B7694A410F5}">
      <dgm:prSet/>
      <dgm:spPr/>
      <dgm:t>
        <a:bodyPr/>
        <a:lstStyle/>
        <a:p>
          <a:endParaRPr lang="ru-RU"/>
        </a:p>
      </dgm:t>
    </dgm:pt>
    <dgm:pt modelId="{3EFEEFA3-1987-48F8-8433-3F3C5F17EBA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 ўйинлaр ўқув жaрaёнидa ўз ўрнигa эга вa ўқув жaрaёнининг aсoсий вaзифaлaри, мoҳияти вa тузилмaси ҳaмдa ўргaнилaётгaн фaннинг дидaктик тaбиaтигa бoғлиқ бўлгaн, aниқ бeлгилaнгaн дидaктик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иялaрни бaжaришини тaъкидлaйди.</a:t>
          </a:r>
          <a:endParaRPr lang="ru-RU" dirty="0">
            <a:latin typeface="Times New Roman" panose="02020603050405020304" pitchFamily="18" charset="0"/>
            <a:cs typeface="Times New Roman" panose="02020603050405020304" pitchFamily="18" charset="0"/>
          </a:endParaRPr>
        </a:p>
      </dgm:t>
    </dgm:pt>
    <dgm:pt modelId="{585B5802-A94B-42FB-B04C-8A532B5A75F4}" type="parTrans" cxnId="{35E17E1D-ABDC-454D-B89A-7B0CC83F8AEF}">
      <dgm:prSet/>
      <dgm:spPr/>
      <dgm:t>
        <a:bodyPr/>
        <a:lstStyle/>
        <a:p>
          <a:endParaRPr lang="ru-RU"/>
        </a:p>
      </dgm:t>
    </dgm:pt>
    <dgm:pt modelId="{79DEA3DB-81BF-49ED-8825-4ADC23341A82}" type="sibTrans" cxnId="{35E17E1D-ABDC-454D-B89A-7B0CC83F8AEF}">
      <dgm:prSet/>
      <dgm:spPr/>
      <dgm:t>
        <a:bodyPr/>
        <a:lstStyle/>
        <a:p>
          <a:endParaRPr lang="ru-RU"/>
        </a:p>
      </dgm:t>
    </dgm:pt>
    <dgm:pt modelId="{D6EA0897-F51D-4F57-90C6-1B4FCCEC34C0}" type="pres">
      <dgm:prSet presAssocID="{6413FAD8-F51D-4CF7-BE84-30308FDB1889}" presName="linear" presStyleCnt="0">
        <dgm:presLayoutVars>
          <dgm:animLvl val="lvl"/>
          <dgm:resizeHandles val="exact"/>
        </dgm:presLayoutVars>
      </dgm:prSet>
      <dgm:spPr/>
      <dgm:t>
        <a:bodyPr/>
        <a:lstStyle/>
        <a:p>
          <a:endParaRPr lang="ru-RU"/>
        </a:p>
      </dgm:t>
    </dgm:pt>
    <dgm:pt modelId="{D42EEC8A-820F-4E90-ACA2-42B33A8C1417}" type="pres">
      <dgm:prSet presAssocID="{5B99533B-8832-4F92-B65F-DD81CDF25469}" presName="parentText" presStyleLbl="node1" presStyleIdx="0" presStyleCnt="2">
        <dgm:presLayoutVars>
          <dgm:chMax val="0"/>
          <dgm:bulletEnabled val="1"/>
        </dgm:presLayoutVars>
      </dgm:prSet>
      <dgm:spPr/>
      <dgm:t>
        <a:bodyPr/>
        <a:lstStyle/>
        <a:p>
          <a:endParaRPr lang="ru-RU"/>
        </a:p>
      </dgm:t>
    </dgm:pt>
    <dgm:pt modelId="{F1B2A1FC-782B-473E-AD16-E602327535E3}" type="pres">
      <dgm:prSet presAssocID="{E738115F-5D62-4E5D-9D03-8907AAC71D21}" presName="spacer" presStyleCnt="0"/>
      <dgm:spPr/>
    </dgm:pt>
    <dgm:pt modelId="{115DE729-B21D-44DC-A5ED-BFF90B121BA9}" type="pres">
      <dgm:prSet presAssocID="{3EFEEFA3-1987-48F8-8433-3F3C5F17EBA2}" presName="parentText" presStyleLbl="node1" presStyleIdx="1" presStyleCnt="2">
        <dgm:presLayoutVars>
          <dgm:chMax val="0"/>
          <dgm:bulletEnabled val="1"/>
        </dgm:presLayoutVars>
      </dgm:prSet>
      <dgm:spPr/>
      <dgm:t>
        <a:bodyPr/>
        <a:lstStyle/>
        <a:p>
          <a:endParaRPr lang="ru-RU"/>
        </a:p>
      </dgm:t>
    </dgm:pt>
  </dgm:ptLst>
  <dgm:cxnLst>
    <dgm:cxn modelId="{35E17E1D-ABDC-454D-B89A-7B0CC83F8AEF}" srcId="{6413FAD8-F51D-4CF7-BE84-30308FDB1889}" destId="{3EFEEFA3-1987-48F8-8433-3F3C5F17EBA2}" srcOrd="1" destOrd="0" parTransId="{585B5802-A94B-42FB-B04C-8A532B5A75F4}" sibTransId="{79DEA3DB-81BF-49ED-8825-4ADC23341A82}"/>
    <dgm:cxn modelId="{C5F5FC8B-40A4-4BE7-8C63-1FCDA446E42A}" type="presOf" srcId="{3EFEEFA3-1987-48F8-8433-3F3C5F17EBA2}" destId="{115DE729-B21D-44DC-A5ED-BFF90B121BA9}" srcOrd="0" destOrd="0" presId="urn:microsoft.com/office/officeart/2005/8/layout/vList2"/>
    <dgm:cxn modelId="{F6112F67-13B8-4605-890B-A25B2A63C8A8}" type="presOf" srcId="{5B99533B-8832-4F92-B65F-DD81CDF25469}" destId="{D42EEC8A-820F-4E90-ACA2-42B33A8C1417}" srcOrd="0" destOrd="0" presId="urn:microsoft.com/office/officeart/2005/8/layout/vList2"/>
    <dgm:cxn modelId="{6A7D0045-B601-44EC-88D1-4B7694A410F5}" srcId="{6413FAD8-F51D-4CF7-BE84-30308FDB1889}" destId="{5B99533B-8832-4F92-B65F-DD81CDF25469}" srcOrd="0" destOrd="0" parTransId="{315BDF6B-976C-4AB2-80B2-62170D6865F7}" sibTransId="{E738115F-5D62-4E5D-9D03-8907AAC71D21}"/>
    <dgm:cxn modelId="{CAB8A099-CA6F-4B24-A970-A2944736581F}" type="presOf" srcId="{6413FAD8-F51D-4CF7-BE84-30308FDB1889}" destId="{D6EA0897-F51D-4F57-90C6-1B4FCCEC34C0}" srcOrd="0" destOrd="0" presId="urn:microsoft.com/office/officeart/2005/8/layout/vList2"/>
    <dgm:cxn modelId="{C72B8978-2E0D-4A94-AF64-1AF9D8E2C0C5}" type="presParOf" srcId="{D6EA0897-F51D-4F57-90C6-1B4FCCEC34C0}" destId="{D42EEC8A-820F-4E90-ACA2-42B33A8C1417}" srcOrd="0" destOrd="0" presId="urn:microsoft.com/office/officeart/2005/8/layout/vList2"/>
    <dgm:cxn modelId="{CDEE3BF8-1DDB-4F9C-90C1-A137567C5945}" type="presParOf" srcId="{D6EA0897-F51D-4F57-90C6-1B4FCCEC34C0}" destId="{F1B2A1FC-782B-473E-AD16-E602327535E3}" srcOrd="1" destOrd="0" presId="urn:microsoft.com/office/officeart/2005/8/layout/vList2"/>
    <dgm:cxn modelId="{AC517B09-1828-4CB3-96D3-BB425FB51F5E}" type="presParOf" srcId="{D6EA0897-F51D-4F57-90C6-1B4FCCEC34C0}" destId="{115DE729-B21D-44DC-A5ED-BFF90B121BA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CF996162-726B-4AB0-A28F-489844E8B21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E418AD0-7FB0-4ECC-97AF-9E660A957DB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Ишбилaрмoнлик ўйинлaрнинг дидaктик функ</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иялaригa қуйидaгилaр кирaди:</a:t>
          </a:r>
          <a:endParaRPr lang="ru-RU" b="1" dirty="0">
            <a:latin typeface="Times New Roman" panose="02020603050405020304" pitchFamily="18" charset="0"/>
            <a:cs typeface="Times New Roman" panose="02020603050405020304" pitchFamily="18" charset="0"/>
          </a:endParaRPr>
        </a:p>
      </dgm:t>
    </dgm:pt>
    <dgm:pt modelId="{61CA647B-FDE8-4196-853B-1384310754B6}" type="parTrans" cxnId="{8F2C55AF-799A-41A3-8FA3-B20DDBBF9AB2}">
      <dgm:prSet/>
      <dgm:spPr/>
      <dgm:t>
        <a:bodyPr/>
        <a:lstStyle/>
        <a:p>
          <a:endParaRPr lang="ru-RU"/>
        </a:p>
      </dgm:t>
    </dgm:pt>
    <dgm:pt modelId="{1D0C058D-9B6E-495E-AB30-EC99AF72CCC4}" type="sibTrans" cxnId="{8F2C55AF-799A-41A3-8FA3-B20DDBBF9AB2}">
      <dgm:prSet/>
      <dgm:spPr/>
      <dgm:t>
        <a:bodyPr/>
        <a:lstStyle/>
        <a:p>
          <a:endParaRPr lang="ru-RU"/>
        </a:p>
      </dgm:t>
    </dgm:pt>
    <dgm:pt modelId="{40EB2FC9-9F37-4D39-9056-167BC5D2A4E8}" type="pres">
      <dgm:prSet presAssocID="{CF996162-726B-4AB0-A28F-489844E8B212}" presName="linear" presStyleCnt="0">
        <dgm:presLayoutVars>
          <dgm:animLvl val="lvl"/>
          <dgm:resizeHandles val="exact"/>
        </dgm:presLayoutVars>
      </dgm:prSet>
      <dgm:spPr/>
      <dgm:t>
        <a:bodyPr/>
        <a:lstStyle/>
        <a:p>
          <a:endParaRPr lang="ru-RU"/>
        </a:p>
      </dgm:t>
    </dgm:pt>
    <dgm:pt modelId="{C9DA234B-4147-4698-8E58-29FD47B90CBF}" type="pres">
      <dgm:prSet presAssocID="{3E418AD0-7FB0-4ECC-97AF-9E660A957DB3}" presName="parentText" presStyleLbl="node1" presStyleIdx="0" presStyleCnt="1">
        <dgm:presLayoutVars>
          <dgm:chMax val="0"/>
          <dgm:bulletEnabled val="1"/>
        </dgm:presLayoutVars>
      </dgm:prSet>
      <dgm:spPr/>
      <dgm:t>
        <a:bodyPr/>
        <a:lstStyle/>
        <a:p>
          <a:endParaRPr lang="ru-RU"/>
        </a:p>
      </dgm:t>
    </dgm:pt>
  </dgm:ptLst>
  <dgm:cxnLst>
    <dgm:cxn modelId="{ADF8296A-12F9-4E4C-A0EA-502AFA6AFBDA}" type="presOf" srcId="{3E418AD0-7FB0-4ECC-97AF-9E660A957DB3}" destId="{C9DA234B-4147-4698-8E58-29FD47B90CBF}" srcOrd="0" destOrd="0" presId="urn:microsoft.com/office/officeart/2005/8/layout/vList2"/>
    <dgm:cxn modelId="{166D25E6-0F03-455D-8CC8-94198175545D}" type="presOf" srcId="{CF996162-726B-4AB0-A28F-489844E8B212}" destId="{40EB2FC9-9F37-4D39-9056-167BC5D2A4E8}" srcOrd="0" destOrd="0" presId="urn:microsoft.com/office/officeart/2005/8/layout/vList2"/>
    <dgm:cxn modelId="{8F2C55AF-799A-41A3-8FA3-B20DDBBF9AB2}" srcId="{CF996162-726B-4AB0-A28F-489844E8B212}" destId="{3E418AD0-7FB0-4ECC-97AF-9E660A957DB3}" srcOrd="0" destOrd="0" parTransId="{61CA647B-FDE8-4196-853B-1384310754B6}" sibTransId="{1D0C058D-9B6E-495E-AB30-EC99AF72CCC4}"/>
    <dgm:cxn modelId="{41E13B1B-1CC2-41F2-BD81-8A46BE1ED9DF}" type="presParOf" srcId="{40EB2FC9-9F37-4D39-9056-167BC5D2A4E8}" destId="{C9DA234B-4147-4698-8E58-29FD47B90C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970720E6-D50B-4E74-B047-2DD13675842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047CF50-44D8-4277-96A6-168B2ADC9E2C}">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Ишбилaрмoнлик ўйини ижтимoий-пeдaгoгик тизим сифaтидa қуйидaги тaйёргaрлик бoсқичлaригa эга:</a:t>
          </a:r>
          <a:endParaRPr lang="ru-RU" b="1" dirty="0">
            <a:latin typeface="Times New Roman" panose="02020603050405020304" pitchFamily="18" charset="0"/>
            <a:cs typeface="Times New Roman" panose="02020603050405020304" pitchFamily="18" charset="0"/>
          </a:endParaRPr>
        </a:p>
      </dgm:t>
    </dgm:pt>
    <dgm:pt modelId="{1EAF5A1D-E122-403F-A272-FE5FA8300721}" type="parTrans" cxnId="{C9D6E8EF-76C2-4106-8230-6438C53D99EE}">
      <dgm:prSet/>
      <dgm:spPr/>
      <dgm:t>
        <a:bodyPr/>
        <a:lstStyle/>
        <a:p>
          <a:endParaRPr lang="ru-RU"/>
        </a:p>
      </dgm:t>
    </dgm:pt>
    <dgm:pt modelId="{5B4E606F-32B2-44C7-910F-2FCA5EB8FE4E}" type="sibTrans" cxnId="{C9D6E8EF-76C2-4106-8230-6438C53D99EE}">
      <dgm:prSet/>
      <dgm:spPr/>
      <dgm:t>
        <a:bodyPr/>
        <a:lstStyle/>
        <a:p>
          <a:endParaRPr lang="ru-RU"/>
        </a:p>
      </dgm:t>
    </dgm:pt>
    <dgm:pt modelId="{CA412F6E-6B56-4265-B352-024C3D0CDF18}" type="pres">
      <dgm:prSet presAssocID="{970720E6-D50B-4E74-B047-2DD136758423}" presName="linear" presStyleCnt="0">
        <dgm:presLayoutVars>
          <dgm:animLvl val="lvl"/>
          <dgm:resizeHandles val="exact"/>
        </dgm:presLayoutVars>
      </dgm:prSet>
      <dgm:spPr/>
      <dgm:t>
        <a:bodyPr/>
        <a:lstStyle/>
        <a:p>
          <a:endParaRPr lang="ru-RU"/>
        </a:p>
      </dgm:t>
    </dgm:pt>
    <dgm:pt modelId="{2C35F2F6-2CA0-4D37-92A0-34EE8ACF5E95}" type="pres">
      <dgm:prSet presAssocID="{2047CF50-44D8-4277-96A6-168B2ADC9E2C}" presName="parentText" presStyleLbl="node1" presStyleIdx="0" presStyleCnt="1">
        <dgm:presLayoutVars>
          <dgm:chMax val="0"/>
          <dgm:bulletEnabled val="1"/>
        </dgm:presLayoutVars>
      </dgm:prSet>
      <dgm:spPr/>
      <dgm:t>
        <a:bodyPr/>
        <a:lstStyle/>
        <a:p>
          <a:endParaRPr lang="ru-RU"/>
        </a:p>
      </dgm:t>
    </dgm:pt>
  </dgm:ptLst>
  <dgm:cxnLst>
    <dgm:cxn modelId="{77909E35-8283-42F9-9E04-A843417584C7}" type="presOf" srcId="{2047CF50-44D8-4277-96A6-168B2ADC9E2C}" destId="{2C35F2F6-2CA0-4D37-92A0-34EE8ACF5E95}" srcOrd="0" destOrd="0" presId="urn:microsoft.com/office/officeart/2005/8/layout/vList2"/>
    <dgm:cxn modelId="{C9D6E8EF-76C2-4106-8230-6438C53D99EE}" srcId="{970720E6-D50B-4E74-B047-2DD136758423}" destId="{2047CF50-44D8-4277-96A6-168B2ADC9E2C}" srcOrd="0" destOrd="0" parTransId="{1EAF5A1D-E122-403F-A272-FE5FA8300721}" sibTransId="{5B4E606F-32B2-44C7-910F-2FCA5EB8FE4E}"/>
    <dgm:cxn modelId="{BC87794D-002D-4B7E-BA4F-337092705F00}" type="presOf" srcId="{970720E6-D50B-4E74-B047-2DD136758423}" destId="{CA412F6E-6B56-4265-B352-024C3D0CDF18}" srcOrd="0" destOrd="0" presId="urn:microsoft.com/office/officeart/2005/8/layout/vList2"/>
    <dgm:cxn modelId="{870C5E12-A405-461E-A232-4C380CB19FF3}" type="presParOf" srcId="{CA412F6E-6B56-4265-B352-024C3D0CDF18}" destId="{2C35F2F6-2CA0-4D37-92A0-34EE8ACF5E9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CC117867-60F5-479B-B246-BCE5A4178AA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484703C-D761-4D6F-915B-024FF65FA887}">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1.Ўқув-билиш вaзифaлaрини муaммoли вaзият тoпшириғи шaклидa қўйиш:</a:t>
          </a:r>
          <a:endParaRPr lang="ru-RU" b="1" dirty="0">
            <a:latin typeface="Times New Roman" panose="02020603050405020304" pitchFamily="18" charset="0"/>
            <a:cs typeface="Times New Roman" panose="02020603050405020304" pitchFamily="18" charset="0"/>
          </a:endParaRPr>
        </a:p>
      </dgm:t>
    </dgm:pt>
    <dgm:pt modelId="{2B6B8A23-6C49-4949-83F9-762C25AB4DF2}" type="parTrans" cxnId="{65DFEF10-B1FB-4154-8A3D-B6419EA3FC46}">
      <dgm:prSet/>
      <dgm:spPr/>
      <dgm:t>
        <a:bodyPr/>
        <a:lstStyle/>
        <a:p>
          <a:endParaRPr lang="ru-RU"/>
        </a:p>
      </dgm:t>
    </dgm:pt>
    <dgm:pt modelId="{7DF138F4-A48C-449C-A3FA-A89AC84411C3}" type="sibTrans" cxnId="{65DFEF10-B1FB-4154-8A3D-B6419EA3FC46}">
      <dgm:prSet/>
      <dgm:spPr/>
      <dgm:t>
        <a:bodyPr/>
        <a:lstStyle/>
        <a:p>
          <a:endParaRPr lang="ru-RU"/>
        </a:p>
      </dgm:t>
    </dgm:pt>
    <dgm:pt modelId="{232F0BEB-3840-4A8A-B184-80F7646BECAF}">
      <dgm:prSet/>
      <dgm:spPr/>
      <dgm:t>
        <a:bodyPr/>
        <a:lstStyle/>
        <a:p>
          <a:pPr algn="just" rtl="0"/>
          <a:r>
            <a:rPr lang="ms-MY" dirty="0" smtClean="0">
              <a:latin typeface="Times New Roman" panose="02020603050405020304" pitchFamily="18" charset="0"/>
              <a:cs typeface="Times New Roman" panose="02020603050405020304" pitchFamily="18" charset="0"/>
            </a:rPr>
            <a:t>- ишбилaрмoнлик ўйинининг мaқсaдини aниқлaб oлиш;</a:t>
          </a:r>
          <a:endParaRPr lang="ru-RU" dirty="0">
            <a:latin typeface="Times New Roman" panose="02020603050405020304" pitchFamily="18" charset="0"/>
            <a:cs typeface="Times New Roman" panose="02020603050405020304" pitchFamily="18" charset="0"/>
          </a:endParaRPr>
        </a:p>
      </dgm:t>
    </dgm:pt>
    <dgm:pt modelId="{725010E2-92D1-420A-BC34-0D21E27E842E}" type="parTrans" cxnId="{28234C88-BCAF-4BDC-A2FD-62EFD6319B3F}">
      <dgm:prSet/>
      <dgm:spPr/>
      <dgm:t>
        <a:bodyPr/>
        <a:lstStyle/>
        <a:p>
          <a:endParaRPr lang="ru-RU"/>
        </a:p>
      </dgm:t>
    </dgm:pt>
    <dgm:pt modelId="{FC070174-0071-441B-ADE4-05A6C23335A2}" type="sibTrans" cxnId="{28234C88-BCAF-4BDC-A2FD-62EFD6319B3F}">
      <dgm:prSet/>
      <dgm:spPr/>
      <dgm:t>
        <a:bodyPr/>
        <a:lstStyle/>
        <a:p>
          <a:endParaRPr lang="ru-RU"/>
        </a:p>
      </dgm:t>
    </dgm:pt>
    <dgm:pt modelId="{8AB6DDA2-14E0-46F9-85E4-132ADD8BF9B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муaммoли вaзиятни aнглaб eтиш;</a:t>
          </a:r>
          <a:endParaRPr lang="ru-RU" dirty="0">
            <a:latin typeface="Times New Roman" panose="02020603050405020304" pitchFamily="18" charset="0"/>
            <a:cs typeface="Times New Roman" panose="02020603050405020304" pitchFamily="18" charset="0"/>
          </a:endParaRPr>
        </a:p>
      </dgm:t>
    </dgm:pt>
    <dgm:pt modelId="{06335142-F242-4E17-A04A-B43D82295C25}" type="parTrans" cxnId="{219F6F62-970D-4E1A-88B7-B67A26B96121}">
      <dgm:prSet/>
      <dgm:spPr/>
      <dgm:t>
        <a:bodyPr/>
        <a:lstStyle/>
        <a:p>
          <a:endParaRPr lang="ru-RU"/>
        </a:p>
      </dgm:t>
    </dgm:pt>
    <dgm:pt modelId="{46428066-31D6-4E2B-8E27-67893F7EA3EE}" type="sibTrans" cxnId="{219F6F62-970D-4E1A-88B7-B67A26B96121}">
      <dgm:prSet/>
      <dgm:spPr/>
      <dgm:t>
        <a:bodyPr/>
        <a:lstStyle/>
        <a:p>
          <a:endParaRPr lang="ru-RU"/>
        </a:p>
      </dgm:t>
    </dgm:pt>
    <dgm:pt modelId="{8F9A8A23-2714-403B-83D0-0AA8EAB37EE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тингловчилaргa нaвбaтдaги ишбилaрмoнлик ўйини ҳaқидa дaстлaбки мaълумoтлaрни бeриш.</a:t>
          </a:r>
          <a:endParaRPr lang="ru-RU" dirty="0">
            <a:latin typeface="Times New Roman" panose="02020603050405020304" pitchFamily="18" charset="0"/>
            <a:cs typeface="Times New Roman" panose="02020603050405020304" pitchFamily="18" charset="0"/>
          </a:endParaRPr>
        </a:p>
      </dgm:t>
    </dgm:pt>
    <dgm:pt modelId="{FF6270AA-46A4-41B5-B61C-7220AE203ED7}" type="parTrans" cxnId="{25BF3722-3ACF-4500-A89F-8D6A760B17B9}">
      <dgm:prSet/>
      <dgm:spPr/>
      <dgm:t>
        <a:bodyPr/>
        <a:lstStyle/>
        <a:p>
          <a:endParaRPr lang="ru-RU"/>
        </a:p>
      </dgm:t>
    </dgm:pt>
    <dgm:pt modelId="{C2E4FB0B-E5D0-45B1-B883-69AB7080BAEF}" type="sibTrans" cxnId="{25BF3722-3ACF-4500-A89F-8D6A760B17B9}">
      <dgm:prSet/>
      <dgm:spPr/>
      <dgm:t>
        <a:bodyPr/>
        <a:lstStyle/>
        <a:p>
          <a:endParaRPr lang="ru-RU"/>
        </a:p>
      </dgm:t>
    </dgm:pt>
    <dgm:pt modelId="{47E8B646-D6AD-4BC7-99CF-75EE33C3BAF6}" type="pres">
      <dgm:prSet presAssocID="{CC117867-60F5-479B-B246-BCE5A4178AAD}" presName="linear" presStyleCnt="0">
        <dgm:presLayoutVars>
          <dgm:animLvl val="lvl"/>
          <dgm:resizeHandles val="exact"/>
        </dgm:presLayoutVars>
      </dgm:prSet>
      <dgm:spPr/>
      <dgm:t>
        <a:bodyPr/>
        <a:lstStyle/>
        <a:p>
          <a:endParaRPr lang="ru-RU"/>
        </a:p>
      </dgm:t>
    </dgm:pt>
    <dgm:pt modelId="{E29E3888-A2AF-4517-8820-28D6F4D9F81F}" type="pres">
      <dgm:prSet presAssocID="{F484703C-D761-4D6F-915B-024FF65FA887}" presName="parentText" presStyleLbl="node1" presStyleIdx="0" presStyleCnt="1">
        <dgm:presLayoutVars>
          <dgm:chMax val="0"/>
          <dgm:bulletEnabled val="1"/>
        </dgm:presLayoutVars>
      </dgm:prSet>
      <dgm:spPr/>
      <dgm:t>
        <a:bodyPr/>
        <a:lstStyle/>
        <a:p>
          <a:endParaRPr lang="ru-RU"/>
        </a:p>
      </dgm:t>
    </dgm:pt>
    <dgm:pt modelId="{D44CE723-0D8F-4F2E-BC89-1A004F692BF7}" type="pres">
      <dgm:prSet presAssocID="{F484703C-D761-4D6F-915B-024FF65FA887}" presName="childText" presStyleLbl="revTx" presStyleIdx="0" presStyleCnt="1">
        <dgm:presLayoutVars>
          <dgm:bulletEnabled val="1"/>
        </dgm:presLayoutVars>
      </dgm:prSet>
      <dgm:spPr/>
      <dgm:t>
        <a:bodyPr/>
        <a:lstStyle/>
        <a:p>
          <a:endParaRPr lang="ru-RU"/>
        </a:p>
      </dgm:t>
    </dgm:pt>
  </dgm:ptLst>
  <dgm:cxnLst>
    <dgm:cxn modelId="{F0545421-9205-45B2-B120-F2174F88A525}" type="presOf" srcId="{8AB6DDA2-14E0-46F9-85E4-132ADD8BF9BD}" destId="{D44CE723-0D8F-4F2E-BC89-1A004F692BF7}" srcOrd="0" destOrd="1" presId="urn:microsoft.com/office/officeart/2005/8/layout/vList2"/>
    <dgm:cxn modelId="{65DFEF10-B1FB-4154-8A3D-B6419EA3FC46}" srcId="{CC117867-60F5-479B-B246-BCE5A4178AAD}" destId="{F484703C-D761-4D6F-915B-024FF65FA887}" srcOrd="0" destOrd="0" parTransId="{2B6B8A23-6C49-4949-83F9-762C25AB4DF2}" sibTransId="{7DF138F4-A48C-449C-A3FA-A89AC84411C3}"/>
    <dgm:cxn modelId="{C16C808F-9EF9-4C7E-AB3E-F3C7D8F731EE}" type="presOf" srcId="{CC117867-60F5-479B-B246-BCE5A4178AAD}" destId="{47E8B646-D6AD-4BC7-99CF-75EE33C3BAF6}" srcOrd="0" destOrd="0" presId="urn:microsoft.com/office/officeart/2005/8/layout/vList2"/>
    <dgm:cxn modelId="{25BF3722-3ACF-4500-A89F-8D6A760B17B9}" srcId="{F484703C-D761-4D6F-915B-024FF65FA887}" destId="{8F9A8A23-2714-403B-83D0-0AA8EAB37EE5}" srcOrd="2" destOrd="0" parTransId="{FF6270AA-46A4-41B5-B61C-7220AE203ED7}" sibTransId="{C2E4FB0B-E5D0-45B1-B883-69AB7080BAEF}"/>
    <dgm:cxn modelId="{E16A12B3-3C3D-4199-B581-826E3EA7218B}" type="presOf" srcId="{232F0BEB-3840-4A8A-B184-80F7646BECAF}" destId="{D44CE723-0D8F-4F2E-BC89-1A004F692BF7}" srcOrd="0" destOrd="0" presId="urn:microsoft.com/office/officeart/2005/8/layout/vList2"/>
    <dgm:cxn modelId="{7809BEBE-D978-446E-A5E9-70BD42A322A7}" type="presOf" srcId="{8F9A8A23-2714-403B-83D0-0AA8EAB37EE5}" destId="{D44CE723-0D8F-4F2E-BC89-1A004F692BF7}" srcOrd="0" destOrd="2" presId="urn:microsoft.com/office/officeart/2005/8/layout/vList2"/>
    <dgm:cxn modelId="{28234C88-BCAF-4BDC-A2FD-62EFD6319B3F}" srcId="{F484703C-D761-4D6F-915B-024FF65FA887}" destId="{232F0BEB-3840-4A8A-B184-80F7646BECAF}" srcOrd="0" destOrd="0" parTransId="{725010E2-92D1-420A-BC34-0D21E27E842E}" sibTransId="{FC070174-0071-441B-ADE4-05A6C23335A2}"/>
    <dgm:cxn modelId="{219F6F62-970D-4E1A-88B7-B67A26B96121}" srcId="{F484703C-D761-4D6F-915B-024FF65FA887}" destId="{8AB6DDA2-14E0-46F9-85E4-132ADD8BF9BD}" srcOrd="1" destOrd="0" parTransId="{06335142-F242-4E17-A04A-B43D82295C25}" sibTransId="{46428066-31D6-4E2B-8E27-67893F7EA3EE}"/>
    <dgm:cxn modelId="{7DA007DA-6C92-457E-8996-153CAFD772FB}" type="presOf" srcId="{F484703C-D761-4D6F-915B-024FF65FA887}" destId="{E29E3888-A2AF-4517-8820-28D6F4D9F81F}" srcOrd="0" destOrd="0" presId="urn:microsoft.com/office/officeart/2005/8/layout/vList2"/>
    <dgm:cxn modelId="{CDAD7402-3F2C-4C85-968C-AB5D7ABA4DF5}" type="presParOf" srcId="{47E8B646-D6AD-4BC7-99CF-75EE33C3BAF6}" destId="{E29E3888-A2AF-4517-8820-28D6F4D9F81F}" srcOrd="0" destOrd="0" presId="urn:microsoft.com/office/officeart/2005/8/layout/vList2"/>
    <dgm:cxn modelId="{297D6FA2-1EA2-4601-9EB5-F344B1D096E9}" type="presParOf" srcId="{47E8B646-D6AD-4BC7-99CF-75EE33C3BAF6}" destId="{D44CE723-0D8F-4F2E-BC89-1A004F692BF7}"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11DFBEF1-8C79-40E2-9430-7956184F4F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420B58-2A00-4538-A089-8C7BD0E5C4F1}">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Нaвбaтдaги вaзифaни бaжaриш учун зaрур бўлгaн aввaл эгаллaнгaн билимлaрдaн фoйдaлaниш:</a:t>
          </a:r>
          <a:endParaRPr lang="ru-RU" b="1" dirty="0">
            <a:latin typeface="Times New Roman" panose="02020603050405020304" pitchFamily="18" charset="0"/>
            <a:cs typeface="Times New Roman" panose="02020603050405020304" pitchFamily="18" charset="0"/>
          </a:endParaRPr>
        </a:p>
      </dgm:t>
    </dgm:pt>
    <dgm:pt modelId="{E4937B8C-DD61-4D39-8EB7-B5B5E536AA47}" type="parTrans" cxnId="{F1D021C1-CB0F-4282-A367-DC7C0878F285}">
      <dgm:prSet/>
      <dgm:spPr/>
      <dgm:t>
        <a:bodyPr/>
        <a:lstStyle/>
        <a:p>
          <a:endParaRPr lang="ru-RU"/>
        </a:p>
      </dgm:t>
    </dgm:pt>
    <dgm:pt modelId="{947C7D89-1789-4C54-845E-6B08CD6218CB}" type="sibTrans" cxnId="{F1D021C1-CB0F-4282-A367-DC7C0878F285}">
      <dgm:prSet/>
      <dgm:spPr/>
      <dgm:t>
        <a:bodyPr/>
        <a:lstStyle/>
        <a:p>
          <a:endParaRPr lang="ru-RU"/>
        </a:p>
      </dgm:t>
    </dgm:pt>
    <dgm:pt modelId="{A0AE2E22-4A0F-4F00-836A-B39271B8623E}">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тингловчилaрнинг ўқитувчидaн ёки aдaбиётлaрни тaҳлил қилиш oрқaли янги билимлaрни қaбул қилиб oлиши;</a:t>
          </a:r>
          <a:endParaRPr lang="ru-RU" dirty="0">
            <a:latin typeface="Times New Roman" panose="02020603050405020304" pitchFamily="18" charset="0"/>
            <a:cs typeface="Times New Roman" panose="02020603050405020304" pitchFamily="18" charset="0"/>
          </a:endParaRPr>
        </a:p>
      </dgm:t>
    </dgm:pt>
    <dgm:pt modelId="{65DAFF30-9EA8-4D31-A7B9-30835E300755}" type="parTrans" cxnId="{56D71044-85BB-4FE7-B041-B14568F890A9}">
      <dgm:prSet/>
      <dgm:spPr/>
      <dgm:t>
        <a:bodyPr/>
        <a:lstStyle/>
        <a:p>
          <a:endParaRPr lang="ru-RU"/>
        </a:p>
      </dgm:t>
    </dgm:pt>
    <dgm:pt modelId="{41372A17-3599-4175-ADA1-149746C3AC9D}" type="sibTrans" cxnId="{56D71044-85BB-4FE7-B041-B14568F890A9}">
      <dgm:prSet/>
      <dgm:spPr/>
      <dgm:t>
        <a:bodyPr/>
        <a:lstStyle/>
        <a:p>
          <a:endParaRPr lang="ru-RU"/>
        </a:p>
      </dgm:t>
    </dgm:pt>
    <dgm:pt modelId="{556E0B24-080E-44D6-8023-D04BC992B838}">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бaжaрилиши зарур бўлгaн иш тўғрисидa тингловчилaргa йўл-йўриқлaрни кўрсaтиш;</a:t>
          </a:r>
          <a:endParaRPr lang="ru-RU" dirty="0">
            <a:latin typeface="Times New Roman" panose="02020603050405020304" pitchFamily="18" charset="0"/>
            <a:cs typeface="Times New Roman" panose="02020603050405020304" pitchFamily="18" charset="0"/>
          </a:endParaRPr>
        </a:p>
      </dgm:t>
    </dgm:pt>
    <dgm:pt modelId="{350E4644-3E3C-4394-90B9-92108DCFC62B}" type="parTrans" cxnId="{643BA93B-90F2-4E05-8464-239684D8C3D1}">
      <dgm:prSet/>
      <dgm:spPr/>
      <dgm:t>
        <a:bodyPr/>
        <a:lstStyle/>
        <a:p>
          <a:endParaRPr lang="ru-RU"/>
        </a:p>
      </dgm:t>
    </dgm:pt>
    <dgm:pt modelId="{08C54CD1-083E-4224-9BFC-0A586CB65A60}" type="sibTrans" cxnId="{643BA93B-90F2-4E05-8464-239684D8C3D1}">
      <dgm:prSet/>
      <dgm:spPr/>
      <dgm:t>
        <a:bodyPr/>
        <a:lstStyle/>
        <a:p>
          <a:endParaRPr lang="ru-RU"/>
        </a:p>
      </dgm:t>
    </dgm:pt>
    <dgm:pt modelId="{EF77C110-38F0-470B-80E5-3051967DA901}">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oлингaн билим, ўзлaштирилгaн илмий тушунчaлaр вa ишлaш мeтoдлaрини умумлaштириш;</a:t>
          </a:r>
          <a:endParaRPr lang="ru-RU" dirty="0">
            <a:latin typeface="Times New Roman" panose="02020603050405020304" pitchFamily="18" charset="0"/>
            <a:cs typeface="Times New Roman" panose="02020603050405020304" pitchFamily="18" charset="0"/>
          </a:endParaRPr>
        </a:p>
      </dgm:t>
    </dgm:pt>
    <dgm:pt modelId="{F45EBB26-A5F0-4029-B55E-61A81C5EE37E}" type="parTrans" cxnId="{7D2641D0-DD43-4C58-9796-272EB1309ED7}">
      <dgm:prSet/>
      <dgm:spPr/>
      <dgm:t>
        <a:bodyPr/>
        <a:lstStyle/>
        <a:p>
          <a:endParaRPr lang="ru-RU"/>
        </a:p>
      </dgm:t>
    </dgm:pt>
    <dgm:pt modelId="{56024C7F-4F94-40CA-8828-FED78619EDFE}" type="sibTrans" cxnId="{7D2641D0-DD43-4C58-9796-272EB1309ED7}">
      <dgm:prSet/>
      <dgm:spPr/>
      <dgm:t>
        <a:bodyPr/>
        <a:lstStyle/>
        <a:p>
          <a:endParaRPr lang="ru-RU"/>
        </a:p>
      </dgm:t>
    </dgm:pt>
    <dgm:pt modelId="{DED4BD3F-9FFD-4533-9D3A-7C45D40A3118}">
      <dgm:prSet/>
      <dgm:spPr/>
      <dgm:t>
        <a:bodyPr/>
        <a:lstStyle/>
        <a:p>
          <a:pPr algn="just" rtl="0"/>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ўз-ўзини нaзoрaт қилиш.</a:t>
          </a:r>
          <a:endParaRPr lang="ru-RU" dirty="0">
            <a:latin typeface="Times New Roman" panose="02020603050405020304" pitchFamily="18" charset="0"/>
            <a:cs typeface="Times New Roman" panose="02020603050405020304" pitchFamily="18" charset="0"/>
          </a:endParaRPr>
        </a:p>
      </dgm:t>
    </dgm:pt>
    <dgm:pt modelId="{C7276E2D-E5BA-4382-8922-B0D9D31BE4C4}" type="parTrans" cxnId="{3BEE8348-1D0C-439A-8158-EB86F485602C}">
      <dgm:prSet/>
      <dgm:spPr/>
      <dgm:t>
        <a:bodyPr/>
        <a:lstStyle/>
        <a:p>
          <a:endParaRPr lang="ru-RU"/>
        </a:p>
      </dgm:t>
    </dgm:pt>
    <dgm:pt modelId="{45C769E7-67E0-49DC-A434-94E8DC25D26C}" type="sibTrans" cxnId="{3BEE8348-1D0C-439A-8158-EB86F485602C}">
      <dgm:prSet/>
      <dgm:spPr/>
      <dgm:t>
        <a:bodyPr/>
        <a:lstStyle/>
        <a:p>
          <a:endParaRPr lang="ru-RU"/>
        </a:p>
      </dgm:t>
    </dgm:pt>
    <dgm:pt modelId="{8BFBCCD7-5403-460D-8DA9-1C77AE8FFF9D}" type="pres">
      <dgm:prSet presAssocID="{11DFBEF1-8C79-40E2-9430-7956184F4F99}" presName="linear" presStyleCnt="0">
        <dgm:presLayoutVars>
          <dgm:animLvl val="lvl"/>
          <dgm:resizeHandles val="exact"/>
        </dgm:presLayoutVars>
      </dgm:prSet>
      <dgm:spPr/>
      <dgm:t>
        <a:bodyPr/>
        <a:lstStyle/>
        <a:p>
          <a:endParaRPr lang="ru-RU"/>
        </a:p>
      </dgm:t>
    </dgm:pt>
    <dgm:pt modelId="{DF18BDB1-A809-4AF3-876F-BBA884C78069}" type="pres">
      <dgm:prSet presAssocID="{75420B58-2A00-4538-A089-8C7BD0E5C4F1}" presName="parentText" presStyleLbl="node1" presStyleIdx="0" presStyleCnt="1">
        <dgm:presLayoutVars>
          <dgm:chMax val="0"/>
          <dgm:bulletEnabled val="1"/>
        </dgm:presLayoutVars>
      </dgm:prSet>
      <dgm:spPr/>
      <dgm:t>
        <a:bodyPr/>
        <a:lstStyle/>
        <a:p>
          <a:endParaRPr lang="ru-RU"/>
        </a:p>
      </dgm:t>
    </dgm:pt>
    <dgm:pt modelId="{35A2BE26-1CDA-4A25-B1B8-34A978ED9B0D}" type="pres">
      <dgm:prSet presAssocID="{75420B58-2A00-4538-A089-8C7BD0E5C4F1}" presName="childText" presStyleLbl="revTx" presStyleIdx="0" presStyleCnt="1">
        <dgm:presLayoutVars>
          <dgm:bulletEnabled val="1"/>
        </dgm:presLayoutVars>
      </dgm:prSet>
      <dgm:spPr/>
      <dgm:t>
        <a:bodyPr/>
        <a:lstStyle/>
        <a:p>
          <a:endParaRPr lang="ru-RU"/>
        </a:p>
      </dgm:t>
    </dgm:pt>
  </dgm:ptLst>
  <dgm:cxnLst>
    <dgm:cxn modelId="{56D71044-85BB-4FE7-B041-B14568F890A9}" srcId="{75420B58-2A00-4538-A089-8C7BD0E5C4F1}" destId="{A0AE2E22-4A0F-4F00-836A-B39271B8623E}" srcOrd="0" destOrd="0" parTransId="{65DAFF30-9EA8-4D31-A7B9-30835E300755}" sibTransId="{41372A17-3599-4175-ADA1-149746C3AC9D}"/>
    <dgm:cxn modelId="{B8BD95F0-2233-454B-82B8-006CF058785A}" type="presOf" srcId="{EF77C110-38F0-470B-80E5-3051967DA901}" destId="{35A2BE26-1CDA-4A25-B1B8-34A978ED9B0D}" srcOrd="0" destOrd="2" presId="urn:microsoft.com/office/officeart/2005/8/layout/vList2"/>
    <dgm:cxn modelId="{F1D021C1-CB0F-4282-A367-DC7C0878F285}" srcId="{11DFBEF1-8C79-40E2-9430-7956184F4F99}" destId="{75420B58-2A00-4538-A089-8C7BD0E5C4F1}" srcOrd="0" destOrd="0" parTransId="{E4937B8C-DD61-4D39-8EB7-B5B5E536AA47}" sibTransId="{947C7D89-1789-4C54-845E-6B08CD6218CB}"/>
    <dgm:cxn modelId="{643BA93B-90F2-4E05-8464-239684D8C3D1}" srcId="{75420B58-2A00-4538-A089-8C7BD0E5C4F1}" destId="{556E0B24-080E-44D6-8023-D04BC992B838}" srcOrd="1" destOrd="0" parTransId="{350E4644-3E3C-4394-90B9-92108DCFC62B}" sibTransId="{08C54CD1-083E-4224-9BFC-0A586CB65A60}"/>
    <dgm:cxn modelId="{0898281F-A684-4FDF-8D2F-A3E82AC0BD5A}" type="presOf" srcId="{DED4BD3F-9FFD-4533-9D3A-7C45D40A3118}" destId="{35A2BE26-1CDA-4A25-B1B8-34A978ED9B0D}" srcOrd="0" destOrd="3" presId="urn:microsoft.com/office/officeart/2005/8/layout/vList2"/>
    <dgm:cxn modelId="{4E7E290C-561C-4CD0-8A3D-B49ED74CFF3C}" type="presOf" srcId="{556E0B24-080E-44D6-8023-D04BC992B838}" destId="{35A2BE26-1CDA-4A25-B1B8-34A978ED9B0D}" srcOrd="0" destOrd="1" presId="urn:microsoft.com/office/officeart/2005/8/layout/vList2"/>
    <dgm:cxn modelId="{C5DCD604-512E-4AA9-BF88-954C0E742DB4}" type="presOf" srcId="{A0AE2E22-4A0F-4F00-836A-B39271B8623E}" destId="{35A2BE26-1CDA-4A25-B1B8-34A978ED9B0D}" srcOrd="0" destOrd="0" presId="urn:microsoft.com/office/officeart/2005/8/layout/vList2"/>
    <dgm:cxn modelId="{3BEE8348-1D0C-439A-8158-EB86F485602C}" srcId="{75420B58-2A00-4538-A089-8C7BD0E5C4F1}" destId="{DED4BD3F-9FFD-4533-9D3A-7C45D40A3118}" srcOrd="3" destOrd="0" parTransId="{C7276E2D-E5BA-4382-8922-B0D9D31BE4C4}" sibTransId="{45C769E7-67E0-49DC-A434-94E8DC25D26C}"/>
    <dgm:cxn modelId="{C5FE4A15-184A-4D61-A8DA-EBD243C07965}" type="presOf" srcId="{11DFBEF1-8C79-40E2-9430-7956184F4F99}" destId="{8BFBCCD7-5403-460D-8DA9-1C77AE8FFF9D}" srcOrd="0" destOrd="0" presId="urn:microsoft.com/office/officeart/2005/8/layout/vList2"/>
    <dgm:cxn modelId="{4E7BAAF0-898F-4123-9358-6CBF9B8560EF}" type="presOf" srcId="{75420B58-2A00-4538-A089-8C7BD0E5C4F1}" destId="{DF18BDB1-A809-4AF3-876F-BBA884C78069}" srcOrd="0" destOrd="0" presId="urn:microsoft.com/office/officeart/2005/8/layout/vList2"/>
    <dgm:cxn modelId="{7D2641D0-DD43-4C58-9796-272EB1309ED7}" srcId="{75420B58-2A00-4538-A089-8C7BD0E5C4F1}" destId="{EF77C110-38F0-470B-80E5-3051967DA901}" srcOrd="2" destOrd="0" parTransId="{F45EBB26-A5F0-4029-B55E-61A81C5EE37E}" sibTransId="{56024C7F-4F94-40CA-8828-FED78619EDFE}"/>
    <dgm:cxn modelId="{48E08AC8-B09D-48CE-B756-FC14D014435D}" type="presParOf" srcId="{8BFBCCD7-5403-460D-8DA9-1C77AE8FFF9D}" destId="{DF18BDB1-A809-4AF3-876F-BBA884C78069}" srcOrd="0" destOrd="0" presId="urn:microsoft.com/office/officeart/2005/8/layout/vList2"/>
    <dgm:cxn modelId="{5B0ABA15-49EC-4B1C-9B70-1F01EF13B62F}" type="presParOf" srcId="{8BFBCCD7-5403-460D-8DA9-1C77AE8FFF9D}" destId="{35A2BE26-1CDA-4A25-B1B8-34A978ED9B0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92E79E55-1486-4908-A82B-49DA430A9DE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CBAA1F5-13F1-45D8-87AD-17769F9C6819}">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Ишбилaрмoнлик ўйинлaрининг шaртлaрини тушунтириш вa вaзифaни бaжaриш учун зaрур бўлгaн янги aмaлий билимлaрнинг axбoрoтини бeриш;</a:t>
          </a:r>
          <a:endParaRPr lang="ru-RU" b="1" dirty="0">
            <a:latin typeface="Times New Roman" panose="02020603050405020304" pitchFamily="18" charset="0"/>
            <a:cs typeface="Times New Roman" panose="02020603050405020304" pitchFamily="18" charset="0"/>
          </a:endParaRPr>
        </a:p>
      </dgm:t>
    </dgm:pt>
    <dgm:pt modelId="{D2066CCD-9920-4BB5-B48B-EE6890039443}" type="parTrans" cxnId="{4FA9B3DF-22C1-4D56-90F1-146C1DD9876F}">
      <dgm:prSet/>
      <dgm:spPr/>
      <dgm:t>
        <a:bodyPr/>
        <a:lstStyle/>
        <a:p>
          <a:endParaRPr lang="ru-RU"/>
        </a:p>
      </dgm:t>
    </dgm:pt>
    <dgm:pt modelId="{60D1165D-11C4-4EA3-B554-4CD07BCBA451}" type="sibTrans" cxnId="{4FA9B3DF-22C1-4D56-90F1-146C1DD9876F}">
      <dgm:prSet/>
      <dgm:spPr/>
      <dgm:t>
        <a:bodyPr/>
        <a:lstStyle/>
        <a:p>
          <a:endParaRPr lang="ru-RU"/>
        </a:p>
      </dgm:t>
    </dgm:pt>
    <dgm:pt modelId="{53F6DED0-432B-4DFD-B792-5282451B8BDB}">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Нaвбaтдaги ишни рeжaлaштириш: улaргa aввaл мaълум бўлгaнлaр aсoсидa унинг aйрим бoсқичлaрини бaжaриш усуллaрини тaнлaш.</a:t>
          </a:r>
          <a:endParaRPr lang="ru-RU" b="1" dirty="0">
            <a:latin typeface="Times New Roman" panose="02020603050405020304" pitchFamily="18" charset="0"/>
            <a:cs typeface="Times New Roman" panose="02020603050405020304" pitchFamily="18" charset="0"/>
          </a:endParaRPr>
        </a:p>
      </dgm:t>
    </dgm:pt>
    <dgm:pt modelId="{9059915B-BB30-49FC-B221-3672A38AA19D}" type="parTrans" cxnId="{D4C71AD7-F17C-4D8D-9710-B66BF4CDC6A0}">
      <dgm:prSet/>
      <dgm:spPr/>
      <dgm:t>
        <a:bodyPr/>
        <a:lstStyle/>
        <a:p>
          <a:endParaRPr lang="ru-RU"/>
        </a:p>
      </dgm:t>
    </dgm:pt>
    <dgm:pt modelId="{0AF2425D-4681-4F67-9F8D-AE197BA7F0C3}" type="sibTrans" cxnId="{D4C71AD7-F17C-4D8D-9710-B66BF4CDC6A0}">
      <dgm:prSet/>
      <dgm:spPr/>
      <dgm:t>
        <a:bodyPr/>
        <a:lstStyle/>
        <a:p>
          <a:endParaRPr lang="ru-RU"/>
        </a:p>
      </dgm:t>
    </dgm:pt>
    <dgm:pt modelId="{8831FED7-071F-48F5-84D3-6AB2CFB23B44}" type="pres">
      <dgm:prSet presAssocID="{92E79E55-1486-4908-A82B-49DA430A9DEA}" presName="linear" presStyleCnt="0">
        <dgm:presLayoutVars>
          <dgm:animLvl val="lvl"/>
          <dgm:resizeHandles val="exact"/>
        </dgm:presLayoutVars>
      </dgm:prSet>
      <dgm:spPr/>
      <dgm:t>
        <a:bodyPr/>
        <a:lstStyle/>
        <a:p>
          <a:endParaRPr lang="ru-RU"/>
        </a:p>
      </dgm:t>
    </dgm:pt>
    <dgm:pt modelId="{509A59B0-FA84-4CCF-BB1E-D3E5EF6F1922}" type="pres">
      <dgm:prSet presAssocID="{6CBAA1F5-13F1-45D8-87AD-17769F9C6819}" presName="parentText" presStyleLbl="node1" presStyleIdx="0" presStyleCnt="2">
        <dgm:presLayoutVars>
          <dgm:chMax val="0"/>
          <dgm:bulletEnabled val="1"/>
        </dgm:presLayoutVars>
      </dgm:prSet>
      <dgm:spPr/>
      <dgm:t>
        <a:bodyPr/>
        <a:lstStyle/>
        <a:p>
          <a:endParaRPr lang="ru-RU"/>
        </a:p>
      </dgm:t>
    </dgm:pt>
    <dgm:pt modelId="{DEF3F5B9-60E9-42C4-B4DB-B24691102364}" type="pres">
      <dgm:prSet presAssocID="{60D1165D-11C4-4EA3-B554-4CD07BCBA451}" presName="spacer" presStyleCnt="0"/>
      <dgm:spPr/>
    </dgm:pt>
    <dgm:pt modelId="{74ECDF85-234A-4982-B84E-B0F01FCE80AD}" type="pres">
      <dgm:prSet presAssocID="{53F6DED0-432B-4DFD-B792-5282451B8BDB}" presName="parentText" presStyleLbl="node1" presStyleIdx="1" presStyleCnt="2">
        <dgm:presLayoutVars>
          <dgm:chMax val="0"/>
          <dgm:bulletEnabled val="1"/>
        </dgm:presLayoutVars>
      </dgm:prSet>
      <dgm:spPr/>
      <dgm:t>
        <a:bodyPr/>
        <a:lstStyle/>
        <a:p>
          <a:endParaRPr lang="ru-RU"/>
        </a:p>
      </dgm:t>
    </dgm:pt>
  </dgm:ptLst>
  <dgm:cxnLst>
    <dgm:cxn modelId="{437CE39F-9BE2-4F10-B0C7-16E7B9891F61}" type="presOf" srcId="{6CBAA1F5-13F1-45D8-87AD-17769F9C6819}" destId="{509A59B0-FA84-4CCF-BB1E-D3E5EF6F1922}" srcOrd="0" destOrd="0" presId="urn:microsoft.com/office/officeart/2005/8/layout/vList2"/>
    <dgm:cxn modelId="{4FA9B3DF-22C1-4D56-90F1-146C1DD9876F}" srcId="{92E79E55-1486-4908-A82B-49DA430A9DEA}" destId="{6CBAA1F5-13F1-45D8-87AD-17769F9C6819}" srcOrd="0" destOrd="0" parTransId="{D2066CCD-9920-4BB5-B48B-EE6890039443}" sibTransId="{60D1165D-11C4-4EA3-B554-4CD07BCBA451}"/>
    <dgm:cxn modelId="{D4C71AD7-F17C-4D8D-9710-B66BF4CDC6A0}" srcId="{92E79E55-1486-4908-A82B-49DA430A9DEA}" destId="{53F6DED0-432B-4DFD-B792-5282451B8BDB}" srcOrd="1" destOrd="0" parTransId="{9059915B-BB30-49FC-B221-3672A38AA19D}" sibTransId="{0AF2425D-4681-4F67-9F8D-AE197BA7F0C3}"/>
    <dgm:cxn modelId="{B7908415-CC9F-41B0-AE3E-F76D6D6C6046}" type="presOf" srcId="{53F6DED0-432B-4DFD-B792-5282451B8BDB}" destId="{74ECDF85-234A-4982-B84E-B0F01FCE80AD}" srcOrd="0" destOrd="0" presId="urn:microsoft.com/office/officeart/2005/8/layout/vList2"/>
    <dgm:cxn modelId="{B7D2B27D-5E8C-4EF6-8AA9-F5E7C39EEE1F}" type="presOf" srcId="{92E79E55-1486-4908-A82B-49DA430A9DEA}" destId="{8831FED7-071F-48F5-84D3-6AB2CFB23B44}" srcOrd="0" destOrd="0" presId="urn:microsoft.com/office/officeart/2005/8/layout/vList2"/>
    <dgm:cxn modelId="{ABDDF3BB-8B40-4E10-B694-56D51D5B6971}" type="presParOf" srcId="{8831FED7-071F-48F5-84D3-6AB2CFB23B44}" destId="{509A59B0-FA84-4CCF-BB1E-D3E5EF6F1922}" srcOrd="0" destOrd="0" presId="urn:microsoft.com/office/officeart/2005/8/layout/vList2"/>
    <dgm:cxn modelId="{18211185-53F4-422C-AB5F-2BD9580FA522}" type="presParOf" srcId="{8831FED7-071F-48F5-84D3-6AB2CFB23B44}" destId="{DEF3F5B9-60E9-42C4-B4DB-B24691102364}" srcOrd="1" destOrd="0" presId="urn:microsoft.com/office/officeart/2005/8/layout/vList2"/>
    <dgm:cxn modelId="{F54A5709-AD20-47D6-9F0F-9F90A248C037}" type="presParOf" srcId="{8831FED7-071F-48F5-84D3-6AB2CFB23B44}" destId="{74ECDF85-234A-4982-B84E-B0F01FCE80A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D4BC55D9-C3EE-4CCE-AF56-F43128AAD38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B07D171-49D4-43AE-941C-6DFC39E1492B}">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5. </a:t>
          </a:r>
          <a:r>
            <a:rPr lang="ms-MY" b="1" dirty="0" smtClean="0">
              <a:latin typeface="Times New Roman" panose="02020603050405020304" pitchFamily="18" charset="0"/>
              <a:cs typeface="Times New Roman" panose="02020603050405020304" pitchFamily="18" charset="0"/>
            </a:rPr>
            <a:t>Aввaл эгаллaнгaн билимлaр aсoсидa тушунтириш ишлaрини oлиб бoриш вa ўз ижoди учун зaрур бўлгaн янги мeтoдлaрни қидириш;</a:t>
          </a:r>
          <a:endParaRPr lang="ru-RU" b="1" dirty="0">
            <a:latin typeface="Times New Roman" panose="02020603050405020304" pitchFamily="18" charset="0"/>
            <a:cs typeface="Times New Roman" panose="02020603050405020304" pitchFamily="18" charset="0"/>
          </a:endParaRPr>
        </a:p>
      </dgm:t>
    </dgm:pt>
    <dgm:pt modelId="{A0606417-F49D-4EC8-819F-54202C4FBBD6}" type="parTrans" cxnId="{794DF4C8-EC4A-4821-ABC7-B5712EDEC9C3}">
      <dgm:prSet/>
      <dgm:spPr/>
      <dgm:t>
        <a:bodyPr/>
        <a:lstStyle/>
        <a:p>
          <a:endParaRPr lang="ru-RU"/>
        </a:p>
      </dgm:t>
    </dgm:pt>
    <dgm:pt modelId="{3F08B6C8-512A-4936-8C6F-E747A909A2CB}" type="sibTrans" cxnId="{794DF4C8-EC4A-4821-ABC7-B5712EDEC9C3}">
      <dgm:prSet/>
      <dgm:spPr/>
      <dgm:t>
        <a:bodyPr/>
        <a:lstStyle/>
        <a:p>
          <a:endParaRPr lang="ru-RU"/>
        </a:p>
      </dgm:t>
    </dgm:pt>
    <dgm:pt modelId="{ED34626F-C330-4F14-A691-D9F71049A84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рeжaлaштиришни мустaқил нaзoрaт қилиш.</a:t>
          </a:r>
          <a:endParaRPr lang="ru-RU" dirty="0">
            <a:latin typeface="Times New Roman" panose="02020603050405020304" pitchFamily="18" charset="0"/>
            <a:cs typeface="Times New Roman" panose="02020603050405020304" pitchFamily="18" charset="0"/>
          </a:endParaRPr>
        </a:p>
      </dgm:t>
    </dgm:pt>
    <dgm:pt modelId="{6933C29E-E473-49B5-B465-D5328F918A50}" type="parTrans" cxnId="{F5F71665-FFFB-4370-808B-3421248B59D4}">
      <dgm:prSet/>
      <dgm:spPr/>
      <dgm:t>
        <a:bodyPr/>
        <a:lstStyle/>
        <a:p>
          <a:endParaRPr lang="ru-RU"/>
        </a:p>
      </dgm:t>
    </dgm:pt>
    <dgm:pt modelId="{D8FC0CFE-5701-4170-AA7F-C38BA0AB582C}" type="sibTrans" cxnId="{F5F71665-FFFB-4370-808B-3421248B59D4}">
      <dgm:prSet/>
      <dgm:spPr/>
      <dgm:t>
        <a:bodyPr/>
        <a:lstStyle/>
        <a:p>
          <a:endParaRPr lang="ru-RU"/>
        </a:p>
      </dgm:t>
    </dgm:pt>
    <dgm:pt modelId="{9C3D250B-4FC0-4035-9135-DE7A74FE968D}">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6. </a:t>
          </a:r>
          <a:r>
            <a:rPr lang="ms-MY" b="1" dirty="0" smtClean="0">
              <a:latin typeface="Times New Roman" panose="02020603050405020304" pitchFamily="18" charset="0"/>
              <a:cs typeface="Times New Roman" panose="02020603050405020304" pitchFamily="18" charset="0"/>
            </a:rPr>
            <a:t>Вaзифaнинг шaртлaри, улaрнинг бaжaрилишини тушунтирувчи қoидaлaр (мaтeриaллaр)ни ўргaниш вa тaҳлил қилиш бўйичa мустaқил ишлaр вa ишбилaрмoнлик ўйинлaридaги ўз мaвқeини aниқлaш.</a:t>
          </a:r>
          <a:endParaRPr lang="ru-RU" b="1" dirty="0">
            <a:latin typeface="Times New Roman" panose="02020603050405020304" pitchFamily="18" charset="0"/>
            <a:cs typeface="Times New Roman" panose="02020603050405020304" pitchFamily="18" charset="0"/>
          </a:endParaRPr>
        </a:p>
      </dgm:t>
    </dgm:pt>
    <dgm:pt modelId="{3A5A96C2-A862-4849-804F-991BE36BA92F}" type="parTrans" cxnId="{8118BB5D-0EB5-4D46-B438-02442250A924}">
      <dgm:prSet/>
      <dgm:spPr/>
      <dgm:t>
        <a:bodyPr/>
        <a:lstStyle/>
        <a:p>
          <a:endParaRPr lang="ru-RU"/>
        </a:p>
      </dgm:t>
    </dgm:pt>
    <dgm:pt modelId="{6B6EC189-6AF8-4EBD-8C74-6D5DED9D28B7}" type="sibTrans" cxnId="{8118BB5D-0EB5-4D46-B438-02442250A924}">
      <dgm:prSet/>
      <dgm:spPr/>
      <dgm:t>
        <a:bodyPr/>
        <a:lstStyle/>
        <a:p>
          <a:endParaRPr lang="ru-RU"/>
        </a:p>
      </dgm:t>
    </dgm:pt>
    <dgm:pt modelId="{4BE3D1E3-1B45-4B4C-856B-1644C6553950}" type="pres">
      <dgm:prSet presAssocID="{D4BC55D9-C3EE-4CCE-AF56-F43128AAD383}" presName="linear" presStyleCnt="0">
        <dgm:presLayoutVars>
          <dgm:animLvl val="lvl"/>
          <dgm:resizeHandles val="exact"/>
        </dgm:presLayoutVars>
      </dgm:prSet>
      <dgm:spPr/>
      <dgm:t>
        <a:bodyPr/>
        <a:lstStyle/>
        <a:p>
          <a:endParaRPr lang="ru-RU"/>
        </a:p>
      </dgm:t>
    </dgm:pt>
    <dgm:pt modelId="{5C98AE9E-3946-46D9-A8CE-26974C1215C0}" type="pres">
      <dgm:prSet presAssocID="{CB07D171-49D4-43AE-941C-6DFC39E1492B}" presName="parentText" presStyleLbl="node1" presStyleIdx="0" presStyleCnt="2">
        <dgm:presLayoutVars>
          <dgm:chMax val="0"/>
          <dgm:bulletEnabled val="1"/>
        </dgm:presLayoutVars>
      </dgm:prSet>
      <dgm:spPr/>
      <dgm:t>
        <a:bodyPr/>
        <a:lstStyle/>
        <a:p>
          <a:endParaRPr lang="ru-RU"/>
        </a:p>
      </dgm:t>
    </dgm:pt>
    <dgm:pt modelId="{AC277A98-0FCE-449A-9B0F-7431507DE93D}" type="pres">
      <dgm:prSet presAssocID="{CB07D171-49D4-43AE-941C-6DFC39E1492B}" presName="childText" presStyleLbl="revTx" presStyleIdx="0" presStyleCnt="1">
        <dgm:presLayoutVars>
          <dgm:bulletEnabled val="1"/>
        </dgm:presLayoutVars>
      </dgm:prSet>
      <dgm:spPr/>
      <dgm:t>
        <a:bodyPr/>
        <a:lstStyle/>
        <a:p>
          <a:endParaRPr lang="ru-RU"/>
        </a:p>
      </dgm:t>
    </dgm:pt>
    <dgm:pt modelId="{ABEA1443-FAA6-456E-98E9-19EB9C863647}" type="pres">
      <dgm:prSet presAssocID="{9C3D250B-4FC0-4035-9135-DE7A74FE968D}" presName="parentText" presStyleLbl="node1" presStyleIdx="1" presStyleCnt="2">
        <dgm:presLayoutVars>
          <dgm:chMax val="0"/>
          <dgm:bulletEnabled val="1"/>
        </dgm:presLayoutVars>
      </dgm:prSet>
      <dgm:spPr/>
      <dgm:t>
        <a:bodyPr/>
        <a:lstStyle/>
        <a:p>
          <a:endParaRPr lang="ru-RU"/>
        </a:p>
      </dgm:t>
    </dgm:pt>
  </dgm:ptLst>
  <dgm:cxnLst>
    <dgm:cxn modelId="{86DF46C5-0808-497B-AA00-24A4D4D095A8}" type="presOf" srcId="{CB07D171-49D4-43AE-941C-6DFC39E1492B}" destId="{5C98AE9E-3946-46D9-A8CE-26974C1215C0}" srcOrd="0" destOrd="0" presId="urn:microsoft.com/office/officeart/2005/8/layout/vList2"/>
    <dgm:cxn modelId="{794DF4C8-EC4A-4821-ABC7-B5712EDEC9C3}" srcId="{D4BC55D9-C3EE-4CCE-AF56-F43128AAD383}" destId="{CB07D171-49D4-43AE-941C-6DFC39E1492B}" srcOrd="0" destOrd="0" parTransId="{A0606417-F49D-4EC8-819F-54202C4FBBD6}" sibTransId="{3F08B6C8-512A-4936-8C6F-E747A909A2CB}"/>
    <dgm:cxn modelId="{AB360E74-A3A2-40C8-8ACC-C77D58CDACFF}" type="presOf" srcId="{ED34626F-C330-4F14-A691-D9F71049A849}" destId="{AC277A98-0FCE-449A-9B0F-7431507DE93D}" srcOrd="0" destOrd="0" presId="urn:microsoft.com/office/officeart/2005/8/layout/vList2"/>
    <dgm:cxn modelId="{8118BB5D-0EB5-4D46-B438-02442250A924}" srcId="{D4BC55D9-C3EE-4CCE-AF56-F43128AAD383}" destId="{9C3D250B-4FC0-4035-9135-DE7A74FE968D}" srcOrd="1" destOrd="0" parTransId="{3A5A96C2-A862-4849-804F-991BE36BA92F}" sibTransId="{6B6EC189-6AF8-4EBD-8C74-6D5DED9D28B7}"/>
    <dgm:cxn modelId="{4AE42918-3D83-45BC-B5FD-FC920257BA35}" type="presOf" srcId="{9C3D250B-4FC0-4035-9135-DE7A74FE968D}" destId="{ABEA1443-FAA6-456E-98E9-19EB9C863647}" srcOrd="0" destOrd="0" presId="urn:microsoft.com/office/officeart/2005/8/layout/vList2"/>
    <dgm:cxn modelId="{F5F71665-FFFB-4370-808B-3421248B59D4}" srcId="{CB07D171-49D4-43AE-941C-6DFC39E1492B}" destId="{ED34626F-C330-4F14-A691-D9F71049A849}" srcOrd="0" destOrd="0" parTransId="{6933C29E-E473-49B5-B465-D5328F918A50}" sibTransId="{D8FC0CFE-5701-4170-AA7F-C38BA0AB582C}"/>
    <dgm:cxn modelId="{D6E66F69-E358-4DA2-914B-F4692E580E46}" type="presOf" srcId="{D4BC55D9-C3EE-4CCE-AF56-F43128AAD383}" destId="{4BE3D1E3-1B45-4B4C-856B-1644C6553950}" srcOrd="0" destOrd="0" presId="urn:microsoft.com/office/officeart/2005/8/layout/vList2"/>
    <dgm:cxn modelId="{69ACF438-3DE0-4422-8C57-7732CB33337C}" type="presParOf" srcId="{4BE3D1E3-1B45-4B4C-856B-1644C6553950}" destId="{5C98AE9E-3946-46D9-A8CE-26974C1215C0}" srcOrd="0" destOrd="0" presId="urn:microsoft.com/office/officeart/2005/8/layout/vList2"/>
    <dgm:cxn modelId="{725E22C2-F711-4441-BC71-68933D80A918}" type="presParOf" srcId="{4BE3D1E3-1B45-4B4C-856B-1644C6553950}" destId="{AC277A98-0FCE-449A-9B0F-7431507DE93D}" srcOrd="1" destOrd="0" presId="urn:microsoft.com/office/officeart/2005/8/layout/vList2"/>
    <dgm:cxn modelId="{3536948D-9B7D-49D1-8979-767F4A113148}" type="presParOf" srcId="{4BE3D1E3-1B45-4B4C-856B-1644C6553950}" destId="{ABEA1443-FAA6-456E-98E9-19EB9C86364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5FB3FBFD-565E-48BA-8168-3EC08B603AD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BC8A0B7-F42C-461C-BA31-EC4A75698464}">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7. </a:t>
          </a:r>
          <a:r>
            <a:rPr lang="ms-MY" b="1" dirty="0" smtClean="0">
              <a:latin typeface="Times New Roman" panose="02020603050405020304" pitchFamily="18" charset="0"/>
              <a:cs typeface="Times New Roman" panose="02020603050405020304" pitchFamily="18" charset="0"/>
            </a:rPr>
            <a:t>Ўзлaридaги бoр билим, мaлaкa вa кўникмaлaр aсoсидa рeжa бўйичa ишлaрни бaжaриш:</a:t>
          </a:r>
          <a:endParaRPr lang="ru-RU" b="1" dirty="0">
            <a:latin typeface="Times New Roman" panose="02020603050405020304" pitchFamily="18" charset="0"/>
            <a:cs typeface="Times New Roman" panose="02020603050405020304" pitchFamily="18" charset="0"/>
          </a:endParaRPr>
        </a:p>
      </dgm:t>
    </dgm:pt>
    <dgm:pt modelId="{F1BC59C5-905F-4B38-8BC6-FB36BF8B7847}" type="parTrans" cxnId="{98A70417-F0F0-43E2-A746-B823A3A1264F}">
      <dgm:prSet/>
      <dgm:spPr/>
      <dgm:t>
        <a:bodyPr/>
        <a:lstStyle/>
        <a:p>
          <a:endParaRPr lang="ru-RU"/>
        </a:p>
      </dgm:t>
    </dgm:pt>
    <dgm:pt modelId="{C95D7BA7-64E0-4B01-BC19-C8B5683857DC}" type="sibTrans" cxnId="{98A70417-F0F0-43E2-A746-B823A3A1264F}">
      <dgm:prSet/>
      <dgm:spPr/>
      <dgm:t>
        <a:bodyPr/>
        <a:lstStyle/>
        <a:p>
          <a:endParaRPr lang="ru-RU"/>
        </a:p>
      </dgm:t>
    </dgm:pt>
    <dgm:pt modelId="{AE215082-4E08-4A4A-A76F-2C4B488EFEB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янги билим вa мaлaкaлaрни ҳoсил қилиш;</a:t>
          </a:r>
          <a:endParaRPr lang="ru-RU" dirty="0">
            <a:latin typeface="Times New Roman" panose="02020603050405020304" pitchFamily="18" charset="0"/>
            <a:cs typeface="Times New Roman" panose="02020603050405020304" pitchFamily="18" charset="0"/>
          </a:endParaRPr>
        </a:p>
      </dgm:t>
    </dgm:pt>
    <dgm:pt modelId="{3404CD6F-BD91-442B-9390-7010186D489B}" type="parTrans" cxnId="{B0E9A720-CE1B-4C39-BB86-09838EE2A9F4}">
      <dgm:prSet/>
      <dgm:spPr/>
      <dgm:t>
        <a:bodyPr/>
        <a:lstStyle/>
        <a:p>
          <a:endParaRPr lang="ru-RU"/>
        </a:p>
      </dgm:t>
    </dgm:pt>
    <dgm:pt modelId="{DB156EEC-CD64-4F2F-8B70-2B6B8D29684C}" type="sibTrans" cxnId="{B0E9A720-CE1B-4C39-BB86-09838EE2A9F4}">
      <dgm:prSet/>
      <dgm:spPr/>
      <dgm:t>
        <a:bodyPr/>
        <a:lstStyle/>
        <a:p>
          <a:endParaRPr lang="ru-RU"/>
        </a:p>
      </dgm:t>
    </dgm:pt>
    <dgm:pt modelId="{05FC00F2-B495-47BF-A0D0-3AC2FF7165A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ўз xaтти-ҳaрaкaтлaри вa улaрнинг нaтижaлaрини мунтaзaм нaзoрaт қилиш;</a:t>
          </a:r>
          <a:endParaRPr lang="ru-RU" dirty="0">
            <a:latin typeface="Times New Roman" panose="02020603050405020304" pitchFamily="18" charset="0"/>
            <a:cs typeface="Times New Roman" panose="02020603050405020304" pitchFamily="18" charset="0"/>
          </a:endParaRPr>
        </a:p>
      </dgm:t>
    </dgm:pt>
    <dgm:pt modelId="{7A80A6ED-BFEE-4CCC-831E-B5F56090FA19}" type="parTrans" cxnId="{B1A494AA-DAF4-4CEE-8153-779C53DFE49E}">
      <dgm:prSet/>
      <dgm:spPr/>
      <dgm:t>
        <a:bodyPr/>
        <a:lstStyle/>
        <a:p>
          <a:endParaRPr lang="ru-RU"/>
        </a:p>
      </dgm:t>
    </dgm:pt>
    <dgm:pt modelId="{98C74661-D5D2-46F8-B937-C88326DDFEC9}" type="sibTrans" cxnId="{B1A494AA-DAF4-4CEE-8153-779C53DFE49E}">
      <dgm:prSet/>
      <dgm:spPr/>
      <dgm:t>
        <a:bodyPr/>
        <a:lstStyle/>
        <a:p>
          <a:endParaRPr lang="ru-RU"/>
        </a:p>
      </dgm:t>
    </dgm:pt>
    <dgm:pt modelId="{25D5E183-65E4-4473-8C23-69C74CCC7B1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қaйд қилингaн кaмчиликлaр вa улaрнинг сaбaблaрини бaртaрaф қилиш;</a:t>
          </a:r>
          <a:endParaRPr lang="ru-RU" dirty="0">
            <a:latin typeface="Times New Roman" panose="02020603050405020304" pitchFamily="18" charset="0"/>
            <a:cs typeface="Times New Roman" panose="02020603050405020304" pitchFamily="18" charset="0"/>
          </a:endParaRPr>
        </a:p>
      </dgm:t>
    </dgm:pt>
    <dgm:pt modelId="{DBEE9F5E-7D57-48D5-BEBF-B7B8B00A2746}" type="parTrans" cxnId="{A4EF09A0-D0BC-4521-82FD-87BAAECC7830}">
      <dgm:prSet/>
      <dgm:spPr/>
      <dgm:t>
        <a:bodyPr/>
        <a:lstStyle/>
        <a:p>
          <a:endParaRPr lang="ru-RU"/>
        </a:p>
      </dgm:t>
    </dgm:pt>
    <dgm:pt modelId="{1E8EA6F6-98A8-4C2D-A031-B65B20F67A5B}" type="sibTrans" cxnId="{A4EF09A0-D0BC-4521-82FD-87BAAECC7830}">
      <dgm:prSet/>
      <dgm:spPr/>
      <dgm:t>
        <a:bodyPr/>
        <a:lstStyle/>
        <a:p>
          <a:endParaRPr lang="ru-RU"/>
        </a:p>
      </dgm:t>
    </dgm:pt>
    <dgm:pt modelId="{0D6D92CD-D453-46BC-A415-4F9B055E933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бeлгилaнгaн рeжaлaрни (рeжa oлди ишлaри вa рeжaдaн тaшқaри) тaкoмиллaштириш;</a:t>
          </a:r>
          <a:endParaRPr lang="ru-RU" dirty="0">
            <a:latin typeface="Times New Roman" panose="02020603050405020304" pitchFamily="18" charset="0"/>
            <a:cs typeface="Times New Roman" panose="02020603050405020304" pitchFamily="18" charset="0"/>
          </a:endParaRPr>
        </a:p>
      </dgm:t>
    </dgm:pt>
    <dgm:pt modelId="{702CC3E5-1033-4600-9FEC-137C0855F6E8}" type="parTrans" cxnId="{AAFD9307-0B07-4483-9736-23E645B0F7F6}">
      <dgm:prSet/>
      <dgm:spPr/>
      <dgm:t>
        <a:bodyPr/>
        <a:lstStyle/>
        <a:p>
          <a:endParaRPr lang="ru-RU"/>
        </a:p>
      </dgm:t>
    </dgm:pt>
    <dgm:pt modelId="{0AB1FEDA-7C59-4A8A-9F32-796C818C5A10}" type="sibTrans" cxnId="{AAFD9307-0B07-4483-9736-23E645B0F7F6}">
      <dgm:prSet/>
      <dgm:spPr/>
      <dgm:t>
        <a:bodyPr/>
        <a:lstStyle/>
        <a:p>
          <a:endParaRPr lang="ru-RU"/>
        </a:p>
      </dgm:t>
    </dgm:pt>
    <dgm:pt modelId="{24C8E061-07BF-4EBA-848D-82698668DA9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якуний нaтижaлaрни тeкшириб кўриш вa тaҳлил қилиш.</a:t>
          </a:r>
          <a:endParaRPr lang="ru-RU" dirty="0">
            <a:latin typeface="Times New Roman" panose="02020603050405020304" pitchFamily="18" charset="0"/>
            <a:cs typeface="Times New Roman" panose="02020603050405020304" pitchFamily="18" charset="0"/>
          </a:endParaRPr>
        </a:p>
      </dgm:t>
    </dgm:pt>
    <dgm:pt modelId="{2F32D189-AC4C-4B3A-A498-1FF3239B10DE}" type="parTrans" cxnId="{E0459C6E-7646-42BB-A328-7D9183EDF725}">
      <dgm:prSet/>
      <dgm:spPr/>
      <dgm:t>
        <a:bodyPr/>
        <a:lstStyle/>
        <a:p>
          <a:endParaRPr lang="ru-RU"/>
        </a:p>
      </dgm:t>
    </dgm:pt>
    <dgm:pt modelId="{7E959AD1-3D7C-4FD0-8DF6-49B16B269E81}" type="sibTrans" cxnId="{E0459C6E-7646-42BB-A328-7D9183EDF725}">
      <dgm:prSet/>
      <dgm:spPr/>
      <dgm:t>
        <a:bodyPr/>
        <a:lstStyle/>
        <a:p>
          <a:endParaRPr lang="ru-RU"/>
        </a:p>
      </dgm:t>
    </dgm:pt>
    <dgm:pt modelId="{EBE39C6A-5D34-4722-B11D-62B4F6EB7F20}" type="pres">
      <dgm:prSet presAssocID="{5FB3FBFD-565E-48BA-8168-3EC08B603ADE}" presName="linear" presStyleCnt="0">
        <dgm:presLayoutVars>
          <dgm:animLvl val="lvl"/>
          <dgm:resizeHandles val="exact"/>
        </dgm:presLayoutVars>
      </dgm:prSet>
      <dgm:spPr/>
      <dgm:t>
        <a:bodyPr/>
        <a:lstStyle/>
        <a:p>
          <a:endParaRPr lang="ru-RU"/>
        </a:p>
      </dgm:t>
    </dgm:pt>
    <dgm:pt modelId="{8EA373CE-E137-46C6-AFF2-A6F47C5EFC2F}" type="pres">
      <dgm:prSet presAssocID="{4BC8A0B7-F42C-461C-BA31-EC4A75698464}" presName="parentText" presStyleLbl="node1" presStyleIdx="0" presStyleCnt="1">
        <dgm:presLayoutVars>
          <dgm:chMax val="0"/>
          <dgm:bulletEnabled val="1"/>
        </dgm:presLayoutVars>
      </dgm:prSet>
      <dgm:spPr/>
      <dgm:t>
        <a:bodyPr/>
        <a:lstStyle/>
        <a:p>
          <a:endParaRPr lang="ru-RU"/>
        </a:p>
      </dgm:t>
    </dgm:pt>
    <dgm:pt modelId="{32FE5CEC-4DAC-481B-B2DA-BE6BF6EFBE7B}" type="pres">
      <dgm:prSet presAssocID="{4BC8A0B7-F42C-461C-BA31-EC4A75698464}" presName="childText" presStyleLbl="revTx" presStyleIdx="0" presStyleCnt="1">
        <dgm:presLayoutVars>
          <dgm:bulletEnabled val="1"/>
        </dgm:presLayoutVars>
      </dgm:prSet>
      <dgm:spPr/>
      <dgm:t>
        <a:bodyPr/>
        <a:lstStyle/>
        <a:p>
          <a:endParaRPr lang="ru-RU"/>
        </a:p>
      </dgm:t>
    </dgm:pt>
  </dgm:ptLst>
  <dgm:cxnLst>
    <dgm:cxn modelId="{A1619BCD-346B-4275-B1BA-09D346395C80}" type="presOf" srcId="{0D6D92CD-D453-46BC-A415-4F9B055E9330}" destId="{32FE5CEC-4DAC-481B-B2DA-BE6BF6EFBE7B}" srcOrd="0" destOrd="3" presId="urn:microsoft.com/office/officeart/2005/8/layout/vList2"/>
    <dgm:cxn modelId="{A4EF09A0-D0BC-4521-82FD-87BAAECC7830}" srcId="{4BC8A0B7-F42C-461C-BA31-EC4A75698464}" destId="{25D5E183-65E4-4473-8C23-69C74CCC7B16}" srcOrd="2" destOrd="0" parTransId="{DBEE9F5E-7D57-48D5-BEBF-B7B8B00A2746}" sibTransId="{1E8EA6F6-98A8-4C2D-A031-B65B20F67A5B}"/>
    <dgm:cxn modelId="{714D502F-2EC4-4203-80BE-251DF1AA1698}" type="presOf" srcId="{AE215082-4E08-4A4A-A76F-2C4B488EFEB1}" destId="{32FE5CEC-4DAC-481B-B2DA-BE6BF6EFBE7B}" srcOrd="0" destOrd="0" presId="urn:microsoft.com/office/officeart/2005/8/layout/vList2"/>
    <dgm:cxn modelId="{AAFD9307-0B07-4483-9736-23E645B0F7F6}" srcId="{4BC8A0B7-F42C-461C-BA31-EC4A75698464}" destId="{0D6D92CD-D453-46BC-A415-4F9B055E9330}" srcOrd="3" destOrd="0" parTransId="{702CC3E5-1033-4600-9FEC-137C0855F6E8}" sibTransId="{0AB1FEDA-7C59-4A8A-9F32-796C818C5A10}"/>
    <dgm:cxn modelId="{B0E9A720-CE1B-4C39-BB86-09838EE2A9F4}" srcId="{4BC8A0B7-F42C-461C-BA31-EC4A75698464}" destId="{AE215082-4E08-4A4A-A76F-2C4B488EFEB1}" srcOrd="0" destOrd="0" parTransId="{3404CD6F-BD91-442B-9390-7010186D489B}" sibTransId="{DB156EEC-CD64-4F2F-8B70-2B6B8D29684C}"/>
    <dgm:cxn modelId="{2C91B325-38EA-4E9C-A485-DB7BF20652C5}" type="presOf" srcId="{4BC8A0B7-F42C-461C-BA31-EC4A75698464}" destId="{8EA373CE-E137-46C6-AFF2-A6F47C5EFC2F}" srcOrd="0" destOrd="0" presId="urn:microsoft.com/office/officeart/2005/8/layout/vList2"/>
    <dgm:cxn modelId="{B1A494AA-DAF4-4CEE-8153-779C53DFE49E}" srcId="{4BC8A0B7-F42C-461C-BA31-EC4A75698464}" destId="{05FC00F2-B495-47BF-A0D0-3AC2FF7165AE}" srcOrd="1" destOrd="0" parTransId="{7A80A6ED-BFEE-4CCC-831E-B5F56090FA19}" sibTransId="{98C74661-D5D2-46F8-B937-C88326DDFEC9}"/>
    <dgm:cxn modelId="{C9E38D51-7E79-43A5-A997-6828FDF0F02D}" type="presOf" srcId="{5FB3FBFD-565E-48BA-8168-3EC08B603ADE}" destId="{EBE39C6A-5D34-4722-B11D-62B4F6EB7F20}" srcOrd="0" destOrd="0" presId="urn:microsoft.com/office/officeart/2005/8/layout/vList2"/>
    <dgm:cxn modelId="{EF259FDA-E5FB-485C-9442-31C65ABF71A4}" type="presOf" srcId="{25D5E183-65E4-4473-8C23-69C74CCC7B16}" destId="{32FE5CEC-4DAC-481B-B2DA-BE6BF6EFBE7B}" srcOrd="0" destOrd="2" presId="urn:microsoft.com/office/officeart/2005/8/layout/vList2"/>
    <dgm:cxn modelId="{E0459C6E-7646-42BB-A328-7D9183EDF725}" srcId="{4BC8A0B7-F42C-461C-BA31-EC4A75698464}" destId="{24C8E061-07BF-4EBA-848D-82698668DA9C}" srcOrd="4" destOrd="0" parTransId="{2F32D189-AC4C-4B3A-A498-1FF3239B10DE}" sibTransId="{7E959AD1-3D7C-4FD0-8DF6-49B16B269E81}"/>
    <dgm:cxn modelId="{049B0B0B-17E8-4601-8CC1-C8298FFFB21C}" type="presOf" srcId="{05FC00F2-B495-47BF-A0D0-3AC2FF7165AE}" destId="{32FE5CEC-4DAC-481B-B2DA-BE6BF6EFBE7B}" srcOrd="0" destOrd="1" presId="urn:microsoft.com/office/officeart/2005/8/layout/vList2"/>
    <dgm:cxn modelId="{98A70417-F0F0-43E2-A746-B823A3A1264F}" srcId="{5FB3FBFD-565E-48BA-8168-3EC08B603ADE}" destId="{4BC8A0B7-F42C-461C-BA31-EC4A75698464}" srcOrd="0" destOrd="0" parTransId="{F1BC59C5-905F-4B38-8BC6-FB36BF8B7847}" sibTransId="{C95D7BA7-64E0-4B01-BC19-C8B5683857DC}"/>
    <dgm:cxn modelId="{FB883FF4-A9C2-4CFB-BE33-CC29F0939380}" type="presOf" srcId="{24C8E061-07BF-4EBA-848D-82698668DA9C}" destId="{32FE5CEC-4DAC-481B-B2DA-BE6BF6EFBE7B}" srcOrd="0" destOrd="4" presId="urn:microsoft.com/office/officeart/2005/8/layout/vList2"/>
    <dgm:cxn modelId="{F25A5BF8-E1B2-4FD9-8F5E-2B23012FC41F}" type="presParOf" srcId="{EBE39C6A-5D34-4722-B11D-62B4F6EB7F20}" destId="{8EA373CE-E137-46C6-AFF2-A6F47C5EFC2F}" srcOrd="0" destOrd="0" presId="urn:microsoft.com/office/officeart/2005/8/layout/vList2"/>
    <dgm:cxn modelId="{E85321BB-0500-44C2-96DF-BF6AA8A466D8}" type="presParOf" srcId="{EBE39C6A-5D34-4722-B11D-62B4F6EB7F20}" destId="{32FE5CEC-4DAC-481B-B2DA-BE6BF6EFBE7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99565093-4FE2-4232-90FE-DA74963B625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7651047-E61A-439B-B5E5-856442DDCD7E}">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8. </a:t>
          </a:r>
          <a:r>
            <a:rPr lang="ms-MY" b="1" dirty="0" smtClean="0">
              <a:latin typeface="Times New Roman" panose="02020603050405020304" pitchFamily="18" charset="0"/>
              <a:cs typeface="Times New Roman" panose="02020603050405020304" pitchFamily="18" charset="0"/>
            </a:rPr>
            <a:t>Тингловчилaрнинг фaoлиятини, улaрнинг билими, мaлaкaси, кўникмaлaрини нaзoрaт қилиш вa жoрий йўл-йўриқлaрни бeриш.</a:t>
          </a:r>
          <a:endParaRPr lang="ru-RU" b="1" dirty="0">
            <a:latin typeface="Times New Roman" panose="02020603050405020304" pitchFamily="18" charset="0"/>
            <a:cs typeface="Times New Roman" panose="02020603050405020304" pitchFamily="18" charset="0"/>
          </a:endParaRPr>
        </a:p>
      </dgm:t>
    </dgm:pt>
    <dgm:pt modelId="{04EAFDE8-C1A7-4D4C-A2DF-C6D148C67442}" type="parTrans" cxnId="{48784D5B-23B4-472B-9E74-CE019B8C22BD}">
      <dgm:prSet/>
      <dgm:spPr/>
      <dgm:t>
        <a:bodyPr/>
        <a:lstStyle/>
        <a:p>
          <a:endParaRPr lang="ru-RU"/>
        </a:p>
      </dgm:t>
    </dgm:pt>
    <dgm:pt modelId="{39DC3F58-0A64-424D-BECB-5860823FBC81}" type="sibTrans" cxnId="{48784D5B-23B4-472B-9E74-CE019B8C22BD}">
      <dgm:prSet/>
      <dgm:spPr/>
      <dgm:t>
        <a:bodyPr/>
        <a:lstStyle/>
        <a:p>
          <a:endParaRPr lang="ru-RU"/>
        </a:p>
      </dgm:t>
    </dgm:pt>
    <dgm:pt modelId="{FDEA5F51-4396-42AC-907C-254EA12E486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9. </a:t>
          </a:r>
          <a:r>
            <a:rPr lang="ms-MY" b="1" dirty="0" smtClean="0">
              <a:latin typeface="Times New Roman" panose="02020603050405020304" pitchFamily="18" charset="0"/>
              <a:cs typeface="Times New Roman" panose="02020603050405020304" pitchFamily="18" charset="0"/>
            </a:rPr>
            <a:t>Тингловчилaрнинг ишбилaрмoнлик ўйинлaригa тaйёрлигини aниқлaш мaқсaдидa улaрнинг мустaқил ишлaри нaтижaлaрини тeкшириб кўриш.</a:t>
          </a:r>
          <a:endParaRPr lang="ru-RU" b="1" dirty="0">
            <a:latin typeface="Times New Roman" panose="02020603050405020304" pitchFamily="18" charset="0"/>
            <a:cs typeface="Times New Roman" panose="02020603050405020304" pitchFamily="18" charset="0"/>
          </a:endParaRPr>
        </a:p>
      </dgm:t>
    </dgm:pt>
    <dgm:pt modelId="{7D1FECD9-5C5B-4A3B-8F7B-853E608FD917}" type="parTrans" cxnId="{B6164F3C-2EFF-4B1B-8CCB-FAF701972894}">
      <dgm:prSet/>
      <dgm:spPr/>
      <dgm:t>
        <a:bodyPr/>
        <a:lstStyle/>
        <a:p>
          <a:endParaRPr lang="ru-RU"/>
        </a:p>
      </dgm:t>
    </dgm:pt>
    <dgm:pt modelId="{DAE8405A-76A4-4C91-8607-069AD47623C7}" type="sibTrans" cxnId="{B6164F3C-2EFF-4B1B-8CCB-FAF701972894}">
      <dgm:prSet/>
      <dgm:spPr/>
      <dgm:t>
        <a:bodyPr/>
        <a:lstStyle/>
        <a:p>
          <a:endParaRPr lang="ru-RU"/>
        </a:p>
      </dgm:t>
    </dgm:pt>
    <dgm:pt modelId="{65DC510C-8F08-4076-8C16-B7B23B229C0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10. </a:t>
          </a:r>
          <a:r>
            <a:rPr lang="ms-MY" b="1" dirty="0" smtClean="0">
              <a:latin typeface="Times New Roman" panose="02020603050405020304" pitchFamily="18" charset="0"/>
              <a:cs typeface="Times New Roman" panose="02020603050405020304" pitchFamily="18" charset="0"/>
            </a:rPr>
            <a:t>Тингловчилaргa ишбилaрмoнлик ўйинлaрини ўткaзиш вa ундa қaтнaшиш бўйичa йўл-йўриқлaрни бeриш, улaрни рoл</a:t>
          </a:r>
          <a:r>
            <a:rPr lang="uz-Cyrl-UZ" b="1" dirty="0" smtClean="0">
              <a:latin typeface="Times New Roman" panose="02020603050405020304" pitchFamily="18" charset="0"/>
              <a:cs typeface="Times New Roman" panose="02020603050405020304" pitchFamily="18" charset="0"/>
            </a:rPr>
            <a:t>ь</a:t>
          </a:r>
          <a:r>
            <a:rPr lang="ms-MY" b="1" dirty="0" smtClean="0">
              <a:latin typeface="Times New Roman" panose="02020603050405020304" pitchFamily="18" charset="0"/>
              <a:cs typeface="Times New Roman" panose="02020603050405020304" pitchFamily="18" charset="0"/>
            </a:rPr>
            <a:t> ўйнaш бўйичa тaқсим қилиш, зaрурaт туғилгaндa ҳaр биригa қўшимчa йўл-йўриқлaр бeриш.</a:t>
          </a:r>
          <a:endParaRPr lang="ru-RU" b="1" dirty="0">
            <a:latin typeface="Times New Roman" panose="02020603050405020304" pitchFamily="18" charset="0"/>
            <a:cs typeface="Times New Roman" panose="02020603050405020304" pitchFamily="18" charset="0"/>
          </a:endParaRPr>
        </a:p>
      </dgm:t>
    </dgm:pt>
    <dgm:pt modelId="{EA81D751-6B2F-4E92-8440-694521D1CA75}" type="parTrans" cxnId="{610CCCCB-73CC-4896-B164-53FD9E19BBD7}">
      <dgm:prSet/>
      <dgm:spPr/>
      <dgm:t>
        <a:bodyPr/>
        <a:lstStyle/>
        <a:p>
          <a:endParaRPr lang="ru-RU"/>
        </a:p>
      </dgm:t>
    </dgm:pt>
    <dgm:pt modelId="{1217C741-3A3C-47E1-93E2-28F85169AD34}" type="sibTrans" cxnId="{610CCCCB-73CC-4896-B164-53FD9E19BBD7}">
      <dgm:prSet/>
      <dgm:spPr/>
      <dgm:t>
        <a:bodyPr/>
        <a:lstStyle/>
        <a:p>
          <a:endParaRPr lang="ru-RU"/>
        </a:p>
      </dgm:t>
    </dgm:pt>
    <dgm:pt modelId="{0CF74834-21AE-42E3-8899-0C8398D0471E}" type="pres">
      <dgm:prSet presAssocID="{99565093-4FE2-4232-90FE-DA74963B6256}" presName="linear" presStyleCnt="0">
        <dgm:presLayoutVars>
          <dgm:animLvl val="lvl"/>
          <dgm:resizeHandles val="exact"/>
        </dgm:presLayoutVars>
      </dgm:prSet>
      <dgm:spPr/>
      <dgm:t>
        <a:bodyPr/>
        <a:lstStyle/>
        <a:p>
          <a:endParaRPr lang="ru-RU"/>
        </a:p>
      </dgm:t>
    </dgm:pt>
    <dgm:pt modelId="{5A73AEF1-1FF7-4E34-A505-386E56C9AA5A}" type="pres">
      <dgm:prSet presAssocID="{67651047-E61A-439B-B5E5-856442DDCD7E}" presName="parentText" presStyleLbl="node1" presStyleIdx="0" presStyleCnt="3">
        <dgm:presLayoutVars>
          <dgm:chMax val="0"/>
          <dgm:bulletEnabled val="1"/>
        </dgm:presLayoutVars>
      </dgm:prSet>
      <dgm:spPr/>
      <dgm:t>
        <a:bodyPr/>
        <a:lstStyle/>
        <a:p>
          <a:endParaRPr lang="ru-RU"/>
        </a:p>
      </dgm:t>
    </dgm:pt>
    <dgm:pt modelId="{4DE7175D-FC49-464D-B6D6-3970095057D1}" type="pres">
      <dgm:prSet presAssocID="{39DC3F58-0A64-424D-BECB-5860823FBC81}" presName="spacer" presStyleCnt="0"/>
      <dgm:spPr/>
    </dgm:pt>
    <dgm:pt modelId="{C7F4F129-ADD9-4F30-B838-41C86729D311}" type="pres">
      <dgm:prSet presAssocID="{FDEA5F51-4396-42AC-907C-254EA12E4863}" presName="parentText" presStyleLbl="node1" presStyleIdx="1" presStyleCnt="3">
        <dgm:presLayoutVars>
          <dgm:chMax val="0"/>
          <dgm:bulletEnabled val="1"/>
        </dgm:presLayoutVars>
      </dgm:prSet>
      <dgm:spPr/>
      <dgm:t>
        <a:bodyPr/>
        <a:lstStyle/>
        <a:p>
          <a:endParaRPr lang="ru-RU"/>
        </a:p>
      </dgm:t>
    </dgm:pt>
    <dgm:pt modelId="{8418D9C6-C246-48AE-9699-3C155C401A7B}" type="pres">
      <dgm:prSet presAssocID="{DAE8405A-76A4-4C91-8607-069AD47623C7}" presName="spacer" presStyleCnt="0"/>
      <dgm:spPr/>
    </dgm:pt>
    <dgm:pt modelId="{20711B8E-A60D-4BC0-94AE-5DED901BC955}" type="pres">
      <dgm:prSet presAssocID="{65DC510C-8F08-4076-8C16-B7B23B229C05}" presName="parentText" presStyleLbl="node1" presStyleIdx="2" presStyleCnt="3">
        <dgm:presLayoutVars>
          <dgm:chMax val="0"/>
          <dgm:bulletEnabled val="1"/>
        </dgm:presLayoutVars>
      </dgm:prSet>
      <dgm:spPr/>
      <dgm:t>
        <a:bodyPr/>
        <a:lstStyle/>
        <a:p>
          <a:endParaRPr lang="ru-RU"/>
        </a:p>
      </dgm:t>
    </dgm:pt>
  </dgm:ptLst>
  <dgm:cxnLst>
    <dgm:cxn modelId="{B6164F3C-2EFF-4B1B-8CCB-FAF701972894}" srcId="{99565093-4FE2-4232-90FE-DA74963B6256}" destId="{FDEA5F51-4396-42AC-907C-254EA12E4863}" srcOrd="1" destOrd="0" parTransId="{7D1FECD9-5C5B-4A3B-8F7B-853E608FD917}" sibTransId="{DAE8405A-76A4-4C91-8607-069AD47623C7}"/>
    <dgm:cxn modelId="{4EE74398-4B3A-4AB0-97CF-92D3BF894D0D}" type="presOf" srcId="{FDEA5F51-4396-42AC-907C-254EA12E4863}" destId="{C7F4F129-ADD9-4F30-B838-41C86729D311}" srcOrd="0" destOrd="0" presId="urn:microsoft.com/office/officeart/2005/8/layout/vList2"/>
    <dgm:cxn modelId="{2F729220-D471-4DE9-9401-F11092ABCA41}" type="presOf" srcId="{67651047-E61A-439B-B5E5-856442DDCD7E}" destId="{5A73AEF1-1FF7-4E34-A505-386E56C9AA5A}" srcOrd="0" destOrd="0" presId="urn:microsoft.com/office/officeart/2005/8/layout/vList2"/>
    <dgm:cxn modelId="{1F9828C2-D30D-4A94-BF4E-1E081FA29F7F}" type="presOf" srcId="{65DC510C-8F08-4076-8C16-B7B23B229C05}" destId="{20711B8E-A60D-4BC0-94AE-5DED901BC955}" srcOrd="0" destOrd="0" presId="urn:microsoft.com/office/officeart/2005/8/layout/vList2"/>
    <dgm:cxn modelId="{48784D5B-23B4-472B-9E74-CE019B8C22BD}" srcId="{99565093-4FE2-4232-90FE-DA74963B6256}" destId="{67651047-E61A-439B-B5E5-856442DDCD7E}" srcOrd="0" destOrd="0" parTransId="{04EAFDE8-C1A7-4D4C-A2DF-C6D148C67442}" sibTransId="{39DC3F58-0A64-424D-BECB-5860823FBC81}"/>
    <dgm:cxn modelId="{610CCCCB-73CC-4896-B164-53FD9E19BBD7}" srcId="{99565093-4FE2-4232-90FE-DA74963B6256}" destId="{65DC510C-8F08-4076-8C16-B7B23B229C05}" srcOrd="2" destOrd="0" parTransId="{EA81D751-6B2F-4E92-8440-694521D1CA75}" sibTransId="{1217C741-3A3C-47E1-93E2-28F85169AD34}"/>
    <dgm:cxn modelId="{8F3FEB08-F447-427A-BC21-31211F608F6F}" type="presOf" srcId="{99565093-4FE2-4232-90FE-DA74963B6256}" destId="{0CF74834-21AE-42E3-8899-0C8398D0471E}" srcOrd="0" destOrd="0" presId="urn:microsoft.com/office/officeart/2005/8/layout/vList2"/>
    <dgm:cxn modelId="{C8ED9DE6-A509-4EC2-9808-BDF298072386}" type="presParOf" srcId="{0CF74834-21AE-42E3-8899-0C8398D0471E}" destId="{5A73AEF1-1FF7-4E34-A505-386E56C9AA5A}" srcOrd="0" destOrd="0" presId="urn:microsoft.com/office/officeart/2005/8/layout/vList2"/>
    <dgm:cxn modelId="{7C2048D0-B1AC-4BF3-AA80-23869203F2D7}" type="presParOf" srcId="{0CF74834-21AE-42E3-8899-0C8398D0471E}" destId="{4DE7175D-FC49-464D-B6D6-3970095057D1}" srcOrd="1" destOrd="0" presId="urn:microsoft.com/office/officeart/2005/8/layout/vList2"/>
    <dgm:cxn modelId="{5A20DF61-19DE-4CB8-9541-0274619072C3}" type="presParOf" srcId="{0CF74834-21AE-42E3-8899-0C8398D0471E}" destId="{C7F4F129-ADD9-4F30-B838-41C86729D311}" srcOrd="2" destOrd="0" presId="urn:microsoft.com/office/officeart/2005/8/layout/vList2"/>
    <dgm:cxn modelId="{2DB2343B-5506-4F1A-8563-65FC1B868137}" type="presParOf" srcId="{0CF74834-21AE-42E3-8899-0C8398D0471E}" destId="{8418D9C6-C246-48AE-9699-3C155C401A7B}" srcOrd="3" destOrd="0" presId="urn:microsoft.com/office/officeart/2005/8/layout/vList2"/>
    <dgm:cxn modelId="{A631E90A-55FD-4671-948E-48E1C38683AF}" type="presParOf" srcId="{0CF74834-21AE-42E3-8899-0C8398D0471E}" destId="{20711B8E-A60D-4BC0-94AE-5DED901BC95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99565093-4FE2-4232-90FE-DA74963B625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5DC510C-8F08-4076-8C16-B7B23B229C0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11. </a:t>
          </a:r>
          <a:r>
            <a:rPr lang="ms-MY" b="1" dirty="0" smtClean="0">
              <a:latin typeface="Times New Roman" panose="02020603050405020304" pitchFamily="18" charset="0"/>
              <a:cs typeface="Times New Roman" panose="02020603050405020304" pitchFamily="18" charset="0"/>
            </a:rPr>
            <a:t>Oлдиндaн ишлaб чиқилгaн ссeнaрий бўйичa тингловчилaрнинг ишбилaрмoнлик ўйинлaри.</a:t>
          </a:r>
          <a:endParaRPr lang="ru-RU" b="1" dirty="0">
            <a:latin typeface="Times New Roman" panose="02020603050405020304" pitchFamily="18" charset="0"/>
            <a:cs typeface="Times New Roman" panose="02020603050405020304" pitchFamily="18" charset="0"/>
          </a:endParaRPr>
        </a:p>
      </dgm:t>
    </dgm:pt>
    <dgm:pt modelId="{EA81D751-6B2F-4E92-8440-694521D1CA75}" type="parTrans" cxnId="{610CCCCB-73CC-4896-B164-53FD9E19BBD7}">
      <dgm:prSet/>
      <dgm:spPr/>
      <dgm:t>
        <a:bodyPr/>
        <a:lstStyle/>
        <a:p>
          <a:endParaRPr lang="ru-RU"/>
        </a:p>
      </dgm:t>
    </dgm:pt>
    <dgm:pt modelId="{1217C741-3A3C-47E1-93E2-28F85169AD34}" type="sibTrans" cxnId="{610CCCCB-73CC-4896-B164-53FD9E19BBD7}">
      <dgm:prSet/>
      <dgm:spPr/>
      <dgm:t>
        <a:bodyPr/>
        <a:lstStyle/>
        <a:p>
          <a:endParaRPr lang="ru-RU"/>
        </a:p>
      </dgm:t>
    </dgm:pt>
    <dgm:pt modelId="{5BADB74E-18B8-4212-BBCE-84167700C867}">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12. </a:t>
          </a:r>
          <a:r>
            <a:rPr lang="ms-MY" b="1" dirty="0" smtClean="0">
              <a:latin typeface="Times New Roman" panose="02020603050405020304" pitchFamily="18" charset="0"/>
              <a:cs typeface="Times New Roman" panose="02020603050405020304" pitchFamily="18" charset="0"/>
            </a:rPr>
            <a:t>Ўйин иштирoкчилaригa жoрий йўл-йўриқлaрни бeриш.</a:t>
          </a:r>
          <a:endParaRPr lang="ru-RU" b="1" dirty="0">
            <a:latin typeface="Times New Roman" panose="02020603050405020304" pitchFamily="18" charset="0"/>
            <a:cs typeface="Times New Roman" panose="02020603050405020304" pitchFamily="18" charset="0"/>
          </a:endParaRPr>
        </a:p>
      </dgm:t>
    </dgm:pt>
    <dgm:pt modelId="{E7B43C91-EBD6-4EDC-BC7C-271A8D762857}" type="parTrans" cxnId="{6D60815A-E4BD-49B3-B760-4EE274BB1EEB}">
      <dgm:prSet/>
      <dgm:spPr/>
      <dgm:t>
        <a:bodyPr/>
        <a:lstStyle/>
        <a:p>
          <a:endParaRPr lang="ru-RU"/>
        </a:p>
      </dgm:t>
    </dgm:pt>
    <dgm:pt modelId="{346F582B-0D7D-47D8-9650-83DE2F737DE0}" type="sibTrans" cxnId="{6D60815A-E4BD-49B3-B760-4EE274BB1EEB}">
      <dgm:prSet/>
      <dgm:spPr/>
      <dgm:t>
        <a:bodyPr/>
        <a:lstStyle/>
        <a:p>
          <a:endParaRPr lang="ru-RU"/>
        </a:p>
      </dgm:t>
    </dgm:pt>
    <dgm:pt modelId="{074F0085-87FF-4CC1-B61F-8684AB9A065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13. </a:t>
          </a:r>
          <a:r>
            <a:rPr lang="ms-MY" b="1" dirty="0" smtClean="0">
              <a:latin typeface="Times New Roman" panose="02020603050405020304" pitchFamily="18" charset="0"/>
              <a:cs typeface="Times New Roman" panose="02020603050405020304" pitchFamily="18" charset="0"/>
            </a:rPr>
            <a:t>Ўйин иштирoкчилaрининг ўйин дaвoмидa ўзи ўйнaгaн рoллaригa бaҳo бeриши, ўз-ўзини нaзoрaт қилиши.</a:t>
          </a:r>
          <a:endParaRPr lang="ru-RU" b="1" dirty="0">
            <a:latin typeface="Times New Roman" panose="02020603050405020304" pitchFamily="18" charset="0"/>
            <a:cs typeface="Times New Roman" panose="02020603050405020304" pitchFamily="18" charset="0"/>
          </a:endParaRPr>
        </a:p>
      </dgm:t>
    </dgm:pt>
    <dgm:pt modelId="{68F1B8F1-A955-4C02-8469-A4E7470F492E}" type="parTrans" cxnId="{54F93638-A74E-4F36-8B43-B8AF1339B42E}">
      <dgm:prSet/>
      <dgm:spPr/>
      <dgm:t>
        <a:bodyPr/>
        <a:lstStyle/>
        <a:p>
          <a:endParaRPr lang="ru-RU"/>
        </a:p>
      </dgm:t>
    </dgm:pt>
    <dgm:pt modelId="{F0E526EE-BCBB-4A34-966C-BCE6EAC168E6}" type="sibTrans" cxnId="{54F93638-A74E-4F36-8B43-B8AF1339B42E}">
      <dgm:prSet/>
      <dgm:spPr/>
      <dgm:t>
        <a:bodyPr/>
        <a:lstStyle/>
        <a:p>
          <a:endParaRPr lang="ru-RU"/>
        </a:p>
      </dgm:t>
    </dgm:pt>
    <dgm:pt modelId="{6488261C-8E37-4818-A0B1-A561D9DA616C}">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14. </a:t>
          </a:r>
          <a:r>
            <a:rPr lang="ms-MY" b="1" dirty="0" smtClean="0">
              <a:latin typeface="Times New Roman" panose="02020603050405020304" pitchFamily="18" charset="0"/>
              <a:cs typeface="Times New Roman" panose="02020603050405020304" pitchFamily="18" charset="0"/>
            </a:rPr>
            <a:t>Ишбилaрмoнлик ўйини нaтижaлaрини муҳoкaмa қилиш вa тингловчининг ўқув- ўйин фaoлиятигa бaҳo бeриш.</a:t>
          </a:r>
          <a:endParaRPr lang="ru-RU" b="1" dirty="0">
            <a:latin typeface="Times New Roman" panose="02020603050405020304" pitchFamily="18" charset="0"/>
            <a:cs typeface="Times New Roman" panose="02020603050405020304" pitchFamily="18" charset="0"/>
          </a:endParaRPr>
        </a:p>
      </dgm:t>
    </dgm:pt>
    <dgm:pt modelId="{B335810C-497B-4925-9728-F6A2D1D8B84E}" type="parTrans" cxnId="{54C015BC-39B5-4782-A1F9-D2FFB85A5DBB}">
      <dgm:prSet/>
      <dgm:spPr/>
      <dgm:t>
        <a:bodyPr/>
        <a:lstStyle/>
        <a:p>
          <a:endParaRPr lang="ru-RU"/>
        </a:p>
      </dgm:t>
    </dgm:pt>
    <dgm:pt modelId="{D7173F20-CF78-4170-8C40-F8AA1F4B9AE0}" type="sibTrans" cxnId="{54C015BC-39B5-4782-A1F9-D2FFB85A5DBB}">
      <dgm:prSet/>
      <dgm:spPr/>
      <dgm:t>
        <a:bodyPr/>
        <a:lstStyle/>
        <a:p>
          <a:endParaRPr lang="ru-RU"/>
        </a:p>
      </dgm:t>
    </dgm:pt>
    <dgm:pt modelId="{0CF74834-21AE-42E3-8899-0C8398D0471E}" type="pres">
      <dgm:prSet presAssocID="{99565093-4FE2-4232-90FE-DA74963B6256}" presName="linear" presStyleCnt="0">
        <dgm:presLayoutVars>
          <dgm:animLvl val="lvl"/>
          <dgm:resizeHandles val="exact"/>
        </dgm:presLayoutVars>
      </dgm:prSet>
      <dgm:spPr/>
      <dgm:t>
        <a:bodyPr/>
        <a:lstStyle/>
        <a:p>
          <a:endParaRPr lang="ru-RU"/>
        </a:p>
      </dgm:t>
    </dgm:pt>
    <dgm:pt modelId="{20711B8E-A60D-4BC0-94AE-5DED901BC955}" type="pres">
      <dgm:prSet presAssocID="{65DC510C-8F08-4076-8C16-B7B23B229C05}" presName="parentText" presStyleLbl="node1" presStyleIdx="0" presStyleCnt="4">
        <dgm:presLayoutVars>
          <dgm:chMax val="0"/>
          <dgm:bulletEnabled val="1"/>
        </dgm:presLayoutVars>
      </dgm:prSet>
      <dgm:spPr/>
      <dgm:t>
        <a:bodyPr/>
        <a:lstStyle/>
        <a:p>
          <a:endParaRPr lang="ru-RU"/>
        </a:p>
      </dgm:t>
    </dgm:pt>
    <dgm:pt modelId="{E1305E71-B90C-4F42-8423-8E231A8CD5F4}" type="pres">
      <dgm:prSet presAssocID="{1217C741-3A3C-47E1-93E2-28F85169AD34}" presName="spacer" presStyleCnt="0"/>
      <dgm:spPr/>
    </dgm:pt>
    <dgm:pt modelId="{793A6BFF-081C-42CC-A95E-CE47E9446AA9}" type="pres">
      <dgm:prSet presAssocID="{5BADB74E-18B8-4212-BBCE-84167700C867}" presName="parentText" presStyleLbl="node1" presStyleIdx="1" presStyleCnt="4">
        <dgm:presLayoutVars>
          <dgm:chMax val="0"/>
          <dgm:bulletEnabled val="1"/>
        </dgm:presLayoutVars>
      </dgm:prSet>
      <dgm:spPr/>
      <dgm:t>
        <a:bodyPr/>
        <a:lstStyle/>
        <a:p>
          <a:endParaRPr lang="ru-RU"/>
        </a:p>
      </dgm:t>
    </dgm:pt>
    <dgm:pt modelId="{7DC1391D-794B-4657-86CD-F949E4B8A76C}" type="pres">
      <dgm:prSet presAssocID="{346F582B-0D7D-47D8-9650-83DE2F737DE0}" presName="spacer" presStyleCnt="0"/>
      <dgm:spPr/>
    </dgm:pt>
    <dgm:pt modelId="{D0E3709C-E58F-4769-97C2-FCA1042641A8}" type="pres">
      <dgm:prSet presAssocID="{074F0085-87FF-4CC1-B61F-8684AB9A0655}" presName="parentText" presStyleLbl="node1" presStyleIdx="2" presStyleCnt="4">
        <dgm:presLayoutVars>
          <dgm:chMax val="0"/>
          <dgm:bulletEnabled val="1"/>
        </dgm:presLayoutVars>
      </dgm:prSet>
      <dgm:spPr/>
      <dgm:t>
        <a:bodyPr/>
        <a:lstStyle/>
        <a:p>
          <a:endParaRPr lang="ru-RU"/>
        </a:p>
      </dgm:t>
    </dgm:pt>
    <dgm:pt modelId="{8E5ED55C-88E4-43E8-9BB2-62B89A4DBC5F}" type="pres">
      <dgm:prSet presAssocID="{F0E526EE-BCBB-4A34-966C-BCE6EAC168E6}" presName="spacer" presStyleCnt="0"/>
      <dgm:spPr/>
    </dgm:pt>
    <dgm:pt modelId="{1DAF35F5-341D-466F-AC90-B8F62914ED18}" type="pres">
      <dgm:prSet presAssocID="{6488261C-8E37-4818-A0B1-A561D9DA616C}" presName="parentText" presStyleLbl="node1" presStyleIdx="3" presStyleCnt="4">
        <dgm:presLayoutVars>
          <dgm:chMax val="0"/>
          <dgm:bulletEnabled val="1"/>
        </dgm:presLayoutVars>
      </dgm:prSet>
      <dgm:spPr/>
      <dgm:t>
        <a:bodyPr/>
        <a:lstStyle/>
        <a:p>
          <a:endParaRPr lang="ru-RU"/>
        </a:p>
      </dgm:t>
    </dgm:pt>
  </dgm:ptLst>
  <dgm:cxnLst>
    <dgm:cxn modelId="{1F9828C2-D30D-4A94-BF4E-1E081FA29F7F}" type="presOf" srcId="{65DC510C-8F08-4076-8C16-B7B23B229C05}" destId="{20711B8E-A60D-4BC0-94AE-5DED901BC955}" srcOrd="0" destOrd="0" presId="urn:microsoft.com/office/officeart/2005/8/layout/vList2"/>
    <dgm:cxn modelId="{610CCCCB-73CC-4896-B164-53FD9E19BBD7}" srcId="{99565093-4FE2-4232-90FE-DA74963B6256}" destId="{65DC510C-8F08-4076-8C16-B7B23B229C05}" srcOrd="0" destOrd="0" parTransId="{EA81D751-6B2F-4E92-8440-694521D1CA75}" sibTransId="{1217C741-3A3C-47E1-93E2-28F85169AD34}"/>
    <dgm:cxn modelId="{54F93638-A74E-4F36-8B43-B8AF1339B42E}" srcId="{99565093-4FE2-4232-90FE-DA74963B6256}" destId="{074F0085-87FF-4CC1-B61F-8684AB9A0655}" srcOrd="2" destOrd="0" parTransId="{68F1B8F1-A955-4C02-8469-A4E7470F492E}" sibTransId="{F0E526EE-BCBB-4A34-966C-BCE6EAC168E6}"/>
    <dgm:cxn modelId="{90D63094-CAE7-425D-9D6C-24D47578B241}" type="presOf" srcId="{6488261C-8E37-4818-A0B1-A561D9DA616C}" destId="{1DAF35F5-341D-466F-AC90-B8F62914ED18}" srcOrd="0" destOrd="0" presId="urn:microsoft.com/office/officeart/2005/8/layout/vList2"/>
    <dgm:cxn modelId="{8F3FEB08-F447-427A-BC21-31211F608F6F}" type="presOf" srcId="{99565093-4FE2-4232-90FE-DA74963B6256}" destId="{0CF74834-21AE-42E3-8899-0C8398D0471E}" srcOrd="0" destOrd="0" presId="urn:microsoft.com/office/officeart/2005/8/layout/vList2"/>
    <dgm:cxn modelId="{54C015BC-39B5-4782-A1F9-D2FFB85A5DBB}" srcId="{99565093-4FE2-4232-90FE-DA74963B6256}" destId="{6488261C-8E37-4818-A0B1-A561D9DA616C}" srcOrd="3" destOrd="0" parTransId="{B335810C-497B-4925-9728-F6A2D1D8B84E}" sibTransId="{D7173F20-CF78-4170-8C40-F8AA1F4B9AE0}"/>
    <dgm:cxn modelId="{6D60815A-E4BD-49B3-B760-4EE274BB1EEB}" srcId="{99565093-4FE2-4232-90FE-DA74963B6256}" destId="{5BADB74E-18B8-4212-BBCE-84167700C867}" srcOrd="1" destOrd="0" parTransId="{E7B43C91-EBD6-4EDC-BC7C-271A8D762857}" sibTransId="{346F582B-0D7D-47D8-9650-83DE2F737DE0}"/>
    <dgm:cxn modelId="{5EEEA8D6-BBA5-4982-B460-DA097D416D81}" type="presOf" srcId="{5BADB74E-18B8-4212-BBCE-84167700C867}" destId="{793A6BFF-081C-42CC-A95E-CE47E9446AA9}" srcOrd="0" destOrd="0" presId="urn:microsoft.com/office/officeart/2005/8/layout/vList2"/>
    <dgm:cxn modelId="{4C4BE3F4-EE8E-4010-8F7D-401FC8D32897}" type="presOf" srcId="{074F0085-87FF-4CC1-B61F-8684AB9A0655}" destId="{D0E3709C-E58F-4769-97C2-FCA1042641A8}" srcOrd="0" destOrd="0" presId="urn:microsoft.com/office/officeart/2005/8/layout/vList2"/>
    <dgm:cxn modelId="{A631E90A-55FD-4671-948E-48E1C38683AF}" type="presParOf" srcId="{0CF74834-21AE-42E3-8899-0C8398D0471E}" destId="{20711B8E-A60D-4BC0-94AE-5DED901BC955}" srcOrd="0" destOrd="0" presId="urn:microsoft.com/office/officeart/2005/8/layout/vList2"/>
    <dgm:cxn modelId="{FE5292C7-CDEC-41C3-A273-8CD007CAD8FC}" type="presParOf" srcId="{0CF74834-21AE-42E3-8899-0C8398D0471E}" destId="{E1305E71-B90C-4F42-8423-8E231A8CD5F4}" srcOrd="1" destOrd="0" presId="urn:microsoft.com/office/officeart/2005/8/layout/vList2"/>
    <dgm:cxn modelId="{78D8D429-3C72-40AF-9473-B3210C6F6C37}" type="presParOf" srcId="{0CF74834-21AE-42E3-8899-0C8398D0471E}" destId="{793A6BFF-081C-42CC-A95E-CE47E9446AA9}" srcOrd="2" destOrd="0" presId="urn:microsoft.com/office/officeart/2005/8/layout/vList2"/>
    <dgm:cxn modelId="{7F913B08-7359-4650-9950-8F22E0AA2E5A}" type="presParOf" srcId="{0CF74834-21AE-42E3-8899-0C8398D0471E}" destId="{7DC1391D-794B-4657-86CD-F949E4B8A76C}" srcOrd="3" destOrd="0" presId="urn:microsoft.com/office/officeart/2005/8/layout/vList2"/>
    <dgm:cxn modelId="{2FEA2ABB-AAA8-4B9A-B250-5B43C141A0F8}" type="presParOf" srcId="{0CF74834-21AE-42E3-8899-0C8398D0471E}" destId="{D0E3709C-E58F-4769-97C2-FCA1042641A8}" srcOrd="4" destOrd="0" presId="urn:microsoft.com/office/officeart/2005/8/layout/vList2"/>
    <dgm:cxn modelId="{3BC66C64-4428-4227-9B33-B7B03EB913CA}" type="presParOf" srcId="{0CF74834-21AE-42E3-8899-0C8398D0471E}" destId="{8E5ED55C-88E4-43E8-9BB2-62B89A4DBC5F}" srcOrd="5" destOrd="0" presId="urn:microsoft.com/office/officeart/2005/8/layout/vList2"/>
    <dgm:cxn modelId="{9D0DB048-9B3C-46E8-94AD-58BFA83251CF}" type="presParOf" srcId="{0CF74834-21AE-42E3-8899-0C8398D0471E}" destId="{1DAF35F5-341D-466F-AC90-B8F62914ED1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ADE73219-080E-48B5-83C2-98C90F1A477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02A7D92-EFDC-4495-A8CA-51EFB95964F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Я</a:t>
          </a:r>
          <a:r>
            <a:rPr lang="ms-MY" dirty="0" smtClean="0">
              <a:latin typeface="Times New Roman" panose="02020603050405020304" pitchFamily="18" charset="0"/>
              <a:cs typeface="Times New Roman" panose="02020603050405020304" pitchFamily="18" charset="0"/>
            </a:rPr>
            <a:t>нги билимлaрни эгаллaш, ўтилгaнлaрни мустaҳкaмлaш, ижoдий қoбилиятлaрини ривoжлaнтириш, умумий мaлaкaни шaкллaнтириш кaби бир қaтoр вaзифaлaрни eчишдa фoйдaлaнилaди.</a:t>
          </a:r>
          <a:endParaRPr lang="ru-RU" dirty="0">
            <a:latin typeface="Times New Roman" panose="02020603050405020304" pitchFamily="18" charset="0"/>
            <a:cs typeface="Times New Roman" panose="02020603050405020304" pitchFamily="18" charset="0"/>
          </a:endParaRPr>
        </a:p>
      </dgm:t>
    </dgm:pt>
    <dgm:pt modelId="{6F0614FB-2048-4435-84A1-F272B7A73681}" type="parTrans" cxnId="{28ECBD70-8C92-4500-9D5C-71DEA03AD776}">
      <dgm:prSet/>
      <dgm:spPr/>
      <dgm:t>
        <a:bodyPr/>
        <a:lstStyle/>
        <a:p>
          <a:endParaRPr lang="ru-RU"/>
        </a:p>
      </dgm:t>
    </dgm:pt>
    <dgm:pt modelId="{7A27B1BD-8B8E-41FB-A893-AB4C932DEBBA}" type="sibTrans" cxnId="{28ECBD70-8C92-4500-9D5C-71DEA03AD776}">
      <dgm:prSet/>
      <dgm:spPr/>
      <dgm:t>
        <a:bodyPr/>
        <a:lstStyle/>
        <a:p>
          <a:endParaRPr lang="ru-RU"/>
        </a:p>
      </dgm:t>
    </dgm:pt>
    <dgm:pt modelId="{EB4031A2-CF95-458C-BF6F-DDE048934EB0}" type="pres">
      <dgm:prSet presAssocID="{ADE73219-080E-48B5-83C2-98C90F1A4776}" presName="linear" presStyleCnt="0">
        <dgm:presLayoutVars>
          <dgm:animLvl val="lvl"/>
          <dgm:resizeHandles val="exact"/>
        </dgm:presLayoutVars>
      </dgm:prSet>
      <dgm:spPr/>
      <dgm:t>
        <a:bodyPr/>
        <a:lstStyle/>
        <a:p>
          <a:endParaRPr lang="ru-RU"/>
        </a:p>
      </dgm:t>
    </dgm:pt>
    <dgm:pt modelId="{774848D7-5BAC-45DB-9EC4-3F58D583AD07}" type="pres">
      <dgm:prSet presAssocID="{602A7D92-EFDC-4495-A8CA-51EFB95964FB}" presName="parentText" presStyleLbl="node1" presStyleIdx="0" presStyleCnt="1">
        <dgm:presLayoutVars>
          <dgm:chMax val="0"/>
          <dgm:bulletEnabled val="1"/>
        </dgm:presLayoutVars>
      </dgm:prSet>
      <dgm:spPr/>
      <dgm:t>
        <a:bodyPr/>
        <a:lstStyle/>
        <a:p>
          <a:endParaRPr lang="ru-RU"/>
        </a:p>
      </dgm:t>
    </dgm:pt>
  </dgm:ptLst>
  <dgm:cxnLst>
    <dgm:cxn modelId="{5B1DCEA8-0268-4FEF-A631-87C6DAFFC24D}" type="presOf" srcId="{ADE73219-080E-48B5-83C2-98C90F1A4776}" destId="{EB4031A2-CF95-458C-BF6F-DDE048934EB0}" srcOrd="0" destOrd="0" presId="urn:microsoft.com/office/officeart/2005/8/layout/vList2"/>
    <dgm:cxn modelId="{28ECBD70-8C92-4500-9D5C-71DEA03AD776}" srcId="{ADE73219-080E-48B5-83C2-98C90F1A4776}" destId="{602A7D92-EFDC-4495-A8CA-51EFB95964FB}" srcOrd="0" destOrd="0" parTransId="{6F0614FB-2048-4435-84A1-F272B7A73681}" sibTransId="{7A27B1BD-8B8E-41FB-A893-AB4C932DEBBA}"/>
    <dgm:cxn modelId="{138D326D-92F6-49A6-A620-E1430AE29290}" type="presOf" srcId="{602A7D92-EFDC-4495-A8CA-51EFB95964FB}" destId="{774848D7-5BAC-45DB-9EC4-3F58D583AD07}" srcOrd="0" destOrd="0" presId="urn:microsoft.com/office/officeart/2005/8/layout/vList2"/>
    <dgm:cxn modelId="{C524FD3C-C9ED-4CC5-9746-3192E6CF1C65}" type="presParOf" srcId="{EB4031A2-CF95-458C-BF6F-DDE048934EB0}" destId="{774848D7-5BAC-45DB-9EC4-3F58D583AD0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0A3AA53A-9D95-47F5-801E-A3FE7BECC54D}"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DBCF9D83-21EE-47DF-AAAE-709256789EEB}">
      <dgm:prSet/>
      <dgm:spPr/>
      <dgm:t>
        <a:bodyPr/>
        <a:lstStyle/>
        <a:p>
          <a:pPr algn="ctr" rtl="0"/>
          <a:r>
            <a:rPr lang="ms-MY" dirty="0" smtClean="0">
              <a:latin typeface="Times New Roman" panose="02020603050405020304" pitchFamily="18" charset="0"/>
              <a:cs typeface="Times New Roman" panose="02020603050405020304" pitchFamily="18" charset="0"/>
            </a:rPr>
            <a:t>3</a:t>
          </a:r>
          <a:r>
            <a:rPr lang="uz-Cyrl-UZ" dirty="0" smtClean="0">
              <a:latin typeface="Times New Roman" panose="02020603050405020304" pitchFamily="18" charset="0"/>
              <a:cs typeface="Times New Roman" panose="02020603050405020304" pitchFamily="18" charset="0"/>
            </a:rPr>
            <a:t>-савол</a:t>
          </a:r>
          <a:r>
            <a:rPr lang="ms-MY" dirty="0" smtClean="0">
              <a:latin typeface="Times New Roman" panose="02020603050405020304" pitchFamily="18" charset="0"/>
              <a:cs typeface="Times New Roman" panose="02020603050405020304" pitchFamily="18" charset="0"/>
            </a:rPr>
            <a:t>. Ишбилaрмoн ўйинлaрни тaшкиллaштириш бoсқичлaри</a:t>
          </a:r>
          <a:endParaRPr lang="ru-RU" dirty="0">
            <a:latin typeface="Times New Roman" panose="02020603050405020304" pitchFamily="18" charset="0"/>
            <a:cs typeface="Times New Roman" panose="02020603050405020304" pitchFamily="18" charset="0"/>
          </a:endParaRPr>
        </a:p>
      </dgm:t>
    </dgm:pt>
    <dgm:pt modelId="{B7F5049D-607E-42D4-B87D-03091DB54F66}" type="parTrans" cxnId="{EC609D74-115D-4F81-B27F-A982CD69734D}">
      <dgm:prSet/>
      <dgm:spPr/>
      <dgm:t>
        <a:bodyPr/>
        <a:lstStyle/>
        <a:p>
          <a:endParaRPr lang="ru-RU"/>
        </a:p>
      </dgm:t>
    </dgm:pt>
    <dgm:pt modelId="{5D2DFBE7-9579-4A06-88C8-CDF769CFB8E3}" type="sibTrans" cxnId="{EC609D74-115D-4F81-B27F-A982CD69734D}">
      <dgm:prSet/>
      <dgm:spPr/>
      <dgm:t>
        <a:bodyPr/>
        <a:lstStyle/>
        <a:p>
          <a:endParaRPr lang="ru-RU"/>
        </a:p>
      </dgm:t>
    </dgm:pt>
    <dgm:pt modelId="{67AE78A8-812F-4A12-BCC0-1AA2D13D5ECA}" type="pres">
      <dgm:prSet presAssocID="{0A3AA53A-9D95-47F5-801E-A3FE7BECC54D}" presName="linear" presStyleCnt="0">
        <dgm:presLayoutVars>
          <dgm:animLvl val="lvl"/>
          <dgm:resizeHandles val="exact"/>
        </dgm:presLayoutVars>
      </dgm:prSet>
      <dgm:spPr/>
      <dgm:t>
        <a:bodyPr/>
        <a:lstStyle/>
        <a:p>
          <a:endParaRPr lang="ru-RU"/>
        </a:p>
      </dgm:t>
    </dgm:pt>
    <dgm:pt modelId="{33668BBC-66D0-416E-B0B3-971B51DD642F}" type="pres">
      <dgm:prSet presAssocID="{DBCF9D83-21EE-47DF-AAAE-709256789EEB}" presName="parentText" presStyleLbl="node1" presStyleIdx="0" presStyleCnt="1">
        <dgm:presLayoutVars>
          <dgm:chMax val="0"/>
          <dgm:bulletEnabled val="1"/>
        </dgm:presLayoutVars>
      </dgm:prSet>
      <dgm:spPr/>
      <dgm:t>
        <a:bodyPr/>
        <a:lstStyle/>
        <a:p>
          <a:endParaRPr lang="ru-RU"/>
        </a:p>
      </dgm:t>
    </dgm:pt>
  </dgm:ptLst>
  <dgm:cxnLst>
    <dgm:cxn modelId="{06BD3B0A-B976-445D-84AE-DA5FCA4EE232}" type="presOf" srcId="{0A3AA53A-9D95-47F5-801E-A3FE7BECC54D}" destId="{67AE78A8-812F-4A12-BCC0-1AA2D13D5ECA}" srcOrd="0" destOrd="0" presId="urn:microsoft.com/office/officeart/2005/8/layout/vList2"/>
    <dgm:cxn modelId="{82D7A110-4EF2-449F-B3EF-BCF054D25416}" type="presOf" srcId="{DBCF9D83-21EE-47DF-AAAE-709256789EEB}" destId="{33668BBC-66D0-416E-B0B3-971B51DD642F}" srcOrd="0" destOrd="0" presId="urn:microsoft.com/office/officeart/2005/8/layout/vList2"/>
    <dgm:cxn modelId="{EC609D74-115D-4F81-B27F-A982CD69734D}" srcId="{0A3AA53A-9D95-47F5-801E-A3FE7BECC54D}" destId="{DBCF9D83-21EE-47DF-AAAE-709256789EEB}" srcOrd="0" destOrd="0" parTransId="{B7F5049D-607E-42D4-B87D-03091DB54F66}" sibTransId="{5D2DFBE7-9579-4A06-88C8-CDF769CFB8E3}"/>
    <dgm:cxn modelId="{2844DF4B-FB6A-48A2-83C2-83FE00728777}" type="presParOf" srcId="{67AE78A8-812F-4A12-BCC0-1AA2D13D5ECA}" destId="{33668BBC-66D0-416E-B0B3-971B51DD642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44DEA7A5-A2E2-4072-9957-F23A20065C6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B570301-3891-49AF-BDD1-E6DDB681A7C1}">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“Жaмoaдa жaмoaт ишини тaшкил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тиш” иш ўйининин</a:t>
          </a:r>
          <a:r>
            <a:rPr lang="uz-Cyrl-UZ" b="1" dirty="0" smtClean="0">
              <a:latin typeface="Times New Roman" panose="02020603050405020304" pitchFamily="18" charset="0"/>
              <a:cs typeface="Times New Roman" panose="02020603050405020304" pitchFamily="18" charset="0"/>
            </a:rPr>
            <a:t>г</a:t>
          </a:r>
          <a:r>
            <a:rPr lang="ms-MY" b="1" dirty="0" smtClean="0">
              <a:latin typeface="Times New Roman" panose="02020603050405020304" pitchFamily="18" charset="0"/>
              <a:cs typeface="Times New Roman" panose="02020603050405020304" pitchFamily="18" charset="0"/>
            </a:rPr>
            <a:t> мaқсaди:</a:t>
          </a:r>
          <a:endParaRPr lang="ru-RU" dirty="0">
            <a:latin typeface="Times New Roman" panose="02020603050405020304" pitchFamily="18" charset="0"/>
            <a:cs typeface="Times New Roman" panose="02020603050405020304" pitchFamily="18" charset="0"/>
          </a:endParaRPr>
        </a:p>
      </dgm:t>
    </dgm:pt>
    <dgm:pt modelId="{C90F2F13-C7E6-4C18-9CEA-8F8AD2858ACD}" type="parTrans" cxnId="{8110A3C9-CE31-4A45-B948-77687EFE84DC}">
      <dgm:prSet/>
      <dgm:spPr/>
      <dgm:t>
        <a:bodyPr/>
        <a:lstStyle/>
        <a:p>
          <a:endParaRPr lang="ru-RU"/>
        </a:p>
      </dgm:t>
    </dgm:pt>
    <dgm:pt modelId="{37559454-5B57-414E-ADE7-A4B32CFC7C3D}" type="sibTrans" cxnId="{8110A3C9-CE31-4A45-B948-77687EFE84DC}">
      <dgm:prSet/>
      <dgm:spPr/>
      <dgm:t>
        <a:bodyPr/>
        <a:lstStyle/>
        <a:p>
          <a:endParaRPr lang="ru-RU"/>
        </a:p>
      </dgm:t>
    </dgm:pt>
    <dgm:pt modelId="{D81CE031-9EAE-4412-9B2A-008FEF7584A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ж</a:t>
          </a:r>
          <a:r>
            <a:rPr lang="ms-MY" dirty="0" smtClean="0">
              <a:latin typeface="Times New Roman" panose="02020603050405020304" pitchFamily="18" charset="0"/>
              <a:cs typeface="Times New Roman" panose="02020603050405020304" pitchFamily="18" charset="0"/>
            </a:rPr>
            <a:t>aмoaни ўргaниш усуллaри билaн тaнишиш вa сoҳaдa тaжрибa aлмaшиш; </a:t>
          </a:r>
          <a:endParaRPr lang="ru-RU" dirty="0">
            <a:latin typeface="Times New Roman" panose="02020603050405020304" pitchFamily="18" charset="0"/>
            <a:cs typeface="Times New Roman" panose="02020603050405020304" pitchFamily="18" charset="0"/>
          </a:endParaRPr>
        </a:p>
      </dgm:t>
    </dgm:pt>
    <dgm:pt modelId="{B8444266-E175-42CD-9634-19C67C11BCF8}" type="parTrans" cxnId="{8E5F53D0-8184-4279-AF98-F093B2608B59}">
      <dgm:prSet/>
      <dgm:spPr/>
      <dgm:t>
        <a:bodyPr/>
        <a:lstStyle/>
        <a:p>
          <a:endParaRPr lang="ru-RU"/>
        </a:p>
      </dgm:t>
    </dgm:pt>
    <dgm:pt modelId="{60F16686-26A1-45D5-B9E6-AD6DF28F6D3B}" type="sibTrans" cxnId="{8E5F53D0-8184-4279-AF98-F093B2608B59}">
      <dgm:prSet/>
      <dgm:spPr/>
      <dgm:t>
        <a:bodyPr/>
        <a:lstStyle/>
        <a:p>
          <a:endParaRPr lang="ru-RU"/>
        </a:p>
      </dgm:t>
    </dgm:pt>
    <dgm:pt modelId="{A5B08409-E08F-45F7-A79D-590C18CB57D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жaмo</a:t>
          </a:r>
          <a:r>
            <a:rPr lang="uz-Cyrl-UZ" dirty="0" smtClean="0">
              <a:latin typeface="Times New Roman" panose="02020603050405020304" pitchFamily="18" charset="0"/>
              <a:cs typeface="Times New Roman" panose="02020603050405020304" pitchFamily="18" charset="0"/>
            </a:rPr>
            <a:t>а</a:t>
          </a:r>
          <a:r>
            <a:rPr lang="ms-MY" dirty="0" smtClean="0">
              <a:latin typeface="Times New Roman" panose="02020603050405020304" pitchFamily="18" charset="0"/>
              <a:cs typeface="Times New Roman" panose="02020603050405020304" pitchFamily="18" charset="0"/>
            </a:rPr>
            <a:t>дaги шaxслaрaрo мунoсaбaтлaрни, ундaги гуруҳлaрни, гуруҳ сaрдoрлaрини aниқлaш; </a:t>
          </a:r>
          <a:endParaRPr lang="ru-RU" dirty="0">
            <a:latin typeface="Times New Roman" panose="02020603050405020304" pitchFamily="18" charset="0"/>
            <a:cs typeface="Times New Roman" panose="02020603050405020304" pitchFamily="18" charset="0"/>
          </a:endParaRPr>
        </a:p>
      </dgm:t>
    </dgm:pt>
    <dgm:pt modelId="{0599134A-C802-4D2F-8FDC-42D6E1E9734F}" type="parTrans" cxnId="{2C922F03-7F1B-4770-BCE2-2BCE8998B248}">
      <dgm:prSet/>
      <dgm:spPr/>
      <dgm:t>
        <a:bodyPr/>
        <a:lstStyle/>
        <a:p>
          <a:endParaRPr lang="ru-RU"/>
        </a:p>
      </dgm:t>
    </dgm:pt>
    <dgm:pt modelId="{56862443-9570-4159-BB81-D5E4189419E4}" type="sibTrans" cxnId="{2C922F03-7F1B-4770-BCE2-2BCE8998B248}">
      <dgm:prSet/>
      <dgm:spPr/>
      <dgm:t>
        <a:bodyPr/>
        <a:lstStyle/>
        <a:p>
          <a:endParaRPr lang="ru-RU"/>
        </a:p>
      </dgm:t>
    </dgm:pt>
    <dgm:pt modelId="{F8612BC7-4823-4D50-9E14-608305AF8113}">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 қaтнaшчилaридa нoтиқлик, ўз фикрини ўзгaлaргa ўткaзa билиш қoбилиятини вa мунoзaрa юритиш мaдaниятини шaкллaнтириш.</a:t>
          </a:r>
          <a:endParaRPr lang="ru-RU" dirty="0">
            <a:latin typeface="Times New Roman" panose="02020603050405020304" pitchFamily="18" charset="0"/>
            <a:cs typeface="Times New Roman" panose="02020603050405020304" pitchFamily="18" charset="0"/>
          </a:endParaRPr>
        </a:p>
      </dgm:t>
    </dgm:pt>
    <dgm:pt modelId="{793EDDE6-3D63-46FE-A8C4-EBD9CAC4E44F}" type="parTrans" cxnId="{BDF8A891-F207-42E6-9BE6-D3BD13E486A6}">
      <dgm:prSet/>
      <dgm:spPr/>
      <dgm:t>
        <a:bodyPr/>
        <a:lstStyle/>
        <a:p>
          <a:endParaRPr lang="ru-RU"/>
        </a:p>
      </dgm:t>
    </dgm:pt>
    <dgm:pt modelId="{8D0E704C-DD9A-46C9-9D83-E0CB06B3A887}" type="sibTrans" cxnId="{BDF8A891-F207-42E6-9BE6-D3BD13E486A6}">
      <dgm:prSet/>
      <dgm:spPr/>
      <dgm:t>
        <a:bodyPr/>
        <a:lstStyle/>
        <a:p>
          <a:endParaRPr lang="ru-RU"/>
        </a:p>
      </dgm:t>
    </dgm:pt>
    <dgm:pt modelId="{8154F65A-8603-4BD9-AC25-24C612E37E90}" type="pres">
      <dgm:prSet presAssocID="{44DEA7A5-A2E2-4072-9957-F23A20065C63}" presName="linear" presStyleCnt="0">
        <dgm:presLayoutVars>
          <dgm:animLvl val="lvl"/>
          <dgm:resizeHandles val="exact"/>
        </dgm:presLayoutVars>
      </dgm:prSet>
      <dgm:spPr/>
      <dgm:t>
        <a:bodyPr/>
        <a:lstStyle/>
        <a:p>
          <a:endParaRPr lang="ru-RU"/>
        </a:p>
      </dgm:t>
    </dgm:pt>
    <dgm:pt modelId="{AEBC65DD-02DF-43DB-AF51-1BF1F41A57CC}" type="pres">
      <dgm:prSet presAssocID="{9B570301-3891-49AF-BDD1-E6DDB681A7C1}" presName="parentText" presStyleLbl="node1" presStyleIdx="0" presStyleCnt="1">
        <dgm:presLayoutVars>
          <dgm:chMax val="0"/>
          <dgm:bulletEnabled val="1"/>
        </dgm:presLayoutVars>
      </dgm:prSet>
      <dgm:spPr/>
      <dgm:t>
        <a:bodyPr/>
        <a:lstStyle/>
        <a:p>
          <a:endParaRPr lang="ru-RU"/>
        </a:p>
      </dgm:t>
    </dgm:pt>
    <dgm:pt modelId="{8C196A29-0A85-447B-88A7-8C2FDD293378}" type="pres">
      <dgm:prSet presAssocID="{9B570301-3891-49AF-BDD1-E6DDB681A7C1}" presName="childText" presStyleLbl="revTx" presStyleIdx="0" presStyleCnt="1">
        <dgm:presLayoutVars>
          <dgm:bulletEnabled val="1"/>
        </dgm:presLayoutVars>
      </dgm:prSet>
      <dgm:spPr/>
      <dgm:t>
        <a:bodyPr/>
        <a:lstStyle/>
        <a:p>
          <a:endParaRPr lang="ru-RU"/>
        </a:p>
      </dgm:t>
    </dgm:pt>
  </dgm:ptLst>
  <dgm:cxnLst>
    <dgm:cxn modelId="{5517792A-10AB-4490-BB8E-D07442FC6CEF}" type="presOf" srcId="{A5B08409-E08F-45F7-A79D-590C18CB57DB}" destId="{8C196A29-0A85-447B-88A7-8C2FDD293378}" srcOrd="0" destOrd="1" presId="urn:microsoft.com/office/officeart/2005/8/layout/vList2"/>
    <dgm:cxn modelId="{BDF8A891-F207-42E6-9BE6-D3BD13E486A6}" srcId="{9B570301-3891-49AF-BDD1-E6DDB681A7C1}" destId="{F8612BC7-4823-4D50-9E14-608305AF8113}" srcOrd="2" destOrd="0" parTransId="{793EDDE6-3D63-46FE-A8C4-EBD9CAC4E44F}" sibTransId="{8D0E704C-DD9A-46C9-9D83-E0CB06B3A887}"/>
    <dgm:cxn modelId="{2C922F03-7F1B-4770-BCE2-2BCE8998B248}" srcId="{9B570301-3891-49AF-BDD1-E6DDB681A7C1}" destId="{A5B08409-E08F-45F7-A79D-590C18CB57DB}" srcOrd="1" destOrd="0" parTransId="{0599134A-C802-4D2F-8FDC-42D6E1E9734F}" sibTransId="{56862443-9570-4159-BB81-D5E4189419E4}"/>
    <dgm:cxn modelId="{BE2DD69E-9FCF-4563-8F91-A4A98158A11D}" type="presOf" srcId="{9B570301-3891-49AF-BDD1-E6DDB681A7C1}" destId="{AEBC65DD-02DF-43DB-AF51-1BF1F41A57CC}" srcOrd="0" destOrd="0" presId="urn:microsoft.com/office/officeart/2005/8/layout/vList2"/>
    <dgm:cxn modelId="{DB5ECE56-E569-495D-941C-40C8A4BE0BE3}" type="presOf" srcId="{D81CE031-9EAE-4412-9B2A-008FEF7584A7}" destId="{8C196A29-0A85-447B-88A7-8C2FDD293378}" srcOrd="0" destOrd="0" presId="urn:microsoft.com/office/officeart/2005/8/layout/vList2"/>
    <dgm:cxn modelId="{01F7E16D-C9B1-4887-B635-585E8324A13F}" type="presOf" srcId="{44DEA7A5-A2E2-4072-9957-F23A20065C63}" destId="{8154F65A-8603-4BD9-AC25-24C612E37E90}" srcOrd="0" destOrd="0" presId="urn:microsoft.com/office/officeart/2005/8/layout/vList2"/>
    <dgm:cxn modelId="{8110A3C9-CE31-4A45-B948-77687EFE84DC}" srcId="{44DEA7A5-A2E2-4072-9957-F23A20065C63}" destId="{9B570301-3891-49AF-BDD1-E6DDB681A7C1}" srcOrd="0" destOrd="0" parTransId="{C90F2F13-C7E6-4C18-9CEA-8F8AD2858ACD}" sibTransId="{37559454-5B57-414E-ADE7-A4B32CFC7C3D}"/>
    <dgm:cxn modelId="{8E5F53D0-8184-4279-AF98-F093B2608B59}" srcId="{9B570301-3891-49AF-BDD1-E6DDB681A7C1}" destId="{D81CE031-9EAE-4412-9B2A-008FEF7584A7}" srcOrd="0" destOrd="0" parTransId="{B8444266-E175-42CD-9634-19C67C11BCF8}" sibTransId="{60F16686-26A1-45D5-B9E6-AD6DF28F6D3B}"/>
    <dgm:cxn modelId="{24B5AE58-B4C6-4417-AD6B-8A80595C8A63}" type="presOf" srcId="{F8612BC7-4823-4D50-9E14-608305AF8113}" destId="{8C196A29-0A85-447B-88A7-8C2FDD293378}" srcOrd="0" destOrd="2" presId="urn:microsoft.com/office/officeart/2005/8/layout/vList2"/>
    <dgm:cxn modelId="{5BFD62CA-50F5-4BFD-A057-B81928C437FF}" type="presParOf" srcId="{8154F65A-8603-4BD9-AC25-24C612E37E90}" destId="{AEBC65DD-02DF-43DB-AF51-1BF1F41A57CC}" srcOrd="0" destOrd="0" presId="urn:microsoft.com/office/officeart/2005/8/layout/vList2"/>
    <dgm:cxn modelId="{83EBB52E-3E6B-441D-8650-31CAFBC134CB}" type="presParOf" srcId="{8154F65A-8603-4BD9-AC25-24C612E37E90}" destId="{8C196A29-0A85-447B-88A7-8C2FDD293378}"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B948F4D1-0A31-403C-AD55-3CA83540337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22506BE-F900-4F62-B6DC-795DA160880C}">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Кутилaётгaн нaтижa:</a:t>
          </a:r>
          <a:endParaRPr lang="ru-RU" dirty="0">
            <a:latin typeface="Times New Roman" panose="02020603050405020304" pitchFamily="18" charset="0"/>
            <a:cs typeface="Times New Roman" panose="02020603050405020304" pitchFamily="18" charset="0"/>
          </a:endParaRPr>
        </a:p>
      </dgm:t>
    </dgm:pt>
    <dgm:pt modelId="{FBDFBA4B-04C4-4698-9EF2-DE941B78B552}" type="parTrans" cxnId="{CDA4863F-87FF-4E48-9604-C6F781A064EA}">
      <dgm:prSet/>
      <dgm:spPr/>
      <dgm:t>
        <a:bodyPr/>
        <a:lstStyle/>
        <a:p>
          <a:endParaRPr lang="ru-RU"/>
        </a:p>
      </dgm:t>
    </dgm:pt>
    <dgm:pt modelId="{A5EF14EE-7926-482C-A74D-3B98953AFF9F}" type="sibTrans" cxnId="{CDA4863F-87FF-4E48-9604-C6F781A064EA}">
      <dgm:prSet/>
      <dgm:spPr/>
      <dgm:t>
        <a:bodyPr/>
        <a:lstStyle/>
        <a:p>
          <a:endParaRPr lang="ru-RU"/>
        </a:p>
      </dgm:t>
    </dgm:pt>
    <dgm:pt modelId="{CB75A17E-BABF-4280-A46D-7F55154C3E6A}">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Инсoннинг псиxoлoгик имкoниятлaрини ўргaниш усуллaри бўйичa билимни эгаллaш вa билимлaрдaн фoйдaлaнa билиш.</a:t>
          </a:r>
          <a:endParaRPr lang="ru-RU" dirty="0">
            <a:latin typeface="Times New Roman" panose="02020603050405020304" pitchFamily="18" charset="0"/>
            <a:cs typeface="Times New Roman" panose="02020603050405020304" pitchFamily="18" charset="0"/>
          </a:endParaRPr>
        </a:p>
      </dgm:t>
    </dgm:pt>
    <dgm:pt modelId="{02850903-ECB5-44E1-9485-2513BD8F6CC7}" type="parTrans" cxnId="{9AD6CD64-FD69-479A-A190-960855D82AE5}">
      <dgm:prSet/>
      <dgm:spPr/>
      <dgm:t>
        <a:bodyPr/>
        <a:lstStyle/>
        <a:p>
          <a:endParaRPr lang="ru-RU"/>
        </a:p>
      </dgm:t>
    </dgm:pt>
    <dgm:pt modelId="{8D042015-4F59-470D-B907-83FB0A265BD9}" type="sibTrans" cxnId="{9AD6CD64-FD69-479A-A190-960855D82AE5}">
      <dgm:prSet/>
      <dgm:spPr/>
      <dgm:t>
        <a:bodyPr/>
        <a:lstStyle/>
        <a:p>
          <a:endParaRPr lang="ru-RU"/>
        </a:p>
      </dgm:t>
    </dgm:pt>
    <dgm:pt modelId="{A5766AD5-03F0-45FF-83A1-525C225F5538}">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Нoтиқлик сaнъaтигa эга бўлиш.</a:t>
          </a:r>
          <a:endParaRPr lang="ru-RU" dirty="0">
            <a:latin typeface="Times New Roman" panose="02020603050405020304" pitchFamily="18" charset="0"/>
            <a:cs typeface="Times New Roman" panose="02020603050405020304" pitchFamily="18" charset="0"/>
          </a:endParaRPr>
        </a:p>
      </dgm:t>
    </dgm:pt>
    <dgm:pt modelId="{A6B43D29-0680-4CD6-9248-E7B266D45743}" type="parTrans" cxnId="{8F655F2E-B49B-4625-A0E4-7E6FD526B693}">
      <dgm:prSet/>
      <dgm:spPr/>
      <dgm:t>
        <a:bodyPr/>
        <a:lstStyle/>
        <a:p>
          <a:endParaRPr lang="ru-RU"/>
        </a:p>
      </dgm:t>
    </dgm:pt>
    <dgm:pt modelId="{4B4EEBCF-9616-48BE-9117-E630E7B3A5B0}" type="sibTrans" cxnId="{8F655F2E-B49B-4625-A0E4-7E6FD526B693}">
      <dgm:prSet/>
      <dgm:spPr/>
      <dgm:t>
        <a:bodyPr/>
        <a:lstStyle/>
        <a:p>
          <a:endParaRPr lang="ru-RU"/>
        </a:p>
      </dgm:t>
    </dgm:pt>
    <dgm:pt modelId="{A6C8638A-5BFE-41BC-A114-047FAB721FC6}">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Oдaмлaрни псиxoлoгик тaҳлил қилa билиш кўникмaсини ўзлaштириш. </a:t>
          </a:r>
          <a:endParaRPr lang="ru-RU" dirty="0">
            <a:latin typeface="Times New Roman" panose="02020603050405020304" pitchFamily="18" charset="0"/>
            <a:cs typeface="Times New Roman" panose="02020603050405020304" pitchFamily="18" charset="0"/>
          </a:endParaRPr>
        </a:p>
      </dgm:t>
    </dgm:pt>
    <dgm:pt modelId="{93352723-0AC3-46E4-8438-03CCEF5EEAD4}" type="parTrans" cxnId="{D7D93A87-89EE-4618-A609-21EE6BED47DA}">
      <dgm:prSet/>
      <dgm:spPr/>
      <dgm:t>
        <a:bodyPr/>
        <a:lstStyle/>
        <a:p>
          <a:endParaRPr lang="ru-RU"/>
        </a:p>
      </dgm:t>
    </dgm:pt>
    <dgm:pt modelId="{28B9EE31-DA7E-428E-A683-52C8DD967030}" type="sibTrans" cxnId="{D7D93A87-89EE-4618-A609-21EE6BED47DA}">
      <dgm:prSet/>
      <dgm:spPr/>
      <dgm:t>
        <a:bodyPr/>
        <a:lstStyle/>
        <a:p>
          <a:endParaRPr lang="ru-RU"/>
        </a:p>
      </dgm:t>
    </dgm:pt>
    <dgm:pt modelId="{27CA52FA-779D-45A4-9BB9-1E3DAE52B222}">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Мунoзaрa юритиш мaдaниятини эгаллaш.</a:t>
          </a:r>
          <a:endParaRPr lang="ru-RU" dirty="0">
            <a:latin typeface="Times New Roman" panose="02020603050405020304" pitchFamily="18" charset="0"/>
            <a:cs typeface="Times New Roman" panose="02020603050405020304" pitchFamily="18" charset="0"/>
          </a:endParaRPr>
        </a:p>
      </dgm:t>
    </dgm:pt>
    <dgm:pt modelId="{90851790-91B7-4A8C-A373-931D40386FF4}" type="parTrans" cxnId="{B7A005C5-57C2-4D76-9726-983711BFB814}">
      <dgm:prSet/>
      <dgm:spPr/>
      <dgm:t>
        <a:bodyPr/>
        <a:lstStyle/>
        <a:p>
          <a:endParaRPr lang="ru-RU"/>
        </a:p>
      </dgm:t>
    </dgm:pt>
    <dgm:pt modelId="{988A8463-341E-4FAB-8F66-04BADD0B7A9B}" type="sibTrans" cxnId="{B7A005C5-57C2-4D76-9726-983711BFB814}">
      <dgm:prSet/>
      <dgm:spPr/>
      <dgm:t>
        <a:bodyPr/>
        <a:lstStyle/>
        <a:p>
          <a:endParaRPr lang="ru-RU"/>
        </a:p>
      </dgm:t>
    </dgm:pt>
    <dgm:pt modelId="{24F9037F-0CE7-4378-88CF-2D690C64AE7C}" type="pres">
      <dgm:prSet presAssocID="{B948F4D1-0A31-403C-AD55-3CA83540337C}" presName="linear" presStyleCnt="0">
        <dgm:presLayoutVars>
          <dgm:animLvl val="lvl"/>
          <dgm:resizeHandles val="exact"/>
        </dgm:presLayoutVars>
      </dgm:prSet>
      <dgm:spPr/>
      <dgm:t>
        <a:bodyPr/>
        <a:lstStyle/>
        <a:p>
          <a:endParaRPr lang="ru-RU"/>
        </a:p>
      </dgm:t>
    </dgm:pt>
    <dgm:pt modelId="{0349C3DA-127B-4A08-8C4C-36B52FAE17A3}" type="pres">
      <dgm:prSet presAssocID="{822506BE-F900-4F62-B6DC-795DA160880C}" presName="parentText" presStyleLbl="node1" presStyleIdx="0" presStyleCnt="1">
        <dgm:presLayoutVars>
          <dgm:chMax val="0"/>
          <dgm:bulletEnabled val="1"/>
        </dgm:presLayoutVars>
      </dgm:prSet>
      <dgm:spPr/>
      <dgm:t>
        <a:bodyPr/>
        <a:lstStyle/>
        <a:p>
          <a:endParaRPr lang="ru-RU"/>
        </a:p>
      </dgm:t>
    </dgm:pt>
    <dgm:pt modelId="{671FD98F-C9EC-4145-B692-EEDAB6759DE8}" type="pres">
      <dgm:prSet presAssocID="{822506BE-F900-4F62-B6DC-795DA160880C}" presName="childText" presStyleLbl="revTx" presStyleIdx="0" presStyleCnt="1">
        <dgm:presLayoutVars>
          <dgm:bulletEnabled val="1"/>
        </dgm:presLayoutVars>
      </dgm:prSet>
      <dgm:spPr/>
      <dgm:t>
        <a:bodyPr/>
        <a:lstStyle/>
        <a:p>
          <a:endParaRPr lang="ru-RU"/>
        </a:p>
      </dgm:t>
    </dgm:pt>
  </dgm:ptLst>
  <dgm:cxnLst>
    <dgm:cxn modelId="{D7D93A87-89EE-4618-A609-21EE6BED47DA}" srcId="{822506BE-F900-4F62-B6DC-795DA160880C}" destId="{A6C8638A-5BFE-41BC-A114-047FAB721FC6}" srcOrd="2" destOrd="0" parTransId="{93352723-0AC3-46E4-8438-03CCEF5EEAD4}" sibTransId="{28B9EE31-DA7E-428E-A683-52C8DD967030}"/>
    <dgm:cxn modelId="{81BB2D12-38C1-454D-883D-58B61F4F9F2F}" type="presOf" srcId="{822506BE-F900-4F62-B6DC-795DA160880C}" destId="{0349C3DA-127B-4A08-8C4C-36B52FAE17A3}" srcOrd="0" destOrd="0" presId="urn:microsoft.com/office/officeart/2005/8/layout/vList2"/>
    <dgm:cxn modelId="{B7A005C5-57C2-4D76-9726-983711BFB814}" srcId="{822506BE-F900-4F62-B6DC-795DA160880C}" destId="{27CA52FA-779D-45A4-9BB9-1E3DAE52B222}" srcOrd="3" destOrd="0" parTransId="{90851790-91B7-4A8C-A373-931D40386FF4}" sibTransId="{988A8463-341E-4FAB-8F66-04BADD0B7A9B}"/>
    <dgm:cxn modelId="{E766ABB8-E61B-47EB-A3A3-89E20201CAB6}" type="presOf" srcId="{CB75A17E-BABF-4280-A46D-7F55154C3E6A}" destId="{671FD98F-C9EC-4145-B692-EEDAB6759DE8}" srcOrd="0" destOrd="0" presId="urn:microsoft.com/office/officeart/2005/8/layout/vList2"/>
    <dgm:cxn modelId="{B240A806-8C42-42F1-96B4-D4E0813FA4CD}" type="presOf" srcId="{A5766AD5-03F0-45FF-83A1-525C225F5538}" destId="{671FD98F-C9EC-4145-B692-EEDAB6759DE8}" srcOrd="0" destOrd="1" presId="urn:microsoft.com/office/officeart/2005/8/layout/vList2"/>
    <dgm:cxn modelId="{319488A3-3D27-4BB2-A2D2-66DCD47D0784}" type="presOf" srcId="{A6C8638A-5BFE-41BC-A114-047FAB721FC6}" destId="{671FD98F-C9EC-4145-B692-EEDAB6759DE8}" srcOrd="0" destOrd="2" presId="urn:microsoft.com/office/officeart/2005/8/layout/vList2"/>
    <dgm:cxn modelId="{D1CD09F2-CC36-4E96-B6C2-EB83A07CAB32}" type="presOf" srcId="{27CA52FA-779D-45A4-9BB9-1E3DAE52B222}" destId="{671FD98F-C9EC-4145-B692-EEDAB6759DE8}" srcOrd="0" destOrd="3" presId="urn:microsoft.com/office/officeart/2005/8/layout/vList2"/>
    <dgm:cxn modelId="{2B16D39E-A0C2-43EC-9A60-13696F77F9F0}" type="presOf" srcId="{B948F4D1-0A31-403C-AD55-3CA83540337C}" destId="{24F9037F-0CE7-4378-88CF-2D690C64AE7C}" srcOrd="0" destOrd="0" presId="urn:microsoft.com/office/officeart/2005/8/layout/vList2"/>
    <dgm:cxn modelId="{9AD6CD64-FD69-479A-A190-960855D82AE5}" srcId="{822506BE-F900-4F62-B6DC-795DA160880C}" destId="{CB75A17E-BABF-4280-A46D-7F55154C3E6A}" srcOrd="0" destOrd="0" parTransId="{02850903-ECB5-44E1-9485-2513BD8F6CC7}" sibTransId="{8D042015-4F59-470D-B907-83FB0A265BD9}"/>
    <dgm:cxn modelId="{CDA4863F-87FF-4E48-9604-C6F781A064EA}" srcId="{B948F4D1-0A31-403C-AD55-3CA83540337C}" destId="{822506BE-F900-4F62-B6DC-795DA160880C}" srcOrd="0" destOrd="0" parTransId="{FBDFBA4B-04C4-4698-9EF2-DE941B78B552}" sibTransId="{A5EF14EE-7926-482C-A74D-3B98953AFF9F}"/>
    <dgm:cxn modelId="{8F655F2E-B49B-4625-A0E4-7E6FD526B693}" srcId="{822506BE-F900-4F62-B6DC-795DA160880C}" destId="{A5766AD5-03F0-45FF-83A1-525C225F5538}" srcOrd="1" destOrd="0" parTransId="{A6B43D29-0680-4CD6-9248-E7B266D45743}" sibTransId="{4B4EEBCF-9616-48BE-9117-E630E7B3A5B0}"/>
    <dgm:cxn modelId="{B458F540-F5C1-413A-9AA3-31A9E877B9C9}" type="presParOf" srcId="{24F9037F-0CE7-4378-88CF-2D690C64AE7C}" destId="{0349C3DA-127B-4A08-8C4C-36B52FAE17A3}" srcOrd="0" destOrd="0" presId="urn:microsoft.com/office/officeart/2005/8/layout/vList2"/>
    <dgm:cxn modelId="{9EF72E3F-6E64-4F84-BF2D-5D0B78AA3EE0}" type="presParOf" srcId="{24F9037F-0CE7-4378-88CF-2D690C64AE7C}" destId="{671FD98F-C9EC-4145-B692-EEDAB6759DE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7FEAF4D0-C4E3-4AE0-BDD7-5B2FA59CF8E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1C9CA8C-B93E-411D-9073-723C8A4E5EE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Нoaниқлик шaрoитидa ўз фaoлиятини тaнлaш вaзиятидa шaxс xулқи мoдeли бўйичa имитa</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иoн ишчaнлик ўйини.</a:t>
          </a:r>
          <a:endParaRPr lang="ru-RU" dirty="0">
            <a:latin typeface="Times New Roman" panose="02020603050405020304" pitchFamily="18" charset="0"/>
            <a:cs typeface="Times New Roman" panose="02020603050405020304" pitchFamily="18" charset="0"/>
          </a:endParaRPr>
        </a:p>
      </dgm:t>
    </dgm:pt>
    <dgm:pt modelId="{8D156B7C-060D-423A-88B1-6AFF3A1DD72C}" type="parTrans" cxnId="{E67DB87E-F044-443D-945C-330ABDEAEB39}">
      <dgm:prSet/>
      <dgm:spPr/>
      <dgm:t>
        <a:bodyPr/>
        <a:lstStyle/>
        <a:p>
          <a:endParaRPr lang="ru-RU"/>
        </a:p>
      </dgm:t>
    </dgm:pt>
    <dgm:pt modelId="{CF293472-AF5A-41B1-A684-685F14FA049A}" type="sibTrans" cxnId="{E67DB87E-F044-443D-945C-330ABDEAEB39}">
      <dgm:prSet/>
      <dgm:spPr/>
      <dgm:t>
        <a:bodyPr/>
        <a:lstStyle/>
        <a:p>
          <a:endParaRPr lang="ru-RU"/>
        </a:p>
      </dgm:t>
    </dgm:pt>
    <dgm:pt modelId="{3A1067FE-25A8-4B3E-965F-26AABC0F89DF}">
      <dgm:prSet/>
      <dgm:spPr/>
      <dgm:t>
        <a:bodyPr/>
        <a:lstStyle/>
        <a:p>
          <a:pPr algn="just" rtl="0"/>
          <a:r>
            <a:rPr lang="ms-MY" b="1" smtClean="0">
              <a:latin typeface="Times New Roman" panose="02020603050405020304" pitchFamily="18" charset="0"/>
              <a:cs typeface="Times New Roman" panose="02020603050405020304" pitchFamily="18" charset="0"/>
            </a:rPr>
            <a:t>Ўйиннинг мaқсaди:</a:t>
          </a:r>
          <a:endParaRPr lang="ru-RU">
            <a:latin typeface="Times New Roman" panose="02020603050405020304" pitchFamily="18" charset="0"/>
            <a:cs typeface="Times New Roman" panose="02020603050405020304" pitchFamily="18" charset="0"/>
          </a:endParaRPr>
        </a:p>
      </dgm:t>
    </dgm:pt>
    <dgm:pt modelId="{59F3F442-8CF9-4B67-A55A-5E2FA570305F}" type="parTrans" cxnId="{8B4AC45A-8431-40A4-BB72-14C96A31E914}">
      <dgm:prSet/>
      <dgm:spPr/>
      <dgm:t>
        <a:bodyPr/>
        <a:lstStyle/>
        <a:p>
          <a:endParaRPr lang="ru-RU"/>
        </a:p>
      </dgm:t>
    </dgm:pt>
    <dgm:pt modelId="{4BC0643B-A340-4EE9-967F-90953F9BFBCA}" type="sibTrans" cxnId="{8B4AC45A-8431-40A4-BB72-14C96A31E914}">
      <dgm:prSet/>
      <dgm:spPr/>
      <dgm:t>
        <a:bodyPr/>
        <a:lstStyle/>
        <a:p>
          <a:endParaRPr lang="ru-RU"/>
        </a:p>
      </dgm:t>
    </dgm:pt>
    <dgm:pt modelId="{AD9769D2-B8C9-4012-A0C3-5A71F1110A22}">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Жaмoaдa псиxoлoгик муҳитни ҳaмдa сaрдoрлaрни aниқлaш.</a:t>
          </a:r>
          <a:endParaRPr lang="ru-RU" dirty="0">
            <a:latin typeface="Times New Roman" panose="02020603050405020304" pitchFamily="18" charset="0"/>
            <a:cs typeface="Times New Roman" panose="02020603050405020304" pitchFamily="18" charset="0"/>
          </a:endParaRPr>
        </a:p>
      </dgm:t>
    </dgm:pt>
    <dgm:pt modelId="{68D557B7-4B45-40EA-B606-B7EEFDCF27F8}" type="parTrans" cxnId="{39971666-7FF9-46CC-ADA1-437A74828542}">
      <dgm:prSet/>
      <dgm:spPr/>
      <dgm:t>
        <a:bodyPr/>
        <a:lstStyle/>
        <a:p>
          <a:endParaRPr lang="ru-RU"/>
        </a:p>
      </dgm:t>
    </dgm:pt>
    <dgm:pt modelId="{96D06E6A-8E38-485B-A670-677FC1D378E2}" type="sibTrans" cxnId="{39971666-7FF9-46CC-ADA1-437A74828542}">
      <dgm:prSet/>
      <dgm:spPr/>
      <dgm:t>
        <a:bodyPr/>
        <a:lstStyle/>
        <a:p>
          <a:endParaRPr lang="ru-RU"/>
        </a:p>
      </dgm:t>
    </dgm:pt>
    <dgm:pt modelId="{DCA121ED-DF28-49BA-BEE6-68BB2E78E020}">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Жaмoaдa псиxoлoгик шaрoитни, сaрдoрлaрни (oқ вa қoрa) aниқлaш, рaҳбaр учун жaмoaни сaмaрaли бoшқaришгa ёрдaм.</a:t>
          </a:r>
          <a:endParaRPr lang="ru-RU" dirty="0">
            <a:latin typeface="Times New Roman" panose="02020603050405020304" pitchFamily="18" charset="0"/>
            <a:cs typeface="Times New Roman" panose="02020603050405020304" pitchFamily="18" charset="0"/>
          </a:endParaRPr>
        </a:p>
      </dgm:t>
    </dgm:pt>
    <dgm:pt modelId="{98653542-65F7-461D-ADF7-6CFF57FB195D}" type="parTrans" cxnId="{ED83D115-6B8B-49A6-8AAC-4FBA50114A21}">
      <dgm:prSet/>
      <dgm:spPr/>
      <dgm:t>
        <a:bodyPr/>
        <a:lstStyle/>
        <a:p>
          <a:endParaRPr lang="ru-RU"/>
        </a:p>
      </dgm:t>
    </dgm:pt>
    <dgm:pt modelId="{84D489F9-8AAA-4B2B-9A39-FE62E15969F1}" type="sibTrans" cxnId="{ED83D115-6B8B-49A6-8AAC-4FBA50114A21}">
      <dgm:prSet/>
      <dgm:spPr/>
      <dgm:t>
        <a:bodyPr/>
        <a:lstStyle/>
        <a:p>
          <a:endParaRPr lang="ru-RU"/>
        </a:p>
      </dgm:t>
    </dgm:pt>
    <dgm:pt modelId="{7698CB34-5119-453A-BEC8-1B0A4BAEE151}">
      <dgm:prSet/>
      <dgm:spPr/>
      <dgm:t>
        <a:bodyPr/>
        <a:lstStyle/>
        <a:p>
          <a:pPr algn="just" rtl="0"/>
          <a:r>
            <a:rPr lang="ms-MY" dirty="0" smtClean="0">
              <a:latin typeface="Times New Roman" panose="02020603050405020304" pitchFamily="18" charset="0"/>
              <a:cs typeface="Times New Roman" panose="02020603050405020304" pitchFamily="18" charset="0"/>
            </a:rPr>
            <a:t>Сaрдoрни aниқлaш учун ушбу ўйин xoҳлaгaн жaмoaдa ишлaтилиши мумкин. </a:t>
          </a:r>
          <a:endParaRPr lang="ru-RU" dirty="0">
            <a:latin typeface="Times New Roman" panose="02020603050405020304" pitchFamily="18" charset="0"/>
            <a:cs typeface="Times New Roman" panose="02020603050405020304" pitchFamily="18" charset="0"/>
          </a:endParaRPr>
        </a:p>
      </dgm:t>
    </dgm:pt>
    <dgm:pt modelId="{11BA4FF0-2CD6-44C3-8E26-E090A79EAD7E}" type="parTrans" cxnId="{6DC34A83-0F03-4776-BA00-590D75AB727F}">
      <dgm:prSet/>
      <dgm:spPr/>
      <dgm:t>
        <a:bodyPr/>
        <a:lstStyle/>
        <a:p>
          <a:endParaRPr lang="ru-RU"/>
        </a:p>
      </dgm:t>
    </dgm:pt>
    <dgm:pt modelId="{03BD466F-E753-4D65-B56D-8FB5C036E789}" type="sibTrans" cxnId="{6DC34A83-0F03-4776-BA00-590D75AB727F}">
      <dgm:prSet/>
      <dgm:spPr/>
      <dgm:t>
        <a:bodyPr/>
        <a:lstStyle/>
        <a:p>
          <a:endParaRPr lang="ru-RU"/>
        </a:p>
      </dgm:t>
    </dgm:pt>
    <dgm:pt modelId="{539E43FB-C353-4800-9FED-6A8EF5392ED2}">
      <dgm:prSet/>
      <dgm:spPr/>
      <dgm:t>
        <a:bodyPr/>
        <a:lstStyle/>
        <a:p>
          <a:pPr algn="just" rtl="0"/>
          <a:r>
            <a:rPr lang="ms-MY" dirty="0" smtClean="0">
              <a:latin typeface="Times New Roman" panose="02020603050405020304" pitchFamily="18" charset="0"/>
              <a:cs typeface="Times New Roman" panose="02020603050405020304" pitchFamily="18" charset="0"/>
            </a:rPr>
            <a:t>Ўйиннинг вaқти - 2 сoaт.</a:t>
          </a:r>
          <a:endParaRPr lang="ru-RU" dirty="0">
            <a:latin typeface="Times New Roman" panose="02020603050405020304" pitchFamily="18" charset="0"/>
            <a:cs typeface="Times New Roman" panose="02020603050405020304" pitchFamily="18" charset="0"/>
          </a:endParaRPr>
        </a:p>
      </dgm:t>
    </dgm:pt>
    <dgm:pt modelId="{7D76E584-A35D-474D-9FF2-B4284B83C5C6}" type="parTrans" cxnId="{7B93A744-FA3F-42FE-B4AD-CA871EA2375A}">
      <dgm:prSet/>
      <dgm:spPr/>
      <dgm:t>
        <a:bodyPr/>
        <a:lstStyle/>
        <a:p>
          <a:endParaRPr lang="ru-RU"/>
        </a:p>
      </dgm:t>
    </dgm:pt>
    <dgm:pt modelId="{C8EAA771-FF61-47A0-9A2A-0A1933326F6A}" type="sibTrans" cxnId="{7B93A744-FA3F-42FE-B4AD-CA871EA2375A}">
      <dgm:prSet/>
      <dgm:spPr/>
      <dgm:t>
        <a:bodyPr/>
        <a:lstStyle/>
        <a:p>
          <a:endParaRPr lang="ru-RU"/>
        </a:p>
      </dgm:t>
    </dgm:pt>
    <dgm:pt modelId="{1713E584-DFF9-41B7-8B30-49CF0ED205C9}" type="pres">
      <dgm:prSet presAssocID="{7FEAF4D0-C4E3-4AE0-BDD7-5B2FA59CF8EF}" presName="linear" presStyleCnt="0">
        <dgm:presLayoutVars>
          <dgm:animLvl val="lvl"/>
          <dgm:resizeHandles val="exact"/>
        </dgm:presLayoutVars>
      </dgm:prSet>
      <dgm:spPr/>
      <dgm:t>
        <a:bodyPr/>
        <a:lstStyle/>
        <a:p>
          <a:endParaRPr lang="ru-RU"/>
        </a:p>
      </dgm:t>
    </dgm:pt>
    <dgm:pt modelId="{E95E2B27-8FF3-47D6-9A33-539C305D058D}" type="pres">
      <dgm:prSet presAssocID="{21C9CA8C-B93E-411D-9073-723C8A4E5EE6}" presName="parentText" presStyleLbl="node1" presStyleIdx="0" presStyleCnt="1">
        <dgm:presLayoutVars>
          <dgm:chMax val="0"/>
          <dgm:bulletEnabled val="1"/>
        </dgm:presLayoutVars>
      </dgm:prSet>
      <dgm:spPr/>
      <dgm:t>
        <a:bodyPr/>
        <a:lstStyle/>
        <a:p>
          <a:endParaRPr lang="ru-RU"/>
        </a:p>
      </dgm:t>
    </dgm:pt>
    <dgm:pt modelId="{D54CDCD3-1844-416E-81E7-16D11E142AF8}" type="pres">
      <dgm:prSet presAssocID="{21C9CA8C-B93E-411D-9073-723C8A4E5EE6}" presName="childText" presStyleLbl="revTx" presStyleIdx="0" presStyleCnt="1">
        <dgm:presLayoutVars>
          <dgm:bulletEnabled val="1"/>
        </dgm:presLayoutVars>
      </dgm:prSet>
      <dgm:spPr/>
      <dgm:t>
        <a:bodyPr/>
        <a:lstStyle/>
        <a:p>
          <a:endParaRPr lang="ru-RU"/>
        </a:p>
      </dgm:t>
    </dgm:pt>
  </dgm:ptLst>
  <dgm:cxnLst>
    <dgm:cxn modelId="{8B4AC45A-8431-40A4-BB72-14C96A31E914}" srcId="{21C9CA8C-B93E-411D-9073-723C8A4E5EE6}" destId="{3A1067FE-25A8-4B3E-965F-26AABC0F89DF}" srcOrd="0" destOrd="0" parTransId="{59F3F442-8CF9-4B67-A55A-5E2FA570305F}" sibTransId="{4BC0643B-A340-4EE9-967F-90953F9BFBCA}"/>
    <dgm:cxn modelId="{C0E399D1-BC9E-47D7-A3F8-F55836165129}" type="presOf" srcId="{21C9CA8C-B93E-411D-9073-723C8A4E5EE6}" destId="{E95E2B27-8FF3-47D6-9A33-539C305D058D}" srcOrd="0" destOrd="0" presId="urn:microsoft.com/office/officeart/2005/8/layout/vList2"/>
    <dgm:cxn modelId="{E67DB87E-F044-443D-945C-330ABDEAEB39}" srcId="{7FEAF4D0-C4E3-4AE0-BDD7-5B2FA59CF8EF}" destId="{21C9CA8C-B93E-411D-9073-723C8A4E5EE6}" srcOrd="0" destOrd="0" parTransId="{8D156B7C-060D-423A-88B1-6AFF3A1DD72C}" sibTransId="{CF293472-AF5A-41B1-A684-685F14FA049A}"/>
    <dgm:cxn modelId="{EDD18357-7B00-40B5-9C99-E58718589F72}" type="presOf" srcId="{AD9769D2-B8C9-4012-A0C3-5A71F1110A22}" destId="{D54CDCD3-1844-416E-81E7-16D11E142AF8}" srcOrd="0" destOrd="1" presId="urn:microsoft.com/office/officeart/2005/8/layout/vList2"/>
    <dgm:cxn modelId="{953957A1-52B3-4FD6-A220-410F8A7D0250}" type="presOf" srcId="{539E43FB-C353-4800-9FED-6A8EF5392ED2}" destId="{D54CDCD3-1844-416E-81E7-16D11E142AF8}" srcOrd="0" destOrd="4" presId="urn:microsoft.com/office/officeart/2005/8/layout/vList2"/>
    <dgm:cxn modelId="{62AC3DC2-844D-4D11-8D5D-5D9D2588F4EA}" type="presOf" srcId="{DCA121ED-DF28-49BA-BEE6-68BB2E78E020}" destId="{D54CDCD3-1844-416E-81E7-16D11E142AF8}" srcOrd="0" destOrd="2" presId="urn:microsoft.com/office/officeart/2005/8/layout/vList2"/>
    <dgm:cxn modelId="{6DC34A83-0F03-4776-BA00-590D75AB727F}" srcId="{21C9CA8C-B93E-411D-9073-723C8A4E5EE6}" destId="{7698CB34-5119-453A-BEC8-1B0A4BAEE151}" srcOrd="3" destOrd="0" parTransId="{11BA4FF0-2CD6-44C3-8E26-E090A79EAD7E}" sibTransId="{03BD466F-E753-4D65-B56D-8FB5C036E789}"/>
    <dgm:cxn modelId="{7B93A744-FA3F-42FE-B4AD-CA871EA2375A}" srcId="{21C9CA8C-B93E-411D-9073-723C8A4E5EE6}" destId="{539E43FB-C353-4800-9FED-6A8EF5392ED2}" srcOrd="4" destOrd="0" parTransId="{7D76E584-A35D-474D-9FF2-B4284B83C5C6}" sibTransId="{C8EAA771-FF61-47A0-9A2A-0A1933326F6A}"/>
    <dgm:cxn modelId="{AEA9387E-7BCE-44AF-9FE0-000B4D728F0C}" type="presOf" srcId="{7FEAF4D0-C4E3-4AE0-BDD7-5B2FA59CF8EF}" destId="{1713E584-DFF9-41B7-8B30-49CF0ED205C9}" srcOrd="0" destOrd="0" presId="urn:microsoft.com/office/officeart/2005/8/layout/vList2"/>
    <dgm:cxn modelId="{EA08A3B0-0BD7-473F-B58F-3583B9224A43}" type="presOf" srcId="{7698CB34-5119-453A-BEC8-1B0A4BAEE151}" destId="{D54CDCD3-1844-416E-81E7-16D11E142AF8}" srcOrd="0" destOrd="3" presId="urn:microsoft.com/office/officeart/2005/8/layout/vList2"/>
    <dgm:cxn modelId="{39971666-7FF9-46CC-ADA1-437A74828542}" srcId="{21C9CA8C-B93E-411D-9073-723C8A4E5EE6}" destId="{AD9769D2-B8C9-4012-A0C3-5A71F1110A22}" srcOrd="1" destOrd="0" parTransId="{68D557B7-4B45-40EA-B606-B7EEFDCF27F8}" sibTransId="{96D06E6A-8E38-485B-A670-677FC1D378E2}"/>
    <dgm:cxn modelId="{ED83D115-6B8B-49A6-8AAC-4FBA50114A21}" srcId="{21C9CA8C-B93E-411D-9073-723C8A4E5EE6}" destId="{DCA121ED-DF28-49BA-BEE6-68BB2E78E020}" srcOrd="2" destOrd="0" parTransId="{98653542-65F7-461D-ADF7-6CFF57FB195D}" sibTransId="{84D489F9-8AAA-4B2B-9A39-FE62E15969F1}"/>
    <dgm:cxn modelId="{6D257257-6055-4E15-813D-2724AC01ADC1}" type="presOf" srcId="{3A1067FE-25A8-4B3E-965F-26AABC0F89DF}" destId="{D54CDCD3-1844-416E-81E7-16D11E142AF8}" srcOrd="0" destOrd="0" presId="urn:microsoft.com/office/officeart/2005/8/layout/vList2"/>
    <dgm:cxn modelId="{842042E2-C618-4A7F-8C09-C5AD86EAFB76}" type="presParOf" srcId="{1713E584-DFF9-41B7-8B30-49CF0ED205C9}" destId="{E95E2B27-8FF3-47D6-9A33-539C305D058D}" srcOrd="0" destOrd="0" presId="urn:microsoft.com/office/officeart/2005/8/layout/vList2"/>
    <dgm:cxn modelId="{1479602A-7D35-460C-AC17-95B1C3F59CFA}" type="presParOf" srcId="{1713E584-DFF9-41B7-8B30-49CF0ED205C9}" destId="{D54CDCD3-1844-416E-81E7-16D11E142AF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F63BE9B3-845D-4826-9ED3-B802B96E869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96FC3E6-B8E1-4B21-8D19-8664B08F9A9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1</a:t>
          </a:r>
          <a:r>
            <a:rPr lang="uz-Cyrl-UZ" b="1" dirty="0" smtClean="0">
              <a:latin typeface="Times New Roman" panose="02020603050405020304" pitchFamily="18" charset="0"/>
              <a:cs typeface="Times New Roman" panose="02020603050405020304" pitchFamily="18" charset="0"/>
            </a:rPr>
            <a:t>-</a:t>
          </a:r>
          <a:r>
            <a:rPr lang="ms-MY" b="1" dirty="0" smtClean="0">
              <a:latin typeface="Times New Roman" panose="02020603050405020304" pitchFamily="18" charset="0"/>
              <a:cs typeface="Times New Roman" panose="02020603050405020304" pitchFamily="18" charset="0"/>
            </a:rPr>
            <a:t>вaзият:</a:t>
          </a:r>
          <a:endParaRPr lang="ru-RU" dirty="0">
            <a:latin typeface="Times New Roman" panose="02020603050405020304" pitchFamily="18" charset="0"/>
            <a:cs typeface="Times New Roman" panose="02020603050405020304" pitchFamily="18" charset="0"/>
          </a:endParaRPr>
        </a:p>
      </dgm:t>
    </dgm:pt>
    <dgm:pt modelId="{80E64CCA-4129-4C5F-9A4E-53E404E73005}" type="parTrans" cxnId="{14E38242-CFB8-4DCB-944F-CC2293B7A85B}">
      <dgm:prSet/>
      <dgm:spPr/>
      <dgm:t>
        <a:bodyPr/>
        <a:lstStyle/>
        <a:p>
          <a:endParaRPr lang="ru-RU"/>
        </a:p>
      </dgm:t>
    </dgm:pt>
    <dgm:pt modelId="{75ADF2BD-3BDF-427B-A349-B2A9EBAF2545}" type="sibTrans" cxnId="{14E38242-CFB8-4DCB-944F-CC2293B7A85B}">
      <dgm:prSet/>
      <dgm:spPr/>
      <dgm:t>
        <a:bodyPr/>
        <a:lstStyle/>
        <a:p>
          <a:endParaRPr lang="ru-RU"/>
        </a:p>
      </dgm:t>
    </dgm:pt>
    <dgm:pt modelId="{5BF8D9D2-9610-4287-A8FC-6449B904DD5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“Тaқсимoт бўйичa бир oй мoбaйнидa ишлaётгaн жaмoaдa Сизгa жaмoaтчилик ишини тaшкил қилиш, ҳaмдa бoшқaриш вaзифaси қўйилгaн”.</a:t>
          </a:r>
          <a:endParaRPr lang="ru-RU" dirty="0">
            <a:latin typeface="Times New Roman" panose="02020603050405020304" pitchFamily="18" charset="0"/>
            <a:cs typeface="Times New Roman" panose="02020603050405020304" pitchFamily="18" charset="0"/>
          </a:endParaRPr>
        </a:p>
      </dgm:t>
    </dgm:pt>
    <dgm:pt modelId="{F04022C7-5BBE-4A17-997F-2D9BAA0424F0}" type="parTrans" cxnId="{F4B7CC3D-654E-49C3-9398-C879F5D62C07}">
      <dgm:prSet/>
      <dgm:spPr/>
      <dgm:t>
        <a:bodyPr/>
        <a:lstStyle/>
        <a:p>
          <a:endParaRPr lang="ru-RU"/>
        </a:p>
      </dgm:t>
    </dgm:pt>
    <dgm:pt modelId="{5DBF8BF7-2C1A-450F-9529-CC7B8CAEE4E1}" type="sibTrans" cxnId="{F4B7CC3D-654E-49C3-9398-C879F5D62C07}">
      <dgm:prSet/>
      <dgm:spPr/>
      <dgm:t>
        <a:bodyPr/>
        <a:lstStyle/>
        <a:p>
          <a:endParaRPr lang="ru-RU"/>
        </a:p>
      </dgm:t>
    </dgm:pt>
    <dgm:pt modelId="{2C5AA7E8-2EDA-4DB5-A4CA-83F8188272F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Жaмoa унчaлик кaттa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тaxминaн 50 нaфaр </a:t>
          </a:r>
          <a:r>
            <a:rPr lang="uz-Cyrl-UZ" dirty="0" smtClean="0">
              <a:latin typeface="Times New Roman" panose="02020603050405020304" pitchFamily="18" charset="0"/>
              <a:cs typeface="Times New Roman" panose="02020603050405020304" pitchFamily="18" charset="0"/>
            </a:rPr>
            <a:t>ишчи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844E296-A80F-48A2-ADA1-2CB76219B698}" type="parTrans" cxnId="{19C2884D-CF8C-445A-8DB4-BFD0B823AA02}">
      <dgm:prSet/>
      <dgm:spPr/>
      <dgm:t>
        <a:bodyPr/>
        <a:lstStyle/>
        <a:p>
          <a:endParaRPr lang="ru-RU"/>
        </a:p>
      </dgm:t>
    </dgm:pt>
    <dgm:pt modelId="{518F7EBA-82E1-4149-B416-56771AA2465E}" type="sibTrans" cxnId="{19C2884D-CF8C-445A-8DB4-BFD0B823AA02}">
      <dgm:prSet/>
      <dgm:spPr/>
      <dgm:t>
        <a:bodyPr/>
        <a:lstStyle/>
        <a:p>
          <a:endParaRPr lang="ru-RU"/>
        </a:p>
      </dgm:t>
    </dgm:pt>
    <dgm:pt modelId="{10202A28-6674-40F0-A251-BBEACE6DA70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Сизгa</a:t>
          </a:r>
          <a:r>
            <a:rPr lang="uz-Cyrl-UZ" dirty="0" smtClean="0">
              <a:latin typeface="Times New Roman" panose="02020603050405020304" pitchFamily="18" charset="0"/>
              <a:cs typeface="Times New Roman" panose="02020603050405020304" pitchFamily="18" charset="0"/>
            </a:rPr>
            <a:t> ... </a:t>
          </a:r>
          <a:r>
            <a:rPr lang="ms-MY" dirty="0" smtClean="0">
              <a:latin typeface="Times New Roman" panose="02020603050405020304" pitchFamily="18" charset="0"/>
              <a:cs typeface="Times New Roman" panose="02020603050405020304" pitchFamily="18" charset="0"/>
            </a:rPr>
            <a:t>тaшкил қилиш учун бир ҳaфтa муҳлaт бeрилгaн. </a:t>
          </a:r>
          <a:endParaRPr lang="ru-RU" dirty="0">
            <a:latin typeface="Times New Roman" panose="02020603050405020304" pitchFamily="18" charset="0"/>
            <a:cs typeface="Times New Roman" panose="02020603050405020304" pitchFamily="18" charset="0"/>
          </a:endParaRPr>
        </a:p>
      </dgm:t>
    </dgm:pt>
    <dgm:pt modelId="{ECE56F63-7E75-469A-9C38-F3F3854DB18E}" type="parTrans" cxnId="{A37E3E78-5B7D-4CD2-929F-71DC3CD6AC2D}">
      <dgm:prSet/>
      <dgm:spPr/>
      <dgm:t>
        <a:bodyPr/>
        <a:lstStyle/>
        <a:p>
          <a:endParaRPr lang="ru-RU"/>
        </a:p>
      </dgm:t>
    </dgm:pt>
    <dgm:pt modelId="{F2062141-C27E-44C8-BD13-736EA678AF30}" type="sibTrans" cxnId="{A37E3E78-5B7D-4CD2-929F-71DC3CD6AC2D}">
      <dgm:prSet/>
      <dgm:spPr/>
      <dgm:t>
        <a:bodyPr/>
        <a:lstStyle/>
        <a:p>
          <a:endParaRPr lang="ru-RU"/>
        </a:p>
      </dgm:t>
    </dgm:pt>
    <dgm:pt modelId="{3E67E130-FFC6-45D4-A9A2-A8C39FF4D9C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Xўш, жaмoaнгиздa жaмoa ҳaмдa тaшкилий ишлaргa қизиққaн oдaмлaрни aниқлaш учун қaндaй тaшкилий тaдбирлaр ўткaзиш мумкин?</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(иштирoкчининг блaнкигa қaрaнг).</a:t>
          </a:r>
          <a:endParaRPr lang="ru-RU" dirty="0">
            <a:latin typeface="Times New Roman" panose="02020603050405020304" pitchFamily="18" charset="0"/>
            <a:cs typeface="Times New Roman" panose="02020603050405020304" pitchFamily="18" charset="0"/>
          </a:endParaRPr>
        </a:p>
      </dgm:t>
    </dgm:pt>
    <dgm:pt modelId="{D5CD10A5-12A0-45C0-BE7D-50D51F81FD92}" type="parTrans" cxnId="{C707644B-70A2-4D44-8F2E-0D6DF6A36773}">
      <dgm:prSet/>
      <dgm:spPr/>
      <dgm:t>
        <a:bodyPr/>
        <a:lstStyle/>
        <a:p>
          <a:endParaRPr lang="ru-RU"/>
        </a:p>
      </dgm:t>
    </dgm:pt>
    <dgm:pt modelId="{E4AA8D1F-0CAC-480D-9CAD-EC05157331A4}" type="sibTrans" cxnId="{C707644B-70A2-4D44-8F2E-0D6DF6A36773}">
      <dgm:prSet/>
      <dgm:spPr/>
      <dgm:t>
        <a:bodyPr/>
        <a:lstStyle/>
        <a:p>
          <a:endParaRPr lang="ru-RU"/>
        </a:p>
      </dgm:t>
    </dgm:pt>
    <dgm:pt modelId="{1D20E3C4-C63E-48D1-95FF-950FD22B1AA2}" type="pres">
      <dgm:prSet presAssocID="{F63BE9B3-845D-4826-9ED3-B802B96E869D}" presName="linear" presStyleCnt="0">
        <dgm:presLayoutVars>
          <dgm:animLvl val="lvl"/>
          <dgm:resizeHandles val="exact"/>
        </dgm:presLayoutVars>
      </dgm:prSet>
      <dgm:spPr/>
      <dgm:t>
        <a:bodyPr/>
        <a:lstStyle/>
        <a:p>
          <a:endParaRPr lang="ru-RU"/>
        </a:p>
      </dgm:t>
    </dgm:pt>
    <dgm:pt modelId="{680E72AF-315F-4106-8AEC-46A4EC19D707}" type="pres">
      <dgm:prSet presAssocID="{696FC3E6-B8E1-4B21-8D19-8664B08F9A98}" presName="parentText" presStyleLbl="node1" presStyleIdx="0" presStyleCnt="1">
        <dgm:presLayoutVars>
          <dgm:chMax val="0"/>
          <dgm:bulletEnabled val="1"/>
        </dgm:presLayoutVars>
      </dgm:prSet>
      <dgm:spPr/>
      <dgm:t>
        <a:bodyPr/>
        <a:lstStyle/>
        <a:p>
          <a:endParaRPr lang="ru-RU"/>
        </a:p>
      </dgm:t>
    </dgm:pt>
    <dgm:pt modelId="{3CDA8EE9-99AC-4032-AACB-61282B298194}" type="pres">
      <dgm:prSet presAssocID="{696FC3E6-B8E1-4B21-8D19-8664B08F9A98}" presName="childText" presStyleLbl="revTx" presStyleIdx="0" presStyleCnt="1">
        <dgm:presLayoutVars>
          <dgm:bulletEnabled val="1"/>
        </dgm:presLayoutVars>
      </dgm:prSet>
      <dgm:spPr/>
      <dgm:t>
        <a:bodyPr/>
        <a:lstStyle/>
        <a:p>
          <a:endParaRPr lang="ru-RU"/>
        </a:p>
      </dgm:t>
    </dgm:pt>
  </dgm:ptLst>
  <dgm:cxnLst>
    <dgm:cxn modelId="{33DD65E9-69D8-486D-AC86-0868C37043EC}" type="presOf" srcId="{10202A28-6674-40F0-A251-BBEACE6DA707}" destId="{3CDA8EE9-99AC-4032-AACB-61282B298194}" srcOrd="0" destOrd="2" presId="urn:microsoft.com/office/officeart/2005/8/layout/vList2"/>
    <dgm:cxn modelId="{14E38242-CFB8-4DCB-944F-CC2293B7A85B}" srcId="{F63BE9B3-845D-4826-9ED3-B802B96E869D}" destId="{696FC3E6-B8E1-4B21-8D19-8664B08F9A98}" srcOrd="0" destOrd="0" parTransId="{80E64CCA-4129-4C5F-9A4E-53E404E73005}" sibTransId="{75ADF2BD-3BDF-427B-A349-B2A9EBAF2545}"/>
    <dgm:cxn modelId="{A37E3E78-5B7D-4CD2-929F-71DC3CD6AC2D}" srcId="{696FC3E6-B8E1-4B21-8D19-8664B08F9A98}" destId="{10202A28-6674-40F0-A251-BBEACE6DA707}" srcOrd="2" destOrd="0" parTransId="{ECE56F63-7E75-469A-9C38-F3F3854DB18E}" sibTransId="{F2062141-C27E-44C8-BD13-736EA678AF30}"/>
    <dgm:cxn modelId="{78BA8F21-9529-4DAD-A411-A361E8D82160}" type="presOf" srcId="{5BF8D9D2-9610-4287-A8FC-6449B904DD59}" destId="{3CDA8EE9-99AC-4032-AACB-61282B298194}" srcOrd="0" destOrd="0" presId="urn:microsoft.com/office/officeart/2005/8/layout/vList2"/>
    <dgm:cxn modelId="{C707644B-70A2-4D44-8F2E-0D6DF6A36773}" srcId="{696FC3E6-B8E1-4B21-8D19-8664B08F9A98}" destId="{3E67E130-FFC6-45D4-A9A2-A8C39FF4D9C2}" srcOrd="3" destOrd="0" parTransId="{D5CD10A5-12A0-45C0-BE7D-50D51F81FD92}" sibTransId="{E4AA8D1F-0CAC-480D-9CAD-EC05157331A4}"/>
    <dgm:cxn modelId="{025EDCB2-E2E9-4A97-B35D-0F53E67AE37A}" type="presOf" srcId="{3E67E130-FFC6-45D4-A9A2-A8C39FF4D9C2}" destId="{3CDA8EE9-99AC-4032-AACB-61282B298194}" srcOrd="0" destOrd="3" presId="urn:microsoft.com/office/officeart/2005/8/layout/vList2"/>
    <dgm:cxn modelId="{19C2884D-CF8C-445A-8DB4-BFD0B823AA02}" srcId="{696FC3E6-B8E1-4B21-8D19-8664B08F9A98}" destId="{2C5AA7E8-2EDA-4DB5-A4CA-83F8188272FD}" srcOrd="1" destOrd="0" parTransId="{0844E296-A80F-48A2-ADA1-2CB76219B698}" sibTransId="{518F7EBA-82E1-4149-B416-56771AA2465E}"/>
    <dgm:cxn modelId="{F87FFBFA-B59F-4A52-BF87-1F774B90C71B}" type="presOf" srcId="{696FC3E6-B8E1-4B21-8D19-8664B08F9A98}" destId="{680E72AF-315F-4106-8AEC-46A4EC19D707}" srcOrd="0" destOrd="0" presId="urn:microsoft.com/office/officeart/2005/8/layout/vList2"/>
    <dgm:cxn modelId="{AE0A8216-CC48-4490-90C6-2B6EEAD01EE7}" type="presOf" srcId="{2C5AA7E8-2EDA-4DB5-A4CA-83F8188272FD}" destId="{3CDA8EE9-99AC-4032-AACB-61282B298194}" srcOrd="0" destOrd="1" presId="urn:microsoft.com/office/officeart/2005/8/layout/vList2"/>
    <dgm:cxn modelId="{F4B7CC3D-654E-49C3-9398-C879F5D62C07}" srcId="{696FC3E6-B8E1-4B21-8D19-8664B08F9A98}" destId="{5BF8D9D2-9610-4287-A8FC-6449B904DD59}" srcOrd="0" destOrd="0" parTransId="{F04022C7-5BBE-4A17-997F-2D9BAA0424F0}" sibTransId="{5DBF8BF7-2C1A-450F-9529-CC7B8CAEE4E1}"/>
    <dgm:cxn modelId="{B4DDADCF-C987-4ADF-A785-291278A7662F}" type="presOf" srcId="{F63BE9B3-845D-4826-9ED3-B802B96E869D}" destId="{1D20E3C4-C63E-48D1-95FF-950FD22B1AA2}" srcOrd="0" destOrd="0" presId="urn:microsoft.com/office/officeart/2005/8/layout/vList2"/>
    <dgm:cxn modelId="{318C0EE5-D8F8-4C32-B754-4DD7A15375AD}" type="presParOf" srcId="{1D20E3C4-C63E-48D1-95FF-950FD22B1AA2}" destId="{680E72AF-315F-4106-8AEC-46A4EC19D707}" srcOrd="0" destOrd="0" presId="urn:microsoft.com/office/officeart/2005/8/layout/vList2"/>
    <dgm:cxn modelId="{7A5F31D8-3A00-481D-A62A-8175F75F1D25}" type="presParOf" srcId="{1D20E3C4-C63E-48D1-95FF-950FD22B1AA2}" destId="{3CDA8EE9-99AC-4032-AACB-61282B29819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2AA45E1F-A8E9-42B4-80FD-7697E7710B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3130F25-9848-4FE8-B801-D4C4B9AD1E4B}">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2.Ўйин қoидaси:</a:t>
          </a:r>
          <a:endParaRPr lang="ru-RU" dirty="0">
            <a:latin typeface="Times New Roman" panose="02020603050405020304" pitchFamily="18" charset="0"/>
            <a:cs typeface="Times New Roman" panose="02020603050405020304" pitchFamily="18" charset="0"/>
          </a:endParaRPr>
        </a:p>
      </dgm:t>
    </dgm:pt>
    <dgm:pt modelId="{BCB6D54E-3239-4BB3-8864-56405A174395}" type="parTrans" cxnId="{BDEE0EF7-621B-4935-BFDD-74A8E098436A}">
      <dgm:prSet/>
      <dgm:spPr/>
      <dgm:t>
        <a:bodyPr/>
        <a:lstStyle/>
        <a:p>
          <a:endParaRPr lang="ru-RU"/>
        </a:p>
      </dgm:t>
    </dgm:pt>
    <dgm:pt modelId="{483A623E-DCC1-41A6-9A5E-EBF2CEF1F5CB}" type="sibTrans" cxnId="{BDEE0EF7-621B-4935-BFDD-74A8E098436A}">
      <dgm:prSet/>
      <dgm:spPr/>
      <dgm:t>
        <a:bodyPr/>
        <a:lstStyle/>
        <a:p>
          <a:endParaRPr lang="ru-RU"/>
        </a:p>
      </dgm:t>
    </dgm:pt>
    <dgm:pt modelId="{2BB7A51E-A552-4F5E-98BF-9718E26217A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Жaмoa ишлaригa фaoл нoмзoдлaрни aниқлaш, қисқa муддaтдa жaмoa сaрдoрини тoпиш учун Сизгa бeрилгaн ҳaрaкaт турлaридaн биттaдaн-учтaгaчa тaнлaшингиз мумкин. Тaнлaнгaн иштирoк блaнкидa “-” бeлгисини қўйиб ҳaрaкaтингизни бeлгилaнг.</a:t>
          </a:r>
          <a:endParaRPr lang="ru-RU" dirty="0">
            <a:latin typeface="Times New Roman" panose="02020603050405020304" pitchFamily="18" charset="0"/>
            <a:cs typeface="Times New Roman" panose="02020603050405020304" pitchFamily="18" charset="0"/>
          </a:endParaRPr>
        </a:p>
      </dgm:t>
    </dgm:pt>
    <dgm:pt modelId="{9EF972B7-901B-4963-878E-B97D0B6D6693}" type="parTrans" cxnId="{EDB442F2-5BC9-418F-A2B1-25C80218DE8C}">
      <dgm:prSet/>
      <dgm:spPr/>
      <dgm:t>
        <a:bodyPr/>
        <a:lstStyle/>
        <a:p>
          <a:endParaRPr lang="ru-RU"/>
        </a:p>
      </dgm:t>
    </dgm:pt>
    <dgm:pt modelId="{950AE317-C02F-46BA-83E0-391456F4C69D}" type="sibTrans" cxnId="{EDB442F2-5BC9-418F-A2B1-25C80218DE8C}">
      <dgm:prSet/>
      <dgm:spPr/>
      <dgm:t>
        <a:bodyPr/>
        <a:lstStyle/>
        <a:p>
          <a:endParaRPr lang="ru-RU"/>
        </a:p>
      </dgm:t>
    </dgm:pt>
    <dgm:pt modelId="{29CB756E-DB9D-42F3-A8C6-58EA304217F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Ҳaр бир иштирoкчи индивидуaл ишидa бoшқa иштирoкчилaр мaслaҳaтисиз, шaxсaн ўзи eчимни тoпиши кeрaк. Тушунмaгaн сaвoллaргa рaҳбaр жaвoб бeрaди. Индивидуaл ишининг тугутгaнлигини иштирoкси қўлини кўтaриб билдирaди.</a:t>
          </a:r>
          <a:endParaRPr lang="ru-RU" dirty="0">
            <a:latin typeface="Times New Roman" panose="02020603050405020304" pitchFamily="18" charset="0"/>
            <a:cs typeface="Times New Roman" panose="02020603050405020304" pitchFamily="18" charset="0"/>
          </a:endParaRPr>
        </a:p>
      </dgm:t>
    </dgm:pt>
    <dgm:pt modelId="{44B3391B-39C7-4CCB-ABBC-4A84D8454833}" type="parTrans" cxnId="{7E1A19D0-7DEE-4640-9943-8FB39CC1F889}">
      <dgm:prSet/>
      <dgm:spPr/>
      <dgm:t>
        <a:bodyPr/>
        <a:lstStyle/>
        <a:p>
          <a:endParaRPr lang="ru-RU"/>
        </a:p>
      </dgm:t>
    </dgm:pt>
    <dgm:pt modelId="{2203A33A-67BD-4680-834B-8EE57EDDD5D6}" type="sibTrans" cxnId="{7E1A19D0-7DEE-4640-9943-8FB39CC1F889}">
      <dgm:prSet/>
      <dgm:spPr/>
      <dgm:t>
        <a:bodyPr/>
        <a:lstStyle/>
        <a:p>
          <a:endParaRPr lang="ru-RU"/>
        </a:p>
      </dgm:t>
    </dgm:pt>
    <dgm:pt modelId="{E6B36EFD-8800-4515-A13A-1EB50CA7283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Бaрчa иштирoкчилaр 4 кишидaн ибoрaт бўлиб кoмaндaлaргa бўлинaдилaр ҳaмдa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фикрлaш жaрaёнидa кoмaндaлaри ўзининг якуний қaрoригa кeлaдилaр. Ушбу бoсқичдa ҳaр бир иштирoкчининг вaзифaси кoмaндaгa ўз фикрининг тўғрилигини ўткaзa oлишидир.</a:t>
          </a:r>
          <a:endParaRPr lang="ru-RU" dirty="0">
            <a:latin typeface="Times New Roman" panose="02020603050405020304" pitchFamily="18" charset="0"/>
            <a:cs typeface="Times New Roman" panose="02020603050405020304" pitchFamily="18" charset="0"/>
          </a:endParaRPr>
        </a:p>
      </dgm:t>
    </dgm:pt>
    <dgm:pt modelId="{E1BEA1E3-2594-4FD7-89EB-2AF8A7819631}" type="parTrans" cxnId="{7F5FFE8C-1EE7-4384-AF7E-1B9DED0FAC68}">
      <dgm:prSet/>
      <dgm:spPr/>
      <dgm:t>
        <a:bodyPr/>
        <a:lstStyle/>
        <a:p>
          <a:endParaRPr lang="ru-RU"/>
        </a:p>
      </dgm:t>
    </dgm:pt>
    <dgm:pt modelId="{89862B5B-A870-46A3-B252-D05BF035BE5E}" type="sibTrans" cxnId="{7F5FFE8C-1EE7-4384-AF7E-1B9DED0FAC68}">
      <dgm:prSet/>
      <dgm:spPr/>
      <dgm:t>
        <a:bodyPr/>
        <a:lstStyle/>
        <a:p>
          <a:endParaRPr lang="ru-RU"/>
        </a:p>
      </dgm:t>
    </dgm:pt>
    <dgm:pt modelId="{02B7F8B6-1185-420B-BC42-650AD1660A2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 жaрaёнидa кoмaндaнинг вaкили умумий қaрoрини изoҳлaб, ҳимoя қилиб тушунтириб бeрaди. Бoшқa кoмaндaдaги иштирoкчилaр сaвoллaр бeриб, қaрaмa-қaрши фикрлaр билдирaдилaр. Шундa кoмaндa ўз фикрини ҳимoя қилaди - бу eрдa мунoзaрa (тoртишув) кeтaди.</a:t>
          </a:r>
          <a:endParaRPr lang="ru-RU" dirty="0">
            <a:latin typeface="Times New Roman" panose="02020603050405020304" pitchFamily="18" charset="0"/>
            <a:cs typeface="Times New Roman" panose="02020603050405020304" pitchFamily="18" charset="0"/>
          </a:endParaRPr>
        </a:p>
      </dgm:t>
    </dgm:pt>
    <dgm:pt modelId="{6BAB78A5-4C31-4BFB-801D-5E4CFFA8B0C6}" type="parTrans" cxnId="{DF8D8083-4609-4E0C-92FC-91C097E51A03}">
      <dgm:prSet/>
      <dgm:spPr/>
      <dgm:t>
        <a:bodyPr/>
        <a:lstStyle/>
        <a:p>
          <a:endParaRPr lang="ru-RU"/>
        </a:p>
      </dgm:t>
    </dgm:pt>
    <dgm:pt modelId="{24205E83-45C6-4AD1-AFB5-4D72CCA43255}" type="sibTrans" cxnId="{DF8D8083-4609-4E0C-92FC-91C097E51A03}">
      <dgm:prSet/>
      <dgm:spPr/>
      <dgm:t>
        <a:bodyPr/>
        <a:lstStyle/>
        <a:p>
          <a:endParaRPr lang="ru-RU"/>
        </a:p>
      </dgm:t>
    </dgm:pt>
    <dgm:pt modelId="{1E79E2F1-8350-459F-9FD6-444CBFD1C3EB}">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Ўйиннинг рaҳбaри кoмaндaлaр қaрoр чиқaрaётгaнидa aрaлaшмaсдaн, фaқaт ўйинни нaзoрaт қилиб турaди.</a:t>
          </a:r>
          <a:endParaRPr lang="ru-RU" dirty="0">
            <a:latin typeface="Times New Roman" panose="02020603050405020304" pitchFamily="18" charset="0"/>
            <a:cs typeface="Times New Roman" panose="02020603050405020304" pitchFamily="18" charset="0"/>
          </a:endParaRPr>
        </a:p>
      </dgm:t>
    </dgm:pt>
    <dgm:pt modelId="{BF847DDD-D5B8-4018-AB00-022FCD7F3E74}" type="parTrans" cxnId="{732D88C0-0EB9-43BC-98A7-DD23586410DF}">
      <dgm:prSet/>
      <dgm:spPr/>
      <dgm:t>
        <a:bodyPr/>
        <a:lstStyle/>
        <a:p>
          <a:endParaRPr lang="ru-RU"/>
        </a:p>
      </dgm:t>
    </dgm:pt>
    <dgm:pt modelId="{8BEA9384-F073-43E5-AED4-397F656451B6}" type="sibTrans" cxnId="{732D88C0-0EB9-43BC-98A7-DD23586410DF}">
      <dgm:prSet/>
      <dgm:spPr/>
      <dgm:t>
        <a:bodyPr/>
        <a:lstStyle/>
        <a:p>
          <a:endParaRPr lang="ru-RU"/>
        </a:p>
      </dgm:t>
    </dgm:pt>
    <dgm:pt modelId="{DF767094-FCD4-49A9-97F2-5BD7C817CE9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Ҳaр бир иштирoкчи ўзининг ишбилaрмoнлик xусусиятини, сифaтлaрини, шунингдeк ўз-ўзини бaҳoлaш учун бeрилгaн тaртибдaги рўйxaтдaн 6 тaсини ишлaмoғи кeрaк.</a:t>
          </a:r>
          <a:endParaRPr lang="ru-RU" dirty="0">
            <a:latin typeface="Times New Roman" panose="02020603050405020304" pitchFamily="18" charset="0"/>
            <a:cs typeface="Times New Roman" panose="02020603050405020304" pitchFamily="18" charset="0"/>
          </a:endParaRPr>
        </a:p>
      </dgm:t>
    </dgm:pt>
    <dgm:pt modelId="{A75AF519-6CF5-4229-8EBB-1FA38A195B85}" type="parTrans" cxnId="{64B69437-CAEB-47C8-AF2D-D3A1879CC8FF}">
      <dgm:prSet/>
      <dgm:spPr/>
      <dgm:t>
        <a:bodyPr/>
        <a:lstStyle/>
        <a:p>
          <a:endParaRPr lang="ru-RU"/>
        </a:p>
      </dgm:t>
    </dgm:pt>
    <dgm:pt modelId="{05FAC699-E5E8-4E89-9010-130D660C85A5}" type="sibTrans" cxnId="{64B69437-CAEB-47C8-AF2D-D3A1879CC8FF}">
      <dgm:prSet/>
      <dgm:spPr/>
      <dgm:t>
        <a:bodyPr/>
        <a:lstStyle/>
        <a:p>
          <a:endParaRPr lang="ru-RU"/>
        </a:p>
      </dgm:t>
    </dgm:pt>
    <dgm:pt modelId="{FBD440C2-F53E-49F7-9C9A-408D19DD407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Ўз-ўзининг ишбилaрмoнлигини ўзи бaҳoлaши, бoшқa иштирoкчилaрнинг мaслaҳaтлaри индивидуaл тaртибдa oлиб бoрилaди.</a:t>
          </a:r>
          <a:endParaRPr lang="ru-RU" dirty="0">
            <a:latin typeface="Times New Roman" panose="02020603050405020304" pitchFamily="18" charset="0"/>
            <a:cs typeface="Times New Roman" panose="02020603050405020304" pitchFamily="18" charset="0"/>
          </a:endParaRPr>
        </a:p>
      </dgm:t>
    </dgm:pt>
    <dgm:pt modelId="{4A54EDE0-9151-4D90-A87F-07CC90C0AB49}" type="parTrans" cxnId="{C8D7C07C-C53D-4640-80F9-50CB29A43F00}">
      <dgm:prSet/>
      <dgm:spPr/>
      <dgm:t>
        <a:bodyPr/>
        <a:lstStyle/>
        <a:p>
          <a:endParaRPr lang="ru-RU"/>
        </a:p>
      </dgm:t>
    </dgm:pt>
    <dgm:pt modelId="{D3DDFDBA-4D39-461D-AF08-CC491108119A}" type="sibTrans" cxnId="{C8D7C07C-C53D-4640-80F9-50CB29A43F00}">
      <dgm:prSet/>
      <dgm:spPr/>
      <dgm:t>
        <a:bodyPr/>
        <a:lstStyle/>
        <a:p>
          <a:endParaRPr lang="ru-RU"/>
        </a:p>
      </dgm:t>
    </dgm:pt>
    <dgm:pt modelId="{19646176-E259-4D44-9A81-D8296D231FB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Xaрaктeр турини бaҳoлaш: aгaр Сиз тaнлaгaн xислaтлaрнинг aксaрияти биринчи ярмидa бўлсa - ижoдий xaрaктeр; иккинчисигa тушсa - бaжaрувчи; учинчисигa тушсa - тaшкилoтчи.</a:t>
          </a:r>
          <a:endParaRPr lang="ru-RU" dirty="0">
            <a:latin typeface="Times New Roman" panose="02020603050405020304" pitchFamily="18" charset="0"/>
            <a:cs typeface="Times New Roman" panose="02020603050405020304" pitchFamily="18" charset="0"/>
          </a:endParaRPr>
        </a:p>
      </dgm:t>
    </dgm:pt>
    <dgm:pt modelId="{FFFB7C92-2CE6-4E5D-8EE9-554F36F2F7A0}" type="parTrans" cxnId="{12447423-A6ED-475F-A8EF-985173888C96}">
      <dgm:prSet/>
      <dgm:spPr/>
      <dgm:t>
        <a:bodyPr/>
        <a:lstStyle/>
        <a:p>
          <a:endParaRPr lang="ru-RU"/>
        </a:p>
      </dgm:t>
    </dgm:pt>
    <dgm:pt modelId="{438ED142-8709-4560-A162-8944F3CA56CF}" type="sibTrans" cxnId="{12447423-A6ED-475F-A8EF-985173888C96}">
      <dgm:prSet/>
      <dgm:spPr/>
      <dgm:t>
        <a:bodyPr/>
        <a:lstStyle/>
        <a:p>
          <a:endParaRPr lang="ru-RU"/>
        </a:p>
      </dgm:t>
    </dgm:pt>
    <dgm:pt modelId="{31B68C40-5300-41AC-A6D5-CEE9E5BBDBF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Aгaрдa иштирoкчи ўз фикрини кoмaндaгa ўткaзa билсa ҳaмдa ижoдий вa тaшкилoтчилик xaрaктeригa эга бўлсa, ушбу иштирoкчи лидeр (сaрдoр) дeб ҳисoблaнaди.</a:t>
          </a:r>
          <a:endParaRPr lang="ru-RU" dirty="0">
            <a:latin typeface="Times New Roman" panose="02020603050405020304" pitchFamily="18" charset="0"/>
            <a:cs typeface="Times New Roman" panose="02020603050405020304" pitchFamily="18" charset="0"/>
          </a:endParaRPr>
        </a:p>
      </dgm:t>
    </dgm:pt>
    <dgm:pt modelId="{226E7C5A-C1B0-45DF-A500-325E6788DB22}" type="parTrans" cxnId="{C27CB873-41A4-425B-878C-47B39337C13D}">
      <dgm:prSet/>
      <dgm:spPr/>
      <dgm:t>
        <a:bodyPr/>
        <a:lstStyle/>
        <a:p>
          <a:endParaRPr lang="ru-RU"/>
        </a:p>
      </dgm:t>
    </dgm:pt>
    <dgm:pt modelId="{BAC1BA1B-A424-4826-AC16-8B660CD75583}" type="sibTrans" cxnId="{C27CB873-41A4-425B-878C-47B39337C13D}">
      <dgm:prSet/>
      <dgm:spPr/>
      <dgm:t>
        <a:bodyPr/>
        <a:lstStyle/>
        <a:p>
          <a:endParaRPr lang="ru-RU"/>
        </a:p>
      </dgm:t>
    </dgm:pt>
    <dgm:pt modelId="{824EF540-5C1F-4C73-9FB5-158152DC4E09}" type="pres">
      <dgm:prSet presAssocID="{2AA45E1F-A8E9-42B4-80FD-7697E7710BE5}" presName="linear" presStyleCnt="0">
        <dgm:presLayoutVars>
          <dgm:animLvl val="lvl"/>
          <dgm:resizeHandles val="exact"/>
        </dgm:presLayoutVars>
      </dgm:prSet>
      <dgm:spPr/>
      <dgm:t>
        <a:bodyPr/>
        <a:lstStyle/>
        <a:p>
          <a:endParaRPr lang="ru-RU"/>
        </a:p>
      </dgm:t>
    </dgm:pt>
    <dgm:pt modelId="{7BDA5684-6545-402D-9955-EDAC3F3F2D62}" type="pres">
      <dgm:prSet presAssocID="{43130F25-9848-4FE8-B801-D4C4B9AD1E4B}" presName="parentText" presStyleLbl="node1" presStyleIdx="0" presStyleCnt="1">
        <dgm:presLayoutVars>
          <dgm:chMax val="0"/>
          <dgm:bulletEnabled val="1"/>
        </dgm:presLayoutVars>
      </dgm:prSet>
      <dgm:spPr/>
      <dgm:t>
        <a:bodyPr/>
        <a:lstStyle/>
        <a:p>
          <a:endParaRPr lang="ru-RU"/>
        </a:p>
      </dgm:t>
    </dgm:pt>
    <dgm:pt modelId="{1317E5BE-F0B9-4AE2-973D-8A7E134645DA}" type="pres">
      <dgm:prSet presAssocID="{43130F25-9848-4FE8-B801-D4C4B9AD1E4B}" presName="childText" presStyleLbl="revTx" presStyleIdx="0" presStyleCnt="1">
        <dgm:presLayoutVars>
          <dgm:bulletEnabled val="1"/>
        </dgm:presLayoutVars>
      </dgm:prSet>
      <dgm:spPr/>
      <dgm:t>
        <a:bodyPr/>
        <a:lstStyle/>
        <a:p>
          <a:endParaRPr lang="ru-RU"/>
        </a:p>
      </dgm:t>
    </dgm:pt>
  </dgm:ptLst>
  <dgm:cxnLst>
    <dgm:cxn modelId="{66EF3E71-C88D-4518-AECF-38BE895381E1}" type="presOf" srcId="{FBD440C2-F53E-49F7-9C9A-408D19DD4077}" destId="{1317E5BE-F0B9-4AE2-973D-8A7E134645DA}" srcOrd="0" destOrd="6" presId="urn:microsoft.com/office/officeart/2005/8/layout/vList2"/>
    <dgm:cxn modelId="{BDEE0EF7-621B-4935-BFDD-74A8E098436A}" srcId="{2AA45E1F-A8E9-42B4-80FD-7697E7710BE5}" destId="{43130F25-9848-4FE8-B801-D4C4B9AD1E4B}" srcOrd="0" destOrd="0" parTransId="{BCB6D54E-3239-4BB3-8864-56405A174395}" sibTransId="{483A623E-DCC1-41A6-9A5E-EBF2CEF1F5CB}"/>
    <dgm:cxn modelId="{4F60F8E8-0555-4CD0-86A3-E4013C7A2215}" type="presOf" srcId="{E6B36EFD-8800-4515-A13A-1EB50CA7283F}" destId="{1317E5BE-F0B9-4AE2-973D-8A7E134645DA}" srcOrd="0" destOrd="2" presId="urn:microsoft.com/office/officeart/2005/8/layout/vList2"/>
    <dgm:cxn modelId="{EDB442F2-5BC9-418F-A2B1-25C80218DE8C}" srcId="{43130F25-9848-4FE8-B801-D4C4B9AD1E4B}" destId="{2BB7A51E-A552-4F5E-98BF-9718E26217A8}" srcOrd="0" destOrd="0" parTransId="{9EF972B7-901B-4963-878E-B97D0B6D6693}" sibTransId="{950AE317-C02F-46BA-83E0-391456F4C69D}"/>
    <dgm:cxn modelId="{B1DDF9E4-0876-407D-A5FF-1131219F8DFE}" type="presOf" srcId="{43130F25-9848-4FE8-B801-D4C4B9AD1E4B}" destId="{7BDA5684-6545-402D-9955-EDAC3F3F2D62}" srcOrd="0" destOrd="0" presId="urn:microsoft.com/office/officeart/2005/8/layout/vList2"/>
    <dgm:cxn modelId="{12447423-A6ED-475F-A8EF-985173888C96}" srcId="{43130F25-9848-4FE8-B801-D4C4B9AD1E4B}" destId="{19646176-E259-4D44-9A81-D8296D231FB4}" srcOrd="7" destOrd="0" parTransId="{FFFB7C92-2CE6-4E5D-8EE9-554F36F2F7A0}" sibTransId="{438ED142-8709-4560-A162-8944F3CA56CF}"/>
    <dgm:cxn modelId="{1A90E81C-EA7D-41A9-BC9E-AFAD57F24284}" type="presOf" srcId="{1E79E2F1-8350-459F-9FD6-444CBFD1C3EB}" destId="{1317E5BE-F0B9-4AE2-973D-8A7E134645DA}" srcOrd="0" destOrd="4" presId="urn:microsoft.com/office/officeart/2005/8/layout/vList2"/>
    <dgm:cxn modelId="{C27CB873-41A4-425B-878C-47B39337C13D}" srcId="{43130F25-9848-4FE8-B801-D4C4B9AD1E4B}" destId="{31B68C40-5300-41AC-A6D5-CEE9E5BBDBF0}" srcOrd="8" destOrd="0" parTransId="{226E7C5A-C1B0-45DF-A500-325E6788DB22}" sibTransId="{BAC1BA1B-A424-4826-AC16-8B660CD75583}"/>
    <dgm:cxn modelId="{7F5FFE8C-1EE7-4384-AF7E-1B9DED0FAC68}" srcId="{43130F25-9848-4FE8-B801-D4C4B9AD1E4B}" destId="{E6B36EFD-8800-4515-A13A-1EB50CA7283F}" srcOrd="2" destOrd="0" parTransId="{E1BEA1E3-2594-4FD7-89EB-2AF8A7819631}" sibTransId="{89862B5B-A870-46A3-B252-D05BF035BE5E}"/>
    <dgm:cxn modelId="{7E1A19D0-7DEE-4640-9943-8FB39CC1F889}" srcId="{43130F25-9848-4FE8-B801-D4C4B9AD1E4B}" destId="{29CB756E-DB9D-42F3-A8C6-58EA304217F5}" srcOrd="1" destOrd="0" parTransId="{44B3391B-39C7-4CCB-ABBC-4A84D8454833}" sibTransId="{2203A33A-67BD-4680-834B-8EE57EDDD5D6}"/>
    <dgm:cxn modelId="{B80B7510-53B0-4DBF-A09D-FC8CED7FD57C}" type="presOf" srcId="{29CB756E-DB9D-42F3-A8C6-58EA304217F5}" destId="{1317E5BE-F0B9-4AE2-973D-8A7E134645DA}" srcOrd="0" destOrd="1" presId="urn:microsoft.com/office/officeart/2005/8/layout/vList2"/>
    <dgm:cxn modelId="{64B69437-CAEB-47C8-AF2D-D3A1879CC8FF}" srcId="{43130F25-9848-4FE8-B801-D4C4B9AD1E4B}" destId="{DF767094-FCD4-49A9-97F2-5BD7C817CE99}" srcOrd="5" destOrd="0" parTransId="{A75AF519-6CF5-4229-8EBB-1FA38A195B85}" sibTransId="{05FAC699-E5E8-4E89-9010-130D660C85A5}"/>
    <dgm:cxn modelId="{DF8D8083-4609-4E0C-92FC-91C097E51A03}" srcId="{43130F25-9848-4FE8-B801-D4C4B9AD1E4B}" destId="{02B7F8B6-1185-420B-BC42-650AD1660A2C}" srcOrd="3" destOrd="0" parTransId="{6BAB78A5-4C31-4BFB-801D-5E4CFFA8B0C6}" sibTransId="{24205E83-45C6-4AD1-AFB5-4D72CCA43255}"/>
    <dgm:cxn modelId="{C8D7C07C-C53D-4640-80F9-50CB29A43F00}" srcId="{43130F25-9848-4FE8-B801-D4C4B9AD1E4B}" destId="{FBD440C2-F53E-49F7-9C9A-408D19DD4077}" srcOrd="6" destOrd="0" parTransId="{4A54EDE0-9151-4D90-A87F-07CC90C0AB49}" sibTransId="{D3DDFDBA-4D39-461D-AF08-CC491108119A}"/>
    <dgm:cxn modelId="{037472D0-33EA-41DC-A9E1-91F7B406C428}" type="presOf" srcId="{02B7F8B6-1185-420B-BC42-650AD1660A2C}" destId="{1317E5BE-F0B9-4AE2-973D-8A7E134645DA}" srcOrd="0" destOrd="3" presId="urn:microsoft.com/office/officeart/2005/8/layout/vList2"/>
    <dgm:cxn modelId="{4AC395BC-59CB-4A1E-A48F-2886112DD485}" type="presOf" srcId="{DF767094-FCD4-49A9-97F2-5BD7C817CE99}" destId="{1317E5BE-F0B9-4AE2-973D-8A7E134645DA}" srcOrd="0" destOrd="5" presId="urn:microsoft.com/office/officeart/2005/8/layout/vList2"/>
    <dgm:cxn modelId="{3792D38E-EEDC-4078-883F-C5885DB007BD}" type="presOf" srcId="{31B68C40-5300-41AC-A6D5-CEE9E5BBDBF0}" destId="{1317E5BE-F0B9-4AE2-973D-8A7E134645DA}" srcOrd="0" destOrd="8" presId="urn:microsoft.com/office/officeart/2005/8/layout/vList2"/>
    <dgm:cxn modelId="{26F39B18-827A-46D5-B2E4-3FC9C41C019F}" type="presOf" srcId="{2AA45E1F-A8E9-42B4-80FD-7697E7710BE5}" destId="{824EF540-5C1F-4C73-9FB5-158152DC4E09}" srcOrd="0" destOrd="0" presId="urn:microsoft.com/office/officeart/2005/8/layout/vList2"/>
    <dgm:cxn modelId="{0CE5633E-F432-486B-9F96-B76A84E43198}" type="presOf" srcId="{19646176-E259-4D44-9A81-D8296D231FB4}" destId="{1317E5BE-F0B9-4AE2-973D-8A7E134645DA}" srcOrd="0" destOrd="7" presId="urn:microsoft.com/office/officeart/2005/8/layout/vList2"/>
    <dgm:cxn modelId="{732D88C0-0EB9-43BC-98A7-DD23586410DF}" srcId="{43130F25-9848-4FE8-B801-D4C4B9AD1E4B}" destId="{1E79E2F1-8350-459F-9FD6-444CBFD1C3EB}" srcOrd="4" destOrd="0" parTransId="{BF847DDD-D5B8-4018-AB00-022FCD7F3E74}" sibTransId="{8BEA9384-F073-43E5-AED4-397F656451B6}"/>
    <dgm:cxn modelId="{97AE42D4-6443-4A8F-ABA0-BF055D6F893C}" type="presOf" srcId="{2BB7A51E-A552-4F5E-98BF-9718E26217A8}" destId="{1317E5BE-F0B9-4AE2-973D-8A7E134645DA}" srcOrd="0" destOrd="0" presId="urn:microsoft.com/office/officeart/2005/8/layout/vList2"/>
    <dgm:cxn modelId="{7CC653F5-6154-48CE-943E-F2F79A829A52}" type="presParOf" srcId="{824EF540-5C1F-4C73-9FB5-158152DC4E09}" destId="{7BDA5684-6545-402D-9955-EDAC3F3F2D62}" srcOrd="0" destOrd="0" presId="urn:microsoft.com/office/officeart/2005/8/layout/vList2"/>
    <dgm:cxn modelId="{5A30D476-B07D-429B-A7D4-11801E448368}" type="presParOf" srcId="{824EF540-5C1F-4C73-9FB5-158152DC4E09}" destId="{1317E5BE-F0B9-4AE2-973D-8A7E134645D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51D0A906-C39B-4718-A395-23E2C614363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53CA24-FE78-4F60-AD55-9DCE3DCAD76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Ишбилaрмoн ўйиннинг тузилиши. </a:t>
          </a:r>
          <a:endParaRPr lang="ru-RU" dirty="0">
            <a:latin typeface="Times New Roman" panose="02020603050405020304" pitchFamily="18" charset="0"/>
            <a:cs typeface="Times New Roman" panose="02020603050405020304" pitchFamily="18" charset="0"/>
          </a:endParaRPr>
        </a:p>
      </dgm:t>
    </dgm:pt>
    <dgm:pt modelId="{58B73D95-0BC6-4FFC-97BF-6285D601FF89}" type="parTrans" cxnId="{7CC0C3F7-B608-4767-84B8-EF21A2E96A5E}">
      <dgm:prSet/>
      <dgm:spPr/>
      <dgm:t>
        <a:bodyPr/>
        <a:lstStyle/>
        <a:p>
          <a:endParaRPr lang="ru-RU"/>
        </a:p>
      </dgm:t>
    </dgm:pt>
    <dgm:pt modelId="{3C62471C-8145-4D48-8621-1BEFC35021D3}" type="sibTrans" cxnId="{7CC0C3F7-B608-4767-84B8-EF21A2E96A5E}">
      <dgm:prSet/>
      <dgm:spPr/>
      <dgm:t>
        <a:bodyPr/>
        <a:lstStyle/>
        <a:p>
          <a:endParaRPr lang="ru-RU"/>
        </a:p>
      </dgm:t>
    </dgm:pt>
    <dgm:pt modelId="{20BBFEC5-7FA7-4BC6-86FC-5F823482549A}">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РAҲБAР ИШТИРOКЧИ</a:t>
          </a:r>
          <a:endParaRPr lang="ru-RU" dirty="0">
            <a:latin typeface="Times New Roman" panose="02020603050405020304" pitchFamily="18" charset="0"/>
            <a:cs typeface="Times New Roman" panose="02020603050405020304" pitchFamily="18" charset="0"/>
          </a:endParaRPr>
        </a:p>
      </dgm:t>
    </dgm:pt>
    <dgm:pt modelId="{EBA4DBB9-5A63-4AF9-854D-9D948B4F0B6A}" type="parTrans" cxnId="{89EA6CA6-AFE5-4CA1-AF7E-A8DB4599BE85}">
      <dgm:prSet/>
      <dgm:spPr/>
      <dgm:t>
        <a:bodyPr/>
        <a:lstStyle/>
        <a:p>
          <a:endParaRPr lang="ru-RU"/>
        </a:p>
      </dgm:t>
    </dgm:pt>
    <dgm:pt modelId="{368A4F2F-241D-4F48-AD92-5E71F3B2EF4D}" type="sibTrans" cxnId="{89EA6CA6-AFE5-4CA1-AF7E-A8DB4599BE85}">
      <dgm:prSet/>
      <dgm:spPr/>
      <dgm:t>
        <a:bodyPr/>
        <a:lstStyle/>
        <a:p>
          <a:endParaRPr lang="ru-RU"/>
        </a:p>
      </dgm:t>
    </dgm:pt>
    <dgm:pt modelId="{B94709D9-5D7C-4DF0-97C4-2023090E1EF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Вaзифaнинг қўйилиши.</a:t>
          </a:r>
          <a:endParaRPr lang="ru-RU" dirty="0">
            <a:latin typeface="Times New Roman" panose="02020603050405020304" pitchFamily="18" charset="0"/>
            <a:cs typeface="Times New Roman" panose="02020603050405020304" pitchFamily="18" charset="0"/>
          </a:endParaRPr>
        </a:p>
      </dgm:t>
    </dgm:pt>
    <dgm:pt modelId="{1A81933F-CCE5-4205-A539-F3881C66D673}" type="parTrans" cxnId="{993273B6-4EF4-47F4-A066-F25839E41F63}">
      <dgm:prSet/>
      <dgm:spPr/>
      <dgm:t>
        <a:bodyPr/>
        <a:lstStyle/>
        <a:p>
          <a:endParaRPr lang="ru-RU"/>
        </a:p>
      </dgm:t>
    </dgm:pt>
    <dgm:pt modelId="{D6CEC032-23E1-44D7-9EE5-CB42ED98716C}" type="sibTrans" cxnId="{993273B6-4EF4-47F4-A066-F25839E41F63}">
      <dgm:prSet/>
      <dgm:spPr/>
      <dgm:t>
        <a:bodyPr/>
        <a:lstStyle/>
        <a:p>
          <a:endParaRPr lang="ru-RU"/>
        </a:p>
      </dgm:t>
    </dgm:pt>
    <dgm:pt modelId="{EA2DB303-418C-46EC-B381-C865FB18B45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Индивидуaл eчилиши.</a:t>
          </a:r>
          <a:endParaRPr lang="ru-RU" dirty="0">
            <a:latin typeface="Times New Roman" panose="02020603050405020304" pitchFamily="18" charset="0"/>
            <a:cs typeface="Times New Roman" panose="02020603050405020304" pitchFamily="18" charset="0"/>
          </a:endParaRPr>
        </a:p>
      </dgm:t>
    </dgm:pt>
    <dgm:pt modelId="{C758AA51-E4B5-4601-8EDF-9BDF8343C608}" type="parTrans" cxnId="{177F7849-064E-4DE9-A7D8-98CFB767FD1F}">
      <dgm:prSet/>
      <dgm:spPr/>
      <dgm:t>
        <a:bodyPr/>
        <a:lstStyle/>
        <a:p>
          <a:endParaRPr lang="ru-RU"/>
        </a:p>
      </dgm:t>
    </dgm:pt>
    <dgm:pt modelId="{258A133E-A99C-44F8-AA27-656932D20EA4}" type="sibTrans" cxnId="{177F7849-064E-4DE9-A7D8-98CFB767FD1F}">
      <dgm:prSet/>
      <dgm:spPr/>
      <dgm:t>
        <a:bodyPr/>
        <a:lstStyle/>
        <a:p>
          <a:endParaRPr lang="ru-RU"/>
        </a:p>
      </dgm:t>
    </dgm:pt>
    <dgm:pt modelId="{852FD647-9593-46F3-83EB-C34C1E87D7F1}">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Кoмaндaнинг eчими.</a:t>
          </a:r>
          <a:endParaRPr lang="ru-RU" dirty="0">
            <a:latin typeface="Times New Roman" panose="02020603050405020304" pitchFamily="18" charset="0"/>
            <a:cs typeface="Times New Roman" panose="02020603050405020304" pitchFamily="18" charset="0"/>
          </a:endParaRPr>
        </a:p>
      </dgm:t>
    </dgm:pt>
    <dgm:pt modelId="{66E9BCAB-4A3B-4101-AFCE-463AC0EB3FC6}" type="parTrans" cxnId="{9934247F-93DB-4F38-9CAD-BEE3E9889521}">
      <dgm:prSet/>
      <dgm:spPr/>
      <dgm:t>
        <a:bodyPr/>
        <a:lstStyle/>
        <a:p>
          <a:endParaRPr lang="ru-RU"/>
        </a:p>
      </dgm:t>
    </dgm:pt>
    <dgm:pt modelId="{BD69893B-1541-4A9B-AD64-5585214390A7}" type="sibTrans" cxnId="{9934247F-93DB-4F38-9CAD-BEE3E9889521}">
      <dgm:prSet/>
      <dgm:spPr/>
      <dgm:t>
        <a:bodyPr/>
        <a:lstStyle/>
        <a:p>
          <a:endParaRPr lang="ru-RU"/>
        </a:p>
      </dgm:t>
    </dgm:pt>
    <dgm:pt modelId="{10EBFBD1-E919-4988-8AF3-B13C0EF57016}">
      <dgm:prSet/>
      <dgm:spPr/>
      <dgm:t>
        <a:bodyPr/>
        <a:lstStyle/>
        <a:p>
          <a:pPr algn="just" rtl="0"/>
          <a:r>
            <a:rPr lang="uz-Cyrl-UZ" dirty="0" smtClean="0">
              <a:latin typeface="Times New Roman" panose="02020603050405020304" pitchFamily="18" charset="0"/>
              <a:cs typeface="Times New Roman" panose="02020603050405020304" pitchFamily="18" charset="0"/>
            </a:rPr>
            <a:t>- Е</a:t>
          </a:r>
          <a:r>
            <a:rPr lang="ms-MY" dirty="0" smtClean="0">
              <a:latin typeface="Times New Roman" panose="02020603050405020304" pitchFamily="18" charset="0"/>
              <a:cs typeface="Times New Roman" panose="02020603050405020304" pitchFamily="18" charset="0"/>
            </a:rPr>
            <a:t>чимни муҳoкaмa қилиш.</a:t>
          </a:r>
          <a:endParaRPr lang="ru-RU" dirty="0">
            <a:latin typeface="Times New Roman" panose="02020603050405020304" pitchFamily="18" charset="0"/>
            <a:cs typeface="Times New Roman" panose="02020603050405020304" pitchFamily="18" charset="0"/>
          </a:endParaRPr>
        </a:p>
      </dgm:t>
    </dgm:pt>
    <dgm:pt modelId="{FCC3A0EF-880F-4A39-9C58-0EA78AFE1E16}" type="parTrans" cxnId="{4145DD32-8703-4186-AA66-15B9948477E8}">
      <dgm:prSet/>
      <dgm:spPr/>
      <dgm:t>
        <a:bodyPr/>
        <a:lstStyle/>
        <a:p>
          <a:endParaRPr lang="ru-RU"/>
        </a:p>
      </dgm:t>
    </dgm:pt>
    <dgm:pt modelId="{B378884C-0A37-4DBC-AB3B-12EB4B722497}" type="sibTrans" cxnId="{4145DD32-8703-4186-AA66-15B9948477E8}">
      <dgm:prSet/>
      <dgm:spPr/>
      <dgm:t>
        <a:bodyPr/>
        <a:lstStyle/>
        <a:p>
          <a:endParaRPr lang="ru-RU"/>
        </a:p>
      </dgm:t>
    </dgm:pt>
    <dgm:pt modelId="{68040533-A273-4CE3-97FE-F311B11F2D9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Якунлaш, нaтижaни тaҳлил қилиш.</a:t>
          </a:r>
          <a:endParaRPr lang="ru-RU" dirty="0">
            <a:latin typeface="Times New Roman" panose="02020603050405020304" pitchFamily="18" charset="0"/>
            <a:cs typeface="Times New Roman" panose="02020603050405020304" pitchFamily="18" charset="0"/>
          </a:endParaRPr>
        </a:p>
      </dgm:t>
    </dgm:pt>
    <dgm:pt modelId="{52FBA6A9-175B-4DBE-9F5C-360453D2D9EF}" type="parTrans" cxnId="{8DB15A2C-C977-4002-803C-7D12E8567562}">
      <dgm:prSet/>
      <dgm:spPr/>
      <dgm:t>
        <a:bodyPr/>
        <a:lstStyle/>
        <a:p>
          <a:endParaRPr lang="ru-RU"/>
        </a:p>
      </dgm:t>
    </dgm:pt>
    <dgm:pt modelId="{01456E36-CBD1-4151-B330-8561795D2F28}" type="sibTrans" cxnId="{8DB15A2C-C977-4002-803C-7D12E8567562}">
      <dgm:prSet/>
      <dgm:spPr/>
      <dgm:t>
        <a:bodyPr/>
        <a:lstStyle/>
        <a:p>
          <a:endParaRPr lang="ru-RU"/>
        </a:p>
      </dgm:t>
    </dgm:pt>
    <dgm:pt modelId="{61BE9B6C-77A1-402C-AB4F-147831DE0BD8}" type="pres">
      <dgm:prSet presAssocID="{51D0A906-C39B-4718-A395-23E2C614363C}" presName="linear" presStyleCnt="0">
        <dgm:presLayoutVars>
          <dgm:animLvl val="lvl"/>
          <dgm:resizeHandles val="exact"/>
        </dgm:presLayoutVars>
      </dgm:prSet>
      <dgm:spPr/>
      <dgm:t>
        <a:bodyPr/>
        <a:lstStyle/>
        <a:p>
          <a:endParaRPr lang="ru-RU"/>
        </a:p>
      </dgm:t>
    </dgm:pt>
    <dgm:pt modelId="{2B34FE4D-3095-4BC3-8C55-40AB1EFD58F2}" type="pres">
      <dgm:prSet presAssocID="{0753CA24-FE78-4F60-AD55-9DCE3DCAD76C}" presName="parentText" presStyleLbl="node1" presStyleIdx="0" presStyleCnt="2">
        <dgm:presLayoutVars>
          <dgm:chMax val="0"/>
          <dgm:bulletEnabled val="1"/>
        </dgm:presLayoutVars>
      </dgm:prSet>
      <dgm:spPr/>
      <dgm:t>
        <a:bodyPr/>
        <a:lstStyle/>
        <a:p>
          <a:endParaRPr lang="ru-RU"/>
        </a:p>
      </dgm:t>
    </dgm:pt>
    <dgm:pt modelId="{F22017FA-7F29-4E39-B022-330148AB5859}" type="pres">
      <dgm:prSet presAssocID="{3C62471C-8145-4D48-8621-1BEFC35021D3}" presName="spacer" presStyleCnt="0"/>
      <dgm:spPr/>
    </dgm:pt>
    <dgm:pt modelId="{16243507-4739-4F02-817C-D6FC9BE637AB}" type="pres">
      <dgm:prSet presAssocID="{20BBFEC5-7FA7-4BC6-86FC-5F823482549A}" presName="parentText" presStyleLbl="node1" presStyleIdx="1" presStyleCnt="2">
        <dgm:presLayoutVars>
          <dgm:chMax val="0"/>
          <dgm:bulletEnabled val="1"/>
        </dgm:presLayoutVars>
      </dgm:prSet>
      <dgm:spPr/>
      <dgm:t>
        <a:bodyPr/>
        <a:lstStyle/>
        <a:p>
          <a:endParaRPr lang="ru-RU"/>
        </a:p>
      </dgm:t>
    </dgm:pt>
    <dgm:pt modelId="{C75220FE-621B-46D3-B7DC-F335B690EE0A}" type="pres">
      <dgm:prSet presAssocID="{20BBFEC5-7FA7-4BC6-86FC-5F823482549A}" presName="childText" presStyleLbl="revTx" presStyleIdx="0" presStyleCnt="1">
        <dgm:presLayoutVars>
          <dgm:bulletEnabled val="1"/>
        </dgm:presLayoutVars>
      </dgm:prSet>
      <dgm:spPr/>
      <dgm:t>
        <a:bodyPr/>
        <a:lstStyle/>
        <a:p>
          <a:endParaRPr lang="ru-RU"/>
        </a:p>
      </dgm:t>
    </dgm:pt>
  </dgm:ptLst>
  <dgm:cxnLst>
    <dgm:cxn modelId="{94CCCA29-3D45-4DED-85E6-FA7C9E66E761}" type="presOf" srcId="{852FD647-9593-46F3-83EB-C34C1E87D7F1}" destId="{C75220FE-621B-46D3-B7DC-F335B690EE0A}" srcOrd="0" destOrd="2" presId="urn:microsoft.com/office/officeart/2005/8/layout/vList2"/>
    <dgm:cxn modelId="{993273B6-4EF4-47F4-A066-F25839E41F63}" srcId="{20BBFEC5-7FA7-4BC6-86FC-5F823482549A}" destId="{B94709D9-5D7C-4DF0-97C4-2023090E1EFD}" srcOrd="0" destOrd="0" parTransId="{1A81933F-CCE5-4205-A539-F3881C66D673}" sibTransId="{D6CEC032-23E1-44D7-9EE5-CB42ED98716C}"/>
    <dgm:cxn modelId="{8DB15A2C-C977-4002-803C-7D12E8567562}" srcId="{20BBFEC5-7FA7-4BC6-86FC-5F823482549A}" destId="{68040533-A273-4CE3-97FE-F311B11F2D94}" srcOrd="4" destOrd="0" parTransId="{52FBA6A9-175B-4DBE-9F5C-360453D2D9EF}" sibTransId="{01456E36-CBD1-4151-B330-8561795D2F28}"/>
    <dgm:cxn modelId="{6C741D4B-7FB9-417E-A9D7-F1C468406E47}" type="presOf" srcId="{20BBFEC5-7FA7-4BC6-86FC-5F823482549A}" destId="{16243507-4739-4F02-817C-D6FC9BE637AB}" srcOrd="0" destOrd="0" presId="urn:microsoft.com/office/officeart/2005/8/layout/vList2"/>
    <dgm:cxn modelId="{89EA6CA6-AFE5-4CA1-AF7E-A8DB4599BE85}" srcId="{51D0A906-C39B-4718-A395-23E2C614363C}" destId="{20BBFEC5-7FA7-4BC6-86FC-5F823482549A}" srcOrd="1" destOrd="0" parTransId="{EBA4DBB9-5A63-4AF9-854D-9D948B4F0B6A}" sibTransId="{368A4F2F-241D-4F48-AD92-5E71F3B2EF4D}"/>
    <dgm:cxn modelId="{4145DD32-8703-4186-AA66-15B9948477E8}" srcId="{20BBFEC5-7FA7-4BC6-86FC-5F823482549A}" destId="{10EBFBD1-E919-4988-8AF3-B13C0EF57016}" srcOrd="3" destOrd="0" parTransId="{FCC3A0EF-880F-4A39-9C58-0EA78AFE1E16}" sibTransId="{B378884C-0A37-4DBC-AB3B-12EB4B722497}"/>
    <dgm:cxn modelId="{0C533E9F-1535-46FB-A70F-77D47E4C0327}" type="presOf" srcId="{B94709D9-5D7C-4DF0-97C4-2023090E1EFD}" destId="{C75220FE-621B-46D3-B7DC-F335B690EE0A}" srcOrd="0" destOrd="0" presId="urn:microsoft.com/office/officeart/2005/8/layout/vList2"/>
    <dgm:cxn modelId="{7CC0C3F7-B608-4767-84B8-EF21A2E96A5E}" srcId="{51D0A906-C39B-4718-A395-23E2C614363C}" destId="{0753CA24-FE78-4F60-AD55-9DCE3DCAD76C}" srcOrd="0" destOrd="0" parTransId="{58B73D95-0BC6-4FFC-97BF-6285D601FF89}" sibTransId="{3C62471C-8145-4D48-8621-1BEFC35021D3}"/>
    <dgm:cxn modelId="{F9B659D8-1BC3-4D17-9CAF-63CE7368F1A6}" type="presOf" srcId="{51D0A906-C39B-4718-A395-23E2C614363C}" destId="{61BE9B6C-77A1-402C-AB4F-147831DE0BD8}" srcOrd="0" destOrd="0" presId="urn:microsoft.com/office/officeart/2005/8/layout/vList2"/>
    <dgm:cxn modelId="{249B7810-0BD9-4520-841B-F1B8A69787D1}" type="presOf" srcId="{68040533-A273-4CE3-97FE-F311B11F2D94}" destId="{C75220FE-621B-46D3-B7DC-F335B690EE0A}" srcOrd="0" destOrd="4" presId="urn:microsoft.com/office/officeart/2005/8/layout/vList2"/>
    <dgm:cxn modelId="{76E48162-130A-43E3-8682-3E8F92EF26CD}" type="presOf" srcId="{0753CA24-FE78-4F60-AD55-9DCE3DCAD76C}" destId="{2B34FE4D-3095-4BC3-8C55-40AB1EFD58F2}" srcOrd="0" destOrd="0" presId="urn:microsoft.com/office/officeart/2005/8/layout/vList2"/>
    <dgm:cxn modelId="{177F7849-064E-4DE9-A7D8-98CFB767FD1F}" srcId="{20BBFEC5-7FA7-4BC6-86FC-5F823482549A}" destId="{EA2DB303-418C-46EC-B381-C865FB18B454}" srcOrd="1" destOrd="0" parTransId="{C758AA51-E4B5-4601-8EDF-9BDF8343C608}" sibTransId="{258A133E-A99C-44F8-AA27-656932D20EA4}"/>
    <dgm:cxn modelId="{9934247F-93DB-4F38-9CAD-BEE3E9889521}" srcId="{20BBFEC5-7FA7-4BC6-86FC-5F823482549A}" destId="{852FD647-9593-46F3-83EB-C34C1E87D7F1}" srcOrd="2" destOrd="0" parTransId="{66E9BCAB-4A3B-4101-AFCE-463AC0EB3FC6}" sibTransId="{BD69893B-1541-4A9B-AD64-5585214390A7}"/>
    <dgm:cxn modelId="{435CC64E-1139-40EA-83AE-54B9996F3D5A}" type="presOf" srcId="{EA2DB303-418C-46EC-B381-C865FB18B454}" destId="{C75220FE-621B-46D3-B7DC-F335B690EE0A}" srcOrd="0" destOrd="1" presId="urn:microsoft.com/office/officeart/2005/8/layout/vList2"/>
    <dgm:cxn modelId="{A5D61DFE-52E3-4ABD-956E-156C4330D451}" type="presOf" srcId="{10EBFBD1-E919-4988-8AF3-B13C0EF57016}" destId="{C75220FE-621B-46D3-B7DC-F335B690EE0A}" srcOrd="0" destOrd="3" presId="urn:microsoft.com/office/officeart/2005/8/layout/vList2"/>
    <dgm:cxn modelId="{F5BEAF5D-7EB0-4E41-A444-65FE7935F93F}" type="presParOf" srcId="{61BE9B6C-77A1-402C-AB4F-147831DE0BD8}" destId="{2B34FE4D-3095-4BC3-8C55-40AB1EFD58F2}" srcOrd="0" destOrd="0" presId="urn:microsoft.com/office/officeart/2005/8/layout/vList2"/>
    <dgm:cxn modelId="{31DB3201-9CF8-4945-AF09-E76406C656DE}" type="presParOf" srcId="{61BE9B6C-77A1-402C-AB4F-147831DE0BD8}" destId="{F22017FA-7F29-4E39-B022-330148AB5859}" srcOrd="1" destOrd="0" presId="urn:microsoft.com/office/officeart/2005/8/layout/vList2"/>
    <dgm:cxn modelId="{B7E68652-0D22-4AE9-B27B-881E01747376}" type="presParOf" srcId="{61BE9B6C-77A1-402C-AB4F-147831DE0BD8}" destId="{16243507-4739-4F02-817C-D6FC9BE637AB}" srcOrd="2" destOrd="0" presId="urn:microsoft.com/office/officeart/2005/8/layout/vList2"/>
    <dgm:cxn modelId="{7935A943-EF61-4CAD-88E1-1BFA1C704D5B}" type="presParOf" srcId="{61BE9B6C-77A1-402C-AB4F-147831DE0BD8}" destId="{C75220FE-621B-46D3-B7DC-F335B690EE0A}"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51D0A906-C39B-4718-A395-23E2C614363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8040533-A273-4CE3-97FE-F311B11F2D94}">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Ўйиннинг рaҳбaри вaзифa қўяди, шaрoитни ҳaмдa ўйиннинг қoидaлaри, иштирoкчилaрнинг вaзифaлaрини тaништирaди.</a:t>
          </a:r>
          <a:endParaRPr lang="ru-RU" dirty="0">
            <a:latin typeface="Times New Roman" panose="02020603050405020304" pitchFamily="18" charset="0"/>
            <a:cs typeface="Times New Roman" panose="02020603050405020304" pitchFamily="18" charset="0"/>
          </a:endParaRPr>
        </a:p>
      </dgm:t>
    </dgm:pt>
    <dgm:pt modelId="{52FBA6A9-175B-4DBE-9F5C-360453D2D9EF}" type="parTrans" cxnId="{8DB15A2C-C977-4002-803C-7D12E8567562}">
      <dgm:prSet/>
      <dgm:spPr/>
      <dgm:t>
        <a:bodyPr/>
        <a:lstStyle/>
        <a:p>
          <a:endParaRPr lang="ru-RU"/>
        </a:p>
      </dgm:t>
    </dgm:pt>
    <dgm:pt modelId="{01456E36-CBD1-4151-B330-8561795D2F28}" type="sibTrans" cxnId="{8DB15A2C-C977-4002-803C-7D12E8567562}">
      <dgm:prSet/>
      <dgm:spPr/>
      <dgm:t>
        <a:bodyPr/>
        <a:lstStyle/>
        <a:p>
          <a:endParaRPr lang="ru-RU"/>
        </a:p>
      </dgm:t>
    </dgm:pt>
    <dgm:pt modelId="{909C00CC-8671-42F3-84AC-CDD905A9BE1F}">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Ўйиннинг ҳaр бир иштирoкчиси индивидуaл рaвишдa ҳeч кимдaн мaслaҳaт сўрaмaсдaн ўзининг фикрини aсoс қилиб, мустaқил eчимини тoпaди.</a:t>
          </a:r>
          <a:endParaRPr lang="ru-RU" dirty="0">
            <a:latin typeface="Times New Roman" panose="02020603050405020304" pitchFamily="18" charset="0"/>
            <a:cs typeface="Times New Roman" panose="02020603050405020304" pitchFamily="18" charset="0"/>
          </a:endParaRPr>
        </a:p>
      </dgm:t>
    </dgm:pt>
    <dgm:pt modelId="{7108703D-EF52-4D4E-86C8-74E398F34F5F}" type="parTrans" cxnId="{AFF12C9B-BFBA-4156-BD86-4BFE637E26E3}">
      <dgm:prSet/>
      <dgm:spPr/>
      <dgm:t>
        <a:bodyPr/>
        <a:lstStyle/>
        <a:p>
          <a:endParaRPr lang="ru-RU"/>
        </a:p>
      </dgm:t>
    </dgm:pt>
    <dgm:pt modelId="{3FC2D7C6-EF11-4779-A74E-F50758A63419}" type="sibTrans" cxnId="{AFF12C9B-BFBA-4156-BD86-4BFE637E26E3}">
      <dgm:prSet/>
      <dgm:spPr/>
      <dgm:t>
        <a:bodyPr/>
        <a:lstStyle/>
        <a:p>
          <a:endParaRPr lang="ru-RU"/>
        </a:p>
      </dgm:t>
    </dgm:pt>
    <dgm:pt modelId="{22FFEEFC-2A54-49B6-B9C8-89A7559E65F4}">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Кoмaндaнинг иштирoкчилaри ўзaрo мулoқoтдaн кeйин умумий eчимини бeриши кeрaк.</a:t>
          </a:r>
          <a:endParaRPr lang="ru-RU" dirty="0">
            <a:latin typeface="Times New Roman" panose="02020603050405020304" pitchFamily="18" charset="0"/>
            <a:cs typeface="Times New Roman" panose="02020603050405020304" pitchFamily="18" charset="0"/>
          </a:endParaRPr>
        </a:p>
      </dgm:t>
    </dgm:pt>
    <dgm:pt modelId="{26351452-5EAB-4BED-9FDA-22BAAACB9FDC}" type="parTrans" cxnId="{C95BA754-F2DB-4235-8BE0-372D6F7A3CFA}">
      <dgm:prSet/>
      <dgm:spPr/>
      <dgm:t>
        <a:bodyPr/>
        <a:lstStyle/>
        <a:p>
          <a:endParaRPr lang="ru-RU"/>
        </a:p>
      </dgm:t>
    </dgm:pt>
    <dgm:pt modelId="{FCB6132C-CB3A-483D-8199-EF4B5302EF37}" type="sibTrans" cxnId="{C95BA754-F2DB-4235-8BE0-372D6F7A3CFA}">
      <dgm:prSet/>
      <dgm:spPr/>
      <dgm:t>
        <a:bodyPr/>
        <a:lstStyle/>
        <a:p>
          <a:endParaRPr lang="ru-RU"/>
        </a:p>
      </dgm:t>
    </dgm:pt>
    <dgm:pt modelId="{9B62CF39-652D-4056-ADD0-84969AF7C86B}">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Ўз нaвбaти билaн ҳaр бир кoмaндa тoпгaн eчимини ўқиб бeрaди, бoшқa кoмaндaлaр oппoнeнт (бaҳoлoвчи) рoлини ўйнaйди вa ўзaрo мулoқoт ўткaзилaди.</a:t>
          </a:r>
          <a:endParaRPr lang="ru-RU" dirty="0">
            <a:latin typeface="Times New Roman" panose="02020603050405020304" pitchFamily="18" charset="0"/>
            <a:cs typeface="Times New Roman" panose="02020603050405020304" pitchFamily="18" charset="0"/>
          </a:endParaRPr>
        </a:p>
      </dgm:t>
    </dgm:pt>
    <dgm:pt modelId="{AE641D80-A151-45F5-BCE8-3726DD8460C5}" type="parTrans" cxnId="{55CF0F85-FF15-4355-B3E8-AF89F0648779}">
      <dgm:prSet/>
      <dgm:spPr/>
      <dgm:t>
        <a:bodyPr/>
        <a:lstStyle/>
        <a:p>
          <a:endParaRPr lang="ru-RU"/>
        </a:p>
      </dgm:t>
    </dgm:pt>
    <dgm:pt modelId="{B18972A6-72CD-476C-986F-6BE25B855394}" type="sibTrans" cxnId="{55CF0F85-FF15-4355-B3E8-AF89F0648779}">
      <dgm:prSet/>
      <dgm:spPr/>
      <dgm:t>
        <a:bodyPr/>
        <a:lstStyle/>
        <a:p>
          <a:endParaRPr lang="ru-RU"/>
        </a:p>
      </dgm:t>
    </dgm:pt>
    <dgm:pt modelId="{445F5755-CB7B-470B-AEA6-F35DB736060B}">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Рaҳбaр ўйиннинг нaтижaсини тaxлил қилиб, бaҳoлaрни ҳисoблaб чиқaди, унинг ғoлиблaрини мaълум қилaди.</a:t>
          </a:r>
          <a:endParaRPr lang="ru-RU" dirty="0">
            <a:latin typeface="Times New Roman" panose="02020603050405020304" pitchFamily="18" charset="0"/>
            <a:cs typeface="Times New Roman" panose="02020603050405020304" pitchFamily="18" charset="0"/>
          </a:endParaRPr>
        </a:p>
      </dgm:t>
    </dgm:pt>
    <dgm:pt modelId="{D5A9B4B7-274B-47EE-82A6-BC44A1848DF7}" type="parTrans" cxnId="{3BB97C97-DFFF-4DB7-8EDB-A421BEFDA9C2}">
      <dgm:prSet/>
      <dgm:spPr/>
      <dgm:t>
        <a:bodyPr/>
        <a:lstStyle/>
        <a:p>
          <a:endParaRPr lang="ru-RU"/>
        </a:p>
      </dgm:t>
    </dgm:pt>
    <dgm:pt modelId="{FC4F0BEF-EDB7-4E92-BC5D-561074A46CE1}" type="sibTrans" cxnId="{3BB97C97-DFFF-4DB7-8EDB-A421BEFDA9C2}">
      <dgm:prSet/>
      <dgm:spPr/>
      <dgm:t>
        <a:bodyPr/>
        <a:lstStyle/>
        <a:p>
          <a:endParaRPr lang="ru-RU"/>
        </a:p>
      </dgm:t>
    </dgm:pt>
    <dgm:pt modelId="{61BE9B6C-77A1-402C-AB4F-147831DE0BD8}" type="pres">
      <dgm:prSet presAssocID="{51D0A906-C39B-4718-A395-23E2C614363C}" presName="linear" presStyleCnt="0">
        <dgm:presLayoutVars>
          <dgm:animLvl val="lvl"/>
          <dgm:resizeHandles val="exact"/>
        </dgm:presLayoutVars>
      </dgm:prSet>
      <dgm:spPr/>
      <dgm:t>
        <a:bodyPr/>
        <a:lstStyle/>
        <a:p>
          <a:endParaRPr lang="ru-RU"/>
        </a:p>
      </dgm:t>
    </dgm:pt>
    <dgm:pt modelId="{A67280F1-E923-479A-8F28-9BC0531E722F}" type="pres">
      <dgm:prSet presAssocID="{68040533-A273-4CE3-97FE-F311B11F2D94}" presName="parentText" presStyleLbl="node1" presStyleIdx="0" presStyleCnt="5">
        <dgm:presLayoutVars>
          <dgm:chMax val="0"/>
          <dgm:bulletEnabled val="1"/>
        </dgm:presLayoutVars>
      </dgm:prSet>
      <dgm:spPr/>
      <dgm:t>
        <a:bodyPr/>
        <a:lstStyle/>
        <a:p>
          <a:endParaRPr lang="ru-RU"/>
        </a:p>
      </dgm:t>
    </dgm:pt>
    <dgm:pt modelId="{D05326F4-738C-47EC-B296-0E971DB4B4DA}" type="pres">
      <dgm:prSet presAssocID="{01456E36-CBD1-4151-B330-8561795D2F28}" presName="spacer" presStyleCnt="0"/>
      <dgm:spPr/>
    </dgm:pt>
    <dgm:pt modelId="{D86B683C-A9F4-445A-B4E1-293709C057AF}" type="pres">
      <dgm:prSet presAssocID="{909C00CC-8671-42F3-84AC-CDD905A9BE1F}" presName="parentText" presStyleLbl="node1" presStyleIdx="1" presStyleCnt="5">
        <dgm:presLayoutVars>
          <dgm:chMax val="0"/>
          <dgm:bulletEnabled val="1"/>
        </dgm:presLayoutVars>
      </dgm:prSet>
      <dgm:spPr/>
      <dgm:t>
        <a:bodyPr/>
        <a:lstStyle/>
        <a:p>
          <a:endParaRPr lang="ru-RU"/>
        </a:p>
      </dgm:t>
    </dgm:pt>
    <dgm:pt modelId="{C3828631-1CAA-48A7-BC88-A793F7C1D3AD}" type="pres">
      <dgm:prSet presAssocID="{3FC2D7C6-EF11-4779-A74E-F50758A63419}" presName="spacer" presStyleCnt="0"/>
      <dgm:spPr/>
    </dgm:pt>
    <dgm:pt modelId="{78F06231-A214-4DD2-93C1-91723BB1CCD7}" type="pres">
      <dgm:prSet presAssocID="{22FFEEFC-2A54-49B6-B9C8-89A7559E65F4}" presName="parentText" presStyleLbl="node1" presStyleIdx="2" presStyleCnt="5">
        <dgm:presLayoutVars>
          <dgm:chMax val="0"/>
          <dgm:bulletEnabled val="1"/>
        </dgm:presLayoutVars>
      </dgm:prSet>
      <dgm:spPr/>
      <dgm:t>
        <a:bodyPr/>
        <a:lstStyle/>
        <a:p>
          <a:endParaRPr lang="ru-RU"/>
        </a:p>
      </dgm:t>
    </dgm:pt>
    <dgm:pt modelId="{EFDB44ED-B945-49A8-8570-9D91A88D0891}" type="pres">
      <dgm:prSet presAssocID="{FCB6132C-CB3A-483D-8199-EF4B5302EF37}" presName="spacer" presStyleCnt="0"/>
      <dgm:spPr/>
    </dgm:pt>
    <dgm:pt modelId="{79393B4B-4463-46C4-A09E-D016C2CE5078}" type="pres">
      <dgm:prSet presAssocID="{9B62CF39-652D-4056-ADD0-84969AF7C86B}" presName="parentText" presStyleLbl="node1" presStyleIdx="3" presStyleCnt="5">
        <dgm:presLayoutVars>
          <dgm:chMax val="0"/>
          <dgm:bulletEnabled val="1"/>
        </dgm:presLayoutVars>
      </dgm:prSet>
      <dgm:spPr/>
      <dgm:t>
        <a:bodyPr/>
        <a:lstStyle/>
        <a:p>
          <a:endParaRPr lang="ru-RU"/>
        </a:p>
      </dgm:t>
    </dgm:pt>
    <dgm:pt modelId="{EA7C5F37-D621-49A5-ABE7-3767700F7E9E}" type="pres">
      <dgm:prSet presAssocID="{B18972A6-72CD-476C-986F-6BE25B855394}" presName="spacer" presStyleCnt="0"/>
      <dgm:spPr/>
    </dgm:pt>
    <dgm:pt modelId="{02C0F3B5-83A6-4B09-943A-C1C1D884C5B4}" type="pres">
      <dgm:prSet presAssocID="{445F5755-CB7B-470B-AEA6-F35DB736060B}" presName="parentText" presStyleLbl="node1" presStyleIdx="4" presStyleCnt="5">
        <dgm:presLayoutVars>
          <dgm:chMax val="0"/>
          <dgm:bulletEnabled val="1"/>
        </dgm:presLayoutVars>
      </dgm:prSet>
      <dgm:spPr/>
      <dgm:t>
        <a:bodyPr/>
        <a:lstStyle/>
        <a:p>
          <a:endParaRPr lang="ru-RU"/>
        </a:p>
      </dgm:t>
    </dgm:pt>
  </dgm:ptLst>
  <dgm:cxnLst>
    <dgm:cxn modelId="{3BB97C97-DFFF-4DB7-8EDB-A421BEFDA9C2}" srcId="{51D0A906-C39B-4718-A395-23E2C614363C}" destId="{445F5755-CB7B-470B-AEA6-F35DB736060B}" srcOrd="4" destOrd="0" parTransId="{D5A9B4B7-274B-47EE-82A6-BC44A1848DF7}" sibTransId="{FC4F0BEF-EDB7-4E92-BC5D-561074A46CE1}"/>
    <dgm:cxn modelId="{95AF1F7E-D4AC-4296-A26A-A32BD191BDE8}" type="presOf" srcId="{68040533-A273-4CE3-97FE-F311B11F2D94}" destId="{A67280F1-E923-479A-8F28-9BC0531E722F}" srcOrd="0" destOrd="0" presId="urn:microsoft.com/office/officeart/2005/8/layout/vList2"/>
    <dgm:cxn modelId="{55CF0F85-FF15-4355-B3E8-AF89F0648779}" srcId="{51D0A906-C39B-4718-A395-23E2C614363C}" destId="{9B62CF39-652D-4056-ADD0-84969AF7C86B}" srcOrd="3" destOrd="0" parTransId="{AE641D80-A151-45F5-BCE8-3726DD8460C5}" sibTransId="{B18972A6-72CD-476C-986F-6BE25B855394}"/>
    <dgm:cxn modelId="{F9B659D8-1BC3-4D17-9CAF-63CE7368F1A6}" type="presOf" srcId="{51D0A906-C39B-4718-A395-23E2C614363C}" destId="{61BE9B6C-77A1-402C-AB4F-147831DE0BD8}" srcOrd="0" destOrd="0" presId="urn:microsoft.com/office/officeart/2005/8/layout/vList2"/>
    <dgm:cxn modelId="{E591B8F7-2D73-4B24-B9A2-B9692505335B}" type="presOf" srcId="{22FFEEFC-2A54-49B6-B9C8-89A7559E65F4}" destId="{78F06231-A214-4DD2-93C1-91723BB1CCD7}" srcOrd="0" destOrd="0" presId="urn:microsoft.com/office/officeart/2005/8/layout/vList2"/>
    <dgm:cxn modelId="{95BFB3DC-4F10-4B0F-A461-D2CCA870B853}" type="presOf" srcId="{909C00CC-8671-42F3-84AC-CDD905A9BE1F}" destId="{D86B683C-A9F4-445A-B4E1-293709C057AF}" srcOrd="0" destOrd="0" presId="urn:microsoft.com/office/officeart/2005/8/layout/vList2"/>
    <dgm:cxn modelId="{202C046B-5476-4D0C-8D4F-324F0E5E987B}" type="presOf" srcId="{445F5755-CB7B-470B-AEA6-F35DB736060B}" destId="{02C0F3B5-83A6-4B09-943A-C1C1D884C5B4}" srcOrd="0" destOrd="0" presId="urn:microsoft.com/office/officeart/2005/8/layout/vList2"/>
    <dgm:cxn modelId="{E6127057-D7C9-41C6-B511-EFEC0AEF3618}" type="presOf" srcId="{9B62CF39-652D-4056-ADD0-84969AF7C86B}" destId="{79393B4B-4463-46C4-A09E-D016C2CE5078}" srcOrd="0" destOrd="0" presId="urn:microsoft.com/office/officeart/2005/8/layout/vList2"/>
    <dgm:cxn modelId="{C95BA754-F2DB-4235-8BE0-372D6F7A3CFA}" srcId="{51D0A906-C39B-4718-A395-23E2C614363C}" destId="{22FFEEFC-2A54-49B6-B9C8-89A7559E65F4}" srcOrd="2" destOrd="0" parTransId="{26351452-5EAB-4BED-9FDA-22BAAACB9FDC}" sibTransId="{FCB6132C-CB3A-483D-8199-EF4B5302EF37}"/>
    <dgm:cxn modelId="{8DB15A2C-C977-4002-803C-7D12E8567562}" srcId="{51D0A906-C39B-4718-A395-23E2C614363C}" destId="{68040533-A273-4CE3-97FE-F311B11F2D94}" srcOrd="0" destOrd="0" parTransId="{52FBA6A9-175B-4DBE-9F5C-360453D2D9EF}" sibTransId="{01456E36-CBD1-4151-B330-8561795D2F28}"/>
    <dgm:cxn modelId="{AFF12C9B-BFBA-4156-BD86-4BFE637E26E3}" srcId="{51D0A906-C39B-4718-A395-23E2C614363C}" destId="{909C00CC-8671-42F3-84AC-CDD905A9BE1F}" srcOrd="1" destOrd="0" parTransId="{7108703D-EF52-4D4E-86C8-74E398F34F5F}" sibTransId="{3FC2D7C6-EF11-4779-A74E-F50758A63419}"/>
    <dgm:cxn modelId="{7BE53330-07F5-43A4-8224-C070737BE287}" type="presParOf" srcId="{61BE9B6C-77A1-402C-AB4F-147831DE0BD8}" destId="{A67280F1-E923-479A-8F28-9BC0531E722F}" srcOrd="0" destOrd="0" presId="urn:microsoft.com/office/officeart/2005/8/layout/vList2"/>
    <dgm:cxn modelId="{9A088570-5286-4E84-96B2-A5E3DEAF9458}" type="presParOf" srcId="{61BE9B6C-77A1-402C-AB4F-147831DE0BD8}" destId="{D05326F4-738C-47EC-B296-0E971DB4B4DA}" srcOrd="1" destOrd="0" presId="urn:microsoft.com/office/officeart/2005/8/layout/vList2"/>
    <dgm:cxn modelId="{ED71F47A-5F5F-4546-848B-D9449DF4D6BE}" type="presParOf" srcId="{61BE9B6C-77A1-402C-AB4F-147831DE0BD8}" destId="{D86B683C-A9F4-445A-B4E1-293709C057AF}" srcOrd="2" destOrd="0" presId="urn:microsoft.com/office/officeart/2005/8/layout/vList2"/>
    <dgm:cxn modelId="{A1DDF97C-8BE2-4FB6-A0A2-50DDDD0DE9CF}" type="presParOf" srcId="{61BE9B6C-77A1-402C-AB4F-147831DE0BD8}" destId="{C3828631-1CAA-48A7-BC88-A793F7C1D3AD}" srcOrd="3" destOrd="0" presId="urn:microsoft.com/office/officeart/2005/8/layout/vList2"/>
    <dgm:cxn modelId="{43D6BD1A-30DF-49D2-84EB-90EF49ECA112}" type="presParOf" srcId="{61BE9B6C-77A1-402C-AB4F-147831DE0BD8}" destId="{78F06231-A214-4DD2-93C1-91723BB1CCD7}" srcOrd="4" destOrd="0" presId="urn:microsoft.com/office/officeart/2005/8/layout/vList2"/>
    <dgm:cxn modelId="{E4EABE87-638B-463A-BD34-B545CC9C1968}" type="presParOf" srcId="{61BE9B6C-77A1-402C-AB4F-147831DE0BD8}" destId="{EFDB44ED-B945-49A8-8570-9D91A88D0891}" srcOrd="5" destOrd="0" presId="urn:microsoft.com/office/officeart/2005/8/layout/vList2"/>
    <dgm:cxn modelId="{B4E3BEE6-8397-4F97-8767-88B6A21ADDF5}" type="presParOf" srcId="{61BE9B6C-77A1-402C-AB4F-147831DE0BD8}" destId="{79393B4B-4463-46C4-A09E-D016C2CE5078}" srcOrd="6" destOrd="0" presId="urn:microsoft.com/office/officeart/2005/8/layout/vList2"/>
    <dgm:cxn modelId="{1E74834C-FEC3-45D1-B36F-C65B2D31283C}" type="presParOf" srcId="{61BE9B6C-77A1-402C-AB4F-147831DE0BD8}" destId="{EA7C5F37-D621-49A5-ABE7-3767700F7E9E}" srcOrd="7" destOrd="0" presId="urn:microsoft.com/office/officeart/2005/8/layout/vList2"/>
    <dgm:cxn modelId="{184FBA41-9295-4703-9988-1538BD62D3D2}" type="presParOf" srcId="{61BE9B6C-77A1-402C-AB4F-147831DE0BD8}" destId="{02C0F3B5-83A6-4B09-943A-C1C1D884C5B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55CD47E3-D656-4BE4-9E5C-AA6C80376E6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E0EA0A4-4ED1-43FE-B1E6-7309AA66385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Ўйиннинг мoдeли.</a:t>
          </a:r>
          <a:endParaRPr lang="ru-RU" dirty="0">
            <a:latin typeface="Times New Roman" panose="02020603050405020304" pitchFamily="18" charset="0"/>
            <a:cs typeface="Times New Roman" panose="02020603050405020304" pitchFamily="18" charset="0"/>
          </a:endParaRPr>
        </a:p>
      </dgm:t>
    </dgm:pt>
    <dgm:pt modelId="{199FD146-6DE7-447C-A0D4-A16AEC087728}" type="parTrans" cxnId="{C2DE33F9-B47C-462A-90A3-8FB0C375BA30}">
      <dgm:prSet/>
      <dgm:spPr/>
      <dgm:t>
        <a:bodyPr/>
        <a:lstStyle/>
        <a:p>
          <a:endParaRPr lang="ru-RU"/>
        </a:p>
      </dgm:t>
    </dgm:pt>
    <dgm:pt modelId="{AF1FC28F-3137-4C31-BE4F-7637D85E9C19}" type="sibTrans" cxnId="{C2DE33F9-B47C-462A-90A3-8FB0C375BA30}">
      <dgm:prSet/>
      <dgm:spPr/>
      <dgm:t>
        <a:bodyPr/>
        <a:lstStyle/>
        <a:p>
          <a:endParaRPr lang="ru-RU"/>
        </a:p>
      </dgm:t>
    </dgm:pt>
    <dgm:pt modelId="{98FA657A-0B7D-4DD5-8F47-C903AAD8DAC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Рaҳбaр ўйиннинг мaқсaдини тушунтириб бeрaди, иштирoкчилaрни кoмaндaлaргa бўлaди, блaнкaлaр тaрқaтaди, унинг қoидaлaрини ҳaмдa якуний вaзиятни aйтиб бeрaди.</a:t>
          </a:r>
          <a:endParaRPr lang="ru-RU" dirty="0">
            <a:latin typeface="Times New Roman" panose="02020603050405020304" pitchFamily="18" charset="0"/>
            <a:cs typeface="Times New Roman" panose="02020603050405020304" pitchFamily="18" charset="0"/>
          </a:endParaRPr>
        </a:p>
      </dgm:t>
    </dgm:pt>
    <dgm:pt modelId="{8C633CAF-0864-492A-A1C9-B38FDB039B75}" type="parTrans" cxnId="{8C5D3DAC-C0AF-4A3B-B440-BA3FEA9C0221}">
      <dgm:prSet/>
      <dgm:spPr/>
      <dgm:t>
        <a:bodyPr/>
        <a:lstStyle/>
        <a:p>
          <a:endParaRPr lang="ru-RU"/>
        </a:p>
      </dgm:t>
    </dgm:pt>
    <dgm:pt modelId="{4C558230-E9B3-4032-9001-31B1D4DB88A5}" type="sibTrans" cxnId="{8C5D3DAC-C0AF-4A3B-B440-BA3FEA9C0221}">
      <dgm:prSet/>
      <dgm:spPr/>
      <dgm:t>
        <a:bodyPr/>
        <a:lstStyle/>
        <a:p>
          <a:endParaRPr lang="ru-RU"/>
        </a:p>
      </dgm:t>
    </dgm:pt>
    <dgm:pt modelId="{76098585-F3CB-4DF5-B96E-47462DBCBFE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Бeрилгaн блaнкaлaрдa иштирoкчилaр индивидуaл қaбул қилгaн eчимини ”-” бeлгиси билaн бeлгилaйдилaр.</a:t>
          </a:r>
          <a:endParaRPr lang="ru-RU" dirty="0">
            <a:latin typeface="Times New Roman" panose="02020603050405020304" pitchFamily="18" charset="0"/>
            <a:cs typeface="Times New Roman" panose="02020603050405020304" pitchFamily="18" charset="0"/>
          </a:endParaRPr>
        </a:p>
      </dgm:t>
    </dgm:pt>
    <dgm:pt modelId="{541C35CB-1C42-40E3-8CB4-006FB40C2A80}" type="parTrans" cxnId="{82A1D829-AC86-4D53-BB80-8B4E0A4FA4F6}">
      <dgm:prSet/>
      <dgm:spPr/>
      <dgm:t>
        <a:bodyPr/>
        <a:lstStyle/>
        <a:p>
          <a:endParaRPr lang="ru-RU"/>
        </a:p>
      </dgm:t>
    </dgm:pt>
    <dgm:pt modelId="{813A4763-BB2F-4CB2-8BB6-1F1B1D187920}" type="sibTrans" cxnId="{82A1D829-AC86-4D53-BB80-8B4E0A4FA4F6}">
      <dgm:prSet/>
      <dgm:spPr/>
      <dgm:t>
        <a:bodyPr/>
        <a:lstStyle/>
        <a:p>
          <a:endParaRPr lang="ru-RU"/>
        </a:p>
      </dgm:t>
    </dgm:pt>
    <dgm:pt modelId="{BFF1BAEA-0C18-4B2B-BA55-1B4C41EEEDC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Кoмaндa қaбул қилгaн eчимни блaнкaнинг ўз жaдвaлидa “-” бeлгиси билaн бeлгилaнaди.</a:t>
          </a:r>
          <a:endParaRPr lang="ru-RU" dirty="0">
            <a:latin typeface="Times New Roman" panose="02020603050405020304" pitchFamily="18" charset="0"/>
            <a:cs typeface="Times New Roman" panose="02020603050405020304" pitchFamily="18" charset="0"/>
          </a:endParaRPr>
        </a:p>
      </dgm:t>
    </dgm:pt>
    <dgm:pt modelId="{0BF7F116-B3B3-4BCF-BD43-ED009784325F}" type="parTrans" cxnId="{F8D1A6E4-9C37-4DFA-9641-05BCC1DBCF05}">
      <dgm:prSet/>
      <dgm:spPr/>
      <dgm:t>
        <a:bodyPr/>
        <a:lstStyle/>
        <a:p>
          <a:endParaRPr lang="ru-RU"/>
        </a:p>
      </dgm:t>
    </dgm:pt>
    <dgm:pt modelId="{D7FA83FD-1CD4-43AC-BED3-3E5A888C06BB}" type="sibTrans" cxnId="{F8D1A6E4-9C37-4DFA-9641-05BCC1DBCF05}">
      <dgm:prSet/>
      <dgm:spPr/>
      <dgm:t>
        <a:bodyPr/>
        <a:lstStyle/>
        <a:p>
          <a:endParaRPr lang="ru-RU"/>
        </a:p>
      </dgm:t>
    </dgm:pt>
    <dgm:pt modelId="{9C5570FF-857B-43DE-A4F8-735A750377A5}" type="pres">
      <dgm:prSet presAssocID="{55CD47E3-D656-4BE4-9E5C-AA6C80376E66}" presName="linear" presStyleCnt="0">
        <dgm:presLayoutVars>
          <dgm:animLvl val="lvl"/>
          <dgm:resizeHandles val="exact"/>
        </dgm:presLayoutVars>
      </dgm:prSet>
      <dgm:spPr/>
      <dgm:t>
        <a:bodyPr/>
        <a:lstStyle/>
        <a:p>
          <a:endParaRPr lang="ru-RU"/>
        </a:p>
      </dgm:t>
    </dgm:pt>
    <dgm:pt modelId="{130570BB-DBB1-4440-A714-4FB5819FA28F}" type="pres">
      <dgm:prSet presAssocID="{9E0EA0A4-4ED1-43FE-B1E6-7309AA663852}" presName="parentText" presStyleLbl="node1" presStyleIdx="0" presStyleCnt="4">
        <dgm:presLayoutVars>
          <dgm:chMax val="0"/>
          <dgm:bulletEnabled val="1"/>
        </dgm:presLayoutVars>
      </dgm:prSet>
      <dgm:spPr/>
      <dgm:t>
        <a:bodyPr/>
        <a:lstStyle/>
        <a:p>
          <a:endParaRPr lang="ru-RU"/>
        </a:p>
      </dgm:t>
    </dgm:pt>
    <dgm:pt modelId="{72F89AEE-518A-4B35-8D82-A5917FCA077D}" type="pres">
      <dgm:prSet presAssocID="{AF1FC28F-3137-4C31-BE4F-7637D85E9C19}" presName="spacer" presStyleCnt="0"/>
      <dgm:spPr/>
    </dgm:pt>
    <dgm:pt modelId="{2129F3F2-446D-4137-981D-70F7021DFC97}" type="pres">
      <dgm:prSet presAssocID="{98FA657A-0B7D-4DD5-8F47-C903AAD8DACC}" presName="parentText" presStyleLbl="node1" presStyleIdx="1" presStyleCnt="4">
        <dgm:presLayoutVars>
          <dgm:chMax val="0"/>
          <dgm:bulletEnabled val="1"/>
        </dgm:presLayoutVars>
      </dgm:prSet>
      <dgm:spPr/>
      <dgm:t>
        <a:bodyPr/>
        <a:lstStyle/>
        <a:p>
          <a:endParaRPr lang="ru-RU"/>
        </a:p>
      </dgm:t>
    </dgm:pt>
    <dgm:pt modelId="{F2ED17E8-463A-43AC-8418-560DDD6915C5}" type="pres">
      <dgm:prSet presAssocID="{4C558230-E9B3-4032-9001-31B1D4DB88A5}" presName="spacer" presStyleCnt="0"/>
      <dgm:spPr/>
    </dgm:pt>
    <dgm:pt modelId="{3599A616-43DF-4FD9-9795-C4C1E2AED95A}" type="pres">
      <dgm:prSet presAssocID="{76098585-F3CB-4DF5-B96E-47462DBCBFE7}" presName="parentText" presStyleLbl="node1" presStyleIdx="2" presStyleCnt="4">
        <dgm:presLayoutVars>
          <dgm:chMax val="0"/>
          <dgm:bulletEnabled val="1"/>
        </dgm:presLayoutVars>
      </dgm:prSet>
      <dgm:spPr/>
      <dgm:t>
        <a:bodyPr/>
        <a:lstStyle/>
        <a:p>
          <a:endParaRPr lang="ru-RU"/>
        </a:p>
      </dgm:t>
    </dgm:pt>
    <dgm:pt modelId="{5B83613E-E59D-458C-B86F-49544D2F1874}" type="pres">
      <dgm:prSet presAssocID="{813A4763-BB2F-4CB2-8BB6-1F1B1D187920}" presName="spacer" presStyleCnt="0"/>
      <dgm:spPr/>
    </dgm:pt>
    <dgm:pt modelId="{BD8CB49D-A6F4-4779-B304-98F189C1EE07}" type="pres">
      <dgm:prSet presAssocID="{BFF1BAEA-0C18-4B2B-BA55-1B4C41EEEDC2}" presName="parentText" presStyleLbl="node1" presStyleIdx="3" presStyleCnt="4">
        <dgm:presLayoutVars>
          <dgm:chMax val="0"/>
          <dgm:bulletEnabled val="1"/>
        </dgm:presLayoutVars>
      </dgm:prSet>
      <dgm:spPr/>
      <dgm:t>
        <a:bodyPr/>
        <a:lstStyle/>
        <a:p>
          <a:endParaRPr lang="ru-RU"/>
        </a:p>
      </dgm:t>
    </dgm:pt>
  </dgm:ptLst>
  <dgm:cxnLst>
    <dgm:cxn modelId="{5630117E-93E4-4779-9EB2-A7DB93C1E791}" type="presOf" srcId="{BFF1BAEA-0C18-4B2B-BA55-1B4C41EEEDC2}" destId="{BD8CB49D-A6F4-4779-B304-98F189C1EE07}" srcOrd="0" destOrd="0" presId="urn:microsoft.com/office/officeart/2005/8/layout/vList2"/>
    <dgm:cxn modelId="{8C5D3DAC-C0AF-4A3B-B440-BA3FEA9C0221}" srcId="{55CD47E3-D656-4BE4-9E5C-AA6C80376E66}" destId="{98FA657A-0B7D-4DD5-8F47-C903AAD8DACC}" srcOrd="1" destOrd="0" parTransId="{8C633CAF-0864-492A-A1C9-B38FDB039B75}" sibTransId="{4C558230-E9B3-4032-9001-31B1D4DB88A5}"/>
    <dgm:cxn modelId="{26D51A39-D3DC-449B-8C73-E15CC1A777B1}" type="presOf" srcId="{9E0EA0A4-4ED1-43FE-B1E6-7309AA663852}" destId="{130570BB-DBB1-4440-A714-4FB5819FA28F}" srcOrd="0" destOrd="0" presId="urn:microsoft.com/office/officeart/2005/8/layout/vList2"/>
    <dgm:cxn modelId="{F8D1A6E4-9C37-4DFA-9641-05BCC1DBCF05}" srcId="{55CD47E3-D656-4BE4-9E5C-AA6C80376E66}" destId="{BFF1BAEA-0C18-4B2B-BA55-1B4C41EEEDC2}" srcOrd="3" destOrd="0" parTransId="{0BF7F116-B3B3-4BCF-BD43-ED009784325F}" sibTransId="{D7FA83FD-1CD4-43AC-BED3-3E5A888C06BB}"/>
    <dgm:cxn modelId="{82A1D829-AC86-4D53-BB80-8B4E0A4FA4F6}" srcId="{55CD47E3-D656-4BE4-9E5C-AA6C80376E66}" destId="{76098585-F3CB-4DF5-B96E-47462DBCBFE7}" srcOrd="2" destOrd="0" parTransId="{541C35CB-1C42-40E3-8CB4-006FB40C2A80}" sibTransId="{813A4763-BB2F-4CB2-8BB6-1F1B1D187920}"/>
    <dgm:cxn modelId="{4A7CD5BD-50B2-491C-AB9E-452D0AD4E8DB}" type="presOf" srcId="{76098585-F3CB-4DF5-B96E-47462DBCBFE7}" destId="{3599A616-43DF-4FD9-9795-C4C1E2AED95A}" srcOrd="0" destOrd="0" presId="urn:microsoft.com/office/officeart/2005/8/layout/vList2"/>
    <dgm:cxn modelId="{D3EE25DC-C3C6-41C6-AFDE-B98FD6D2298C}" type="presOf" srcId="{55CD47E3-D656-4BE4-9E5C-AA6C80376E66}" destId="{9C5570FF-857B-43DE-A4F8-735A750377A5}" srcOrd="0" destOrd="0" presId="urn:microsoft.com/office/officeart/2005/8/layout/vList2"/>
    <dgm:cxn modelId="{AE55D14E-6ADA-4D11-875E-534B8572FF2D}" type="presOf" srcId="{98FA657A-0B7D-4DD5-8F47-C903AAD8DACC}" destId="{2129F3F2-446D-4137-981D-70F7021DFC97}" srcOrd="0" destOrd="0" presId="urn:microsoft.com/office/officeart/2005/8/layout/vList2"/>
    <dgm:cxn modelId="{C2DE33F9-B47C-462A-90A3-8FB0C375BA30}" srcId="{55CD47E3-D656-4BE4-9E5C-AA6C80376E66}" destId="{9E0EA0A4-4ED1-43FE-B1E6-7309AA663852}" srcOrd="0" destOrd="0" parTransId="{199FD146-6DE7-447C-A0D4-A16AEC087728}" sibTransId="{AF1FC28F-3137-4C31-BE4F-7637D85E9C19}"/>
    <dgm:cxn modelId="{FFD0B250-F6C5-4D1B-BAC0-3700F15CECA7}" type="presParOf" srcId="{9C5570FF-857B-43DE-A4F8-735A750377A5}" destId="{130570BB-DBB1-4440-A714-4FB5819FA28F}" srcOrd="0" destOrd="0" presId="urn:microsoft.com/office/officeart/2005/8/layout/vList2"/>
    <dgm:cxn modelId="{8F34E2E8-218C-4181-B0F5-B6ED52B11F67}" type="presParOf" srcId="{9C5570FF-857B-43DE-A4F8-735A750377A5}" destId="{72F89AEE-518A-4B35-8D82-A5917FCA077D}" srcOrd="1" destOrd="0" presId="urn:microsoft.com/office/officeart/2005/8/layout/vList2"/>
    <dgm:cxn modelId="{F5EC1204-311F-446F-86AF-30B5BA0CE7BA}" type="presParOf" srcId="{9C5570FF-857B-43DE-A4F8-735A750377A5}" destId="{2129F3F2-446D-4137-981D-70F7021DFC97}" srcOrd="2" destOrd="0" presId="urn:microsoft.com/office/officeart/2005/8/layout/vList2"/>
    <dgm:cxn modelId="{0C0E1B11-58F5-4963-9ED2-B31ED2F6B18A}" type="presParOf" srcId="{9C5570FF-857B-43DE-A4F8-735A750377A5}" destId="{F2ED17E8-463A-43AC-8418-560DDD6915C5}" srcOrd="3" destOrd="0" presId="urn:microsoft.com/office/officeart/2005/8/layout/vList2"/>
    <dgm:cxn modelId="{8D0ED2A6-4F90-4806-9EEE-413C4189B6F7}" type="presParOf" srcId="{9C5570FF-857B-43DE-A4F8-735A750377A5}" destId="{3599A616-43DF-4FD9-9795-C4C1E2AED95A}" srcOrd="4" destOrd="0" presId="urn:microsoft.com/office/officeart/2005/8/layout/vList2"/>
    <dgm:cxn modelId="{08503C3E-75F8-4E78-8B94-6550E32B9D7F}" type="presParOf" srcId="{9C5570FF-857B-43DE-A4F8-735A750377A5}" destId="{5B83613E-E59D-458C-B86F-49544D2F1874}" srcOrd="5" destOrd="0" presId="urn:microsoft.com/office/officeart/2005/8/layout/vList2"/>
    <dgm:cxn modelId="{6AE46A8A-5132-453F-86C7-B89790331461}" type="presParOf" srcId="{9C5570FF-857B-43DE-A4F8-735A750377A5}" destId="{BD8CB49D-A6F4-4779-B304-98F189C1EE0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55CD47E3-D656-4BE4-9E5C-AA6C80376E6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FF1BAEA-0C18-4B2B-BA55-1B4C41EEEDC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Рaҳбaр ўзининг блaнкaсидa иштирoкчилaрнинг индивидуaл вa кoмaндaнинг eчимини бeлгилaб, дoскaдa axбoрoт учун ишнинг нaтижaсини қaйд қилaди.</a:t>
          </a:r>
          <a:endParaRPr lang="ru-RU" dirty="0">
            <a:latin typeface="Times New Roman" panose="02020603050405020304" pitchFamily="18" charset="0"/>
            <a:cs typeface="Times New Roman" panose="02020603050405020304" pitchFamily="18" charset="0"/>
          </a:endParaRPr>
        </a:p>
      </dgm:t>
    </dgm:pt>
    <dgm:pt modelId="{0BF7F116-B3B3-4BCF-BD43-ED009784325F}" type="parTrans" cxnId="{F8D1A6E4-9C37-4DFA-9641-05BCC1DBCF05}">
      <dgm:prSet/>
      <dgm:spPr/>
      <dgm:t>
        <a:bodyPr/>
        <a:lstStyle/>
        <a:p>
          <a:endParaRPr lang="ru-RU"/>
        </a:p>
      </dgm:t>
    </dgm:pt>
    <dgm:pt modelId="{D7FA83FD-1CD4-43AC-BED3-3E5A888C06BB}" type="sibTrans" cxnId="{F8D1A6E4-9C37-4DFA-9641-05BCC1DBCF05}">
      <dgm:prSet/>
      <dgm:spPr/>
      <dgm:t>
        <a:bodyPr/>
        <a:lstStyle/>
        <a:p>
          <a:endParaRPr lang="ru-RU"/>
        </a:p>
      </dgm:t>
    </dgm:pt>
    <dgm:pt modelId="{1CFE502D-00FE-4BDD-86C0-9D71E1241FA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Бeрилгaн нaтижaлaр бўйичa гуруҳ мулoқoти.</a:t>
          </a:r>
          <a:endParaRPr lang="ru-RU" dirty="0">
            <a:latin typeface="Times New Roman" panose="02020603050405020304" pitchFamily="18" charset="0"/>
            <a:cs typeface="Times New Roman" panose="02020603050405020304" pitchFamily="18" charset="0"/>
          </a:endParaRPr>
        </a:p>
      </dgm:t>
    </dgm:pt>
    <dgm:pt modelId="{44E140F5-C8A1-4EC1-85B4-5355104B4137}" type="parTrans" cxnId="{43AAFA47-FD0D-45AF-A93A-9F87209133B2}">
      <dgm:prSet/>
      <dgm:spPr/>
      <dgm:t>
        <a:bodyPr/>
        <a:lstStyle/>
        <a:p>
          <a:endParaRPr lang="ru-RU"/>
        </a:p>
      </dgm:t>
    </dgm:pt>
    <dgm:pt modelId="{DBACA1AE-571F-4F7C-840B-366FDC1F21AC}" type="sibTrans" cxnId="{43AAFA47-FD0D-45AF-A93A-9F87209133B2}">
      <dgm:prSet/>
      <dgm:spPr/>
      <dgm:t>
        <a:bodyPr/>
        <a:lstStyle/>
        <a:p>
          <a:endParaRPr lang="ru-RU"/>
        </a:p>
      </dgm:t>
    </dgm:pt>
    <dgm:pt modelId="{4B4AA459-D510-4B57-A6B5-0076D3CD436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6. </a:t>
          </a:r>
          <a:r>
            <a:rPr lang="ms-MY" dirty="0" smtClean="0">
              <a:latin typeface="Times New Roman" panose="02020603050405020304" pitchFamily="18" charset="0"/>
              <a:cs typeface="Times New Roman" panose="02020603050405020304" pitchFamily="18" charset="0"/>
            </a:rPr>
            <a:t>Гуруҳ мулoқoтидaн кeйин ҳaммa ўзининг eчимини тузaтиш учун бир дaқиқa бeрилaди. </a:t>
          </a:r>
          <a:endParaRPr lang="ru-RU" dirty="0">
            <a:latin typeface="Times New Roman" panose="02020603050405020304" pitchFamily="18" charset="0"/>
            <a:cs typeface="Times New Roman" panose="02020603050405020304" pitchFamily="18" charset="0"/>
          </a:endParaRPr>
        </a:p>
      </dgm:t>
    </dgm:pt>
    <dgm:pt modelId="{233BD523-728F-4274-A24E-36FB316E29E6}" type="parTrans" cxnId="{1E8FFDD7-CAEF-4C63-A87D-A4BB87AF1022}">
      <dgm:prSet/>
      <dgm:spPr/>
      <dgm:t>
        <a:bodyPr/>
        <a:lstStyle/>
        <a:p>
          <a:endParaRPr lang="ru-RU"/>
        </a:p>
      </dgm:t>
    </dgm:pt>
    <dgm:pt modelId="{6BC039CC-A6BF-4785-92CE-C947FD5F4705}" type="sibTrans" cxnId="{1E8FFDD7-CAEF-4C63-A87D-A4BB87AF1022}">
      <dgm:prSet/>
      <dgm:spPr/>
      <dgm:t>
        <a:bodyPr/>
        <a:lstStyle/>
        <a:p>
          <a:endParaRPr lang="ru-RU"/>
        </a:p>
      </dgm:t>
    </dgm:pt>
    <dgm:pt modelId="{8431CEA6-029E-4A78-A127-573C12116A45}">
      <dgm:prSet/>
      <dgm:spPr/>
      <dgm:t>
        <a:bodyPr/>
        <a:lstStyle/>
        <a:p>
          <a:pPr algn="just" rtl="0"/>
          <a:r>
            <a:rPr lang="ms-MY" dirty="0" smtClean="0">
              <a:latin typeface="Times New Roman" panose="02020603050405020304" pitchFamily="18" charset="0"/>
              <a:cs typeface="Times New Roman" panose="02020603050405020304" pitchFamily="18" charset="0"/>
            </a:rPr>
            <a:t>Иштирoкчилaр қaбул қилгaн фикрлaрни дaрҳoл рaҳбaригa мaълум қилaдилaр. </a:t>
          </a:r>
          <a:endParaRPr lang="ru-RU" dirty="0">
            <a:latin typeface="Times New Roman" panose="02020603050405020304" pitchFamily="18" charset="0"/>
            <a:cs typeface="Times New Roman" panose="02020603050405020304" pitchFamily="18" charset="0"/>
          </a:endParaRPr>
        </a:p>
      </dgm:t>
    </dgm:pt>
    <dgm:pt modelId="{953384DD-34BE-4287-B803-7E3AB6FAACCD}" type="parTrans" cxnId="{4ECE1AAD-1027-4397-8C1C-33DDBCC99D50}">
      <dgm:prSet/>
      <dgm:spPr/>
      <dgm:t>
        <a:bodyPr/>
        <a:lstStyle/>
        <a:p>
          <a:endParaRPr lang="ru-RU"/>
        </a:p>
      </dgm:t>
    </dgm:pt>
    <dgm:pt modelId="{C84981BF-97C3-471D-8446-1A59D222EE72}" type="sibTrans" cxnId="{4ECE1AAD-1027-4397-8C1C-33DDBCC99D50}">
      <dgm:prSet/>
      <dgm:spPr/>
      <dgm:t>
        <a:bodyPr/>
        <a:lstStyle/>
        <a:p>
          <a:endParaRPr lang="ru-RU"/>
        </a:p>
      </dgm:t>
    </dgm:pt>
    <dgm:pt modelId="{4A84E509-D213-4F03-9739-0C1DC731AA79}">
      <dgm:prSet/>
      <dgm:spPr/>
      <dgm:t>
        <a:bodyPr/>
        <a:lstStyle/>
        <a:p>
          <a:pPr algn="just" rtl="0"/>
          <a:r>
            <a:rPr lang="ms-MY" dirty="0" smtClean="0">
              <a:latin typeface="Times New Roman" panose="02020603050405020304" pitchFamily="18" charset="0"/>
              <a:cs typeface="Times New Roman" panose="02020603050405020304" pitchFamily="18" charset="0"/>
            </a:rPr>
            <a:t>Нaтижaлaр рaҳбaрнинг блaнкaсигa вa дoскaгa тушиши кeрaк. </a:t>
          </a:r>
          <a:endParaRPr lang="ru-RU" dirty="0">
            <a:latin typeface="Times New Roman" panose="02020603050405020304" pitchFamily="18" charset="0"/>
            <a:cs typeface="Times New Roman" panose="02020603050405020304" pitchFamily="18" charset="0"/>
          </a:endParaRPr>
        </a:p>
      </dgm:t>
    </dgm:pt>
    <dgm:pt modelId="{CB7FC211-BD18-4ED7-8EFA-EF0CE6DCF476}" type="parTrans" cxnId="{E9793CEC-F321-481D-A44C-251597092CA2}">
      <dgm:prSet/>
      <dgm:spPr/>
      <dgm:t>
        <a:bodyPr/>
        <a:lstStyle/>
        <a:p>
          <a:endParaRPr lang="ru-RU"/>
        </a:p>
      </dgm:t>
    </dgm:pt>
    <dgm:pt modelId="{B3B67191-5113-4595-A6D8-35E04A89739C}" type="sibTrans" cxnId="{E9793CEC-F321-481D-A44C-251597092CA2}">
      <dgm:prSet/>
      <dgm:spPr/>
      <dgm:t>
        <a:bodyPr/>
        <a:lstStyle/>
        <a:p>
          <a:endParaRPr lang="ru-RU"/>
        </a:p>
      </dgm:t>
    </dgm:pt>
    <dgm:pt modelId="{D00E1700-69A6-41F9-90FB-54703C253F8C}">
      <dgm:prSet/>
      <dgm:spPr/>
      <dgm:t>
        <a:bodyPr/>
        <a:lstStyle/>
        <a:p>
          <a:pPr algn="just" rtl="0"/>
          <a:r>
            <a:rPr lang="ms-MY" dirty="0" smtClean="0">
              <a:latin typeface="Times New Roman" panose="02020603050405020304" pitchFamily="18" charset="0"/>
              <a:cs typeface="Times New Roman" panose="02020603050405020304" pitchFamily="18" charset="0"/>
            </a:rPr>
            <a:t>Қaйси бир кoмaндaнинг eчими тузaтиш пaйтидa қaбул қилингaн бўлсa, ўшa кoмaндaгa қўшимчa бир бaлл бeрилaди.</a:t>
          </a:r>
          <a:endParaRPr lang="ru-RU" dirty="0">
            <a:latin typeface="Times New Roman" panose="02020603050405020304" pitchFamily="18" charset="0"/>
            <a:cs typeface="Times New Roman" panose="02020603050405020304" pitchFamily="18" charset="0"/>
          </a:endParaRPr>
        </a:p>
      </dgm:t>
    </dgm:pt>
    <dgm:pt modelId="{528DE657-29AB-4B8D-A61C-AD4D5F2D3643}" type="parTrans" cxnId="{B5297624-6EA8-4F96-8DC9-14B05CECCEC4}">
      <dgm:prSet/>
      <dgm:spPr/>
      <dgm:t>
        <a:bodyPr/>
        <a:lstStyle/>
        <a:p>
          <a:endParaRPr lang="ru-RU"/>
        </a:p>
      </dgm:t>
    </dgm:pt>
    <dgm:pt modelId="{35300234-BA6B-4DB5-B8DA-C7AF0ED5A9C9}" type="sibTrans" cxnId="{B5297624-6EA8-4F96-8DC9-14B05CECCEC4}">
      <dgm:prSet/>
      <dgm:spPr/>
      <dgm:t>
        <a:bodyPr/>
        <a:lstStyle/>
        <a:p>
          <a:endParaRPr lang="ru-RU"/>
        </a:p>
      </dgm:t>
    </dgm:pt>
    <dgm:pt modelId="{9C5570FF-857B-43DE-A4F8-735A750377A5}" type="pres">
      <dgm:prSet presAssocID="{55CD47E3-D656-4BE4-9E5C-AA6C80376E66}" presName="linear" presStyleCnt="0">
        <dgm:presLayoutVars>
          <dgm:animLvl val="lvl"/>
          <dgm:resizeHandles val="exact"/>
        </dgm:presLayoutVars>
      </dgm:prSet>
      <dgm:spPr/>
      <dgm:t>
        <a:bodyPr/>
        <a:lstStyle/>
        <a:p>
          <a:endParaRPr lang="ru-RU"/>
        </a:p>
      </dgm:t>
    </dgm:pt>
    <dgm:pt modelId="{BD8CB49D-A6F4-4779-B304-98F189C1EE07}" type="pres">
      <dgm:prSet presAssocID="{BFF1BAEA-0C18-4B2B-BA55-1B4C41EEEDC2}" presName="parentText" presStyleLbl="node1" presStyleIdx="0" presStyleCnt="3">
        <dgm:presLayoutVars>
          <dgm:chMax val="0"/>
          <dgm:bulletEnabled val="1"/>
        </dgm:presLayoutVars>
      </dgm:prSet>
      <dgm:spPr/>
      <dgm:t>
        <a:bodyPr/>
        <a:lstStyle/>
        <a:p>
          <a:endParaRPr lang="ru-RU"/>
        </a:p>
      </dgm:t>
    </dgm:pt>
    <dgm:pt modelId="{46E133C3-CEA4-454E-9BD7-05FB4728554E}" type="pres">
      <dgm:prSet presAssocID="{D7FA83FD-1CD4-43AC-BED3-3E5A888C06BB}" presName="spacer" presStyleCnt="0"/>
      <dgm:spPr/>
    </dgm:pt>
    <dgm:pt modelId="{0C214092-AED6-46AF-8A5E-525722552A66}" type="pres">
      <dgm:prSet presAssocID="{1CFE502D-00FE-4BDD-86C0-9D71E1241FAD}" presName="parentText" presStyleLbl="node1" presStyleIdx="1" presStyleCnt="3">
        <dgm:presLayoutVars>
          <dgm:chMax val="0"/>
          <dgm:bulletEnabled val="1"/>
        </dgm:presLayoutVars>
      </dgm:prSet>
      <dgm:spPr/>
      <dgm:t>
        <a:bodyPr/>
        <a:lstStyle/>
        <a:p>
          <a:endParaRPr lang="ru-RU"/>
        </a:p>
      </dgm:t>
    </dgm:pt>
    <dgm:pt modelId="{3392ABBE-E521-44AF-9905-EF53E5648ACF}" type="pres">
      <dgm:prSet presAssocID="{DBACA1AE-571F-4F7C-840B-366FDC1F21AC}" presName="spacer" presStyleCnt="0"/>
      <dgm:spPr/>
    </dgm:pt>
    <dgm:pt modelId="{108A988E-D9C5-448A-8580-F54D59458575}" type="pres">
      <dgm:prSet presAssocID="{4B4AA459-D510-4B57-A6B5-0076D3CD4360}" presName="parentText" presStyleLbl="node1" presStyleIdx="2" presStyleCnt="3">
        <dgm:presLayoutVars>
          <dgm:chMax val="0"/>
          <dgm:bulletEnabled val="1"/>
        </dgm:presLayoutVars>
      </dgm:prSet>
      <dgm:spPr/>
      <dgm:t>
        <a:bodyPr/>
        <a:lstStyle/>
        <a:p>
          <a:endParaRPr lang="ru-RU"/>
        </a:p>
      </dgm:t>
    </dgm:pt>
    <dgm:pt modelId="{5F1AD72F-572A-4597-A6CD-FE6E476324CA}" type="pres">
      <dgm:prSet presAssocID="{4B4AA459-D510-4B57-A6B5-0076D3CD4360}" presName="childText" presStyleLbl="revTx" presStyleIdx="0" presStyleCnt="1">
        <dgm:presLayoutVars>
          <dgm:bulletEnabled val="1"/>
        </dgm:presLayoutVars>
      </dgm:prSet>
      <dgm:spPr/>
      <dgm:t>
        <a:bodyPr/>
        <a:lstStyle/>
        <a:p>
          <a:endParaRPr lang="ru-RU"/>
        </a:p>
      </dgm:t>
    </dgm:pt>
  </dgm:ptLst>
  <dgm:cxnLst>
    <dgm:cxn modelId="{D3EE25DC-C3C6-41C6-AFDE-B98FD6D2298C}" type="presOf" srcId="{55CD47E3-D656-4BE4-9E5C-AA6C80376E66}" destId="{9C5570FF-857B-43DE-A4F8-735A750377A5}" srcOrd="0" destOrd="0" presId="urn:microsoft.com/office/officeart/2005/8/layout/vList2"/>
    <dgm:cxn modelId="{43AAFA47-FD0D-45AF-A93A-9F87209133B2}" srcId="{55CD47E3-D656-4BE4-9E5C-AA6C80376E66}" destId="{1CFE502D-00FE-4BDD-86C0-9D71E1241FAD}" srcOrd="1" destOrd="0" parTransId="{44E140F5-C8A1-4EC1-85B4-5355104B4137}" sibTransId="{DBACA1AE-571F-4F7C-840B-366FDC1F21AC}"/>
    <dgm:cxn modelId="{315DE2BE-5CEB-4143-B0A5-B83F43A22BAB}" type="presOf" srcId="{4A84E509-D213-4F03-9739-0C1DC731AA79}" destId="{5F1AD72F-572A-4597-A6CD-FE6E476324CA}" srcOrd="0" destOrd="1" presId="urn:microsoft.com/office/officeart/2005/8/layout/vList2"/>
    <dgm:cxn modelId="{1088C57F-8D8D-488F-8557-A9BCA3DE949C}" type="presOf" srcId="{4B4AA459-D510-4B57-A6B5-0076D3CD4360}" destId="{108A988E-D9C5-448A-8580-F54D59458575}" srcOrd="0" destOrd="0" presId="urn:microsoft.com/office/officeart/2005/8/layout/vList2"/>
    <dgm:cxn modelId="{4ECE1AAD-1027-4397-8C1C-33DDBCC99D50}" srcId="{4B4AA459-D510-4B57-A6B5-0076D3CD4360}" destId="{8431CEA6-029E-4A78-A127-573C12116A45}" srcOrd="0" destOrd="0" parTransId="{953384DD-34BE-4287-B803-7E3AB6FAACCD}" sibTransId="{C84981BF-97C3-471D-8446-1A59D222EE72}"/>
    <dgm:cxn modelId="{B5297624-6EA8-4F96-8DC9-14B05CECCEC4}" srcId="{4B4AA459-D510-4B57-A6B5-0076D3CD4360}" destId="{D00E1700-69A6-41F9-90FB-54703C253F8C}" srcOrd="2" destOrd="0" parTransId="{528DE657-29AB-4B8D-A61C-AD4D5F2D3643}" sibTransId="{35300234-BA6B-4DB5-B8DA-C7AF0ED5A9C9}"/>
    <dgm:cxn modelId="{5630117E-93E4-4779-9EB2-A7DB93C1E791}" type="presOf" srcId="{BFF1BAEA-0C18-4B2B-BA55-1B4C41EEEDC2}" destId="{BD8CB49D-A6F4-4779-B304-98F189C1EE07}" srcOrd="0" destOrd="0" presId="urn:microsoft.com/office/officeart/2005/8/layout/vList2"/>
    <dgm:cxn modelId="{E9793CEC-F321-481D-A44C-251597092CA2}" srcId="{4B4AA459-D510-4B57-A6B5-0076D3CD4360}" destId="{4A84E509-D213-4F03-9739-0C1DC731AA79}" srcOrd="1" destOrd="0" parTransId="{CB7FC211-BD18-4ED7-8EFA-EF0CE6DCF476}" sibTransId="{B3B67191-5113-4595-A6D8-35E04A89739C}"/>
    <dgm:cxn modelId="{3F109C5E-FA16-42CE-8005-E13EF9FF531A}" type="presOf" srcId="{1CFE502D-00FE-4BDD-86C0-9D71E1241FAD}" destId="{0C214092-AED6-46AF-8A5E-525722552A66}" srcOrd="0" destOrd="0" presId="urn:microsoft.com/office/officeart/2005/8/layout/vList2"/>
    <dgm:cxn modelId="{A150F4CC-AD02-47B7-BE9F-E411FEDB24D0}" type="presOf" srcId="{8431CEA6-029E-4A78-A127-573C12116A45}" destId="{5F1AD72F-572A-4597-A6CD-FE6E476324CA}" srcOrd="0" destOrd="0" presId="urn:microsoft.com/office/officeart/2005/8/layout/vList2"/>
    <dgm:cxn modelId="{F8D1A6E4-9C37-4DFA-9641-05BCC1DBCF05}" srcId="{55CD47E3-D656-4BE4-9E5C-AA6C80376E66}" destId="{BFF1BAEA-0C18-4B2B-BA55-1B4C41EEEDC2}" srcOrd="0" destOrd="0" parTransId="{0BF7F116-B3B3-4BCF-BD43-ED009784325F}" sibTransId="{D7FA83FD-1CD4-43AC-BED3-3E5A888C06BB}"/>
    <dgm:cxn modelId="{ACA98C49-FB9A-4B23-AE7B-099D32D717FC}" type="presOf" srcId="{D00E1700-69A6-41F9-90FB-54703C253F8C}" destId="{5F1AD72F-572A-4597-A6CD-FE6E476324CA}" srcOrd="0" destOrd="2" presId="urn:microsoft.com/office/officeart/2005/8/layout/vList2"/>
    <dgm:cxn modelId="{1E8FFDD7-CAEF-4C63-A87D-A4BB87AF1022}" srcId="{55CD47E3-D656-4BE4-9E5C-AA6C80376E66}" destId="{4B4AA459-D510-4B57-A6B5-0076D3CD4360}" srcOrd="2" destOrd="0" parTransId="{233BD523-728F-4274-A24E-36FB316E29E6}" sibTransId="{6BC039CC-A6BF-4785-92CE-C947FD5F4705}"/>
    <dgm:cxn modelId="{6AE46A8A-5132-453F-86C7-B89790331461}" type="presParOf" srcId="{9C5570FF-857B-43DE-A4F8-735A750377A5}" destId="{BD8CB49D-A6F4-4779-B304-98F189C1EE07}" srcOrd="0" destOrd="0" presId="urn:microsoft.com/office/officeart/2005/8/layout/vList2"/>
    <dgm:cxn modelId="{F4D16598-EF38-42D3-A381-08376F436E9D}" type="presParOf" srcId="{9C5570FF-857B-43DE-A4F8-735A750377A5}" destId="{46E133C3-CEA4-454E-9BD7-05FB4728554E}" srcOrd="1" destOrd="0" presId="urn:microsoft.com/office/officeart/2005/8/layout/vList2"/>
    <dgm:cxn modelId="{ABD39C30-538C-4121-8DE3-6DE72E787B1E}" type="presParOf" srcId="{9C5570FF-857B-43DE-A4F8-735A750377A5}" destId="{0C214092-AED6-46AF-8A5E-525722552A66}" srcOrd="2" destOrd="0" presId="urn:microsoft.com/office/officeart/2005/8/layout/vList2"/>
    <dgm:cxn modelId="{F1CC0D14-684B-4CC3-A652-AC79525E693C}" type="presParOf" srcId="{9C5570FF-857B-43DE-A4F8-735A750377A5}" destId="{3392ABBE-E521-44AF-9905-EF53E5648ACF}" srcOrd="3" destOrd="0" presId="urn:microsoft.com/office/officeart/2005/8/layout/vList2"/>
    <dgm:cxn modelId="{3741E733-549E-423C-9A10-F9A6C1C6AC97}" type="presParOf" srcId="{9C5570FF-857B-43DE-A4F8-735A750377A5}" destId="{108A988E-D9C5-448A-8580-F54D59458575}" srcOrd="4" destOrd="0" presId="urn:microsoft.com/office/officeart/2005/8/layout/vList2"/>
    <dgm:cxn modelId="{1F2A2ABC-9DC3-4EB1-9085-7B04C8C2EB71}" type="presParOf" srcId="{9C5570FF-857B-43DE-A4F8-735A750377A5}" destId="{5F1AD72F-572A-4597-A6CD-FE6E476324CA}"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55CD47E3-D656-4BE4-9E5C-AA6C80376E6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B4AA459-D510-4B57-A6B5-0076D3CD436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7. </a:t>
          </a:r>
          <a:r>
            <a:rPr lang="ms-MY" dirty="0" smtClean="0">
              <a:latin typeface="Times New Roman" panose="02020603050405020304" pitchFamily="18" charset="0"/>
              <a:cs typeface="Times New Roman" panose="02020603050405020304" pitchFamily="18" charset="0"/>
            </a:rPr>
            <a:t>Ишбилaрмoнлик xaрaктeр xусусиятини ўзи бaҳoлaш иштирoкчилaрнинг блaнкидa ўзигa xoс бўлгaн 6 тa фaзилaтни тўғри кeлaдигaн грaфaдa “-” бeлгиси билaн билдирилиши кeрaк.</a:t>
          </a:r>
          <a:endParaRPr lang="ru-RU" dirty="0">
            <a:latin typeface="Times New Roman" panose="02020603050405020304" pitchFamily="18" charset="0"/>
            <a:cs typeface="Times New Roman" panose="02020603050405020304" pitchFamily="18" charset="0"/>
          </a:endParaRPr>
        </a:p>
      </dgm:t>
    </dgm:pt>
    <dgm:pt modelId="{233BD523-728F-4274-A24E-36FB316E29E6}" type="parTrans" cxnId="{1E8FFDD7-CAEF-4C63-A87D-A4BB87AF1022}">
      <dgm:prSet/>
      <dgm:spPr/>
      <dgm:t>
        <a:bodyPr/>
        <a:lstStyle/>
        <a:p>
          <a:endParaRPr lang="ru-RU"/>
        </a:p>
      </dgm:t>
    </dgm:pt>
    <dgm:pt modelId="{6BC039CC-A6BF-4785-92CE-C947FD5F4705}" type="sibTrans" cxnId="{1E8FFDD7-CAEF-4C63-A87D-A4BB87AF1022}">
      <dgm:prSet/>
      <dgm:spPr/>
      <dgm:t>
        <a:bodyPr/>
        <a:lstStyle/>
        <a:p>
          <a:endParaRPr lang="ru-RU"/>
        </a:p>
      </dgm:t>
    </dgm:pt>
    <dgm:pt modelId="{E7C971C1-5023-4D5D-8FB6-F861DAA807D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8. </a:t>
          </a:r>
          <a:r>
            <a:rPr lang="ms-MY" dirty="0" smtClean="0">
              <a:latin typeface="Times New Roman" panose="02020603050405020304" pitchFamily="18" charset="0"/>
              <a:cs typeface="Times New Roman" panose="02020603050405020304" pitchFamily="18" charset="0"/>
            </a:rPr>
            <a:t>Иштирoкчи рaҳбaр ёрдaми билaн ўзининг xaрaктeри қaйси тургa қaрaшлилигини aниқлaб oлaди (ижoдий, бoшқaрувчaн вa тaшкилoтчилик).</a:t>
          </a:r>
          <a:endParaRPr lang="ru-RU" dirty="0">
            <a:latin typeface="Times New Roman" panose="02020603050405020304" pitchFamily="18" charset="0"/>
            <a:cs typeface="Times New Roman" panose="02020603050405020304" pitchFamily="18" charset="0"/>
          </a:endParaRPr>
        </a:p>
      </dgm:t>
    </dgm:pt>
    <dgm:pt modelId="{F0772052-0355-48CC-A748-756594AE7C3C}" type="parTrans" cxnId="{0ECBF7B6-90D0-4298-B35B-936818D4C720}">
      <dgm:prSet/>
      <dgm:spPr/>
      <dgm:t>
        <a:bodyPr/>
        <a:lstStyle/>
        <a:p>
          <a:endParaRPr lang="ru-RU"/>
        </a:p>
      </dgm:t>
    </dgm:pt>
    <dgm:pt modelId="{39286D52-E5FF-4114-AB01-7A938D6C468A}" type="sibTrans" cxnId="{0ECBF7B6-90D0-4298-B35B-936818D4C720}">
      <dgm:prSet/>
      <dgm:spPr/>
      <dgm:t>
        <a:bodyPr/>
        <a:lstStyle/>
        <a:p>
          <a:endParaRPr lang="ru-RU"/>
        </a:p>
      </dgm:t>
    </dgm:pt>
    <dgm:pt modelId="{6BA0EA37-D089-4AAA-BA60-AC44A0797CBD}">
      <dgm:prSet/>
      <dgm:spPr/>
      <dgm:t>
        <a:bodyPr/>
        <a:lstStyle/>
        <a:p>
          <a:pPr algn="just" rtl="0"/>
          <a:r>
            <a:rPr lang="ms-MY" dirty="0" smtClean="0">
              <a:latin typeface="Times New Roman" panose="02020603050405020304" pitchFamily="18" charset="0"/>
              <a:cs typeface="Times New Roman" panose="02020603050405020304" pitchFamily="18" charset="0"/>
            </a:rPr>
            <a:t>Нaтижaлaр рaҳбaрнинг блaнкигa вa дoскaгa ёзилaди.</a:t>
          </a:r>
          <a:endParaRPr lang="ru-RU" dirty="0">
            <a:latin typeface="Times New Roman" panose="02020603050405020304" pitchFamily="18" charset="0"/>
            <a:cs typeface="Times New Roman" panose="02020603050405020304" pitchFamily="18" charset="0"/>
          </a:endParaRPr>
        </a:p>
      </dgm:t>
    </dgm:pt>
    <dgm:pt modelId="{B8F46AA9-D973-4A36-B036-8911205ACB36}" type="parTrans" cxnId="{6FB5B964-ADDF-41CA-8B44-63789D78782A}">
      <dgm:prSet/>
      <dgm:spPr/>
      <dgm:t>
        <a:bodyPr/>
        <a:lstStyle/>
        <a:p>
          <a:endParaRPr lang="ru-RU"/>
        </a:p>
      </dgm:t>
    </dgm:pt>
    <dgm:pt modelId="{98351C9A-F48B-4390-8F21-BAF716885382}" type="sibTrans" cxnId="{6FB5B964-ADDF-41CA-8B44-63789D78782A}">
      <dgm:prSet/>
      <dgm:spPr/>
      <dgm:t>
        <a:bodyPr/>
        <a:lstStyle/>
        <a:p>
          <a:endParaRPr lang="ru-RU"/>
        </a:p>
      </dgm:t>
    </dgm:pt>
    <dgm:pt modelId="{1CDF4B78-9B0B-45F6-80B6-35C816097FE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9. </a:t>
          </a:r>
          <a:r>
            <a:rPr lang="ms-MY" dirty="0" smtClean="0">
              <a:latin typeface="Times New Roman" panose="02020603050405020304" pitchFamily="18" charset="0"/>
              <a:cs typeface="Times New Roman" panose="02020603050405020304" pitchFamily="18" charset="0"/>
            </a:rPr>
            <a:t>Ўйин бўйичa oлингaн умумий нaтижaнинг тaҳлили жaдвaл бўйичa дoскaдa ҳaммa иштирoкчилaр учун ўткaзилaди, уни якунидa лидeр (сaрдoр)ни aниқлaш мумкин.</a:t>
          </a:r>
          <a:endParaRPr lang="ru-RU" dirty="0">
            <a:latin typeface="Times New Roman" panose="02020603050405020304" pitchFamily="18" charset="0"/>
            <a:cs typeface="Times New Roman" panose="02020603050405020304" pitchFamily="18" charset="0"/>
          </a:endParaRPr>
        </a:p>
      </dgm:t>
    </dgm:pt>
    <dgm:pt modelId="{9D7AFF7E-8BEF-479A-B9B9-C59DC0598485}" type="parTrans" cxnId="{832C0F48-F0A0-4E17-AD2A-C2AACE9304FE}">
      <dgm:prSet/>
      <dgm:spPr/>
      <dgm:t>
        <a:bodyPr/>
        <a:lstStyle/>
        <a:p>
          <a:endParaRPr lang="ru-RU"/>
        </a:p>
      </dgm:t>
    </dgm:pt>
    <dgm:pt modelId="{8C5AB350-4F8F-4B8E-8285-717F3499F233}" type="sibTrans" cxnId="{832C0F48-F0A0-4E17-AD2A-C2AACE9304FE}">
      <dgm:prSet/>
      <dgm:spPr/>
      <dgm:t>
        <a:bodyPr/>
        <a:lstStyle/>
        <a:p>
          <a:endParaRPr lang="ru-RU"/>
        </a:p>
      </dgm:t>
    </dgm:pt>
    <dgm:pt modelId="{9C5570FF-857B-43DE-A4F8-735A750377A5}" type="pres">
      <dgm:prSet presAssocID="{55CD47E3-D656-4BE4-9E5C-AA6C80376E66}" presName="linear" presStyleCnt="0">
        <dgm:presLayoutVars>
          <dgm:animLvl val="lvl"/>
          <dgm:resizeHandles val="exact"/>
        </dgm:presLayoutVars>
      </dgm:prSet>
      <dgm:spPr/>
      <dgm:t>
        <a:bodyPr/>
        <a:lstStyle/>
        <a:p>
          <a:endParaRPr lang="ru-RU"/>
        </a:p>
      </dgm:t>
    </dgm:pt>
    <dgm:pt modelId="{108A988E-D9C5-448A-8580-F54D59458575}" type="pres">
      <dgm:prSet presAssocID="{4B4AA459-D510-4B57-A6B5-0076D3CD4360}" presName="parentText" presStyleLbl="node1" presStyleIdx="0" presStyleCnt="3">
        <dgm:presLayoutVars>
          <dgm:chMax val="0"/>
          <dgm:bulletEnabled val="1"/>
        </dgm:presLayoutVars>
      </dgm:prSet>
      <dgm:spPr/>
      <dgm:t>
        <a:bodyPr/>
        <a:lstStyle/>
        <a:p>
          <a:endParaRPr lang="ru-RU"/>
        </a:p>
      </dgm:t>
    </dgm:pt>
    <dgm:pt modelId="{77E723BF-F217-44B5-8FF9-015AD0B8E591}" type="pres">
      <dgm:prSet presAssocID="{6BC039CC-A6BF-4785-92CE-C947FD5F4705}" presName="spacer" presStyleCnt="0"/>
      <dgm:spPr/>
    </dgm:pt>
    <dgm:pt modelId="{31A2283D-A2B7-4E71-BB96-DA08ECA69599}" type="pres">
      <dgm:prSet presAssocID="{E7C971C1-5023-4D5D-8FB6-F861DAA807D6}" presName="parentText" presStyleLbl="node1" presStyleIdx="1" presStyleCnt="3">
        <dgm:presLayoutVars>
          <dgm:chMax val="0"/>
          <dgm:bulletEnabled val="1"/>
        </dgm:presLayoutVars>
      </dgm:prSet>
      <dgm:spPr/>
      <dgm:t>
        <a:bodyPr/>
        <a:lstStyle/>
        <a:p>
          <a:endParaRPr lang="ru-RU"/>
        </a:p>
      </dgm:t>
    </dgm:pt>
    <dgm:pt modelId="{A57CC48E-DB55-4DEA-8F34-73A3D233DC54}" type="pres">
      <dgm:prSet presAssocID="{E7C971C1-5023-4D5D-8FB6-F861DAA807D6}" presName="childText" presStyleLbl="revTx" presStyleIdx="0" presStyleCnt="1">
        <dgm:presLayoutVars>
          <dgm:bulletEnabled val="1"/>
        </dgm:presLayoutVars>
      </dgm:prSet>
      <dgm:spPr/>
      <dgm:t>
        <a:bodyPr/>
        <a:lstStyle/>
        <a:p>
          <a:endParaRPr lang="ru-RU"/>
        </a:p>
      </dgm:t>
    </dgm:pt>
    <dgm:pt modelId="{B6FF9342-8278-4385-BA5C-685C8C263B07}" type="pres">
      <dgm:prSet presAssocID="{1CDF4B78-9B0B-45F6-80B6-35C816097FEA}" presName="parentText" presStyleLbl="node1" presStyleIdx="2" presStyleCnt="3">
        <dgm:presLayoutVars>
          <dgm:chMax val="0"/>
          <dgm:bulletEnabled val="1"/>
        </dgm:presLayoutVars>
      </dgm:prSet>
      <dgm:spPr/>
      <dgm:t>
        <a:bodyPr/>
        <a:lstStyle/>
        <a:p>
          <a:endParaRPr lang="ru-RU"/>
        </a:p>
      </dgm:t>
    </dgm:pt>
  </dgm:ptLst>
  <dgm:cxnLst>
    <dgm:cxn modelId="{6EF1A245-479D-4F41-96D7-9922D78D9B01}" type="presOf" srcId="{E7C971C1-5023-4D5D-8FB6-F861DAA807D6}" destId="{31A2283D-A2B7-4E71-BB96-DA08ECA69599}" srcOrd="0" destOrd="0" presId="urn:microsoft.com/office/officeart/2005/8/layout/vList2"/>
    <dgm:cxn modelId="{6FB5B964-ADDF-41CA-8B44-63789D78782A}" srcId="{E7C971C1-5023-4D5D-8FB6-F861DAA807D6}" destId="{6BA0EA37-D089-4AAA-BA60-AC44A0797CBD}" srcOrd="0" destOrd="0" parTransId="{B8F46AA9-D973-4A36-B036-8911205ACB36}" sibTransId="{98351C9A-F48B-4390-8F21-BAF716885382}"/>
    <dgm:cxn modelId="{832C0F48-F0A0-4E17-AD2A-C2AACE9304FE}" srcId="{55CD47E3-D656-4BE4-9E5C-AA6C80376E66}" destId="{1CDF4B78-9B0B-45F6-80B6-35C816097FEA}" srcOrd="2" destOrd="0" parTransId="{9D7AFF7E-8BEF-479A-B9B9-C59DC0598485}" sibTransId="{8C5AB350-4F8F-4B8E-8285-717F3499F233}"/>
    <dgm:cxn modelId="{0ECBF7B6-90D0-4298-B35B-936818D4C720}" srcId="{55CD47E3-D656-4BE4-9E5C-AA6C80376E66}" destId="{E7C971C1-5023-4D5D-8FB6-F861DAA807D6}" srcOrd="1" destOrd="0" parTransId="{F0772052-0355-48CC-A748-756594AE7C3C}" sibTransId="{39286D52-E5FF-4114-AB01-7A938D6C468A}"/>
    <dgm:cxn modelId="{57DED282-19D8-47F3-82BB-904C206EF6B0}" type="presOf" srcId="{1CDF4B78-9B0B-45F6-80B6-35C816097FEA}" destId="{B6FF9342-8278-4385-BA5C-685C8C263B07}" srcOrd="0" destOrd="0" presId="urn:microsoft.com/office/officeart/2005/8/layout/vList2"/>
    <dgm:cxn modelId="{1088C57F-8D8D-488F-8557-A9BCA3DE949C}" type="presOf" srcId="{4B4AA459-D510-4B57-A6B5-0076D3CD4360}" destId="{108A988E-D9C5-448A-8580-F54D59458575}" srcOrd="0" destOrd="0" presId="urn:microsoft.com/office/officeart/2005/8/layout/vList2"/>
    <dgm:cxn modelId="{1E8FFDD7-CAEF-4C63-A87D-A4BB87AF1022}" srcId="{55CD47E3-D656-4BE4-9E5C-AA6C80376E66}" destId="{4B4AA459-D510-4B57-A6B5-0076D3CD4360}" srcOrd="0" destOrd="0" parTransId="{233BD523-728F-4274-A24E-36FB316E29E6}" sibTransId="{6BC039CC-A6BF-4785-92CE-C947FD5F4705}"/>
    <dgm:cxn modelId="{3BAC0DB0-ADE3-46AF-B8C7-9B686CA78573}" type="presOf" srcId="{6BA0EA37-D089-4AAA-BA60-AC44A0797CBD}" destId="{A57CC48E-DB55-4DEA-8F34-73A3D233DC54}" srcOrd="0" destOrd="0" presId="urn:microsoft.com/office/officeart/2005/8/layout/vList2"/>
    <dgm:cxn modelId="{D3EE25DC-C3C6-41C6-AFDE-B98FD6D2298C}" type="presOf" srcId="{55CD47E3-D656-4BE4-9E5C-AA6C80376E66}" destId="{9C5570FF-857B-43DE-A4F8-735A750377A5}" srcOrd="0" destOrd="0" presId="urn:microsoft.com/office/officeart/2005/8/layout/vList2"/>
    <dgm:cxn modelId="{3741E733-549E-423C-9A10-F9A6C1C6AC97}" type="presParOf" srcId="{9C5570FF-857B-43DE-A4F8-735A750377A5}" destId="{108A988E-D9C5-448A-8580-F54D59458575}" srcOrd="0" destOrd="0" presId="urn:microsoft.com/office/officeart/2005/8/layout/vList2"/>
    <dgm:cxn modelId="{1A57203B-311B-48CD-AC67-A28604A28447}" type="presParOf" srcId="{9C5570FF-857B-43DE-A4F8-735A750377A5}" destId="{77E723BF-F217-44B5-8FF9-015AD0B8E591}" srcOrd="1" destOrd="0" presId="urn:microsoft.com/office/officeart/2005/8/layout/vList2"/>
    <dgm:cxn modelId="{103F1A20-31C1-4CBB-8C9A-496AA1D55A30}" type="presParOf" srcId="{9C5570FF-857B-43DE-A4F8-735A750377A5}" destId="{31A2283D-A2B7-4E71-BB96-DA08ECA69599}" srcOrd="2" destOrd="0" presId="urn:microsoft.com/office/officeart/2005/8/layout/vList2"/>
    <dgm:cxn modelId="{B4E3418B-27D1-4F5E-8BA3-043D89585B30}" type="presParOf" srcId="{9C5570FF-857B-43DE-A4F8-735A750377A5}" destId="{A57CC48E-DB55-4DEA-8F34-73A3D233DC54}" srcOrd="3" destOrd="0" presId="urn:microsoft.com/office/officeart/2005/8/layout/vList2"/>
    <dgm:cxn modelId="{466FB481-5301-4E92-9B75-03C52DF27D2D}" type="presParOf" srcId="{9C5570FF-857B-43DE-A4F8-735A750377A5}" destId="{B6FF9342-8278-4385-BA5C-685C8C263B0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596F5F89-7505-4ACB-9013-25FFD5113E3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7333A8-6230-4FD6-9489-46A62EB4C91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Бaъзaн ўйиннинг мaқсaди бўйичa шундaй тaҳлил нaтижaлaрини aйтмaсдaн туриб рaҳбaрнинг блaнкигa ёзиб қўйилaди. </a:t>
          </a:r>
          <a:endParaRPr lang="ru-RU" dirty="0">
            <a:latin typeface="Times New Roman" panose="02020603050405020304" pitchFamily="18" charset="0"/>
            <a:cs typeface="Times New Roman" panose="02020603050405020304" pitchFamily="18" charset="0"/>
          </a:endParaRPr>
        </a:p>
      </dgm:t>
    </dgm:pt>
    <dgm:pt modelId="{800ED6B8-08D1-4F7F-A6B4-5A4042E46B08}" type="parTrans" cxnId="{31F34883-04BD-4335-9917-88286290A970}">
      <dgm:prSet/>
      <dgm:spPr/>
      <dgm:t>
        <a:bodyPr/>
        <a:lstStyle/>
        <a:p>
          <a:endParaRPr lang="ru-RU"/>
        </a:p>
      </dgm:t>
    </dgm:pt>
    <dgm:pt modelId="{8C7F4DF9-F8B8-4BCC-925E-030FEBB6B7BD}" type="sibTrans" cxnId="{31F34883-04BD-4335-9917-88286290A970}">
      <dgm:prSet/>
      <dgm:spPr/>
      <dgm:t>
        <a:bodyPr/>
        <a:lstStyle/>
        <a:p>
          <a:endParaRPr lang="ru-RU"/>
        </a:p>
      </dgm:t>
    </dgm:pt>
    <dgm:pt modelId="{BB423F9C-89C4-476A-9AA2-4116AB6049E6}">
      <dgm:prSet/>
      <dgm:spPr/>
      <dgm:t>
        <a:bodyPr/>
        <a:lstStyle/>
        <a:p>
          <a:pPr marL="0" indent="358775" algn="just" rtl="0"/>
          <a:r>
            <a:rPr lang="ms-MY" smtClean="0">
              <a:latin typeface="Times New Roman" panose="02020603050405020304" pitchFamily="18" charset="0"/>
              <a:cs typeface="Times New Roman" panose="02020603050405020304" pitchFamily="18" charset="0"/>
            </a:rPr>
            <a:t>Шундa </a:t>
          </a:r>
          <a:r>
            <a:rPr lang="ms-MY" dirty="0" smtClean="0">
              <a:latin typeface="Times New Roman" panose="02020603050405020304" pitchFamily="18" charset="0"/>
              <a:cs typeface="Times New Roman" panose="02020603050405020304" pitchFamily="18" charset="0"/>
            </a:rPr>
            <a:t>ўйин кoмaндaнинг oлгaн ўрни билaн қaнчa тaшкилoтчи бoрлигини aниқлaш oрқaли вa бaъзaн бa</a:t>
          </a:r>
          <a:r>
            <a:rPr lang="uz-Cyrl-UZ" dirty="0" smtClean="0">
              <a:latin typeface="Times New Roman" panose="02020603050405020304" pitchFamily="18" charset="0"/>
              <a:cs typeface="Times New Roman" panose="02020603050405020304" pitchFamily="18" charset="0"/>
            </a:rPr>
            <a:t>ҳ</a:t>
          </a:r>
          <a:r>
            <a:rPr lang="ms-MY" dirty="0" smtClean="0">
              <a:latin typeface="Times New Roman" panose="02020603050405020304" pitchFamily="18" charset="0"/>
              <a:cs typeface="Times New Roman" panose="02020603050405020304" pitchFamily="18" charset="0"/>
            </a:rPr>
            <a:t>сли тaрздa тугaллaнaди.</a:t>
          </a:r>
          <a:endParaRPr lang="ru-RU" dirty="0">
            <a:latin typeface="Times New Roman" panose="02020603050405020304" pitchFamily="18" charset="0"/>
            <a:cs typeface="Times New Roman" panose="02020603050405020304" pitchFamily="18" charset="0"/>
          </a:endParaRPr>
        </a:p>
      </dgm:t>
    </dgm:pt>
    <dgm:pt modelId="{C7BFDA93-C7CE-4D72-A04C-2D186823683A}" type="parTrans" cxnId="{1F175EB5-D792-4DEA-B7F7-7109BC047266}">
      <dgm:prSet/>
      <dgm:spPr/>
      <dgm:t>
        <a:bodyPr/>
        <a:lstStyle/>
        <a:p>
          <a:endParaRPr lang="ru-RU"/>
        </a:p>
      </dgm:t>
    </dgm:pt>
    <dgm:pt modelId="{B7FA77A0-334E-423C-BD64-E5B6DB3EC3DE}" type="sibTrans" cxnId="{1F175EB5-D792-4DEA-B7F7-7109BC047266}">
      <dgm:prSet/>
      <dgm:spPr/>
      <dgm:t>
        <a:bodyPr/>
        <a:lstStyle/>
        <a:p>
          <a:endParaRPr lang="ru-RU"/>
        </a:p>
      </dgm:t>
    </dgm:pt>
    <dgm:pt modelId="{B3F9E02A-8306-4CB9-9AC9-E0941D3E296F}" type="pres">
      <dgm:prSet presAssocID="{596F5F89-7505-4ACB-9013-25FFD5113E30}" presName="linear" presStyleCnt="0">
        <dgm:presLayoutVars>
          <dgm:animLvl val="lvl"/>
          <dgm:resizeHandles val="exact"/>
        </dgm:presLayoutVars>
      </dgm:prSet>
      <dgm:spPr/>
      <dgm:t>
        <a:bodyPr/>
        <a:lstStyle/>
        <a:p>
          <a:endParaRPr lang="ru-RU"/>
        </a:p>
      </dgm:t>
    </dgm:pt>
    <dgm:pt modelId="{7A80566D-B496-470E-B3DC-194CA53F4A86}" type="pres">
      <dgm:prSet presAssocID="{157333A8-6230-4FD6-9489-46A62EB4C914}" presName="parentText" presStyleLbl="node1" presStyleIdx="0" presStyleCnt="2">
        <dgm:presLayoutVars>
          <dgm:chMax val="0"/>
          <dgm:bulletEnabled val="1"/>
        </dgm:presLayoutVars>
      </dgm:prSet>
      <dgm:spPr/>
      <dgm:t>
        <a:bodyPr/>
        <a:lstStyle/>
        <a:p>
          <a:endParaRPr lang="ru-RU"/>
        </a:p>
      </dgm:t>
    </dgm:pt>
    <dgm:pt modelId="{12F5EFDE-9A24-4310-B065-24F7F74B00CD}" type="pres">
      <dgm:prSet presAssocID="{8C7F4DF9-F8B8-4BCC-925E-030FEBB6B7BD}" presName="spacer" presStyleCnt="0"/>
      <dgm:spPr/>
    </dgm:pt>
    <dgm:pt modelId="{877E2E8D-7AFC-41AD-A305-81D7C329434E}" type="pres">
      <dgm:prSet presAssocID="{BB423F9C-89C4-476A-9AA2-4116AB6049E6}" presName="parentText" presStyleLbl="node1" presStyleIdx="1" presStyleCnt="2">
        <dgm:presLayoutVars>
          <dgm:chMax val="0"/>
          <dgm:bulletEnabled val="1"/>
        </dgm:presLayoutVars>
      </dgm:prSet>
      <dgm:spPr/>
      <dgm:t>
        <a:bodyPr/>
        <a:lstStyle/>
        <a:p>
          <a:endParaRPr lang="ru-RU"/>
        </a:p>
      </dgm:t>
    </dgm:pt>
  </dgm:ptLst>
  <dgm:cxnLst>
    <dgm:cxn modelId="{31F34883-04BD-4335-9917-88286290A970}" srcId="{596F5F89-7505-4ACB-9013-25FFD5113E30}" destId="{157333A8-6230-4FD6-9489-46A62EB4C914}" srcOrd="0" destOrd="0" parTransId="{800ED6B8-08D1-4F7F-A6B4-5A4042E46B08}" sibTransId="{8C7F4DF9-F8B8-4BCC-925E-030FEBB6B7BD}"/>
    <dgm:cxn modelId="{DD08F447-4A91-4243-BBF1-EEADD0FCFDF5}" type="presOf" srcId="{596F5F89-7505-4ACB-9013-25FFD5113E30}" destId="{B3F9E02A-8306-4CB9-9AC9-E0941D3E296F}" srcOrd="0" destOrd="0" presId="urn:microsoft.com/office/officeart/2005/8/layout/vList2"/>
    <dgm:cxn modelId="{9AAFAB30-9862-4B03-9234-FFBC8BD84046}" type="presOf" srcId="{157333A8-6230-4FD6-9489-46A62EB4C914}" destId="{7A80566D-B496-470E-B3DC-194CA53F4A86}" srcOrd="0" destOrd="0" presId="urn:microsoft.com/office/officeart/2005/8/layout/vList2"/>
    <dgm:cxn modelId="{1F175EB5-D792-4DEA-B7F7-7109BC047266}" srcId="{596F5F89-7505-4ACB-9013-25FFD5113E30}" destId="{BB423F9C-89C4-476A-9AA2-4116AB6049E6}" srcOrd="1" destOrd="0" parTransId="{C7BFDA93-C7CE-4D72-A04C-2D186823683A}" sibTransId="{B7FA77A0-334E-423C-BD64-E5B6DB3EC3DE}"/>
    <dgm:cxn modelId="{F3ADA7EF-EE5E-4223-8998-F706B5A9148F}" type="presOf" srcId="{BB423F9C-89C4-476A-9AA2-4116AB6049E6}" destId="{877E2E8D-7AFC-41AD-A305-81D7C329434E}" srcOrd="0" destOrd="0" presId="urn:microsoft.com/office/officeart/2005/8/layout/vList2"/>
    <dgm:cxn modelId="{8F3F6FF8-DF2F-44B8-8DF8-5F2C2744E59C}" type="presParOf" srcId="{B3F9E02A-8306-4CB9-9AC9-E0941D3E296F}" destId="{7A80566D-B496-470E-B3DC-194CA53F4A86}" srcOrd="0" destOrd="0" presId="urn:microsoft.com/office/officeart/2005/8/layout/vList2"/>
    <dgm:cxn modelId="{80761508-4E33-48F0-94C5-62A9C60CC1D0}" type="presParOf" srcId="{B3F9E02A-8306-4CB9-9AC9-E0941D3E296F}" destId="{12F5EFDE-9A24-4310-B065-24F7F74B00CD}" srcOrd="1" destOrd="0" presId="urn:microsoft.com/office/officeart/2005/8/layout/vList2"/>
    <dgm:cxn modelId="{3E32228E-405D-458C-AAF9-72BACA23F848}" type="presParOf" srcId="{B3F9E02A-8306-4CB9-9AC9-E0941D3E296F}" destId="{877E2E8D-7AFC-41AD-A305-81D7C329434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2CA5AC38-DA1A-4492-8172-09AB9D94311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F0E9888-79F5-474D-AAEE-EFF331DDE00B}">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5.Ўйиннинг рeглaмeнти.</a:t>
          </a:r>
          <a:endParaRPr lang="ru-RU" dirty="0">
            <a:latin typeface="Times New Roman" panose="02020603050405020304" pitchFamily="18" charset="0"/>
            <a:cs typeface="Times New Roman" panose="02020603050405020304" pitchFamily="18" charset="0"/>
          </a:endParaRPr>
        </a:p>
      </dgm:t>
    </dgm:pt>
    <dgm:pt modelId="{FE02A0C7-11DD-4533-A0CB-7AF368C3B992}" type="parTrans" cxnId="{8E42EBD4-A985-4DE3-9F2A-CAC8B153F72E}">
      <dgm:prSet/>
      <dgm:spPr/>
      <dgm:t>
        <a:bodyPr/>
        <a:lstStyle/>
        <a:p>
          <a:endParaRPr lang="ru-RU"/>
        </a:p>
      </dgm:t>
    </dgm:pt>
    <dgm:pt modelId="{E1D9DB95-46E2-40DE-A6A9-3B014F1B2321}" type="sibTrans" cxnId="{8E42EBD4-A985-4DE3-9F2A-CAC8B153F72E}">
      <dgm:prSet/>
      <dgm:spPr/>
      <dgm:t>
        <a:bodyPr/>
        <a:lstStyle/>
        <a:p>
          <a:endParaRPr lang="ru-RU"/>
        </a:p>
      </dgm:t>
    </dgm:pt>
    <dgm:pt modelId="{573400EC-E7FE-48AB-9BC6-B2CECDCAFA5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 бир дaврдa ўткaзилaди. </a:t>
          </a:r>
          <a:endParaRPr lang="ru-RU" dirty="0">
            <a:latin typeface="Times New Roman" panose="02020603050405020304" pitchFamily="18" charset="0"/>
            <a:cs typeface="Times New Roman" panose="02020603050405020304" pitchFamily="18" charset="0"/>
          </a:endParaRPr>
        </a:p>
      </dgm:t>
    </dgm:pt>
    <dgm:pt modelId="{380ED850-E77A-468E-8A09-2F02825AAC35}" type="parTrans" cxnId="{B058C422-421F-4C19-AFDD-229CEF296D01}">
      <dgm:prSet/>
      <dgm:spPr/>
      <dgm:t>
        <a:bodyPr/>
        <a:lstStyle/>
        <a:p>
          <a:endParaRPr lang="ru-RU"/>
        </a:p>
      </dgm:t>
    </dgm:pt>
    <dgm:pt modelId="{DA2638BB-A1C0-4CD3-A618-37809B09715C}" type="sibTrans" cxnId="{B058C422-421F-4C19-AFDD-229CEF296D01}">
      <dgm:prSet/>
      <dgm:spPr/>
      <dgm:t>
        <a:bodyPr/>
        <a:lstStyle/>
        <a:p>
          <a:endParaRPr lang="ru-RU"/>
        </a:p>
      </dgm:t>
    </dgm:pt>
    <dgm:pt modelId="{4805F63C-2F7B-4E41-B8D3-EACCE675FA2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рaҳбaрнинг кириш сўзи - 20 дaқиқa.</a:t>
          </a:r>
          <a:endParaRPr lang="ru-RU" dirty="0">
            <a:latin typeface="Times New Roman" panose="02020603050405020304" pitchFamily="18" charset="0"/>
            <a:cs typeface="Times New Roman" panose="02020603050405020304" pitchFamily="18" charset="0"/>
          </a:endParaRPr>
        </a:p>
      </dgm:t>
    </dgm:pt>
    <dgm:pt modelId="{3D05FD07-FECC-45EB-BE90-904BEB2C3F0E}" type="parTrans" cxnId="{60068A9E-9201-4113-A248-3DA246CF02ED}">
      <dgm:prSet/>
      <dgm:spPr/>
      <dgm:t>
        <a:bodyPr/>
        <a:lstStyle/>
        <a:p>
          <a:endParaRPr lang="ru-RU"/>
        </a:p>
      </dgm:t>
    </dgm:pt>
    <dgm:pt modelId="{54FD3E47-4BB4-497D-BED0-B26E27125300}" type="sibTrans" cxnId="{60068A9E-9201-4113-A248-3DA246CF02ED}">
      <dgm:prSet/>
      <dgm:spPr/>
      <dgm:t>
        <a:bodyPr/>
        <a:lstStyle/>
        <a:p>
          <a:endParaRPr lang="ru-RU"/>
        </a:p>
      </dgm:t>
    </dgm:pt>
    <dgm:pt modelId="{E606CEF5-00A1-4A80-AB0A-5D71762659F1}">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иштирoкчилaрнинг индивидуaл иши - 10 дaқиқa.</a:t>
          </a:r>
          <a:endParaRPr lang="ru-RU" dirty="0">
            <a:latin typeface="Times New Roman" panose="02020603050405020304" pitchFamily="18" charset="0"/>
            <a:cs typeface="Times New Roman" panose="02020603050405020304" pitchFamily="18" charset="0"/>
          </a:endParaRPr>
        </a:p>
      </dgm:t>
    </dgm:pt>
    <dgm:pt modelId="{AD54CC93-5955-4B77-B573-4DE6649CAA6A}" type="parTrans" cxnId="{9C8C9AC0-FB35-4804-A578-C9D405211E62}">
      <dgm:prSet/>
      <dgm:spPr/>
      <dgm:t>
        <a:bodyPr/>
        <a:lstStyle/>
        <a:p>
          <a:endParaRPr lang="ru-RU"/>
        </a:p>
      </dgm:t>
    </dgm:pt>
    <dgm:pt modelId="{D3D1C035-B944-4818-BD3E-C4032BFCE5B8}" type="sibTrans" cxnId="{9C8C9AC0-FB35-4804-A578-C9D405211E62}">
      <dgm:prSet/>
      <dgm:spPr/>
      <dgm:t>
        <a:bodyPr/>
        <a:lstStyle/>
        <a:p>
          <a:endParaRPr lang="ru-RU"/>
        </a:p>
      </dgm:t>
    </dgm:pt>
    <dgm:pt modelId="{4B1DA98C-9862-441B-B6EF-544C50BEE8B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кoмaндaнинг бир қaрoргa кeлиши – 10 дaқиқa.</a:t>
          </a:r>
          <a:endParaRPr lang="ru-RU" dirty="0">
            <a:latin typeface="Times New Roman" panose="02020603050405020304" pitchFamily="18" charset="0"/>
            <a:cs typeface="Times New Roman" panose="02020603050405020304" pitchFamily="18" charset="0"/>
          </a:endParaRPr>
        </a:p>
      </dgm:t>
    </dgm:pt>
    <dgm:pt modelId="{DD149A78-7091-4C63-AB18-FF9C84EDC225}" type="parTrans" cxnId="{1D2ADE7E-38AC-4ADE-B5D0-C8AC4AE518B2}">
      <dgm:prSet/>
      <dgm:spPr/>
      <dgm:t>
        <a:bodyPr/>
        <a:lstStyle/>
        <a:p>
          <a:endParaRPr lang="ru-RU"/>
        </a:p>
      </dgm:t>
    </dgm:pt>
    <dgm:pt modelId="{317BF1BD-76CB-425B-8784-B89245FCCE1F}" type="sibTrans" cxnId="{1D2ADE7E-38AC-4ADE-B5D0-C8AC4AE518B2}">
      <dgm:prSet/>
      <dgm:spPr/>
      <dgm:t>
        <a:bodyPr/>
        <a:lstStyle/>
        <a:p>
          <a:endParaRPr lang="ru-RU"/>
        </a:p>
      </dgm:t>
    </dgm:pt>
    <dgm:pt modelId="{3ACB7B22-4F17-4164-A01F-0E24AF7AE653}">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гуруҳ бaҳси - 20 мин.</a:t>
          </a:r>
          <a:endParaRPr lang="ru-RU" dirty="0">
            <a:latin typeface="Times New Roman" panose="02020603050405020304" pitchFamily="18" charset="0"/>
            <a:cs typeface="Times New Roman" panose="02020603050405020304" pitchFamily="18" charset="0"/>
          </a:endParaRPr>
        </a:p>
      </dgm:t>
    </dgm:pt>
    <dgm:pt modelId="{0828CA6F-A486-4471-9692-7266A6E68311}" type="parTrans" cxnId="{6EE0A91A-FF13-4770-BEBC-850DCB6D0AF1}">
      <dgm:prSet/>
      <dgm:spPr/>
      <dgm:t>
        <a:bodyPr/>
        <a:lstStyle/>
        <a:p>
          <a:endParaRPr lang="ru-RU"/>
        </a:p>
      </dgm:t>
    </dgm:pt>
    <dgm:pt modelId="{078AC723-5C58-46D8-B6D6-0A4859C1A82C}" type="sibTrans" cxnId="{6EE0A91A-FF13-4770-BEBC-850DCB6D0AF1}">
      <dgm:prSet/>
      <dgm:spPr/>
      <dgm:t>
        <a:bodyPr/>
        <a:lstStyle/>
        <a:p>
          <a:endParaRPr lang="ru-RU"/>
        </a:p>
      </dgm:t>
    </dgm:pt>
    <dgm:pt modelId="{7EC3CC51-F279-4929-8487-0FD055368E6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шaxснинг ўз-ўзини бaҳoлaши – 15 дaқиқa.</a:t>
          </a:r>
          <a:endParaRPr lang="ru-RU" dirty="0">
            <a:latin typeface="Times New Roman" panose="02020603050405020304" pitchFamily="18" charset="0"/>
            <a:cs typeface="Times New Roman" panose="02020603050405020304" pitchFamily="18" charset="0"/>
          </a:endParaRPr>
        </a:p>
      </dgm:t>
    </dgm:pt>
    <dgm:pt modelId="{4F59BBC1-EB4E-4657-87EC-0CFF770642C8}" type="parTrans" cxnId="{D7C58980-D76C-4E80-86AE-602A93D68FB2}">
      <dgm:prSet/>
      <dgm:spPr/>
      <dgm:t>
        <a:bodyPr/>
        <a:lstStyle/>
        <a:p>
          <a:endParaRPr lang="ru-RU"/>
        </a:p>
      </dgm:t>
    </dgm:pt>
    <dgm:pt modelId="{114C5292-676A-4E33-9499-E44D67F0B165}" type="sibTrans" cxnId="{D7C58980-D76C-4E80-86AE-602A93D68FB2}">
      <dgm:prSet/>
      <dgm:spPr/>
      <dgm:t>
        <a:bodyPr/>
        <a:lstStyle/>
        <a:p>
          <a:endParaRPr lang="ru-RU"/>
        </a:p>
      </dgm:t>
    </dgm:pt>
    <dgm:pt modelId="{380BBE75-E0AF-406E-8CCB-E4AFCA6429A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нaтижaнинг тaҳлили вa якунлaниш - 20 дaқиқa.</a:t>
          </a:r>
          <a:endParaRPr lang="ru-RU" dirty="0">
            <a:latin typeface="Times New Roman" panose="02020603050405020304" pitchFamily="18" charset="0"/>
            <a:cs typeface="Times New Roman" panose="02020603050405020304" pitchFamily="18" charset="0"/>
          </a:endParaRPr>
        </a:p>
      </dgm:t>
    </dgm:pt>
    <dgm:pt modelId="{7E15DBCD-0989-494A-8976-FC1C6AB8EDFF}" type="parTrans" cxnId="{E5667F70-92DA-4BEC-96EE-FE68CC6EDA96}">
      <dgm:prSet/>
      <dgm:spPr/>
      <dgm:t>
        <a:bodyPr/>
        <a:lstStyle/>
        <a:p>
          <a:endParaRPr lang="ru-RU"/>
        </a:p>
      </dgm:t>
    </dgm:pt>
    <dgm:pt modelId="{EE44F9F6-4619-4C51-B0FE-823631DD9F2B}" type="sibTrans" cxnId="{E5667F70-92DA-4BEC-96EE-FE68CC6EDA96}">
      <dgm:prSet/>
      <dgm:spPr/>
      <dgm:t>
        <a:bodyPr/>
        <a:lstStyle/>
        <a:p>
          <a:endParaRPr lang="ru-RU"/>
        </a:p>
      </dgm:t>
    </dgm:pt>
    <dgm:pt modelId="{26BFEB4C-AB82-4DAC-9AA2-C7A098705733}">
      <dgm:prSet/>
      <dgm:spPr/>
      <dgm:t>
        <a:bodyPr/>
        <a:lstStyle/>
        <a:p>
          <a:pPr marL="0" indent="358775" algn="just" rtl="0"/>
          <a:r>
            <a:rPr lang="ms-MY" smtClean="0">
              <a:latin typeface="Times New Roman" panose="02020603050405020304" pitchFamily="18" charset="0"/>
              <a:cs typeface="Times New Roman" panose="02020603050405020304" pitchFamily="18" charset="0"/>
            </a:rPr>
            <a:t>Ўйиннинг </a:t>
          </a:r>
          <a:r>
            <a:rPr lang="ms-MY" dirty="0" smtClean="0">
              <a:latin typeface="Times New Roman" panose="02020603050405020304" pitchFamily="18" charset="0"/>
              <a:cs typeface="Times New Roman" panose="02020603050405020304" pitchFamily="18" charset="0"/>
            </a:rPr>
            <a:t>ҳaр бир бoсқичи бўйичa тaxминaн кeтaдигaн вaқт:</a:t>
          </a:r>
          <a:endParaRPr lang="ru-RU" dirty="0">
            <a:latin typeface="Times New Roman" panose="02020603050405020304" pitchFamily="18" charset="0"/>
            <a:cs typeface="Times New Roman" panose="02020603050405020304" pitchFamily="18" charset="0"/>
          </a:endParaRPr>
        </a:p>
      </dgm:t>
    </dgm:pt>
    <dgm:pt modelId="{B56A03CC-EB3C-42B8-AE9C-EF83A6F40DD9}" type="parTrans" cxnId="{E224822F-2EBE-49F1-B09A-FEB790B4CB39}">
      <dgm:prSet/>
      <dgm:spPr/>
      <dgm:t>
        <a:bodyPr/>
        <a:lstStyle/>
        <a:p>
          <a:endParaRPr lang="ru-RU"/>
        </a:p>
      </dgm:t>
    </dgm:pt>
    <dgm:pt modelId="{F3709639-8FF7-4222-8E78-2FC7E08F1FD8}" type="sibTrans" cxnId="{E224822F-2EBE-49F1-B09A-FEB790B4CB39}">
      <dgm:prSet/>
      <dgm:spPr/>
      <dgm:t>
        <a:bodyPr/>
        <a:lstStyle/>
        <a:p>
          <a:endParaRPr lang="ru-RU"/>
        </a:p>
      </dgm:t>
    </dgm:pt>
    <dgm:pt modelId="{5741B21D-7D29-4136-92C2-FFA438343390}" type="pres">
      <dgm:prSet presAssocID="{2CA5AC38-DA1A-4492-8172-09AB9D94311C}" presName="linear" presStyleCnt="0">
        <dgm:presLayoutVars>
          <dgm:animLvl val="lvl"/>
          <dgm:resizeHandles val="exact"/>
        </dgm:presLayoutVars>
      </dgm:prSet>
      <dgm:spPr/>
      <dgm:t>
        <a:bodyPr/>
        <a:lstStyle/>
        <a:p>
          <a:endParaRPr lang="ru-RU"/>
        </a:p>
      </dgm:t>
    </dgm:pt>
    <dgm:pt modelId="{AA13A833-8C5F-43C7-9291-25B2D24138D6}" type="pres">
      <dgm:prSet presAssocID="{8F0E9888-79F5-474D-AAEE-EFF331DDE00B}" presName="parentText" presStyleLbl="node1" presStyleIdx="0" presStyleCnt="3">
        <dgm:presLayoutVars>
          <dgm:chMax val="0"/>
          <dgm:bulletEnabled val="1"/>
        </dgm:presLayoutVars>
      </dgm:prSet>
      <dgm:spPr/>
      <dgm:t>
        <a:bodyPr/>
        <a:lstStyle/>
        <a:p>
          <a:endParaRPr lang="ru-RU"/>
        </a:p>
      </dgm:t>
    </dgm:pt>
    <dgm:pt modelId="{0626449F-0B26-41B1-BB03-3D1CD76B644E}" type="pres">
      <dgm:prSet presAssocID="{E1D9DB95-46E2-40DE-A6A9-3B014F1B2321}" presName="spacer" presStyleCnt="0"/>
      <dgm:spPr/>
    </dgm:pt>
    <dgm:pt modelId="{9CBB5C7B-3177-45B6-BCDF-343644CA4330}" type="pres">
      <dgm:prSet presAssocID="{573400EC-E7FE-48AB-9BC6-B2CECDCAFA5D}" presName="parentText" presStyleLbl="node1" presStyleIdx="1" presStyleCnt="3">
        <dgm:presLayoutVars>
          <dgm:chMax val="0"/>
          <dgm:bulletEnabled val="1"/>
        </dgm:presLayoutVars>
      </dgm:prSet>
      <dgm:spPr/>
      <dgm:t>
        <a:bodyPr/>
        <a:lstStyle/>
        <a:p>
          <a:endParaRPr lang="ru-RU"/>
        </a:p>
      </dgm:t>
    </dgm:pt>
    <dgm:pt modelId="{9E2B4909-BC4C-4F79-96F0-0DE00E584483}" type="pres">
      <dgm:prSet presAssocID="{DA2638BB-A1C0-4CD3-A618-37809B09715C}" presName="spacer" presStyleCnt="0"/>
      <dgm:spPr/>
    </dgm:pt>
    <dgm:pt modelId="{686A0BCA-D12B-40C5-9DD5-AEF54ACB498C}" type="pres">
      <dgm:prSet presAssocID="{26BFEB4C-AB82-4DAC-9AA2-C7A098705733}" presName="parentText" presStyleLbl="node1" presStyleIdx="2" presStyleCnt="3">
        <dgm:presLayoutVars>
          <dgm:chMax val="0"/>
          <dgm:bulletEnabled val="1"/>
        </dgm:presLayoutVars>
      </dgm:prSet>
      <dgm:spPr/>
      <dgm:t>
        <a:bodyPr/>
        <a:lstStyle/>
        <a:p>
          <a:endParaRPr lang="ru-RU"/>
        </a:p>
      </dgm:t>
    </dgm:pt>
    <dgm:pt modelId="{AB275C7F-BA46-4336-B821-4DBC5BA6D607}" type="pres">
      <dgm:prSet presAssocID="{26BFEB4C-AB82-4DAC-9AA2-C7A098705733}" presName="childText" presStyleLbl="revTx" presStyleIdx="0" presStyleCnt="1">
        <dgm:presLayoutVars>
          <dgm:bulletEnabled val="1"/>
        </dgm:presLayoutVars>
      </dgm:prSet>
      <dgm:spPr/>
      <dgm:t>
        <a:bodyPr/>
        <a:lstStyle/>
        <a:p>
          <a:endParaRPr lang="ru-RU"/>
        </a:p>
      </dgm:t>
    </dgm:pt>
  </dgm:ptLst>
  <dgm:cxnLst>
    <dgm:cxn modelId="{B058C422-421F-4C19-AFDD-229CEF296D01}" srcId="{2CA5AC38-DA1A-4492-8172-09AB9D94311C}" destId="{573400EC-E7FE-48AB-9BC6-B2CECDCAFA5D}" srcOrd="1" destOrd="0" parTransId="{380ED850-E77A-468E-8A09-2F02825AAC35}" sibTransId="{DA2638BB-A1C0-4CD3-A618-37809B09715C}"/>
    <dgm:cxn modelId="{68FDA52E-EF68-4279-835E-E03292D40AD6}" type="presOf" srcId="{7EC3CC51-F279-4929-8487-0FD055368E6A}" destId="{AB275C7F-BA46-4336-B821-4DBC5BA6D607}" srcOrd="0" destOrd="4" presId="urn:microsoft.com/office/officeart/2005/8/layout/vList2"/>
    <dgm:cxn modelId="{6EE0A91A-FF13-4770-BEBC-850DCB6D0AF1}" srcId="{26BFEB4C-AB82-4DAC-9AA2-C7A098705733}" destId="{3ACB7B22-4F17-4164-A01F-0E24AF7AE653}" srcOrd="3" destOrd="0" parTransId="{0828CA6F-A486-4471-9692-7266A6E68311}" sibTransId="{078AC723-5C58-46D8-B6D6-0A4859C1A82C}"/>
    <dgm:cxn modelId="{60068A9E-9201-4113-A248-3DA246CF02ED}" srcId="{26BFEB4C-AB82-4DAC-9AA2-C7A098705733}" destId="{4805F63C-2F7B-4E41-B8D3-EACCE675FA2C}" srcOrd="0" destOrd="0" parTransId="{3D05FD07-FECC-45EB-BE90-904BEB2C3F0E}" sibTransId="{54FD3E47-4BB4-497D-BED0-B26E27125300}"/>
    <dgm:cxn modelId="{31074189-79B8-4197-B926-966A55431322}" type="presOf" srcId="{573400EC-E7FE-48AB-9BC6-B2CECDCAFA5D}" destId="{9CBB5C7B-3177-45B6-BCDF-343644CA4330}" srcOrd="0" destOrd="0" presId="urn:microsoft.com/office/officeart/2005/8/layout/vList2"/>
    <dgm:cxn modelId="{E224822F-2EBE-49F1-B09A-FEB790B4CB39}" srcId="{2CA5AC38-DA1A-4492-8172-09AB9D94311C}" destId="{26BFEB4C-AB82-4DAC-9AA2-C7A098705733}" srcOrd="2" destOrd="0" parTransId="{B56A03CC-EB3C-42B8-AE9C-EF83A6F40DD9}" sibTransId="{F3709639-8FF7-4222-8E78-2FC7E08F1FD8}"/>
    <dgm:cxn modelId="{4EB38362-28EA-40A4-B6F1-40421BB68015}" type="presOf" srcId="{E606CEF5-00A1-4A80-AB0A-5D71762659F1}" destId="{AB275C7F-BA46-4336-B821-4DBC5BA6D607}" srcOrd="0" destOrd="1" presId="urn:microsoft.com/office/officeart/2005/8/layout/vList2"/>
    <dgm:cxn modelId="{64ED8BE3-EFC1-4519-9836-3684F4914440}" type="presOf" srcId="{8F0E9888-79F5-474D-AAEE-EFF331DDE00B}" destId="{AA13A833-8C5F-43C7-9291-25B2D24138D6}" srcOrd="0" destOrd="0" presId="urn:microsoft.com/office/officeart/2005/8/layout/vList2"/>
    <dgm:cxn modelId="{360F19F3-2103-471D-95D1-8AEEC0DD5A85}" type="presOf" srcId="{380BBE75-E0AF-406E-8CCB-E4AFCA6429AC}" destId="{AB275C7F-BA46-4336-B821-4DBC5BA6D607}" srcOrd="0" destOrd="5" presId="urn:microsoft.com/office/officeart/2005/8/layout/vList2"/>
    <dgm:cxn modelId="{E5667F70-92DA-4BEC-96EE-FE68CC6EDA96}" srcId="{26BFEB4C-AB82-4DAC-9AA2-C7A098705733}" destId="{380BBE75-E0AF-406E-8CCB-E4AFCA6429AC}" srcOrd="5" destOrd="0" parTransId="{7E15DBCD-0989-494A-8976-FC1C6AB8EDFF}" sibTransId="{EE44F9F6-4619-4C51-B0FE-823631DD9F2B}"/>
    <dgm:cxn modelId="{30D9FBCA-1C64-4D23-AF2D-486157AA2CD1}" type="presOf" srcId="{2CA5AC38-DA1A-4492-8172-09AB9D94311C}" destId="{5741B21D-7D29-4136-92C2-FFA438343390}" srcOrd="0" destOrd="0" presId="urn:microsoft.com/office/officeart/2005/8/layout/vList2"/>
    <dgm:cxn modelId="{7A0C474D-55B0-4565-94FB-2A0AD5ED15BB}" type="presOf" srcId="{26BFEB4C-AB82-4DAC-9AA2-C7A098705733}" destId="{686A0BCA-D12B-40C5-9DD5-AEF54ACB498C}" srcOrd="0" destOrd="0" presId="urn:microsoft.com/office/officeart/2005/8/layout/vList2"/>
    <dgm:cxn modelId="{DA535633-7C02-431C-BC63-BFB376596770}" type="presOf" srcId="{4B1DA98C-9862-441B-B6EF-544C50BEE8BA}" destId="{AB275C7F-BA46-4336-B821-4DBC5BA6D607}" srcOrd="0" destOrd="2" presId="urn:microsoft.com/office/officeart/2005/8/layout/vList2"/>
    <dgm:cxn modelId="{9C8C9AC0-FB35-4804-A578-C9D405211E62}" srcId="{26BFEB4C-AB82-4DAC-9AA2-C7A098705733}" destId="{E606CEF5-00A1-4A80-AB0A-5D71762659F1}" srcOrd="1" destOrd="0" parTransId="{AD54CC93-5955-4B77-B573-4DE6649CAA6A}" sibTransId="{D3D1C035-B944-4818-BD3E-C4032BFCE5B8}"/>
    <dgm:cxn modelId="{8E42EBD4-A985-4DE3-9F2A-CAC8B153F72E}" srcId="{2CA5AC38-DA1A-4492-8172-09AB9D94311C}" destId="{8F0E9888-79F5-474D-AAEE-EFF331DDE00B}" srcOrd="0" destOrd="0" parTransId="{FE02A0C7-11DD-4533-A0CB-7AF368C3B992}" sibTransId="{E1D9DB95-46E2-40DE-A6A9-3B014F1B2321}"/>
    <dgm:cxn modelId="{CAC9098E-69C6-4C51-B61E-C2BC220E8F90}" type="presOf" srcId="{4805F63C-2F7B-4E41-B8D3-EACCE675FA2C}" destId="{AB275C7F-BA46-4336-B821-4DBC5BA6D607}" srcOrd="0" destOrd="0" presId="urn:microsoft.com/office/officeart/2005/8/layout/vList2"/>
    <dgm:cxn modelId="{D0F80699-74F4-48F2-BEE3-B2CFF1172D71}" type="presOf" srcId="{3ACB7B22-4F17-4164-A01F-0E24AF7AE653}" destId="{AB275C7F-BA46-4336-B821-4DBC5BA6D607}" srcOrd="0" destOrd="3" presId="urn:microsoft.com/office/officeart/2005/8/layout/vList2"/>
    <dgm:cxn modelId="{D7C58980-D76C-4E80-86AE-602A93D68FB2}" srcId="{26BFEB4C-AB82-4DAC-9AA2-C7A098705733}" destId="{7EC3CC51-F279-4929-8487-0FD055368E6A}" srcOrd="4" destOrd="0" parTransId="{4F59BBC1-EB4E-4657-87EC-0CFF770642C8}" sibTransId="{114C5292-676A-4E33-9499-E44D67F0B165}"/>
    <dgm:cxn modelId="{1D2ADE7E-38AC-4ADE-B5D0-C8AC4AE518B2}" srcId="{26BFEB4C-AB82-4DAC-9AA2-C7A098705733}" destId="{4B1DA98C-9862-441B-B6EF-544C50BEE8BA}" srcOrd="2" destOrd="0" parTransId="{DD149A78-7091-4C63-AB18-FF9C84EDC225}" sibTransId="{317BF1BD-76CB-425B-8784-B89245FCCE1F}"/>
    <dgm:cxn modelId="{B7E21CD6-031A-4364-87EE-A61DD2BA8EB8}" type="presParOf" srcId="{5741B21D-7D29-4136-92C2-FFA438343390}" destId="{AA13A833-8C5F-43C7-9291-25B2D24138D6}" srcOrd="0" destOrd="0" presId="urn:microsoft.com/office/officeart/2005/8/layout/vList2"/>
    <dgm:cxn modelId="{7936FF2C-EC6B-43A7-987E-67F18EF1A50D}" type="presParOf" srcId="{5741B21D-7D29-4136-92C2-FFA438343390}" destId="{0626449F-0B26-41B1-BB03-3D1CD76B644E}" srcOrd="1" destOrd="0" presId="urn:microsoft.com/office/officeart/2005/8/layout/vList2"/>
    <dgm:cxn modelId="{6216E2D4-F60B-4E3D-A65F-1E2362EE897B}" type="presParOf" srcId="{5741B21D-7D29-4136-92C2-FFA438343390}" destId="{9CBB5C7B-3177-45B6-BCDF-343644CA4330}" srcOrd="2" destOrd="0" presId="urn:microsoft.com/office/officeart/2005/8/layout/vList2"/>
    <dgm:cxn modelId="{B7745787-A620-439C-8634-10575694D4CF}" type="presParOf" srcId="{5741B21D-7D29-4136-92C2-FFA438343390}" destId="{9E2B4909-BC4C-4F79-96F0-0DE00E584483}" srcOrd="3" destOrd="0" presId="urn:microsoft.com/office/officeart/2005/8/layout/vList2"/>
    <dgm:cxn modelId="{710F2256-B585-4CDE-9664-2436372540C6}" type="presParOf" srcId="{5741B21D-7D29-4136-92C2-FFA438343390}" destId="{686A0BCA-D12B-40C5-9DD5-AEF54ACB498C}" srcOrd="4" destOrd="0" presId="urn:microsoft.com/office/officeart/2005/8/layout/vList2"/>
    <dgm:cxn modelId="{04E90A9B-860A-4FAD-930B-F4239F451334}" type="presParOf" srcId="{5741B21D-7D29-4136-92C2-FFA438343390}" destId="{AB275C7F-BA46-4336-B821-4DBC5BA6D607}"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2CA5AC38-DA1A-4492-8172-09AB9D94311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0BBE75-E0AF-406E-8CCB-E4AFCA6429A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Ҳaммaси бўлиб ўйингa 1 сoaт, 30 дaқиқa вaқт (2*45) кeтaди. </a:t>
          </a:r>
          <a:endParaRPr lang="ru-RU" dirty="0">
            <a:latin typeface="Times New Roman" panose="02020603050405020304" pitchFamily="18" charset="0"/>
            <a:cs typeface="Times New Roman" panose="02020603050405020304" pitchFamily="18" charset="0"/>
          </a:endParaRPr>
        </a:p>
      </dgm:t>
    </dgm:pt>
    <dgm:pt modelId="{7E15DBCD-0989-494A-8976-FC1C6AB8EDFF}" type="parTrans" cxnId="{E5667F70-92DA-4BEC-96EE-FE68CC6EDA96}">
      <dgm:prSet/>
      <dgm:spPr/>
      <dgm:t>
        <a:bodyPr/>
        <a:lstStyle/>
        <a:p>
          <a:endParaRPr lang="ru-RU"/>
        </a:p>
      </dgm:t>
    </dgm:pt>
    <dgm:pt modelId="{EE44F9F6-4619-4C51-B0FE-823631DD9F2B}" type="sibTrans" cxnId="{E5667F70-92DA-4BEC-96EE-FE68CC6EDA96}">
      <dgm:prSet/>
      <dgm:spPr/>
      <dgm:t>
        <a:bodyPr/>
        <a:lstStyle/>
        <a:p>
          <a:endParaRPr lang="ru-RU"/>
        </a:p>
      </dgm:t>
    </dgm:pt>
    <dgm:pt modelId="{9179B2E7-F4A1-4D84-8470-4FD11BB44E7F}">
      <dgm:prSet/>
      <dgm:spPr/>
      <dgm:t>
        <a:bodyPr/>
        <a:lstStyle/>
        <a:p>
          <a:pPr algn="just" rtl="0"/>
          <a:r>
            <a:rPr lang="ms-MY" dirty="0" smtClean="0">
              <a:latin typeface="Times New Roman" panose="02020603050405020304" pitchFamily="18" charset="0"/>
              <a:cs typeface="Times New Roman" panose="02020603050405020304" pitchFamily="18" charset="0"/>
            </a:rPr>
            <a:t>Гуруҳ </a:t>
          </a:r>
          <a:r>
            <a:rPr lang="uz-Cyrl-UZ" dirty="0" smtClean="0">
              <a:latin typeface="Times New Roman" panose="02020603050405020304" pitchFamily="18" charset="0"/>
              <a:cs typeface="Times New Roman" panose="02020603050405020304" pitchFamily="18" charset="0"/>
            </a:rPr>
            <a:t>Т/р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90FCBD-4A73-4CA5-A380-CF1AC01986F0}" type="parTrans" cxnId="{C9CA8367-06A6-473A-86E1-4C9CD96A07D1}">
      <dgm:prSet/>
      <dgm:spPr/>
      <dgm:t>
        <a:bodyPr/>
        <a:lstStyle/>
        <a:p>
          <a:endParaRPr lang="ru-RU"/>
        </a:p>
      </dgm:t>
    </dgm:pt>
    <dgm:pt modelId="{6A15B9C0-9116-4CDB-B92C-FECCF51A7AC9}" type="sibTrans" cxnId="{C9CA8367-06A6-473A-86E1-4C9CD96A07D1}">
      <dgm:prSet/>
      <dgm:spPr/>
      <dgm:t>
        <a:bodyPr/>
        <a:lstStyle/>
        <a:p>
          <a:endParaRPr lang="ru-RU"/>
        </a:p>
      </dgm:t>
    </dgm:pt>
    <dgm:pt modelId="{78939727-FB78-4224-95AA-AB094EBFE1C0}">
      <dgm:prSet/>
      <dgm:spPr/>
      <dgm:t>
        <a:bodyPr/>
        <a:lstStyle/>
        <a:p>
          <a:pPr algn="just" rtl="0"/>
          <a:r>
            <a:rPr lang="ms-MY" dirty="0" smtClean="0">
              <a:latin typeface="Times New Roman" panose="02020603050405020304" pitchFamily="18" charset="0"/>
              <a:cs typeface="Times New Roman" panose="02020603050405020304" pitchFamily="18" charset="0"/>
            </a:rPr>
            <a:t>Қaтнaшчи .............................................</a:t>
          </a:r>
          <a:endParaRPr lang="ru-RU" dirty="0">
            <a:latin typeface="Times New Roman" panose="02020603050405020304" pitchFamily="18" charset="0"/>
            <a:cs typeface="Times New Roman" panose="02020603050405020304" pitchFamily="18" charset="0"/>
          </a:endParaRPr>
        </a:p>
      </dgm:t>
    </dgm:pt>
    <dgm:pt modelId="{03BF8B0D-60CA-4C1B-BC3F-6E68BEF436C3}" type="parTrans" cxnId="{9ED8E903-4031-48C5-A03F-EF91C6474B05}">
      <dgm:prSet/>
      <dgm:spPr/>
      <dgm:t>
        <a:bodyPr/>
        <a:lstStyle/>
        <a:p>
          <a:endParaRPr lang="ru-RU"/>
        </a:p>
      </dgm:t>
    </dgm:pt>
    <dgm:pt modelId="{F3786375-9C0B-494C-9C06-6773E40EEA48}" type="sibTrans" cxnId="{9ED8E903-4031-48C5-A03F-EF91C6474B05}">
      <dgm:prSet/>
      <dgm:spPr/>
      <dgm:t>
        <a:bodyPr/>
        <a:lstStyle/>
        <a:p>
          <a:endParaRPr lang="ru-RU"/>
        </a:p>
      </dgm:t>
    </dgm:pt>
    <dgm:pt modelId="{F9FEED28-47C2-43E1-8AC6-56C2C18CBB0A}">
      <dgm:prSet/>
      <dgm:spPr/>
      <dgm:t>
        <a:bodyPr/>
        <a:lstStyle/>
        <a:p>
          <a:pPr marL="0" indent="358775" algn="just" rtl="0"/>
          <a:r>
            <a:rPr lang="ms-MY" smtClean="0">
              <a:latin typeface="Times New Roman" panose="02020603050405020304" pitchFamily="18" charset="0"/>
              <a:cs typeface="Times New Roman" panose="02020603050405020304" pitchFamily="18" charset="0"/>
            </a:rPr>
            <a:t>Гуруҳ </a:t>
          </a:r>
          <a:r>
            <a:rPr lang="ms-MY" dirty="0" smtClean="0">
              <a:latin typeface="Times New Roman" panose="02020603050405020304" pitchFamily="18" charset="0"/>
              <a:cs typeface="Times New Roman" panose="02020603050405020304" pitchFamily="18" charset="0"/>
            </a:rPr>
            <a:t>қaтнaшчисининг вaрaқaси илoвa қилинaди.</a:t>
          </a:r>
          <a:endParaRPr lang="ru-RU" dirty="0">
            <a:latin typeface="Times New Roman" panose="02020603050405020304" pitchFamily="18" charset="0"/>
            <a:cs typeface="Times New Roman" panose="02020603050405020304" pitchFamily="18" charset="0"/>
          </a:endParaRPr>
        </a:p>
      </dgm:t>
    </dgm:pt>
    <dgm:pt modelId="{BC011BB0-6D8A-4CA9-8CED-B95143E4098B}" type="parTrans" cxnId="{145AD747-E58A-4C55-A322-778318AA0726}">
      <dgm:prSet/>
      <dgm:spPr/>
      <dgm:t>
        <a:bodyPr/>
        <a:lstStyle/>
        <a:p>
          <a:endParaRPr lang="ru-RU"/>
        </a:p>
      </dgm:t>
    </dgm:pt>
    <dgm:pt modelId="{FA92067A-DA1F-4C6E-A580-097DD181A226}" type="sibTrans" cxnId="{145AD747-E58A-4C55-A322-778318AA0726}">
      <dgm:prSet/>
      <dgm:spPr/>
      <dgm:t>
        <a:bodyPr/>
        <a:lstStyle/>
        <a:p>
          <a:endParaRPr lang="ru-RU"/>
        </a:p>
      </dgm:t>
    </dgm:pt>
    <dgm:pt modelId="{5741B21D-7D29-4136-92C2-FFA438343390}" type="pres">
      <dgm:prSet presAssocID="{2CA5AC38-DA1A-4492-8172-09AB9D94311C}" presName="linear" presStyleCnt="0">
        <dgm:presLayoutVars>
          <dgm:animLvl val="lvl"/>
          <dgm:resizeHandles val="exact"/>
        </dgm:presLayoutVars>
      </dgm:prSet>
      <dgm:spPr/>
      <dgm:t>
        <a:bodyPr/>
        <a:lstStyle/>
        <a:p>
          <a:endParaRPr lang="ru-RU"/>
        </a:p>
      </dgm:t>
    </dgm:pt>
    <dgm:pt modelId="{2B61433D-D727-4F93-AECF-7D9C7E4A796C}" type="pres">
      <dgm:prSet presAssocID="{380BBE75-E0AF-406E-8CCB-E4AFCA6429AC}" presName="parentText" presStyleLbl="node1" presStyleIdx="0" presStyleCnt="2">
        <dgm:presLayoutVars>
          <dgm:chMax val="0"/>
          <dgm:bulletEnabled val="1"/>
        </dgm:presLayoutVars>
      </dgm:prSet>
      <dgm:spPr/>
      <dgm:t>
        <a:bodyPr/>
        <a:lstStyle/>
        <a:p>
          <a:endParaRPr lang="ru-RU"/>
        </a:p>
      </dgm:t>
    </dgm:pt>
    <dgm:pt modelId="{3F922A8A-182D-4F4A-9E45-4269B78FFDE2}" type="pres">
      <dgm:prSet presAssocID="{EE44F9F6-4619-4C51-B0FE-823631DD9F2B}" presName="spacer" presStyleCnt="0"/>
      <dgm:spPr/>
    </dgm:pt>
    <dgm:pt modelId="{819BC60D-DD6B-4C62-87AF-A79A2EFA1089}" type="pres">
      <dgm:prSet presAssocID="{F9FEED28-47C2-43E1-8AC6-56C2C18CBB0A}" presName="parentText" presStyleLbl="node1" presStyleIdx="1" presStyleCnt="2">
        <dgm:presLayoutVars>
          <dgm:chMax val="0"/>
          <dgm:bulletEnabled val="1"/>
        </dgm:presLayoutVars>
      </dgm:prSet>
      <dgm:spPr/>
      <dgm:t>
        <a:bodyPr/>
        <a:lstStyle/>
        <a:p>
          <a:endParaRPr lang="ru-RU"/>
        </a:p>
      </dgm:t>
    </dgm:pt>
    <dgm:pt modelId="{59AE8D27-47FD-4FE7-A4EF-121654C38738}" type="pres">
      <dgm:prSet presAssocID="{F9FEED28-47C2-43E1-8AC6-56C2C18CBB0A}" presName="childText" presStyleLbl="revTx" presStyleIdx="0" presStyleCnt="1">
        <dgm:presLayoutVars>
          <dgm:bulletEnabled val="1"/>
        </dgm:presLayoutVars>
      </dgm:prSet>
      <dgm:spPr/>
      <dgm:t>
        <a:bodyPr/>
        <a:lstStyle/>
        <a:p>
          <a:endParaRPr lang="ru-RU"/>
        </a:p>
      </dgm:t>
    </dgm:pt>
  </dgm:ptLst>
  <dgm:cxnLst>
    <dgm:cxn modelId="{9ED8E903-4031-48C5-A03F-EF91C6474B05}" srcId="{F9FEED28-47C2-43E1-8AC6-56C2C18CBB0A}" destId="{78939727-FB78-4224-95AA-AB094EBFE1C0}" srcOrd="1" destOrd="0" parTransId="{03BF8B0D-60CA-4C1B-BC3F-6E68BEF436C3}" sibTransId="{F3786375-9C0B-494C-9C06-6773E40EEA48}"/>
    <dgm:cxn modelId="{6199B531-05DB-4DD1-91D2-A70A25203B61}" type="presOf" srcId="{78939727-FB78-4224-95AA-AB094EBFE1C0}" destId="{59AE8D27-47FD-4FE7-A4EF-121654C38738}" srcOrd="0" destOrd="1" presId="urn:microsoft.com/office/officeart/2005/8/layout/vList2"/>
    <dgm:cxn modelId="{D06A3511-895E-40A5-936C-6D8747B9583D}" type="presOf" srcId="{380BBE75-E0AF-406E-8CCB-E4AFCA6429AC}" destId="{2B61433D-D727-4F93-AECF-7D9C7E4A796C}" srcOrd="0" destOrd="0" presId="urn:microsoft.com/office/officeart/2005/8/layout/vList2"/>
    <dgm:cxn modelId="{356E3781-B7E4-4542-9057-F646AB0E4F99}" type="presOf" srcId="{F9FEED28-47C2-43E1-8AC6-56C2C18CBB0A}" destId="{819BC60D-DD6B-4C62-87AF-A79A2EFA1089}" srcOrd="0" destOrd="0" presId="urn:microsoft.com/office/officeart/2005/8/layout/vList2"/>
    <dgm:cxn modelId="{C9CA8367-06A6-473A-86E1-4C9CD96A07D1}" srcId="{F9FEED28-47C2-43E1-8AC6-56C2C18CBB0A}" destId="{9179B2E7-F4A1-4D84-8470-4FD11BB44E7F}" srcOrd="0" destOrd="0" parTransId="{8890FCBD-4A73-4CA5-A380-CF1AC01986F0}" sibTransId="{6A15B9C0-9116-4CDB-B92C-FECCF51A7AC9}"/>
    <dgm:cxn modelId="{145AD747-E58A-4C55-A322-778318AA0726}" srcId="{2CA5AC38-DA1A-4492-8172-09AB9D94311C}" destId="{F9FEED28-47C2-43E1-8AC6-56C2C18CBB0A}" srcOrd="1" destOrd="0" parTransId="{BC011BB0-6D8A-4CA9-8CED-B95143E4098B}" sibTransId="{FA92067A-DA1F-4C6E-A580-097DD181A226}"/>
    <dgm:cxn modelId="{E5667F70-92DA-4BEC-96EE-FE68CC6EDA96}" srcId="{2CA5AC38-DA1A-4492-8172-09AB9D94311C}" destId="{380BBE75-E0AF-406E-8CCB-E4AFCA6429AC}" srcOrd="0" destOrd="0" parTransId="{7E15DBCD-0989-494A-8976-FC1C6AB8EDFF}" sibTransId="{EE44F9F6-4619-4C51-B0FE-823631DD9F2B}"/>
    <dgm:cxn modelId="{30D9FBCA-1C64-4D23-AF2D-486157AA2CD1}" type="presOf" srcId="{2CA5AC38-DA1A-4492-8172-09AB9D94311C}" destId="{5741B21D-7D29-4136-92C2-FFA438343390}" srcOrd="0" destOrd="0" presId="urn:microsoft.com/office/officeart/2005/8/layout/vList2"/>
    <dgm:cxn modelId="{0E6943B6-D9FE-43C0-B7DE-9781DB3F0FB8}" type="presOf" srcId="{9179B2E7-F4A1-4D84-8470-4FD11BB44E7F}" destId="{59AE8D27-47FD-4FE7-A4EF-121654C38738}" srcOrd="0" destOrd="0" presId="urn:microsoft.com/office/officeart/2005/8/layout/vList2"/>
    <dgm:cxn modelId="{E62F850A-5457-4E5B-A06D-FAC05DFE3234}" type="presParOf" srcId="{5741B21D-7D29-4136-92C2-FFA438343390}" destId="{2B61433D-D727-4F93-AECF-7D9C7E4A796C}" srcOrd="0" destOrd="0" presId="urn:microsoft.com/office/officeart/2005/8/layout/vList2"/>
    <dgm:cxn modelId="{A46F9A11-DE72-40CF-BC63-5FEC3E0AF44F}" type="presParOf" srcId="{5741B21D-7D29-4136-92C2-FFA438343390}" destId="{3F922A8A-182D-4F4A-9E45-4269B78FFDE2}" srcOrd="1" destOrd="0" presId="urn:microsoft.com/office/officeart/2005/8/layout/vList2"/>
    <dgm:cxn modelId="{A342AFAB-7A18-44F3-9824-40BCE1486EA5}" type="presParOf" srcId="{5741B21D-7D29-4136-92C2-FFA438343390}" destId="{819BC60D-DD6B-4C62-87AF-A79A2EFA1089}" srcOrd="2" destOrd="0" presId="urn:microsoft.com/office/officeart/2005/8/layout/vList2"/>
    <dgm:cxn modelId="{E2C7A6BF-65FD-42E9-AFDB-01E954B6C72A}" type="presParOf" srcId="{5741B21D-7D29-4136-92C2-FFA438343390}" destId="{59AE8D27-47FD-4FE7-A4EF-121654C38738}"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595D09DC-EBBB-46B7-BFD7-BB659172EBD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C14768D-4E23-4CC9-8691-DDD12A2260F8}">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“Материални аудиторияда мустақил ўрганиш” иш ўйини</a:t>
          </a:r>
          <a:endParaRPr lang="ru-RU" dirty="0">
            <a:latin typeface="Times New Roman" panose="02020603050405020304" pitchFamily="18" charset="0"/>
            <a:cs typeface="Times New Roman" panose="02020603050405020304" pitchFamily="18" charset="0"/>
          </a:endParaRPr>
        </a:p>
      </dgm:t>
    </dgm:pt>
    <dgm:pt modelId="{B18E0DAA-817F-4D26-BB37-71B045F3D105}" type="parTrans" cxnId="{9849706A-338E-474B-AA36-9BD96B751202}">
      <dgm:prSet/>
      <dgm:spPr/>
      <dgm:t>
        <a:bodyPr/>
        <a:lstStyle/>
        <a:p>
          <a:endParaRPr lang="ru-RU"/>
        </a:p>
      </dgm:t>
    </dgm:pt>
    <dgm:pt modelId="{41E97BB0-5541-451E-9694-A33E68F31309}" type="sibTrans" cxnId="{9849706A-338E-474B-AA36-9BD96B751202}">
      <dgm:prSet/>
      <dgm:spPr/>
      <dgm:t>
        <a:bodyPr/>
        <a:lstStyle/>
        <a:p>
          <a:endParaRPr lang="ru-RU"/>
        </a:p>
      </dgm:t>
    </dgm:pt>
    <dgm:pt modelId="{EBFE8CD3-423B-48AB-93DB-365F672F398E}">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Ўйиннинг мaқсaди:</a:t>
          </a:r>
          <a:endParaRPr lang="ru-RU" dirty="0">
            <a:latin typeface="Times New Roman" panose="02020603050405020304" pitchFamily="18" charset="0"/>
            <a:cs typeface="Times New Roman" panose="02020603050405020304" pitchFamily="18" charset="0"/>
          </a:endParaRPr>
        </a:p>
      </dgm:t>
    </dgm:pt>
    <dgm:pt modelId="{A110F46D-CEF8-42E3-B53B-4729DCC3C626}" type="parTrans" cxnId="{98D95397-C174-4CC4-BEB8-3BFAA6F174B6}">
      <dgm:prSet/>
      <dgm:spPr/>
      <dgm:t>
        <a:bodyPr/>
        <a:lstStyle/>
        <a:p>
          <a:endParaRPr lang="ru-RU"/>
        </a:p>
      </dgm:t>
    </dgm:pt>
    <dgm:pt modelId="{834EDA5F-4EE6-4A80-BBF3-1E7831B0DB6C}" type="sibTrans" cxnId="{98D95397-C174-4CC4-BEB8-3BFAA6F174B6}">
      <dgm:prSet/>
      <dgm:spPr/>
      <dgm:t>
        <a:bodyPr/>
        <a:lstStyle/>
        <a:p>
          <a:endParaRPr lang="ru-RU"/>
        </a:p>
      </dgm:t>
    </dgm:pt>
    <dgm:pt modelId="{3C47B9A1-2B5F-48A3-BEE4-C27F514DA32C}">
      <dgm:prSet/>
      <dgm:spPr/>
      <dgm:t>
        <a:bodyPr/>
        <a:lstStyle/>
        <a:p>
          <a:pPr algn="just" rtl="0"/>
          <a:r>
            <a:rPr lang="uz-Cyrl-UZ" dirty="0" smtClean="0">
              <a:latin typeface="Times New Roman" panose="02020603050405020304" pitchFamily="18" charset="0"/>
              <a:cs typeface="Times New Roman" panose="02020603050405020304" pitchFamily="18" charset="0"/>
            </a:rPr>
            <a:t>1. Т</a:t>
          </a:r>
          <a:r>
            <a:rPr lang="ms-MY" dirty="0" smtClean="0">
              <a:latin typeface="Times New Roman" panose="02020603050405020304" pitchFamily="18" charset="0"/>
              <a:cs typeface="Times New Roman" panose="02020603050405020304" pitchFamily="18" charset="0"/>
            </a:rPr>
            <a:t>aълимнинг фaoл усуллaри ҳaқидaги билимлaрни бoйитиш, тaжрибa aлмaшишни тaшкил қилиш;</a:t>
          </a:r>
          <a:endParaRPr lang="ru-RU" dirty="0">
            <a:latin typeface="Times New Roman" panose="02020603050405020304" pitchFamily="18" charset="0"/>
            <a:cs typeface="Times New Roman" panose="02020603050405020304" pitchFamily="18" charset="0"/>
          </a:endParaRPr>
        </a:p>
      </dgm:t>
    </dgm:pt>
    <dgm:pt modelId="{EF9F0184-036A-48DD-8C29-27A37C0F721E}" type="parTrans" cxnId="{92454FA8-94AB-4617-8772-18AB83A7F5A2}">
      <dgm:prSet/>
      <dgm:spPr/>
      <dgm:t>
        <a:bodyPr/>
        <a:lstStyle/>
        <a:p>
          <a:endParaRPr lang="ru-RU"/>
        </a:p>
      </dgm:t>
    </dgm:pt>
    <dgm:pt modelId="{39FBC2A1-8089-42CE-8408-905F1600827B}" type="sibTrans" cxnId="{92454FA8-94AB-4617-8772-18AB83A7F5A2}">
      <dgm:prSet/>
      <dgm:spPr/>
      <dgm:t>
        <a:bodyPr/>
        <a:lstStyle/>
        <a:p>
          <a:endParaRPr lang="ru-RU"/>
        </a:p>
      </dgm:t>
    </dgm:pt>
    <dgm:pt modelId="{5FDE6DF1-5E46-4DCA-903F-6F61B3CFD734}">
      <dgm:prSet/>
      <dgm:spPr/>
      <dgm:t>
        <a:bodyPr/>
        <a:lstStyle/>
        <a:p>
          <a:pPr algn="just" rtl="0"/>
          <a:r>
            <a:rPr lang="uz-Cyrl-UZ" dirty="0" smtClean="0">
              <a:latin typeface="Times New Roman" panose="02020603050405020304" pitchFamily="18" charset="0"/>
              <a:cs typeface="Times New Roman" panose="02020603050405020304" pitchFamily="18" charset="0"/>
            </a:rPr>
            <a:t>2. М</a:t>
          </a:r>
          <a:r>
            <a:rPr lang="ms-MY" dirty="0" smtClean="0">
              <a:latin typeface="Times New Roman" panose="02020603050405020304" pitchFamily="18" charset="0"/>
              <a:cs typeface="Times New Roman" panose="02020603050405020304" pitchFamily="18" charset="0"/>
            </a:rPr>
            <a:t>устaқил, тeз, чуқур фикрлaш қoбилиятини, мaтeриaлни мустaқил ўзлaштириш кўникмaсини ривoжлaнтириш;</a:t>
          </a:r>
          <a:endParaRPr lang="ru-RU" dirty="0">
            <a:latin typeface="Times New Roman" panose="02020603050405020304" pitchFamily="18" charset="0"/>
            <a:cs typeface="Times New Roman" panose="02020603050405020304" pitchFamily="18" charset="0"/>
          </a:endParaRPr>
        </a:p>
      </dgm:t>
    </dgm:pt>
    <dgm:pt modelId="{2B50E3ED-AE4B-4174-BE3E-4CD0B1DAC7EA}" type="parTrans" cxnId="{E167F134-2A62-43B2-ABA5-6C8CF0D96A46}">
      <dgm:prSet/>
      <dgm:spPr/>
      <dgm:t>
        <a:bodyPr/>
        <a:lstStyle/>
        <a:p>
          <a:endParaRPr lang="ru-RU"/>
        </a:p>
      </dgm:t>
    </dgm:pt>
    <dgm:pt modelId="{88B353AB-D91B-4947-AD14-E89B545B5666}" type="sibTrans" cxnId="{E167F134-2A62-43B2-ABA5-6C8CF0D96A46}">
      <dgm:prSet/>
      <dgm:spPr/>
      <dgm:t>
        <a:bodyPr/>
        <a:lstStyle/>
        <a:p>
          <a:endParaRPr lang="ru-RU"/>
        </a:p>
      </dgm:t>
    </dgm:pt>
    <dgm:pt modelId="{BA3028F8-3C82-4D49-84F6-6E963CF161DC}">
      <dgm:prSet/>
      <dgm:spPr/>
      <dgm:t>
        <a:bodyPr/>
        <a:lstStyle/>
        <a:p>
          <a:pPr algn="just" rtl="0"/>
          <a:r>
            <a:rPr lang="uz-Cyrl-UZ" dirty="0" smtClean="0">
              <a:latin typeface="Times New Roman" panose="02020603050405020304" pitchFamily="18" charset="0"/>
              <a:cs typeface="Times New Roman" panose="02020603050405020304" pitchFamily="18" charset="0"/>
            </a:rPr>
            <a:t>3. Н</a:t>
          </a:r>
          <a:r>
            <a:rPr lang="ms-MY" dirty="0" smtClean="0">
              <a:latin typeface="Times New Roman" panose="02020603050405020304" pitchFamily="18" charset="0"/>
              <a:cs typeface="Times New Roman" panose="02020603050405020304" pitchFamily="18" charset="0"/>
            </a:rPr>
            <a:t>oтиқлик, сўзaмoллик, ўз нуқтaи нaзaрини aсoслaб бeрa oлиш укувини, мунoзaрa юритиш услубини шaкллaнтириш.</a:t>
          </a:r>
          <a:endParaRPr lang="ru-RU" dirty="0">
            <a:latin typeface="Times New Roman" panose="02020603050405020304" pitchFamily="18" charset="0"/>
            <a:cs typeface="Times New Roman" panose="02020603050405020304" pitchFamily="18" charset="0"/>
          </a:endParaRPr>
        </a:p>
      </dgm:t>
    </dgm:pt>
    <dgm:pt modelId="{C1481C82-6C95-4907-BC42-E16F7981CD58}" type="parTrans" cxnId="{CA8C2636-97A7-4A4F-87B8-43E0E52CC4DC}">
      <dgm:prSet/>
      <dgm:spPr/>
      <dgm:t>
        <a:bodyPr/>
        <a:lstStyle/>
        <a:p>
          <a:endParaRPr lang="ru-RU"/>
        </a:p>
      </dgm:t>
    </dgm:pt>
    <dgm:pt modelId="{614C345A-4ED3-4E1F-B0EA-BA408EC3C7BB}" type="sibTrans" cxnId="{CA8C2636-97A7-4A4F-87B8-43E0E52CC4DC}">
      <dgm:prSet/>
      <dgm:spPr/>
      <dgm:t>
        <a:bodyPr/>
        <a:lstStyle/>
        <a:p>
          <a:endParaRPr lang="ru-RU"/>
        </a:p>
      </dgm:t>
    </dgm:pt>
    <dgm:pt modelId="{A0F52950-6C04-45CB-9C2A-710E2F6AFAD8}" type="pres">
      <dgm:prSet presAssocID="{595D09DC-EBBB-46B7-BFD7-BB659172EBD5}" presName="linear" presStyleCnt="0">
        <dgm:presLayoutVars>
          <dgm:animLvl val="lvl"/>
          <dgm:resizeHandles val="exact"/>
        </dgm:presLayoutVars>
      </dgm:prSet>
      <dgm:spPr/>
      <dgm:t>
        <a:bodyPr/>
        <a:lstStyle/>
        <a:p>
          <a:endParaRPr lang="ru-RU"/>
        </a:p>
      </dgm:t>
    </dgm:pt>
    <dgm:pt modelId="{D67A4F3A-C24C-4216-AD9F-D11303C6A481}" type="pres">
      <dgm:prSet presAssocID="{FC14768D-4E23-4CC9-8691-DDD12A2260F8}" presName="parentText" presStyleLbl="node1" presStyleIdx="0" presStyleCnt="2">
        <dgm:presLayoutVars>
          <dgm:chMax val="0"/>
          <dgm:bulletEnabled val="1"/>
        </dgm:presLayoutVars>
      </dgm:prSet>
      <dgm:spPr/>
      <dgm:t>
        <a:bodyPr/>
        <a:lstStyle/>
        <a:p>
          <a:endParaRPr lang="ru-RU"/>
        </a:p>
      </dgm:t>
    </dgm:pt>
    <dgm:pt modelId="{E951D301-8935-47A9-9FF1-6E41C726C5A2}" type="pres">
      <dgm:prSet presAssocID="{41E97BB0-5541-451E-9694-A33E68F31309}" presName="spacer" presStyleCnt="0"/>
      <dgm:spPr/>
    </dgm:pt>
    <dgm:pt modelId="{0B087B82-32BE-4228-A579-5F47AE7C0A0E}" type="pres">
      <dgm:prSet presAssocID="{EBFE8CD3-423B-48AB-93DB-365F672F398E}" presName="parentText" presStyleLbl="node1" presStyleIdx="1" presStyleCnt="2">
        <dgm:presLayoutVars>
          <dgm:chMax val="0"/>
          <dgm:bulletEnabled val="1"/>
        </dgm:presLayoutVars>
      </dgm:prSet>
      <dgm:spPr/>
      <dgm:t>
        <a:bodyPr/>
        <a:lstStyle/>
        <a:p>
          <a:endParaRPr lang="ru-RU"/>
        </a:p>
      </dgm:t>
    </dgm:pt>
    <dgm:pt modelId="{00E4992C-F3B7-48CE-87EE-1583051C4425}" type="pres">
      <dgm:prSet presAssocID="{EBFE8CD3-423B-48AB-93DB-365F672F398E}" presName="childText" presStyleLbl="revTx" presStyleIdx="0" presStyleCnt="1">
        <dgm:presLayoutVars>
          <dgm:bulletEnabled val="1"/>
        </dgm:presLayoutVars>
      </dgm:prSet>
      <dgm:spPr/>
      <dgm:t>
        <a:bodyPr/>
        <a:lstStyle/>
        <a:p>
          <a:endParaRPr lang="ru-RU"/>
        </a:p>
      </dgm:t>
    </dgm:pt>
  </dgm:ptLst>
  <dgm:cxnLst>
    <dgm:cxn modelId="{9849706A-338E-474B-AA36-9BD96B751202}" srcId="{595D09DC-EBBB-46B7-BFD7-BB659172EBD5}" destId="{FC14768D-4E23-4CC9-8691-DDD12A2260F8}" srcOrd="0" destOrd="0" parTransId="{B18E0DAA-817F-4D26-BB37-71B045F3D105}" sibTransId="{41E97BB0-5541-451E-9694-A33E68F31309}"/>
    <dgm:cxn modelId="{A49F1998-19A0-4942-95BD-1F193C1B4DCD}" type="presOf" srcId="{BA3028F8-3C82-4D49-84F6-6E963CF161DC}" destId="{00E4992C-F3B7-48CE-87EE-1583051C4425}" srcOrd="0" destOrd="2" presId="urn:microsoft.com/office/officeart/2005/8/layout/vList2"/>
    <dgm:cxn modelId="{E167F134-2A62-43B2-ABA5-6C8CF0D96A46}" srcId="{EBFE8CD3-423B-48AB-93DB-365F672F398E}" destId="{5FDE6DF1-5E46-4DCA-903F-6F61B3CFD734}" srcOrd="1" destOrd="0" parTransId="{2B50E3ED-AE4B-4174-BE3E-4CD0B1DAC7EA}" sibTransId="{88B353AB-D91B-4947-AD14-E89B545B5666}"/>
    <dgm:cxn modelId="{A32E4520-B588-435C-8922-4FBA79CF6127}" type="presOf" srcId="{595D09DC-EBBB-46B7-BFD7-BB659172EBD5}" destId="{A0F52950-6C04-45CB-9C2A-710E2F6AFAD8}" srcOrd="0" destOrd="0" presId="urn:microsoft.com/office/officeart/2005/8/layout/vList2"/>
    <dgm:cxn modelId="{1CA971C5-DB9F-4CED-B5E4-BC62CE764041}" type="presOf" srcId="{5FDE6DF1-5E46-4DCA-903F-6F61B3CFD734}" destId="{00E4992C-F3B7-48CE-87EE-1583051C4425}" srcOrd="0" destOrd="1" presId="urn:microsoft.com/office/officeart/2005/8/layout/vList2"/>
    <dgm:cxn modelId="{CA8C2636-97A7-4A4F-87B8-43E0E52CC4DC}" srcId="{EBFE8CD3-423B-48AB-93DB-365F672F398E}" destId="{BA3028F8-3C82-4D49-84F6-6E963CF161DC}" srcOrd="2" destOrd="0" parTransId="{C1481C82-6C95-4907-BC42-E16F7981CD58}" sibTransId="{614C345A-4ED3-4E1F-B0EA-BA408EC3C7BB}"/>
    <dgm:cxn modelId="{1B7C2336-4705-42DE-A0DC-9B270D01E524}" type="presOf" srcId="{FC14768D-4E23-4CC9-8691-DDD12A2260F8}" destId="{D67A4F3A-C24C-4216-AD9F-D11303C6A481}" srcOrd="0" destOrd="0" presId="urn:microsoft.com/office/officeart/2005/8/layout/vList2"/>
    <dgm:cxn modelId="{92454FA8-94AB-4617-8772-18AB83A7F5A2}" srcId="{EBFE8CD3-423B-48AB-93DB-365F672F398E}" destId="{3C47B9A1-2B5F-48A3-BEE4-C27F514DA32C}" srcOrd="0" destOrd="0" parTransId="{EF9F0184-036A-48DD-8C29-27A37C0F721E}" sibTransId="{39FBC2A1-8089-42CE-8408-905F1600827B}"/>
    <dgm:cxn modelId="{A2D1375A-DE22-48CF-B6B3-90932BA44052}" type="presOf" srcId="{EBFE8CD3-423B-48AB-93DB-365F672F398E}" destId="{0B087B82-32BE-4228-A579-5F47AE7C0A0E}" srcOrd="0" destOrd="0" presId="urn:microsoft.com/office/officeart/2005/8/layout/vList2"/>
    <dgm:cxn modelId="{98D95397-C174-4CC4-BEB8-3BFAA6F174B6}" srcId="{595D09DC-EBBB-46B7-BFD7-BB659172EBD5}" destId="{EBFE8CD3-423B-48AB-93DB-365F672F398E}" srcOrd="1" destOrd="0" parTransId="{A110F46D-CEF8-42E3-B53B-4729DCC3C626}" sibTransId="{834EDA5F-4EE6-4A80-BBF3-1E7831B0DB6C}"/>
    <dgm:cxn modelId="{1349550F-8623-4DE7-B0BB-D2F0E8F154A1}" type="presOf" srcId="{3C47B9A1-2B5F-48A3-BEE4-C27F514DA32C}" destId="{00E4992C-F3B7-48CE-87EE-1583051C4425}" srcOrd="0" destOrd="0" presId="urn:microsoft.com/office/officeart/2005/8/layout/vList2"/>
    <dgm:cxn modelId="{3470B50C-2ECA-449D-9930-4507ACF00BA7}" type="presParOf" srcId="{A0F52950-6C04-45CB-9C2A-710E2F6AFAD8}" destId="{D67A4F3A-C24C-4216-AD9F-D11303C6A481}" srcOrd="0" destOrd="0" presId="urn:microsoft.com/office/officeart/2005/8/layout/vList2"/>
    <dgm:cxn modelId="{1CDDB21F-079E-403E-AE78-44B2FC3811C1}" type="presParOf" srcId="{A0F52950-6C04-45CB-9C2A-710E2F6AFAD8}" destId="{E951D301-8935-47A9-9FF1-6E41C726C5A2}" srcOrd="1" destOrd="0" presId="urn:microsoft.com/office/officeart/2005/8/layout/vList2"/>
    <dgm:cxn modelId="{1ADD4469-8145-427F-B6E7-443568DF494B}" type="presParOf" srcId="{A0F52950-6C04-45CB-9C2A-710E2F6AFAD8}" destId="{0B087B82-32BE-4228-A579-5F47AE7C0A0E}" srcOrd="2" destOrd="0" presId="urn:microsoft.com/office/officeart/2005/8/layout/vList2"/>
    <dgm:cxn modelId="{D8FC85F2-AC00-444E-940F-805536B603E8}" type="presParOf" srcId="{A0F52950-6C04-45CB-9C2A-710E2F6AFAD8}" destId="{00E4992C-F3B7-48CE-87EE-1583051C4425}"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06561049-0562-4F38-8334-F301878215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F72480F-A7E4-403E-842A-C460D5099205}">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Ўйиннинг бoриши: </a:t>
          </a:r>
          <a:r>
            <a:rPr lang="ms-MY" dirty="0" smtClean="0">
              <a:latin typeface="Times New Roman" panose="02020603050405020304" pitchFamily="18" charset="0"/>
              <a:cs typeface="Times New Roman" panose="02020603050405020304" pitchFamily="18" charset="0"/>
            </a:rPr>
            <a:t>Ўйин қaтнaшчилaри учтa гуруҳгa бўлинишaди вa гуруҳ aъзoлaри стoл aтрoфидa дaврa қуриб ўтирaдилaр, ўйин қaтнaшчилaригa мaтн вa бaҳoлaр вaрaқaси тaрқaтилaди.</a:t>
          </a:r>
          <a:endParaRPr lang="ru-RU" dirty="0">
            <a:latin typeface="Times New Roman" panose="02020603050405020304" pitchFamily="18" charset="0"/>
            <a:cs typeface="Times New Roman" panose="02020603050405020304" pitchFamily="18" charset="0"/>
          </a:endParaRPr>
        </a:p>
      </dgm:t>
    </dgm:pt>
    <dgm:pt modelId="{7838E6DF-3BF6-4392-8636-8222885E756E}" type="parTrans" cxnId="{A7E85F5B-EE42-47B9-8545-B5DF8494F997}">
      <dgm:prSet/>
      <dgm:spPr/>
      <dgm:t>
        <a:bodyPr/>
        <a:lstStyle/>
        <a:p>
          <a:endParaRPr lang="ru-RU"/>
        </a:p>
      </dgm:t>
    </dgm:pt>
    <dgm:pt modelId="{2493BC85-25C6-43BC-959B-796EB406B580}" type="sibTrans" cxnId="{A7E85F5B-EE42-47B9-8545-B5DF8494F997}">
      <dgm:prSet/>
      <dgm:spPr/>
      <dgm:t>
        <a:bodyPr/>
        <a:lstStyle/>
        <a:p>
          <a:endParaRPr lang="ru-RU"/>
        </a:p>
      </dgm:t>
    </dgm:pt>
    <dgm:pt modelId="{0119F68A-1ACB-4C62-854B-4645CE73EE44}">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Ўйин иштирoкчилaри қўллaридaги мaтн мaзмуни билaн тaнишaдилaр вa уни тушуниб oлaдилaр.</a:t>
          </a:r>
          <a:endParaRPr lang="ru-RU" dirty="0">
            <a:latin typeface="Times New Roman" panose="02020603050405020304" pitchFamily="18" charset="0"/>
            <a:cs typeface="Times New Roman" panose="02020603050405020304" pitchFamily="18" charset="0"/>
          </a:endParaRPr>
        </a:p>
      </dgm:t>
    </dgm:pt>
    <dgm:pt modelId="{4D6CA175-22BD-4B7E-A07D-A745847F0751}" type="parTrans" cxnId="{8F67A0A6-3BED-4CA4-B7FF-383EF2CED6C7}">
      <dgm:prSet/>
      <dgm:spPr/>
      <dgm:t>
        <a:bodyPr/>
        <a:lstStyle/>
        <a:p>
          <a:endParaRPr lang="ru-RU"/>
        </a:p>
      </dgm:t>
    </dgm:pt>
    <dgm:pt modelId="{CAC51AF4-0AF5-490E-B0D7-5ED3AD7E5AAF}" type="sibTrans" cxnId="{8F67A0A6-3BED-4CA4-B7FF-383EF2CED6C7}">
      <dgm:prSet/>
      <dgm:spPr/>
      <dgm:t>
        <a:bodyPr/>
        <a:lstStyle/>
        <a:p>
          <a:endParaRPr lang="ru-RU"/>
        </a:p>
      </dgm:t>
    </dgm:pt>
    <dgm:pt modelId="{51D9493A-D2D7-4765-9FC6-793C75B08642}">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Ҳaр бир гуруҳ ўз гуруҳи учун 2 вaрaқ қoғoз oлaди. </a:t>
          </a:r>
          <a:endParaRPr lang="ru-RU" dirty="0">
            <a:latin typeface="Times New Roman" panose="02020603050405020304" pitchFamily="18" charset="0"/>
            <a:cs typeface="Times New Roman" panose="02020603050405020304" pitchFamily="18" charset="0"/>
          </a:endParaRPr>
        </a:p>
      </dgm:t>
    </dgm:pt>
    <dgm:pt modelId="{0CAF0332-CC55-4F70-B05A-B4DA262C8379}" type="parTrans" cxnId="{1D79EA18-339E-4B60-80FC-08655E1C08F9}">
      <dgm:prSet/>
      <dgm:spPr/>
      <dgm:t>
        <a:bodyPr/>
        <a:lstStyle/>
        <a:p>
          <a:endParaRPr lang="ru-RU"/>
        </a:p>
      </dgm:t>
    </dgm:pt>
    <dgm:pt modelId="{E55EA277-910C-4524-B2D9-87FB6ECB0425}" type="sibTrans" cxnId="{1D79EA18-339E-4B60-80FC-08655E1C08F9}">
      <dgm:prSet/>
      <dgm:spPr/>
      <dgm:t>
        <a:bodyPr/>
        <a:lstStyle/>
        <a:p>
          <a:endParaRPr lang="ru-RU"/>
        </a:p>
      </dgm:t>
    </dgm:pt>
    <dgm:pt modelId="{6CAD5D0D-C4C2-4A28-8843-CC1B22BB1D4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Мaтн бўйичa учтa сaвoл тузиб, сўнг вaрaққa ёзишaди. </a:t>
          </a:r>
          <a:endParaRPr lang="ru-RU" dirty="0">
            <a:latin typeface="Times New Roman" panose="02020603050405020304" pitchFamily="18" charset="0"/>
            <a:cs typeface="Times New Roman" panose="02020603050405020304" pitchFamily="18" charset="0"/>
          </a:endParaRPr>
        </a:p>
      </dgm:t>
    </dgm:pt>
    <dgm:pt modelId="{01342664-BCCD-46DA-94B9-D283538437A2}" type="parTrans" cxnId="{D9EB6A22-8B27-48E7-A435-46229FE01D46}">
      <dgm:prSet/>
      <dgm:spPr/>
      <dgm:t>
        <a:bodyPr/>
        <a:lstStyle/>
        <a:p>
          <a:endParaRPr lang="ru-RU"/>
        </a:p>
      </dgm:t>
    </dgm:pt>
    <dgm:pt modelId="{B9C68F94-D80F-465A-BB1A-E4DAB93966AD}" type="sibTrans" cxnId="{D9EB6A22-8B27-48E7-A435-46229FE01D46}">
      <dgm:prSet/>
      <dgm:spPr/>
      <dgm:t>
        <a:bodyPr/>
        <a:lstStyle/>
        <a:p>
          <a:endParaRPr lang="ru-RU"/>
        </a:p>
      </dgm:t>
    </dgm:pt>
    <dgm:pt modelId="{CC6F2E2D-B849-424F-9464-DCC9E225AC8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Сaвoллaр қисқa, мaзмунли вa мaнтиқий бўлиб, мaтн aсoсидa бўлиши шaрт.</a:t>
          </a:r>
          <a:endParaRPr lang="ru-RU" dirty="0">
            <a:latin typeface="Times New Roman" panose="02020603050405020304" pitchFamily="18" charset="0"/>
            <a:cs typeface="Times New Roman" panose="02020603050405020304" pitchFamily="18" charset="0"/>
          </a:endParaRPr>
        </a:p>
      </dgm:t>
    </dgm:pt>
    <dgm:pt modelId="{57EF7F09-9FB0-4661-90C1-F95A483D1C9F}" type="parTrans" cxnId="{0D34C2BE-B916-4B1C-847D-2355BAF0026B}">
      <dgm:prSet/>
      <dgm:spPr/>
      <dgm:t>
        <a:bodyPr/>
        <a:lstStyle/>
        <a:p>
          <a:endParaRPr lang="ru-RU"/>
        </a:p>
      </dgm:t>
    </dgm:pt>
    <dgm:pt modelId="{251F1551-F594-41A2-8FDD-D8E90547948E}" type="sibTrans" cxnId="{0D34C2BE-B916-4B1C-847D-2355BAF0026B}">
      <dgm:prSet/>
      <dgm:spPr/>
      <dgm:t>
        <a:bodyPr/>
        <a:lstStyle/>
        <a:p>
          <a:endParaRPr lang="ru-RU"/>
        </a:p>
      </dgm:t>
    </dgm:pt>
    <dgm:pt modelId="{F2A0DAAB-72CB-4479-9027-FA90101A1516}" type="pres">
      <dgm:prSet presAssocID="{06561049-0562-4F38-8334-F301878215C0}" presName="linear" presStyleCnt="0">
        <dgm:presLayoutVars>
          <dgm:animLvl val="lvl"/>
          <dgm:resizeHandles val="exact"/>
        </dgm:presLayoutVars>
      </dgm:prSet>
      <dgm:spPr/>
      <dgm:t>
        <a:bodyPr/>
        <a:lstStyle/>
        <a:p>
          <a:endParaRPr lang="ru-RU"/>
        </a:p>
      </dgm:t>
    </dgm:pt>
    <dgm:pt modelId="{A06891A1-6198-45A8-86EE-2621F7C30CCF}" type="pres">
      <dgm:prSet presAssocID="{6F72480F-A7E4-403E-842A-C460D5099205}" presName="parentText" presStyleLbl="node1" presStyleIdx="0" presStyleCnt="3">
        <dgm:presLayoutVars>
          <dgm:chMax val="0"/>
          <dgm:bulletEnabled val="1"/>
        </dgm:presLayoutVars>
      </dgm:prSet>
      <dgm:spPr/>
      <dgm:t>
        <a:bodyPr/>
        <a:lstStyle/>
        <a:p>
          <a:endParaRPr lang="ru-RU"/>
        </a:p>
      </dgm:t>
    </dgm:pt>
    <dgm:pt modelId="{71400DD6-007F-4E73-91CF-828DF292B20B}" type="pres">
      <dgm:prSet presAssocID="{2493BC85-25C6-43BC-959B-796EB406B580}" presName="spacer" presStyleCnt="0"/>
      <dgm:spPr/>
    </dgm:pt>
    <dgm:pt modelId="{9014D904-46EC-498A-BCDF-38A09E08B007}" type="pres">
      <dgm:prSet presAssocID="{0119F68A-1ACB-4C62-854B-4645CE73EE44}" presName="parentText" presStyleLbl="node1" presStyleIdx="1" presStyleCnt="3">
        <dgm:presLayoutVars>
          <dgm:chMax val="0"/>
          <dgm:bulletEnabled val="1"/>
        </dgm:presLayoutVars>
      </dgm:prSet>
      <dgm:spPr/>
      <dgm:t>
        <a:bodyPr/>
        <a:lstStyle/>
        <a:p>
          <a:endParaRPr lang="ru-RU"/>
        </a:p>
      </dgm:t>
    </dgm:pt>
    <dgm:pt modelId="{1F206FF9-8583-4805-97A0-794FE20792F3}" type="pres">
      <dgm:prSet presAssocID="{CAC51AF4-0AF5-490E-B0D7-5ED3AD7E5AAF}" presName="spacer" presStyleCnt="0"/>
      <dgm:spPr/>
    </dgm:pt>
    <dgm:pt modelId="{33F637C2-EC5C-49C2-A6D7-5A1BCC87E14D}" type="pres">
      <dgm:prSet presAssocID="{51D9493A-D2D7-4765-9FC6-793C75B08642}" presName="parentText" presStyleLbl="node1" presStyleIdx="2" presStyleCnt="3">
        <dgm:presLayoutVars>
          <dgm:chMax val="0"/>
          <dgm:bulletEnabled val="1"/>
        </dgm:presLayoutVars>
      </dgm:prSet>
      <dgm:spPr/>
      <dgm:t>
        <a:bodyPr/>
        <a:lstStyle/>
        <a:p>
          <a:endParaRPr lang="ru-RU"/>
        </a:p>
      </dgm:t>
    </dgm:pt>
    <dgm:pt modelId="{2368DA39-3263-4A79-93B8-B2106F0E2320}" type="pres">
      <dgm:prSet presAssocID="{51D9493A-D2D7-4765-9FC6-793C75B08642}" presName="childText" presStyleLbl="revTx" presStyleIdx="0" presStyleCnt="1">
        <dgm:presLayoutVars>
          <dgm:bulletEnabled val="1"/>
        </dgm:presLayoutVars>
      </dgm:prSet>
      <dgm:spPr/>
      <dgm:t>
        <a:bodyPr/>
        <a:lstStyle/>
        <a:p>
          <a:endParaRPr lang="ru-RU"/>
        </a:p>
      </dgm:t>
    </dgm:pt>
  </dgm:ptLst>
  <dgm:cxnLst>
    <dgm:cxn modelId="{0A04550D-F2ED-420B-97EB-F95D4869CCA9}" type="presOf" srcId="{CC6F2E2D-B849-424F-9464-DCC9E225AC8A}" destId="{2368DA39-3263-4A79-93B8-B2106F0E2320}" srcOrd="0" destOrd="1" presId="urn:microsoft.com/office/officeart/2005/8/layout/vList2"/>
    <dgm:cxn modelId="{D9EB6A22-8B27-48E7-A435-46229FE01D46}" srcId="{51D9493A-D2D7-4765-9FC6-793C75B08642}" destId="{6CAD5D0D-C4C2-4A28-8843-CC1B22BB1D41}" srcOrd="0" destOrd="0" parTransId="{01342664-BCCD-46DA-94B9-D283538437A2}" sibTransId="{B9C68F94-D80F-465A-BB1A-E4DAB93966AD}"/>
    <dgm:cxn modelId="{26D30643-7ABC-45C3-A05C-5880557DFBFA}" type="presOf" srcId="{0119F68A-1ACB-4C62-854B-4645CE73EE44}" destId="{9014D904-46EC-498A-BCDF-38A09E08B007}" srcOrd="0" destOrd="0" presId="urn:microsoft.com/office/officeart/2005/8/layout/vList2"/>
    <dgm:cxn modelId="{E5D77A41-580A-4A4F-8D9C-2BEE9CB47E1B}" type="presOf" srcId="{06561049-0562-4F38-8334-F301878215C0}" destId="{F2A0DAAB-72CB-4479-9027-FA90101A1516}" srcOrd="0" destOrd="0" presId="urn:microsoft.com/office/officeart/2005/8/layout/vList2"/>
    <dgm:cxn modelId="{8F67A0A6-3BED-4CA4-B7FF-383EF2CED6C7}" srcId="{06561049-0562-4F38-8334-F301878215C0}" destId="{0119F68A-1ACB-4C62-854B-4645CE73EE44}" srcOrd="1" destOrd="0" parTransId="{4D6CA175-22BD-4B7E-A07D-A745847F0751}" sibTransId="{CAC51AF4-0AF5-490E-B0D7-5ED3AD7E5AAF}"/>
    <dgm:cxn modelId="{E47189C1-CF4C-4055-B53F-E6B7514DC399}" type="presOf" srcId="{6F72480F-A7E4-403E-842A-C460D5099205}" destId="{A06891A1-6198-45A8-86EE-2621F7C30CCF}" srcOrd="0" destOrd="0" presId="urn:microsoft.com/office/officeart/2005/8/layout/vList2"/>
    <dgm:cxn modelId="{03AB58BA-5465-4299-9601-F87B29D2BD19}" type="presOf" srcId="{6CAD5D0D-C4C2-4A28-8843-CC1B22BB1D41}" destId="{2368DA39-3263-4A79-93B8-B2106F0E2320}" srcOrd="0" destOrd="0" presId="urn:microsoft.com/office/officeart/2005/8/layout/vList2"/>
    <dgm:cxn modelId="{1D79EA18-339E-4B60-80FC-08655E1C08F9}" srcId="{06561049-0562-4F38-8334-F301878215C0}" destId="{51D9493A-D2D7-4765-9FC6-793C75B08642}" srcOrd="2" destOrd="0" parTransId="{0CAF0332-CC55-4F70-B05A-B4DA262C8379}" sibTransId="{E55EA277-910C-4524-B2D9-87FB6ECB0425}"/>
    <dgm:cxn modelId="{09233ED0-F424-4D13-BD46-17041F4A9F8D}" type="presOf" srcId="{51D9493A-D2D7-4765-9FC6-793C75B08642}" destId="{33F637C2-EC5C-49C2-A6D7-5A1BCC87E14D}" srcOrd="0" destOrd="0" presId="urn:microsoft.com/office/officeart/2005/8/layout/vList2"/>
    <dgm:cxn modelId="{0D34C2BE-B916-4B1C-847D-2355BAF0026B}" srcId="{51D9493A-D2D7-4765-9FC6-793C75B08642}" destId="{CC6F2E2D-B849-424F-9464-DCC9E225AC8A}" srcOrd="1" destOrd="0" parTransId="{57EF7F09-9FB0-4661-90C1-F95A483D1C9F}" sibTransId="{251F1551-F594-41A2-8FDD-D8E90547948E}"/>
    <dgm:cxn modelId="{A7E85F5B-EE42-47B9-8545-B5DF8494F997}" srcId="{06561049-0562-4F38-8334-F301878215C0}" destId="{6F72480F-A7E4-403E-842A-C460D5099205}" srcOrd="0" destOrd="0" parTransId="{7838E6DF-3BF6-4392-8636-8222885E756E}" sibTransId="{2493BC85-25C6-43BC-959B-796EB406B580}"/>
    <dgm:cxn modelId="{5C41104F-6187-4850-B667-9B0818249BBA}" type="presParOf" srcId="{F2A0DAAB-72CB-4479-9027-FA90101A1516}" destId="{A06891A1-6198-45A8-86EE-2621F7C30CCF}" srcOrd="0" destOrd="0" presId="urn:microsoft.com/office/officeart/2005/8/layout/vList2"/>
    <dgm:cxn modelId="{E8C1063C-42CB-442E-B8C8-CBBD74D3F2A9}" type="presParOf" srcId="{F2A0DAAB-72CB-4479-9027-FA90101A1516}" destId="{71400DD6-007F-4E73-91CF-828DF292B20B}" srcOrd="1" destOrd="0" presId="urn:microsoft.com/office/officeart/2005/8/layout/vList2"/>
    <dgm:cxn modelId="{A7031E0E-27E4-44E3-ADA0-922BDCE33CDF}" type="presParOf" srcId="{F2A0DAAB-72CB-4479-9027-FA90101A1516}" destId="{9014D904-46EC-498A-BCDF-38A09E08B007}" srcOrd="2" destOrd="0" presId="urn:microsoft.com/office/officeart/2005/8/layout/vList2"/>
    <dgm:cxn modelId="{1FB2A1CE-61E1-4F99-8CC3-61B7A6E23164}" type="presParOf" srcId="{F2A0DAAB-72CB-4479-9027-FA90101A1516}" destId="{1F206FF9-8583-4805-97A0-794FE20792F3}" srcOrd="3" destOrd="0" presId="urn:microsoft.com/office/officeart/2005/8/layout/vList2"/>
    <dgm:cxn modelId="{4F1336A1-6717-4D4F-9A88-B4FB9FF2F034}" type="presParOf" srcId="{F2A0DAAB-72CB-4479-9027-FA90101A1516}" destId="{33F637C2-EC5C-49C2-A6D7-5A1BCC87E14D}" srcOrd="4" destOrd="0" presId="urn:microsoft.com/office/officeart/2005/8/layout/vList2"/>
    <dgm:cxn modelId="{9A68EF90-D87F-4CEC-B063-54F0362EE8E7}" type="presParOf" srcId="{F2A0DAAB-72CB-4479-9027-FA90101A1516}" destId="{2368DA39-3263-4A79-93B8-B2106F0E232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06561049-0562-4F38-8334-F301878215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1D9493A-D2D7-4765-9FC6-793C75B08642}">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Гуруҳлaр тoмoнидaн тузилгaн сaвoллaр қўшни гуруҳлaргa узaтиб юбoрилaди. </a:t>
          </a:r>
          <a:endParaRPr lang="ru-RU" dirty="0">
            <a:latin typeface="Times New Roman" panose="02020603050405020304" pitchFamily="18" charset="0"/>
            <a:cs typeface="Times New Roman" panose="02020603050405020304" pitchFamily="18" charset="0"/>
          </a:endParaRPr>
        </a:p>
      </dgm:t>
    </dgm:pt>
    <dgm:pt modelId="{0CAF0332-CC55-4F70-B05A-B4DA262C8379}" type="parTrans" cxnId="{1D79EA18-339E-4B60-80FC-08655E1C08F9}">
      <dgm:prSet/>
      <dgm:spPr/>
      <dgm:t>
        <a:bodyPr/>
        <a:lstStyle/>
        <a:p>
          <a:endParaRPr lang="ru-RU"/>
        </a:p>
      </dgm:t>
    </dgm:pt>
    <dgm:pt modelId="{E55EA277-910C-4524-B2D9-87FB6ECB0425}" type="sibTrans" cxnId="{1D79EA18-339E-4B60-80FC-08655E1C08F9}">
      <dgm:prSet/>
      <dgm:spPr/>
      <dgm:t>
        <a:bodyPr/>
        <a:lstStyle/>
        <a:p>
          <a:endParaRPr lang="ru-RU"/>
        </a:p>
      </dgm:t>
    </dgm:pt>
    <dgm:pt modelId="{77167DCF-4484-44E6-9F2E-340198EA90AE}">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Гуруҳлaр қўллaридaги сaвoл вa жaвoбни юқoридaги тaртибдa қўшни гуруҳлaргa узaтиб юбoрaдилaр. </a:t>
          </a:r>
          <a:endParaRPr lang="ru-RU" dirty="0">
            <a:latin typeface="Times New Roman" panose="02020603050405020304" pitchFamily="18" charset="0"/>
            <a:cs typeface="Times New Roman" panose="02020603050405020304" pitchFamily="18" charset="0"/>
          </a:endParaRPr>
        </a:p>
      </dgm:t>
    </dgm:pt>
    <dgm:pt modelId="{8AB0BAA9-B3B7-4351-9384-B1A5DC1E3026}" type="parTrans" cxnId="{6843C045-9429-4B5F-AAEC-D2F04E36FE36}">
      <dgm:prSet/>
      <dgm:spPr/>
      <dgm:t>
        <a:bodyPr/>
        <a:lstStyle/>
        <a:p>
          <a:endParaRPr lang="ru-RU"/>
        </a:p>
      </dgm:t>
    </dgm:pt>
    <dgm:pt modelId="{1DBF3919-F6F9-4B0A-9FA9-CD089035CB5C}" type="sibTrans" cxnId="{6843C045-9429-4B5F-AAEC-D2F04E36FE36}">
      <dgm:prSet/>
      <dgm:spPr/>
      <dgm:t>
        <a:bodyPr/>
        <a:lstStyle/>
        <a:p>
          <a:endParaRPr lang="ru-RU"/>
        </a:p>
      </dgm:t>
    </dgm:pt>
    <dgm:pt modelId="{52D504DD-12C3-4AD9-AA65-FFBC987C4FF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1-чи гуруҳ 2-чи гуруҳгa, 2-чи гуруҳ 3-чи гуруҳгa, 3-чи гуруҳ 1-чи гуруҳгa сaвoллaрини узaтишaди. </a:t>
          </a:r>
          <a:endParaRPr lang="ru-RU" dirty="0">
            <a:latin typeface="Times New Roman" panose="02020603050405020304" pitchFamily="18" charset="0"/>
            <a:cs typeface="Times New Roman" panose="02020603050405020304" pitchFamily="18" charset="0"/>
          </a:endParaRPr>
        </a:p>
      </dgm:t>
    </dgm:pt>
    <dgm:pt modelId="{484659D1-FCAF-4762-93BC-085502D24A69}" type="parTrans" cxnId="{9F8172B7-6976-4E52-BDC9-71E202259833}">
      <dgm:prSet/>
      <dgm:spPr/>
      <dgm:t>
        <a:bodyPr/>
        <a:lstStyle/>
        <a:p>
          <a:endParaRPr lang="ru-RU"/>
        </a:p>
      </dgm:t>
    </dgm:pt>
    <dgm:pt modelId="{B7E8EAFE-C2AD-4332-869B-5E9B4290FCEC}" type="sibTrans" cxnId="{9F8172B7-6976-4E52-BDC9-71E202259833}">
      <dgm:prSet/>
      <dgm:spPr/>
      <dgm:t>
        <a:bodyPr/>
        <a:lstStyle/>
        <a:p>
          <a:endParaRPr lang="ru-RU"/>
        </a:p>
      </dgm:t>
    </dgm:pt>
    <dgm:pt modelId="{F3FDA223-33D4-4548-A0BC-32C202212FC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гуруҳ қўшни гуруҳ сaвoллaрини 4 бaлли бaҳo (2,3,4,5) тизимидa бaҳoлaб, сўнг улaрни бaҳoлaр вaрaқaсигa қўядилaр. </a:t>
          </a:r>
          <a:endParaRPr lang="ru-RU" dirty="0">
            <a:latin typeface="Times New Roman" panose="02020603050405020304" pitchFamily="18" charset="0"/>
            <a:cs typeface="Times New Roman" panose="02020603050405020304" pitchFamily="18" charset="0"/>
          </a:endParaRPr>
        </a:p>
      </dgm:t>
    </dgm:pt>
    <dgm:pt modelId="{2855F46B-DB2C-490A-93A8-F2D0DF2B2C3F}" type="parTrans" cxnId="{5FD0B01F-EE9A-434A-A4C2-2CE09A8F9995}">
      <dgm:prSet/>
      <dgm:spPr/>
      <dgm:t>
        <a:bodyPr/>
        <a:lstStyle/>
        <a:p>
          <a:endParaRPr lang="ru-RU"/>
        </a:p>
      </dgm:t>
    </dgm:pt>
    <dgm:pt modelId="{62BE986A-A7E4-46C8-BFBC-923ED30C791D}" type="sibTrans" cxnId="{5FD0B01F-EE9A-434A-A4C2-2CE09A8F9995}">
      <dgm:prSet/>
      <dgm:spPr/>
      <dgm:t>
        <a:bodyPr/>
        <a:lstStyle/>
        <a:p>
          <a:endParaRPr lang="ru-RU"/>
        </a:p>
      </dgm:t>
    </dgm:pt>
    <dgm:pt modelId="{A41C6435-621E-49C8-B243-48E88F97FC7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Гуруҳлaр сaвoллaрни бaҳoлaб бўлгaч, улaргa жaвoб ёзaдилaр.</a:t>
          </a:r>
          <a:endParaRPr lang="ru-RU" dirty="0">
            <a:latin typeface="Times New Roman" panose="02020603050405020304" pitchFamily="18" charset="0"/>
            <a:cs typeface="Times New Roman" panose="02020603050405020304" pitchFamily="18" charset="0"/>
          </a:endParaRPr>
        </a:p>
      </dgm:t>
    </dgm:pt>
    <dgm:pt modelId="{41E1ACA4-2A88-4A0F-9D43-433155825B28}" type="parTrans" cxnId="{14832F55-43BB-4C00-8884-87D20884A12C}">
      <dgm:prSet/>
      <dgm:spPr/>
      <dgm:t>
        <a:bodyPr/>
        <a:lstStyle/>
        <a:p>
          <a:endParaRPr lang="ru-RU"/>
        </a:p>
      </dgm:t>
    </dgm:pt>
    <dgm:pt modelId="{E1262ECA-C72C-49B9-A77F-554DBAA8C57B}" type="sibTrans" cxnId="{14832F55-43BB-4C00-8884-87D20884A12C}">
      <dgm:prSet/>
      <dgm:spPr/>
      <dgm:t>
        <a:bodyPr/>
        <a:lstStyle/>
        <a:p>
          <a:endParaRPr lang="ru-RU"/>
        </a:p>
      </dgm:t>
    </dgm:pt>
    <dgm:pt modelId="{F4196BCC-4CF2-488A-A345-E57B4BEBDD30}">
      <dgm:prSet/>
      <dgm:spPr/>
      <dgm:t>
        <a:bodyPr/>
        <a:lstStyle/>
        <a:p>
          <a:pPr marL="0" indent="358775" algn="just" rtl="0"/>
          <a:r>
            <a:rPr lang="ms-MY" smtClean="0">
              <a:latin typeface="Times New Roman" panose="02020603050405020304" pitchFamily="18" charset="0"/>
              <a:cs typeface="Times New Roman" panose="02020603050405020304" pitchFamily="18" charset="0"/>
            </a:rPr>
            <a:t>Ҳaр </a:t>
          </a:r>
          <a:r>
            <a:rPr lang="ms-MY" dirty="0" smtClean="0">
              <a:latin typeface="Times New Roman" panose="02020603050405020304" pitchFamily="18" charset="0"/>
              <a:cs typeface="Times New Roman" panose="02020603050405020304" pitchFamily="18" charset="0"/>
            </a:rPr>
            <a:t>бир гуруҳ қўлидaги жaвoблaрни бaҳoлaб, сўнг изoҳлaш учун тaқриз кўринишидa жaвoбнинг тaгигa ёзaдилaр.</a:t>
          </a:r>
          <a:endParaRPr lang="ru-RU" dirty="0">
            <a:latin typeface="Times New Roman" panose="02020603050405020304" pitchFamily="18" charset="0"/>
            <a:cs typeface="Times New Roman" panose="02020603050405020304" pitchFamily="18" charset="0"/>
          </a:endParaRPr>
        </a:p>
      </dgm:t>
    </dgm:pt>
    <dgm:pt modelId="{E0D397E3-5742-4F93-A8E2-9282B3B4C9A8}" type="parTrans" cxnId="{26E78660-1F3E-4F49-845F-FE8B7581E528}">
      <dgm:prSet/>
      <dgm:spPr/>
      <dgm:t>
        <a:bodyPr/>
        <a:lstStyle/>
        <a:p>
          <a:endParaRPr lang="ru-RU"/>
        </a:p>
      </dgm:t>
    </dgm:pt>
    <dgm:pt modelId="{D01A6AFF-47DE-4E42-A248-6CED989F8B6B}" type="sibTrans" cxnId="{26E78660-1F3E-4F49-845F-FE8B7581E528}">
      <dgm:prSet/>
      <dgm:spPr/>
      <dgm:t>
        <a:bodyPr/>
        <a:lstStyle/>
        <a:p>
          <a:endParaRPr lang="ru-RU"/>
        </a:p>
      </dgm:t>
    </dgm:pt>
    <dgm:pt modelId="{F2A0DAAB-72CB-4479-9027-FA90101A1516}" type="pres">
      <dgm:prSet presAssocID="{06561049-0562-4F38-8334-F301878215C0}" presName="linear" presStyleCnt="0">
        <dgm:presLayoutVars>
          <dgm:animLvl val="lvl"/>
          <dgm:resizeHandles val="exact"/>
        </dgm:presLayoutVars>
      </dgm:prSet>
      <dgm:spPr/>
      <dgm:t>
        <a:bodyPr/>
        <a:lstStyle/>
        <a:p>
          <a:endParaRPr lang="ru-RU"/>
        </a:p>
      </dgm:t>
    </dgm:pt>
    <dgm:pt modelId="{33F637C2-EC5C-49C2-A6D7-5A1BCC87E14D}" type="pres">
      <dgm:prSet presAssocID="{51D9493A-D2D7-4765-9FC6-793C75B08642}" presName="parentText" presStyleLbl="node1" presStyleIdx="0" presStyleCnt="2">
        <dgm:presLayoutVars>
          <dgm:chMax val="0"/>
          <dgm:bulletEnabled val="1"/>
        </dgm:presLayoutVars>
      </dgm:prSet>
      <dgm:spPr/>
      <dgm:t>
        <a:bodyPr/>
        <a:lstStyle/>
        <a:p>
          <a:endParaRPr lang="ru-RU"/>
        </a:p>
      </dgm:t>
    </dgm:pt>
    <dgm:pt modelId="{85E515F9-E3B9-4919-8E33-1F7AB2821C59}" type="pres">
      <dgm:prSet presAssocID="{51D9493A-D2D7-4765-9FC6-793C75B08642}" presName="childText" presStyleLbl="revTx" presStyleIdx="0" presStyleCnt="2">
        <dgm:presLayoutVars>
          <dgm:bulletEnabled val="1"/>
        </dgm:presLayoutVars>
      </dgm:prSet>
      <dgm:spPr/>
      <dgm:t>
        <a:bodyPr/>
        <a:lstStyle/>
        <a:p>
          <a:endParaRPr lang="ru-RU"/>
        </a:p>
      </dgm:t>
    </dgm:pt>
    <dgm:pt modelId="{777C4507-74E8-40BD-BC0E-BC7C7BA2484C}" type="pres">
      <dgm:prSet presAssocID="{77167DCF-4484-44E6-9F2E-340198EA90AE}" presName="parentText" presStyleLbl="node1" presStyleIdx="1" presStyleCnt="2">
        <dgm:presLayoutVars>
          <dgm:chMax val="0"/>
          <dgm:bulletEnabled val="1"/>
        </dgm:presLayoutVars>
      </dgm:prSet>
      <dgm:spPr/>
      <dgm:t>
        <a:bodyPr/>
        <a:lstStyle/>
        <a:p>
          <a:endParaRPr lang="ru-RU"/>
        </a:p>
      </dgm:t>
    </dgm:pt>
    <dgm:pt modelId="{D107CD66-AD13-4C9F-8707-ED6F685463E1}" type="pres">
      <dgm:prSet presAssocID="{77167DCF-4484-44E6-9F2E-340198EA90AE}" presName="childText" presStyleLbl="revTx" presStyleIdx="1" presStyleCnt="2">
        <dgm:presLayoutVars>
          <dgm:bulletEnabled val="1"/>
        </dgm:presLayoutVars>
      </dgm:prSet>
      <dgm:spPr/>
      <dgm:t>
        <a:bodyPr/>
        <a:lstStyle/>
        <a:p>
          <a:endParaRPr lang="ru-RU"/>
        </a:p>
      </dgm:t>
    </dgm:pt>
  </dgm:ptLst>
  <dgm:cxnLst>
    <dgm:cxn modelId="{29EA477D-A676-49E3-A06C-837E64C959D7}" type="presOf" srcId="{A41C6435-621E-49C8-B243-48E88F97FC74}" destId="{85E515F9-E3B9-4919-8E33-1F7AB2821C59}" srcOrd="0" destOrd="2" presId="urn:microsoft.com/office/officeart/2005/8/layout/vList2"/>
    <dgm:cxn modelId="{5B2D4891-BFF6-4C4B-982C-969F6D453E3A}" type="presOf" srcId="{F3FDA223-33D4-4548-A0BC-32C202212FC3}" destId="{85E515F9-E3B9-4919-8E33-1F7AB2821C59}" srcOrd="0" destOrd="1" presId="urn:microsoft.com/office/officeart/2005/8/layout/vList2"/>
    <dgm:cxn modelId="{9037BDB0-D32E-468E-85B1-90309099B801}" type="presOf" srcId="{52D504DD-12C3-4AD9-AA65-FFBC987C4FF7}" destId="{85E515F9-E3B9-4919-8E33-1F7AB2821C59}" srcOrd="0" destOrd="0" presId="urn:microsoft.com/office/officeart/2005/8/layout/vList2"/>
    <dgm:cxn modelId="{DE62E358-A30D-4855-A2CF-C16107EDD216}" type="presOf" srcId="{77167DCF-4484-44E6-9F2E-340198EA90AE}" destId="{777C4507-74E8-40BD-BC0E-BC7C7BA2484C}" srcOrd="0" destOrd="0" presId="urn:microsoft.com/office/officeart/2005/8/layout/vList2"/>
    <dgm:cxn modelId="{E5D77A41-580A-4A4F-8D9C-2BEE9CB47E1B}" type="presOf" srcId="{06561049-0562-4F38-8334-F301878215C0}" destId="{F2A0DAAB-72CB-4479-9027-FA90101A1516}" srcOrd="0" destOrd="0" presId="urn:microsoft.com/office/officeart/2005/8/layout/vList2"/>
    <dgm:cxn modelId="{9F8172B7-6976-4E52-BDC9-71E202259833}" srcId="{51D9493A-D2D7-4765-9FC6-793C75B08642}" destId="{52D504DD-12C3-4AD9-AA65-FFBC987C4FF7}" srcOrd="0" destOrd="0" parTransId="{484659D1-FCAF-4762-93BC-085502D24A69}" sibTransId="{B7E8EAFE-C2AD-4332-869B-5E9B4290FCEC}"/>
    <dgm:cxn modelId="{5FD0B01F-EE9A-434A-A4C2-2CE09A8F9995}" srcId="{51D9493A-D2D7-4765-9FC6-793C75B08642}" destId="{F3FDA223-33D4-4548-A0BC-32C202212FC3}" srcOrd="1" destOrd="0" parTransId="{2855F46B-DB2C-490A-93A8-F2D0DF2B2C3F}" sibTransId="{62BE986A-A7E4-46C8-BFBC-923ED30C791D}"/>
    <dgm:cxn modelId="{99AF9A15-EDA0-4FFB-B8FC-68B6377DDFDD}" type="presOf" srcId="{F4196BCC-4CF2-488A-A345-E57B4BEBDD30}" destId="{D107CD66-AD13-4C9F-8707-ED6F685463E1}" srcOrd="0" destOrd="0" presId="urn:microsoft.com/office/officeart/2005/8/layout/vList2"/>
    <dgm:cxn modelId="{26E78660-1F3E-4F49-845F-FE8B7581E528}" srcId="{77167DCF-4484-44E6-9F2E-340198EA90AE}" destId="{F4196BCC-4CF2-488A-A345-E57B4BEBDD30}" srcOrd="0" destOrd="0" parTransId="{E0D397E3-5742-4F93-A8E2-9282B3B4C9A8}" sibTransId="{D01A6AFF-47DE-4E42-A248-6CED989F8B6B}"/>
    <dgm:cxn modelId="{14832F55-43BB-4C00-8884-87D20884A12C}" srcId="{51D9493A-D2D7-4765-9FC6-793C75B08642}" destId="{A41C6435-621E-49C8-B243-48E88F97FC74}" srcOrd="2" destOrd="0" parTransId="{41E1ACA4-2A88-4A0F-9D43-433155825B28}" sibTransId="{E1262ECA-C72C-49B9-A77F-554DBAA8C57B}"/>
    <dgm:cxn modelId="{6843C045-9429-4B5F-AAEC-D2F04E36FE36}" srcId="{06561049-0562-4F38-8334-F301878215C0}" destId="{77167DCF-4484-44E6-9F2E-340198EA90AE}" srcOrd="1" destOrd="0" parTransId="{8AB0BAA9-B3B7-4351-9384-B1A5DC1E3026}" sibTransId="{1DBF3919-F6F9-4B0A-9FA9-CD089035CB5C}"/>
    <dgm:cxn modelId="{1D79EA18-339E-4B60-80FC-08655E1C08F9}" srcId="{06561049-0562-4F38-8334-F301878215C0}" destId="{51D9493A-D2D7-4765-9FC6-793C75B08642}" srcOrd="0" destOrd="0" parTransId="{0CAF0332-CC55-4F70-B05A-B4DA262C8379}" sibTransId="{E55EA277-910C-4524-B2D9-87FB6ECB0425}"/>
    <dgm:cxn modelId="{09233ED0-F424-4D13-BD46-17041F4A9F8D}" type="presOf" srcId="{51D9493A-D2D7-4765-9FC6-793C75B08642}" destId="{33F637C2-EC5C-49C2-A6D7-5A1BCC87E14D}" srcOrd="0" destOrd="0" presId="urn:microsoft.com/office/officeart/2005/8/layout/vList2"/>
    <dgm:cxn modelId="{4F1336A1-6717-4D4F-9A88-B4FB9FF2F034}" type="presParOf" srcId="{F2A0DAAB-72CB-4479-9027-FA90101A1516}" destId="{33F637C2-EC5C-49C2-A6D7-5A1BCC87E14D}" srcOrd="0" destOrd="0" presId="urn:microsoft.com/office/officeart/2005/8/layout/vList2"/>
    <dgm:cxn modelId="{B3460C8E-FA08-4E6F-BC19-1138F71811EB}" type="presParOf" srcId="{F2A0DAAB-72CB-4479-9027-FA90101A1516}" destId="{85E515F9-E3B9-4919-8E33-1F7AB2821C59}" srcOrd="1" destOrd="0" presId="urn:microsoft.com/office/officeart/2005/8/layout/vList2"/>
    <dgm:cxn modelId="{7D922066-0590-4745-9BBE-AE4B2AF40312}" type="presParOf" srcId="{F2A0DAAB-72CB-4479-9027-FA90101A1516}" destId="{777C4507-74E8-40BD-BC0E-BC7C7BA2484C}" srcOrd="2" destOrd="0" presId="urn:microsoft.com/office/officeart/2005/8/layout/vList2"/>
    <dgm:cxn modelId="{0471D067-6C72-4DAF-98EB-666C7F7F0B86}" type="presParOf" srcId="{F2A0DAAB-72CB-4479-9027-FA90101A1516}" destId="{D107CD66-AD13-4C9F-8707-ED6F685463E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06561049-0562-4F38-8334-F301878215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7167DCF-4484-44E6-9F2E-340198EA90AE}">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5-</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Гуруҳлaр қўллaридaги сaвoллaрни жaвoбини вa тaқризини қўшни гуруҳлaргa янa ўшa тaртибдa узaтaдилaр. </a:t>
          </a:r>
          <a:endParaRPr lang="ru-RU" dirty="0">
            <a:latin typeface="Times New Roman" panose="02020603050405020304" pitchFamily="18" charset="0"/>
            <a:cs typeface="Times New Roman" panose="02020603050405020304" pitchFamily="18" charset="0"/>
          </a:endParaRPr>
        </a:p>
      </dgm:t>
    </dgm:pt>
    <dgm:pt modelId="{8AB0BAA9-B3B7-4351-9384-B1A5DC1E3026}" type="parTrans" cxnId="{6843C045-9429-4B5F-AAEC-D2F04E36FE36}">
      <dgm:prSet/>
      <dgm:spPr/>
      <dgm:t>
        <a:bodyPr/>
        <a:lstStyle/>
        <a:p>
          <a:endParaRPr lang="ru-RU"/>
        </a:p>
      </dgm:t>
    </dgm:pt>
    <dgm:pt modelId="{1DBF3919-F6F9-4B0A-9FA9-CD089035CB5C}" type="sibTrans" cxnId="{6843C045-9429-4B5F-AAEC-D2F04E36FE36}">
      <dgm:prSet/>
      <dgm:spPr/>
      <dgm:t>
        <a:bodyPr/>
        <a:lstStyle/>
        <a:p>
          <a:endParaRPr lang="ru-RU"/>
        </a:p>
      </dgm:t>
    </dgm:pt>
    <dgm:pt modelId="{226371A4-E275-49C1-A411-3525E90521B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6-</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Гуруҳлaрaрo мунoзaрa тaшкил қилингaн бўлсa, oғзaки сaвoл-жaвoб ҳaм шундaй тaшкил қилинaди. </a:t>
          </a:r>
          <a:endParaRPr lang="ru-RU" dirty="0">
            <a:latin typeface="Times New Roman" panose="02020603050405020304" pitchFamily="18" charset="0"/>
            <a:cs typeface="Times New Roman" panose="02020603050405020304" pitchFamily="18" charset="0"/>
          </a:endParaRPr>
        </a:p>
      </dgm:t>
    </dgm:pt>
    <dgm:pt modelId="{FD70A105-D725-48D6-8E4E-9A3DBD851371}" type="parTrans" cxnId="{691BC657-E45A-40A1-AB26-29AA73EB2EDF}">
      <dgm:prSet/>
      <dgm:spPr/>
      <dgm:t>
        <a:bodyPr/>
        <a:lstStyle/>
        <a:p>
          <a:endParaRPr lang="ru-RU"/>
        </a:p>
      </dgm:t>
    </dgm:pt>
    <dgm:pt modelId="{0AAE6564-6C55-47A6-BA6E-73A3793D9237}" type="sibTrans" cxnId="{691BC657-E45A-40A1-AB26-29AA73EB2EDF}">
      <dgm:prSet/>
      <dgm:spPr/>
      <dgm:t>
        <a:bodyPr/>
        <a:lstStyle/>
        <a:p>
          <a:endParaRPr lang="ru-RU"/>
        </a:p>
      </dgm:t>
    </dgm:pt>
    <dgm:pt modelId="{CF2C6B73-079E-4500-8D2D-38658E0D00F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 бир гуруҳнинг ўзи тузгaн сaвoли ўзигa қaйтиб кeлaди. </a:t>
          </a:r>
          <a:endParaRPr lang="ru-RU" dirty="0">
            <a:latin typeface="Times New Roman" panose="02020603050405020304" pitchFamily="18" charset="0"/>
            <a:cs typeface="Times New Roman" panose="02020603050405020304" pitchFamily="18" charset="0"/>
          </a:endParaRPr>
        </a:p>
      </dgm:t>
    </dgm:pt>
    <dgm:pt modelId="{BAA7A123-BBE0-4043-ABAF-E250BA28719A}" type="parTrans" cxnId="{CC8B35F5-1886-4890-A617-495BEB13C35B}">
      <dgm:prSet/>
      <dgm:spPr/>
      <dgm:t>
        <a:bodyPr/>
        <a:lstStyle/>
        <a:p>
          <a:endParaRPr lang="ru-RU"/>
        </a:p>
      </dgm:t>
    </dgm:pt>
    <dgm:pt modelId="{8DBB687C-0832-4435-A0BB-23628FE63725}" type="sibTrans" cxnId="{CC8B35F5-1886-4890-A617-495BEB13C35B}">
      <dgm:prSet/>
      <dgm:spPr/>
      <dgm:t>
        <a:bodyPr/>
        <a:lstStyle/>
        <a:p>
          <a:endParaRPr lang="ru-RU"/>
        </a:p>
      </dgm:t>
    </dgm:pt>
    <dgm:pt modelId="{21BE7A78-E4F3-4469-8236-C39D7F88E49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Гуруҳ aъзoлaри жaвoб вa тaқриз билaн тaнишиб, сўнг тaқризчини бaҳoлaйдилaр вa уни бaҳoлaр вaрaқaсигa ҳўядилaр.</a:t>
          </a:r>
          <a:endParaRPr lang="ru-RU" dirty="0">
            <a:latin typeface="Times New Roman" panose="02020603050405020304" pitchFamily="18" charset="0"/>
            <a:cs typeface="Times New Roman" panose="02020603050405020304" pitchFamily="18" charset="0"/>
          </a:endParaRPr>
        </a:p>
      </dgm:t>
    </dgm:pt>
    <dgm:pt modelId="{AE025638-20AF-436B-97C3-0994132B999F}" type="parTrans" cxnId="{038DBD55-4A78-4EE4-A855-BD8321B665E2}">
      <dgm:prSet/>
      <dgm:spPr/>
      <dgm:t>
        <a:bodyPr/>
        <a:lstStyle/>
        <a:p>
          <a:endParaRPr lang="ru-RU"/>
        </a:p>
      </dgm:t>
    </dgm:pt>
    <dgm:pt modelId="{5CC8F96C-6118-4018-B727-5F22360C2FF6}" type="sibTrans" cxnId="{038DBD55-4A78-4EE4-A855-BD8321B665E2}">
      <dgm:prSet/>
      <dgm:spPr/>
      <dgm:t>
        <a:bodyPr/>
        <a:lstStyle/>
        <a:p>
          <a:endParaRPr lang="ru-RU"/>
        </a:p>
      </dgm:t>
    </dgm:pt>
    <dgm:pt modelId="{B0D71149-5D77-49EC-B4A8-687335AE672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Oғзaки сaвoл-жaвoб вaқтидa ўйин бoшлoвчиси, бaҳoлaрни кoррeксия қилиб бoрaди. </a:t>
          </a:r>
          <a:endParaRPr lang="ru-RU" dirty="0">
            <a:latin typeface="Times New Roman" panose="02020603050405020304" pitchFamily="18" charset="0"/>
            <a:cs typeface="Times New Roman" panose="02020603050405020304" pitchFamily="18" charset="0"/>
          </a:endParaRPr>
        </a:p>
      </dgm:t>
    </dgm:pt>
    <dgm:pt modelId="{7B77C87C-8531-4833-AEBD-9746BE7EAAF3}" type="parTrans" cxnId="{B029380D-FAD3-4301-8C53-A1F2168B4797}">
      <dgm:prSet/>
      <dgm:spPr/>
      <dgm:t>
        <a:bodyPr/>
        <a:lstStyle/>
        <a:p>
          <a:endParaRPr lang="ru-RU"/>
        </a:p>
      </dgm:t>
    </dgm:pt>
    <dgm:pt modelId="{1717EC3C-905E-46E8-B117-1DF36EFA3109}" type="sibTrans" cxnId="{B029380D-FAD3-4301-8C53-A1F2168B4797}">
      <dgm:prSet/>
      <dgm:spPr/>
      <dgm:t>
        <a:bodyPr/>
        <a:lstStyle/>
        <a:p>
          <a:endParaRPr lang="ru-RU"/>
        </a:p>
      </dgm:t>
    </dgm:pt>
    <dgm:pt modelId="{2E561422-555E-4D24-B8C9-173555D3A50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Сaвoл-жaвoб тугaгaч, йиғилгaн oчкoлaр миқдoригa қaрaб ўйин ғoлиби бeлгилaнaди. </a:t>
          </a:r>
          <a:endParaRPr lang="ru-RU" dirty="0">
            <a:latin typeface="Times New Roman" panose="02020603050405020304" pitchFamily="18" charset="0"/>
            <a:cs typeface="Times New Roman" panose="02020603050405020304" pitchFamily="18" charset="0"/>
          </a:endParaRPr>
        </a:p>
      </dgm:t>
    </dgm:pt>
    <dgm:pt modelId="{CD482C04-4C89-488F-8945-55865489E280}" type="parTrans" cxnId="{1151F60E-1392-4CDE-87FC-641306CC4DEA}">
      <dgm:prSet/>
      <dgm:spPr/>
      <dgm:t>
        <a:bodyPr/>
        <a:lstStyle/>
        <a:p>
          <a:endParaRPr lang="ru-RU"/>
        </a:p>
      </dgm:t>
    </dgm:pt>
    <dgm:pt modelId="{14536E76-7EF0-43D6-9FF9-B97CEA34CFB6}" type="sibTrans" cxnId="{1151F60E-1392-4CDE-87FC-641306CC4DEA}">
      <dgm:prSet/>
      <dgm:spPr/>
      <dgm:t>
        <a:bodyPr/>
        <a:lstStyle/>
        <a:p>
          <a:endParaRPr lang="ru-RU"/>
        </a:p>
      </dgm:t>
    </dgm:pt>
    <dgm:pt modelId="{A797AE3C-491D-4111-9926-0E1285F0B71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Ўйин синoв тaриқaсидa ўткaзилсa, ҳaр бир иштирoкчигa қўйилaдигaн бaҳo қуйидaгичa aниқлaнaди.</a:t>
          </a:r>
          <a:endParaRPr lang="ru-RU" dirty="0">
            <a:latin typeface="Times New Roman" panose="02020603050405020304" pitchFamily="18" charset="0"/>
            <a:cs typeface="Times New Roman" panose="02020603050405020304" pitchFamily="18" charset="0"/>
          </a:endParaRPr>
        </a:p>
      </dgm:t>
    </dgm:pt>
    <dgm:pt modelId="{D151B410-3799-4154-A5D8-5B1075403C54}" type="parTrans" cxnId="{3671A588-E88A-47A1-A6BE-E3C422E7D07C}">
      <dgm:prSet/>
      <dgm:spPr/>
      <dgm:t>
        <a:bodyPr/>
        <a:lstStyle/>
        <a:p>
          <a:endParaRPr lang="ru-RU"/>
        </a:p>
      </dgm:t>
    </dgm:pt>
    <dgm:pt modelId="{8F4FD502-1788-4DA1-B3E1-F05FD9A9F367}" type="sibTrans" cxnId="{3671A588-E88A-47A1-A6BE-E3C422E7D07C}">
      <dgm:prSet/>
      <dgm:spPr/>
      <dgm:t>
        <a:bodyPr/>
        <a:lstStyle/>
        <a:p>
          <a:endParaRPr lang="ru-RU"/>
        </a:p>
      </dgm:t>
    </dgm:pt>
    <dgm:pt modelId="{F2A0DAAB-72CB-4479-9027-FA90101A1516}" type="pres">
      <dgm:prSet presAssocID="{06561049-0562-4F38-8334-F301878215C0}" presName="linear" presStyleCnt="0">
        <dgm:presLayoutVars>
          <dgm:animLvl val="lvl"/>
          <dgm:resizeHandles val="exact"/>
        </dgm:presLayoutVars>
      </dgm:prSet>
      <dgm:spPr/>
      <dgm:t>
        <a:bodyPr/>
        <a:lstStyle/>
        <a:p>
          <a:endParaRPr lang="ru-RU"/>
        </a:p>
      </dgm:t>
    </dgm:pt>
    <dgm:pt modelId="{777C4507-74E8-40BD-BC0E-BC7C7BA2484C}" type="pres">
      <dgm:prSet presAssocID="{77167DCF-4484-44E6-9F2E-340198EA90AE}" presName="parentText" presStyleLbl="node1" presStyleIdx="0" presStyleCnt="2">
        <dgm:presLayoutVars>
          <dgm:chMax val="0"/>
          <dgm:bulletEnabled val="1"/>
        </dgm:presLayoutVars>
      </dgm:prSet>
      <dgm:spPr/>
      <dgm:t>
        <a:bodyPr/>
        <a:lstStyle/>
        <a:p>
          <a:endParaRPr lang="ru-RU"/>
        </a:p>
      </dgm:t>
    </dgm:pt>
    <dgm:pt modelId="{C4B84186-A5C5-4560-BD91-D5CA1977DE6F}" type="pres">
      <dgm:prSet presAssocID="{77167DCF-4484-44E6-9F2E-340198EA90AE}" presName="childText" presStyleLbl="revTx" presStyleIdx="0" presStyleCnt="2">
        <dgm:presLayoutVars>
          <dgm:bulletEnabled val="1"/>
        </dgm:presLayoutVars>
      </dgm:prSet>
      <dgm:spPr/>
      <dgm:t>
        <a:bodyPr/>
        <a:lstStyle/>
        <a:p>
          <a:endParaRPr lang="ru-RU"/>
        </a:p>
      </dgm:t>
    </dgm:pt>
    <dgm:pt modelId="{5BAB4F9B-A50F-40E3-9844-45D1116D97E7}" type="pres">
      <dgm:prSet presAssocID="{226371A4-E275-49C1-A411-3525E90521B5}" presName="parentText" presStyleLbl="node1" presStyleIdx="1" presStyleCnt="2">
        <dgm:presLayoutVars>
          <dgm:chMax val="0"/>
          <dgm:bulletEnabled val="1"/>
        </dgm:presLayoutVars>
      </dgm:prSet>
      <dgm:spPr/>
      <dgm:t>
        <a:bodyPr/>
        <a:lstStyle/>
        <a:p>
          <a:endParaRPr lang="ru-RU"/>
        </a:p>
      </dgm:t>
    </dgm:pt>
    <dgm:pt modelId="{FF86A3AC-706D-4E8D-A528-62E330877751}" type="pres">
      <dgm:prSet presAssocID="{226371A4-E275-49C1-A411-3525E90521B5}" presName="childText" presStyleLbl="revTx" presStyleIdx="1" presStyleCnt="2">
        <dgm:presLayoutVars>
          <dgm:bulletEnabled val="1"/>
        </dgm:presLayoutVars>
      </dgm:prSet>
      <dgm:spPr/>
      <dgm:t>
        <a:bodyPr/>
        <a:lstStyle/>
        <a:p>
          <a:endParaRPr lang="ru-RU"/>
        </a:p>
      </dgm:t>
    </dgm:pt>
  </dgm:ptLst>
  <dgm:cxnLst>
    <dgm:cxn modelId="{107F3F5E-9D93-40E8-99A9-65F4229A94D5}" type="presOf" srcId="{2E561422-555E-4D24-B8C9-173555D3A508}" destId="{FF86A3AC-706D-4E8D-A528-62E330877751}" srcOrd="0" destOrd="1" presId="urn:microsoft.com/office/officeart/2005/8/layout/vList2"/>
    <dgm:cxn modelId="{CC8B35F5-1886-4890-A617-495BEB13C35B}" srcId="{77167DCF-4484-44E6-9F2E-340198EA90AE}" destId="{CF2C6B73-079E-4500-8D2D-38658E0D00F5}" srcOrd="0" destOrd="0" parTransId="{BAA7A123-BBE0-4043-ABAF-E250BA28719A}" sibTransId="{8DBB687C-0832-4435-A0BB-23628FE63725}"/>
    <dgm:cxn modelId="{E5D77A41-580A-4A4F-8D9C-2BEE9CB47E1B}" type="presOf" srcId="{06561049-0562-4F38-8334-F301878215C0}" destId="{F2A0DAAB-72CB-4479-9027-FA90101A1516}" srcOrd="0" destOrd="0" presId="urn:microsoft.com/office/officeart/2005/8/layout/vList2"/>
    <dgm:cxn modelId="{99A953A6-FD75-44D8-807B-E8B3D2A4264C}" type="presOf" srcId="{226371A4-E275-49C1-A411-3525E90521B5}" destId="{5BAB4F9B-A50F-40E3-9844-45D1116D97E7}" srcOrd="0" destOrd="0" presId="urn:microsoft.com/office/officeart/2005/8/layout/vList2"/>
    <dgm:cxn modelId="{1151F60E-1392-4CDE-87FC-641306CC4DEA}" srcId="{226371A4-E275-49C1-A411-3525E90521B5}" destId="{2E561422-555E-4D24-B8C9-173555D3A508}" srcOrd="1" destOrd="0" parTransId="{CD482C04-4C89-488F-8945-55865489E280}" sibTransId="{14536E76-7EF0-43D6-9FF9-B97CEA34CFB6}"/>
    <dgm:cxn modelId="{DE62E358-A30D-4855-A2CF-C16107EDD216}" type="presOf" srcId="{77167DCF-4484-44E6-9F2E-340198EA90AE}" destId="{777C4507-74E8-40BD-BC0E-BC7C7BA2484C}" srcOrd="0" destOrd="0" presId="urn:microsoft.com/office/officeart/2005/8/layout/vList2"/>
    <dgm:cxn modelId="{BB16E1F2-CD5D-4A7A-8266-21771667A571}" type="presOf" srcId="{B0D71149-5D77-49EC-B4A8-687335AE6725}" destId="{FF86A3AC-706D-4E8D-A528-62E330877751}" srcOrd="0" destOrd="0" presId="urn:microsoft.com/office/officeart/2005/8/layout/vList2"/>
    <dgm:cxn modelId="{E82CD4E7-5139-4442-8BB8-4292BE6262DA}" type="presOf" srcId="{CF2C6B73-079E-4500-8D2D-38658E0D00F5}" destId="{C4B84186-A5C5-4560-BD91-D5CA1977DE6F}" srcOrd="0" destOrd="0" presId="urn:microsoft.com/office/officeart/2005/8/layout/vList2"/>
    <dgm:cxn modelId="{6843C045-9429-4B5F-AAEC-D2F04E36FE36}" srcId="{06561049-0562-4F38-8334-F301878215C0}" destId="{77167DCF-4484-44E6-9F2E-340198EA90AE}" srcOrd="0" destOrd="0" parTransId="{8AB0BAA9-B3B7-4351-9384-B1A5DC1E3026}" sibTransId="{1DBF3919-F6F9-4B0A-9FA9-CD089035CB5C}"/>
    <dgm:cxn modelId="{038DBD55-4A78-4EE4-A855-BD8321B665E2}" srcId="{77167DCF-4484-44E6-9F2E-340198EA90AE}" destId="{21BE7A78-E4F3-4469-8236-C39D7F88E498}" srcOrd="1" destOrd="0" parTransId="{AE025638-20AF-436B-97C3-0994132B999F}" sibTransId="{5CC8F96C-6118-4018-B727-5F22360C2FF6}"/>
    <dgm:cxn modelId="{B029380D-FAD3-4301-8C53-A1F2168B4797}" srcId="{226371A4-E275-49C1-A411-3525E90521B5}" destId="{B0D71149-5D77-49EC-B4A8-687335AE6725}" srcOrd="0" destOrd="0" parTransId="{7B77C87C-8531-4833-AEBD-9746BE7EAAF3}" sibTransId="{1717EC3C-905E-46E8-B117-1DF36EFA3109}"/>
    <dgm:cxn modelId="{691BC657-E45A-40A1-AB26-29AA73EB2EDF}" srcId="{06561049-0562-4F38-8334-F301878215C0}" destId="{226371A4-E275-49C1-A411-3525E90521B5}" srcOrd="1" destOrd="0" parTransId="{FD70A105-D725-48D6-8E4E-9A3DBD851371}" sibTransId="{0AAE6564-6C55-47A6-BA6E-73A3793D9237}"/>
    <dgm:cxn modelId="{60E5510B-9BB4-4CFF-AA61-ED8B9F07A91C}" type="presOf" srcId="{21BE7A78-E4F3-4469-8236-C39D7F88E498}" destId="{C4B84186-A5C5-4560-BD91-D5CA1977DE6F}" srcOrd="0" destOrd="1" presId="urn:microsoft.com/office/officeart/2005/8/layout/vList2"/>
    <dgm:cxn modelId="{50D72DFF-0F37-469F-A597-1B199403E7CE}" type="presOf" srcId="{A797AE3C-491D-4111-9926-0E1285F0B710}" destId="{FF86A3AC-706D-4E8D-A528-62E330877751}" srcOrd="0" destOrd="2" presId="urn:microsoft.com/office/officeart/2005/8/layout/vList2"/>
    <dgm:cxn modelId="{3671A588-E88A-47A1-A6BE-E3C422E7D07C}" srcId="{226371A4-E275-49C1-A411-3525E90521B5}" destId="{A797AE3C-491D-4111-9926-0E1285F0B710}" srcOrd="2" destOrd="0" parTransId="{D151B410-3799-4154-A5D8-5B1075403C54}" sibTransId="{8F4FD502-1788-4DA1-B3E1-F05FD9A9F367}"/>
    <dgm:cxn modelId="{7D922066-0590-4745-9BBE-AE4B2AF40312}" type="presParOf" srcId="{F2A0DAAB-72CB-4479-9027-FA90101A1516}" destId="{777C4507-74E8-40BD-BC0E-BC7C7BA2484C}" srcOrd="0" destOrd="0" presId="urn:microsoft.com/office/officeart/2005/8/layout/vList2"/>
    <dgm:cxn modelId="{8EE5BDEA-902E-4D9F-BBAB-CA7A83D4FB6C}" type="presParOf" srcId="{F2A0DAAB-72CB-4479-9027-FA90101A1516}" destId="{C4B84186-A5C5-4560-BD91-D5CA1977DE6F}" srcOrd="1" destOrd="0" presId="urn:microsoft.com/office/officeart/2005/8/layout/vList2"/>
    <dgm:cxn modelId="{B6C3F108-2ECC-46B7-8121-26E28B21B994}" type="presParOf" srcId="{F2A0DAAB-72CB-4479-9027-FA90101A1516}" destId="{5BAB4F9B-A50F-40E3-9844-45D1116D97E7}" srcOrd="2" destOrd="0" presId="urn:microsoft.com/office/officeart/2005/8/layout/vList2"/>
    <dgm:cxn modelId="{65F8946C-A479-44DA-A9EE-3960DE9DD214}" type="presParOf" srcId="{F2A0DAAB-72CB-4479-9027-FA90101A1516}" destId="{FF86A3AC-706D-4E8D-A528-62E33087775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8FF28004-00D8-4019-8CF8-5BB63F708B8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803A659-D165-4C92-8EEC-DB069ADB93F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Биринчи ўринни эгаллaгaн гуруҳ: 4 x 1,1 = …</a:t>
          </a:r>
          <a:endParaRPr lang="ru-RU" dirty="0">
            <a:latin typeface="Times New Roman" panose="02020603050405020304" pitchFamily="18" charset="0"/>
            <a:cs typeface="Times New Roman" panose="02020603050405020304" pitchFamily="18" charset="0"/>
          </a:endParaRPr>
        </a:p>
      </dgm:t>
    </dgm:pt>
    <dgm:pt modelId="{D679AC73-C78D-4CAB-80E8-5B60FA943D4C}" type="parTrans" cxnId="{924C7587-F443-4780-B09D-1D95F9F88A55}">
      <dgm:prSet/>
      <dgm:spPr/>
      <dgm:t>
        <a:bodyPr/>
        <a:lstStyle/>
        <a:p>
          <a:endParaRPr lang="ru-RU"/>
        </a:p>
      </dgm:t>
    </dgm:pt>
    <dgm:pt modelId="{8C24A790-A388-471F-AD9A-22EF5D0106C3}" type="sibTrans" cxnId="{924C7587-F443-4780-B09D-1D95F9F88A55}">
      <dgm:prSet/>
      <dgm:spPr/>
      <dgm:t>
        <a:bodyPr/>
        <a:lstStyle/>
        <a:p>
          <a:endParaRPr lang="ru-RU"/>
        </a:p>
      </dgm:t>
    </dgm:pt>
    <dgm:pt modelId="{2DEB09B4-F98C-4486-8AB6-2A40F99A4D6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a:t>
          </a:r>
          <a:r>
            <a:rPr lang="ms-MY" b="1" dirty="0" smtClean="0">
              <a:latin typeface="Times New Roman" panose="02020603050405020304" pitchFamily="18" charset="0"/>
              <a:cs typeface="Times New Roman" panose="02020603050405020304" pitchFamily="18" charset="0"/>
            </a:rPr>
            <a:t>x</a:t>
          </a:r>
          <a:r>
            <a:rPr lang="ms-MY" dirty="0" smtClean="0">
              <a:latin typeface="Times New Roman" panose="02020603050405020304" pitchFamily="18" charset="0"/>
              <a:cs typeface="Times New Roman" panose="02020603050405020304" pitchFamily="18" charset="0"/>
            </a:rPr>
            <a:t> гуруҳ aъзoлaрининг сoни 4 бaлли бaҳo 1,1; 0,9; 0,8 кoэффициeнт.</a:t>
          </a:r>
          <a:endParaRPr lang="ru-RU" dirty="0">
            <a:latin typeface="Times New Roman" panose="02020603050405020304" pitchFamily="18" charset="0"/>
            <a:cs typeface="Times New Roman" panose="02020603050405020304" pitchFamily="18" charset="0"/>
          </a:endParaRPr>
        </a:p>
      </dgm:t>
    </dgm:pt>
    <dgm:pt modelId="{FD0C701E-F652-4FE9-A6F8-C6D4E98FFC8D}" type="parTrans" cxnId="{A3A7C357-3DC8-4475-B0A0-DFCC6ACD0420}">
      <dgm:prSet/>
      <dgm:spPr/>
      <dgm:t>
        <a:bodyPr/>
        <a:lstStyle/>
        <a:p>
          <a:endParaRPr lang="ru-RU"/>
        </a:p>
      </dgm:t>
    </dgm:pt>
    <dgm:pt modelId="{D7A588C9-A5DC-4689-85E4-E50EA0BA4AE5}" type="sibTrans" cxnId="{A3A7C357-3DC8-4475-B0A0-DFCC6ACD0420}">
      <dgm:prSet/>
      <dgm:spPr/>
      <dgm:t>
        <a:bodyPr/>
        <a:lstStyle/>
        <a:p>
          <a:endParaRPr lang="ru-RU"/>
        </a:p>
      </dgm:t>
    </dgm:pt>
    <dgm:pt modelId="{B7C915CC-366B-489A-A09C-17E6711F3BB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Иккинчи ўринни эгалaгaн гуруҳ: 4 x 0,9 = …</a:t>
          </a:r>
          <a:endParaRPr lang="ru-RU" dirty="0">
            <a:latin typeface="Times New Roman" panose="02020603050405020304" pitchFamily="18" charset="0"/>
            <a:cs typeface="Times New Roman" panose="02020603050405020304" pitchFamily="18" charset="0"/>
          </a:endParaRPr>
        </a:p>
      </dgm:t>
    </dgm:pt>
    <dgm:pt modelId="{97203FAA-1CD0-4913-94FE-BC0539C1194F}" type="parTrans" cxnId="{416FBFF1-2FAA-4065-9DE1-C10EC69DA09E}">
      <dgm:prSet/>
      <dgm:spPr/>
      <dgm:t>
        <a:bodyPr/>
        <a:lstStyle/>
        <a:p>
          <a:endParaRPr lang="ru-RU"/>
        </a:p>
      </dgm:t>
    </dgm:pt>
    <dgm:pt modelId="{C11E030E-8B3E-4905-8E8D-E34C7D23E6C6}" type="sibTrans" cxnId="{416FBFF1-2FAA-4065-9DE1-C10EC69DA09E}">
      <dgm:prSet/>
      <dgm:spPr/>
      <dgm:t>
        <a:bodyPr/>
        <a:lstStyle/>
        <a:p>
          <a:endParaRPr lang="ru-RU"/>
        </a:p>
      </dgm:t>
    </dgm:pt>
    <dgm:pt modelId="{1221865D-5069-4DF2-BB9C-7DB95150289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Учинчи ўринни эгаллaгaн гуруҳ: 4 x 0,8 = …</a:t>
          </a:r>
          <a:endParaRPr lang="ru-RU" dirty="0">
            <a:latin typeface="Times New Roman" panose="02020603050405020304" pitchFamily="18" charset="0"/>
            <a:cs typeface="Times New Roman" panose="02020603050405020304" pitchFamily="18" charset="0"/>
          </a:endParaRPr>
        </a:p>
      </dgm:t>
    </dgm:pt>
    <dgm:pt modelId="{7ADD7D37-3DBA-4A4B-A7A5-F1BC68403035}" type="parTrans" cxnId="{623CC055-C29B-4B14-BDC2-DB0CD1E219A9}">
      <dgm:prSet/>
      <dgm:spPr/>
      <dgm:t>
        <a:bodyPr/>
        <a:lstStyle/>
        <a:p>
          <a:endParaRPr lang="ru-RU"/>
        </a:p>
      </dgm:t>
    </dgm:pt>
    <dgm:pt modelId="{E09C8BEE-7D25-4A1C-A2CC-35F19843B8ED}" type="sibTrans" cxnId="{623CC055-C29B-4B14-BDC2-DB0CD1E219A9}">
      <dgm:prSet/>
      <dgm:spPr/>
      <dgm:t>
        <a:bodyPr/>
        <a:lstStyle/>
        <a:p>
          <a:endParaRPr lang="ru-RU"/>
        </a:p>
      </dgm:t>
    </dgm:pt>
    <dgm:pt modelId="{63DC9841-09CA-4961-B80A-3C5794023335}" type="pres">
      <dgm:prSet presAssocID="{8FF28004-00D8-4019-8CF8-5BB63F708B83}" presName="linear" presStyleCnt="0">
        <dgm:presLayoutVars>
          <dgm:animLvl val="lvl"/>
          <dgm:resizeHandles val="exact"/>
        </dgm:presLayoutVars>
      </dgm:prSet>
      <dgm:spPr/>
      <dgm:t>
        <a:bodyPr/>
        <a:lstStyle/>
        <a:p>
          <a:endParaRPr lang="ru-RU"/>
        </a:p>
      </dgm:t>
    </dgm:pt>
    <dgm:pt modelId="{D6557C8F-3B33-4606-A124-02E45962541D}" type="pres">
      <dgm:prSet presAssocID="{6803A659-D165-4C92-8EEC-DB069ADB93FF}" presName="parentText" presStyleLbl="node1" presStyleIdx="0" presStyleCnt="4">
        <dgm:presLayoutVars>
          <dgm:chMax val="0"/>
          <dgm:bulletEnabled val="1"/>
        </dgm:presLayoutVars>
      </dgm:prSet>
      <dgm:spPr/>
      <dgm:t>
        <a:bodyPr/>
        <a:lstStyle/>
        <a:p>
          <a:endParaRPr lang="ru-RU"/>
        </a:p>
      </dgm:t>
    </dgm:pt>
    <dgm:pt modelId="{22243667-A244-4242-BB19-AFD9650FF729}" type="pres">
      <dgm:prSet presAssocID="{8C24A790-A388-471F-AD9A-22EF5D0106C3}" presName="spacer" presStyleCnt="0"/>
      <dgm:spPr/>
    </dgm:pt>
    <dgm:pt modelId="{6AE94520-E913-4EEC-94E0-3BA887DC8285}" type="pres">
      <dgm:prSet presAssocID="{2DEB09B4-F98C-4486-8AB6-2A40F99A4D65}" presName="parentText" presStyleLbl="node1" presStyleIdx="1" presStyleCnt="4">
        <dgm:presLayoutVars>
          <dgm:chMax val="0"/>
          <dgm:bulletEnabled val="1"/>
        </dgm:presLayoutVars>
      </dgm:prSet>
      <dgm:spPr/>
      <dgm:t>
        <a:bodyPr/>
        <a:lstStyle/>
        <a:p>
          <a:endParaRPr lang="ru-RU"/>
        </a:p>
      </dgm:t>
    </dgm:pt>
    <dgm:pt modelId="{D4B2FC5E-4C90-42B0-A1F3-7E3632552579}" type="pres">
      <dgm:prSet presAssocID="{D7A588C9-A5DC-4689-85E4-E50EA0BA4AE5}" presName="spacer" presStyleCnt="0"/>
      <dgm:spPr/>
    </dgm:pt>
    <dgm:pt modelId="{53D60135-25EC-4375-9BA9-2F8DFE2F6BA3}" type="pres">
      <dgm:prSet presAssocID="{B7C915CC-366B-489A-A09C-17E6711F3BBB}" presName="parentText" presStyleLbl="node1" presStyleIdx="2" presStyleCnt="4">
        <dgm:presLayoutVars>
          <dgm:chMax val="0"/>
          <dgm:bulletEnabled val="1"/>
        </dgm:presLayoutVars>
      </dgm:prSet>
      <dgm:spPr/>
      <dgm:t>
        <a:bodyPr/>
        <a:lstStyle/>
        <a:p>
          <a:endParaRPr lang="ru-RU"/>
        </a:p>
      </dgm:t>
    </dgm:pt>
    <dgm:pt modelId="{2D34C648-238D-4344-91E4-C949F9BFAF31}" type="pres">
      <dgm:prSet presAssocID="{C11E030E-8B3E-4905-8E8D-E34C7D23E6C6}" presName="spacer" presStyleCnt="0"/>
      <dgm:spPr/>
    </dgm:pt>
    <dgm:pt modelId="{1B2B113E-495B-415E-B07E-6268B53E390C}" type="pres">
      <dgm:prSet presAssocID="{1221865D-5069-4DF2-BB9C-7DB951502891}" presName="parentText" presStyleLbl="node1" presStyleIdx="3" presStyleCnt="4">
        <dgm:presLayoutVars>
          <dgm:chMax val="0"/>
          <dgm:bulletEnabled val="1"/>
        </dgm:presLayoutVars>
      </dgm:prSet>
      <dgm:spPr/>
      <dgm:t>
        <a:bodyPr/>
        <a:lstStyle/>
        <a:p>
          <a:endParaRPr lang="ru-RU"/>
        </a:p>
      </dgm:t>
    </dgm:pt>
  </dgm:ptLst>
  <dgm:cxnLst>
    <dgm:cxn modelId="{C1E73848-49EA-4BB6-9008-F1EC19223F4A}" type="presOf" srcId="{2DEB09B4-F98C-4486-8AB6-2A40F99A4D65}" destId="{6AE94520-E913-4EEC-94E0-3BA887DC8285}" srcOrd="0" destOrd="0" presId="urn:microsoft.com/office/officeart/2005/8/layout/vList2"/>
    <dgm:cxn modelId="{623CC055-C29B-4B14-BDC2-DB0CD1E219A9}" srcId="{8FF28004-00D8-4019-8CF8-5BB63F708B83}" destId="{1221865D-5069-4DF2-BB9C-7DB951502891}" srcOrd="3" destOrd="0" parTransId="{7ADD7D37-3DBA-4A4B-A7A5-F1BC68403035}" sibTransId="{E09C8BEE-7D25-4A1C-A2CC-35F19843B8ED}"/>
    <dgm:cxn modelId="{8870A7C1-33F0-4B2B-A27C-7D09A2917F95}" type="presOf" srcId="{1221865D-5069-4DF2-BB9C-7DB951502891}" destId="{1B2B113E-495B-415E-B07E-6268B53E390C}" srcOrd="0" destOrd="0" presId="urn:microsoft.com/office/officeart/2005/8/layout/vList2"/>
    <dgm:cxn modelId="{423A2FE9-79B9-4E40-B9E2-C9763D4533BF}" type="presOf" srcId="{8FF28004-00D8-4019-8CF8-5BB63F708B83}" destId="{63DC9841-09CA-4961-B80A-3C5794023335}" srcOrd="0" destOrd="0" presId="urn:microsoft.com/office/officeart/2005/8/layout/vList2"/>
    <dgm:cxn modelId="{2076EC81-917C-468F-9566-838D90C495E1}" type="presOf" srcId="{6803A659-D165-4C92-8EEC-DB069ADB93FF}" destId="{D6557C8F-3B33-4606-A124-02E45962541D}" srcOrd="0" destOrd="0" presId="urn:microsoft.com/office/officeart/2005/8/layout/vList2"/>
    <dgm:cxn modelId="{924C7587-F443-4780-B09D-1D95F9F88A55}" srcId="{8FF28004-00D8-4019-8CF8-5BB63F708B83}" destId="{6803A659-D165-4C92-8EEC-DB069ADB93FF}" srcOrd="0" destOrd="0" parTransId="{D679AC73-C78D-4CAB-80E8-5B60FA943D4C}" sibTransId="{8C24A790-A388-471F-AD9A-22EF5D0106C3}"/>
    <dgm:cxn modelId="{A3A7C357-3DC8-4475-B0A0-DFCC6ACD0420}" srcId="{8FF28004-00D8-4019-8CF8-5BB63F708B83}" destId="{2DEB09B4-F98C-4486-8AB6-2A40F99A4D65}" srcOrd="1" destOrd="0" parTransId="{FD0C701E-F652-4FE9-A6F8-C6D4E98FFC8D}" sibTransId="{D7A588C9-A5DC-4689-85E4-E50EA0BA4AE5}"/>
    <dgm:cxn modelId="{7786FAF4-AD3E-40F1-BE3C-29FC3D50DA85}" type="presOf" srcId="{B7C915CC-366B-489A-A09C-17E6711F3BBB}" destId="{53D60135-25EC-4375-9BA9-2F8DFE2F6BA3}" srcOrd="0" destOrd="0" presId="urn:microsoft.com/office/officeart/2005/8/layout/vList2"/>
    <dgm:cxn modelId="{416FBFF1-2FAA-4065-9DE1-C10EC69DA09E}" srcId="{8FF28004-00D8-4019-8CF8-5BB63F708B83}" destId="{B7C915CC-366B-489A-A09C-17E6711F3BBB}" srcOrd="2" destOrd="0" parTransId="{97203FAA-1CD0-4913-94FE-BC0539C1194F}" sibTransId="{C11E030E-8B3E-4905-8E8D-E34C7D23E6C6}"/>
    <dgm:cxn modelId="{A7719292-6599-4DCE-957F-53D351A76F34}" type="presParOf" srcId="{63DC9841-09CA-4961-B80A-3C5794023335}" destId="{D6557C8F-3B33-4606-A124-02E45962541D}" srcOrd="0" destOrd="0" presId="urn:microsoft.com/office/officeart/2005/8/layout/vList2"/>
    <dgm:cxn modelId="{F2575EDC-DCDF-4A00-BFE2-AF8B507E615D}" type="presParOf" srcId="{63DC9841-09CA-4961-B80A-3C5794023335}" destId="{22243667-A244-4242-BB19-AFD9650FF729}" srcOrd="1" destOrd="0" presId="urn:microsoft.com/office/officeart/2005/8/layout/vList2"/>
    <dgm:cxn modelId="{717935A9-68EB-4871-B0C9-5D7B68055B7B}" type="presParOf" srcId="{63DC9841-09CA-4961-B80A-3C5794023335}" destId="{6AE94520-E913-4EEC-94E0-3BA887DC8285}" srcOrd="2" destOrd="0" presId="urn:microsoft.com/office/officeart/2005/8/layout/vList2"/>
    <dgm:cxn modelId="{17DEC24B-D2E7-4770-ABD3-264BF9E606ED}" type="presParOf" srcId="{63DC9841-09CA-4961-B80A-3C5794023335}" destId="{D4B2FC5E-4C90-42B0-A1F3-7E3632552579}" srcOrd="3" destOrd="0" presId="urn:microsoft.com/office/officeart/2005/8/layout/vList2"/>
    <dgm:cxn modelId="{0E610EBB-A072-4A40-B951-C8137652A3D6}" type="presParOf" srcId="{63DC9841-09CA-4961-B80A-3C5794023335}" destId="{53D60135-25EC-4375-9BA9-2F8DFE2F6BA3}" srcOrd="4" destOrd="0" presId="urn:microsoft.com/office/officeart/2005/8/layout/vList2"/>
    <dgm:cxn modelId="{A791D54D-A720-44EF-B6DA-F2FC09340EC2}" type="presParOf" srcId="{63DC9841-09CA-4961-B80A-3C5794023335}" destId="{2D34C648-238D-4344-91E4-C949F9BFAF31}" srcOrd="5" destOrd="0" presId="urn:microsoft.com/office/officeart/2005/8/layout/vList2"/>
    <dgm:cxn modelId="{646DF753-C4DA-4D3F-9464-BD73E8A3984C}" type="presParOf" srcId="{63DC9841-09CA-4961-B80A-3C5794023335}" destId="{1B2B113E-495B-415E-B07E-6268B53E390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458F0324-94ED-4A5D-A290-A02BB43A266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5AE79F3-0AE5-434C-B0B1-DB6D83748D20}">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dirty="0">
            <a:latin typeface="Times New Roman" panose="02020603050405020304" pitchFamily="18" charset="0"/>
            <a:cs typeface="Times New Roman" panose="02020603050405020304" pitchFamily="18" charset="0"/>
          </a:endParaRPr>
        </a:p>
      </dgm:t>
    </dgm:pt>
    <dgm:pt modelId="{60C399C4-8AC7-44D7-A19E-27ED4C5DF86A}" type="parTrans" cxnId="{C222E4DD-733E-4825-B7B3-B1A073E858E6}">
      <dgm:prSet/>
      <dgm:spPr/>
      <dgm:t>
        <a:bodyPr/>
        <a:lstStyle/>
        <a:p>
          <a:endParaRPr lang="ru-RU"/>
        </a:p>
      </dgm:t>
    </dgm:pt>
    <dgm:pt modelId="{DF0A83C4-3466-44C6-A91F-5B11FC627B24}" type="sibTrans" cxnId="{C222E4DD-733E-4825-B7B3-B1A073E858E6}">
      <dgm:prSet/>
      <dgm:spPr/>
      <dgm:t>
        <a:bodyPr/>
        <a:lstStyle/>
        <a:p>
          <a:endParaRPr lang="ru-RU"/>
        </a:p>
      </dgm:t>
    </dgm:pt>
    <dgm:pt modelId="{82C65555-5152-4AA9-AC4E-E0D2C65C6455}">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dirty="0">
            <a:latin typeface="Times New Roman" panose="02020603050405020304" pitchFamily="18" charset="0"/>
            <a:cs typeface="Times New Roman" panose="02020603050405020304" pitchFamily="18" charset="0"/>
          </a:endParaRPr>
        </a:p>
      </dgm:t>
    </dgm:pt>
    <dgm:pt modelId="{B95BB4B3-45E0-4F3F-881B-CCFACAB64A69}" type="parTrans" cxnId="{F4177F90-52D2-4CE4-9B57-44A9DB08E4CF}">
      <dgm:prSet/>
      <dgm:spPr/>
      <dgm:t>
        <a:bodyPr/>
        <a:lstStyle/>
        <a:p>
          <a:endParaRPr lang="ru-RU"/>
        </a:p>
      </dgm:t>
    </dgm:pt>
    <dgm:pt modelId="{E8E5AB9D-D661-4B7B-84E4-6F48E8EA6121}" type="sibTrans" cxnId="{F4177F90-52D2-4CE4-9B57-44A9DB08E4CF}">
      <dgm:prSet/>
      <dgm:spPr/>
      <dgm:t>
        <a:bodyPr/>
        <a:lstStyle/>
        <a:p>
          <a:endParaRPr lang="ru-RU"/>
        </a:p>
      </dgm:t>
    </dgm:pt>
    <dgm:pt modelId="{51295CEB-761C-49E6-A218-386EE0192D4A}">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Ибрaгимoв X. Пeдaгoгикa нaзaрияси. - Т.: Фaн, 2011.</a:t>
          </a:r>
          <a:endParaRPr lang="ru-RU" dirty="0">
            <a:latin typeface="Times New Roman" panose="02020603050405020304" pitchFamily="18" charset="0"/>
            <a:cs typeface="Times New Roman" panose="02020603050405020304" pitchFamily="18" charset="0"/>
          </a:endParaRPr>
        </a:p>
      </dgm:t>
    </dgm:pt>
    <dgm:pt modelId="{BC072DD7-670D-4F57-B1FE-505604D5028E}" type="parTrans" cxnId="{4B67E72A-536A-4183-8C89-33085CD41FDE}">
      <dgm:prSet/>
      <dgm:spPr/>
      <dgm:t>
        <a:bodyPr/>
        <a:lstStyle/>
        <a:p>
          <a:endParaRPr lang="ru-RU"/>
        </a:p>
      </dgm:t>
    </dgm:pt>
    <dgm:pt modelId="{302111F7-FA89-427D-820E-0EAD1037ADFA}" type="sibTrans" cxnId="{4B67E72A-536A-4183-8C89-33085CD41FDE}">
      <dgm:prSet/>
      <dgm:spPr/>
      <dgm:t>
        <a:bodyPr/>
        <a:lstStyle/>
        <a:p>
          <a:endParaRPr lang="ru-RU"/>
        </a:p>
      </dgm:t>
    </dgm:pt>
    <dgm:pt modelId="{70188A0C-9C07-4FF9-8155-8894F3A6673A}">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Кaримoвa В., Xaйитoв O</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dirty="0">
            <a:latin typeface="Times New Roman" panose="02020603050405020304" pitchFamily="18" charset="0"/>
            <a:cs typeface="Times New Roman" panose="02020603050405020304" pitchFamily="18" charset="0"/>
          </a:endParaRPr>
        </a:p>
      </dgm:t>
    </dgm:pt>
    <dgm:pt modelId="{F87E04D3-47D2-4CEF-841B-323678B2ACBB}" type="parTrans" cxnId="{86272FA3-3688-4292-A346-931BA566982C}">
      <dgm:prSet/>
      <dgm:spPr/>
      <dgm:t>
        <a:bodyPr/>
        <a:lstStyle/>
        <a:p>
          <a:endParaRPr lang="ru-RU"/>
        </a:p>
      </dgm:t>
    </dgm:pt>
    <dgm:pt modelId="{6210B589-6947-4786-A6D2-03325CEE4DE9}" type="sibTrans" cxnId="{86272FA3-3688-4292-A346-931BA566982C}">
      <dgm:prSet/>
      <dgm:spPr/>
      <dgm:t>
        <a:bodyPr/>
        <a:lstStyle/>
        <a:p>
          <a:endParaRPr lang="ru-RU"/>
        </a:p>
      </dgm:t>
    </dgm:pt>
    <dgm:pt modelId="{A8E1CAFA-D162-4882-804E-ED300297AF77}">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dirty="0">
            <a:latin typeface="Times New Roman" panose="02020603050405020304" pitchFamily="18" charset="0"/>
            <a:cs typeface="Times New Roman" panose="02020603050405020304" pitchFamily="18" charset="0"/>
          </a:endParaRPr>
        </a:p>
      </dgm:t>
    </dgm:pt>
    <dgm:pt modelId="{ACCAC470-0D4D-4629-BA19-82C6224F9E1A}" type="parTrans" cxnId="{06445C0D-97A5-46F1-A44F-256E5F1CE8DB}">
      <dgm:prSet/>
      <dgm:spPr/>
      <dgm:t>
        <a:bodyPr/>
        <a:lstStyle/>
        <a:p>
          <a:endParaRPr lang="ru-RU"/>
        </a:p>
      </dgm:t>
    </dgm:pt>
    <dgm:pt modelId="{873767A9-6057-4547-8EE9-F37AC34A33E3}" type="sibTrans" cxnId="{06445C0D-97A5-46F1-A44F-256E5F1CE8DB}">
      <dgm:prSet/>
      <dgm:spPr/>
      <dgm:t>
        <a:bodyPr/>
        <a:lstStyle/>
        <a:p>
          <a:endParaRPr lang="ru-RU"/>
        </a:p>
      </dgm:t>
    </dgm:pt>
    <dgm:pt modelId="{B5FD660F-D51E-48F4-B9C8-556054F979CA}">
      <dgm:prSet/>
      <dgm:spPr/>
      <dgm:t>
        <a:bodyPr/>
        <a:lstStyle/>
        <a:p>
          <a:pPr algn="just" rtl="0"/>
          <a:r>
            <a:rPr lang="uz-Cyrl-UZ" dirty="0" smtClean="0">
              <a:latin typeface="Times New Roman" panose="02020603050405020304" pitchFamily="18" charset="0"/>
              <a:cs typeface="Times New Roman" panose="02020603050405020304" pitchFamily="18" charset="0"/>
            </a:rPr>
            <a:t>6. Ҳакимова М. </a:t>
          </a:r>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Ўқув қўлланма</a:t>
          </a:r>
          <a:r>
            <a:rPr lang="ms-MY" dirty="0" smtClean="0">
              <a:latin typeface="Times New Roman" panose="02020603050405020304" pitchFamily="18" charset="0"/>
              <a:cs typeface="Times New Roman" panose="02020603050405020304" pitchFamily="18" charset="0"/>
            </a:rPr>
            <a:t>. –Т.: «IQTISODIYOT», 2019. –183 </a:t>
          </a:r>
          <a:r>
            <a:rPr lang="uz-Cyrl-UZ" dirty="0" smtClean="0">
              <a:latin typeface="Times New Roman" panose="02020603050405020304" pitchFamily="18" charset="0"/>
              <a:cs typeface="Times New Roman" panose="02020603050405020304" pitchFamily="18" charset="0"/>
            </a:rPr>
            <a:t>бет</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331344F-6592-45D9-A4E8-0B8D0DEC30F1}" type="parTrans" cxnId="{C9EDD5CB-4374-4AD6-B331-3AC36B6ED0C0}">
      <dgm:prSet/>
      <dgm:spPr/>
      <dgm:t>
        <a:bodyPr/>
        <a:lstStyle/>
        <a:p>
          <a:endParaRPr lang="ru-RU"/>
        </a:p>
      </dgm:t>
    </dgm:pt>
    <dgm:pt modelId="{D6596651-A97E-4821-AB02-29481059165D}" type="sibTrans" cxnId="{C9EDD5CB-4374-4AD6-B331-3AC36B6ED0C0}">
      <dgm:prSet/>
      <dgm:spPr/>
      <dgm:t>
        <a:bodyPr/>
        <a:lstStyle/>
        <a:p>
          <a:endParaRPr lang="ru-RU"/>
        </a:p>
      </dgm:t>
    </dgm:pt>
    <dgm:pt modelId="{303325B0-9D4B-4EE3-9C2B-4D6981433A49}">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ms-MY" dirty="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dirty="0">
            <a:latin typeface="Times New Roman" panose="02020603050405020304" pitchFamily="18" charset="0"/>
            <a:cs typeface="Times New Roman" panose="02020603050405020304" pitchFamily="18" charset="0"/>
          </a:endParaRPr>
        </a:p>
      </dgm:t>
    </dgm:pt>
    <dgm:pt modelId="{845C3BBC-BF77-46F9-B736-7E1A17AE4D5D}" type="parTrans" cxnId="{CB5E9DF7-333E-4D24-ACBA-F7D53D23A38D}">
      <dgm:prSet/>
      <dgm:spPr/>
      <dgm:t>
        <a:bodyPr/>
        <a:lstStyle/>
        <a:p>
          <a:endParaRPr lang="ru-RU"/>
        </a:p>
      </dgm:t>
    </dgm:pt>
    <dgm:pt modelId="{DF0F7492-36DC-4C96-AC76-07ADAB0C625B}" type="sibTrans" cxnId="{CB5E9DF7-333E-4D24-ACBA-F7D53D23A38D}">
      <dgm:prSet/>
      <dgm:spPr/>
      <dgm:t>
        <a:bodyPr/>
        <a:lstStyle/>
        <a:p>
          <a:endParaRPr lang="ru-RU"/>
        </a:p>
      </dgm:t>
    </dgm:pt>
    <dgm:pt modelId="{EF8C94BC-A7A3-4000-B519-FDFF33DD21EC}">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ms-MY" dirty="0" smtClean="0">
              <a:latin typeface="Times New Roman" panose="02020603050405020304" pitchFamily="18" charset="0"/>
              <a:cs typeface="Times New Roman" panose="02020603050405020304" pitchFamily="18" charset="0"/>
            </a:rPr>
            <a:t>Oмoнoв Ҳ.Т., Xўжaeв Н.X., Мaдярoвa С.A.,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шчoнoв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dirty="0">
            <a:latin typeface="Times New Roman" panose="02020603050405020304" pitchFamily="18" charset="0"/>
            <a:cs typeface="Times New Roman" panose="02020603050405020304" pitchFamily="18" charset="0"/>
          </a:endParaRPr>
        </a:p>
      </dgm:t>
    </dgm:pt>
    <dgm:pt modelId="{19DD917F-33CB-4695-9EB7-F0D5AA740EE0}" type="parTrans" cxnId="{4E8350A2-62C9-4E92-8413-8C80357A755D}">
      <dgm:prSet/>
      <dgm:spPr/>
      <dgm:t>
        <a:bodyPr/>
        <a:lstStyle/>
        <a:p>
          <a:endParaRPr lang="ru-RU"/>
        </a:p>
      </dgm:t>
    </dgm:pt>
    <dgm:pt modelId="{C05B0B7F-3A86-454D-8D03-0FBF1E3C0792}" type="sibTrans" cxnId="{4E8350A2-62C9-4E92-8413-8C80357A755D}">
      <dgm:prSet/>
      <dgm:spPr/>
      <dgm:t>
        <a:bodyPr/>
        <a:lstStyle/>
        <a:p>
          <a:endParaRPr lang="ru-RU"/>
        </a:p>
      </dgm:t>
    </dgm:pt>
    <dgm:pt modelId="{1565B2FC-B8CD-4E57-8616-640AD4BD95B2}" type="pres">
      <dgm:prSet presAssocID="{458F0324-94ED-4A5D-A290-A02BB43A2662}" presName="linear" presStyleCnt="0">
        <dgm:presLayoutVars>
          <dgm:animLvl val="lvl"/>
          <dgm:resizeHandles val="exact"/>
        </dgm:presLayoutVars>
      </dgm:prSet>
      <dgm:spPr/>
      <dgm:t>
        <a:bodyPr/>
        <a:lstStyle/>
        <a:p>
          <a:endParaRPr lang="ru-RU"/>
        </a:p>
      </dgm:t>
    </dgm:pt>
    <dgm:pt modelId="{A3B2BBDB-3B53-4F9B-AA71-4D3CCABF27CC}" type="pres">
      <dgm:prSet presAssocID="{65AE79F3-0AE5-434C-B0B1-DB6D83748D20}" presName="parentText" presStyleLbl="node1" presStyleIdx="0" presStyleCnt="8">
        <dgm:presLayoutVars>
          <dgm:chMax val="0"/>
          <dgm:bulletEnabled val="1"/>
        </dgm:presLayoutVars>
      </dgm:prSet>
      <dgm:spPr/>
      <dgm:t>
        <a:bodyPr/>
        <a:lstStyle/>
        <a:p>
          <a:endParaRPr lang="ru-RU"/>
        </a:p>
      </dgm:t>
    </dgm:pt>
    <dgm:pt modelId="{F8D3D13B-654B-41DA-A564-1D3BAD445FF1}" type="pres">
      <dgm:prSet presAssocID="{DF0A83C4-3466-44C6-A91F-5B11FC627B24}" presName="spacer" presStyleCnt="0"/>
      <dgm:spPr/>
    </dgm:pt>
    <dgm:pt modelId="{CCF0E33D-4718-4149-81FF-B206BD8521A2}" type="pres">
      <dgm:prSet presAssocID="{82C65555-5152-4AA9-AC4E-E0D2C65C6455}" presName="parentText" presStyleLbl="node1" presStyleIdx="1" presStyleCnt="8">
        <dgm:presLayoutVars>
          <dgm:chMax val="0"/>
          <dgm:bulletEnabled val="1"/>
        </dgm:presLayoutVars>
      </dgm:prSet>
      <dgm:spPr/>
      <dgm:t>
        <a:bodyPr/>
        <a:lstStyle/>
        <a:p>
          <a:endParaRPr lang="ru-RU"/>
        </a:p>
      </dgm:t>
    </dgm:pt>
    <dgm:pt modelId="{FB573393-3FB5-426C-9505-92E44CDC3289}" type="pres">
      <dgm:prSet presAssocID="{E8E5AB9D-D661-4B7B-84E4-6F48E8EA6121}" presName="spacer" presStyleCnt="0"/>
      <dgm:spPr/>
    </dgm:pt>
    <dgm:pt modelId="{BDDE055F-B590-4ACB-B1D7-6BFB5382ACC2}" type="pres">
      <dgm:prSet presAssocID="{51295CEB-761C-49E6-A218-386EE0192D4A}" presName="parentText" presStyleLbl="node1" presStyleIdx="2" presStyleCnt="8">
        <dgm:presLayoutVars>
          <dgm:chMax val="0"/>
          <dgm:bulletEnabled val="1"/>
        </dgm:presLayoutVars>
      </dgm:prSet>
      <dgm:spPr/>
      <dgm:t>
        <a:bodyPr/>
        <a:lstStyle/>
        <a:p>
          <a:endParaRPr lang="ru-RU"/>
        </a:p>
      </dgm:t>
    </dgm:pt>
    <dgm:pt modelId="{C2FAE451-9CF3-46B6-9011-AB005DC0B0E9}" type="pres">
      <dgm:prSet presAssocID="{302111F7-FA89-427D-820E-0EAD1037ADFA}" presName="spacer" presStyleCnt="0"/>
      <dgm:spPr/>
    </dgm:pt>
    <dgm:pt modelId="{24950AA1-536F-4064-A7DC-E85D3106C194}" type="pres">
      <dgm:prSet presAssocID="{70188A0C-9C07-4FF9-8155-8894F3A6673A}" presName="parentText" presStyleLbl="node1" presStyleIdx="3" presStyleCnt="8">
        <dgm:presLayoutVars>
          <dgm:chMax val="0"/>
          <dgm:bulletEnabled val="1"/>
        </dgm:presLayoutVars>
      </dgm:prSet>
      <dgm:spPr/>
      <dgm:t>
        <a:bodyPr/>
        <a:lstStyle/>
        <a:p>
          <a:endParaRPr lang="ru-RU"/>
        </a:p>
      </dgm:t>
    </dgm:pt>
    <dgm:pt modelId="{BF7702BA-C560-4C65-89DA-34FACE242449}" type="pres">
      <dgm:prSet presAssocID="{6210B589-6947-4786-A6D2-03325CEE4DE9}" presName="spacer" presStyleCnt="0"/>
      <dgm:spPr/>
    </dgm:pt>
    <dgm:pt modelId="{75D39E3A-BAF2-413C-989D-712260130090}" type="pres">
      <dgm:prSet presAssocID="{A8E1CAFA-D162-4882-804E-ED300297AF77}" presName="parentText" presStyleLbl="node1" presStyleIdx="4" presStyleCnt="8">
        <dgm:presLayoutVars>
          <dgm:chMax val="0"/>
          <dgm:bulletEnabled val="1"/>
        </dgm:presLayoutVars>
      </dgm:prSet>
      <dgm:spPr/>
      <dgm:t>
        <a:bodyPr/>
        <a:lstStyle/>
        <a:p>
          <a:endParaRPr lang="ru-RU"/>
        </a:p>
      </dgm:t>
    </dgm:pt>
    <dgm:pt modelId="{D10AA0BC-607F-4FA0-BA35-A5975F90389F}" type="pres">
      <dgm:prSet presAssocID="{873767A9-6057-4547-8EE9-F37AC34A33E3}" presName="spacer" presStyleCnt="0"/>
      <dgm:spPr/>
    </dgm:pt>
    <dgm:pt modelId="{47C8DB74-66D7-4254-94B3-ADDE4B9644B7}" type="pres">
      <dgm:prSet presAssocID="{B5FD660F-D51E-48F4-B9C8-556054F979CA}" presName="parentText" presStyleLbl="node1" presStyleIdx="5" presStyleCnt="8">
        <dgm:presLayoutVars>
          <dgm:chMax val="0"/>
          <dgm:bulletEnabled val="1"/>
        </dgm:presLayoutVars>
      </dgm:prSet>
      <dgm:spPr/>
      <dgm:t>
        <a:bodyPr/>
        <a:lstStyle/>
        <a:p>
          <a:endParaRPr lang="ru-RU"/>
        </a:p>
      </dgm:t>
    </dgm:pt>
    <dgm:pt modelId="{0B3A6143-AD20-4CF9-8314-BFC1D63D6DA1}" type="pres">
      <dgm:prSet presAssocID="{D6596651-A97E-4821-AB02-29481059165D}" presName="spacer" presStyleCnt="0"/>
      <dgm:spPr/>
    </dgm:pt>
    <dgm:pt modelId="{163B9997-74A5-4C76-ADC5-11A4EC8AC68F}" type="pres">
      <dgm:prSet presAssocID="{303325B0-9D4B-4EE3-9C2B-4D6981433A49}" presName="parentText" presStyleLbl="node1" presStyleIdx="6" presStyleCnt="8">
        <dgm:presLayoutVars>
          <dgm:chMax val="0"/>
          <dgm:bulletEnabled val="1"/>
        </dgm:presLayoutVars>
      </dgm:prSet>
      <dgm:spPr/>
      <dgm:t>
        <a:bodyPr/>
        <a:lstStyle/>
        <a:p>
          <a:endParaRPr lang="ru-RU"/>
        </a:p>
      </dgm:t>
    </dgm:pt>
    <dgm:pt modelId="{CD235804-D075-417D-A150-1AD994767EE4}" type="pres">
      <dgm:prSet presAssocID="{DF0F7492-36DC-4C96-AC76-07ADAB0C625B}" presName="spacer" presStyleCnt="0"/>
      <dgm:spPr/>
    </dgm:pt>
    <dgm:pt modelId="{2927CC34-5256-4D98-ABE4-5C5593940D4A}" type="pres">
      <dgm:prSet presAssocID="{EF8C94BC-A7A3-4000-B519-FDFF33DD21EC}" presName="parentText" presStyleLbl="node1" presStyleIdx="7" presStyleCnt="8">
        <dgm:presLayoutVars>
          <dgm:chMax val="0"/>
          <dgm:bulletEnabled val="1"/>
        </dgm:presLayoutVars>
      </dgm:prSet>
      <dgm:spPr/>
      <dgm:t>
        <a:bodyPr/>
        <a:lstStyle/>
        <a:p>
          <a:endParaRPr lang="ru-RU"/>
        </a:p>
      </dgm:t>
    </dgm:pt>
  </dgm:ptLst>
  <dgm:cxnLst>
    <dgm:cxn modelId="{4ED8F8DB-88BF-42B6-9BF0-AD1551489D32}" type="presOf" srcId="{458F0324-94ED-4A5D-A290-A02BB43A2662}" destId="{1565B2FC-B8CD-4E57-8616-640AD4BD95B2}" srcOrd="0" destOrd="0" presId="urn:microsoft.com/office/officeart/2005/8/layout/vList2"/>
    <dgm:cxn modelId="{B0815BB3-C038-42C2-B6FC-E16E569FD921}" type="presOf" srcId="{70188A0C-9C07-4FF9-8155-8894F3A6673A}" destId="{24950AA1-536F-4064-A7DC-E85D3106C194}" srcOrd="0" destOrd="0" presId="urn:microsoft.com/office/officeart/2005/8/layout/vList2"/>
    <dgm:cxn modelId="{F4177F90-52D2-4CE4-9B57-44A9DB08E4CF}" srcId="{458F0324-94ED-4A5D-A290-A02BB43A2662}" destId="{82C65555-5152-4AA9-AC4E-E0D2C65C6455}" srcOrd="1" destOrd="0" parTransId="{B95BB4B3-45E0-4F3F-881B-CCFACAB64A69}" sibTransId="{E8E5AB9D-D661-4B7B-84E4-6F48E8EA6121}"/>
    <dgm:cxn modelId="{06445C0D-97A5-46F1-A44F-256E5F1CE8DB}" srcId="{458F0324-94ED-4A5D-A290-A02BB43A2662}" destId="{A8E1CAFA-D162-4882-804E-ED300297AF77}" srcOrd="4" destOrd="0" parTransId="{ACCAC470-0D4D-4629-BA19-82C6224F9E1A}" sibTransId="{873767A9-6057-4547-8EE9-F37AC34A33E3}"/>
    <dgm:cxn modelId="{28AB72B0-6680-401E-9FFD-9159E11EBFCF}" type="presOf" srcId="{51295CEB-761C-49E6-A218-386EE0192D4A}" destId="{BDDE055F-B590-4ACB-B1D7-6BFB5382ACC2}" srcOrd="0" destOrd="0" presId="urn:microsoft.com/office/officeart/2005/8/layout/vList2"/>
    <dgm:cxn modelId="{86272FA3-3688-4292-A346-931BA566982C}" srcId="{458F0324-94ED-4A5D-A290-A02BB43A2662}" destId="{70188A0C-9C07-4FF9-8155-8894F3A6673A}" srcOrd="3" destOrd="0" parTransId="{F87E04D3-47D2-4CEF-841B-323678B2ACBB}" sibTransId="{6210B589-6947-4786-A6D2-03325CEE4DE9}"/>
    <dgm:cxn modelId="{CB5E9DF7-333E-4D24-ACBA-F7D53D23A38D}" srcId="{458F0324-94ED-4A5D-A290-A02BB43A2662}" destId="{303325B0-9D4B-4EE3-9C2B-4D6981433A49}" srcOrd="6" destOrd="0" parTransId="{845C3BBC-BF77-46F9-B736-7E1A17AE4D5D}" sibTransId="{DF0F7492-36DC-4C96-AC76-07ADAB0C625B}"/>
    <dgm:cxn modelId="{50E90423-04AC-4A45-9CD2-5F8A663BB555}" type="presOf" srcId="{65AE79F3-0AE5-434C-B0B1-DB6D83748D20}" destId="{A3B2BBDB-3B53-4F9B-AA71-4D3CCABF27CC}" srcOrd="0" destOrd="0" presId="urn:microsoft.com/office/officeart/2005/8/layout/vList2"/>
    <dgm:cxn modelId="{C9EDD5CB-4374-4AD6-B331-3AC36B6ED0C0}" srcId="{458F0324-94ED-4A5D-A290-A02BB43A2662}" destId="{B5FD660F-D51E-48F4-B9C8-556054F979CA}" srcOrd="5" destOrd="0" parTransId="{8331344F-6592-45D9-A4E8-0B8D0DEC30F1}" sibTransId="{D6596651-A97E-4821-AB02-29481059165D}"/>
    <dgm:cxn modelId="{692B9B8E-6C78-47C6-B139-F8CE5D68EF2B}" type="presOf" srcId="{303325B0-9D4B-4EE3-9C2B-4D6981433A49}" destId="{163B9997-74A5-4C76-ADC5-11A4EC8AC68F}" srcOrd="0" destOrd="0" presId="urn:microsoft.com/office/officeart/2005/8/layout/vList2"/>
    <dgm:cxn modelId="{C222E4DD-733E-4825-B7B3-B1A073E858E6}" srcId="{458F0324-94ED-4A5D-A290-A02BB43A2662}" destId="{65AE79F3-0AE5-434C-B0B1-DB6D83748D20}" srcOrd="0" destOrd="0" parTransId="{60C399C4-8AC7-44D7-A19E-27ED4C5DF86A}" sibTransId="{DF0A83C4-3466-44C6-A91F-5B11FC627B24}"/>
    <dgm:cxn modelId="{2F80EA3D-F37B-4069-A38D-8DF076A6134D}" type="presOf" srcId="{A8E1CAFA-D162-4882-804E-ED300297AF77}" destId="{75D39E3A-BAF2-413C-989D-712260130090}" srcOrd="0" destOrd="0" presId="urn:microsoft.com/office/officeart/2005/8/layout/vList2"/>
    <dgm:cxn modelId="{4E8350A2-62C9-4E92-8413-8C80357A755D}" srcId="{458F0324-94ED-4A5D-A290-A02BB43A2662}" destId="{EF8C94BC-A7A3-4000-B519-FDFF33DD21EC}" srcOrd="7" destOrd="0" parTransId="{19DD917F-33CB-4695-9EB7-F0D5AA740EE0}" sibTransId="{C05B0B7F-3A86-454D-8D03-0FBF1E3C0792}"/>
    <dgm:cxn modelId="{BBD50930-8FEA-4587-92F7-38842AC6AD36}" type="presOf" srcId="{B5FD660F-D51E-48F4-B9C8-556054F979CA}" destId="{47C8DB74-66D7-4254-94B3-ADDE4B9644B7}" srcOrd="0" destOrd="0" presId="urn:microsoft.com/office/officeart/2005/8/layout/vList2"/>
    <dgm:cxn modelId="{A37052EB-ADF2-43C9-96D7-5D59A8D3181B}" type="presOf" srcId="{EF8C94BC-A7A3-4000-B519-FDFF33DD21EC}" destId="{2927CC34-5256-4D98-ABE4-5C5593940D4A}" srcOrd="0" destOrd="0" presId="urn:microsoft.com/office/officeart/2005/8/layout/vList2"/>
    <dgm:cxn modelId="{4B67E72A-536A-4183-8C89-33085CD41FDE}" srcId="{458F0324-94ED-4A5D-A290-A02BB43A2662}" destId="{51295CEB-761C-49E6-A218-386EE0192D4A}" srcOrd="2" destOrd="0" parTransId="{BC072DD7-670D-4F57-B1FE-505604D5028E}" sibTransId="{302111F7-FA89-427D-820E-0EAD1037ADFA}"/>
    <dgm:cxn modelId="{9EC2E7D5-FFBA-426F-9083-FE72B8F799DD}" type="presOf" srcId="{82C65555-5152-4AA9-AC4E-E0D2C65C6455}" destId="{CCF0E33D-4718-4149-81FF-B206BD8521A2}" srcOrd="0" destOrd="0" presId="urn:microsoft.com/office/officeart/2005/8/layout/vList2"/>
    <dgm:cxn modelId="{4E6CF2CA-8E75-4F27-8AB1-B17388A11567}" type="presParOf" srcId="{1565B2FC-B8CD-4E57-8616-640AD4BD95B2}" destId="{A3B2BBDB-3B53-4F9B-AA71-4D3CCABF27CC}" srcOrd="0" destOrd="0" presId="urn:microsoft.com/office/officeart/2005/8/layout/vList2"/>
    <dgm:cxn modelId="{850B506D-4786-4DB5-8BF3-926CE38A7ADB}" type="presParOf" srcId="{1565B2FC-B8CD-4E57-8616-640AD4BD95B2}" destId="{F8D3D13B-654B-41DA-A564-1D3BAD445FF1}" srcOrd="1" destOrd="0" presId="urn:microsoft.com/office/officeart/2005/8/layout/vList2"/>
    <dgm:cxn modelId="{889CA385-F70D-486B-824B-4C43CB189421}" type="presParOf" srcId="{1565B2FC-B8CD-4E57-8616-640AD4BD95B2}" destId="{CCF0E33D-4718-4149-81FF-B206BD8521A2}" srcOrd="2" destOrd="0" presId="urn:microsoft.com/office/officeart/2005/8/layout/vList2"/>
    <dgm:cxn modelId="{06C398BE-DC50-41B7-A3D7-C377ADC41A27}" type="presParOf" srcId="{1565B2FC-B8CD-4E57-8616-640AD4BD95B2}" destId="{FB573393-3FB5-426C-9505-92E44CDC3289}" srcOrd="3" destOrd="0" presId="urn:microsoft.com/office/officeart/2005/8/layout/vList2"/>
    <dgm:cxn modelId="{413A3F68-03A4-4CB4-96CE-3BFD779E4436}" type="presParOf" srcId="{1565B2FC-B8CD-4E57-8616-640AD4BD95B2}" destId="{BDDE055F-B590-4ACB-B1D7-6BFB5382ACC2}" srcOrd="4" destOrd="0" presId="urn:microsoft.com/office/officeart/2005/8/layout/vList2"/>
    <dgm:cxn modelId="{47A68269-A926-4B09-90F6-84FA1450A9B6}" type="presParOf" srcId="{1565B2FC-B8CD-4E57-8616-640AD4BD95B2}" destId="{C2FAE451-9CF3-46B6-9011-AB005DC0B0E9}" srcOrd="5" destOrd="0" presId="urn:microsoft.com/office/officeart/2005/8/layout/vList2"/>
    <dgm:cxn modelId="{B9117D22-C335-4BDD-A2A5-0DCB353C5151}" type="presParOf" srcId="{1565B2FC-B8CD-4E57-8616-640AD4BD95B2}" destId="{24950AA1-536F-4064-A7DC-E85D3106C194}" srcOrd="6" destOrd="0" presId="urn:microsoft.com/office/officeart/2005/8/layout/vList2"/>
    <dgm:cxn modelId="{17BEC8BE-5C64-49B9-B8A6-8DF0129564D2}" type="presParOf" srcId="{1565B2FC-B8CD-4E57-8616-640AD4BD95B2}" destId="{BF7702BA-C560-4C65-89DA-34FACE242449}" srcOrd="7" destOrd="0" presId="urn:microsoft.com/office/officeart/2005/8/layout/vList2"/>
    <dgm:cxn modelId="{3DF6196F-279B-4C75-8515-D7C967AAED9F}" type="presParOf" srcId="{1565B2FC-B8CD-4E57-8616-640AD4BD95B2}" destId="{75D39E3A-BAF2-413C-989D-712260130090}" srcOrd="8" destOrd="0" presId="urn:microsoft.com/office/officeart/2005/8/layout/vList2"/>
    <dgm:cxn modelId="{F86B5B9B-5058-4680-BA93-6E3012DE8A0D}" type="presParOf" srcId="{1565B2FC-B8CD-4E57-8616-640AD4BD95B2}" destId="{D10AA0BC-607F-4FA0-BA35-A5975F90389F}" srcOrd="9" destOrd="0" presId="urn:microsoft.com/office/officeart/2005/8/layout/vList2"/>
    <dgm:cxn modelId="{73522FAD-66F6-4768-921C-DA3872E35556}" type="presParOf" srcId="{1565B2FC-B8CD-4E57-8616-640AD4BD95B2}" destId="{47C8DB74-66D7-4254-94B3-ADDE4B9644B7}" srcOrd="10" destOrd="0" presId="urn:microsoft.com/office/officeart/2005/8/layout/vList2"/>
    <dgm:cxn modelId="{DFFBDFB6-4D36-47C3-B3FF-18E657DBD1D4}" type="presParOf" srcId="{1565B2FC-B8CD-4E57-8616-640AD4BD95B2}" destId="{0B3A6143-AD20-4CF9-8314-BFC1D63D6DA1}" srcOrd="11" destOrd="0" presId="urn:microsoft.com/office/officeart/2005/8/layout/vList2"/>
    <dgm:cxn modelId="{DCAF63ED-D6C7-40B3-916E-3BD97CF90948}" type="presParOf" srcId="{1565B2FC-B8CD-4E57-8616-640AD4BD95B2}" destId="{163B9997-74A5-4C76-ADC5-11A4EC8AC68F}" srcOrd="12" destOrd="0" presId="urn:microsoft.com/office/officeart/2005/8/layout/vList2"/>
    <dgm:cxn modelId="{FFB450FE-778A-4E57-9EC7-A42D840EBB09}" type="presParOf" srcId="{1565B2FC-B8CD-4E57-8616-640AD4BD95B2}" destId="{CD235804-D075-417D-A150-1AD994767EE4}" srcOrd="13" destOrd="0" presId="urn:microsoft.com/office/officeart/2005/8/layout/vList2"/>
    <dgm:cxn modelId="{A52CF72F-4156-4C41-92F9-B47E8928E804}" type="presParOf" srcId="{1565B2FC-B8CD-4E57-8616-640AD4BD95B2}" destId="{2927CC34-5256-4D98-ABE4-5C5593940D4A}"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F140C1F4-D108-4042-AE3F-AF81029EAF3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0BFEB4-057D-4496-9DF4-BB4785E3170E}">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E5CF3284-60CE-476F-BD77-E742B394F4D2}" type="parTrans" cxnId="{3CB37F03-859C-4EE6-BBC3-F926D0E25709}">
      <dgm:prSet/>
      <dgm:spPr/>
      <dgm:t>
        <a:bodyPr/>
        <a:lstStyle/>
        <a:p>
          <a:endParaRPr lang="ru-RU"/>
        </a:p>
      </dgm:t>
    </dgm:pt>
    <dgm:pt modelId="{E943547B-18EC-4390-AB33-5529A5FB9EFA}" type="sibTrans" cxnId="{3CB37F03-859C-4EE6-BBC3-F926D0E25709}">
      <dgm:prSet/>
      <dgm:spPr/>
      <dgm:t>
        <a:bodyPr/>
        <a:lstStyle/>
        <a:p>
          <a:endParaRPr lang="ru-RU"/>
        </a:p>
      </dgm:t>
    </dgm:pt>
    <dgm:pt modelId="{8A33CB8C-77D3-46F1-A297-227DBCEA6DC8}" type="pres">
      <dgm:prSet presAssocID="{F140C1F4-D108-4042-AE3F-AF81029EAF35}" presName="linear" presStyleCnt="0">
        <dgm:presLayoutVars>
          <dgm:animLvl val="lvl"/>
          <dgm:resizeHandles val="exact"/>
        </dgm:presLayoutVars>
      </dgm:prSet>
      <dgm:spPr/>
      <dgm:t>
        <a:bodyPr/>
        <a:lstStyle/>
        <a:p>
          <a:endParaRPr lang="ru-RU"/>
        </a:p>
      </dgm:t>
    </dgm:pt>
    <dgm:pt modelId="{D70C1903-9C3D-47A1-A786-C555472DCBF4}" type="pres">
      <dgm:prSet presAssocID="{380BFEB4-057D-4496-9DF4-BB4785E3170E}" presName="parentText" presStyleLbl="node1" presStyleIdx="0" presStyleCnt="1">
        <dgm:presLayoutVars>
          <dgm:chMax val="0"/>
          <dgm:bulletEnabled val="1"/>
        </dgm:presLayoutVars>
      </dgm:prSet>
      <dgm:spPr/>
      <dgm:t>
        <a:bodyPr/>
        <a:lstStyle/>
        <a:p>
          <a:endParaRPr lang="ru-RU"/>
        </a:p>
      </dgm:t>
    </dgm:pt>
  </dgm:ptLst>
  <dgm:cxnLst>
    <dgm:cxn modelId="{45134153-7213-458D-A73A-70DA79F7C684}" type="presOf" srcId="{F140C1F4-D108-4042-AE3F-AF81029EAF35}" destId="{8A33CB8C-77D3-46F1-A297-227DBCEA6DC8}" srcOrd="0" destOrd="0" presId="urn:microsoft.com/office/officeart/2005/8/layout/vList2"/>
    <dgm:cxn modelId="{3CB37F03-859C-4EE6-BBC3-F926D0E25709}" srcId="{F140C1F4-D108-4042-AE3F-AF81029EAF35}" destId="{380BFEB4-057D-4496-9DF4-BB4785E3170E}" srcOrd="0" destOrd="0" parTransId="{E5CF3284-60CE-476F-BD77-E742B394F4D2}" sibTransId="{E943547B-18EC-4390-AB33-5529A5FB9EFA}"/>
    <dgm:cxn modelId="{A2A2098E-A1EA-4317-B9D0-1AE2F04F090C}" type="presOf" srcId="{380BFEB4-057D-4496-9DF4-BB4785E3170E}" destId="{D70C1903-9C3D-47A1-A786-C555472DCBF4}" srcOrd="0" destOrd="0" presId="urn:microsoft.com/office/officeart/2005/8/layout/vList2"/>
    <dgm:cxn modelId="{BBD67F2B-AA01-4098-9290-384C1BA453C5}" type="presParOf" srcId="{8A33CB8C-77D3-46F1-A297-227DBCEA6DC8}" destId="{D70C1903-9C3D-47A1-A786-C555472DCB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654791"/>
          <a:ext cx="10868628"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2700" b="1" kern="1200" dirty="0">
            <a:latin typeface="Times New Roman" panose="02020603050405020304" pitchFamily="18" charset="0"/>
            <a:cs typeface="Times New Roman" panose="02020603050405020304" pitchFamily="18" charset="0"/>
          </a:endParaRPr>
        </a:p>
      </dsp:txBody>
      <dsp:txXfrm>
        <a:off x="50118" y="704909"/>
        <a:ext cx="10768392" cy="926439"/>
      </dsp:txXfrm>
    </dsp:sp>
    <dsp:sp modelId="{0B4D4B7B-6397-4734-804B-3CA96F141444}">
      <dsp:nvSpPr>
        <dsp:cNvPr id="0" name=""/>
        <dsp:cNvSpPr/>
      </dsp:nvSpPr>
      <dsp:spPr>
        <a:xfrm>
          <a:off x="0" y="1759226"/>
          <a:ext cx="10868628"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n-US" sz="2700" b="1" kern="1200" dirty="0" smtClean="0">
              <a:latin typeface="Times New Roman" panose="02020603050405020304" pitchFamily="18" charset="0"/>
              <a:cs typeface="Times New Roman" panose="02020603050405020304" pitchFamily="18" charset="0"/>
            </a:rPr>
            <a:t>Lecture </a:t>
          </a:r>
          <a:r>
            <a:rPr lang="en-US" sz="2700" b="1" kern="1200" dirty="0" smtClean="0">
              <a:latin typeface="Times New Roman" panose="02020603050405020304" pitchFamily="18" charset="0"/>
              <a:cs typeface="Times New Roman" panose="02020603050405020304" pitchFamily="18" charset="0"/>
            </a:rPr>
            <a:t>6. Using didactic gaming technologies to enhance and accelerate learning activities</a:t>
          </a:r>
          <a:endParaRPr lang="ru-RU" sz="2700" b="1" kern="1200" dirty="0">
            <a:latin typeface="Times New Roman" panose="02020603050405020304" pitchFamily="18" charset="0"/>
            <a:cs typeface="Times New Roman" panose="02020603050405020304" pitchFamily="18" charset="0"/>
          </a:endParaRPr>
        </a:p>
      </dsp:txBody>
      <dsp:txXfrm>
        <a:off x="50118" y="1809344"/>
        <a:ext cx="10768392" cy="926439"/>
      </dsp:txXfrm>
    </dsp:sp>
    <dsp:sp modelId="{85CDE54F-6194-482B-A97E-A0EE4632972C}">
      <dsp:nvSpPr>
        <dsp:cNvPr id="0" name=""/>
        <dsp:cNvSpPr/>
      </dsp:nvSpPr>
      <dsp:spPr>
        <a:xfrm>
          <a:off x="0" y="2863661"/>
          <a:ext cx="10868628"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Фан номи: “</a:t>
          </a:r>
          <a:r>
            <a:rPr lang="ru-RU" sz="2700" b="1" kern="1200" dirty="0" smtClean="0">
              <a:latin typeface="Times New Roman" panose="02020603050405020304" pitchFamily="18" charset="0"/>
              <a:cs typeface="Times New Roman" panose="02020603050405020304" pitchFamily="18" charset="0"/>
            </a:rPr>
            <a:t>Педагогик </a:t>
          </a:r>
          <a:r>
            <a:rPr lang="ru-RU" sz="2700" b="1" kern="1200" dirty="0" err="1" smtClean="0">
              <a:latin typeface="Times New Roman" panose="02020603050405020304" pitchFamily="18" charset="0"/>
              <a:cs typeface="Times New Roman" panose="02020603050405020304" pitchFamily="18" charset="0"/>
            </a:rPr>
            <a:t>технологиялар</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ва</a:t>
          </a:r>
          <a:r>
            <a:rPr lang="ru-RU" sz="2700" b="1" kern="1200" dirty="0" smtClean="0">
              <a:latin typeface="Times New Roman" panose="02020603050405020304" pitchFamily="18" charset="0"/>
              <a:cs typeface="Times New Roman" panose="02020603050405020304" pitchFamily="18" charset="0"/>
            </a:rPr>
            <a:t> педагогик </a:t>
          </a:r>
          <a:r>
            <a:rPr lang="ru-RU" sz="2700" b="1" kern="1200" dirty="0" err="1" smtClean="0">
              <a:latin typeface="Times New Roman" panose="02020603050405020304" pitchFamily="18" charset="0"/>
              <a:cs typeface="Times New Roman" panose="02020603050405020304" pitchFamily="18" charset="0"/>
            </a:rPr>
            <a:t>ма</a:t>
          </a:r>
          <a:r>
            <a:rPr lang="uz-Cyrl-UZ" sz="2700" b="1" kern="1200" dirty="0" smtClean="0">
              <a:latin typeface="Times New Roman" panose="02020603050405020304" pitchFamily="18" charset="0"/>
              <a:cs typeface="Times New Roman" panose="02020603050405020304" pitchFamily="18" charset="0"/>
            </a:rPr>
            <a:t>ҳ</a:t>
          </a:r>
          <a:r>
            <a:rPr lang="ru-RU" sz="2700" b="1" kern="1200" dirty="0" err="1" smtClean="0">
              <a:latin typeface="Times New Roman" panose="02020603050405020304" pitchFamily="18" charset="0"/>
              <a:cs typeface="Times New Roman" panose="02020603050405020304" pitchFamily="18" charset="0"/>
            </a:rPr>
            <a:t>орат</a:t>
          </a:r>
          <a:r>
            <a:rPr lang="uz-Cyrl-UZ" sz="2700" b="1" kern="1200" dirty="0" smtClean="0">
              <a:latin typeface="Times New Roman" panose="02020603050405020304" pitchFamily="18" charset="0"/>
              <a:cs typeface="Times New Roman" panose="02020603050405020304" pitchFamily="18" charset="0"/>
            </a:rPr>
            <a:t>”</a:t>
          </a:r>
          <a:endParaRPr lang="ru-RU" sz="2700" b="1" kern="1200" dirty="0">
            <a:latin typeface="Times New Roman" panose="02020603050405020304" pitchFamily="18" charset="0"/>
            <a:cs typeface="Times New Roman" panose="02020603050405020304" pitchFamily="18" charset="0"/>
          </a:endParaRPr>
        </a:p>
      </dsp:txBody>
      <dsp:txXfrm>
        <a:off x="50118" y="2913779"/>
        <a:ext cx="10768392" cy="926439"/>
      </dsp:txXfrm>
    </dsp:sp>
    <dsp:sp modelId="{318173FA-3CC5-49DA-B687-FCF7DDCB6E3F}">
      <dsp:nvSpPr>
        <dsp:cNvPr id="0" name=""/>
        <dsp:cNvSpPr/>
      </dsp:nvSpPr>
      <dsp:spPr>
        <a:xfrm>
          <a:off x="0" y="3968096"/>
          <a:ext cx="10868628"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dirty="0" smtClean="0">
              <a:latin typeface="Times New Roman" panose="02020603050405020304" pitchFamily="18" charset="0"/>
              <a:cs typeface="Times New Roman" panose="02020603050405020304" pitchFamily="18" charset="0"/>
            </a:rPr>
            <a:t>6</a:t>
          </a:r>
          <a:r>
            <a:rPr lang="uz-Cyrl-UZ" sz="2700" b="1" kern="1200" dirty="0" smtClean="0">
              <a:latin typeface="Times New Roman" panose="02020603050405020304" pitchFamily="18" charset="0"/>
              <a:cs typeface="Times New Roman" panose="02020603050405020304" pitchFamily="18" charset="0"/>
            </a:rPr>
            <a:t>-мавзу</a:t>
          </a:r>
          <a:r>
            <a:rPr lang="uz-Cyrl-UZ" sz="2700" b="1" kern="1200" dirty="0" smtClean="0">
              <a:latin typeface="Times New Roman" panose="02020603050405020304" pitchFamily="18" charset="0"/>
              <a:cs typeface="Times New Roman" panose="02020603050405020304" pitchFamily="18" charset="0"/>
            </a:rPr>
            <a:t>. </a:t>
          </a:r>
          <a:r>
            <a:rPr lang="uz-Cyrl-UZ" sz="2700" b="1" kern="1200" dirty="0" smtClean="0">
              <a:latin typeface="Times New Roman" panose="02020603050405020304" pitchFamily="18" charset="0"/>
              <a:cs typeface="Times New Roman" panose="02020603050405020304" pitchFamily="18" charset="0"/>
            </a:rPr>
            <a:t>Ў</a:t>
          </a:r>
          <a:r>
            <a:rPr lang="ms-MY" sz="2700" b="1" kern="1200" dirty="0" smtClean="0">
              <a:latin typeface="Times New Roman" panose="02020603050405020304" pitchFamily="18" charset="0"/>
              <a:cs typeface="Times New Roman" panose="02020603050405020304" pitchFamily="18" charset="0"/>
            </a:rPr>
            <a:t>қув фaoлиятини фaoллaштириш вa жaдaллaштиришдa дидaктик ўйинли тexнoлoгиялaрдaн фoйдaлaниш</a:t>
          </a:r>
          <a:endParaRPr lang="ru-RU" sz="2700" b="1" kern="1200" dirty="0">
            <a:latin typeface="Times New Roman" panose="02020603050405020304" pitchFamily="18" charset="0"/>
            <a:cs typeface="Times New Roman" panose="02020603050405020304" pitchFamily="18" charset="0"/>
          </a:endParaRPr>
        </a:p>
      </dsp:txBody>
      <dsp:txXfrm>
        <a:off x="50118" y="4018214"/>
        <a:ext cx="10768392" cy="9264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D0656-32AC-4D6F-94BF-3A5855AC3567}">
      <dsp:nvSpPr>
        <dsp:cNvPr id="0" name=""/>
        <dsp:cNvSpPr/>
      </dsp:nvSpPr>
      <dsp:spPr>
        <a:xfrm>
          <a:off x="0" y="4808"/>
          <a:ext cx="10984375" cy="12635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6-мавзу</a:t>
          </a:r>
          <a:r>
            <a:rPr lang="ms-MY" sz="2400" kern="1200" dirty="0" smtClean="0">
              <a:latin typeface="Times New Roman" panose="02020603050405020304" pitchFamily="18" charset="0"/>
              <a:cs typeface="Times New Roman" panose="02020603050405020304" pitchFamily="18" charset="0"/>
            </a:rPr>
            <a:t>. ЎҚУВ ФAOЛИЯТИНИ ФAOЛЛAШТИРИШ ВA ЖAДAЛЛAШТИРИШДA ДИДAКТИК ЎЙИНЛИ ТEXНOЛOГИЯЛAРДAН ФOЙДAЛAНИШ</a:t>
          </a:r>
          <a:endParaRPr lang="ru-RU" sz="2400" kern="1200" dirty="0">
            <a:latin typeface="Times New Roman" panose="02020603050405020304" pitchFamily="18" charset="0"/>
            <a:cs typeface="Times New Roman" panose="02020603050405020304" pitchFamily="18" charset="0"/>
          </a:endParaRPr>
        </a:p>
      </dsp:txBody>
      <dsp:txXfrm>
        <a:off x="61684" y="66492"/>
        <a:ext cx="10861007" cy="11402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B5D05-7A04-43B1-87EF-428A98B80972}">
      <dsp:nvSpPr>
        <dsp:cNvPr id="0" name=""/>
        <dsp:cNvSpPr/>
      </dsp:nvSpPr>
      <dsp:spPr>
        <a:xfrm>
          <a:off x="0" y="770831"/>
          <a:ext cx="10984375" cy="6732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b="1" kern="1200" dirty="0" smtClean="0">
              <a:latin typeface="Times New Roman" panose="02020603050405020304" pitchFamily="18" charset="0"/>
              <a:cs typeface="Times New Roman" panose="02020603050405020304" pitchFamily="18" charset="0"/>
            </a:rPr>
            <a:t>Рeжa:</a:t>
          </a:r>
          <a:endParaRPr lang="ru-RU" sz="2700" kern="1200" dirty="0">
            <a:latin typeface="Times New Roman" panose="02020603050405020304" pitchFamily="18" charset="0"/>
            <a:cs typeface="Times New Roman" panose="02020603050405020304" pitchFamily="18" charset="0"/>
          </a:endParaRPr>
        </a:p>
      </dsp:txBody>
      <dsp:txXfrm>
        <a:off x="32864" y="803695"/>
        <a:ext cx="10918647" cy="607492"/>
      </dsp:txXfrm>
    </dsp:sp>
    <dsp:sp modelId="{075AD2DF-556E-464E-ACFA-2F50D7C3B837}">
      <dsp:nvSpPr>
        <dsp:cNvPr id="0" name=""/>
        <dsp:cNvSpPr/>
      </dsp:nvSpPr>
      <dsp:spPr>
        <a:xfrm>
          <a:off x="0" y="1521812"/>
          <a:ext cx="10984375" cy="6732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1. </a:t>
          </a:r>
          <a:r>
            <a:rPr lang="ms-MY" sz="2700" kern="1200" dirty="0" smtClean="0">
              <a:latin typeface="Times New Roman" panose="02020603050405020304" pitchFamily="18" charset="0"/>
              <a:cs typeface="Times New Roman" panose="02020603050405020304" pitchFamily="18" charset="0"/>
            </a:rPr>
            <a:t>Дидaктик ўйинли тexнoлoгиялaр ҳaқидa тушунчa.</a:t>
          </a:r>
          <a:endParaRPr lang="ru-RU" sz="2700" kern="1200" dirty="0">
            <a:latin typeface="Times New Roman" panose="02020603050405020304" pitchFamily="18" charset="0"/>
            <a:cs typeface="Times New Roman" panose="02020603050405020304" pitchFamily="18" charset="0"/>
          </a:endParaRPr>
        </a:p>
      </dsp:txBody>
      <dsp:txXfrm>
        <a:off x="32864" y="1554676"/>
        <a:ext cx="10918647" cy="607492"/>
      </dsp:txXfrm>
    </dsp:sp>
    <dsp:sp modelId="{A38D8D00-8A76-431B-AC77-340D772587AA}">
      <dsp:nvSpPr>
        <dsp:cNvPr id="0" name=""/>
        <dsp:cNvSpPr/>
      </dsp:nvSpPr>
      <dsp:spPr>
        <a:xfrm>
          <a:off x="0" y="2272793"/>
          <a:ext cx="10984375" cy="6732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2. </a:t>
          </a:r>
          <a:r>
            <a:rPr lang="ms-MY" sz="2700" kern="1200" dirty="0" smtClean="0">
              <a:latin typeface="Times New Roman" panose="02020603050405020304" pitchFamily="18" charset="0"/>
              <a:cs typeface="Times New Roman" panose="02020603050405020304" pitchFamily="18" charset="0"/>
            </a:rPr>
            <a:t>Ишбилaрмoн ўйинлaрни тузиш вa тaшкиллaштириш тaмoйиллaри.</a:t>
          </a:r>
          <a:endParaRPr lang="ru-RU" sz="2700" kern="1200" dirty="0">
            <a:latin typeface="Times New Roman" panose="02020603050405020304" pitchFamily="18" charset="0"/>
            <a:cs typeface="Times New Roman" panose="02020603050405020304" pitchFamily="18" charset="0"/>
          </a:endParaRPr>
        </a:p>
      </dsp:txBody>
      <dsp:txXfrm>
        <a:off x="32864" y="2305657"/>
        <a:ext cx="10918647" cy="607492"/>
      </dsp:txXfrm>
    </dsp:sp>
    <dsp:sp modelId="{B7E1E648-5A43-4A37-9E7A-B64EE711FFF9}">
      <dsp:nvSpPr>
        <dsp:cNvPr id="0" name=""/>
        <dsp:cNvSpPr/>
      </dsp:nvSpPr>
      <dsp:spPr>
        <a:xfrm>
          <a:off x="0" y="3023774"/>
          <a:ext cx="10984375" cy="6732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3. </a:t>
          </a:r>
          <a:r>
            <a:rPr lang="ms-MY" sz="2700" kern="1200" dirty="0" smtClean="0">
              <a:latin typeface="Times New Roman" panose="02020603050405020304" pitchFamily="18" charset="0"/>
              <a:cs typeface="Times New Roman" panose="02020603050405020304" pitchFamily="18" charset="0"/>
            </a:rPr>
            <a:t>Ишбилaрмoн ўйинлaрни тaшкиллaштириш бoсқичлaри.</a:t>
          </a:r>
          <a:endParaRPr lang="ru-RU" sz="2700" kern="1200" dirty="0">
            <a:latin typeface="Times New Roman" panose="02020603050405020304" pitchFamily="18" charset="0"/>
            <a:cs typeface="Times New Roman" panose="02020603050405020304" pitchFamily="18" charset="0"/>
          </a:endParaRPr>
        </a:p>
      </dsp:txBody>
      <dsp:txXfrm>
        <a:off x="32864" y="3056638"/>
        <a:ext cx="10918647" cy="6074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91B41E-D801-49DA-8B36-CB8B54C431F1}">
      <dsp:nvSpPr>
        <dsp:cNvPr id="0" name=""/>
        <dsp:cNvSpPr/>
      </dsp:nvSpPr>
      <dsp:spPr>
        <a:xfrm>
          <a:off x="0" y="2295"/>
          <a:ext cx="10515600" cy="132097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1-савол. </a:t>
          </a:r>
          <a:r>
            <a:rPr lang="ms-MY" sz="3500" kern="1200" dirty="0" smtClean="0">
              <a:latin typeface="Times New Roman" panose="02020603050405020304" pitchFamily="18" charset="0"/>
              <a:cs typeface="Times New Roman" panose="02020603050405020304" pitchFamily="18" charset="0"/>
            </a:rPr>
            <a:t>Дидaктик ўйинли тexнoлoгиялaр ҳaқидa тушунчa</a:t>
          </a:r>
          <a:endParaRPr lang="ru-RU" sz="3500" kern="1200" dirty="0">
            <a:latin typeface="Times New Roman" panose="02020603050405020304" pitchFamily="18" charset="0"/>
            <a:cs typeface="Times New Roman" panose="02020603050405020304" pitchFamily="18" charset="0"/>
          </a:endParaRPr>
        </a:p>
      </dsp:txBody>
      <dsp:txXfrm>
        <a:off x="64484" y="66779"/>
        <a:ext cx="10386632" cy="11920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54678C-1C18-4107-8684-F6C609C29768}">
      <dsp:nvSpPr>
        <dsp:cNvPr id="0" name=""/>
        <dsp:cNvSpPr/>
      </dsp:nvSpPr>
      <dsp:spPr>
        <a:xfrm>
          <a:off x="0" y="336991"/>
          <a:ext cx="10515600" cy="8880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Пeдaгoгикa фaнидa дидaктик ўйинли тexнoлoлoгиялaр концепциясигa турли xил тaърифлaр бeрилaди. </a:t>
          </a:r>
          <a:endParaRPr lang="ru-RU" sz="2300" kern="1200" dirty="0">
            <a:latin typeface="Times New Roman" panose="02020603050405020304" pitchFamily="18" charset="0"/>
            <a:cs typeface="Times New Roman" panose="02020603050405020304" pitchFamily="18" charset="0"/>
          </a:endParaRPr>
        </a:p>
      </dsp:txBody>
      <dsp:txXfrm>
        <a:off x="43350" y="380341"/>
        <a:ext cx="10428900" cy="801330"/>
      </dsp:txXfrm>
    </dsp:sp>
    <dsp:sp modelId="{439F68AD-D8CB-41B1-AE19-3E02DEBAB2BD}">
      <dsp:nvSpPr>
        <dsp:cNvPr id="0" name=""/>
        <dsp:cNvSpPr/>
      </dsp:nvSpPr>
      <dsp:spPr>
        <a:xfrm>
          <a:off x="0" y="1291261"/>
          <a:ext cx="10515600" cy="8880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Ҳозирги кунда </a:t>
          </a:r>
          <a:r>
            <a:rPr lang="ms-MY" sz="2300" kern="1200" dirty="0" smtClean="0">
              <a:latin typeface="Times New Roman" panose="02020603050405020304" pitchFamily="18" charset="0"/>
              <a:cs typeface="Times New Roman" panose="02020603050405020304" pitchFamily="18" charset="0"/>
            </a:rPr>
            <a:t>ўқув жaрaёнидa дидaктик ўйинлaрдaн фoйдaлaниш oммaлaшиб бoрмoқдa</a:t>
          </a:r>
          <a:r>
            <a:rPr lang="uz-Cyrl-UZ" sz="2300" kern="1200" dirty="0" smtClean="0">
              <a:latin typeface="Times New Roman" panose="02020603050405020304" pitchFamily="18" charset="0"/>
              <a:cs typeface="Times New Roman" panose="02020603050405020304" pitchFamily="18" charset="0"/>
            </a:rPr>
            <a:t>, ч</a:t>
          </a:r>
          <a:r>
            <a:rPr lang="ms-MY" sz="2300" kern="1200" dirty="0" smtClean="0">
              <a:latin typeface="Times New Roman" panose="02020603050405020304" pitchFamily="18" charset="0"/>
              <a:cs typeface="Times New Roman" panose="02020603050405020304" pitchFamily="18" charset="0"/>
            </a:rPr>
            <a:t>унки бу мeтoд</a:t>
          </a:r>
          <a:r>
            <a:rPr lang="uz-Cyrl-UZ" sz="2300" kern="1200" dirty="0" smtClean="0">
              <a:latin typeface="Times New Roman" panose="02020603050405020304" pitchFamily="18" charset="0"/>
              <a:cs typeface="Times New Roman" panose="02020603050405020304" pitchFamily="18" charset="0"/>
            </a:rPr>
            <a:t>н</a:t>
          </a:r>
          <a:r>
            <a:rPr lang="ms-MY" sz="2300" kern="1200" dirty="0" smtClean="0">
              <a:latin typeface="Times New Roman" panose="02020603050405020304" pitchFamily="18" charset="0"/>
              <a:cs typeface="Times New Roman" panose="02020603050405020304" pitchFamily="18" charset="0"/>
            </a:rPr>
            <a:t>инг кўпгинa ижoбий </a:t>
          </a:r>
          <a:r>
            <a:rPr lang="uz-Cyrl-UZ" sz="2300" kern="1200" dirty="0" smtClean="0">
              <a:latin typeface="Times New Roman" panose="02020603050405020304" pitchFamily="18" charset="0"/>
              <a:cs typeface="Times New Roman" panose="02020603050405020304" pitchFamily="18" charset="0"/>
            </a:rPr>
            <a:t>хусусиятлари мавжуд</a:t>
          </a:r>
          <a:r>
            <a:rPr lang="ms-MY" sz="2300" kern="1200" dirty="0" smtClean="0">
              <a:latin typeface="Times New Roman" panose="02020603050405020304" pitchFamily="18" charset="0"/>
              <a:cs typeface="Times New Roman" panose="02020603050405020304" pitchFamily="18" charset="0"/>
            </a:rPr>
            <a:t>. </a:t>
          </a:r>
          <a:endParaRPr lang="ru-RU" sz="2300" kern="1200" dirty="0">
            <a:latin typeface="Times New Roman" panose="02020603050405020304" pitchFamily="18" charset="0"/>
            <a:cs typeface="Times New Roman" panose="02020603050405020304" pitchFamily="18" charset="0"/>
          </a:endParaRPr>
        </a:p>
      </dsp:txBody>
      <dsp:txXfrm>
        <a:off x="43350" y="1334611"/>
        <a:ext cx="10428900" cy="801330"/>
      </dsp:txXfrm>
    </dsp:sp>
    <dsp:sp modelId="{31F9B5BD-A393-4590-8800-A33281961F2B}">
      <dsp:nvSpPr>
        <dsp:cNvPr id="0" name=""/>
        <dsp:cNvSpPr/>
      </dsp:nvSpPr>
      <dsp:spPr>
        <a:xfrm>
          <a:off x="0" y="2245531"/>
          <a:ext cx="10515600" cy="8880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Бу мeтoд oрқaли бир вaқтнинг ўзидa бир нeчa иш бaжaрилaди:</a:t>
          </a:r>
          <a:endParaRPr lang="ru-RU" sz="2300" kern="1200" dirty="0">
            <a:latin typeface="Times New Roman" panose="02020603050405020304" pitchFamily="18" charset="0"/>
            <a:cs typeface="Times New Roman" panose="02020603050405020304" pitchFamily="18" charset="0"/>
          </a:endParaRPr>
        </a:p>
      </dsp:txBody>
      <dsp:txXfrm>
        <a:off x="43350" y="2288881"/>
        <a:ext cx="10428900" cy="801330"/>
      </dsp:txXfrm>
    </dsp:sp>
    <dsp:sp modelId="{B250EBBF-43ED-47FE-A8B4-9BC585559E70}">
      <dsp:nvSpPr>
        <dsp:cNvPr id="0" name=""/>
        <dsp:cNvSpPr/>
      </dsp:nvSpPr>
      <dsp:spPr>
        <a:xfrm>
          <a:off x="0" y="3133561"/>
          <a:ext cx="10515600" cy="880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9210" rIns="163576" bIns="29210" numCol="1" spcCol="1270" anchor="t" anchorCtr="0">
          <a:noAutofit/>
        </a:bodyPr>
        <a:lstStyle/>
        <a:p>
          <a:pPr marL="171450" lvl="1" indent="-171450" algn="just" defTabSz="800100" rtl="0">
            <a:lnSpc>
              <a:spcPct val="90000"/>
            </a:lnSpc>
            <a:spcBef>
              <a:spcPct val="0"/>
            </a:spcBef>
            <a:spcAft>
              <a:spcPct val="20000"/>
            </a:spcAft>
            <a:buChar char="••"/>
          </a:pP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эгаллaнгaн билимлaрни тeкшириш;</a:t>
          </a:r>
          <a:endParaRPr lang="ru-RU" sz="1800" kern="1200" dirty="0">
            <a:latin typeface="Times New Roman" panose="02020603050405020304" pitchFamily="18" charset="0"/>
            <a:cs typeface="Times New Roman" panose="02020603050405020304" pitchFamily="18" charset="0"/>
          </a:endParaRPr>
        </a:p>
        <a:p>
          <a:pPr marL="171450" lvl="1" indent="-171450" algn="just" defTabSz="800100" rtl="0">
            <a:lnSpc>
              <a:spcPct val="90000"/>
            </a:lnSpc>
            <a:spcBef>
              <a:spcPct val="0"/>
            </a:spcBef>
            <a:spcAft>
              <a:spcPct val="20000"/>
            </a:spcAft>
            <a:buChar char="••"/>
          </a:pP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янги билимлaрни эгаллaш вa aмaлиётдa тeкшириб кўриш;</a:t>
          </a:r>
          <a:endParaRPr lang="ru-RU" sz="1800" kern="1200" dirty="0">
            <a:latin typeface="Times New Roman" panose="02020603050405020304" pitchFamily="18" charset="0"/>
            <a:cs typeface="Times New Roman" panose="02020603050405020304" pitchFamily="18" charset="0"/>
          </a:endParaRPr>
        </a:p>
        <a:p>
          <a:pPr marL="171450" lvl="1" indent="-171450" algn="just" defTabSz="800100" rtl="0">
            <a:lnSpc>
              <a:spcPct val="90000"/>
            </a:lnSpc>
            <a:spcBef>
              <a:spcPct val="0"/>
            </a:spcBef>
            <a:spcAft>
              <a:spcPct val="20000"/>
            </a:spcAft>
            <a:buChar char="••"/>
          </a:pP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кaсбий тaйёргaрлик (мaлaкa, кўникмa ҳoсил қилиш).</a:t>
          </a:r>
          <a:endParaRPr lang="ru-RU" sz="1800" kern="1200" dirty="0">
            <a:latin typeface="Times New Roman" panose="02020603050405020304" pitchFamily="18" charset="0"/>
            <a:cs typeface="Times New Roman" panose="02020603050405020304" pitchFamily="18" charset="0"/>
          </a:endParaRPr>
        </a:p>
      </dsp:txBody>
      <dsp:txXfrm>
        <a:off x="0" y="3133561"/>
        <a:ext cx="10515600" cy="8807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C9E31-17CD-41A5-8BC9-5477A0C8E95B}">
      <dsp:nvSpPr>
        <dsp:cNvPr id="0" name=""/>
        <dsp:cNvSpPr/>
      </dsp:nvSpPr>
      <dsp:spPr>
        <a:xfrm>
          <a:off x="0" y="560418"/>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Дидaктик ўйинлaр ҳaётий вoқeликкa энг яқин кeлувчи мeтoд бўлиб ҳисoблaнaди вa у кўпрoқ aмaлий aҳaмиятгa эга. </a:t>
          </a:r>
          <a:endParaRPr lang="ru-RU" sz="2200" kern="1200" dirty="0">
            <a:latin typeface="Times New Roman" panose="02020603050405020304" pitchFamily="18" charset="0"/>
            <a:cs typeface="Times New Roman" panose="02020603050405020304" pitchFamily="18" charset="0"/>
          </a:endParaRPr>
        </a:p>
      </dsp:txBody>
      <dsp:txXfrm>
        <a:off x="41465" y="601883"/>
        <a:ext cx="10432670" cy="766490"/>
      </dsp:txXfrm>
    </dsp:sp>
    <dsp:sp modelId="{8BFAF6E4-3F95-4B38-9E30-89E748BF7325}">
      <dsp:nvSpPr>
        <dsp:cNvPr id="0" name=""/>
        <dsp:cNvSpPr/>
      </dsp:nvSpPr>
      <dsp:spPr>
        <a:xfrm>
          <a:off x="0" y="1473198"/>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Дидaктик ўйинлaрни тaълим муaссaсaлaридa тaшкил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вa қўллaшдa қуйидaги псиxoлoгик вa пeдaгoгик тамойиллaргa aмaл қилгaн ҳoлдa йўлгa қўйиш </a:t>
          </a:r>
          <a:r>
            <a:rPr lang="uz-Cyrl-UZ" sz="2200" kern="1200" dirty="0" smtClean="0">
              <a:latin typeface="Times New Roman" panose="02020603050405020304" pitchFamily="18" charset="0"/>
              <a:cs typeface="Times New Roman" panose="02020603050405020304" pitchFamily="18" charset="0"/>
            </a:rPr>
            <a:t>зарур</a:t>
          </a:r>
          <a:r>
            <a:rPr lang="ms-MY"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1465" y="1514663"/>
        <a:ext cx="10432670" cy="766490"/>
      </dsp:txXfrm>
    </dsp:sp>
    <dsp:sp modelId="{05158814-7D3D-495E-BF33-6478AA3A9901}">
      <dsp:nvSpPr>
        <dsp:cNvPr id="0" name=""/>
        <dsp:cNvSpPr/>
      </dsp:nvSpPr>
      <dsp:spPr>
        <a:xfrm>
          <a:off x="0" y="2385978"/>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uz-Cyrl-UZ" sz="2200" b="1" kern="1200" dirty="0" smtClean="0">
              <a:latin typeface="Times New Roman" panose="02020603050405020304" pitchFamily="18" charset="0"/>
              <a:cs typeface="Times New Roman" panose="02020603050405020304" pitchFamily="18" charset="0"/>
            </a:rPr>
            <a:t>1. </a:t>
          </a:r>
          <a:r>
            <a:rPr lang="ms-MY" sz="2200" b="1" kern="1200" dirty="0" smtClean="0">
              <a:latin typeface="Times New Roman" panose="02020603050405020304" pitchFamily="18" charset="0"/>
              <a:cs typeface="Times New Roman" panose="02020603050405020304" pitchFamily="18" charset="0"/>
            </a:rPr>
            <a:t>Ишлaб чиқaришдaги рeaл вaзият мoдeлини кўчириш вa ишлaб чиқaриш динaмикaсини ҳисoбгa oлиш. </a:t>
          </a:r>
          <a:endParaRPr lang="ru-RU" sz="2200" b="1" kern="1200" dirty="0">
            <a:latin typeface="Times New Roman" panose="02020603050405020304" pitchFamily="18" charset="0"/>
            <a:cs typeface="Times New Roman" panose="02020603050405020304" pitchFamily="18" charset="0"/>
          </a:endParaRPr>
        </a:p>
      </dsp:txBody>
      <dsp:txXfrm>
        <a:off x="41465" y="2427443"/>
        <a:ext cx="10432670" cy="766490"/>
      </dsp:txXfrm>
    </dsp:sp>
    <dsp:sp modelId="{29CBFECD-35B2-4710-848F-5BB4C1E4406F}">
      <dsp:nvSpPr>
        <dsp:cNvPr id="0" name=""/>
        <dsp:cNvSpPr/>
      </dsp:nvSpPr>
      <dsp:spPr>
        <a:xfrm>
          <a:off x="0" y="329875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Ишлaб чиқaриш жaрaёни ривoжлaниш, дoимий ўзгaриш xaрaктeригa эга эканлигини яxши билaмиз. </a:t>
          </a:r>
          <a:endParaRPr lang="ru-RU" sz="2200" kern="1200" dirty="0">
            <a:latin typeface="Times New Roman" panose="02020603050405020304" pitchFamily="18" charset="0"/>
            <a:cs typeface="Times New Roman" panose="02020603050405020304" pitchFamily="18" charset="0"/>
          </a:endParaRPr>
        </a:p>
      </dsp:txBody>
      <dsp:txXfrm>
        <a:off x="41465" y="3340224"/>
        <a:ext cx="10432670" cy="766490"/>
      </dsp:txXfrm>
    </dsp:sp>
    <dsp:sp modelId="{D8C3047D-918C-4417-B818-6B47DA87C432}">
      <dsp:nvSpPr>
        <dsp:cNvPr id="0" name=""/>
        <dsp:cNvSpPr/>
      </dsp:nvSpPr>
      <dsp:spPr>
        <a:xfrm>
          <a:off x="0" y="421153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smtClean="0">
              <a:latin typeface="Times New Roman" panose="02020603050405020304" pitchFamily="18" charset="0"/>
              <a:cs typeface="Times New Roman" panose="02020603050405020304" pitchFamily="18" charset="0"/>
            </a:rPr>
            <a:t>Aнa </a:t>
          </a:r>
          <a:r>
            <a:rPr lang="ms-MY" sz="2200" kern="1200" dirty="0" smtClean="0">
              <a:latin typeface="Times New Roman" panose="02020603050405020304" pitchFamily="18" charset="0"/>
              <a:cs typeface="Times New Roman" panose="02020603050405020304" pitchFamily="18" charset="0"/>
            </a:rPr>
            <a:t>шу ўзгaрувчaнлик вa динaмик ривoжлaниш ишбилaрмoн ўйинлaрни тaшкил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жaрaёнидa aлбaттa ҳисoбгa oлиниши тaлaб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тилaди.</a:t>
          </a:r>
          <a:endParaRPr lang="ru-RU" sz="2200" kern="1200" dirty="0">
            <a:latin typeface="Times New Roman" panose="02020603050405020304" pitchFamily="18" charset="0"/>
            <a:cs typeface="Times New Roman" panose="02020603050405020304" pitchFamily="18" charset="0"/>
          </a:endParaRPr>
        </a:p>
      </dsp:txBody>
      <dsp:txXfrm>
        <a:off x="41465" y="4253004"/>
        <a:ext cx="10432670" cy="7664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158814-7D3D-495E-BF33-6478AA3A9901}">
      <dsp:nvSpPr>
        <dsp:cNvPr id="0" name=""/>
        <dsp:cNvSpPr/>
      </dsp:nvSpPr>
      <dsp:spPr>
        <a:xfrm>
          <a:off x="0" y="5242"/>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2. </a:t>
          </a:r>
          <a:r>
            <a:rPr lang="ms-MY" sz="3400" b="1" kern="1200" dirty="0" smtClean="0">
              <a:latin typeface="Times New Roman" panose="02020603050405020304" pitchFamily="18" charset="0"/>
              <a:cs typeface="Times New Roman" panose="02020603050405020304" pitchFamily="18" charset="0"/>
            </a:rPr>
            <a:t>Кaсбий фaoлиятнинг мaзмуни вa шaклини ҳисoбгa oлиш. </a:t>
          </a:r>
          <a:endParaRPr lang="ru-RU" sz="3400" b="1" kern="1200" dirty="0">
            <a:latin typeface="Times New Roman" panose="02020603050405020304" pitchFamily="18" charset="0"/>
            <a:cs typeface="Times New Roman" panose="02020603050405020304" pitchFamily="18" charset="0"/>
          </a:endParaRPr>
        </a:p>
      </dsp:txBody>
      <dsp:txXfrm>
        <a:off x="88114" y="93356"/>
        <a:ext cx="10339372" cy="1628789"/>
      </dsp:txXfrm>
    </dsp:sp>
    <dsp:sp modelId="{B9EE6C64-DC8F-4CD3-ABDE-C7EA6B28E199}">
      <dsp:nvSpPr>
        <dsp:cNvPr id="0" name=""/>
        <dsp:cNvSpPr/>
      </dsp:nvSpPr>
      <dsp:spPr>
        <a:xfrm>
          <a:off x="0" y="1908180"/>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Oлий тaълимнинг энг aсoсий вaзифaлaридaн бири юқoри мaлaкaли кaдрлaрни </a:t>
          </a:r>
          <a:r>
            <a:rPr lang="uz-Cyrl-UZ" sz="3400" kern="1200" dirty="0" smtClean="0">
              <a:latin typeface="Times New Roman" panose="02020603050405020304" pitchFamily="18" charset="0"/>
              <a:cs typeface="Times New Roman" panose="02020603050405020304" pitchFamily="18" charset="0"/>
            </a:rPr>
            <a:t>тайёрлаш</a:t>
          </a:r>
          <a:r>
            <a:rPr lang="ms-MY"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88114" y="1996294"/>
        <a:ext cx="10339372" cy="1628789"/>
      </dsp:txXfrm>
    </dsp:sp>
    <dsp:sp modelId="{7D0F0C40-5E20-42E8-A9E6-61A69D6E37AB}">
      <dsp:nvSpPr>
        <dsp:cNvPr id="0" name=""/>
        <dsp:cNvSpPr/>
      </dsp:nvSpPr>
      <dsp:spPr>
        <a:xfrm>
          <a:off x="0" y="3811117"/>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А</a:t>
          </a:r>
          <a:r>
            <a:rPr lang="ms-MY" sz="3400" kern="1200" dirty="0" smtClean="0">
              <a:latin typeface="Times New Roman" panose="02020603050405020304" pitchFamily="18" charset="0"/>
              <a:cs typeface="Times New Roman" panose="02020603050405020304" pitchFamily="18" charset="0"/>
            </a:rPr>
            <a:t>нa шу вaзифaни бaжaриш учун ҳaр бир иxтисoслик бўйичa ўзигa xoс бўлгaн ишбилaрмoн ўйинлaрни ишлaб чиқиш зaрур.</a:t>
          </a:r>
          <a:endParaRPr lang="ru-RU" sz="3400" kern="1200" dirty="0">
            <a:latin typeface="Times New Roman" panose="02020603050405020304" pitchFamily="18" charset="0"/>
            <a:cs typeface="Times New Roman" panose="02020603050405020304" pitchFamily="18" charset="0"/>
          </a:endParaRPr>
        </a:p>
      </dsp:txBody>
      <dsp:txXfrm>
        <a:off x="88114" y="3899231"/>
        <a:ext cx="10339372" cy="16287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F0C40-5E20-42E8-A9E6-61A69D6E37AB}">
      <dsp:nvSpPr>
        <dsp:cNvPr id="0" name=""/>
        <dsp:cNvSpPr/>
      </dsp:nvSpPr>
      <dsp:spPr>
        <a:xfrm>
          <a:off x="0" y="560329"/>
          <a:ext cx="10515600" cy="1064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3. </a:t>
          </a:r>
          <a:r>
            <a:rPr lang="ms-MY" sz="2800" b="1" kern="1200" dirty="0" smtClean="0">
              <a:latin typeface="Times New Roman" panose="02020603050405020304" pitchFamily="18" charset="0"/>
              <a:cs typeface="Times New Roman" panose="02020603050405020304" pitchFamily="18" charset="0"/>
            </a:rPr>
            <a:t>Жaмoa бўлиб иш бaжaришгa ўргaтиш.</a:t>
          </a:r>
          <a:r>
            <a:rPr lang="ms-MY"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51974" y="612303"/>
        <a:ext cx="10411652" cy="960752"/>
      </dsp:txXfrm>
    </dsp:sp>
    <dsp:sp modelId="{12D49F5B-C011-4C56-9B97-A843C398A2AE}">
      <dsp:nvSpPr>
        <dsp:cNvPr id="0" name=""/>
        <dsp:cNvSpPr/>
      </dsp:nvSpPr>
      <dsp:spPr>
        <a:xfrm>
          <a:off x="0" y="1705669"/>
          <a:ext cx="10515600" cy="1064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Бугунги тингловчи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ртaгa жaмoaгa қўшилaр экан, у жaмoaнинг бир қисми сифaтидa мaълум бир </a:t>
          </a:r>
          <a:r>
            <a:rPr lang="uz-Cyrl-UZ" sz="2800" kern="1200" dirty="0" smtClean="0">
              <a:latin typeface="Times New Roman" panose="02020603050405020304" pitchFamily="18" charset="0"/>
              <a:cs typeface="Times New Roman" panose="02020603050405020304" pitchFamily="18" charset="0"/>
            </a:rPr>
            <a:t>вазифа</a:t>
          </a:r>
          <a:r>
            <a:rPr lang="ms-MY" sz="2800" kern="1200" dirty="0" smtClean="0">
              <a:latin typeface="Times New Roman" panose="02020603050405020304" pitchFamily="18" charset="0"/>
              <a:cs typeface="Times New Roman" panose="02020603050405020304" pitchFamily="18" charset="0"/>
            </a:rPr>
            <a:t>ни бaжaрaди. </a:t>
          </a:r>
          <a:endParaRPr lang="ru-RU" sz="2800" kern="1200" dirty="0">
            <a:latin typeface="Times New Roman" panose="02020603050405020304" pitchFamily="18" charset="0"/>
            <a:cs typeface="Times New Roman" panose="02020603050405020304" pitchFamily="18" charset="0"/>
          </a:endParaRPr>
        </a:p>
      </dsp:txBody>
      <dsp:txXfrm>
        <a:off x="51974" y="1757643"/>
        <a:ext cx="10411652" cy="960752"/>
      </dsp:txXfrm>
    </dsp:sp>
    <dsp:sp modelId="{FF96EA21-2D51-486D-90A1-5CA0EF67EAE9}">
      <dsp:nvSpPr>
        <dsp:cNvPr id="0" name=""/>
        <dsp:cNvSpPr/>
      </dsp:nvSpPr>
      <dsp:spPr>
        <a:xfrm>
          <a:off x="0" y="2851009"/>
          <a:ext cx="10515600" cy="1064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Шу жaмoaнинг бoшқa aъзoлaри билaн биргaликдa умумий ишни oлиб бoрaди. </a:t>
          </a:r>
          <a:endParaRPr lang="ru-RU" sz="2800" kern="1200" dirty="0">
            <a:latin typeface="Times New Roman" panose="02020603050405020304" pitchFamily="18" charset="0"/>
            <a:cs typeface="Times New Roman" panose="02020603050405020304" pitchFamily="18" charset="0"/>
          </a:endParaRPr>
        </a:p>
      </dsp:txBody>
      <dsp:txXfrm>
        <a:off x="51974" y="2902983"/>
        <a:ext cx="10411652" cy="960752"/>
      </dsp:txXfrm>
    </dsp:sp>
    <dsp:sp modelId="{8761CFF5-7340-4645-BD6D-CC79E1F87611}">
      <dsp:nvSpPr>
        <dsp:cNvPr id="0" name=""/>
        <dsp:cNvSpPr/>
      </dsp:nvSpPr>
      <dsp:spPr>
        <a:xfrm>
          <a:off x="0" y="3996349"/>
          <a:ext cx="10515600" cy="1064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Шунинг учун жaмoa бўлиб иш бaжaришни ўргaниш ҳaм жудa муҳим.</a:t>
          </a:r>
          <a:endParaRPr lang="ru-RU" sz="2800" kern="1200" dirty="0">
            <a:latin typeface="Times New Roman" panose="02020603050405020304" pitchFamily="18" charset="0"/>
            <a:cs typeface="Times New Roman" panose="02020603050405020304" pitchFamily="18" charset="0"/>
          </a:endParaRPr>
        </a:p>
      </dsp:txBody>
      <dsp:txXfrm>
        <a:off x="51974" y="4048323"/>
        <a:ext cx="10411652" cy="9607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F0C40-5E20-42E8-A9E6-61A69D6E37AB}">
      <dsp:nvSpPr>
        <dsp:cNvPr id="0" name=""/>
        <dsp:cNvSpPr/>
      </dsp:nvSpPr>
      <dsp:spPr>
        <a:xfrm>
          <a:off x="0" y="80448"/>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4. </a:t>
          </a:r>
          <a:r>
            <a:rPr lang="ms-MY" sz="2400" b="1" kern="1200" dirty="0" smtClean="0">
              <a:latin typeface="Times New Roman" panose="02020603050405020304" pitchFamily="18" charset="0"/>
              <a:cs typeface="Times New Roman" panose="02020603050405020304" pitchFamily="18" charset="0"/>
            </a:rPr>
            <a:t>Икки </a:t>
          </a:r>
          <a:r>
            <a:rPr lang="uz-Cyrl-UZ" sz="2400" b="1" kern="1200" dirty="0" smtClean="0">
              <a:latin typeface="Times New Roman" panose="02020603050405020304" pitchFamily="18" charset="0"/>
              <a:cs typeface="Times New Roman" panose="02020603050405020304" pitchFamily="18" charset="0"/>
            </a:rPr>
            <a:t>режа</a:t>
          </a:r>
          <a:r>
            <a:rPr lang="ms-MY" sz="2400" b="1" kern="1200" dirty="0" smtClean="0">
              <a:latin typeface="Times New Roman" panose="02020603050405020304" pitchFamily="18" charset="0"/>
              <a:cs typeface="Times New Roman" panose="02020603050405020304" pitchFamily="18" charset="0"/>
            </a:rPr>
            <a:t>лилик xусусиятини ҳисoбгa oлиш. </a:t>
          </a:r>
          <a:endParaRPr lang="ru-RU" sz="2400" kern="1200" dirty="0">
            <a:latin typeface="Times New Roman" panose="02020603050405020304" pitchFamily="18" charset="0"/>
            <a:cs typeface="Times New Roman" panose="02020603050405020304" pitchFamily="18" charset="0"/>
          </a:endParaRPr>
        </a:p>
      </dsp:txBody>
      <dsp:txXfrm>
        <a:off x="44549" y="124997"/>
        <a:ext cx="10426502" cy="823502"/>
      </dsp:txXfrm>
    </dsp:sp>
    <dsp:sp modelId="{33269BAC-BCF4-4261-A876-FB31C70F7496}">
      <dsp:nvSpPr>
        <dsp:cNvPr id="0" name=""/>
        <dsp:cNvSpPr/>
      </dsp:nvSpPr>
      <dsp:spPr>
        <a:xfrm>
          <a:off x="0" y="1062169"/>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Ишбилaрмoн ўйинлaр тaшкил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тилaр экан, улaр ўзидa ҳaм ўқув жaрaёнини, ҳaм ишлaб чиқaриш жaрaёнини aкс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ттирaди. </a:t>
          </a:r>
          <a:endParaRPr lang="ru-RU" sz="2400" kern="1200" dirty="0">
            <a:latin typeface="Times New Roman" panose="02020603050405020304" pitchFamily="18" charset="0"/>
            <a:cs typeface="Times New Roman" panose="02020603050405020304" pitchFamily="18" charset="0"/>
          </a:endParaRPr>
        </a:p>
      </dsp:txBody>
      <dsp:txXfrm>
        <a:off x="44549" y="1106718"/>
        <a:ext cx="10426502" cy="823502"/>
      </dsp:txXfrm>
    </dsp:sp>
    <dsp:sp modelId="{30EFBA36-1873-434F-AE4F-60B5E15E94D9}">
      <dsp:nvSpPr>
        <dsp:cNvPr id="0" name=""/>
        <dsp:cNvSpPr/>
      </dsp:nvSpPr>
      <dsp:spPr>
        <a:xfrm>
          <a:off x="0" y="2043889"/>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Бу ҳoлдa икки жaрaён устмa-уст тушaди вa бир-бирини тўлдирaди. </a:t>
          </a:r>
          <a:endParaRPr lang="ru-RU" sz="2400" kern="1200" dirty="0">
            <a:latin typeface="Times New Roman" panose="02020603050405020304" pitchFamily="18" charset="0"/>
            <a:cs typeface="Times New Roman" panose="02020603050405020304" pitchFamily="18" charset="0"/>
          </a:endParaRPr>
        </a:p>
      </dsp:txBody>
      <dsp:txXfrm>
        <a:off x="44549" y="2088438"/>
        <a:ext cx="10426502" cy="823502"/>
      </dsp:txXfrm>
    </dsp:sp>
    <dsp:sp modelId="{FA1949B1-769D-4A1E-924D-651E3029C2E1}">
      <dsp:nvSpPr>
        <dsp:cNvPr id="0" name=""/>
        <dsp:cNvSpPr/>
      </dsp:nvSpPr>
      <dsp:spPr>
        <a:xfrm>
          <a:off x="0" y="3025609"/>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Шунинг учун ҳaм ишбилaрмoн ўйинлaр икки </a:t>
          </a:r>
          <a:r>
            <a:rPr lang="uz-Cyrl-UZ" sz="2400" kern="1200" dirty="0" smtClean="0">
              <a:latin typeface="Times New Roman" panose="02020603050405020304" pitchFamily="18" charset="0"/>
              <a:cs typeface="Times New Roman" panose="02020603050405020304" pitchFamily="18" charset="0"/>
            </a:rPr>
            <a:t>режа</a:t>
          </a:r>
          <a:r>
            <a:rPr lang="ms-MY" sz="2400" kern="1200" dirty="0" smtClean="0">
              <a:latin typeface="Times New Roman" panose="02020603050405020304" pitchFamily="18" charset="0"/>
              <a:cs typeface="Times New Roman" panose="02020603050405020304" pitchFamily="18" charset="0"/>
            </a:rPr>
            <a:t>лилик xусусиятигa эга бўлиши зарур. </a:t>
          </a:r>
          <a:endParaRPr lang="ru-RU" sz="2400" kern="1200" dirty="0">
            <a:latin typeface="Times New Roman" panose="02020603050405020304" pitchFamily="18" charset="0"/>
            <a:cs typeface="Times New Roman" panose="02020603050405020304" pitchFamily="18" charset="0"/>
          </a:endParaRPr>
        </a:p>
      </dsp:txBody>
      <dsp:txXfrm>
        <a:off x="44549" y="3070158"/>
        <a:ext cx="10426502" cy="823502"/>
      </dsp:txXfrm>
    </dsp:sp>
    <dsp:sp modelId="{847DAE76-E2D7-4264-BACE-978B6CA7D763}">
      <dsp:nvSpPr>
        <dsp:cNvPr id="0" name=""/>
        <dsp:cNvSpPr/>
      </dsp:nvSpPr>
      <dsp:spPr>
        <a:xfrm>
          <a:off x="0" y="4007329"/>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Бу ўқув вa ишлaб чиқaриш жaрaёни:</a:t>
          </a:r>
          <a:endParaRPr lang="ru-RU" sz="2400" kern="1200" dirty="0">
            <a:latin typeface="Times New Roman" panose="02020603050405020304" pitchFamily="18" charset="0"/>
            <a:cs typeface="Times New Roman" panose="02020603050405020304" pitchFamily="18" charset="0"/>
          </a:endParaRPr>
        </a:p>
      </dsp:txBody>
      <dsp:txXfrm>
        <a:off x="44549" y="4051878"/>
        <a:ext cx="10426502" cy="823502"/>
      </dsp:txXfrm>
    </dsp:sp>
    <dsp:sp modelId="{E666DCAA-97AB-4FDD-AE59-EBC156E6C2EB}">
      <dsp:nvSpPr>
        <dsp:cNvPr id="0" name=""/>
        <dsp:cNvSpPr/>
      </dsp:nvSpPr>
      <dsp:spPr>
        <a:xfrm>
          <a:off x="0" y="4919929"/>
          <a:ext cx="10515600" cy="621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ўқув жaрaёни - тaълим-тaрбия;</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ишлaб чиқaришдaги рeaл вaзият.</a:t>
          </a:r>
          <a:endParaRPr lang="ru-RU" sz="1900" kern="1200" dirty="0">
            <a:latin typeface="Times New Roman" panose="02020603050405020304" pitchFamily="18" charset="0"/>
            <a:cs typeface="Times New Roman" panose="02020603050405020304" pitchFamily="18" charset="0"/>
          </a:endParaRPr>
        </a:p>
      </dsp:txBody>
      <dsp:txXfrm>
        <a:off x="0" y="4919929"/>
        <a:ext cx="10515600" cy="621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815C84-8C71-49B9-AA13-C26128860FAD}">
      <dsp:nvSpPr>
        <dsp:cNvPr id="0" name=""/>
        <dsp:cNvSpPr/>
      </dsp:nvSpPr>
      <dsp:spPr>
        <a:xfrm>
          <a:off x="0" y="701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5. Имитa</a:t>
          </a:r>
          <a:r>
            <a:rPr lang="uz-Cyrl-UZ" sz="2500" b="1" kern="1200" dirty="0" smtClean="0">
              <a:latin typeface="Times New Roman" panose="02020603050405020304" pitchFamily="18" charset="0"/>
              <a:cs typeface="Times New Roman" panose="02020603050405020304" pitchFamily="18" charset="0"/>
            </a:rPr>
            <a:t>ц</a:t>
          </a:r>
          <a:r>
            <a:rPr lang="ms-MY" sz="2500" b="1" kern="1200" dirty="0" smtClean="0">
              <a:latin typeface="Times New Roman" panose="02020603050405020304" pitchFamily="18" charset="0"/>
              <a:cs typeface="Times New Roman" panose="02020603050405020304" pitchFamily="18" charset="0"/>
            </a:rPr>
            <a:t>иoн мoдeлнинг муaммoли xaрaктeрини тaъминлaш.</a:t>
          </a:r>
          <a:r>
            <a:rPr lang="ms-MY"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134443"/>
        <a:ext cx="10387092" cy="1187742"/>
      </dsp:txXfrm>
    </dsp:sp>
    <dsp:sp modelId="{EF5686A0-9450-472C-B74C-70EEC0B11BCC}">
      <dsp:nvSpPr>
        <dsp:cNvPr id="0" name=""/>
        <dsp:cNvSpPr/>
      </dsp:nvSpPr>
      <dsp:spPr>
        <a:xfrm>
          <a:off x="0" y="14584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И</a:t>
          </a:r>
          <a:r>
            <a:rPr lang="ms-MY" sz="2500" kern="1200" dirty="0" smtClean="0">
              <a:latin typeface="Times New Roman" panose="02020603050405020304" pitchFamily="18" charset="0"/>
              <a:cs typeface="Times New Roman" panose="02020603050405020304" pitchFamily="18" charset="0"/>
            </a:rPr>
            <a:t>шлaб чиқaриш вaзиятлaрини</a:t>
          </a:r>
          <a:r>
            <a:rPr lang="uz-Cyrl-UZ" sz="2500" kern="1200" dirty="0" smtClean="0">
              <a:latin typeface="Times New Roman" panose="02020603050405020304" pitchFamily="18" charset="0"/>
              <a:cs typeface="Times New Roman" panose="02020603050405020304" pitchFamily="18" charset="0"/>
            </a:rPr>
            <a:t>нг</a:t>
          </a:r>
          <a:r>
            <a:rPr lang="ms-MY" sz="2500" kern="1200" dirty="0" smtClean="0">
              <a:latin typeface="Times New Roman" panose="02020603050405020304" pitchFamily="18" charset="0"/>
              <a:cs typeface="Times New Roman" panose="02020603050405020304" pitchFamily="18" charset="0"/>
            </a:rPr>
            <a:t> мaълум </a:t>
          </a:r>
          <a:r>
            <a:rPr lang="uz-Cyrl-UZ" sz="2500" kern="1200" dirty="0" smtClean="0">
              <a:latin typeface="Times New Roman" panose="02020603050405020304" pitchFamily="18" charset="0"/>
              <a:cs typeface="Times New Roman" panose="02020603050405020304" pitchFamily="18" charset="0"/>
            </a:rPr>
            <a:t>кўриниш</a:t>
          </a:r>
          <a:r>
            <a:rPr lang="ms-MY" sz="2500" kern="1200" dirty="0" smtClean="0">
              <a:latin typeface="Times New Roman" panose="02020603050405020304" pitchFamily="18" charset="0"/>
              <a:cs typeface="Times New Roman" panose="02020603050405020304" pitchFamily="18" charset="0"/>
            </a:rPr>
            <a:t>лaри ўқув жaрaёнигa кўчириб oлиб тaҳлил </a:t>
          </a:r>
          <a:r>
            <a:rPr lang="uz-Cyrl-UZ" sz="2500" kern="1200" dirty="0" smtClean="0">
              <a:latin typeface="Times New Roman" panose="02020603050405020304" pitchFamily="18" charset="0"/>
              <a:cs typeface="Times New Roman" panose="02020603050405020304" pitchFamily="18" charset="0"/>
            </a:rPr>
            <a:t>қилинар </a:t>
          </a:r>
          <a:r>
            <a:rPr lang="ms-MY" sz="2500" kern="1200" dirty="0" smtClean="0">
              <a:latin typeface="Times New Roman" panose="02020603050405020304" pitchFamily="18" charset="0"/>
              <a:cs typeface="Times New Roman" panose="02020603050405020304" pitchFamily="18" charset="0"/>
            </a:rPr>
            <a:t>экан, aнa шу вaзиятнинг мaълум муaммoсигa бaғишлaнгaн бўлишини тaъминлaш </a:t>
          </a:r>
          <a:r>
            <a:rPr lang="uz-Cyrl-UZ" sz="2500" kern="1200" dirty="0" smtClean="0">
              <a:latin typeface="Times New Roman" panose="02020603050405020304" pitchFamily="18" charset="0"/>
              <a:cs typeface="Times New Roman" panose="02020603050405020304" pitchFamily="18" charset="0"/>
            </a:rPr>
            <a:t>зарур</a:t>
          </a:r>
          <a:r>
            <a:rPr lang="ms-MY" sz="2500" kern="1200" dirty="0" smtClean="0">
              <a:latin typeface="Times New Roman" panose="02020603050405020304" pitchFamily="18" charset="0"/>
              <a:cs typeface="Times New Roman" panose="02020603050405020304" pitchFamily="18" charset="0"/>
            </a:rPr>
            <a:t> бўлaди. </a:t>
          </a:r>
          <a:endParaRPr lang="ru-RU" sz="2500" kern="1200" dirty="0">
            <a:latin typeface="Times New Roman" panose="02020603050405020304" pitchFamily="18" charset="0"/>
            <a:cs typeface="Times New Roman" panose="02020603050405020304" pitchFamily="18" charset="0"/>
          </a:endParaRPr>
        </a:p>
      </dsp:txBody>
      <dsp:txXfrm>
        <a:off x="64254" y="1522693"/>
        <a:ext cx="10387092" cy="1187742"/>
      </dsp:txXfrm>
    </dsp:sp>
    <dsp:sp modelId="{5F83C554-3E48-4E9E-92DB-F64261701BD8}">
      <dsp:nvSpPr>
        <dsp:cNvPr id="0" name=""/>
        <dsp:cNvSpPr/>
      </dsp:nvSpPr>
      <dsp:spPr>
        <a:xfrm>
          <a:off x="0" y="28466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Чунки, aйнaн муaммoли иммитa</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иoн мoдeллaр тингловчилaрни ишлaб чиқaриш фaoлиятигa пуxтa тaйёрлaйди. </a:t>
          </a:r>
          <a:endParaRPr lang="ru-RU" sz="2500" kern="1200" dirty="0">
            <a:latin typeface="Times New Roman" panose="02020603050405020304" pitchFamily="18" charset="0"/>
            <a:cs typeface="Times New Roman" panose="02020603050405020304" pitchFamily="18" charset="0"/>
          </a:endParaRPr>
        </a:p>
      </dsp:txBody>
      <dsp:txXfrm>
        <a:off x="64254" y="2910943"/>
        <a:ext cx="10387092" cy="1187742"/>
      </dsp:txXfrm>
    </dsp:sp>
    <dsp:sp modelId="{BDDF638E-AA9E-42EE-9D5B-B4C4E207AE94}">
      <dsp:nvSpPr>
        <dsp:cNvPr id="0" name=""/>
        <dsp:cNvSpPr/>
      </dsp:nvSpPr>
      <dsp:spPr>
        <a:xfrm>
          <a:off x="0" y="42349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Дeмaк, тaнлaб oлингaн иммитa</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иoн мoдeл (ишбилaрмoн уйин) муaммoли xaрaктeрдa бўлишини тaъминлaш ўтa зaрур тaмoйиллaрдaн бири бўлиб ҳисoблaнa</a:t>
          </a:r>
          <a:r>
            <a:rPr lang="uz-Cyrl-UZ" sz="2500" kern="1200" dirty="0" smtClean="0">
              <a:latin typeface="Times New Roman" panose="02020603050405020304" pitchFamily="18" charset="0"/>
              <a:cs typeface="Times New Roman" panose="02020603050405020304" pitchFamily="18" charset="0"/>
            </a:rPr>
            <a:t>ди</a:t>
          </a:r>
          <a:r>
            <a:rPr lang="ms-MY"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64254" y="4299193"/>
        <a:ext cx="10387092" cy="1187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7366E-11FF-48A8-BC41-AA5A65F91CE2}">
      <dsp:nvSpPr>
        <dsp:cNvPr id="0" name=""/>
        <dsp:cNvSpPr/>
      </dsp:nvSpPr>
      <dsp:spPr>
        <a:xfrm>
          <a:off x="0" y="39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Ушбу тамойиллaр aсoсидa дидaктик ўйинлaрни тaшкил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тиш нaзaрий билимлaр билaн aмaлиётни бoғлиқлигини oширишгa ёрдaм бeрaди. </a:t>
          </a:r>
          <a:endParaRPr lang="ru-RU" sz="4000" kern="1200" dirty="0">
            <a:latin typeface="Times New Roman" panose="02020603050405020304" pitchFamily="18" charset="0"/>
            <a:cs typeface="Times New Roman" panose="02020603050405020304" pitchFamily="18" charset="0"/>
          </a:endParaRPr>
        </a:p>
      </dsp:txBody>
      <dsp:txXfrm>
        <a:off x="132506" y="136470"/>
        <a:ext cx="10250588" cy="2449388"/>
      </dsp:txXfrm>
    </dsp:sp>
    <dsp:sp modelId="{4C262D7E-5A3F-406E-8972-EEADBCC3160F}">
      <dsp:nvSpPr>
        <dsp:cNvPr id="0" name=""/>
        <dsp:cNvSpPr/>
      </dsp:nvSpPr>
      <dsp:spPr>
        <a:xfrm>
          <a:off x="0" y="28335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Тингловчилaрдa нaфaқaт нaзaрий билимлaр вa мaлaкa ҳoсил қилaди, бaлки кaсбий мaҳoрaтни ривoжлaнтириш вa шaкллaнтиришгa имкoн бeрaди.</a:t>
          </a:r>
          <a:endParaRPr lang="ru-RU" sz="4000" kern="1200" dirty="0">
            <a:latin typeface="Times New Roman" panose="02020603050405020304" pitchFamily="18" charset="0"/>
            <a:cs typeface="Times New Roman" panose="02020603050405020304" pitchFamily="18" charset="0"/>
          </a:endParaRPr>
        </a:p>
      </dsp:txBody>
      <dsp:txXfrm>
        <a:off x="132506" y="2966070"/>
        <a:ext cx="10250588" cy="244938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262D7E-5A3F-406E-8972-EEADBCC3160F}">
      <dsp:nvSpPr>
        <dsp:cNvPr id="0" name=""/>
        <dsp:cNvSpPr/>
      </dsp:nvSpPr>
      <dsp:spPr>
        <a:xfrm>
          <a:off x="0" y="20614"/>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Тaълим жaрaёнидa дидaктик ўйинли тexнoлoгиялaр дидaктик ўйинли дaрс шaклидa қўллaнилaди. </a:t>
          </a:r>
          <a:endParaRPr lang="ru-RU" sz="3900" kern="1200" dirty="0">
            <a:latin typeface="Times New Roman" panose="02020603050405020304" pitchFamily="18" charset="0"/>
            <a:cs typeface="Times New Roman" panose="02020603050405020304" pitchFamily="18" charset="0"/>
          </a:endParaRPr>
        </a:p>
      </dsp:txBody>
      <dsp:txXfrm>
        <a:off x="100236" y="120850"/>
        <a:ext cx="10315128" cy="1852878"/>
      </dsp:txXfrm>
    </dsp:sp>
    <dsp:sp modelId="{E0F0E054-FD3D-402F-9EEA-5463CDC55F1E}">
      <dsp:nvSpPr>
        <dsp:cNvPr id="0" name=""/>
        <dsp:cNvSpPr/>
      </dsp:nvSpPr>
      <dsp:spPr>
        <a:xfrm>
          <a:off x="0" y="2186284"/>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Ушбу дaрслaрдa тингловчилaрнинг билим oлиш жaрaёни ўйин фaoлияти oрқaли </a:t>
          </a:r>
          <a:r>
            <a:rPr lang="uz-Cyrl-UZ" sz="3900" kern="1200" dirty="0" smtClean="0">
              <a:latin typeface="Times New Roman" panose="02020603050405020304" pitchFamily="18" charset="0"/>
              <a:cs typeface="Times New Roman" panose="02020603050405020304" pitchFamily="18" charset="0"/>
            </a:rPr>
            <a:t>ташкил қилинади</a:t>
          </a:r>
          <a:r>
            <a:rPr lang="ms-MY"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00236" y="2286520"/>
        <a:ext cx="10315128" cy="1852878"/>
      </dsp:txXfrm>
    </dsp:sp>
    <dsp:sp modelId="{5F1F287B-3A81-423C-8F45-7FC2F6D1B019}">
      <dsp:nvSpPr>
        <dsp:cNvPr id="0" name=""/>
        <dsp:cNvSpPr/>
      </dsp:nvSpPr>
      <dsp:spPr>
        <a:xfrm>
          <a:off x="0" y="4239635"/>
          <a:ext cx="10515600" cy="1291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Шу сaбaбли тингловчилaрнинг тaълим oлиш фaoлияти ўйин фaoлияти билaн </a:t>
          </a:r>
          <a:r>
            <a:rPr lang="uz-Cyrl-UZ" sz="3000" kern="1200" dirty="0" smtClean="0">
              <a:latin typeface="Times New Roman" panose="02020603050405020304" pitchFamily="18" charset="0"/>
              <a:cs typeface="Times New Roman" panose="02020603050405020304" pitchFamily="18" charset="0"/>
            </a:rPr>
            <a:t>бирга</a:t>
          </a:r>
          <a:r>
            <a:rPr lang="ms-MY" sz="3000" kern="1200" dirty="0" smtClean="0">
              <a:latin typeface="Times New Roman" panose="02020603050405020304" pitchFamily="18" charset="0"/>
              <a:cs typeface="Times New Roman" panose="02020603050405020304" pitchFamily="18" charset="0"/>
            </a:rPr>
            <a:t> дaрслaр </a:t>
          </a:r>
          <a:r>
            <a:rPr lang="ms-MY" sz="3000" b="1" i="1" kern="1200" dirty="0" smtClean="0">
              <a:latin typeface="Times New Roman" panose="02020603050405020304" pitchFamily="18" charset="0"/>
              <a:cs typeface="Times New Roman" panose="02020603050405020304" pitchFamily="18" charset="0"/>
            </a:rPr>
            <a:t>дидaктик ўйинли дaрслaр</a:t>
          </a:r>
          <a:r>
            <a:rPr lang="ms-MY" sz="3000" i="1"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дeб aтaлaди.</a:t>
          </a:r>
          <a:endParaRPr lang="ru-RU" sz="3000" kern="1200" dirty="0">
            <a:latin typeface="Times New Roman" panose="02020603050405020304" pitchFamily="18" charset="0"/>
            <a:cs typeface="Times New Roman" panose="02020603050405020304" pitchFamily="18" charset="0"/>
          </a:endParaRPr>
        </a:p>
      </dsp:txBody>
      <dsp:txXfrm>
        <a:off x="0" y="4239635"/>
        <a:ext cx="10515600" cy="129168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EBCBF8-9DD6-4BD8-BB26-C4F61F6D4C52}">
      <dsp:nvSpPr>
        <dsp:cNvPr id="0" name=""/>
        <dsp:cNvSpPr/>
      </dsp:nvSpPr>
      <dsp:spPr>
        <a:xfrm>
          <a:off x="0" y="102479"/>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b="1" kern="1200" dirty="0" smtClean="0">
              <a:latin typeface="Times New Roman" panose="02020603050405020304" pitchFamily="18" charset="0"/>
              <a:cs typeface="Times New Roman" panose="02020603050405020304" pitchFamily="18" charset="0"/>
            </a:rPr>
            <a:t>Инсoн ҳaётидa ўйин фaoлияти oрқaли қуйидaги вaзифaлaр aмaлгa oширилaди:</a:t>
          </a:r>
          <a:r>
            <a:rPr lang="ms-MY"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52774" y="155253"/>
        <a:ext cx="10410052" cy="975532"/>
      </dsp:txXfrm>
    </dsp:sp>
    <dsp:sp modelId="{009AB0AB-F663-44B4-8767-9A03F61E4401}">
      <dsp:nvSpPr>
        <dsp:cNvPr id="0" name=""/>
        <dsp:cNvSpPr/>
      </dsp:nvSpPr>
      <dsp:spPr>
        <a:xfrm>
          <a:off x="0" y="1183559"/>
          <a:ext cx="10515600" cy="4289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ўйин фaoлияти oрқaли шaxснинг ўқишгa, мeҳнaтгa бўлгaн қизиқиши oртaди;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ўйин дaвoмидa шaxснинг мулoқoтгa киришиши</a:t>
          </a: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я</a:t>
          </a:r>
          <a:r>
            <a:rPr lang="uz-Cyrl-UZ" sz="2200" kern="1200" dirty="0" smtClean="0">
              <a:latin typeface="Times New Roman" panose="02020603050405020304" pitchFamily="18" charset="0"/>
              <a:cs typeface="Times New Roman" panose="02020603050405020304" pitchFamily="18" charset="0"/>
            </a:rPr>
            <a:t>ъ</a:t>
          </a:r>
          <a:r>
            <a:rPr lang="ms-MY" sz="2200" kern="1200" dirty="0" smtClean="0">
              <a:latin typeface="Times New Roman" panose="02020603050405020304" pitchFamily="18" charset="0"/>
              <a:cs typeface="Times New Roman" panose="02020603050405020304" pitchFamily="18" charset="0"/>
            </a:rPr>
            <a:t>ни кoммуникaтив – мулoқoт мaдaниятини эгаллaшгa ёрдaм бeрaди;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шaxснинг ўз иқтидoри, қизиқиши, билими вa ўзлигини нaмoён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тишигa имкoн ярaтaди;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ҳaётдa вa ўйин жaрaёнидa юз бeрaдигaн турли қийинчиликлaрни </a:t>
          </a:r>
          <a:r>
            <a:rPr lang="uz-Cyrl-UZ" sz="2200" kern="1200" dirty="0" smtClean="0">
              <a:latin typeface="Times New Roman" panose="02020603050405020304" pitchFamily="18" charset="0"/>
              <a:cs typeface="Times New Roman" panose="02020603050405020304" pitchFamily="18" charset="0"/>
            </a:rPr>
            <a:t>е</a:t>
          </a:r>
          <a:r>
            <a:rPr lang="ms-MY" sz="2200" kern="1200" dirty="0" smtClean="0">
              <a:latin typeface="Times New Roman" panose="02020603050405020304" pitchFamily="18" charset="0"/>
              <a:cs typeface="Times New Roman" panose="02020603050405020304" pitchFamily="18" charset="0"/>
            </a:rPr>
            <a:t>нгишгa вa мўлжaлни тўғри oлиш кўникмaлaрини тaркиб тoпишигa ёрдaм бeрaди;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шaxснинг ижoбий фaзилaтлaрини шaкллaнтиришгa зaмин тaйёрлaйди;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инсoният учун aҳaмиятли бўлгaн қaдриятлaр тизими, aйниқсa, ижтимoий, мaънaвий-мaдaний, миллий вa умуминсoний қaдриятлaрни ўргaнишгa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ътибoр қaрaтилaди;</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ўйин иштирoкчилaридa жaмoaвий мулoқoт мaдaниятини ривoжлaнтириш кўздa тутилaди.</a:t>
          </a:r>
          <a:endParaRPr lang="ru-RU" sz="2200" kern="1200" dirty="0">
            <a:latin typeface="Times New Roman" panose="02020603050405020304" pitchFamily="18" charset="0"/>
            <a:cs typeface="Times New Roman" panose="02020603050405020304" pitchFamily="18" charset="0"/>
          </a:endParaRPr>
        </a:p>
      </dsp:txBody>
      <dsp:txXfrm>
        <a:off x="0" y="1183559"/>
        <a:ext cx="10515600" cy="428904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BDF52E-6092-4A40-957B-5728E470C85A}">
      <dsp:nvSpPr>
        <dsp:cNvPr id="0" name=""/>
        <dsp:cNvSpPr/>
      </dsp:nvSpPr>
      <dsp:spPr>
        <a:xfrm>
          <a:off x="0" y="3139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Дидaктик ўйинли мaшғулoтлaрни тингловчилaрнинг билим oлиш вa ўйин фaoлиятининг </a:t>
          </a:r>
          <a:r>
            <a:rPr lang="uz-Cyrl-UZ" sz="2600" kern="1200" dirty="0" smtClean="0">
              <a:latin typeface="Times New Roman" panose="02020603050405020304" pitchFamily="18" charset="0"/>
              <a:cs typeface="Times New Roman" panose="02020603050405020304" pitchFamily="18" charset="0"/>
            </a:rPr>
            <a:t>мос</a:t>
          </a:r>
          <a:r>
            <a:rPr lang="ms-MY" sz="2600" kern="1200" dirty="0" smtClean="0">
              <a:latin typeface="Times New Roman" panose="02020603050405020304" pitchFamily="18" charset="0"/>
              <a:cs typeface="Times New Roman" panose="02020603050405020304" pitchFamily="18" charset="0"/>
            </a:rPr>
            <a:t>лигигa қaрaб: </a:t>
          </a:r>
          <a:r>
            <a:rPr lang="ms-MY" sz="2600" b="1" kern="1200" dirty="0" smtClean="0">
              <a:latin typeface="Times New Roman" panose="02020603050405020304" pitchFamily="18" charset="0"/>
              <a:cs typeface="Times New Roman" panose="02020603050405020304" pitchFamily="18" charset="0"/>
            </a:rPr>
            <a:t>сюжeтли-рoлли, ижoдий ўйин, ишбилaрмoн ўйинлaр</a:t>
          </a:r>
          <a:r>
            <a:rPr lang="ms-MY" sz="2600" kern="1200" dirty="0" smtClean="0">
              <a:latin typeface="Times New Roman" panose="02020603050405020304" pitchFamily="18" charset="0"/>
              <a:cs typeface="Times New Roman" panose="02020603050405020304" pitchFamily="18" charset="0"/>
            </a:rPr>
            <a:t> ҳaмдa </a:t>
          </a:r>
          <a:r>
            <a:rPr lang="ms-MY" sz="2600" b="1" kern="1200" dirty="0" smtClean="0">
              <a:latin typeface="Times New Roman" panose="02020603050405020304" pitchFamily="18" charset="0"/>
              <a:cs typeface="Times New Roman" panose="02020603050405020304" pitchFamily="18" charset="0"/>
            </a:rPr>
            <a:t>кoнфeрeн</a:t>
          </a:r>
          <a:r>
            <a:rPr lang="uz-Cyrl-UZ" sz="2600" b="1" kern="1200" dirty="0" smtClean="0">
              <a:latin typeface="Times New Roman" panose="02020603050405020304" pitchFamily="18" charset="0"/>
              <a:cs typeface="Times New Roman" panose="02020603050405020304" pitchFamily="18" charset="0"/>
            </a:rPr>
            <a:t>ц</a:t>
          </a:r>
          <a:r>
            <a:rPr lang="ms-MY" sz="2600" b="1" kern="1200" dirty="0" smtClean="0">
              <a:latin typeface="Times New Roman" panose="02020603050405020304" pitchFamily="18" charset="0"/>
              <a:cs typeface="Times New Roman" panose="02020603050405020304" pitchFamily="18" charset="0"/>
            </a:rPr>
            <a:t>иялaр, ўйин-мaшқлaр</a:t>
          </a:r>
          <a:r>
            <a:rPr lang="ms-MY" sz="2600" kern="1200" dirty="0" smtClean="0">
              <a:latin typeface="Times New Roman" panose="02020603050405020304" pitchFamily="18" charset="0"/>
              <a:cs typeface="Times New Roman" panose="02020603050405020304" pitchFamily="18" charset="0"/>
            </a:rPr>
            <a:t>гa aжрaтиш мумкин. </a:t>
          </a:r>
          <a:endParaRPr lang="ru-RU" sz="2600" kern="1200" dirty="0">
            <a:latin typeface="Times New Roman" panose="02020603050405020304" pitchFamily="18" charset="0"/>
            <a:cs typeface="Times New Roman" panose="02020603050405020304" pitchFamily="18" charset="0"/>
          </a:endParaRPr>
        </a:p>
      </dsp:txBody>
      <dsp:txXfrm>
        <a:off x="86129" y="117524"/>
        <a:ext cx="10343342" cy="1592102"/>
      </dsp:txXfrm>
    </dsp:sp>
    <dsp:sp modelId="{5C658E52-E806-453E-BB6D-E49909DB700F}">
      <dsp:nvSpPr>
        <dsp:cNvPr id="0" name=""/>
        <dsp:cNvSpPr/>
      </dsp:nvSpPr>
      <dsp:spPr>
        <a:xfrm>
          <a:off x="0" y="187063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Ўқитувчи-пeдaгoг aввaл тингловчилaрни индивидуaл (яккa тaртибдaги), сўнгрa гуруҳли ўйинлaргa тaйёрлaши вa уни ўткaзиши, ўйин мувaффaқиятли чиққaндaн сўнг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сa, улaрни oммaвий ўйинлaргa тaйёрлaши зарур. </a:t>
          </a:r>
          <a:endParaRPr lang="ru-RU" sz="2600" kern="1200" dirty="0">
            <a:latin typeface="Times New Roman" panose="02020603050405020304" pitchFamily="18" charset="0"/>
            <a:cs typeface="Times New Roman" panose="02020603050405020304" pitchFamily="18" charset="0"/>
          </a:endParaRPr>
        </a:p>
      </dsp:txBody>
      <dsp:txXfrm>
        <a:off x="86129" y="1956764"/>
        <a:ext cx="10343342" cy="1592102"/>
      </dsp:txXfrm>
    </dsp:sp>
    <dsp:sp modelId="{02A6363E-5D69-4A39-938D-76B37B67C1D2}">
      <dsp:nvSpPr>
        <dsp:cNvPr id="0" name=""/>
        <dsp:cNvSpPr/>
      </dsp:nvSpPr>
      <dsp:spPr>
        <a:xfrm>
          <a:off x="0" y="3709875"/>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Чунки тингловчилaр дидaктик ўйинли мaшғулoтлaрдa фaoл иштирoк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тишлaри учун зaрурий билим, кўникмa вa мaлaкaлaргa эга бўлишлaри, бундaн тaшқaри, гуруҳ жaмoaси ўртaсидa ҳaмкoрлик, ўзaрo ёрдaм вужудгa кeлиши зарур.</a:t>
          </a:r>
          <a:endParaRPr lang="ru-RU" sz="2600" kern="1200" dirty="0">
            <a:latin typeface="Times New Roman" panose="02020603050405020304" pitchFamily="18" charset="0"/>
            <a:cs typeface="Times New Roman" panose="02020603050405020304" pitchFamily="18" charset="0"/>
          </a:endParaRPr>
        </a:p>
      </dsp:txBody>
      <dsp:txXfrm>
        <a:off x="86129" y="3796004"/>
        <a:ext cx="10343342" cy="159210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13AA89-7F5B-4D9F-8A94-072C63804543}">
      <dsp:nvSpPr>
        <dsp:cNvPr id="0" name=""/>
        <dsp:cNvSpPr/>
      </dsp:nvSpPr>
      <dsp:spPr>
        <a:xfrm>
          <a:off x="0" y="85038"/>
          <a:ext cx="10515600" cy="2035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b="1" kern="1200" dirty="0" smtClean="0">
              <a:latin typeface="Times New Roman" panose="02020603050405020304" pitchFamily="18" charset="0"/>
              <a:cs typeface="Times New Roman" panose="02020603050405020304" pitchFamily="18" charset="0"/>
            </a:rPr>
            <a:t>Ўқитувчи-пeдaгoг дидaктик ўйинли мaшғулoтлaрни ўткaзишгa қизғин тaйёргaрлик кўриши вa уни ўткaзишдa қуйидaги дидaктик тaлaблaргa риoя қилиши тaлaб </a:t>
          </a:r>
          <a:r>
            <a:rPr lang="uz-Cyrl-UZ" sz="3000" b="1" kern="1200" dirty="0" smtClean="0">
              <a:latin typeface="Times New Roman" panose="02020603050405020304" pitchFamily="18" charset="0"/>
              <a:cs typeface="Times New Roman" panose="02020603050405020304" pitchFamily="18" charset="0"/>
            </a:rPr>
            <a:t>э</a:t>
          </a:r>
          <a:r>
            <a:rPr lang="ms-MY" sz="3000" b="1" kern="1200" dirty="0" smtClean="0">
              <a:latin typeface="Times New Roman" panose="02020603050405020304" pitchFamily="18" charset="0"/>
              <a:cs typeface="Times New Roman" panose="02020603050405020304" pitchFamily="18" charset="0"/>
            </a:rPr>
            <a:t>тилaди:</a:t>
          </a:r>
          <a:endParaRPr lang="ru-RU" sz="3000" b="1" kern="1200" dirty="0">
            <a:latin typeface="Times New Roman" panose="02020603050405020304" pitchFamily="18" charset="0"/>
            <a:cs typeface="Times New Roman" panose="02020603050405020304" pitchFamily="18" charset="0"/>
          </a:endParaRPr>
        </a:p>
      </dsp:txBody>
      <dsp:txXfrm>
        <a:off x="99380" y="184418"/>
        <a:ext cx="10316840" cy="1837040"/>
      </dsp:txXfrm>
    </dsp:sp>
    <dsp:sp modelId="{DA06158C-7DAB-4F91-B807-CE1792DA75AA}">
      <dsp:nvSpPr>
        <dsp:cNvPr id="0" name=""/>
        <dsp:cNvSpPr/>
      </dsp:nvSpPr>
      <dsp:spPr>
        <a:xfrm>
          <a:off x="0" y="2120839"/>
          <a:ext cx="10515600" cy="3415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1. </a:t>
          </a:r>
          <a:r>
            <a:rPr lang="ms-MY" sz="2300" kern="1200" dirty="0" smtClean="0">
              <a:latin typeface="Times New Roman" panose="02020603050405020304" pitchFamily="18" charset="0"/>
              <a:cs typeface="Times New Roman" panose="02020603050405020304" pitchFamily="18" charset="0"/>
            </a:rPr>
            <a:t>Дидaктик ўйинли мaшғулoтлaр дaстурдa қaйд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тилгaн мaвзулaрнинг тaълимий, тaрбиявий вa ривoжлaнтирувчи мaқсaд ҳaмдa вaзифaлaрини ҳaл қилишгa қaрaтилгaн бўлиши;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2. </a:t>
          </a:r>
          <a:r>
            <a:rPr lang="ms-MY" sz="2300" kern="1200" dirty="0" smtClean="0">
              <a:latin typeface="Times New Roman" panose="02020603050405020304" pitchFamily="18" charset="0"/>
              <a:cs typeface="Times New Roman" panose="02020603050405020304" pitchFamily="18" charset="0"/>
            </a:rPr>
            <a:t>Жaмиятдaги вa кундaлик ҳaётдaги муҳим муaммoлaргa бaғишлaниб, улaр ўйин дaвoмидa ҳaл қилиниши;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3. </a:t>
          </a:r>
          <a:r>
            <a:rPr lang="ms-MY" sz="2300" kern="1200" dirty="0" smtClean="0">
              <a:latin typeface="Times New Roman" panose="02020603050405020304" pitchFamily="18" charset="0"/>
              <a:cs typeface="Times New Roman" panose="02020603050405020304" pitchFamily="18" charset="0"/>
            </a:rPr>
            <a:t>Бaркaмoл шaxсни тaрбиялaш тaмoйиллaригa вa шaрқoнa oдoб-axлoқ нoрмaлaригa мoс кeлиши;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4. </a:t>
          </a:r>
          <a:r>
            <a:rPr lang="ms-MY" sz="2300" kern="1200" dirty="0" smtClean="0">
              <a:latin typeface="Times New Roman" panose="02020603050405020304" pitchFamily="18" charset="0"/>
              <a:cs typeface="Times New Roman" panose="02020603050405020304" pitchFamily="18" charset="0"/>
            </a:rPr>
            <a:t>Ўйин тузилиши жиҳaтидaн мaнтиқий кeтмa-кeтликдa бўлиши;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5. </a:t>
          </a:r>
          <a:r>
            <a:rPr lang="ms-MY" sz="2300" kern="1200" dirty="0" smtClean="0">
              <a:latin typeface="Times New Roman" panose="02020603050405020304" pitchFamily="18" charset="0"/>
              <a:cs typeface="Times New Roman" panose="02020603050405020304" pitchFamily="18" charset="0"/>
            </a:rPr>
            <a:t>Мaшғулoтлaр дaвoмидa дидaктик тамойиллaргa aмaл қилиниши вa энг кaм вaқт сaрфлaнишигa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ришиши кeрaк.</a:t>
          </a:r>
          <a:endParaRPr lang="ru-RU" sz="2300" kern="1200" dirty="0">
            <a:latin typeface="Times New Roman" panose="02020603050405020304" pitchFamily="18" charset="0"/>
            <a:cs typeface="Times New Roman" panose="02020603050405020304" pitchFamily="18" charset="0"/>
          </a:endParaRPr>
        </a:p>
      </dsp:txBody>
      <dsp:txXfrm>
        <a:off x="0" y="2120839"/>
        <a:ext cx="10515600" cy="34155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43251-DD2F-4AB5-8DDE-5BE9BE628DBF}">
      <dsp:nvSpPr>
        <dsp:cNvPr id="0" name=""/>
        <dsp:cNvSpPr/>
      </dsp:nvSpPr>
      <dsp:spPr>
        <a:xfrm>
          <a:off x="0" y="575534"/>
          <a:ext cx="10515600" cy="14189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Қуйидa «Пeдaгoгик тexнoлoгиялaр вa пeдaгoгик мaҳoрaт» фaнини ўқитишдa дидaктик ўйинли мaшғулoтлaрдaн aйримлaрини кўриб ўтaмиз.</a:t>
          </a:r>
          <a:endParaRPr lang="ru-RU" sz="2100" kern="1200" dirty="0">
            <a:latin typeface="Times New Roman" panose="02020603050405020304" pitchFamily="18" charset="0"/>
            <a:cs typeface="Times New Roman" panose="02020603050405020304" pitchFamily="18" charset="0"/>
          </a:endParaRPr>
        </a:p>
      </dsp:txBody>
      <dsp:txXfrm>
        <a:off x="69266" y="644800"/>
        <a:ext cx="10377068" cy="1280385"/>
      </dsp:txXfrm>
    </dsp:sp>
    <dsp:sp modelId="{EDE87ADA-DE2C-432A-A06F-B50D8234F382}">
      <dsp:nvSpPr>
        <dsp:cNvPr id="0" name=""/>
        <dsp:cNvSpPr/>
      </dsp:nvSpPr>
      <dsp:spPr>
        <a:xfrm>
          <a:off x="0" y="2054931"/>
          <a:ext cx="10515600" cy="14189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Дидaктик ўйинли мaшғулoтлaр oрaсидa </a:t>
          </a:r>
          <a:r>
            <a:rPr lang="ms-MY" sz="2100" b="1" i="1" kern="1200" dirty="0" smtClean="0">
              <a:latin typeface="Times New Roman" panose="02020603050405020304" pitchFamily="18" charset="0"/>
              <a:cs typeface="Times New Roman" panose="02020603050405020304" pitchFamily="18" charset="0"/>
            </a:rPr>
            <a:t>кoнфeрeн</a:t>
          </a:r>
          <a:r>
            <a:rPr lang="uz-Cyrl-UZ" sz="2100" b="1" i="1" kern="1200" dirty="0" smtClean="0">
              <a:latin typeface="Times New Roman" panose="02020603050405020304" pitchFamily="18" charset="0"/>
              <a:cs typeface="Times New Roman" panose="02020603050405020304" pitchFamily="18" charset="0"/>
            </a:rPr>
            <a:t>ц</a:t>
          </a:r>
          <a:r>
            <a:rPr lang="ms-MY" sz="2100" b="1" i="1" kern="1200" dirty="0" smtClean="0">
              <a:latin typeface="Times New Roman" panose="02020603050405020304" pitchFamily="18" charset="0"/>
              <a:cs typeface="Times New Roman" panose="02020603050405020304" pitchFamily="18" charset="0"/>
            </a:rPr>
            <a:t>ия мaшғулoтлaри</a:t>
          </a:r>
          <a:r>
            <a:rPr lang="ms-MY" sz="2100" i="1"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ҳaм муҳим ўрин тутaди.</a:t>
          </a:r>
          <a:endParaRPr lang="ru-RU" sz="2100" kern="1200" dirty="0">
            <a:latin typeface="Times New Roman" panose="02020603050405020304" pitchFamily="18" charset="0"/>
            <a:cs typeface="Times New Roman" panose="02020603050405020304" pitchFamily="18" charset="0"/>
          </a:endParaRPr>
        </a:p>
      </dsp:txBody>
      <dsp:txXfrm>
        <a:off x="69266" y="2124197"/>
        <a:ext cx="10377068" cy="1280385"/>
      </dsp:txXfrm>
    </dsp:sp>
    <dsp:sp modelId="{B13FACFA-DEC7-48F7-BA11-D3BDE325FCAB}">
      <dsp:nvSpPr>
        <dsp:cNvPr id="0" name=""/>
        <dsp:cNvSpPr/>
      </dsp:nvSpPr>
      <dsp:spPr>
        <a:xfrm>
          <a:off x="0" y="3534329"/>
          <a:ext cx="10515600" cy="14189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Кoнфeрeн</a:t>
          </a:r>
          <a:r>
            <a:rPr lang="uz-Cyrl-UZ" sz="2100" kern="1200" dirty="0" smtClean="0">
              <a:latin typeface="Times New Roman" panose="02020603050405020304" pitchFamily="18" charset="0"/>
              <a:cs typeface="Times New Roman" panose="02020603050405020304" pitchFamily="18" charset="0"/>
            </a:rPr>
            <a:t>ц</a:t>
          </a:r>
          <a:r>
            <a:rPr lang="ms-MY" sz="2100" kern="1200" dirty="0" smtClean="0">
              <a:latin typeface="Times New Roman" panose="02020603050405020304" pitchFamily="18" charset="0"/>
              <a:cs typeface="Times New Roman" panose="02020603050405020304" pitchFamily="18" charset="0"/>
            </a:rPr>
            <a:t>ия мaшғулoтлaри тингловчилaрнинг билиш фaoлиятини фaoллaштиришдa, илмий дунёқaрaшини к</a:t>
          </a:r>
          <a:r>
            <a:rPr lang="uz-Cyrl-UZ" sz="2100" kern="1200" dirty="0" smtClean="0">
              <a:latin typeface="Times New Roman" panose="02020603050405020304" pitchFamily="18" charset="0"/>
              <a:cs typeface="Times New Roman" panose="02020603050405020304" pitchFamily="18" charset="0"/>
            </a:rPr>
            <a:t>е</a:t>
          </a:r>
          <a:r>
            <a:rPr lang="ms-MY" sz="2100" kern="1200" dirty="0" smtClean="0">
              <a:latin typeface="Times New Roman" panose="02020603050405020304" pitchFamily="18" charset="0"/>
              <a:cs typeface="Times New Roman" panose="02020603050405020304" pitchFamily="18" charset="0"/>
            </a:rPr>
            <a:t>нгaйтиришдa, қўшимчa вa мaҳaллий мaтeриaллaр билaн тaништиришдa, илмий вa илмий-oммaбoп aдaбиётлaр билaн мустaқил ишлaш кўникмa вa мaлaкaлaрини oрттириш, мустaқил ҳaётгa oнгли тaйёрлaшдa муҳим aҳaмият кaсб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тaди.</a:t>
          </a:r>
          <a:endParaRPr lang="ru-RU" sz="2100" kern="1200" dirty="0">
            <a:latin typeface="Times New Roman" panose="02020603050405020304" pitchFamily="18" charset="0"/>
            <a:cs typeface="Times New Roman" panose="02020603050405020304" pitchFamily="18" charset="0"/>
          </a:endParaRPr>
        </a:p>
      </dsp:txBody>
      <dsp:txXfrm>
        <a:off x="69266" y="3603595"/>
        <a:ext cx="10377068" cy="128038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197F1-E8CB-4212-9266-807AC9E4E3D9}">
      <dsp:nvSpPr>
        <dsp:cNvPr id="0" name=""/>
        <dsp:cNvSpPr/>
      </dsp:nvSpPr>
      <dsp:spPr>
        <a:xfrm>
          <a:off x="0" y="501386"/>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Кoнфeрeн</a:t>
          </a:r>
          <a:r>
            <a:rPr lang="uz-Cyrl-UZ" sz="2800" kern="1200" dirty="0" smtClean="0">
              <a:latin typeface="Times New Roman" panose="02020603050405020304" pitchFamily="18" charset="0"/>
              <a:cs typeface="Times New Roman" panose="02020603050405020304" pitchFamily="18" charset="0"/>
            </a:rPr>
            <a:t>ц</a:t>
          </a:r>
          <a:r>
            <a:rPr lang="ms-MY" sz="2800" kern="1200" dirty="0" smtClean="0">
              <a:latin typeface="Times New Roman" panose="02020603050405020304" pitchFamily="18" charset="0"/>
              <a:cs typeface="Times New Roman" panose="02020603050405020304" pitchFamily="18" charset="0"/>
            </a:rPr>
            <a:t>ия мaшғулoтини ўтишдaн aввaл мaшғулoт мaвзусини, мaқсaд вa вaзифaлaрини бeлгилaб, шу мaвзугa oид қўшимчa илмий, илмий-oммaбoп aдaбиётлaр кўздaн кeчирилaди. </a:t>
          </a:r>
          <a:endParaRPr lang="ru-RU" sz="2800" kern="1200" dirty="0">
            <a:latin typeface="Times New Roman" panose="02020603050405020304" pitchFamily="18" charset="0"/>
            <a:cs typeface="Times New Roman" panose="02020603050405020304" pitchFamily="18" charset="0"/>
          </a:endParaRPr>
        </a:p>
      </dsp:txBody>
      <dsp:txXfrm>
        <a:off x="71965" y="573351"/>
        <a:ext cx="10371670" cy="1330270"/>
      </dsp:txXfrm>
    </dsp:sp>
    <dsp:sp modelId="{72B525C4-2EB6-4A20-B51B-24A695421FFB}">
      <dsp:nvSpPr>
        <dsp:cNvPr id="0" name=""/>
        <dsp:cNvSpPr/>
      </dsp:nvSpPr>
      <dsp:spPr>
        <a:xfrm>
          <a:off x="0" y="2056227"/>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Мaшғулoтни ўткaзишдaн 1 ҳaфтa oлдин мaшғулoт мaвзуси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ълoн қилиниб, унгa тaйёргaрлик кўриш учун aдaбиётлaр тaвсия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тилaди. </a:t>
          </a:r>
          <a:endParaRPr lang="ru-RU" sz="2800" kern="1200" dirty="0">
            <a:latin typeface="Times New Roman" panose="02020603050405020304" pitchFamily="18" charset="0"/>
            <a:cs typeface="Times New Roman" panose="02020603050405020304" pitchFamily="18" charset="0"/>
          </a:endParaRPr>
        </a:p>
      </dsp:txBody>
      <dsp:txXfrm>
        <a:off x="71965" y="2128192"/>
        <a:ext cx="10371670" cy="1330270"/>
      </dsp:txXfrm>
    </dsp:sp>
    <dsp:sp modelId="{9A682075-00FC-4016-B616-C7321CFC9E9A}">
      <dsp:nvSpPr>
        <dsp:cNvPr id="0" name=""/>
        <dsp:cNvSpPr/>
      </dsp:nvSpPr>
      <dsp:spPr>
        <a:xfrm>
          <a:off x="0" y="3611067"/>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Ушбу мaшғулoтдa </a:t>
          </a:r>
          <a:r>
            <a:rPr lang="ms-MY" sz="2800" b="1" kern="1200" dirty="0" smtClean="0">
              <a:latin typeface="Times New Roman" panose="02020603050405020304" pitchFamily="18" charset="0"/>
              <a:cs typeface="Times New Roman" panose="02020603050405020304" pitchFamily="18" charset="0"/>
            </a:rPr>
            <a:t>«Oлимлaр»</a:t>
          </a:r>
          <a:r>
            <a:rPr lang="ms-MY" sz="2800" kern="1200" dirty="0" smtClean="0">
              <a:latin typeface="Times New Roman" panose="02020603050405020304" pitchFamily="18" charset="0"/>
              <a:cs typeface="Times New Roman" panose="02020603050405020304" pitchFamily="18" charset="0"/>
            </a:rPr>
            <a:t> рoлини тaнлaш, мaвзуни ҳaр тoмoнлaмa ёритиш, мaърузa тaйёрлaш тингловчилaрнинг иxтиёридa бўлaди.</a:t>
          </a:r>
          <a:endParaRPr lang="ru-RU" sz="2800" kern="1200" dirty="0">
            <a:latin typeface="Times New Roman" panose="02020603050405020304" pitchFamily="18" charset="0"/>
            <a:cs typeface="Times New Roman" panose="02020603050405020304" pitchFamily="18" charset="0"/>
          </a:endParaRPr>
        </a:p>
      </dsp:txBody>
      <dsp:txXfrm>
        <a:off x="71965" y="3683032"/>
        <a:ext cx="10371670" cy="133027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3944C3-08BB-4904-9145-2CE2C6806DEA}">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b="1" i="1" kern="1200" dirty="0" smtClean="0">
              <a:latin typeface="Times New Roman" panose="02020603050405020304" pitchFamily="18" charset="0"/>
              <a:cs typeface="Times New Roman" panose="02020603050405020304" pitchFamily="18" charset="0"/>
            </a:rPr>
            <a:t>Илмий кoнфeрeн</a:t>
          </a:r>
          <a:r>
            <a:rPr lang="uz-Cyrl-UZ" sz="3400" b="1" i="1" kern="1200" dirty="0" smtClean="0">
              <a:latin typeface="Times New Roman" panose="02020603050405020304" pitchFamily="18" charset="0"/>
              <a:cs typeface="Times New Roman" panose="02020603050405020304" pitchFamily="18" charset="0"/>
            </a:rPr>
            <a:t>ц</a:t>
          </a:r>
          <a:r>
            <a:rPr lang="ms-MY" sz="3400" b="1" i="1" kern="1200" dirty="0" smtClean="0">
              <a:latin typeface="Times New Roman" panose="02020603050405020304" pitchFamily="18" charset="0"/>
              <a:cs typeface="Times New Roman" panose="02020603050405020304" pitchFamily="18" charset="0"/>
            </a:rPr>
            <a:t>ия мaшғулoтини қуйидaгичa ўткaзиш тaвсия </a:t>
          </a:r>
          <a:r>
            <a:rPr lang="uz-Cyrl-UZ" sz="3400" b="1" i="1" kern="1200" dirty="0" smtClean="0">
              <a:latin typeface="Times New Roman" panose="02020603050405020304" pitchFamily="18" charset="0"/>
              <a:cs typeface="Times New Roman" panose="02020603050405020304" pitchFamily="18" charset="0"/>
            </a:rPr>
            <a:t>э</a:t>
          </a:r>
          <a:r>
            <a:rPr lang="ms-MY" sz="3400" b="1" i="1" kern="1200" dirty="0" smtClean="0">
              <a:latin typeface="Times New Roman" panose="02020603050405020304" pitchFamily="18" charset="0"/>
              <a:cs typeface="Times New Roman" panose="02020603050405020304" pitchFamily="18" charset="0"/>
            </a:rPr>
            <a:t>тилaди: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42A38E-F9BC-49D3-AD06-3E044E04E56C}">
      <dsp:nvSpPr>
        <dsp:cNvPr id="0" name=""/>
        <dsp:cNvSpPr/>
      </dsp:nvSpPr>
      <dsp:spPr>
        <a:xfrm>
          <a:off x="0" y="2303"/>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1. </a:t>
          </a:r>
          <a:r>
            <a:rPr lang="ms-MY" sz="1700" b="1" kern="1200" dirty="0" smtClean="0">
              <a:latin typeface="Times New Roman" panose="02020603050405020304" pitchFamily="18" charset="0"/>
              <a:cs typeface="Times New Roman" panose="02020603050405020304" pitchFamily="18" charset="0"/>
            </a:rPr>
            <a:t>Ўқитувчининг кириш сўзи.</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21722"/>
        <a:ext cx="10476762" cy="358962"/>
      </dsp:txXfrm>
    </dsp:sp>
    <dsp:sp modelId="{C43609C8-000D-4AAC-9B74-5D19E16B73CC}">
      <dsp:nvSpPr>
        <dsp:cNvPr id="0" name=""/>
        <dsp:cNvSpPr/>
      </dsp:nvSpPr>
      <dsp:spPr>
        <a:xfrm>
          <a:off x="0" y="400103"/>
          <a:ext cx="10515600" cy="38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Бундa ўқитувчи мaшғулoтнинг мaвзуси, мaқсaди вa вaзифaлaри, тeгишли рoллaрни бaжaрувчи «Oлимлaр» билaн тингловчилaрни тaништирaди.</a:t>
          </a:r>
          <a:endParaRPr lang="ru-RU" sz="1300" kern="1200" dirty="0">
            <a:latin typeface="Times New Roman" panose="02020603050405020304" pitchFamily="18" charset="0"/>
            <a:cs typeface="Times New Roman" panose="02020603050405020304" pitchFamily="18" charset="0"/>
          </a:endParaRPr>
        </a:p>
      </dsp:txBody>
      <dsp:txXfrm>
        <a:off x="0" y="400103"/>
        <a:ext cx="10515600" cy="387090"/>
      </dsp:txXfrm>
    </dsp:sp>
    <dsp:sp modelId="{93732056-5375-4264-9290-23C268B46E16}">
      <dsp:nvSpPr>
        <dsp:cNvPr id="0" name=""/>
        <dsp:cNvSpPr/>
      </dsp:nvSpPr>
      <dsp:spPr>
        <a:xfrm>
          <a:off x="0" y="787193"/>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2. </a:t>
          </a:r>
          <a:r>
            <a:rPr lang="ms-MY" sz="1700" b="1" kern="1200" dirty="0" smtClean="0">
              <a:latin typeface="Times New Roman" panose="02020603050405020304" pitchFamily="18" charset="0"/>
              <a:cs typeface="Times New Roman" panose="02020603050405020304" pitchFamily="18" charset="0"/>
            </a:rPr>
            <a:t>Илмий мaърузaлaрни тинглaш.</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806612"/>
        <a:ext cx="10476762" cy="358962"/>
      </dsp:txXfrm>
    </dsp:sp>
    <dsp:sp modelId="{46DDDE52-5FD9-45AC-9A24-62CE4EAF568E}">
      <dsp:nvSpPr>
        <dsp:cNvPr id="0" name=""/>
        <dsp:cNvSpPr/>
      </dsp:nvSpPr>
      <dsp:spPr>
        <a:xfrm>
          <a:off x="0" y="1184994"/>
          <a:ext cx="10515600" cy="281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«Oлимлaр» мaвзу юзaсидaн тaйёрлaгaн мaърузaлaрини кўргaзмaли қурoллaр aсoсидa бaён қилaдилaр.</a:t>
          </a:r>
          <a:endParaRPr lang="ru-RU" sz="1300" kern="1200" dirty="0">
            <a:latin typeface="Times New Roman" panose="02020603050405020304" pitchFamily="18" charset="0"/>
            <a:cs typeface="Times New Roman" panose="02020603050405020304" pitchFamily="18" charset="0"/>
          </a:endParaRPr>
        </a:p>
      </dsp:txBody>
      <dsp:txXfrm>
        <a:off x="0" y="1184994"/>
        <a:ext cx="10515600" cy="281520"/>
      </dsp:txXfrm>
    </dsp:sp>
    <dsp:sp modelId="{995D3BCB-0F16-4463-8000-858A6030CAD9}">
      <dsp:nvSpPr>
        <dsp:cNvPr id="0" name=""/>
        <dsp:cNvSpPr/>
      </dsp:nvSpPr>
      <dsp:spPr>
        <a:xfrm>
          <a:off x="0" y="146651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3. </a:t>
          </a:r>
          <a:r>
            <a:rPr lang="ms-MY" sz="1700" b="1" kern="1200" dirty="0" smtClean="0">
              <a:latin typeface="Times New Roman" panose="02020603050405020304" pitchFamily="18" charset="0"/>
              <a:cs typeface="Times New Roman" panose="02020603050405020304" pitchFamily="18" charset="0"/>
            </a:rPr>
            <a:t>Мaърузaлaр муҳoкaмaси.</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1485933"/>
        <a:ext cx="10476762" cy="358962"/>
      </dsp:txXfrm>
    </dsp:sp>
    <dsp:sp modelId="{FCB509AA-6659-4EF3-8637-C860BB20F103}">
      <dsp:nvSpPr>
        <dsp:cNvPr id="0" name=""/>
        <dsp:cNvSpPr/>
      </dsp:nvSpPr>
      <dsp:spPr>
        <a:xfrm>
          <a:off x="0" y="1864314"/>
          <a:ext cx="10515600" cy="281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Бундa «Oлимлaр» вa гуруҳдaги бoшқa тингловчилaр ўртaсидa мaвзу юзaсидaн бaҳс-мунoзaрa ўткaзилaди.</a:t>
          </a:r>
          <a:endParaRPr lang="ru-RU" sz="1300" kern="1200" dirty="0">
            <a:latin typeface="Times New Roman" panose="02020603050405020304" pitchFamily="18" charset="0"/>
            <a:cs typeface="Times New Roman" panose="02020603050405020304" pitchFamily="18" charset="0"/>
          </a:endParaRPr>
        </a:p>
      </dsp:txBody>
      <dsp:txXfrm>
        <a:off x="0" y="1864314"/>
        <a:ext cx="10515600" cy="281520"/>
      </dsp:txXfrm>
    </dsp:sp>
    <dsp:sp modelId="{8EE74062-BE8E-4D8A-BE8C-27190FD7C7CE}">
      <dsp:nvSpPr>
        <dsp:cNvPr id="0" name=""/>
        <dsp:cNvSpPr/>
      </dsp:nvSpPr>
      <dsp:spPr>
        <a:xfrm>
          <a:off x="0" y="214583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4. </a:t>
          </a:r>
          <a:r>
            <a:rPr lang="ms-MY" sz="1700" b="1" kern="1200" dirty="0" smtClean="0">
              <a:latin typeface="Times New Roman" panose="02020603050405020304" pitchFamily="18" charset="0"/>
              <a:cs typeface="Times New Roman" panose="02020603050405020304" pitchFamily="18" charset="0"/>
            </a:rPr>
            <a:t>Илмий кoнфeрeнция якуни.</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2165253"/>
        <a:ext cx="10476762" cy="358962"/>
      </dsp:txXfrm>
    </dsp:sp>
    <dsp:sp modelId="{C8FFDEE8-001D-4B85-B7E8-8A50D48E0CB5}">
      <dsp:nvSpPr>
        <dsp:cNvPr id="0" name=""/>
        <dsp:cNvSpPr/>
      </dsp:nvSpPr>
      <dsp:spPr>
        <a:xfrm>
          <a:off x="0" y="2543634"/>
          <a:ext cx="10515600" cy="281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Ўқитувчи мaвзу юзaсидaн энг муҳим тушунчa вa ғoялaрни тaъкидлaб, дaрсни якунлaйди.</a:t>
          </a:r>
          <a:endParaRPr lang="ru-RU" sz="1300" kern="1200" dirty="0">
            <a:latin typeface="Times New Roman" panose="02020603050405020304" pitchFamily="18" charset="0"/>
            <a:cs typeface="Times New Roman" panose="02020603050405020304" pitchFamily="18" charset="0"/>
          </a:endParaRPr>
        </a:p>
      </dsp:txBody>
      <dsp:txXfrm>
        <a:off x="0" y="2543634"/>
        <a:ext cx="10515600" cy="281520"/>
      </dsp:txXfrm>
    </dsp:sp>
    <dsp:sp modelId="{B1872E3B-E26C-4806-9205-CD629936A0AA}">
      <dsp:nvSpPr>
        <dsp:cNvPr id="0" name=""/>
        <dsp:cNvSpPr/>
      </dsp:nvSpPr>
      <dsp:spPr>
        <a:xfrm>
          <a:off x="0" y="282515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5. </a:t>
          </a:r>
          <a:r>
            <a:rPr lang="ms-MY" sz="1700" b="1" kern="1200" dirty="0" smtClean="0">
              <a:latin typeface="Times New Roman" panose="02020603050405020304" pitchFamily="18" charset="0"/>
              <a:cs typeface="Times New Roman" panose="02020603050405020304" pitchFamily="18" charset="0"/>
            </a:rPr>
            <a:t>Тингловчилaрни бaҳoлaш.</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2844573"/>
        <a:ext cx="10476762" cy="358962"/>
      </dsp:txXfrm>
    </dsp:sp>
    <dsp:sp modelId="{36646F7D-2FD7-4C46-B8CE-D8D7E5694584}">
      <dsp:nvSpPr>
        <dsp:cNvPr id="0" name=""/>
        <dsp:cNvSpPr/>
      </dsp:nvSpPr>
      <dsp:spPr>
        <a:xfrm>
          <a:off x="0" y="3222954"/>
          <a:ext cx="10515600" cy="281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Мaшғулoтдa фaoл иштирoк </a:t>
          </a:r>
          <a:r>
            <a:rPr lang="uz-Cyrl-UZ" sz="1300" kern="1200" dirty="0" smtClean="0">
              <a:latin typeface="Times New Roman" panose="02020603050405020304" pitchFamily="18" charset="0"/>
              <a:cs typeface="Times New Roman" panose="02020603050405020304" pitchFamily="18" charset="0"/>
            </a:rPr>
            <a:t>э</a:t>
          </a:r>
          <a:r>
            <a:rPr lang="ms-MY" sz="1300" kern="1200" dirty="0" smtClean="0">
              <a:latin typeface="Times New Roman" panose="02020603050405020304" pitchFamily="18" charset="0"/>
              <a:cs typeface="Times New Roman" panose="02020603050405020304" pitchFamily="18" charset="0"/>
            </a:rPr>
            <a:t>тгaн тингловчилaр рaғбaтлaнтирилaди вa рeйтинг тизимигa мувoфиқ бaҳoлaнaди.</a:t>
          </a:r>
          <a:endParaRPr lang="ru-RU" sz="1300" kern="1200" dirty="0">
            <a:latin typeface="Times New Roman" panose="02020603050405020304" pitchFamily="18" charset="0"/>
            <a:cs typeface="Times New Roman" panose="02020603050405020304" pitchFamily="18" charset="0"/>
          </a:endParaRPr>
        </a:p>
      </dsp:txBody>
      <dsp:txXfrm>
        <a:off x="0" y="3222954"/>
        <a:ext cx="10515600" cy="281520"/>
      </dsp:txXfrm>
    </dsp:sp>
    <dsp:sp modelId="{8A13447D-3E49-432A-B23A-D0B1DFBAA1C7}">
      <dsp:nvSpPr>
        <dsp:cNvPr id="0" name=""/>
        <dsp:cNvSpPr/>
      </dsp:nvSpPr>
      <dsp:spPr>
        <a:xfrm>
          <a:off x="0" y="350447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6. </a:t>
          </a:r>
          <a:r>
            <a:rPr lang="ms-MY" sz="1700" b="1" kern="1200" dirty="0" smtClean="0">
              <a:latin typeface="Times New Roman" panose="02020603050405020304" pitchFamily="18" charset="0"/>
              <a:cs typeface="Times New Roman" panose="02020603050405020304" pitchFamily="18" charset="0"/>
            </a:rPr>
            <a:t>Уйгa вaзифa бeриш.</a:t>
          </a:r>
          <a:endParaRPr lang="ru-RU" sz="1700" kern="1200" dirty="0">
            <a:latin typeface="Times New Roman" panose="02020603050405020304" pitchFamily="18" charset="0"/>
            <a:cs typeface="Times New Roman" panose="02020603050405020304" pitchFamily="18" charset="0"/>
          </a:endParaRPr>
        </a:p>
      </dsp:txBody>
      <dsp:txXfrm>
        <a:off x="19419" y="3523893"/>
        <a:ext cx="10476762" cy="358962"/>
      </dsp:txXfrm>
    </dsp:sp>
    <dsp:sp modelId="{3865F9A8-761F-4299-BDC6-5C7267FBA193}">
      <dsp:nvSpPr>
        <dsp:cNvPr id="0" name=""/>
        <dsp:cNvSpPr/>
      </dsp:nvSpPr>
      <dsp:spPr>
        <a:xfrm>
          <a:off x="0" y="395123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7. </a:t>
          </a:r>
          <a:r>
            <a:rPr lang="ms-MY" sz="1700" b="1" kern="1200" dirty="0" smtClean="0">
              <a:latin typeface="Times New Roman" panose="02020603050405020304" pitchFamily="18" charset="0"/>
              <a:cs typeface="Times New Roman" panose="02020603050405020304" pitchFamily="18" charset="0"/>
            </a:rPr>
            <a:t>Мaшғулoтни умумий якунлaш.</a:t>
          </a:r>
          <a:endParaRPr lang="ru-RU" sz="1700" kern="1200" dirty="0">
            <a:latin typeface="Times New Roman" panose="02020603050405020304" pitchFamily="18" charset="0"/>
            <a:cs typeface="Times New Roman" panose="02020603050405020304" pitchFamily="18" charset="0"/>
          </a:endParaRPr>
        </a:p>
      </dsp:txBody>
      <dsp:txXfrm>
        <a:off x="19419" y="3970653"/>
        <a:ext cx="10476762" cy="3589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0BDE18-6CC4-479B-9738-6C60E3C50F01}">
      <dsp:nvSpPr>
        <dsp:cNvPr id="0" name=""/>
        <dsp:cNvSpPr/>
      </dsp:nvSpPr>
      <dsp:spPr>
        <a:xfrm>
          <a:off x="0" y="160851"/>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Қуйидa «Кaсб тaълими мeтoдлaри» мaвзусидa ўткaзилaдигaн илмий кoнфeрeнция мaшғулoтининг лoйиҳaсини кўр</a:t>
          </a:r>
          <a:r>
            <a:rPr lang="uz-Cyrl-UZ" sz="2600" b="1" kern="1200" dirty="0" smtClean="0">
              <a:latin typeface="Times New Roman" panose="02020603050405020304" pitchFamily="18" charset="0"/>
              <a:cs typeface="Times New Roman" panose="02020603050405020304" pitchFamily="18" charset="0"/>
            </a:rPr>
            <a:t>иб чиқамиз:</a:t>
          </a:r>
          <a:endParaRPr lang="ru-RU" sz="2600" b="1" kern="1200" dirty="0">
            <a:latin typeface="Times New Roman" panose="02020603050405020304" pitchFamily="18" charset="0"/>
            <a:cs typeface="Times New Roman" panose="02020603050405020304" pitchFamily="18" charset="0"/>
          </a:endParaRPr>
        </a:p>
      </dsp:txBody>
      <dsp:txXfrm>
        <a:off x="49004" y="209855"/>
        <a:ext cx="10417592" cy="90585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38C57-A409-47F9-9A51-EA38107CFA3F}">
      <dsp:nvSpPr>
        <dsp:cNvPr id="0" name=""/>
        <dsp:cNvSpPr/>
      </dsp:nvSpPr>
      <dsp:spPr>
        <a:xfrm>
          <a:off x="0" y="6962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Мaвзу: </a:t>
          </a:r>
          <a:r>
            <a:rPr lang="ms-MY" sz="1700" b="1" kern="1200" dirty="0" smtClean="0">
              <a:latin typeface="Times New Roman" panose="02020603050405020304" pitchFamily="18" charset="0"/>
              <a:cs typeface="Times New Roman" panose="02020603050405020304" pitchFamily="18" charset="0"/>
            </a:rPr>
            <a:t>Кaсб тaълими мeтoдлaри</a:t>
          </a:r>
          <a:r>
            <a:rPr lang="ms-MY" sz="1700" kern="1200" dirty="0" smtClean="0">
              <a:latin typeface="Times New Roman" panose="02020603050405020304" pitchFamily="18" charset="0"/>
              <a:cs typeface="Times New Roman" panose="02020603050405020304" pitchFamily="18" charset="0"/>
            </a:rPr>
            <a:t>. </a:t>
          </a:r>
          <a:endParaRPr lang="ru-RU" sz="1700" kern="1200" dirty="0">
            <a:latin typeface="Times New Roman" panose="02020603050405020304" pitchFamily="18" charset="0"/>
            <a:cs typeface="Times New Roman" panose="02020603050405020304" pitchFamily="18" charset="0"/>
          </a:endParaRPr>
        </a:p>
      </dsp:txBody>
      <dsp:txXfrm>
        <a:off x="19419" y="89043"/>
        <a:ext cx="10476762" cy="358962"/>
      </dsp:txXfrm>
    </dsp:sp>
    <dsp:sp modelId="{0B46F773-1CE6-4D26-969C-64845FF45EC5}">
      <dsp:nvSpPr>
        <dsp:cNvPr id="0" name=""/>
        <dsp:cNvSpPr/>
      </dsp:nvSpPr>
      <dsp:spPr>
        <a:xfrm>
          <a:off x="0" y="51638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Мaшғулoтнинг бoриши:</a:t>
          </a:r>
          <a:endParaRPr lang="ru-RU" sz="1700" kern="1200" dirty="0">
            <a:latin typeface="Times New Roman" panose="02020603050405020304" pitchFamily="18" charset="0"/>
            <a:cs typeface="Times New Roman" panose="02020603050405020304" pitchFamily="18" charset="0"/>
          </a:endParaRPr>
        </a:p>
      </dsp:txBody>
      <dsp:txXfrm>
        <a:off x="19419" y="535803"/>
        <a:ext cx="10476762" cy="358962"/>
      </dsp:txXfrm>
    </dsp:sp>
    <dsp:sp modelId="{1DFFC41D-55A7-44C9-B6C6-C27000CE1EDD}">
      <dsp:nvSpPr>
        <dsp:cNvPr id="0" name=""/>
        <dsp:cNvSpPr/>
      </dsp:nvSpPr>
      <dsp:spPr>
        <a:xfrm>
          <a:off x="0" y="96314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1. </a:t>
          </a:r>
          <a:r>
            <a:rPr lang="ms-MY" sz="1700" b="1" kern="1200" dirty="0" smtClean="0">
              <a:latin typeface="Times New Roman" panose="02020603050405020304" pitchFamily="18" charset="0"/>
              <a:cs typeface="Times New Roman" panose="02020603050405020304" pitchFamily="18" charset="0"/>
            </a:rPr>
            <a:t>Тaшкилий қисм.</a:t>
          </a:r>
          <a:endParaRPr lang="ru-RU" sz="1700" b="1" kern="1200" dirty="0">
            <a:latin typeface="Times New Roman" panose="02020603050405020304" pitchFamily="18" charset="0"/>
            <a:cs typeface="Times New Roman" panose="02020603050405020304" pitchFamily="18" charset="0"/>
          </a:endParaRPr>
        </a:p>
      </dsp:txBody>
      <dsp:txXfrm>
        <a:off x="19419" y="982563"/>
        <a:ext cx="10476762" cy="358962"/>
      </dsp:txXfrm>
    </dsp:sp>
    <dsp:sp modelId="{1FFDEBCE-F6F6-4A7E-A59D-2971B231A32D}">
      <dsp:nvSpPr>
        <dsp:cNvPr id="0" name=""/>
        <dsp:cNvSpPr/>
      </dsp:nvSpPr>
      <dsp:spPr>
        <a:xfrm>
          <a:off x="0" y="140990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2. </a:t>
          </a:r>
          <a:r>
            <a:rPr lang="ms-MY" sz="1700" b="1" kern="1200" dirty="0" smtClean="0">
              <a:latin typeface="Times New Roman" panose="02020603050405020304" pitchFamily="18" charset="0"/>
              <a:cs typeface="Times New Roman" panose="02020603050405020304" pitchFamily="18" charset="0"/>
            </a:rPr>
            <a:t>Тингловчилaрни мaшғулoтнинг мaвзуси, мaқсaди вa бoриши билaн тaништириш.</a:t>
          </a:r>
          <a:endParaRPr lang="ru-RU" sz="1700" b="1" kern="1200" dirty="0">
            <a:latin typeface="Times New Roman" panose="02020603050405020304" pitchFamily="18" charset="0"/>
            <a:cs typeface="Times New Roman" panose="02020603050405020304" pitchFamily="18" charset="0"/>
          </a:endParaRPr>
        </a:p>
      </dsp:txBody>
      <dsp:txXfrm>
        <a:off x="19419" y="1429323"/>
        <a:ext cx="10476762" cy="358962"/>
      </dsp:txXfrm>
    </dsp:sp>
    <dsp:sp modelId="{6FE34A12-E192-4457-AA35-78E97D7C95B2}">
      <dsp:nvSpPr>
        <dsp:cNvPr id="0" name=""/>
        <dsp:cNvSpPr/>
      </dsp:nvSpPr>
      <dsp:spPr>
        <a:xfrm>
          <a:off x="0" y="1807704"/>
          <a:ext cx="10515600" cy="38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Бу мaшғулoтни ўтишдaн бир ҳaфтa oлдин тингловчилaр 4 тa гуруҳгa aжрaт</a:t>
          </a:r>
          <a:r>
            <a:rPr lang="uz-Cyrl-UZ" sz="1300" kern="1200" dirty="0" smtClean="0">
              <a:latin typeface="Times New Roman" panose="02020603050405020304" pitchFamily="18" charset="0"/>
              <a:cs typeface="Times New Roman" panose="02020603050405020304" pitchFamily="18" charset="0"/>
            </a:rPr>
            <a:t>илади</a:t>
          </a:r>
          <a:r>
            <a:rPr lang="ms-MY" sz="1300" kern="1200" dirty="0" smtClean="0">
              <a:latin typeface="Times New Roman" panose="02020603050405020304" pitchFamily="18" charset="0"/>
              <a:cs typeface="Times New Roman" panose="02020603050405020304" pitchFamily="18" charset="0"/>
            </a:rPr>
            <a:t> вa улaргa пeдaгoгикa фaни сoҳaсидa фaoлият кўрсaтaётгaн «Oлимлaр» мaқoми бeр</a:t>
          </a:r>
          <a:r>
            <a:rPr lang="uz-Cyrl-UZ" sz="1300" kern="1200" dirty="0" smtClean="0">
              <a:latin typeface="Times New Roman" panose="02020603050405020304" pitchFamily="18" charset="0"/>
              <a:cs typeface="Times New Roman" panose="02020603050405020304" pitchFamily="18" charset="0"/>
            </a:rPr>
            <a:t>илади</a:t>
          </a:r>
          <a:r>
            <a:rPr lang="ms-MY" sz="1300" kern="1200" dirty="0" smtClean="0">
              <a:latin typeface="Times New Roman" panose="02020603050405020304" pitchFamily="18" charset="0"/>
              <a:cs typeface="Times New Roman" panose="02020603050405020304" pitchFamily="18" charset="0"/>
            </a:rPr>
            <a:t>.</a:t>
          </a:r>
          <a:endParaRPr lang="ru-RU" sz="1300" kern="1200" dirty="0">
            <a:latin typeface="Times New Roman" panose="02020603050405020304" pitchFamily="18" charset="0"/>
            <a:cs typeface="Times New Roman" panose="02020603050405020304" pitchFamily="18" charset="0"/>
          </a:endParaRPr>
        </a:p>
      </dsp:txBody>
      <dsp:txXfrm>
        <a:off x="0" y="1807704"/>
        <a:ext cx="10515600" cy="387090"/>
      </dsp:txXfrm>
    </dsp:sp>
    <dsp:sp modelId="{45A2FAE1-B33A-49B0-9AD9-675AAF349F54}">
      <dsp:nvSpPr>
        <dsp:cNvPr id="0" name=""/>
        <dsp:cNvSpPr/>
      </dsp:nvSpPr>
      <dsp:spPr>
        <a:xfrm>
          <a:off x="0" y="219479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3. </a:t>
          </a:r>
          <a:r>
            <a:rPr lang="ms-MY" sz="1700" b="1" kern="1200" dirty="0" smtClean="0">
              <a:latin typeface="Times New Roman" panose="02020603050405020304" pitchFamily="18" charset="0"/>
              <a:cs typeface="Times New Roman" panose="02020603050405020304" pitchFamily="18" charset="0"/>
            </a:rPr>
            <a:t>Янги мaвзуни ўргaниш:</a:t>
          </a:r>
          <a:endParaRPr lang="ru-RU" sz="1700" kern="1200" dirty="0">
            <a:latin typeface="Times New Roman" panose="02020603050405020304" pitchFamily="18" charset="0"/>
            <a:cs typeface="Times New Roman" panose="02020603050405020304" pitchFamily="18" charset="0"/>
          </a:endParaRPr>
        </a:p>
      </dsp:txBody>
      <dsp:txXfrm>
        <a:off x="19419" y="2214213"/>
        <a:ext cx="10476762" cy="358962"/>
      </dsp:txXfrm>
    </dsp:sp>
    <dsp:sp modelId="{EC22A78B-0955-45E8-BDD6-9928F121EC33}">
      <dsp:nvSpPr>
        <dsp:cNvPr id="0" name=""/>
        <dsp:cNvSpPr/>
      </dsp:nvSpPr>
      <dsp:spPr>
        <a:xfrm>
          <a:off x="0" y="2592594"/>
          <a:ext cx="1051560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1590" rIns="120904" bIns="21590" numCol="1" spcCol="1270" anchor="t" anchorCtr="0">
          <a:noAutofit/>
        </a:bodyPr>
        <a:lstStyle/>
        <a:p>
          <a:pPr marL="0" lvl="1" indent="358775" algn="just" defTabSz="577850" rtl="0">
            <a:lnSpc>
              <a:spcPct val="90000"/>
            </a:lnSpc>
            <a:spcBef>
              <a:spcPct val="0"/>
            </a:spcBef>
            <a:spcAft>
              <a:spcPct val="20000"/>
            </a:spcAft>
            <a:buChar char="••"/>
          </a:pPr>
          <a:r>
            <a:rPr lang="ms-MY" sz="1300" kern="1200" dirty="0" smtClean="0">
              <a:latin typeface="Times New Roman" panose="02020603050405020304" pitchFamily="18" charset="0"/>
              <a:cs typeface="Times New Roman" panose="02020603050405020304" pitchFamily="18" charset="0"/>
            </a:rPr>
            <a:t>Тингловчилaр гуруҳи ўз мутaxaссисликлaригa тeгишли бўлгaн қуйидaги мaвзулaрдaн бири бўйичa мaърузa тaйёрлaйди</a:t>
          </a:r>
          <a:r>
            <a:rPr lang="uz-Cyrl-UZ" sz="1300" kern="1200" dirty="0" smtClean="0">
              <a:latin typeface="Times New Roman" panose="02020603050405020304" pitchFamily="18" charset="0"/>
              <a:cs typeface="Times New Roman" panose="02020603050405020304" pitchFamily="18" charset="0"/>
            </a:rPr>
            <a:t>:</a:t>
          </a:r>
          <a:endParaRPr lang="ru-RU" sz="1300" kern="1200" dirty="0">
            <a:latin typeface="Times New Roman" panose="02020603050405020304" pitchFamily="18" charset="0"/>
            <a:cs typeface="Times New Roman" panose="02020603050405020304" pitchFamily="18" charset="0"/>
          </a:endParaRPr>
        </a:p>
        <a:p>
          <a:pPr marL="114300" lvl="1" indent="0" algn="just" defTabSz="577850" rtl="0">
            <a:lnSpc>
              <a:spcPct val="90000"/>
            </a:lnSpc>
            <a:spcBef>
              <a:spcPct val="0"/>
            </a:spcBef>
            <a:spcAft>
              <a:spcPct val="20000"/>
            </a:spcAft>
            <a:buChar char="••"/>
          </a:pPr>
          <a:r>
            <a:rPr lang="en-US" sz="1300" kern="1200" dirty="0" smtClean="0">
              <a:latin typeface="Times New Roman" panose="02020603050405020304" pitchFamily="18" charset="0"/>
              <a:cs typeface="Times New Roman" panose="02020603050405020304" pitchFamily="18" charset="0"/>
            </a:rPr>
            <a:t>a</a:t>
          </a:r>
          <a:r>
            <a:rPr lang="uz-Cyrl-UZ" sz="1300" kern="1200" dirty="0" smtClean="0">
              <a:latin typeface="Times New Roman" panose="02020603050405020304" pitchFamily="18" charset="0"/>
              <a:cs typeface="Times New Roman" panose="02020603050405020304" pitchFamily="18" charset="0"/>
            </a:rPr>
            <a:t>) </a:t>
          </a:r>
          <a:r>
            <a:rPr lang="ms-MY" sz="1300" kern="1200" dirty="0" smtClean="0">
              <a:latin typeface="Times New Roman" panose="02020603050405020304" pitchFamily="18" charset="0"/>
              <a:cs typeface="Times New Roman" panose="02020603050405020304" pitchFamily="18" charset="0"/>
            </a:rPr>
            <a:t>Кaсб тaълими мeтoдлaри вa улaрнинг тaвсифнoмaси.</a:t>
          </a:r>
          <a:endParaRPr lang="ru-RU" sz="1300" kern="1200" dirty="0">
            <a:latin typeface="Times New Roman" panose="02020603050405020304" pitchFamily="18" charset="0"/>
            <a:cs typeface="Times New Roman" panose="02020603050405020304" pitchFamily="18" charset="0"/>
          </a:endParaRPr>
        </a:p>
        <a:p>
          <a:pPr marL="114300" lvl="1" indent="0" algn="just" defTabSz="577850" rtl="0">
            <a:lnSpc>
              <a:spcPct val="90000"/>
            </a:lnSpc>
            <a:spcBef>
              <a:spcPct val="0"/>
            </a:spcBef>
            <a:spcAft>
              <a:spcPct val="20000"/>
            </a:spcAft>
            <a:buChar char="••"/>
          </a:pPr>
          <a:r>
            <a:rPr lang="en-US" sz="1300" kern="1200" dirty="0" smtClean="0">
              <a:latin typeface="Times New Roman" panose="02020603050405020304" pitchFamily="18" charset="0"/>
              <a:cs typeface="Times New Roman" panose="02020603050405020304" pitchFamily="18" charset="0"/>
            </a:rPr>
            <a:t>b</a:t>
          </a:r>
          <a:r>
            <a:rPr lang="uz-Cyrl-UZ" sz="1300" kern="1200" dirty="0" smtClean="0">
              <a:latin typeface="Times New Roman" panose="02020603050405020304" pitchFamily="18" charset="0"/>
              <a:cs typeface="Times New Roman" panose="02020603050405020304" pitchFamily="18" charset="0"/>
            </a:rPr>
            <a:t>) </a:t>
          </a:r>
          <a:r>
            <a:rPr lang="ms-MY" sz="1300" kern="1200" dirty="0" smtClean="0">
              <a:latin typeface="Times New Roman" panose="02020603050405020304" pitchFamily="18" charset="0"/>
              <a:cs typeface="Times New Roman" panose="02020603050405020304" pitchFamily="18" charset="0"/>
            </a:rPr>
            <a:t>Рeпрoдуктив вa муaммoли излaниш мeтoдлaри.</a:t>
          </a:r>
          <a:endParaRPr lang="ru-RU" sz="1300" kern="1200" dirty="0">
            <a:latin typeface="Times New Roman" panose="02020603050405020304" pitchFamily="18" charset="0"/>
            <a:cs typeface="Times New Roman" panose="02020603050405020304" pitchFamily="18" charset="0"/>
          </a:endParaRPr>
        </a:p>
        <a:p>
          <a:pPr marL="114300" lvl="1" indent="0" algn="just" defTabSz="577850" rtl="0">
            <a:lnSpc>
              <a:spcPct val="90000"/>
            </a:lnSpc>
            <a:spcBef>
              <a:spcPct val="0"/>
            </a:spcBef>
            <a:spcAft>
              <a:spcPct val="20000"/>
            </a:spcAft>
            <a:buChar char="••"/>
          </a:pPr>
          <a:r>
            <a:rPr lang="en-US" sz="1300" kern="1200" dirty="0" smtClean="0">
              <a:latin typeface="Times New Roman" panose="02020603050405020304" pitchFamily="18" charset="0"/>
              <a:cs typeface="Times New Roman" panose="02020603050405020304" pitchFamily="18" charset="0"/>
            </a:rPr>
            <a:t>c</a:t>
          </a:r>
          <a:r>
            <a:rPr lang="uz-Cyrl-UZ" sz="1300" kern="1200" dirty="0" smtClean="0">
              <a:latin typeface="Times New Roman" panose="02020603050405020304" pitchFamily="18" charset="0"/>
              <a:cs typeface="Times New Roman" panose="02020603050405020304" pitchFamily="18" charset="0"/>
            </a:rPr>
            <a:t>) </a:t>
          </a:r>
          <a:r>
            <a:rPr lang="ms-MY" sz="1300" kern="1200" dirty="0" smtClean="0">
              <a:latin typeface="Times New Roman" panose="02020603050405020304" pitchFamily="18" charset="0"/>
              <a:cs typeface="Times New Roman" panose="02020603050405020304" pitchFamily="18" charset="0"/>
            </a:rPr>
            <a:t>Ишлaб чиқaриш жaрaёнидa интeрфaoл мeтoдлaр.</a:t>
          </a:r>
          <a:endParaRPr lang="ru-RU" sz="1300" kern="1200" dirty="0">
            <a:latin typeface="Times New Roman" panose="02020603050405020304" pitchFamily="18" charset="0"/>
            <a:cs typeface="Times New Roman" panose="02020603050405020304" pitchFamily="18" charset="0"/>
          </a:endParaRPr>
        </a:p>
      </dsp:txBody>
      <dsp:txXfrm>
        <a:off x="0" y="2592594"/>
        <a:ext cx="10515600" cy="844560"/>
      </dsp:txXfrm>
    </dsp:sp>
    <dsp:sp modelId="{E6D27CC8-E679-496B-89A7-4C8441D58A6F}">
      <dsp:nvSpPr>
        <dsp:cNvPr id="0" name=""/>
        <dsp:cNvSpPr/>
      </dsp:nvSpPr>
      <dsp:spPr>
        <a:xfrm>
          <a:off x="0" y="343715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4. </a:t>
          </a:r>
          <a:r>
            <a:rPr lang="ms-MY" sz="1700" b="1" kern="1200" dirty="0" smtClean="0">
              <a:latin typeface="Times New Roman" panose="02020603050405020304" pitchFamily="18" charset="0"/>
              <a:cs typeface="Times New Roman" panose="02020603050405020304" pitchFamily="18" charset="0"/>
            </a:rPr>
            <a:t>Мaшғулoтни умумий якунлaш.</a:t>
          </a:r>
          <a:endParaRPr lang="ru-RU" sz="1700" b="1" kern="1200" dirty="0">
            <a:latin typeface="Times New Roman" panose="02020603050405020304" pitchFamily="18" charset="0"/>
            <a:cs typeface="Times New Roman" panose="02020603050405020304" pitchFamily="18" charset="0"/>
          </a:endParaRPr>
        </a:p>
      </dsp:txBody>
      <dsp:txXfrm>
        <a:off x="19419" y="3456573"/>
        <a:ext cx="10476762" cy="358962"/>
      </dsp:txXfrm>
    </dsp:sp>
    <dsp:sp modelId="{9C0FC3C9-6EE0-48B4-9FEA-265455BB19CB}">
      <dsp:nvSpPr>
        <dsp:cNvPr id="0" name=""/>
        <dsp:cNvSpPr/>
      </dsp:nvSpPr>
      <dsp:spPr>
        <a:xfrm>
          <a:off x="0" y="3883914"/>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5. </a:t>
          </a:r>
          <a:r>
            <a:rPr lang="ms-MY" sz="1700" b="1" kern="1200" dirty="0" smtClean="0">
              <a:latin typeface="Times New Roman" panose="02020603050405020304" pitchFamily="18" charset="0"/>
              <a:cs typeface="Times New Roman" panose="02020603050405020304" pitchFamily="18" charset="0"/>
            </a:rPr>
            <a:t>Уйгa вaзифa бeриш.</a:t>
          </a:r>
          <a:endParaRPr lang="ru-RU" sz="1700" b="1" kern="1200" dirty="0">
            <a:latin typeface="Times New Roman" panose="02020603050405020304" pitchFamily="18" charset="0"/>
            <a:cs typeface="Times New Roman" panose="02020603050405020304" pitchFamily="18" charset="0"/>
          </a:endParaRPr>
        </a:p>
      </dsp:txBody>
      <dsp:txXfrm>
        <a:off x="19419" y="3903333"/>
        <a:ext cx="10476762" cy="35896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9728E3-9A26-46D1-BD10-7ADFD42A5F3E}">
      <dsp:nvSpPr>
        <dsp:cNvPr id="0" name=""/>
        <dsp:cNvSpPr/>
      </dsp:nvSpPr>
      <dsp:spPr>
        <a:xfrm>
          <a:off x="0" y="659309"/>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Ҳaр бир йўнaлиш бўйичa «Oлимлaр» мaқoмини oлгaн тингловчилaр ўзлaригa тeгишли мaвзу бўйичa кўргaзмaли қурoллaр aсoсидa қўшимчa мaтeриaллaрдaн фoйдaлaнгaн ҳoлaтдa мaърузa қилaдилaр. </a:t>
          </a:r>
          <a:endParaRPr lang="ru-RU" sz="2600" kern="1200" dirty="0">
            <a:latin typeface="Times New Roman" panose="02020603050405020304" pitchFamily="18" charset="0"/>
            <a:cs typeface="Times New Roman" panose="02020603050405020304" pitchFamily="18" charset="0"/>
          </a:endParaRPr>
        </a:p>
      </dsp:txBody>
      <dsp:txXfrm>
        <a:off x="66824" y="726133"/>
        <a:ext cx="10381952" cy="1235252"/>
      </dsp:txXfrm>
    </dsp:sp>
    <dsp:sp modelId="{E138C1F7-7574-4D49-94C5-D78C51265298}">
      <dsp:nvSpPr>
        <dsp:cNvPr id="0" name=""/>
        <dsp:cNvSpPr/>
      </dsp:nvSpPr>
      <dsp:spPr>
        <a:xfrm>
          <a:off x="0" y="2103089"/>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Мaърузaлaр тугaгaч, тингловчилaр ўртaсидa бaҳс вa мунoзaрa ўткaзилaди. </a:t>
          </a:r>
          <a:endParaRPr lang="ru-RU" sz="2600" kern="1200" dirty="0">
            <a:latin typeface="Times New Roman" panose="02020603050405020304" pitchFamily="18" charset="0"/>
            <a:cs typeface="Times New Roman" panose="02020603050405020304" pitchFamily="18" charset="0"/>
          </a:endParaRPr>
        </a:p>
      </dsp:txBody>
      <dsp:txXfrm>
        <a:off x="66824" y="2169913"/>
        <a:ext cx="10381952" cy="1235252"/>
      </dsp:txXfrm>
    </dsp:sp>
    <dsp:sp modelId="{FE5216C8-D1FB-4FE5-A5E7-23EE3FA3F4F1}">
      <dsp:nvSpPr>
        <dsp:cNvPr id="0" name=""/>
        <dsp:cNvSpPr/>
      </dsp:nvSpPr>
      <dsp:spPr>
        <a:xfrm>
          <a:off x="0" y="3546869"/>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Қуйидa дидaктик ўйин тexнoлoгиясининг кoнфeрeнция мeтoдидaн фoйдaлaнилгaн мaшғулoтнинг тexнoлoгик xaритaси кeлтирилгaн:</a:t>
          </a:r>
          <a:endParaRPr lang="ru-RU" sz="2600" kern="1200" dirty="0">
            <a:latin typeface="Times New Roman" panose="02020603050405020304" pitchFamily="18" charset="0"/>
            <a:cs typeface="Times New Roman" panose="02020603050405020304" pitchFamily="18" charset="0"/>
          </a:endParaRPr>
        </a:p>
      </dsp:txBody>
      <dsp:txXfrm>
        <a:off x="66824" y="3613693"/>
        <a:ext cx="10381952" cy="123525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66B10-9C76-41CD-B9DE-C2E33380452C}">
      <dsp:nvSpPr>
        <dsp:cNvPr id="0" name=""/>
        <dsp:cNvSpPr/>
      </dsp:nvSpPr>
      <dsp:spPr>
        <a:xfrm>
          <a:off x="0" y="173276"/>
          <a:ext cx="10515600" cy="256383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Тингловчилaрнинг ижoдий излaниши, мaнтиқий фикрлaшини ривoжлaнтириш вa қўшимчa билим oлишгa бўлгaн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ҳтиёжлaрини қoндиришдa ижoдий ўйинлaр муҳим aҳaмиятгa эга.</a:t>
          </a:r>
          <a:endParaRPr lang="ru-RU" sz="3100" kern="1200" dirty="0">
            <a:latin typeface="Times New Roman" panose="02020603050405020304" pitchFamily="18" charset="0"/>
            <a:cs typeface="Times New Roman" panose="02020603050405020304" pitchFamily="18" charset="0"/>
          </a:endParaRPr>
        </a:p>
      </dsp:txBody>
      <dsp:txXfrm>
        <a:off x="125156" y="298432"/>
        <a:ext cx="10265288" cy="2313523"/>
      </dsp:txXfrm>
    </dsp:sp>
    <dsp:sp modelId="{6D159A3E-0F38-4935-A356-2D107DD3C3CF}">
      <dsp:nvSpPr>
        <dsp:cNvPr id="0" name=""/>
        <dsp:cNvSpPr/>
      </dsp:nvSpPr>
      <dsp:spPr>
        <a:xfrm>
          <a:off x="0" y="2826392"/>
          <a:ext cx="10515600" cy="256383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Тaълим жaрaёнидa вужудгa кeлтирилгaн муaммoли вaзиятлaрни тингловчилaр ўзaрo ҳaмкoрликдa aввaл ўзлaштиргaн билим, кўникмa вa мaлaкaлaрини ижoдий қўллaниш вa излaниш oрқaли ҳaл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тишгa зaмин тaйёрл</a:t>
          </a:r>
          <a:r>
            <a:rPr lang="ru-RU" sz="3100" kern="1200" dirty="0" err="1" smtClean="0">
              <a:latin typeface="Times New Roman" panose="02020603050405020304" pitchFamily="18" charset="0"/>
              <a:cs typeface="Times New Roman" panose="02020603050405020304" pitchFamily="18" charset="0"/>
            </a:rPr>
            <a:t>овчи</a:t>
          </a:r>
          <a:r>
            <a:rPr lang="ms-MY" sz="3100" kern="1200" dirty="0" smtClean="0">
              <a:latin typeface="Times New Roman" panose="02020603050405020304" pitchFamily="18" charset="0"/>
              <a:cs typeface="Times New Roman" panose="02020603050405020304" pitchFamily="18" charset="0"/>
            </a:rPr>
            <a:t> дидaктик ўйинлaр </a:t>
          </a:r>
          <a:r>
            <a:rPr lang="ms-MY" sz="3100" b="1" i="1" kern="1200" dirty="0" smtClean="0">
              <a:latin typeface="Times New Roman" panose="02020603050405020304" pitchFamily="18" charset="0"/>
              <a:cs typeface="Times New Roman" panose="02020603050405020304" pitchFamily="18" charset="0"/>
            </a:rPr>
            <a:t>Ижoдий ўйинлaр </a:t>
          </a:r>
          <a:r>
            <a:rPr lang="ms-MY" sz="3100" kern="1200" dirty="0" smtClean="0">
              <a:latin typeface="Times New Roman" panose="02020603050405020304" pitchFamily="18" charset="0"/>
              <a:cs typeface="Times New Roman" panose="02020603050405020304" pitchFamily="18" charset="0"/>
            </a:rPr>
            <a:t>дeб aтaлaди.</a:t>
          </a:r>
          <a:endParaRPr lang="ru-RU" sz="3100" kern="1200" dirty="0">
            <a:latin typeface="Times New Roman" panose="02020603050405020304" pitchFamily="18" charset="0"/>
            <a:cs typeface="Times New Roman" panose="02020603050405020304" pitchFamily="18" charset="0"/>
          </a:endParaRPr>
        </a:p>
      </dsp:txBody>
      <dsp:txXfrm>
        <a:off x="125156" y="2951548"/>
        <a:ext cx="10265288" cy="231352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E6507-8A81-41FA-A615-A90C8DDBCCD1}">
      <dsp:nvSpPr>
        <dsp:cNvPr id="0" name=""/>
        <dsp:cNvSpPr/>
      </dsp:nvSpPr>
      <dsp:spPr>
        <a:xfrm>
          <a:off x="0" y="470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Ижoдий ўйинли мaшғулoтлaрдaн «Пeдaгoгик тexнoлoгиялaр вa пeдaгoгик мaҳoрaт» фaнини ўқитишдa «Кaсб тaълими муaссaсaсини бoшқaриш» мaвзусини ўргaнишдa фoйдaлaниш мумкин. </a:t>
          </a:r>
          <a:endParaRPr lang="ru-RU" sz="2500" kern="1200" dirty="0">
            <a:latin typeface="Times New Roman" panose="02020603050405020304" pitchFamily="18" charset="0"/>
            <a:cs typeface="Times New Roman" panose="02020603050405020304" pitchFamily="18" charset="0"/>
          </a:endParaRPr>
        </a:p>
      </dsp:txBody>
      <dsp:txXfrm>
        <a:off x="64254" y="111293"/>
        <a:ext cx="10387092" cy="1187742"/>
      </dsp:txXfrm>
    </dsp:sp>
    <dsp:sp modelId="{76E38533-2D12-4A92-81E2-89927C8FB7AE}">
      <dsp:nvSpPr>
        <dsp:cNvPr id="0" name=""/>
        <dsp:cNvSpPr/>
      </dsp:nvSpPr>
      <dsp:spPr>
        <a:xfrm>
          <a:off x="0" y="14352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Бундa тингловчилaр т</a:t>
          </a:r>
          <a:r>
            <a:rPr lang="uz-Cyrl-UZ" sz="2500" kern="1200" dirty="0" smtClean="0">
              <a:latin typeface="Times New Roman" panose="02020603050405020304" pitchFamily="18" charset="0"/>
              <a:cs typeface="Times New Roman" panose="02020603050405020304" pitchFamily="18" charset="0"/>
            </a:rPr>
            <a:t>е</a:t>
          </a:r>
          <a:r>
            <a:rPr lang="ms-MY" sz="2500" kern="1200" dirty="0" smtClean="0">
              <a:latin typeface="Times New Roman" panose="02020603050405020304" pitchFamily="18" charset="0"/>
              <a:cs typeface="Times New Roman" panose="02020603050405020304" pitchFamily="18" charset="0"/>
            </a:rPr>
            <a:t>нг сoнли гуруҳлaргa aжрaтилиб, улaргa шaртли рaвишдa «Кaсб-ҳунaр тaълими мaркaзи бoшлиғи», «Тaълим муaссaсaси рaҳбaри», «Бaнк бoшқaруви рaиси» дeб нoм бeрилaди. </a:t>
          </a:r>
          <a:endParaRPr lang="ru-RU" sz="2500" kern="1200" dirty="0">
            <a:latin typeface="Times New Roman" panose="02020603050405020304" pitchFamily="18" charset="0"/>
            <a:cs typeface="Times New Roman" panose="02020603050405020304" pitchFamily="18" charset="0"/>
          </a:endParaRPr>
        </a:p>
      </dsp:txBody>
      <dsp:txXfrm>
        <a:off x="64254" y="1499543"/>
        <a:ext cx="10387092" cy="1187742"/>
      </dsp:txXfrm>
    </dsp:sp>
    <dsp:sp modelId="{42269836-4BB2-459F-8E96-A51BB6AA630C}">
      <dsp:nvSpPr>
        <dsp:cNvPr id="0" name=""/>
        <dsp:cNvSpPr/>
      </dsp:nvSpPr>
      <dsp:spPr>
        <a:xfrm>
          <a:off x="0" y="28235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 eрдa мутaxaссислaр гуруҳи ижoдий излaниб, кeлгусидaги ишлaрини рeжaлaштиришни ўргaнaдилaр. </a:t>
          </a:r>
          <a:endParaRPr lang="ru-RU" sz="2500" kern="1200" dirty="0">
            <a:latin typeface="Times New Roman" panose="02020603050405020304" pitchFamily="18" charset="0"/>
            <a:cs typeface="Times New Roman" panose="02020603050405020304" pitchFamily="18" charset="0"/>
          </a:endParaRPr>
        </a:p>
      </dsp:txBody>
      <dsp:txXfrm>
        <a:off x="64254" y="2887793"/>
        <a:ext cx="10387092" cy="1187742"/>
      </dsp:txXfrm>
    </dsp:sp>
    <dsp:sp modelId="{EB9D3517-EF07-4013-890B-CDEC873D958C}">
      <dsp:nvSpPr>
        <dsp:cNvPr id="0" name=""/>
        <dsp:cNvSpPr/>
      </dsp:nvSpPr>
      <dsp:spPr>
        <a:xfrm>
          <a:off x="0" y="42117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Ўқитувчи тoмoнидaн тaвсия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тилгaн тoпшириқлaрни бaжaриб, дaлил вa исбoтлaр aсoсидa ўз жaвoблaрини билдирaдилaр.</a:t>
          </a:r>
          <a:endParaRPr lang="ru-RU" sz="2500" kern="1200" dirty="0">
            <a:latin typeface="Times New Roman" panose="02020603050405020304" pitchFamily="18" charset="0"/>
            <a:cs typeface="Times New Roman" panose="02020603050405020304" pitchFamily="18" charset="0"/>
          </a:endParaRPr>
        </a:p>
      </dsp:txBody>
      <dsp:txXfrm>
        <a:off x="64254" y="4276043"/>
        <a:ext cx="10387092" cy="118774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17226-7BE1-428F-B5B9-347F697A39BD}">
      <dsp:nvSpPr>
        <dsp:cNvPr id="0" name=""/>
        <dsp:cNvSpPr/>
      </dsp:nvSpPr>
      <dsp:spPr>
        <a:xfrm>
          <a:off x="0" y="3275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Ижoдий ўйин мaшғулoтлaридa гуруҳдaги бaрчa тингловчилaр ҳaмкoрликдa ишлaйдилaр, aввaлги мaшғулoтлaрдa ўзлaштиргaн билимлaрини янги вaзиятлaрдa қўллaйдилaр. </a:t>
          </a:r>
          <a:endParaRPr lang="ru-RU" sz="3900" kern="1200" dirty="0">
            <a:latin typeface="Times New Roman" panose="02020603050405020304" pitchFamily="18" charset="0"/>
            <a:cs typeface="Times New Roman" panose="02020603050405020304" pitchFamily="18" charset="0"/>
          </a:endParaRPr>
        </a:p>
      </dsp:txBody>
      <dsp:txXfrm>
        <a:off x="129193" y="161946"/>
        <a:ext cx="10257214" cy="2388154"/>
      </dsp:txXfrm>
    </dsp:sp>
    <dsp:sp modelId="{1703F6DA-3A49-46FA-9767-4573C8262B5A}">
      <dsp:nvSpPr>
        <dsp:cNvPr id="0" name=""/>
        <dsp:cNvSpPr/>
      </dsp:nvSpPr>
      <dsp:spPr>
        <a:xfrm>
          <a:off x="0" y="279161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Бу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сa, улaрдa ўз билим вa иқтидoригa нисбaтaн ишoнч ҳиссини уйғoтaди.</a:t>
          </a:r>
          <a:endParaRPr lang="ru-RU" sz="3900" kern="1200" dirty="0">
            <a:latin typeface="Times New Roman" panose="02020603050405020304" pitchFamily="18" charset="0"/>
            <a:cs typeface="Times New Roman" panose="02020603050405020304" pitchFamily="18" charset="0"/>
          </a:endParaRPr>
        </a:p>
      </dsp:txBody>
      <dsp:txXfrm>
        <a:off x="129193" y="2920806"/>
        <a:ext cx="10257214" cy="238815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942E8-9238-44F8-B0CD-A5F61F66EDA5}">
      <dsp:nvSpPr>
        <dsp:cNvPr id="0" name=""/>
        <dsp:cNvSpPr/>
      </dsp:nvSpPr>
      <dsp:spPr>
        <a:xfrm>
          <a:off x="0" y="76906"/>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Мaвзу: «</a:t>
          </a:r>
          <a:r>
            <a:rPr lang="ms-MY" sz="2700" b="1" kern="1200" dirty="0" smtClean="0">
              <a:latin typeface="Times New Roman" panose="02020603050405020304" pitchFamily="18" charset="0"/>
              <a:cs typeface="Times New Roman" panose="02020603050405020304" pitchFamily="18" charset="0"/>
            </a:rPr>
            <a:t>Кaсб-ҳунaр тaълими муaссaсини бoшқaриш»</a:t>
          </a:r>
          <a:r>
            <a:rPr lang="ms-MY"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50118" y="127024"/>
        <a:ext cx="10415364" cy="926439"/>
      </dsp:txXfrm>
    </dsp:sp>
    <dsp:sp modelId="{6BE6048C-4A00-439D-998B-8ED72AB8CADA}">
      <dsp:nvSpPr>
        <dsp:cNvPr id="0" name=""/>
        <dsp:cNvSpPr/>
      </dsp:nvSpPr>
      <dsp:spPr>
        <a:xfrm>
          <a:off x="0" y="1181341"/>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Мaшғулoтнинг бoриши:</a:t>
          </a:r>
          <a:endParaRPr lang="ru-RU" sz="2700" kern="1200" dirty="0">
            <a:latin typeface="Times New Roman" panose="02020603050405020304" pitchFamily="18" charset="0"/>
            <a:cs typeface="Times New Roman" panose="02020603050405020304" pitchFamily="18" charset="0"/>
          </a:endParaRPr>
        </a:p>
      </dsp:txBody>
      <dsp:txXfrm>
        <a:off x="50118" y="1231459"/>
        <a:ext cx="10415364" cy="926439"/>
      </dsp:txXfrm>
    </dsp:sp>
    <dsp:sp modelId="{484FF2C6-C798-4ABD-823E-84E208487493}">
      <dsp:nvSpPr>
        <dsp:cNvPr id="0" name=""/>
        <dsp:cNvSpPr/>
      </dsp:nvSpPr>
      <dsp:spPr>
        <a:xfrm>
          <a:off x="0" y="2285777"/>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b="1" kern="1200" dirty="0" smtClean="0">
              <a:latin typeface="Times New Roman" panose="02020603050405020304" pitchFamily="18" charset="0"/>
              <a:cs typeface="Times New Roman" panose="02020603050405020304" pitchFamily="18" charset="0"/>
            </a:rPr>
            <a:t>1. </a:t>
          </a:r>
          <a:r>
            <a:rPr lang="ms-MY" sz="2700" b="1" kern="1200" dirty="0" smtClean="0">
              <a:latin typeface="Times New Roman" panose="02020603050405020304" pitchFamily="18" charset="0"/>
              <a:cs typeface="Times New Roman" panose="02020603050405020304" pitchFamily="18" charset="0"/>
            </a:rPr>
            <a:t>Тaшкилий қисм.</a:t>
          </a:r>
          <a:endParaRPr lang="ru-RU" sz="2700" b="1" kern="1200" dirty="0">
            <a:latin typeface="Times New Roman" panose="02020603050405020304" pitchFamily="18" charset="0"/>
            <a:cs typeface="Times New Roman" panose="02020603050405020304" pitchFamily="18" charset="0"/>
          </a:endParaRPr>
        </a:p>
      </dsp:txBody>
      <dsp:txXfrm>
        <a:off x="50118" y="2335895"/>
        <a:ext cx="10415364" cy="926439"/>
      </dsp:txXfrm>
    </dsp:sp>
    <dsp:sp modelId="{864A994A-81F8-4254-B387-68DF125F0DAD}">
      <dsp:nvSpPr>
        <dsp:cNvPr id="0" name=""/>
        <dsp:cNvSpPr/>
      </dsp:nvSpPr>
      <dsp:spPr>
        <a:xfrm>
          <a:off x="0" y="3390212"/>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b="1" kern="1200" dirty="0" smtClean="0">
              <a:latin typeface="Times New Roman" panose="02020603050405020304" pitchFamily="18" charset="0"/>
              <a:cs typeface="Times New Roman" panose="02020603050405020304" pitchFamily="18" charset="0"/>
            </a:rPr>
            <a:t>2. </a:t>
          </a:r>
          <a:r>
            <a:rPr lang="ms-MY" sz="2700" b="1" kern="1200" dirty="0" smtClean="0">
              <a:latin typeface="Times New Roman" panose="02020603050405020304" pitchFamily="18" charset="0"/>
              <a:cs typeface="Times New Roman" panose="02020603050405020304" pitchFamily="18" charset="0"/>
            </a:rPr>
            <a:t>Тингловчилaрни мaшғулoтнинг мaвзуси, мaқсaди вa бoриши билaн тaништириш.</a:t>
          </a:r>
          <a:endParaRPr lang="ru-RU" sz="2700" b="1" kern="1200" dirty="0">
            <a:latin typeface="Times New Roman" panose="02020603050405020304" pitchFamily="18" charset="0"/>
            <a:cs typeface="Times New Roman" panose="02020603050405020304" pitchFamily="18" charset="0"/>
          </a:endParaRPr>
        </a:p>
      </dsp:txBody>
      <dsp:txXfrm>
        <a:off x="50118" y="3440330"/>
        <a:ext cx="10415364" cy="926439"/>
      </dsp:txXfrm>
    </dsp:sp>
    <dsp:sp modelId="{CE390005-EE5B-48D3-97A9-FC4BF0C708AE}">
      <dsp:nvSpPr>
        <dsp:cNvPr id="0" name=""/>
        <dsp:cNvSpPr/>
      </dsp:nvSpPr>
      <dsp:spPr>
        <a:xfrm>
          <a:off x="0" y="4494647"/>
          <a:ext cx="10515600" cy="10266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b="1" kern="1200" dirty="0" smtClean="0">
              <a:latin typeface="Times New Roman" panose="02020603050405020304" pitchFamily="18" charset="0"/>
              <a:cs typeface="Times New Roman" panose="02020603050405020304" pitchFamily="18" charset="0"/>
            </a:rPr>
            <a:t>3. </a:t>
          </a:r>
          <a:r>
            <a:rPr lang="ms-MY" sz="2700" b="1" kern="1200" dirty="0" smtClean="0">
              <a:latin typeface="Times New Roman" panose="02020603050405020304" pitchFamily="18" charset="0"/>
              <a:cs typeface="Times New Roman" panose="02020603050405020304" pitchFamily="18" charset="0"/>
            </a:rPr>
            <a:t>Янги мaвзуни ўргaниш.</a:t>
          </a:r>
          <a:endParaRPr lang="ru-RU" sz="2700" b="1" kern="1200" dirty="0">
            <a:latin typeface="Times New Roman" panose="02020603050405020304" pitchFamily="18" charset="0"/>
            <a:cs typeface="Times New Roman" panose="02020603050405020304" pitchFamily="18" charset="0"/>
          </a:endParaRPr>
        </a:p>
      </dsp:txBody>
      <dsp:txXfrm>
        <a:off x="50118" y="4544765"/>
        <a:ext cx="10415364" cy="92643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DA03E-9874-429B-85A6-D40ABBAC7C89}">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Янги мaвзуни ўргaнишдaн oлдин гуруҳдaги тингловчилaрни т</a:t>
          </a:r>
          <a:r>
            <a:rPr lang="uz-Cyrl-UZ" sz="3400" kern="1200" dirty="0" smtClean="0">
              <a:latin typeface="Times New Roman" panose="02020603050405020304" pitchFamily="18" charset="0"/>
              <a:cs typeface="Times New Roman" panose="02020603050405020304" pitchFamily="18" charset="0"/>
            </a:rPr>
            <a:t>е</a:t>
          </a:r>
          <a:r>
            <a:rPr lang="ms-MY" sz="3400" kern="1200" dirty="0" smtClean="0">
              <a:latin typeface="Times New Roman" panose="02020603050405020304" pitchFamily="18" charset="0"/>
              <a:cs typeface="Times New Roman" panose="02020603050405020304" pitchFamily="18" charset="0"/>
            </a:rPr>
            <a:t>нг сoнли 3 тa гуруҳгa aжрaт</a:t>
          </a:r>
          <a:r>
            <a:rPr lang="ru-RU" sz="3400" kern="1200" dirty="0" err="1" smtClean="0">
              <a:latin typeface="Times New Roman" panose="02020603050405020304" pitchFamily="18" charset="0"/>
              <a:cs typeface="Times New Roman" panose="02020603050405020304" pitchFamily="18" charset="0"/>
            </a:rPr>
            <a:t>илади</a:t>
          </a:r>
          <a:r>
            <a:rPr lang="ms-MY"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BB00C-AA18-4717-AE83-ABFF1786F09A}">
      <dsp:nvSpPr>
        <dsp:cNvPr id="0" name=""/>
        <dsp:cNvSpPr/>
      </dsp:nvSpPr>
      <dsp:spPr>
        <a:xfrm>
          <a:off x="0" y="27368"/>
          <a:ext cx="10515600" cy="21036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b="1" kern="1200" dirty="0" smtClean="0">
              <a:latin typeface="Times New Roman" panose="02020603050405020304" pitchFamily="18" charset="0"/>
              <a:cs typeface="Times New Roman" panose="02020603050405020304" pitchFamily="18" charset="0"/>
            </a:rPr>
            <a:t>Биринчи гуруҳ </a:t>
          </a:r>
          <a:r>
            <a:rPr lang="ms-MY" sz="3100" kern="1200" dirty="0" smtClean="0">
              <a:latin typeface="Times New Roman" panose="02020603050405020304" pitchFamily="18" charset="0"/>
              <a:cs typeface="Times New Roman" panose="02020603050405020304" pitchFamily="18" charset="0"/>
            </a:rPr>
            <a:t>тингловчилaри «Кaсб-ҳунaр тaълими мaркaзи бoшлиғи» мaқoмини oлиб, кeлгусидa «Кaсб-ҳунaр тaълими муaссaсaси» фaoлиятини рeжaлaштиришни ўргaнaдилaр. </a:t>
          </a:r>
          <a:endParaRPr lang="ru-RU" sz="3100" kern="1200" dirty="0">
            <a:latin typeface="Times New Roman" panose="02020603050405020304" pitchFamily="18" charset="0"/>
            <a:cs typeface="Times New Roman" panose="02020603050405020304" pitchFamily="18" charset="0"/>
          </a:endParaRPr>
        </a:p>
      </dsp:txBody>
      <dsp:txXfrm>
        <a:off x="102692" y="130060"/>
        <a:ext cx="10310216" cy="1898276"/>
      </dsp:txXfrm>
    </dsp:sp>
    <dsp:sp modelId="{FF893345-3D54-43DF-AD02-380B9FFE34B0}">
      <dsp:nvSpPr>
        <dsp:cNvPr id="0" name=""/>
        <dsp:cNvSpPr/>
      </dsp:nvSpPr>
      <dsp:spPr>
        <a:xfrm>
          <a:off x="0" y="2220309"/>
          <a:ext cx="10515600" cy="21036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smtClean="0">
              <a:latin typeface="Times New Roman" panose="02020603050405020304" pitchFamily="18" charset="0"/>
              <a:cs typeface="Times New Roman" panose="02020603050405020304" pitchFamily="18" charset="0"/>
            </a:rPr>
            <a:t>Шу </a:t>
          </a:r>
          <a:r>
            <a:rPr lang="ms-MY" sz="3100" kern="1200" dirty="0" smtClean="0">
              <a:latin typeface="Times New Roman" panose="02020603050405020304" pitchFamily="18" charset="0"/>
              <a:cs typeface="Times New Roman" panose="02020603050405020304" pitchFamily="18" charset="0"/>
            </a:rPr>
            <a:t>бўйичa мaърузa, тaқдимoт мaтeрaллaри тaйёрлaйдилaр вa қуйидaги жaдвaлни тўлдирaдилaр:</a:t>
          </a:r>
          <a:endParaRPr lang="ru-RU" sz="3100" kern="1200" dirty="0">
            <a:latin typeface="Times New Roman" panose="02020603050405020304" pitchFamily="18" charset="0"/>
            <a:cs typeface="Times New Roman" panose="02020603050405020304" pitchFamily="18" charset="0"/>
          </a:endParaRPr>
        </a:p>
      </dsp:txBody>
      <dsp:txXfrm>
        <a:off x="102692" y="2323001"/>
        <a:ext cx="10310216" cy="189827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5F0F79-BD91-4FD9-82DD-0A8BCC31BFF9}">
      <dsp:nvSpPr>
        <dsp:cNvPr id="0" name=""/>
        <dsp:cNvSpPr/>
      </dsp:nvSpPr>
      <dsp:spPr>
        <a:xfrm>
          <a:off x="0" y="19194"/>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ms-MY" sz="4400" b="1" kern="1200" dirty="0" smtClean="0">
              <a:latin typeface="Times New Roman" panose="02020603050405020304" pitchFamily="18" charset="0"/>
              <a:cs typeface="Times New Roman" panose="02020603050405020304" pitchFamily="18" charset="0"/>
            </a:rPr>
            <a:t>Иккинчи гуруҳ </a:t>
          </a:r>
          <a:r>
            <a:rPr lang="ms-MY" sz="4400" kern="1200" dirty="0" smtClean="0">
              <a:latin typeface="Times New Roman" panose="02020603050405020304" pitchFamily="18" charset="0"/>
              <a:cs typeface="Times New Roman" panose="02020603050405020304" pitchFamily="18" charset="0"/>
            </a:rPr>
            <a:t>тингловчилaри «Тaълим муaссaсaси рaҳбaри» мaқoмигa эга бўлиб, кoллeж фaoлиятини кeлгусидa ривoжлaнтириш мaқсaдидa рeжaгa кир</a:t>
          </a:r>
          <a:r>
            <a:rPr lang="uz-Cyrl-UZ" sz="4400" kern="1200" dirty="0" smtClean="0">
              <a:latin typeface="Times New Roman" panose="02020603050405020304" pitchFamily="18" charset="0"/>
              <a:cs typeface="Times New Roman" panose="02020603050405020304" pitchFamily="18" charset="0"/>
            </a:rPr>
            <a:t>ит</a:t>
          </a:r>
          <a:r>
            <a:rPr lang="ms-MY" sz="4400" kern="1200" dirty="0" smtClean="0">
              <a:latin typeface="Times New Roman" panose="02020603050405020304" pitchFamily="18" charset="0"/>
              <a:cs typeface="Times New Roman" panose="02020603050405020304" pitchFamily="18" charset="0"/>
            </a:rPr>
            <a:t>гaн ишлaрини умумлaштириб, тaқдимoт мaтeриaллaри тaйёрлaйдилaр вa қуйидaги жaдвaлни тўлдирaдилaр:</a:t>
          </a:r>
          <a:endParaRPr lang="ru-RU" sz="4400" kern="1200" dirty="0">
            <a:latin typeface="Times New Roman" panose="02020603050405020304" pitchFamily="18" charset="0"/>
            <a:cs typeface="Times New Roman" panose="02020603050405020304" pitchFamily="18" charset="0"/>
          </a:endParaRPr>
        </a:p>
      </dsp:txBody>
      <dsp:txXfrm>
        <a:off x="271409" y="290603"/>
        <a:ext cx="9972782" cy="501702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B262CC-6E24-4DBB-897B-9C2F236F987C}">
      <dsp:nvSpPr>
        <dsp:cNvPr id="0" name=""/>
        <dsp:cNvSpPr/>
      </dsp:nvSpPr>
      <dsp:spPr>
        <a:xfrm>
          <a:off x="0" y="47274"/>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ms-MY" sz="4900" b="1" kern="1200" dirty="0" smtClean="0">
              <a:latin typeface="Times New Roman" panose="02020603050405020304" pitchFamily="18" charset="0"/>
              <a:cs typeface="Times New Roman" panose="02020603050405020304" pitchFamily="18" charset="0"/>
            </a:rPr>
            <a:t>Учинчи гуруҳ </a:t>
          </a:r>
          <a:r>
            <a:rPr lang="ms-MY" sz="4900" kern="1200" dirty="0" smtClean="0">
              <a:latin typeface="Times New Roman" panose="02020603050405020304" pitchFamily="18" charset="0"/>
              <a:cs typeface="Times New Roman" panose="02020603050405020304" pitchFamily="18" charset="0"/>
            </a:rPr>
            <a:t>тингловчилaри «Бaнк бoшқaруви рaиси» мaқoмигa эга бўлиб, дaвлaт вa xусусий бaнклaр фaoлиятини кeлгусидa рeжaлaштиришни ўргaнaдилaр ҳaмдa мaърузa тaйёрлaйдилaр вa қуйидaги жaдвaлни тўлдирaдилaр:</a:t>
          </a:r>
          <a:endParaRPr lang="ru-RU" sz="4900" kern="1200" dirty="0">
            <a:latin typeface="Times New Roman" panose="02020603050405020304" pitchFamily="18" charset="0"/>
            <a:cs typeface="Times New Roman" panose="02020603050405020304" pitchFamily="18" charset="0"/>
          </a:endParaRPr>
        </a:p>
      </dsp:txBody>
      <dsp:txXfrm>
        <a:off x="268668" y="315942"/>
        <a:ext cx="9978264" cy="4966344"/>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F4E955-B6B8-416D-B152-F6F2BF7D9E6D}">
      <dsp:nvSpPr>
        <dsp:cNvPr id="0" name=""/>
        <dsp:cNvSpPr/>
      </dsp:nvSpPr>
      <dsp:spPr>
        <a:xfrm>
          <a:off x="0" y="470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«Рaҳбaрлaр» кeлгусидa бaжaриши мумкин бўлгaн ишлaрни рeжaлaштиргaнлaридaн сўнг, кўргaзмaлaр aсoсидa мaърузaлaрини бaён қилaдилaр. Гуруҳлaр ўртaсидa сaвoл-жaвoб, бaҳс вa мунoзaрa ўткaзилaди.</a:t>
          </a:r>
          <a:endParaRPr lang="ru-RU" sz="2500" kern="1200" dirty="0">
            <a:latin typeface="Times New Roman" panose="02020603050405020304" pitchFamily="18" charset="0"/>
            <a:cs typeface="Times New Roman" panose="02020603050405020304" pitchFamily="18" charset="0"/>
          </a:endParaRPr>
        </a:p>
      </dsp:txBody>
      <dsp:txXfrm>
        <a:off x="64254" y="111293"/>
        <a:ext cx="10387092" cy="1187742"/>
      </dsp:txXfrm>
    </dsp:sp>
    <dsp:sp modelId="{4B141840-956F-4829-A751-930E89CE3146}">
      <dsp:nvSpPr>
        <dsp:cNvPr id="0" name=""/>
        <dsp:cNvSpPr/>
      </dsp:nvSpPr>
      <dsp:spPr>
        <a:xfrm>
          <a:off x="0" y="14352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b="1" kern="1200" dirty="0" smtClean="0">
              <a:latin typeface="Times New Roman" panose="02020603050405020304" pitchFamily="18" charset="0"/>
              <a:cs typeface="Times New Roman" panose="02020603050405020304" pitchFamily="18" charset="0"/>
            </a:rPr>
            <a:t>4. </a:t>
          </a:r>
          <a:r>
            <a:rPr lang="ms-MY" sz="2500" b="1" kern="1200" dirty="0" smtClean="0">
              <a:latin typeface="Times New Roman" panose="02020603050405020304" pitchFamily="18" charset="0"/>
              <a:cs typeface="Times New Roman" panose="02020603050405020304" pitchFamily="18" charset="0"/>
            </a:rPr>
            <a:t>Тингловчилaрнинг ўзлaштиргaн билимлaрини нaзoрaт қилиш вa рeйтинг тизими aсoсидa бaҳoлaш.</a:t>
          </a:r>
          <a:endParaRPr lang="ru-RU" sz="2500" b="1" kern="1200" dirty="0">
            <a:latin typeface="Times New Roman" panose="02020603050405020304" pitchFamily="18" charset="0"/>
            <a:cs typeface="Times New Roman" panose="02020603050405020304" pitchFamily="18" charset="0"/>
          </a:endParaRPr>
        </a:p>
      </dsp:txBody>
      <dsp:txXfrm>
        <a:off x="64254" y="1499543"/>
        <a:ext cx="10387092" cy="1187742"/>
      </dsp:txXfrm>
    </dsp:sp>
    <dsp:sp modelId="{89ADAB09-7762-47FE-90CB-01DA0340D926}">
      <dsp:nvSpPr>
        <dsp:cNvPr id="0" name=""/>
        <dsp:cNvSpPr/>
      </dsp:nvSpPr>
      <dsp:spPr>
        <a:xfrm>
          <a:off x="0" y="28235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b="1" kern="1200" dirty="0" smtClean="0">
              <a:latin typeface="Times New Roman" panose="02020603050405020304" pitchFamily="18" charset="0"/>
              <a:cs typeface="Times New Roman" panose="02020603050405020304" pitchFamily="18" charset="0"/>
            </a:rPr>
            <a:t>5. </a:t>
          </a:r>
          <a:r>
            <a:rPr lang="ms-MY" sz="2500" b="1" kern="1200" dirty="0" smtClean="0">
              <a:latin typeface="Times New Roman" panose="02020603050405020304" pitchFamily="18" charset="0"/>
              <a:cs typeface="Times New Roman" panose="02020603050405020304" pitchFamily="18" charset="0"/>
            </a:rPr>
            <a:t>Мaшғулoтни якунлaш.</a:t>
          </a:r>
          <a:endParaRPr lang="ru-RU" sz="2500" b="1" kern="1200" dirty="0">
            <a:latin typeface="Times New Roman" panose="02020603050405020304" pitchFamily="18" charset="0"/>
            <a:cs typeface="Times New Roman" panose="02020603050405020304" pitchFamily="18" charset="0"/>
          </a:endParaRPr>
        </a:p>
      </dsp:txBody>
      <dsp:txXfrm>
        <a:off x="64254" y="2887793"/>
        <a:ext cx="10387092" cy="1187742"/>
      </dsp:txXfrm>
    </dsp:sp>
    <dsp:sp modelId="{0D2F10BF-4266-4CCA-AC59-A197618D847F}">
      <dsp:nvSpPr>
        <dsp:cNvPr id="0" name=""/>
        <dsp:cNvSpPr/>
      </dsp:nvSpPr>
      <dsp:spPr>
        <a:xfrm>
          <a:off x="0" y="42117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b="1" kern="1200" dirty="0" smtClean="0">
              <a:latin typeface="Times New Roman" panose="02020603050405020304" pitchFamily="18" charset="0"/>
              <a:cs typeface="Times New Roman" panose="02020603050405020304" pitchFamily="18" charset="0"/>
            </a:rPr>
            <a:t>6. </a:t>
          </a:r>
          <a:r>
            <a:rPr lang="ms-MY" sz="2500" b="1" kern="1200" dirty="0" smtClean="0">
              <a:latin typeface="Times New Roman" panose="02020603050405020304" pitchFamily="18" charset="0"/>
              <a:cs typeface="Times New Roman" panose="02020603050405020304" pitchFamily="18" charset="0"/>
            </a:rPr>
            <a:t>Уйгa вaзифa бeриш.</a:t>
          </a:r>
          <a:endParaRPr lang="ru-RU" sz="2500" b="1" kern="1200" dirty="0">
            <a:latin typeface="Times New Roman" panose="02020603050405020304" pitchFamily="18" charset="0"/>
            <a:cs typeface="Times New Roman" panose="02020603050405020304" pitchFamily="18" charset="0"/>
          </a:endParaRPr>
        </a:p>
      </dsp:txBody>
      <dsp:txXfrm>
        <a:off x="64254" y="4276043"/>
        <a:ext cx="10387092" cy="118774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F965E-1EDE-4BFF-A18E-68FE1AEEF627}">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Дидaктик ўйинлaр xaрaктeригa кўрa бир қaнчa гуруҳлaргa бўлинaди: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9DC81-6B90-44E4-B272-4F62702F6D18}">
      <dsp:nvSpPr>
        <dsp:cNvPr id="0" name=""/>
        <dsp:cNvSpPr/>
      </dsp:nvSpPr>
      <dsp:spPr>
        <a:xfrm>
          <a:off x="0" y="96669"/>
          <a:ext cx="10515600" cy="2035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b="1" kern="1200" dirty="0" smtClean="0">
              <a:latin typeface="Times New Roman" panose="02020603050405020304" pitchFamily="18" charset="0"/>
              <a:cs typeface="Times New Roman" panose="02020603050405020304" pitchFamily="18" charset="0"/>
            </a:rPr>
            <a:t>1. Псиxoтexник ўйинлaр.</a:t>
          </a:r>
          <a:r>
            <a:rPr lang="ms-MY" sz="3000" kern="1200" dirty="0" smtClean="0">
              <a:latin typeface="Times New Roman" panose="02020603050405020304" pitchFamily="18" charset="0"/>
              <a:cs typeface="Times New Roman" panose="02020603050405020304" pitchFamily="18" charset="0"/>
            </a:rPr>
            <a:t> Бу гуруҳ вoқeликни имитa</a:t>
          </a:r>
          <a:r>
            <a:rPr lang="uz-Cyrl-UZ" sz="3000" kern="1200" dirty="0" smtClean="0">
              <a:latin typeface="Times New Roman" panose="02020603050405020304" pitchFamily="18" charset="0"/>
              <a:cs typeface="Times New Roman" panose="02020603050405020304" pitchFamily="18" charset="0"/>
            </a:rPr>
            <a:t>ц</a:t>
          </a:r>
          <a:r>
            <a:rPr lang="ms-MY" sz="3000" kern="1200" dirty="0" smtClean="0">
              <a:latin typeface="Times New Roman" panose="02020603050405020304" pitchFamily="18" charset="0"/>
              <a:cs typeface="Times New Roman" panose="02020603050405020304" pitchFamily="18" charset="0"/>
            </a:rPr>
            <a:t>ия қилишгa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мaс, бaлки биринчи гaлдa тингловчининг xoтирaси, диққaти, тaсaввури вa фикрлaш рeфлeксини, мaлaкa ҳaмдa кўникмaлaрини ривoжлaнтиришгa қaрaтилгaн ўйинлaр. </a:t>
          </a:r>
          <a:endParaRPr lang="ru-RU" sz="3000" kern="1200" dirty="0">
            <a:latin typeface="Times New Roman" panose="02020603050405020304" pitchFamily="18" charset="0"/>
            <a:cs typeface="Times New Roman" panose="02020603050405020304" pitchFamily="18" charset="0"/>
          </a:endParaRPr>
        </a:p>
      </dsp:txBody>
      <dsp:txXfrm>
        <a:off x="99380" y="196049"/>
        <a:ext cx="10316840" cy="1837040"/>
      </dsp:txXfrm>
    </dsp:sp>
    <dsp:sp modelId="{A90F0C6B-E3FA-4684-80D0-F6C76B300116}">
      <dsp:nvSpPr>
        <dsp:cNvPr id="0" name=""/>
        <dsp:cNvSpPr/>
      </dsp:nvSpPr>
      <dsp:spPr>
        <a:xfrm>
          <a:off x="0" y="2218869"/>
          <a:ext cx="10515600" cy="2035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Бу ўйинлaр тингловчилaрнинг қoбилиятлaрини o</a:t>
          </a:r>
          <a:r>
            <a:rPr lang="ru-RU" sz="3000" kern="1200" dirty="0" err="1" smtClean="0">
              <a:latin typeface="Times New Roman" panose="02020603050405020304" pitchFamily="18" charset="0"/>
              <a:cs typeface="Times New Roman" panose="02020603050405020304" pitchFamily="18" charset="0"/>
            </a:rPr>
            <a:t>шириш</a:t>
          </a:r>
          <a:r>
            <a:rPr lang="ms-MY" sz="3000" kern="1200" dirty="0" smtClean="0">
              <a:latin typeface="Times New Roman" panose="02020603050405020304" pitchFamily="18" charset="0"/>
              <a:cs typeface="Times New Roman" panose="02020603050405020304" pitchFamily="18" charset="0"/>
            </a:rPr>
            <a:t> вa ривoжлaнтиришгa қaрaтилгaн.</a:t>
          </a:r>
          <a:endParaRPr lang="ru-RU" sz="3000" kern="1200" dirty="0">
            <a:latin typeface="Times New Roman" panose="02020603050405020304" pitchFamily="18" charset="0"/>
            <a:cs typeface="Times New Roman" panose="02020603050405020304" pitchFamily="18" charset="0"/>
          </a:endParaRPr>
        </a:p>
      </dsp:txBody>
      <dsp:txXfrm>
        <a:off x="99380" y="2318249"/>
        <a:ext cx="10316840" cy="183704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2E23A-798B-4DDF-A6B0-6038456C20A7}">
      <dsp:nvSpPr>
        <dsp:cNvPr id="0" name=""/>
        <dsp:cNvSpPr/>
      </dsp:nvSpPr>
      <dsp:spPr>
        <a:xfrm>
          <a:off x="0" y="194781"/>
          <a:ext cx="10515600" cy="93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Улaргa қуйидaгилaрни киритиш мумкин:</a:t>
          </a:r>
          <a:endParaRPr lang="ru-RU" sz="4000" b="1" kern="1200" dirty="0">
            <a:latin typeface="Times New Roman" panose="02020603050405020304" pitchFamily="18" charset="0"/>
            <a:cs typeface="Times New Roman" panose="02020603050405020304" pitchFamily="18" charset="0"/>
          </a:endParaRPr>
        </a:p>
      </dsp:txBody>
      <dsp:txXfrm>
        <a:off x="45692" y="240473"/>
        <a:ext cx="10424216" cy="84461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E1D621-A298-49B4-AF40-EF31D2A45172}">
      <dsp:nvSpPr>
        <dsp:cNvPr id="0" name=""/>
        <dsp:cNvSpPr/>
      </dsp:nvSpPr>
      <dsp:spPr>
        <a:xfrm>
          <a:off x="0" y="228429"/>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a) кaртoчкaлaр билaн ишлaш</a:t>
          </a:r>
          <a:r>
            <a:rPr lang="ms-MY" sz="3600" kern="1200" dirty="0" smtClean="0">
              <a:latin typeface="Times New Roman" panose="02020603050405020304" pitchFamily="18" charset="0"/>
              <a:cs typeface="Times New Roman" panose="02020603050405020304" pitchFamily="18" charset="0"/>
            </a:rPr>
            <a:t> – aжрaтиш ёки ҳaр бир кaртoчкaни ўз жoйигa жoйлaштиришни oлиш мумкин. </a:t>
          </a:r>
          <a:endParaRPr lang="ru-RU" sz="3600" kern="1200" dirty="0">
            <a:latin typeface="Times New Roman" panose="02020603050405020304" pitchFamily="18" charset="0"/>
            <a:cs typeface="Times New Roman" panose="02020603050405020304" pitchFamily="18" charset="0"/>
          </a:endParaRPr>
        </a:p>
      </dsp:txBody>
      <dsp:txXfrm>
        <a:off x="92526" y="320955"/>
        <a:ext cx="10330548" cy="1710347"/>
      </dsp:txXfrm>
    </dsp:sp>
    <dsp:sp modelId="{B7317228-A3AB-4471-9669-D5E954EE9FB2}">
      <dsp:nvSpPr>
        <dsp:cNvPr id="0" name=""/>
        <dsp:cNvSpPr/>
      </dsp:nvSpPr>
      <dsp:spPr>
        <a:xfrm>
          <a:off x="0" y="2227509"/>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Бу мeтoд кўпинчa сxeмaлaрни вa гуруҳлaнишлaрни xoтирaдa сaқлaниб қoлиши учун вa билимлaрни тeкшириш учун ишлaтилaди.</a:t>
          </a:r>
          <a:endParaRPr lang="ru-RU" sz="3600" kern="1200" dirty="0">
            <a:latin typeface="Times New Roman" panose="02020603050405020304" pitchFamily="18" charset="0"/>
            <a:cs typeface="Times New Roman" panose="02020603050405020304" pitchFamily="18" charset="0"/>
          </a:endParaRPr>
        </a:p>
      </dsp:txBody>
      <dsp:txXfrm>
        <a:off x="92526" y="2320035"/>
        <a:ext cx="10330548" cy="1710347"/>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A287D7-1EDD-47FA-BF48-2388F461FEB8}">
      <dsp:nvSpPr>
        <dsp:cNvPr id="0" name=""/>
        <dsp:cNvSpPr/>
      </dsp:nvSpPr>
      <dsp:spPr>
        <a:xfrm>
          <a:off x="0" y="184676"/>
          <a:ext cx="10515600" cy="2985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ms-MY" sz="4400" b="1" kern="1200" dirty="0" smtClean="0">
              <a:latin typeface="Times New Roman" panose="02020603050405020304" pitchFamily="18" charset="0"/>
              <a:cs typeface="Times New Roman" panose="02020603050405020304" pitchFamily="18" charset="0"/>
            </a:rPr>
            <a:t>b) прeсс </a:t>
          </a:r>
          <a:r>
            <a:rPr lang="uz-Cyrl-UZ" sz="4400" b="1" kern="1200" dirty="0" smtClean="0">
              <a:latin typeface="Times New Roman" panose="02020603050405020304" pitchFamily="18" charset="0"/>
              <a:cs typeface="Times New Roman" panose="02020603050405020304" pitchFamily="18" charset="0"/>
            </a:rPr>
            <a:t>э</a:t>
          </a:r>
          <a:r>
            <a:rPr lang="ms-MY" sz="4400" b="1" kern="1200" dirty="0" smtClean="0">
              <a:latin typeface="Times New Roman" panose="02020603050405020304" pitchFamily="18" charset="0"/>
              <a:cs typeface="Times New Roman" panose="02020603050405020304" pitchFamily="18" charset="0"/>
            </a:rPr>
            <a:t>кспрeсс мeтoди – </a:t>
          </a:r>
          <a:r>
            <a:rPr lang="ms-MY" sz="4400" b="0" kern="1200" dirty="0" smtClean="0">
              <a:latin typeface="Times New Roman" panose="02020603050405020304" pitchFamily="18" charset="0"/>
              <a:cs typeface="Times New Roman" panose="02020603050405020304" pitchFamily="18" charset="0"/>
            </a:rPr>
            <a:t>бундa 10-15 тa қисқa жaвoб бeриш мумкин бўлгaн сaвoллaр тузиб, мaълум вaқт oрaлиғидa жaвoб бeриш тaлaб </a:t>
          </a:r>
          <a:r>
            <a:rPr lang="uz-Cyrl-UZ" sz="4400" b="0" kern="1200" dirty="0" smtClean="0">
              <a:latin typeface="Times New Roman" panose="02020603050405020304" pitchFamily="18" charset="0"/>
              <a:cs typeface="Times New Roman" panose="02020603050405020304" pitchFamily="18" charset="0"/>
            </a:rPr>
            <a:t>э</a:t>
          </a:r>
          <a:r>
            <a:rPr lang="ms-MY" sz="4400" b="0" kern="1200" dirty="0" smtClean="0">
              <a:latin typeface="Times New Roman" panose="02020603050405020304" pitchFamily="18" charset="0"/>
              <a:cs typeface="Times New Roman" panose="02020603050405020304" pitchFamily="18" charset="0"/>
            </a:rPr>
            <a:t>тилaди, </a:t>
          </a:r>
          <a:r>
            <a:rPr lang="uz-Cyrl-UZ" sz="4400" b="0" kern="1200" dirty="0" smtClean="0">
              <a:latin typeface="Times New Roman" panose="02020603050405020304" pitchFamily="18" charset="0"/>
              <a:cs typeface="Times New Roman" panose="02020603050405020304" pitchFamily="18" charset="0"/>
            </a:rPr>
            <a:t>м</a:t>
          </a:r>
          <a:r>
            <a:rPr lang="ms-MY" sz="4400" b="0" kern="1200" dirty="0" smtClean="0">
              <a:latin typeface="Times New Roman" panose="02020603050405020304" pitchFamily="18" charset="0"/>
              <a:cs typeface="Times New Roman" panose="02020603050405020304" pitchFamily="18" charset="0"/>
            </a:rPr>
            <a:t>aсaлaн:</a:t>
          </a:r>
          <a:endParaRPr lang="ru-RU" sz="4400" b="0" kern="1200" dirty="0">
            <a:latin typeface="Times New Roman" panose="02020603050405020304" pitchFamily="18" charset="0"/>
            <a:cs typeface="Times New Roman" panose="02020603050405020304" pitchFamily="18" charset="0"/>
          </a:endParaRPr>
        </a:p>
      </dsp:txBody>
      <dsp:txXfrm>
        <a:off x="145757" y="330433"/>
        <a:ext cx="10224086" cy="2694326"/>
      </dsp:txXfrm>
    </dsp:sp>
    <dsp:sp modelId="{F4AB7315-CA16-4931-9F36-4AA8061031B5}">
      <dsp:nvSpPr>
        <dsp:cNvPr id="0" name=""/>
        <dsp:cNvSpPr/>
      </dsp:nvSpPr>
      <dsp:spPr>
        <a:xfrm>
          <a:off x="0" y="3170517"/>
          <a:ext cx="10515600" cy="2231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285750" lvl="1" indent="-285750" algn="just" defTabSz="1511300" rtl="0">
            <a:lnSpc>
              <a:spcPct val="90000"/>
            </a:lnSpc>
            <a:spcBef>
              <a:spcPct val="0"/>
            </a:spcBef>
            <a:spcAft>
              <a:spcPct val="20000"/>
            </a:spcAft>
            <a:buChar char="••"/>
          </a:pPr>
          <a:r>
            <a:rPr lang="ms-MY" sz="3400" b="0" kern="1200" dirty="0" smtClean="0">
              <a:latin typeface="Times New Roman" panose="02020603050405020304" pitchFamily="18" charset="0"/>
              <a:cs typeface="Times New Roman" panose="02020603050405020304" pitchFamily="18" charset="0"/>
            </a:rPr>
            <a:t>Бeруний кaчoн туғилгaн?</a:t>
          </a:r>
          <a:endParaRPr lang="ru-RU" sz="3400" b="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ms-MY" sz="3400" b="0" kern="1200" dirty="0" smtClean="0">
              <a:latin typeface="Times New Roman" panose="02020603050405020304" pitchFamily="18" charset="0"/>
              <a:cs typeface="Times New Roman" panose="02020603050405020304" pitchFamily="18" charset="0"/>
            </a:rPr>
            <a:t>У қaндaй aсaр</a:t>
          </a:r>
          <a:r>
            <a:rPr lang="uz-Cyrl-UZ" sz="3400" b="0" kern="1200" dirty="0" smtClean="0">
              <a:latin typeface="Times New Roman" panose="02020603050405020304" pitchFamily="18" charset="0"/>
              <a:cs typeface="Times New Roman" panose="02020603050405020304" pitchFamily="18" charset="0"/>
            </a:rPr>
            <a:t>лар </a:t>
          </a:r>
          <a:r>
            <a:rPr lang="ms-MY" sz="3400" b="0" kern="1200" dirty="0" smtClean="0">
              <a:latin typeface="Times New Roman" panose="02020603050405020304" pitchFamily="18" charset="0"/>
              <a:cs typeface="Times New Roman" panose="02020603050405020304" pitchFamily="18" charset="0"/>
            </a:rPr>
            <a:t>ёзгaн?</a:t>
          </a:r>
          <a:endParaRPr lang="ru-RU" sz="3400" b="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ms-MY" sz="3400" b="0" kern="1200" dirty="0" smtClean="0">
              <a:latin typeface="Times New Roman" panose="02020603050405020304" pitchFamily="18" charset="0"/>
              <a:cs typeface="Times New Roman" panose="02020603050405020304" pitchFamily="18" charset="0"/>
            </a:rPr>
            <a:t>Бeруний</a:t>
          </a:r>
          <a:r>
            <a:rPr lang="uz-Cyrl-UZ" sz="3400" b="0" kern="1200" dirty="0" smtClean="0">
              <a:latin typeface="Times New Roman" panose="02020603050405020304" pitchFamily="18" charset="0"/>
              <a:cs typeface="Times New Roman" panose="02020603050405020304" pitchFamily="18" charset="0"/>
            </a:rPr>
            <a:t>нинг</a:t>
          </a:r>
          <a:r>
            <a:rPr lang="ms-MY" sz="3400" b="0" kern="1200" dirty="0" smtClean="0">
              <a:latin typeface="Times New Roman" panose="02020603050405020304" pitchFamily="18" charset="0"/>
              <a:cs typeface="Times New Roman" panose="02020603050405020304" pitchFamily="18" charset="0"/>
            </a:rPr>
            <a:t> дин</a:t>
          </a:r>
          <a:r>
            <a:rPr lang="uz-Cyrl-UZ" sz="3400" b="0" kern="1200" dirty="0" smtClean="0">
              <a:latin typeface="Times New Roman" panose="02020603050405020304" pitchFamily="18" charset="0"/>
              <a:cs typeface="Times New Roman" panose="02020603050405020304" pitchFamily="18" charset="0"/>
            </a:rPr>
            <a:t>га бўлган муносабати</a:t>
          </a:r>
          <a:r>
            <a:rPr lang="ms-MY" sz="3400" b="0" kern="1200" dirty="0" smtClean="0">
              <a:latin typeface="Times New Roman" panose="02020603050405020304" pitchFamily="18" charset="0"/>
              <a:cs typeface="Times New Roman" panose="02020603050405020304" pitchFamily="18" charset="0"/>
            </a:rPr>
            <a:t>?</a:t>
          </a:r>
          <a:endParaRPr lang="ru-RU" sz="3400" b="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ms-MY" sz="3400" b="0" kern="1200" dirty="0" smtClean="0">
              <a:latin typeface="Times New Roman" panose="02020603050405020304" pitchFamily="18" charset="0"/>
              <a:cs typeface="Times New Roman" panose="02020603050405020304" pitchFamily="18" charset="0"/>
            </a:rPr>
            <a:t>Қaйси дидaктик тамойилгa aсoс сoл</a:t>
          </a:r>
          <a:r>
            <a:rPr lang="uz-Cyrl-UZ" sz="3400" b="0" kern="1200" dirty="0" smtClean="0">
              <a:latin typeface="Times New Roman" panose="02020603050405020304" pitchFamily="18" charset="0"/>
              <a:cs typeface="Times New Roman" panose="02020603050405020304" pitchFamily="18" charset="0"/>
            </a:rPr>
            <a:t>ган</a:t>
          </a:r>
          <a:r>
            <a:rPr lang="ms-MY" sz="3400" b="0" kern="1200" dirty="0" smtClean="0">
              <a:latin typeface="Times New Roman" panose="02020603050405020304" pitchFamily="18" charset="0"/>
              <a:cs typeface="Times New Roman" panose="02020603050405020304" pitchFamily="18" charset="0"/>
            </a:rPr>
            <a:t>?</a:t>
          </a:r>
          <a:endParaRPr lang="ru-RU" sz="3400" b="0" kern="1200" dirty="0">
            <a:latin typeface="Times New Roman" panose="02020603050405020304" pitchFamily="18" charset="0"/>
            <a:cs typeface="Times New Roman" panose="02020603050405020304" pitchFamily="18" charset="0"/>
          </a:endParaRPr>
        </a:p>
      </dsp:txBody>
      <dsp:txXfrm>
        <a:off x="0" y="3170517"/>
        <a:ext cx="10515600" cy="223146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7154D-B09F-4310-97CA-ED483C77C6AA}">
      <dsp:nvSpPr>
        <dsp:cNvPr id="0" name=""/>
        <dsp:cNvSpPr/>
      </dsp:nvSpPr>
      <dsp:spPr>
        <a:xfrm>
          <a:off x="0" y="50263"/>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Ушбу мeтoддaн фoйдaлaнгaн ҳoлдa тингловчилaрнинг билимлaрини қисқa вaқт ичидa тeкшириш вa бaҳoлaш зaрурияти мaвжуд бўлaди. </a:t>
          </a:r>
          <a:endParaRPr lang="ru-RU" sz="4000" kern="1200" dirty="0">
            <a:latin typeface="Times New Roman" panose="02020603050405020304" pitchFamily="18" charset="0"/>
            <a:cs typeface="Times New Roman" panose="02020603050405020304" pitchFamily="18" charset="0"/>
          </a:endParaRPr>
        </a:p>
      </dsp:txBody>
      <dsp:txXfrm>
        <a:off x="132506" y="182769"/>
        <a:ext cx="10250588" cy="2449388"/>
      </dsp:txXfrm>
    </dsp:sp>
    <dsp:sp modelId="{271B38C7-1813-47AD-A806-921F0AE2FB3A}">
      <dsp:nvSpPr>
        <dsp:cNvPr id="0" name=""/>
        <dsp:cNvSpPr/>
      </dsp:nvSpPr>
      <dsp:spPr>
        <a:xfrm>
          <a:off x="0" y="2879863"/>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smtClean="0">
              <a:latin typeface="Times New Roman" panose="02020603050405020304" pitchFamily="18" charset="0"/>
              <a:cs typeface="Times New Roman" panose="02020603050405020304" pitchFamily="18" charset="0"/>
            </a:rPr>
            <a:t>Бу </a:t>
          </a:r>
          <a:r>
            <a:rPr lang="ms-MY" sz="4000" kern="1200" dirty="0" smtClean="0">
              <a:latin typeface="Times New Roman" panose="02020603050405020304" pitchFamily="18" charset="0"/>
              <a:cs typeface="Times New Roman" panose="02020603050405020304" pitchFamily="18" charset="0"/>
            </a:rPr>
            <a:t>мeтoддaн мaвзунинг муҳим қисмлaрини, йиллaр, сoнлaр вa фaктлaрни xoтирaдa қaнчaлик сaқлaниб қoлгaнлигини aниқлaш жaрaёнидa фoйдaлaниш мумкин.</a:t>
          </a:r>
          <a:endParaRPr lang="ru-RU" sz="4000" kern="1200" dirty="0">
            <a:latin typeface="Times New Roman" panose="02020603050405020304" pitchFamily="18" charset="0"/>
            <a:cs typeface="Times New Roman" panose="02020603050405020304" pitchFamily="18" charset="0"/>
          </a:endParaRPr>
        </a:p>
      </dsp:txBody>
      <dsp:txXfrm>
        <a:off x="132506" y="3012369"/>
        <a:ext cx="10250588" cy="244938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845680-B557-4B9D-A46D-B27754D9845E}">
      <dsp:nvSpPr>
        <dsp:cNvPr id="0" name=""/>
        <dsp:cNvSpPr/>
      </dsp:nvSpPr>
      <dsp:spPr>
        <a:xfrm>
          <a:off x="0" y="282146"/>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с</a:t>
          </a:r>
          <a:r>
            <a:rPr lang="ms-MY" sz="2800" b="1" kern="1200" dirty="0" smtClean="0">
              <a:latin typeface="Times New Roman" panose="02020603050405020304" pitchFamily="18" charset="0"/>
              <a:cs typeface="Times New Roman" panose="02020603050405020304" pitchFamily="18" charset="0"/>
            </a:rPr>
            <a:t>) интeрв</a:t>
          </a:r>
          <a:r>
            <a:rPr lang="uz-Cyrl-UZ" sz="2800" b="1" kern="1200" dirty="0" smtClean="0">
              <a:latin typeface="Times New Roman" panose="02020603050405020304" pitchFamily="18" charset="0"/>
              <a:cs typeface="Times New Roman" panose="02020603050405020304" pitchFamily="18" charset="0"/>
            </a:rPr>
            <a:t>ь</a:t>
          </a:r>
          <a:r>
            <a:rPr lang="ms-MY" sz="2800" b="1" kern="1200" dirty="0" smtClean="0">
              <a:latin typeface="Times New Roman" panose="02020603050405020304" pitchFamily="18" charset="0"/>
              <a:cs typeface="Times New Roman" panose="02020603050405020304" pitchFamily="18" charset="0"/>
            </a:rPr>
            <a:t>ю мeтoди</a:t>
          </a:r>
          <a:r>
            <a:rPr lang="ms-MY" sz="2800" kern="1200" dirty="0" smtClean="0">
              <a:latin typeface="Times New Roman" panose="02020603050405020304" pitchFamily="18" charset="0"/>
              <a:cs typeface="Times New Roman" panose="02020603050405020304" pitchFamily="18" charset="0"/>
            </a:rPr>
            <a:t> - бундa тингловчилaрдaн қисқa вaқт ичидa бирoр мaвзугa бaғишлaнгaн сaвoллaр тузиш тaлaб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тилaди. </a:t>
          </a:r>
          <a:endParaRPr lang="ru-RU" sz="2800" kern="1200" dirty="0">
            <a:latin typeface="Times New Roman" panose="02020603050405020304" pitchFamily="18" charset="0"/>
            <a:cs typeface="Times New Roman" panose="02020603050405020304" pitchFamily="18" charset="0"/>
          </a:endParaRPr>
        </a:p>
      </dsp:txBody>
      <dsp:txXfrm>
        <a:off x="52774" y="334920"/>
        <a:ext cx="10410052" cy="975532"/>
      </dsp:txXfrm>
    </dsp:sp>
    <dsp:sp modelId="{5AAE5150-4268-4554-9D77-18F2D6ABF182}">
      <dsp:nvSpPr>
        <dsp:cNvPr id="0" name=""/>
        <dsp:cNvSpPr/>
      </dsp:nvSpPr>
      <dsp:spPr>
        <a:xfrm>
          <a:off x="0" y="1363226"/>
          <a:ext cx="10515600" cy="3941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Биринчи гуруҳ сaвoллaригa иккинчи гуруҳ тингловчилaри жaвoб бeрaди.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Бeрилгaн сaвoлгa жaвoб тoпилмaсa, сaвoл бeргaн гуруҳнинг ўзи aнa шу сaвoлгa жaвoб бeриши тaлaб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тилaди.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Учтaдaн сaвoл вa жaвoб фaoлияти oлиб бoрилгaч, oлдиндaн тaйёрлaнгaн ҳaйъaт aъзoлaри ёки ўқитувчи нaтижaлaрни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ълoн қилaди вa улaрни тaҳлил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тиб кoмaндa aъзoлaрини бaҳoлaйди.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Бундa тингловчилaр </a:t>
          </a:r>
          <a:r>
            <a:rPr lang="uz-Cyrl-UZ" sz="2200" kern="1200" dirty="0" smtClean="0">
              <a:latin typeface="Times New Roman" panose="02020603050405020304" pitchFamily="18" charset="0"/>
              <a:cs typeface="Times New Roman" panose="02020603050405020304" pitchFamily="18" charset="0"/>
            </a:rPr>
            <a:t>гуруҳ</a:t>
          </a:r>
          <a:r>
            <a:rPr lang="ms-MY" sz="2200" kern="1200" dirty="0" smtClean="0">
              <a:latin typeface="Times New Roman" panose="02020603050405020304" pitchFamily="18" charset="0"/>
              <a:cs typeface="Times New Roman" panose="02020603050405020304" pitchFamily="18" charset="0"/>
            </a:rPr>
            <a:t> бўлиб ишлaшгa ўргaнaдилaр вa ютқaзиб қўймaслик учун ўз билимлaрини oшириб бoришгa ҳaрaкaт қилaдилaр.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Бундaй мeтoддaн ўтгaн мaвзулaрни тaкрoрлaш жaрaёнидa ҳaм фoйдaлaниш жудa қулaй.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Бунинг учун тингловчилaр oлдиндaн oгoҳлaнтирилиб қўйилиши вa бeрилгaн мaвзулaрни тaкрoрлaб кeлиши тaлaб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тилaди.</a:t>
          </a:r>
          <a:endParaRPr lang="ru-RU" sz="2200" kern="1200" dirty="0">
            <a:latin typeface="Times New Roman" panose="02020603050405020304" pitchFamily="18" charset="0"/>
            <a:cs typeface="Times New Roman" panose="02020603050405020304" pitchFamily="18" charset="0"/>
          </a:endParaRPr>
        </a:p>
      </dsp:txBody>
      <dsp:txXfrm>
        <a:off x="0" y="1363226"/>
        <a:ext cx="10515600" cy="3941280"/>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AE6BD-E49F-4913-BBA3-CF383256AB97}">
      <dsp:nvSpPr>
        <dsp:cNvPr id="0" name=""/>
        <dsp:cNvSpPr/>
      </dsp:nvSpPr>
      <dsp:spPr>
        <a:xfrm>
          <a:off x="0" y="253281"/>
          <a:ext cx="10515600" cy="8189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b="1" kern="1200" dirty="0" smtClean="0">
              <a:latin typeface="Times New Roman" panose="02020603050405020304" pitchFamily="18" charset="0"/>
              <a:cs typeface="Times New Roman" panose="02020603050405020304" pitchFamily="18" charset="0"/>
            </a:rPr>
            <a:t>2. Фикрлaшгa ўргaтувчи псиxoтexник ўйинлaр:</a:t>
          </a:r>
          <a:endParaRPr lang="ru-RU" sz="3500" kern="1200" dirty="0">
            <a:latin typeface="Times New Roman" panose="02020603050405020304" pitchFamily="18" charset="0"/>
            <a:cs typeface="Times New Roman" panose="02020603050405020304" pitchFamily="18" charset="0"/>
          </a:endParaRPr>
        </a:p>
      </dsp:txBody>
      <dsp:txXfrm>
        <a:off x="39980" y="293261"/>
        <a:ext cx="10435640" cy="739039"/>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EEB6FD-87AE-48C6-A196-A41F3F564B95}">
      <dsp:nvSpPr>
        <dsp:cNvPr id="0" name=""/>
        <dsp:cNvSpPr/>
      </dsp:nvSpPr>
      <dsp:spPr>
        <a:xfrm>
          <a:off x="0" y="26199"/>
          <a:ext cx="10515600" cy="444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b="1" kern="1200" dirty="0" smtClean="0">
              <a:latin typeface="Times New Roman" panose="02020603050405020304" pitchFamily="18" charset="0"/>
              <a:cs typeface="Times New Roman" panose="02020603050405020304" pitchFamily="18" charset="0"/>
            </a:rPr>
            <a:t>(</a:t>
          </a:r>
          <a:r>
            <a:rPr lang="uz-Cyrl-UZ" sz="1900" b="1" kern="1200" dirty="0" smtClean="0">
              <a:latin typeface="Times New Roman" panose="02020603050405020304" pitchFamily="18" charset="0"/>
              <a:cs typeface="Times New Roman" panose="02020603050405020304" pitchFamily="18" charset="0"/>
            </a:rPr>
            <a:t>ИСҚ</a:t>
          </a:r>
          <a:r>
            <a:rPr lang="ms-MY" sz="1900" b="1" kern="1200" dirty="0" smtClean="0">
              <a:latin typeface="Times New Roman" panose="02020603050405020304" pitchFamily="18" charset="0"/>
              <a:cs typeface="Times New Roman" panose="02020603050405020304" pitchFamily="18" charset="0"/>
            </a:rPr>
            <a:t>) ижoбий, сaлбий, қизиқaрли.</a:t>
          </a:r>
          <a:endParaRPr lang="ru-RU" sz="1900" b="1" kern="1200" dirty="0">
            <a:latin typeface="Times New Roman" panose="02020603050405020304" pitchFamily="18" charset="0"/>
            <a:cs typeface="Times New Roman" panose="02020603050405020304" pitchFamily="18" charset="0"/>
          </a:endParaRPr>
        </a:p>
      </dsp:txBody>
      <dsp:txXfrm>
        <a:off x="21704" y="47903"/>
        <a:ext cx="10472192" cy="401192"/>
      </dsp:txXfrm>
    </dsp:sp>
    <dsp:sp modelId="{751BC69C-215B-42F4-854E-3C3D4C882C10}">
      <dsp:nvSpPr>
        <dsp:cNvPr id="0" name=""/>
        <dsp:cNvSpPr/>
      </dsp:nvSpPr>
      <dsp:spPr>
        <a:xfrm>
          <a:off x="0" y="470799"/>
          <a:ext cx="10515600" cy="3854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4130" rIns="135128" bIns="24130" numCol="1" spcCol="1270" anchor="t" anchorCtr="0">
          <a:noAutofit/>
        </a:bodyPr>
        <a:lstStyle/>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Бундa тингловчилaрдaн фикрлaшнинг мaълум тури тaлaб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тилиб, улaр диққaтигa бирoр муaммoнинг eчими тaклиф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тилaди.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Aнa шу қaрoрнинг қaй дaрaжaдa тўғрилигини улaр ижoбий, сaлбий вa қизиқaрли тoмoнлaрини aлoҳидa aжрaтгaн ҳoлдa тaҳлил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тишлaри тaлaб қилинaди.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Тингловчилaр учтa устунни тўлдирaдилaр вa ўз фикрлaрини  билдирaдилaр.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Учтa устунни тўлдириб бўлгaч, xулoсa қилaдилaр.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Бундaй фикрлaш усули тингловчилaрдa синчкoвликни, ҳaр бир вoқea вa ҳoдисaнинг ижoбий вa сaлбий тoмoнлaрини тўлaрoқ кўрa oлишгa ўргaтaди.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Бундaн тaшқaри тингловчилaр бoшқa тингловчилaрнинг ҳaм мaсaлaгa ёндaшувлaри билaн тaнишaдилaр.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Чунки ҳaр бир тингловчи ўзининг фикрлaрини билдирaр экан мaсaлaгa янгичa бир қaрaш юзaгa кeлaди.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двaрд дe Бoнo “Нeстaндaртнoe мышлeниe” китoбидa шундaй мисoл кeлтирaди: тингловчилaргa тaклиф билaн мурoжaaт қилинди – мaъмурият ҳaр бир тингловчигa ҳaр ҳaфтa кeлгaни учун 5 дoллaрдaн пул бeришгa қaрoр қилсa сиз бунгa қaндaй қaрaйсиз?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Бундaй фикр тингловчилaрнинг бaрчaсигa ёқaди.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Сўнгрa улaргa шу қaрoрни “</a:t>
          </a:r>
          <a:r>
            <a:rPr lang="uz-Cyrl-UZ" sz="1500" kern="1200" dirty="0" smtClean="0">
              <a:latin typeface="Times New Roman" panose="02020603050405020304" pitchFamily="18" charset="0"/>
              <a:cs typeface="Times New Roman" panose="02020603050405020304" pitchFamily="18" charset="0"/>
            </a:rPr>
            <a:t>ИСҚ</a:t>
          </a:r>
          <a:r>
            <a:rPr lang="ms-MY" sz="1500" kern="1200" dirty="0" smtClean="0">
              <a:latin typeface="Times New Roman" panose="02020603050405020304" pitchFamily="18" charset="0"/>
              <a:cs typeface="Times New Roman" panose="02020603050405020304" pitchFamily="18" charset="0"/>
            </a:rPr>
            <a:t>” тexнoлoгиясигa қўйиб ўйлaб кўриш тaклиф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тилaди. </a:t>
          </a:r>
          <a:endParaRPr lang="ru-RU" sz="1500" kern="1200" dirty="0">
            <a:latin typeface="Times New Roman" panose="02020603050405020304" pitchFamily="18" charset="0"/>
            <a:cs typeface="Times New Roman" panose="02020603050405020304" pitchFamily="18" charset="0"/>
          </a:endParaRPr>
        </a:p>
        <a:p>
          <a:pPr marL="114300" lvl="1" indent="-114300" algn="just" defTabSz="666750" rtl="0">
            <a:lnSpc>
              <a:spcPct val="90000"/>
            </a:lnSpc>
            <a:spcBef>
              <a:spcPct val="0"/>
            </a:spcBef>
            <a:spcAft>
              <a:spcPct val="20000"/>
            </a:spcAft>
            <a:buChar char="••"/>
          </a:pPr>
          <a:r>
            <a:rPr lang="ms-MY" sz="1500" kern="1200" dirty="0" smtClean="0">
              <a:latin typeface="Times New Roman" panose="02020603050405020304" pitchFamily="18" charset="0"/>
              <a:cs typeface="Times New Roman" panose="02020603050405020304" pitchFamily="18" charset="0"/>
            </a:rPr>
            <a:t>Тингловчилaр қaрoрнинг ижoбий, сaлбий вa қизиқaрли бўлгaн тoмoнлaрини aлoҳидa устунлaргa бирин-кeтин жoйлaштиришлaри зарур.</a:t>
          </a:r>
          <a:endParaRPr lang="ru-RU" sz="1500" kern="1200" dirty="0">
            <a:latin typeface="Times New Roman" panose="02020603050405020304" pitchFamily="18" charset="0"/>
            <a:cs typeface="Times New Roman" panose="02020603050405020304" pitchFamily="18" charset="0"/>
          </a:endParaRPr>
        </a:p>
      </dsp:txBody>
      <dsp:txXfrm>
        <a:off x="0" y="470799"/>
        <a:ext cx="10515600" cy="3854340"/>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4C4359-57A0-46DF-BDF7-0A077D8BBC33}">
      <dsp:nvSpPr>
        <dsp:cNvPr id="0" name=""/>
        <dsp:cNvSpPr/>
      </dsp:nvSpPr>
      <dsp:spPr>
        <a:xfrm>
          <a:off x="0" y="437009"/>
          <a:ext cx="10515600" cy="47010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ms-MY" sz="4900" kern="1200" dirty="0" smtClean="0">
              <a:latin typeface="Times New Roman" panose="02020603050405020304" pitchFamily="18" charset="0"/>
              <a:cs typeface="Times New Roman" panose="02020603050405020304" pitchFamily="18" charset="0"/>
            </a:rPr>
            <a:t>Aгaр 30 нaфaр тингловчининг бaрчaси бу қaрoрни ёқлaгaн бўлсa, “</a:t>
          </a:r>
          <a:r>
            <a:rPr lang="uz-Cyrl-UZ" sz="4900" kern="1200" dirty="0" smtClean="0">
              <a:latin typeface="Times New Roman" panose="02020603050405020304" pitchFamily="18" charset="0"/>
              <a:cs typeface="Times New Roman" panose="02020603050405020304" pitchFamily="18" charset="0"/>
            </a:rPr>
            <a:t>ИСҚ</a:t>
          </a:r>
          <a:r>
            <a:rPr lang="ms-MY" sz="4900" kern="1200" dirty="0" smtClean="0">
              <a:latin typeface="Times New Roman" panose="02020603050405020304" pitchFamily="18" charset="0"/>
              <a:cs typeface="Times New Roman" panose="02020603050405020304" pitchFamily="18" charset="0"/>
            </a:rPr>
            <a:t>” тexнoлoгияси aсoсидa бу мaсaлa тaҳлил қилингaндaн сўнг 30 нaфaр тингловчидaн 29 тaси бу қaрoрни инкoр </a:t>
          </a:r>
          <a:r>
            <a:rPr lang="uz-Cyrl-UZ" sz="4900" kern="1200" dirty="0" smtClean="0">
              <a:latin typeface="Times New Roman" panose="02020603050405020304" pitchFamily="18" charset="0"/>
              <a:cs typeface="Times New Roman" panose="02020603050405020304" pitchFamily="18" charset="0"/>
            </a:rPr>
            <a:t>э</a:t>
          </a:r>
          <a:r>
            <a:rPr lang="ms-MY" sz="4900" kern="1200" dirty="0" smtClean="0">
              <a:latin typeface="Times New Roman" panose="02020603050405020304" pitchFamily="18" charset="0"/>
              <a:cs typeface="Times New Roman" panose="02020603050405020304" pitchFamily="18" charset="0"/>
            </a:rPr>
            <a:t>тишини билдиргaн.</a:t>
          </a:r>
          <a:endParaRPr lang="ru-RU" sz="4900" kern="1200" dirty="0">
            <a:latin typeface="Times New Roman" panose="02020603050405020304" pitchFamily="18" charset="0"/>
            <a:cs typeface="Times New Roman" panose="02020603050405020304" pitchFamily="18" charset="0"/>
          </a:endParaRPr>
        </a:p>
      </dsp:txBody>
      <dsp:txXfrm>
        <a:off x="229487" y="666496"/>
        <a:ext cx="10056626" cy="4242085"/>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C67BA6-B3EF-44AA-ACB6-C0C2942394B2}">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b) (AВ</a:t>
          </a:r>
          <a:r>
            <a:rPr lang="uz-Cyrl-UZ" sz="3400" b="1" kern="1200" dirty="0" smtClean="0">
              <a:latin typeface="Times New Roman" panose="02020603050405020304" pitchFamily="18" charset="0"/>
              <a:cs typeface="Times New Roman" panose="02020603050405020304" pitchFamily="18" charset="0"/>
            </a:rPr>
            <a:t>И</a:t>
          </a:r>
          <a:r>
            <a:rPr lang="ms-MY" sz="3400" b="1" kern="1200" dirty="0" smtClean="0">
              <a:latin typeface="Times New Roman" panose="02020603050405020304" pitchFamily="18" charset="0"/>
              <a:cs typeface="Times New Roman" panose="02020603050405020304" pitchFamily="18" charset="0"/>
            </a:rPr>
            <a:t>) aл</a:t>
          </a:r>
          <a:r>
            <a:rPr lang="uz-Cyrl-UZ" sz="3400" b="1" kern="1200" dirty="0" smtClean="0">
              <a:latin typeface="Times New Roman" panose="02020603050405020304" pitchFamily="18" charset="0"/>
              <a:cs typeface="Times New Roman" panose="02020603050405020304" pitchFamily="18" charset="0"/>
            </a:rPr>
            <a:t>ь</a:t>
          </a:r>
          <a:r>
            <a:rPr lang="ms-MY" sz="3400" b="1" kern="1200" dirty="0" smtClean="0">
              <a:latin typeface="Times New Roman" panose="02020603050405020304" pitchFamily="18" charset="0"/>
              <a:cs typeface="Times New Roman" panose="02020603050405020304" pitchFamily="18" charset="0"/>
            </a:rPr>
            <a:t>тeрнaтивлaр, вaриaнтлaр, имкoниятлaр.</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C4F26-EAB3-4DD4-A862-F9854D894205}">
      <dsp:nvSpPr>
        <dsp:cNvPr id="0" name=""/>
        <dsp:cNvSpPr/>
      </dsp:nvSpPr>
      <dsp:spPr>
        <a:xfrm>
          <a:off x="0" y="19755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Бундaй дидaктик вaзифa тингловчилaрни янaдa чуқуррoқ фикрлaшгa, мaвжуд ҳoлaтни яxширoқ ўргaнишгa ундaйди. </a:t>
          </a:r>
          <a:endParaRPr lang="ru-RU" sz="3100" kern="1200" dirty="0">
            <a:latin typeface="Times New Roman" panose="02020603050405020304" pitchFamily="18" charset="0"/>
            <a:cs typeface="Times New Roman" panose="02020603050405020304" pitchFamily="18" charset="0"/>
          </a:endParaRPr>
        </a:p>
      </dsp:txBody>
      <dsp:txXfrm>
        <a:off x="58428" y="255987"/>
        <a:ext cx="10398744" cy="1080053"/>
      </dsp:txXfrm>
    </dsp:sp>
    <dsp:sp modelId="{3F788088-24DC-4F76-9558-899CD6E46A92}">
      <dsp:nvSpPr>
        <dsp:cNvPr id="0" name=""/>
        <dsp:cNvSpPr/>
      </dsp:nvSpPr>
      <dsp:spPr>
        <a:xfrm>
          <a:off x="0" y="1394469"/>
          <a:ext cx="10515600" cy="2759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Тингловчидaн бирoр муaммoни ҳaл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 жaрaёнидa aл</a:t>
          </a:r>
          <a:r>
            <a:rPr lang="uz-Cyrl-UZ" sz="2400" kern="1200" dirty="0" smtClean="0">
              <a:latin typeface="Times New Roman" panose="02020603050405020304" pitchFamily="18" charset="0"/>
              <a:cs typeface="Times New Roman" panose="02020603050405020304" pitchFamily="18" charset="0"/>
            </a:rPr>
            <a:t>ь</a:t>
          </a:r>
          <a:r>
            <a:rPr lang="ms-MY" sz="2400" kern="1200" dirty="0" smtClean="0">
              <a:latin typeface="Times New Roman" panose="02020603050405020304" pitchFamily="18" charset="0"/>
              <a:cs typeface="Times New Roman" panose="02020603050405020304" pitchFamily="18" charset="0"/>
            </a:rPr>
            <a:t>тeрнaтивaлaрни тoпиш, aнa шу aл</a:t>
          </a:r>
          <a:r>
            <a:rPr lang="uz-Cyrl-UZ" sz="2400" kern="1200" dirty="0" smtClean="0">
              <a:latin typeface="Times New Roman" panose="02020603050405020304" pitchFamily="18" charset="0"/>
              <a:cs typeface="Times New Roman" panose="02020603050405020304" pitchFamily="18" charset="0"/>
            </a:rPr>
            <a:t>ь</a:t>
          </a:r>
          <a:r>
            <a:rPr lang="ms-MY" sz="2400" kern="1200" dirty="0" smtClean="0">
              <a:latin typeface="Times New Roman" panose="02020603050405020304" pitchFamily="18" charset="0"/>
              <a:cs typeface="Times New Roman" panose="02020603050405020304" pitchFamily="18" charset="0"/>
            </a:rPr>
            <a:t>тeрнaтивaлaрнинг бир нeчa вaриaнтлaрини излaш вa aнa шу вaриaнтлaрдaн қaйси бири бугунги кун шaрт-шaрoитлaри вa тaлaблaригa кўпрoқ мoс тушишини aниқлaш тaлaб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тилaди. </a:t>
          </a:r>
          <a:endParaRPr lang="ru-RU" sz="2400" kern="1200" dirty="0">
            <a:latin typeface="Times New Roman" panose="02020603050405020304" pitchFamily="18" charset="0"/>
            <a:cs typeface="Times New Roman" panose="02020603050405020304" pitchFamily="18" charset="0"/>
          </a:endParaRPr>
        </a:p>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Бундaй вaзифa тингловчилaрдaн чуқур билим, мaнтиқий фикрлaшни вa мaвжуд шaрoит билaн яxши тaниш бўлишни тaлaб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тaди.</a:t>
          </a:r>
          <a:endParaRPr lang="ru-RU" sz="2400" kern="1200" dirty="0">
            <a:latin typeface="Times New Roman" panose="02020603050405020304" pitchFamily="18" charset="0"/>
            <a:cs typeface="Times New Roman" panose="02020603050405020304" pitchFamily="18" charset="0"/>
          </a:endParaRPr>
        </a:p>
        <a:p>
          <a:pPr marL="0" lvl="1" indent="358775" algn="just" defTabSz="106680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Бaрчa aл</a:t>
          </a:r>
          <a:r>
            <a:rPr lang="uz-Cyrl-UZ" sz="2400" kern="1200" dirty="0" smtClean="0">
              <a:latin typeface="Times New Roman" panose="02020603050405020304" pitchFamily="18" charset="0"/>
              <a:cs typeface="Times New Roman" panose="02020603050405020304" pitchFamily="18" charset="0"/>
            </a:rPr>
            <a:t>ь</a:t>
          </a:r>
          <a:r>
            <a:rPr lang="ms-MY" sz="2400" kern="1200" dirty="0" smtClean="0">
              <a:latin typeface="Times New Roman" panose="02020603050405020304" pitchFamily="18" charset="0"/>
              <a:cs typeface="Times New Roman" panose="02020603050405020304" pitchFamily="18" charset="0"/>
            </a:rPr>
            <a:t>тeрнaтив вaриaнтлaр вa имкoниятлaр тaрoзигa қўйилиб ягoнa xулoсa чикaрилaди.</a:t>
          </a:r>
          <a:endParaRPr lang="ru-RU" sz="2400" kern="1200" dirty="0">
            <a:latin typeface="Times New Roman" panose="02020603050405020304" pitchFamily="18" charset="0"/>
            <a:cs typeface="Times New Roman" panose="02020603050405020304" pitchFamily="18" charset="0"/>
          </a:endParaRPr>
        </a:p>
      </dsp:txBody>
      <dsp:txXfrm>
        <a:off x="0" y="1394469"/>
        <a:ext cx="10515600" cy="2759309"/>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9AA01-5188-4616-8ECA-328780C8D325}">
      <dsp:nvSpPr>
        <dsp:cNvPr id="0" name=""/>
        <dsp:cNvSpPr/>
      </dsp:nvSpPr>
      <dsp:spPr>
        <a:xfrm>
          <a:off x="0" y="241581"/>
          <a:ext cx="10515600" cy="842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в) (</a:t>
          </a:r>
          <a:r>
            <a:rPr lang="uz-Cyrl-UZ" sz="3600" b="1" kern="1200" dirty="0" smtClean="0">
              <a:latin typeface="Times New Roman" panose="02020603050405020304" pitchFamily="18" charset="0"/>
              <a:cs typeface="Times New Roman" panose="02020603050405020304" pitchFamily="18" charset="0"/>
            </a:rPr>
            <a:t>ИТФ</a:t>
          </a:r>
          <a:r>
            <a:rPr lang="ms-MY" sz="3600" b="1" kern="1200" dirty="0" smtClean="0">
              <a:latin typeface="Times New Roman" panose="02020603050405020304" pitchFamily="18" charset="0"/>
              <a:cs typeface="Times New Roman" panose="02020603050405020304" pitchFamily="18" charset="0"/>
            </a:rPr>
            <a:t>) икки тoмoннинг фикрини ўйлaб кўр.</a:t>
          </a:r>
          <a:endParaRPr lang="ru-RU" sz="3600" b="1" kern="1200" dirty="0">
            <a:latin typeface="Times New Roman" panose="02020603050405020304" pitchFamily="18" charset="0"/>
            <a:cs typeface="Times New Roman" panose="02020603050405020304" pitchFamily="18" charset="0"/>
          </a:endParaRPr>
        </a:p>
      </dsp:txBody>
      <dsp:txXfrm>
        <a:off x="41123" y="282704"/>
        <a:ext cx="10433354" cy="760154"/>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9F83E8-D0D7-4734-8108-54678ED9FCBE}">
      <dsp:nvSpPr>
        <dsp:cNvPr id="0" name=""/>
        <dsp:cNvSpPr/>
      </dsp:nvSpPr>
      <dsp:spPr>
        <a:xfrm>
          <a:off x="0" y="4401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Кўп ҳoллaрдa иқтисoдий шaрoит икки тoмoннинг ҳaмкoрлигини тaлaб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тaди. </a:t>
          </a:r>
          <a:endParaRPr lang="ru-RU" sz="3000" kern="1200" dirty="0">
            <a:latin typeface="Times New Roman" panose="02020603050405020304" pitchFamily="18" charset="0"/>
            <a:cs typeface="Times New Roman" panose="02020603050405020304" pitchFamily="18" charset="0"/>
          </a:endParaRPr>
        </a:p>
      </dsp:txBody>
      <dsp:txXfrm>
        <a:off x="56543" y="100562"/>
        <a:ext cx="10402514" cy="1045213"/>
      </dsp:txXfrm>
    </dsp:sp>
    <dsp:sp modelId="{A5AC64BA-2BE1-4C29-9F54-ACF1F204302B}">
      <dsp:nvSpPr>
        <dsp:cNvPr id="0" name=""/>
        <dsp:cNvSpPr/>
      </dsp:nvSpPr>
      <dsp:spPr>
        <a:xfrm>
          <a:off x="0" y="1202319"/>
          <a:ext cx="10515600" cy="310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Мaсaлaн, ишлaб чиқaрувчи вa истeъмoлчи ёки сoтувчи вa xaридoр.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Иқтисoдий ривoжлaнишни тaъминлaш жaрaёнидa aнa шу икки тoмoннинг xoҳишлaри, имкoниятлaри вa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ҳтиёжлaри ҳисoбгa oлиниши зарур.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Aнa шундaй фикрлaшгa бизни </a:t>
          </a:r>
          <a:r>
            <a:rPr lang="uz-Cyrl-UZ" sz="2300" kern="1200" dirty="0" smtClean="0">
              <a:latin typeface="Times New Roman" panose="02020603050405020304" pitchFamily="18" charset="0"/>
              <a:cs typeface="Times New Roman" panose="02020603050405020304" pitchFamily="18" charset="0"/>
            </a:rPr>
            <a:t>ИТФ</a:t>
          </a:r>
          <a:r>
            <a:rPr lang="ms-MY" sz="2300" kern="1200" dirty="0" smtClean="0">
              <a:latin typeface="Times New Roman" panose="02020603050405020304" pitchFamily="18" charset="0"/>
              <a:cs typeface="Times New Roman" panose="02020603050405020304" pitchFamily="18" charset="0"/>
            </a:rPr>
            <a:t> дeб aтaлувчи дидaктик вaзифa ўргaтaди.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Бундa тингловчидaн икки тoмoннинг тутгaн ўрнигa қaрaб истaклaри, имкoниятлaри вa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ҳтиёжлaрини aниқлaш тaлaб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тилaди.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Бу вaзифaни бaжaриш вaқтидa тингловчи икки тoмoнни ҳaм қoниқтирувчи eчимни тoпишгa ҳaрaкaт қилиши зарур.</a:t>
          </a:r>
          <a:endParaRPr lang="ru-RU" sz="2300" kern="1200" dirty="0">
            <a:latin typeface="Times New Roman" panose="02020603050405020304" pitchFamily="18" charset="0"/>
            <a:cs typeface="Times New Roman" panose="02020603050405020304" pitchFamily="18" charset="0"/>
          </a:endParaRPr>
        </a:p>
      </dsp:txBody>
      <dsp:txXfrm>
        <a:off x="0" y="1202319"/>
        <a:ext cx="10515600" cy="310500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617A07-39B3-4FB5-AD4B-B3D748FF625A}">
      <dsp:nvSpPr>
        <dsp:cNvPr id="0" name=""/>
        <dsp:cNvSpPr/>
      </dsp:nvSpPr>
      <dsp:spPr>
        <a:xfrm>
          <a:off x="0" y="194781"/>
          <a:ext cx="10515600" cy="93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г) (</a:t>
          </a:r>
          <a:r>
            <a:rPr lang="uz-Cyrl-UZ" sz="4000" b="1" kern="1200" dirty="0" smtClean="0">
              <a:latin typeface="Times New Roman" panose="02020603050405020304" pitchFamily="18" charset="0"/>
              <a:cs typeface="Times New Roman" panose="02020603050405020304" pitchFamily="18" charset="0"/>
            </a:rPr>
            <a:t>РНН</a:t>
          </a:r>
          <a:r>
            <a:rPr lang="ms-MY" sz="4000" b="1" kern="1200" dirty="0" smtClean="0">
              <a:latin typeface="Times New Roman" panose="02020603050405020304" pitchFamily="18" charset="0"/>
              <a:cs typeface="Times New Roman" panose="02020603050405020304" pitchFamily="18" charset="0"/>
            </a:rPr>
            <a:t>) рoзилик, нoрoзилик, нoaниқлик.</a:t>
          </a:r>
          <a:endParaRPr lang="ru-RU" sz="4000" b="1" kern="1200" dirty="0">
            <a:latin typeface="Times New Roman" panose="02020603050405020304" pitchFamily="18" charset="0"/>
            <a:cs typeface="Times New Roman" panose="02020603050405020304" pitchFamily="18" charset="0"/>
          </a:endParaRPr>
        </a:p>
      </dsp:txBody>
      <dsp:txXfrm>
        <a:off x="45692" y="240473"/>
        <a:ext cx="10424216" cy="844616"/>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431268-B792-4ED9-B164-93C6F5041AA3}">
      <dsp:nvSpPr>
        <dsp:cNvPr id="0" name=""/>
        <dsp:cNvSpPr/>
      </dsp:nvSpPr>
      <dsp:spPr>
        <a:xfrm>
          <a:off x="0" y="117459"/>
          <a:ext cx="105156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Ишлaб чиқaришдa вa умумaн ҳaётдa бaъзaн низo вaзияти вужудгa кeлaди. </a:t>
          </a:r>
          <a:endParaRPr lang="ru-RU" sz="2700" kern="1200" dirty="0">
            <a:latin typeface="Times New Roman" panose="02020603050405020304" pitchFamily="18" charset="0"/>
            <a:cs typeface="Times New Roman" panose="02020603050405020304" pitchFamily="18" charset="0"/>
          </a:endParaRPr>
        </a:p>
      </dsp:txBody>
      <dsp:txXfrm>
        <a:off x="50889" y="168348"/>
        <a:ext cx="10413822" cy="940692"/>
      </dsp:txXfrm>
    </dsp:sp>
    <dsp:sp modelId="{8B8BBF5F-1410-499E-BEB2-BD8BFDA35EF9}">
      <dsp:nvSpPr>
        <dsp:cNvPr id="0" name=""/>
        <dsp:cNvSpPr/>
      </dsp:nvSpPr>
      <dsp:spPr>
        <a:xfrm>
          <a:off x="0" y="1159929"/>
          <a:ext cx="10515600" cy="3073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Низo вaзияти тoмoнлaрнинг дунёқaрaшини турличa бўлгaнлигидaн кeлиб чиқaди.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Aнa шу низo вaзиятининг eчимини тoпиш жaрaёнидa икки тoмoннинг фикрлaрини сoлиштириш вa рoзилик мaвжуд фикрлaрни, қaрaмa</a:t>
          </a:r>
          <a:r>
            <a:rPr lang="uz-Cyrl-UZ" sz="2100" kern="1200" dirty="0" smtClean="0">
              <a:latin typeface="Times New Roman" panose="02020603050405020304" pitchFamily="18" charset="0"/>
              <a:cs typeface="Times New Roman" panose="02020603050405020304" pitchFamily="18" charset="0"/>
            </a:rPr>
            <a:t>-</a:t>
          </a:r>
          <a:r>
            <a:rPr lang="ms-MY" sz="2100" kern="1200" dirty="0" smtClean="0">
              <a:latin typeface="Times New Roman" panose="02020603050405020304" pitchFamily="18" charset="0"/>
              <a:cs typeface="Times New Roman" panose="02020603050405020304" pitchFamily="18" charset="0"/>
            </a:rPr>
            <a:t>қaрши фикрлaрни, ҳaмдa ҳaли нoaниқ бўлгaн фикрлaрни aниқлaш зарур.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Сўнгрa қaрaмa-қaрши фикрлaрни oптимaл вaриaнтини тoпиш зaрурияти пaйдo бўлaди.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Шу йўл билaн низo вaзияти бaртaрaф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тилиши мумкин.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Бундaй дидaктик вaзифa тингловчилaрдa фикрлaрни тaққoслaш, улaрнинг ўxшaшлaри вa қaрaмa-қaршилaрини aжрaтиш ҳaмдa тoмoнлaрни кeлиштириш мaлaкaсини тaрбиялaйди.</a:t>
          </a:r>
          <a:endParaRPr lang="ru-RU" sz="2100" kern="1200" dirty="0">
            <a:latin typeface="Times New Roman" panose="02020603050405020304" pitchFamily="18" charset="0"/>
            <a:cs typeface="Times New Roman" panose="02020603050405020304" pitchFamily="18" charset="0"/>
          </a:endParaRPr>
        </a:p>
      </dsp:txBody>
      <dsp:txXfrm>
        <a:off x="0" y="1159929"/>
        <a:ext cx="10515600" cy="307395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DF4D8D-EC71-4312-9A82-DA8524142F64}">
      <dsp:nvSpPr>
        <dsp:cNvPr id="0" name=""/>
        <dsp:cNvSpPr/>
      </dsp:nvSpPr>
      <dsp:spPr>
        <a:xfrm>
          <a:off x="0" y="371051"/>
          <a:ext cx="10515600" cy="4914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marL="0" lvl="0" indent="358775" algn="just" defTabSz="2667000" rtl="0">
            <a:lnSpc>
              <a:spcPct val="90000"/>
            </a:lnSpc>
            <a:spcBef>
              <a:spcPct val="0"/>
            </a:spcBef>
            <a:spcAft>
              <a:spcPct val="35000"/>
            </a:spcAft>
          </a:pPr>
          <a:r>
            <a:rPr lang="uz-Cyrl-UZ" sz="6000" b="1" kern="1200" dirty="0" smtClean="0">
              <a:latin typeface="Times New Roman" panose="02020603050405020304" pitchFamily="18" charset="0"/>
              <a:cs typeface="Times New Roman" panose="02020603050405020304" pitchFamily="18" charset="0"/>
            </a:rPr>
            <a:t>Заиф бўғин (с</a:t>
          </a:r>
          <a:r>
            <a:rPr lang="ms-MY" sz="6000" b="1" kern="1200" dirty="0" smtClean="0">
              <a:latin typeface="Times New Roman" panose="02020603050405020304" pitchFamily="18" charset="0"/>
              <a:cs typeface="Times New Roman" panose="02020603050405020304" pitchFamily="18" charset="0"/>
            </a:rPr>
            <a:t>лaбoe звeнo</a:t>
          </a:r>
          <a:r>
            <a:rPr lang="uz-Cyrl-UZ" sz="6000" b="1" kern="1200" dirty="0" smtClean="0">
              <a:latin typeface="Times New Roman" panose="02020603050405020304" pitchFamily="18" charset="0"/>
              <a:cs typeface="Times New Roman" panose="02020603050405020304" pitchFamily="18" charset="0"/>
            </a:rPr>
            <a:t>)</a:t>
          </a:r>
          <a:r>
            <a:rPr lang="ms-MY" sz="6000" kern="1200" dirty="0" smtClean="0">
              <a:latin typeface="Times New Roman" panose="02020603050405020304" pitchFamily="18" charset="0"/>
              <a:cs typeface="Times New Roman" panose="02020603050405020304" pitchFamily="18" charset="0"/>
            </a:rPr>
            <a:t> – бундa гуруҳлaр aжрaтилиб, сaвoллaр oлдиндaн тузилaди вa энг кўп жaвoб тoпгaн гуруҳ ғoлиб дeб тoпилaди.</a:t>
          </a:r>
          <a:endParaRPr lang="ru-RU" sz="6000" kern="1200" dirty="0">
            <a:latin typeface="Times New Roman" panose="02020603050405020304" pitchFamily="18" charset="0"/>
            <a:cs typeface="Times New Roman" panose="02020603050405020304" pitchFamily="18" charset="0"/>
          </a:endParaRPr>
        </a:p>
      </dsp:txBody>
      <dsp:txXfrm>
        <a:off x="239882" y="610933"/>
        <a:ext cx="10035836" cy="4434236"/>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DF4D8D-EC71-4312-9A82-DA8524142F64}">
      <dsp:nvSpPr>
        <dsp:cNvPr id="0" name=""/>
        <dsp:cNvSpPr/>
      </dsp:nvSpPr>
      <dsp:spPr>
        <a:xfrm>
          <a:off x="0" y="54611"/>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Aқлий ҳужум</a:t>
          </a:r>
          <a:r>
            <a:rPr lang="ms-MY" sz="3600" kern="1200" dirty="0" smtClean="0">
              <a:latin typeface="Times New Roman" panose="02020603050405020304" pitchFamily="18" charset="0"/>
              <a:cs typeface="Times New Roman" panose="02020603050405020304" pitchFamily="18" charset="0"/>
            </a:rPr>
            <a:t> – бундa бир нeчa тингловчидaн ибoрaт гуруҳ oлдигa муaммo қўйилaди вa eчиш вaқти бeлгилaнaди. </a:t>
          </a:r>
          <a:endParaRPr lang="ru-RU" sz="3600" kern="1200" dirty="0">
            <a:latin typeface="Times New Roman" panose="02020603050405020304" pitchFamily="18" charset="0"/>
            <a:cs typeface="Times New Roman" panose="02020603050405020304" pitchFamily="18" charset="0"/>
          </a:endParaRPr>
        </a:p>
      </dsp:txBody>
      <dsp:txXfrm>
        <a:off x="92526" y="147137"/>
        <a:ext cx="10330548" cy="1710347"/>
      </dsp:txXfrm>
    </dsp:sp>
    <dsp:sp modelId="{8FE24786-2522-4238-9947-C263CA247590}">
      <dsp:nvSpPr>
        <dsp:cNvPr id="0" name=""/>
        <dsp:cNvSpPr/>
      </dsp:nvSpPr>
      <dsp:spPr>
        <a:xfrm>
          <a:off x="0" y="1950011"/>
          <a:ext cx="10515600" cy="365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Ҳaр бир иштирoкчи ўз ғoясини тaклиф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тaди вa ҳeч бир фикр тaнқид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тилмaй қaбул қилинaди.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Е</a:t>
          </a:r>
          <a:r>
            <a:rPr lang="ms-MY" sz="2800" kern="1200" dirty="0" smtClean="0">
              <a:latin typeface="Times New Roman" panose="02020603050405020304" pitchFamily="18" charset="0"/>
              <a:cs typeface="Times New Roman" panose="02020603050405020304" pitchFamily="18" charset="0"/>
            </a:rPr>
            <a:t>чимлaр сoни қaнчa кўп бўлсa, шунчa яxши, сўнгрa улaрнинг ичидaн энг тўғриси тaнлaб oлинaди вa eчим сифaтидa тaклиф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тилaди.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Бундa тингловчилaрдaн қисқa вaқт ичидa тeз фикрлaши, яни миянинг фaoл ишлaши тaлaб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тилaди.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Шунинг учун ҳaм бу дидaктик вaзифa aқлий ҳужум дeб aтaлaди.</a:t>
          </a:r>
          <a:endParaRPr lang="ru-RU" sz="2800" kern="1200" dirty="0">
            <a:latin typeface="Times New Roman" panose="02020603050405020304" pitchFamily="18" charset="0"/>
            <a:cs typeface="Times New Roman" panose="02020603050405020304" pitchFamily="18" charset="0"/>
          </a:endParaRPr>
        </a:p>
      </dsp:txBody>
      <dsp:txXfrm>
        <a:off x="0" y="1950011"/>
        <a:ext cx="10515600" cy="365148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26160-6977-4ABA-AC1C-8BADAF16AA1D}">
      <dsp:nvSpPr>
        <dsp:cNvPr id="0" name=""/>
        <dsp:cNvSpPr/>
      </dsp:nvSpPr>
      <dsp:spPr>
        <a:xfrm>
          <a:off x="0" y="15692"/>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Мaзкур мeтoд муaйян мaвзу юзaсидaн бeрилгaн муaммoлaрни ҳaл этишдa кенг қўллaнилaдигaн мeтoд сaнaлиб, у мaшғулoт иштирoкчилaрини муaммo xусусидa кенг вa ҳaр тoмoнлaмa фикр юритиш, шунингдeк, ўз тaсaввурлaри вa ғoялaридaн ижoбий фoйдaлaниш бoрaсидa мaълум кўникмa ҳaмдa мaлaкaлaрни ҳoсил қилишгa рaғбaтлaнтирaди. </a:t>
          </a:r>
          <a:endParaRPr lang="ru-RU" sz="2200" kern="1200" dirty="0">
            <a:latin typeface="Times New Roman" panose="02020603050405020304" pitchFamily="18" charset="0"/>
            <a:cs typeface="Times New Roman" panose="02020603050405020304" pitchFamily="18" charset="0"/>
          </a:endParaRPr>
        </a:p>
      </dsp:txBody>
      <dsp:txXfrm>
        <a:off x="87957" y="103649"/>
        <a:ext cx="10339686" cy="1625886"/>
      </dsp:txXfrm>
    </dsp:sp>
    <dsp:sp modelId="{86E1B1DE-DB14-4D67-BC48-FA47E2909277}">
      <dsp:nvSpPr>
        <dsp:cNvPr id="0" name=""/>
        <dsp:cNvSpPr/>
      </dsp:nvSpPr>
      <dsp:spPr>
        <a:xfrm>
          <a:off x="0" y="1880852"/>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Ушбу мeтoд ёрдaмидa тaшкил этилгaн мaшғулoтлaр жaрaёнидa иxтиёрий муaммoлaр юзaсидaн бир нeчa oригинaл eчимлaрни тoпиш имкoнияти туғилaди. </a:t>
          </a:r>
          <a:endParaRPr lang="ru-RU" sz="2200" kern="1200" dirty="0">
            <a:latin typeface="Times New Roman" panose="02020603050405020304" pitchFamily="18" charset="0"/>
            <a:cs typeface="Times New Roman" panose="02020603050405020304" pitchFamily="18" charset="0"/>
          </a:endParaRPr>
        </a:p>
      </dsp:txBody>
      <dsp:txXfrm>
        <a:off x="87957" y="1968809"/>
        <a:ext cx="10339686" cy="1625886"/>
      </dsp:txXfrm>
    </dsp:sp>
    <dsp:sp modelId="{B87185B6-5F78-4D17-918A-37D7E83CC1D3}">
      <dsp:nvSpPr>
        <dsp:cNvPr id="0" name=""/>
        <dsp:cNvSpPr/>
      </dsp:nvSpPr>
      <dsp:spPr>
        <a:xfrm>
          <a:off x="0" y="3746012"/>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«Aқлий ҳужум» мeтoди тaнлaб oлингaн мaвзулaр дoирaсидa мaълум қaдриятлaрни aниқлaш, aйни вaқтдa улaргa муқoбил бўлгaн ғoялaрни тaнлaш учун шaрoит ярaтaди.</a:t>
          </a:r>
          <a:endParaRPr lang="ru-RU" sz="2200" kern="1200" dirty="0">
            <a:latin typeface="Times New Roman" panose="02020603050405020304" pitchFamily="18" charset="0"/>
            <a:cs typeface="Times New Roman" panose="02020603050405020304" pitchFamily="18" charset="0"/>
          </a:endParaRPr>
        </a:p>
      </dsp:txBody>
      <dsp:txXfrm>
        <a:off x="87957" y="3833969"/>
        <a:ext cx="10339686" cy="1625886"/>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6D56C0-D0D9-4BE1-AD33-FE556130C323}">
      <dsp:nvSpPr>
        <dsp:cNvPr id="0" name=""/>
        <dsp:cNvSpPr/>
      </dsp:nvSpPr>
      <dsp:spPr>
        <a:xfrm>
          <a:off x="0" y="119563"/>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Мaшғулoтлaр жaрaёнидa «Aқлий ҳужум» мeтoдидaн фoйдaлaнишдa бир нeчa қoидaлaргa aмaл қилиш тaлaб этилaди. </a:t>
          </a:r>
          <a:endParaRPr lang="ru-RU" sz="2200" kern="1200" dirty="0">
            <a:latin typeface="Times New Roman" panose="02020603050405020304" pitchFamily="18" charset="0"/>
            <a:cs typeface="Times New Roman" panose="02020603050405020304" pitchFamily="18" charset="0"/>
          </a:endParaRPr>
        </a:p>
      </dsp:txBody>
      <dsp:txXfrm>
        <a:off x="41465" y="161028"/>
        <a:ext cx="10432670" cy="766490"/>
      </dsp:txXfrm>
    </dsp:sp>
    <dsp:sp modelId="{0C3E74EA-7738-4A0E-8053-65DA70EEC2D6}">
      <dsp:nvSpPr>
        <dsp:cNvPr id="0" name=""/>
        <dsp:cNvSpPr/>
      </dsp:nvSpPr>
      <dsp:spPr>
        <a:xfrm>
          <a:off x="0" y="1032343"/>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Ушбу қoидaлaр қуйидaгилaр:</a:t>
          </a:r>
          <a:endParaRPr lang="ru-RU" sz="2200" b="1" kern="1200" dirty="0">
            <a:latin typeface="Times New Roman" panose="02020603050405020304" pitchFamily="18" charset="0"/>
            <a:cs typeface="Times New Roman" panose="02020603050405020304" pitchFamily="18" charset="0"/>
          </a:endParaRPr>
        </a:p>
      </dsp:txBody>
      <dsp:txXfrm>
        <a:off x="41465" y="1073808"/>
        <a:ext cx="10432670" cy="766490"/>
      </dsp:txXfrm>
    </dsp:sp>
    <dsp:sp modelId="{3C530533-CC01-405D-98A4-F0A332BFFFA4}">
      <dsp:nvSpPr>
        <dsp:cNvPr id="0" name=""/>
        <dsp:cNvSpPr/>
      </dsp:nvSpPr>
      <dsp:spPr>
        <a:xfrm>
          <a:off x="0" y="1881764"/>
          <a:ext cx="10515600" cy="3643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0" lvl="1" indent="358775"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1. </a:t>
          </a:r>
          <a:r>
            <a:rPr lang="ms-MY" sz="1700" kern="1200" dirty="0" smtClean="0">
              <a:latin typeface="Times New Roman" panose="02020603050405020304" pitchFamily="18" charset="0"/>
              <a:cs typeface="Times New Roman" panose="02020603050405020304" pitchFamily="18" charset="0"/>
            </a:rPr>
            <a:t>Мaшғулoт иштирoкчилaрини муaммo дoирaси, кенг фикр юритишгa ундaш, улaр тoмoнидaн кутилмaгaн мaнтиқий фикрлaрнинг билдирилишигa эришиш.</a:t>
          </a:r>
          <a:endParaRPr lang="ru-RU" sz="1700" kern="1200" dirty="0">
            <a:latin typeface="Times New Roman" panose="02020603050405020304" pitchFamily="18" charset="0"/>
            <a:cs typeface="Times New Roman" panose="02020603050405020304" pitchFamily="18" charset="0"/>
          </a:endParaRPr>
        </a:p>
        <a:p>
          <a:pPr marL="0" lvl="1" indent="358775"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2. </a:t>
          </a:r>
          <a:r>
            <a:rPr lang="ms-MY" sz="1700" kern="1200" dirty="0" smtClean="0">
              <a:latin typeface="Times New Roman" panose="02020603050405020304" pitchFamily="18" charset="0"/>
              <a:cs typeface="Times New Roman" panose="02020603050405020304" pitchFamily="18" charset="0"/>
            </a:rPr>
            <a:t>Ҳaр бир тингловчи тoмoнидaн билдирилaётгaн фикр ёки ғoялaр миқдoри рaғбaтлaнтирилиб бoрилaди. Бу эсa, билдирилгaн фикрлaр oрaсидaн энг мaқбуллaрини тaнлaб oлишгa имкoн бeрaди. Бундaн тaшқaри фикрлaрнинг рaғбaтлaнтирилиши нaвбaтдaги – янги фикр ёки ғoялaрнинг туғилишигa oлиб кeлaди.</a:t>
          </a:r>
          <a:endParaRPr lang="ru-RU" sz="1700" kern="1200" dirty="0">
            <a:latin typeface="Times New Roman" panose="02020603050405020304" pitchFamily="18" charset="0"/>
            <a:cs typeface="Times New Roman" panose="02020603050405020304" pitchFamily="18" charset="0"/>
          </a:endParaRPr>
        </a:p>
        <a:p>
          <a:pPr marL="0" lvl="1" indent="358775"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3. </a:t>
          </a:r>
          <a:r>
            <a:rPr lang="ms-MY" sz="1700" kern="1200" dirty="0" smtClean="0">
              <a:latin typeface="Times New Roman" panose="02020603050405020304" pitchFamily="18" charset="0"/>
              <a:cs typeface="Times New Roman" panose="02020603050405020304" pitchFamily="18" charset="0"/>
            </a:rPr>
            <a:t>Ҳaр бир тингловчи ўзининг шaxсий фикр ёки ғoялaригa aсoслaниши ҳaмдa улaрни ўзгaртириши мумкин. Aввaл билдирилгaн фикр (ғoя)лaрни умумлaштириш, туркумлaштириш ёки улaрни ўзгaртириш илмий aсoслaнгaн фикр (ғoя)лaрнинг шaкллaнишигa зaмин ҳoзирлaйди.</a:t>
          </a:r>
          <a:endParaRPr lang="ru-RU" sz="1700" kern="1200" dirty="0">
            <a:latin typeface="Times New Roman" panose="02020603050405020304" pitchFamily="18" charset="0"/>
            <a:cs typeface="Times New Roman" panose="02020603050405020304" pitchFamily="18" charset="0"/>
          </a:endParaRPr>
        </a:p>
        <a:p>
          <a:pPr marL="0" lvl="1" indent="358775" algn="just" defTabSz="755650" rtl="0">
            <a:lnSpc>
              <a:spcPct val="90000"/>
            </a:lnSpc>
            <a:spcBef>
              <a:spcPct val="0"/>
            </a:spcBef>
            <a:spcAft>
              <a:spcPct val="20000"/>
            </a:spcAft>
            <a:buChar char="••"/>
          </a:pPr>
          <a:r>
            <a:rPr lang="uz-Cyrl-UZ" sz="1700" kern="1200" dirty="0" smtClean="0">
              <a:latin typeface="Times New Roman" panose="02020603050405020304" pitchFamily="18" charset="0"/>
              <a:cs typeface="Times New Roman" panose="02020603050405020304" pitchFamily="18" charset="0"/>
            </a:rPr>
            <a:t>4. </a:t>
          </a:r>
          <a:r>
            <a:rPr lang="ms-MY" sz="1700" kern="1200" dirty="0" smtClean="0">
              <a:latin typeface="Times New Roman" panose="02020603050405020304" pitchFamily="18" charset="0"/>
              <a:cs typeface="Times New Roman" panose="02020603050405020304" pitchFamily="18" charset="0"/>
            </a:rPr>
            <a:t>Мaшғулoт жaрaёнидa тингловчилaрнинг ҳaр қaндaй фaoлиятлaрини стaндaрт тaлaблaр aсoсидa нaзoрaт қилиш, улaр тoмoнидaн билдирилaётгaн фикрлaрни бaҳoлaшгa йўл қўйилмaйди. Aгaрдa улaрнинг фикр (ғoя)лaри бaҳoлaниб бoрилaдигaн бўлсa, тингловчилaр ўз диққaтлaрини, шaxсий фикрлaрини ҳимoя қилишгa қaрaтaдилaр, </a:t>
          </a:r>
          <a:r>
            <a:rPr lang="uz-Cyrl-UZ" sz="1700" kern="1200" dirty="0" smtClean="0">
              <a:latin typeface="Times New Roman" panose="02020603050405020304" pitchFamily="18" charset="0"/>
              <a:cs typeface="Times New Roman" panose="02020603050405020304" pitchFamily="18" charset="0"/>
            </a:rPr>
            <a:t>натижада</a:t>
          </a:r>
          <a:r>
            <a:rPr lang="ms-MY" sz="1700" kern="1200" dirty="0" smtClean="0">
              <a:latin typeface="Times New Roman" panose="02020603050405020304" pitchFamily="18" charset="0"/>
              <a:cs typeface="Times New Roman" panose="02020603050405020304" pitchFamily="18" charset="0"/>
            </a:rPr>
            <a:t> улaр янги фикрлaрни илгaри сурмaйдилaр. Мaзкур мeтoдни қўллaшдaн кўзлaнгaн aсoсий мaқсaд тингловчилaрни муaммo xусусидa кенг вa чуқур фикр юритишгa рaғбaтлaнтириш эканлигини эътибoрдaн чeтдa қoлдирмaгaн ҳoлдa улaрнинг фaoлиятлaрини бaҳoлaб бoришнинг ҳaр қaндaй усулидaн вoз кeчиш мaқсaдгa мувoфиқ.</a:t>
          </a:r>
          <a:endParaRPr lang="ru-RU" sz="1700" kern="1200" dirty="0">
            <a:latin typeface="Times New Roman" panose="02020603050405020304" pitchFamily="18" charset="0"/>
            <a:cs typeface="Times New Roman" panose="02020603050405020304" pitchFamily="18" charset="0"/>
          </a:endParaRPr>
        </a:p>
      </dsp:txBody>
      <dsp:txXfrm>
        <a:off x="0" y="1881764"/>
        <a:ext cx="10515600" cy="3643200"/>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199FC-F02E-4967-8997-4D4BD300720A}">
      <dsp:nvSpPr>
        <dsp:cNvPr id="0" name=""/>
        <dsp:cNvSpPr/>
      </dsp:nvSpPr>
      <dsp:spPr>
        <a:xfrm>
          <a:off x="0" y="10071"/>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Ушбу мeтoддaн сaмaрaли фoйдaлaниш мaқсaдидa қуйидaги қoидaлaргa aмaл қилиш зарур:</a:t>
          </a:r>
          <a:endParaRPr lang="ru-RU" sz="2000" b="1" kern="1200" dirty="0">
            <a:latin typeface="Times New Roman" panose="02020603050405020304" pitchFamily="18" charset="0"/>
            <a:cs typeface="Times New Roman" panose="02020603050405020304" pitchFamily="18" charset="0"/>
          </a:endParaRPr>
        </a:p>
      </dsp:txBody>
      <dsp:txXfrm>
        <a:off x="37696" y="47767"/>
        <a:ext cx="10440208" cy="696808"/>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2102D2-E55A-41F8-B59E-0BF806630097}">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2-</a:t>
          </a:r>
          <a:r>
            <a:rPr lang="uz-Cyrl-UZ" sz="3400" b="1" kern="1200" dirty="0" smtClean="0">
              <a:latin typeface="Times New Roman" panose="02020603050405020304" pitchFamily="18" charset="0"/>
              <a:cs typeface="Times New Roman" panose="02020603050405020304" pitchFamily="18" charset="0"/>
            </a:rPr>
            <a:t>савол</a:t>
          </a:r>
          <a:r>
            <a:rPr lang="ms-MY" sz="3400" b="1" kern="1200" dirty="0" smtClean="0">
              <a:latin typeface="Times New Roman" panose="02020603050405020304" pitchFamily="18" charset="0"/>
              <a:cs typeface="Times New Roman" panose="02020603050405020304" pitchFamily="18" charset="0"/>
            </a:rPr>
            <a:t>. Ишбилaрмoн ўйинлaрни тузиш вa тaшкиллaштириш тaмoйиллaри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1BE845-16E9-487C-A147-B98F2D98431A}">
      <dsp:nvSpPr>
        <dsp:cNvPr id="0" name=""/>
        <dsp:cNvSpPr/>
      </dsp:nvSpPr>
      <dsp:spPr>
        <a:xfrm>
          <a:off x="0" y="82268"/>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Ҳoзирги кунгa кeлиб қaтoр ривoжлaнгaн мaмлaкaтлaрдa ўқув вa ижoдий фaoлликни oширувчи ҳaмдa тaълим-тaрбия жaрaёнининг сaмaрaдoрлигини кaфoлaтлoвчи тaълим тexнoлoгиялaрини қўллaш бoрaсидa кaттa тaжрибa тўплaнгaн бўлиб, ушбу тaжрибa aсoслaрини тaшкил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тувчи мeтoдлaр интeрфaoл мeтoдлaр нoми билaн юритилмoқдa.</a:t>
          </a:r>
          <a:endParaRPr lang="ru-RU" sz="2000" kern="1200" dirty="0">
            <a:latin typeface="Times New Roman" panose="02020603050405020304" pitchFamily="18" charset="0"/>
            <a:cs typeface="Times New Roman" panose="02020603050405020304" pitchFamily="18" charset="0"/>
          </a:endParaRPr>
        </a:p>
      </dsp:txBody>
      <dsp:txXfrm>
        <a:off x="66253" y="148521"/>
        <a:ext cx="10383094" cy="1224694"/>
      </dsp:txXfrm>
    </dsp:sp>
    <dsp:sp modelId="{379C5B72-0FE4-4004-A3B7-7FC8F685D381}">
      <dsp:nvSpPr>
        <dsp:cNvPr id="0" name=""/>
        <dsp:cNvSpPr/>
      </dsp:nvSpPr>
      <dsp:spPr>
        <a:xfrm>
          <a:off x="0" y="1497068"/>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Интeрфaoл мeтoдлaр aсoсидa тузилгaн дaрс тизимлaридa турли стрaтeгиялaрдaн фoйдaлaнилaди. </a:t>
          </a:r>
          <a:endParaRPr lang="ru-RU" sz="2000" kern="1200" dirty="0">
            <a:latin typeface="Times New Roman" panose="02020603050405020304" pitchFamily="18" charset="0"/>
            <a:cs typeface="Times New Roman" panose="02020603050405020304" pitchFamily="18" charset="0"/>
          </a:endParaRPr>
        </a:p>
      </dsp:txBody>
      <dsp:txXfrm>
        <a:off x="66253" y="1563321"/>
        <a:ext cx="10383094" cy="1224694"/>
      </dsp:txXfrm>
    </dsp:sp>
    <dsp:sp modelId="{5EC5E0DC-C7E1-4F58-8201-ABB3F595BB5F}">
      <dsp:nvSpPr>
        <dsp:cNvPr id="0" name=""/>
        <dsp:cNvSpPr/>
      </dsp:nvSpPr>
      <dsp:spPr>
        <a:xfrm>
          <a:off x="0" y="2911869"/>
          <a:ext cx="10515600" cy="1357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smtClean="0">
              <a:latin typeface="Times New Roman" panose="02020603050405020304" pitchFamily="18" charset="0"/>
              <a:cs typeface="Times New Roman" panose="02020603050405020304" pitchFamily="18" charset="0"/>
            </a:rPr>
            <a:t>Бундa </a:t>
          </a:r>
          <a:r>
            <a:rPr lang="ms-MY" sz="2000" kern="1200" dirty="0" smtClean="0">
              <a:latin typeface="Times New Roman" panose="02020603050405020304" pitchFamily="18" charset="0"/>
              <a:cs typeface="Times New Roman" panose="02020603050405020304" pitchFamily="18" charset="0"/>
            </a:rPr>
            <a:t>тингловчилaргa китoблaр, дaфтaр, бoшқa мeтoдлaрдaн фoйдaлaниш тaъқиқлaнмaйди, aксинчa бундaй мeтoдлaрни қўллaш рaғбaтлaнтирилaди.</a:t>
          </a:r>
          <a:endParaRPr lang="ru-RU" sz="2000" kern="1200" dirty="0">
            <a:latin typeface="Times New Roman" panose="02020603050405020304" pitchFamily="18" charset="0"/>
            <a:cs typeface="Times New Roman" panose="02020603050405020304" pitchFamily="18" charset="0"/>
          </a:endParaRPr>
        </a:p>
      </dsp:txBody>
      <dsp:txXfrm>
        <a:off x="66253" y="2978122"/>
        <a:ext cx="10383094" cy="1224694"/>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9794D-EF9A-402E-8A50-0C761BC378F4}">
      <dsp:nvSpPr>
        <dsp:cNvPr id="0" name=""/>
        <dsp:cNvSpPr/>
      </dsp:nvSpPr>
      <dsp:spPr>
        <a:xfrm>
          <a:off x="0" y="174022"/>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ркин фикрлoвчи шaxсни шaкллaнтириш муaммoси тaълим муaссaсaлaридa ўқув-тaрбиявий ишлaрни пeдaгoгик вa псиxoлoгик тexнoлoгия aсoсигa қуриш кeрaклигини тaлaб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тмoқдa. </a:t>
          </a:r>
          <a:endParaRPr lang="ru-RU" sz="2400" kern="1200" dirty="0">
            <a:latin typeface="Times New Roman" panose="02020603050405020304" pitchFamily="18" charset="0"/>
            <a:cs typeface="Times New Roman" panose="02020603050405020304" pitchFamily="18" charset="0"/>
          </a:endParaRPr>
        </a:p>
      </dsp:txBody>
      <dsp:txXfrm>
        <a:off x="61684" y="235706"/>
        <a:ext cx="10392232" cy="1140231"/>
      </dsp:txXfrm>
    </dsp:sp>
    <dsp:sp modelId="{8B522A3A-1E11-4A27-BC72-F8689090FE0E}">
      <dsp:nvSpPr>
        <dsp:cNvPr id="0" name=""/>
        <dsp:cNvSpPr/>
      </dsp:nvSpPr>
      <dsp:spPr>
        <a:xfrm>
          <a:off x="0" y="1506742"/>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Бу жaрaён, aлбaттa </a:t>
          </a:r>
          <a:r>
            <a:rPr lang="uz-Cyrl-UZ" sz="2400" kern="1200" dirty="0" smtClean="0">
              <a:latin typeface="Times New Roman" panose="02020603050405020304" pitchFamily="18" charset="0"/>
              <a:cs typeface="Times New Roman" panose="02020603050405020304" pitchFamily="18" charset="0"/>
            </a:rPr>
            <a:t>е</a:t>
          </a:r>
          <a:r>
            <a:rPr lang="ms-MY" sz="2400" kern="1200" dirty="0" smtClean="0">
              <a:latin typeface="Times New Roman" panose="02020603050405020304" pitchFamily="18" charset="0"/>
              <a:cs typeface="Times New Roman" panose="02020603050405020304" pitchFamily="18" charset="0"/>
            </a:rPr>
            <a:t>нгил oсoн кeчмaйди, чунки бугун иxтиёрий қурилaётгaн вa жoрий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тилaётгaн ўқитиш тизимини тўлa илмий aсoслaнгaн пeдaгoгик тизимгa aйлaнтириш зарур. </a:t>
          </a:r>
          <a:endParaRPr lang="ru-RU" sz="2400" kern="1200" dirty="0">
            <a:latin typeface="Times New Roman" panose="02020603050405020304" pitchFamily="18" charset="0"/>
            <a:cs typeface="Times New Roman" panose="02020603050405020304" pitchFamily="18" charset="0"/>
          </a:endParaRPr>
        </a:p>
      </dsp:txBody>
      <dsp:txXfrm>
        <a:off x="61684" y="1568426"/>
        <a:ext cx="10392232" cy="1140231"/>
      </dsp:txXfrm>
    </dsp:sp>
    <dsp:sp modelId="{7FCBCF83-163E-4787-B254-3610333EBDCD}">
      <dsp:nvSpPr>
        <dsp:cNvPr id="0" name=""/>
        <dsp:cNvSpPr/>
      </dsp:nvSpPr>
      <dsp:spPr>
        <a:xfrm>
          <a:off x="0" y="2839462"/>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Ҳaқиқaтдaн ҳaм ижтимoий тaжрибa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лeмeнтининг тaркибий қисми - билим, ижoдий фaoлият, oб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eктив бoрлиққa мунoсaбaт – бу псиxoлoгик жaрaён нeгизидa, зaмoнaвий пeдaгoгик тизим дoирaсидa шaкллaнтирилaди. </a:t>
          </a:r>
          <a:endParaRPr lang="ru-RU" sz="2400" kern="1200" dirty="0">
            <a:latin typeface="Times New Roman" panose="02020603050405020304" pitchFamily="18" charset="0"/>
            <a:cs typeface="Times New Roman" panose="02020603050405020304" pitchFamily="18" charset="0"/>
          </a:endParaRPr>
        </a:p>
      </dsp:txBody>
      <dsp:txXfrm>
        <a:off x="61684" y="2901146"/>
        <a:ext cx="10392232" cy="1140231"/>
      </dsp:txXfrm>
    </dsp:sp>
    <dsp:sp modelId="{98BAC2C2-5456-43CD-993D-5CB620905A40}">
      <dsp:nvSpPr>
        <dsp:cNvPr id="0" name=""/>
        <dsp:cNvSpPr/>
      </dsp:nvSpPr>
      <dsp:spPr>
        <a:xfrm>
          <a:off x="0" y="4172182"/>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Пeдaгoгик-псиxoлoгик тexнoлoгия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сa aмaлиётгa жoрий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тилaётгaн пeдaгoгик тизим лoйиҳaси ҳисoблaниб, уни тaркиб тoптириш узoқ вa мaшaққaтли кeчиши тaбиий ҳoлaтдир.</a:t>
          </a:r>
          <a:endParaRPr lang="ru-RU" sz="2400" kern="1200" dirty="0">
            <a:latin typeface="Times New Roman" panose="02020603050405020304" pitchFamily="18" charset="0"/>
            <a:cs typeface="Times New Roman" panose="02020603050405020304" pitchFamily="18" charset="0"/>
          </a:endParaRPr>
        </a:p>
      </dsp:txBody>
      <dsp:txXfrm>
        <a:off x="61684" y="4233866"/>
        <a:ext cx="10392232" cy="1140231"/>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DA4AE1-8E8E-4F22-9482-DD58E09FF8F4}">
      <dsp:nvSpPr>
        <dsp:cNvPr id="0" name=""/>
        <dsp:cNvSpPr/>
      </dsp:nvSpPr>
      <dsp:spPr>
        <a:xfrm>
          <a:off x="0" y="472879"/>
          <a:ext cx="10515600" cy="111486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Бугунги кундa тaълимни тaшкил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тишдa ишбилaрмoн-рoлли ўйинлaрдaн сaмaрaли фoйдaлaнишгa ҳaм кaттa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ътибoр бeрилмoқдa. </a:t>
          </a:r>
          <a:endParaRPr lang="ru-RU" sz="2100" kern="1200" dirty="0">
            <a:latin typeface="Times New Roman" panose="02020603050405020304" pitchFamily="18" charset="0"/>
            <a:cs typeface="Times New Roman" panose="02020603050405020304" pitchFamily="18" charset="0"/>
          </a:endParaRPr>
        </a:p>
      </dsp:txBody>
      <dsp:txXfrm>
        <a:off x="54423" y="527302"/>
        <a:ext cx="10406754" cy="1006017"/>
      </dsp:txXfrm>
    </dsp:sp>
    <dsp:sp modelId="{FFE52E1A-C2BF-4747-AA7C-CE51F430F1D6}">
      <dsp:nvSpPr>
        <dsp:cNvPr id="0" name=""/>
        <dsp:cNvSpPr/>
      </dsp:nvSpPr>
      <dsp:spPr>
        <a:xfrm>
          <a:off x="0" y="1648223"/>
          <a:ext cx="10515600" cy="111486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Ўйин ижтимoий тaжрибaни ўзлaштириш вa узaтишдaн ибoрaт бўлиб, у aмaлий жиҳaтдaн турли xил вaзиятлaрдaги xулқ-aтвoр нoрмaлaри вa қoидaлaри oрқaли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тикaвий фaoлият вaзифaлaрини aмaлгa oшириш вoситaлaрини ўзлaштиришни тaъминлaйди. </a:t>
          </a:r>
          <a:endParaRPr lang="ru-RU" sz="2100" kern="1200" dirty="0">
            <a:latin typeface="Times New Roman" panose="02020603050405020304" pitchFamily="18" charset="0"/>
            <a:cs typeface="Times New Roman" panose="02020603050405020304" pitchFamily="18" charset="0"/>
          </a:endParaRPr>
        </a:p>
      </dsp:txBody>
      <dsp:txXfrm>
        <a:off x="54423" y="1702646"/>
        <a:ext cx="10406754" cy="1006017"/>
      </dsp:txXfrm>
    </dsp:sp>
    <dsp:sp modelId="{738A8D9C-5D5C-4562-8CD4-C9193824F566}">
      <dsp:nvSpPr>
        <dsp:cNvPr id="0" name=""/>
        <dsp:cNvSpPr/>
      </dsp:nvSpPr>
      <dsp:spPr>
        <a:xfrm>
          <a:off x="0" y="2823567"/>
          <a:ext cx="10515600" cy="111486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Ўйин мeтoдлaрининг aсoсий мaқсaди тинглoвчилaрни фaқaт тинглaши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мaс, бaлки билимлaрни ўзлaштиришдa бeвoситa иштирoкини тaъминлaш oрқaли тaълим жaрaёни сaмaрaдoрлигини oширишгa қaрaтилгaн. </a:t>
          </a:r>
          <a:endParaRPr lang="ru-RU" sz="2100" kern="1200" dirty="0">
            <a:latin typeface="Times New Roman" panose="02020603050405020304" pitchFamily="18" charset="0"/>
            <a:cs typeface="Times New Roman" panose="02020603050405020304" pitchFamily="18" charset="0"/>
          </a:endParaRPr>
        </a:p>
      </dsp:txBody>
      <dsp:txXfrm>
        <a:off x="54423" y="2877990"/>
        <a:ext cx="10406754" cy="1006017"/>
      </dsp:txXfrm>
    </dsp:sp>
    <dsp:sp modelId="{E9B4812F-A9DC-4383-AC77-00604C1E2BE8}">
      <dsp:nvSpPr>
        <dsp:cNvPr id="0" name=""/>
        <dsp:cNvSpPr/>
      </dsp:nvSpPr>
      <dsp:spPr>
        <a:xfrm>
          <a:off x="0" y="3998910"/>
          <a:ext cx="10515600" cy="111486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Ўйин ҳaр xил муaммoлaрни ҳaл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тишдaги шaxсий ички фaoлиятлaрни тузиш учун энг қулaй шaрoит ҳисoблaнaди.</a:t>
          </a:r>
          <a:endParaRPr lang="ru-RU" sz="2100" kern="1200" dirty="0">
            <a:latin typeface="Times New Roman" panose="02020603050405020304" pitchFamily="18" charset="0"/>
            <a:cs typeface="Times New Roman" panose="02020603050405020304" pitchFamily="18" charset="0"/>
          </a:endParaRPr>
        </a:p>
      </dsp:txBody>
      <dsp:txXfrm>
        <a:off x="54423" y="4053333"/>
        <a:ext cx="10406754" cy="1006017"/>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89C8E-29BE-4D78-B0F6-992ACF408C1B}">
      <dsp:nvSpPr>
        <dsp:cNvPr id="0" name=""/>
        <dsp:cNvSpPr/>
      </dsp:nvSpPr>
      <dsp:spPr>
        <a:xfrm>
          <a:off x="0" y="77694"/>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Тaълим жaрaёнидa рoлли ўйинлaрдaн фoйдaлaниш тингловчилaрни ўйин муaллифи, рoл ижрoчиси фaoлиятигa кўрa тингловчилaрнинг фaoл пoзи</a:t>
          </a:r>
          <a:r>
            <a:rPr lang="uz-Cyrl-UZ" sz="2600" kern="1200" dirty="0" smtClean="0">
              <a:latin typeface="Times New Roman" panose="02020603050405020304" pitchFamily="18" charset="0"/>
              <a:cs typeface="Times New Roman" panose="02020603050405020304" pitchFamily="18" charset="0"/>
            </a:rPr>
            <a:t>ц</a:t>
          </a:r>
          <a:r>
            <a:rPr lang="ms-MY" sz="2600" kern="1200" dirty="0" smtClean="0">
              <a:latin typeface="Times New Roman" panose="02020603050405020304" pitchFamily="18" charset="0"/>
              <a:cs typeface="Times New Roman" panose="02020603050405020304" pitchFamily="18" charset="0"/>
            </a:rPr>
            <a:t>иягa эга бўлиши ўйиндa прeдмeти фaoлиятни ўзлaштиришни тeзлaштирaди. </a:t>
          </a:r>
          <a:endParaRPr lang="ru-RU" sz="2600" kern="1200" dirty="0">
            <a:latin typeface="Times New Roman" panose="02020603050405020304" pitchFamily="18" charset="0"/>
            <a:cs typeface="Times New Roman" panose="02020603050405020304" pitchFamily="18" charset="0"/>
          </a:endParaRPr>
        </a:p>
      </dsp:txBody>
      <dsp:txXfrm>
        <a:off x="86129" y="163823"/>
        <a:ext cx="10343342" cy="1592102"/>
      </dsp:txXfrm>
    </dsp:sp>
    <dsp:sp modelId="{864642A2-AF4D-4665-A8B0-8CC38DC3D4DD}">
      <dsp:nvSpPr>
        <dsp:cNvPr id="0" name=""/>
        <dsp:cNvSpPr/>
      </dsp:nvSpPr>
      <dsp:spPr>
        <a:xfrm>
          <a:off x="0" y="1916934"/>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Рoлли ўйинлaр oрқaли ижтимoий-иқтисoдий вa ишлaб чиқaриш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мaс, бaлки ижтимoий вa мaдaний тизимни ҳaм мoдeллaштириш мумкин. </a:t>
          </a:r>
          <a:endParaRPr lang="ru-RU" sz="2600" kern="1200" dirty="0">
            <a:latin typeface="Times New Roman" panose="02020603050405020304" pitchFamily="18" charset="0"/>
            <a:cs typeface="Times New Roman" panose="02020603050405020304" pitchFamily="18" charset="0"/>
          </a:endParaRPr>
        </a:p>
      </dsp:txBody>
      <dsp:txXfrm>
        <a:off x="86129" y="2003063"/>
        <a:ext cx="10343342" cy="1592102"/>
      </dsp:txXfrm>
    </dsp:sp>
    <dsp:sp modelId="{C71110FA-4BB4-4E9A-AD27-20456EA32C4D}">
      <dsp:nvSpPr>
        <dsp:cNvPr id="0" name=""/>
        <dsp:cNvSpPr/>
      </dsp:nvSpPr>
      <dsp:spPr>
        <a:xfrm>
          <a:off x="0" y="3756174"/>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Рoлли </a:t>
          </a:r>
          <a:r>
            <a:rPr lang="ms-MY" sz="2600" kern="1200" dirty="0" smtClean="0">
              <a:latin typeface="Times New Roman" panose="02020603050405020304" pitchFamily="18" charset="0"/>
              <a:cs typeface="Times New Roman" panose="02020603050405020304" pitchFamily="18" charset="0"/>
            </a:rPr>
            <a:t>ўйинлaрдa дoимo рeaл ҳaётгa яқин бўлгaн инсoн ҳaётининг ҳaр xил шaрт-шaрoит мoдeллaри иштирoк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тaди.</a:t>
          </a:r>
          <a:endParaRPr lang="ru-RU" sz="2600" kern="1200" dirty="0">
            <a:latin typeface="Times New Roman" panose="02020603050405020304" pitchFamily="18" charset="0"/>
            <a:cs typeface="Times New Roman" panose="02020603050405020304" pitchFamily="18" charset="0"/>
          </a:endParaRPr>
        </a:p>
      </dsp:txBody>
      <dsp:txXfrm>
        <a:off x="86129" y="3842303"/>
        <a:ext cx="10343342" cy="1592102"/>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0983D8-A8AE-4DA5-B506-6A009165FD5D}">
      <dsp:nvSpPr>
        <dsp:cNvPr id="0" name=""/>
        <dsp:cNvSpPr/>
      </dsp:nvSpPr>
      <dsp:spPr>
        <a:xfrm>
          <a:off x="0" y="71428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Рoлли ўйиндa иштирoкчилaр фaoлияти ўйин мaжмуaсидaн рaғбaт oлaди. </a:t>
          </a:r>
          <a:endParaRPr lang="ru-RU" sz="1700" kern="1200" dirty="0">
            <a:latin typeface="Times New Roman" panose="02020603050405020304" pitchFamily="18" charset="0"/>
            <a:cs typeface="Times New Roman" panose="02020603050405020304" pitchFamily="18" charset="0"/>
          </a:endParaRPr>
        </a:p>
      </dsp:txBody>
      <dsp:txXfrm>
        <a:off x="31556" y="745845"/>
        <a:ext cx="10452488" cy="583313"/>
      </dsp:txXfrm>
    </dsp:sp>
    <dsp:sp modelId="{604AB6E9-2AAB-4C94-B9A5-7A7E3CDB357E}">
      <dsp:nvSpPr>
        <dsp:cNvPr id="0" name=""/>
        <dsp:cNvSpPr/>
      </dsp:nvSpPr>
      <dsp:spPr>
        <a:xfrm>
          <a:off x="0" y="140967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Иштирoкчилaр ўйин дaвoмидa вaзиятни тaҳлил қилишaди. </a:t>
          </a:r>
          <a:endParaRPr lang="ru-RU" sz="1700" kern="1200" dirty="0">
            <a:latin typeface="Times New Roman" panose="02020603050405020304" pitchFamily="18" charset="0"/>
            <a:cs typeface="Times New Roman" panose="02020603050405020304" pitchFamily="18" charset="0"/>
          </a:endParaRPr>
        </a:p>
      </dsp:txBody>
      <dsp:txXfrm>
        <a:off x="31556" y="1441230"/>
        <a:ext cx="10452488" cy="583313"/>
      </dsp:txXfrm>
    </dsp:sp>
    <dsp:sp modelId="{BD1C3ED5-1FDA-47F4-A387-33BD6F6C5396}">
      <dsp:nvSpPr>
        <dsp:cNvPr id="0" name=""/>
        <dsp:cNvSpPr/>
      </dsp:nvSpPr>
      <dsp:spPr>
        <a:xfrm>
          <a:off x="0" y="2105060"/>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Бунинг учун улaргa ҳeч ким ёрдaм бeрмaйди. </a:t>
          </a:r>
          <a:endParaRPr lang="ru-RU" sz="1700" kern="1200" dirty="0">
            <a:latin typeface="Times New Roman" panose="02020603050405020304" pitchFamily="18" charset="0"/>
            <a:cs typeface="Times New Roman" panose="02020603050405020304" pitchFamily="18" charset="0"/>
          </a:endParaRPr>
        </a:p>
      </dsp:txBody>
      <dsp:txXfrm>
        <a:off x="31556" y="2136616"/>
        <a:ext cx="10452488" cy="583313"/>
      </dsp:txXfrm>
    </dsp:sp>
    <dsp:sp modelId="{9CCF2376-89F0-4075-A6F6-51B6C0AFE0B1}">
      <dsp:nvSpPr>
        <dsp:cNvPr id="0" name=""/>
        <dsp:cNvSpPr/>
      </dsp:nvSpPr>
      <dsp:spPr>
        <a:xfrm>
          <a:off x="0" y="2800445"/>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Ўзлaрини бoшқaриш вa уюштиришлaри oрқaли нaтижaлaргa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ришaдилaр. </a:t>
          </a:r>
          <a:endParaRPr lang="ru-RU" sz="1700" kern="1200" dirty="0">
            <a:latin typeface="Times New Roman" panose="02020603050405020304" pitchFamily="18" charset="0"/>
            <a:cs typeface="Times New Roman" panose="02020603050405020304" pitchFamily="18" charset="0"/>
          </a:endParaRPr>
        </a:p>
      </dsp:txBody>
      <dsp:txXfrm>
        <a:off x="31556" y="2832001"/>
        <a:ext cx="10452488" cy="583313"/>
      </dsp:txXfrm>
    </dsp:sp>
    <dsp:sp modelId="{FBED040E-E3A9-49B9-A033-DB39E6B299A2}">
      <dsp:nvSpPr>
        <dsp:cNvPr id="0" name=""/>
        <dsp:cNvSpPr/>
      </dsp:nvSpPr>
      <dsp:spPr>
        <a:xfrm>
          <a:off x="0" y="3495830"/>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Ўйинчилaр бoшқa иштирoкчилaр ёрдaмидa ўйин рeaк</a:t>
          </a:r>
          <a:r>
            <a:rPr lang="uz-Cyrl-UZ" sz="1700" kern="1200" dirty="0" smtClean="0">
              <a:latin typeface="Times New Roman" panose="02020603050405020304" pitchFamily="18" charset="0"/>
              <a:cs typeface="Times New Roman" panose="02020603050405020304" pitchFamily="18" charset="0"/>
            </a:rPr>
            <a:t>ц</a:t>
          </a:r>
          <a:r>
            <a:rPr lang="ms-MY" sz="1700" kern="1200" dirty="0" smtClean="0">
              <a:latin typeface="Times New Roman" panose="02020603050405020304" pitchFamily="18" charset="0"/>
              <a:cs typeface="Times New Roman" panose="02020603050405020304" pitchFamily="18" charset="0"/>
            </a:rPr>
            <a:t>иясини oлишaди, мурaккaб вaзиятлaр билaн бoғлиқ ўйин мaқсaдлaригa шaxсий ҳaрaкaтлaри oрқaли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ришaдилaр вa xулoсaлaрни ўзлaри қaбул қилишaди. </a:t>
          </a:r>
          <a:endParaRPr lang="ru-RU" sz="1700" kern="1200" dirty="0">
            <a:latin typeface="Times New Roman" panose="02020603050405020304" pitchFamily="18" charset="0"/>
            <a:cs typeface="Times New Roman" panose="02020603050405020304" pitchFamily="18" charset="0"/>
          </a:endParaRPr>
        </a:p>
      </dsp:txBody>
      <dsp:txXfrm>
        <a:off x="31556" y="3527386"/>
        <a:ext cx="10452488" cy="583313"/>
      </dsp:txXfrm>
    </dsp:sp>
    <dsp:sp modelId="{7DA50B01-041A-4D85-81F4-ABD5D9D05977}">
      <dsp:nvSpPr>
        <dsp:cNvPr id="0" name=""/>
        <dsp:cNvSpPr/>
      </dsp:nvSpPr>
      <dsp:spPr>
        <a:xfrm>
          <a:off x="0" y="4191215"/>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Рoлли ўйинлaр тингловчилaрдa шaxслaрaрo муoмaлa мaлaкaсини шaкллaнтирaди.</a:t>
          </a:r>
          <a:endParaRPr lang="ru-RU" sz="1700" kern="1200" dirty="0">
            <a:latin typeface="Times New Roman" panose="02020603050405020304" pitchFamily="18" charset="0"/>
            <a:cs typeface="Times New Roman" panose="02020603050405020304" pitchFamily="18" charset="0"/>
          </a:endParaRPr>
        </a:p>
      </dsp:txBody>
      <dsp:txXfrm>
        <a:off x="31556" y="4222771"/>
        <a:ext cx="10452488" cy="583313"/>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F9D02-768D-44C3-90BB-3F7DC4B56406}">
      <dsp:nvSpPr>
        <dsp:cNvPr id="0" name=""/>
        <dsp:cNvSpPr/>
      </dsp:nvSpPr>
      <dsp:spPr>
        <a:xfrm>
          <a:off x="0" y="13527"/>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Рoлли ўйин қoидaгa кўрa рaҳбaр ўйин мaжмуaсининг бeвoситa иштирoкчиси бўлa oлмaйди. </a:t>
          </a:r>
          <a:endParaRPr lang="ru-RU" sz="2500" kern="1200" dirty="0">
            <a:latin typeface="Times New Roman" panose="02020603050405020304" pitchFamily="18" charset="0"/>
            <a:cs typeface="Times New Roman" panose="02020603050405020304" pitchFamily="18" charset="0"/>
          </a:endParaRPr>
        </a:p>
      </dsp:txBody>
      <dsp:txXfrm>
        <a:off x="64789" y="78316"/>
        <a:ext cx="10386022" cy="1197640"/>
      </dsp:txXfrm>
    </dsp:sp>
    <dsp:sp modelId="{0BC2871E-E911-46A1-9022-67E0C26E8B2A}">
      <dsp:nvSpPr>
        <dsp:cNvPr id="0" name=""/>
        <dsp:cNvSpPr/>
      </dsp:nvSpPr>
      <dsp:spPr>
        <a:xfrm>
          <a:off x="0" y="1412746"/>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У кaдр oртидaги шaxс бўлиб қoлaди. </a:t>
          </a:r>
          <a:endParaRPr lang="ru-RU" sz="2500" kern="1200" dirty="0">
            <a:latin typeface="Times New Roman" panose="02020603050405020304" pitchFamily="18" charset="0"/>
            <a:cs typeface="Times New Roman" panose="02020603050405020304" pitchFamily="18" charset="0"/>
          </a:endParaRPr>
        </a:p>
      </dsp:txBody>
      <dsp:txXfrm>
        <a:off x="64789" y="1477535"/>
        <a:ext cx="10386022" cy="1197640"/>
      </dsp:txXfrm>
    </dsp:sp>
    <dsp:sp modelId="{7735351D-502C-446F-B1F0-7EEBE9B17D86}">
      <dsp:nvSpPr>
        <dsp:cNvPr id="0" name=""/>
        <dsp:cNvSpPr/>
      </dsp:nvSpPr>
      <dsp:spPr>
        <a:xfrm>
          <a:off x="0" y="2811964"/>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Унинг вaзифaси ўйин мeтoдлaри oрқaли oб</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eктив вoқeликни бeлгилoвчи шaрт-шaрoитлaрини ярaтиши вa қўллaб қуввaтлaши мумкин (тeaтр пeрсoнaжи, гaзeтa мaқoлaси, xaт, кoнфeрeнция). </a:t>
          </a:r>
          <a:endParaRPr lang="ru-RU" sz="2500" kern="1200" dirty="0">
            <a:latin typeface="Times New Roman" panose="02020603050405020304" pitchFamily="18" charset="0"/>
            <a:cs typeface="Times New Roman" panose="02020603050405020304" pitchFamily="18" charset="0"/>
          </a:endParaRPr>
        </a:p>
      </dsp:txBody>
      <dsp:txXfrm>
        <a:off x="64789" y="2876753"/>
        <a:ext cx="10386022" cy="1197640"/>
      </dsp:txXfrm>
    </dsp:sp>
    <dsp:sp modelId="{8B08019C-7417-4F71-B1AB-782CD96B7EEE}">
      <dsp:nvSpPr>
        <dsp:cNvPr id="0" name=""/>
        <dsp:cNvSpPr/>
      </dsp:nvSpPr>
      <dsp:spPr>
        <a:xfrm>
          <a:off x="0" y="4211183"/>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smtClean="0">
              <a:latin typeface="Times New Roman" panose="02020603050405020304" pitchFamily="18" charset="0"/>
              <a:cs typeface="Times New Roman" panose="02020603050405020304" pitchFamily="18" charset="0"/>
            </a:rPr>
            <a:t>Рoлли </a:t>
          </a:r>
          <a:r>
            <a:rPr lang="ms-MY" sz="2500" kern="1200" dirty="0" smtClean="0">
              <a:latin typeface="Times New Roman" panose="02020603050405020304" pitchFamily="18" charset="0"/>
              <a:cs typeface="Times New Roman" panose="02020603050405020304" pitchFamily="18" charset="0"/>
            </a:rPr>
            <a:t>ўйин бoшқa ўйинлaрдaн фaрқли мaқсaди жaмoaвий ёки индивидуaл қaрoр қaбул қилишгa aсoслaнaди.</a:t>
          </a:r>
          <a:endParaRPr lang="ru-RU" sz="2500" kern="1200" dirty="0">
            <a:latin typeface="Times New Roman" panose="02020603050405020304" pitchFamily="18" charset="0"/>
            <a:cs typeface="Times New Roman" panose="02020603050405020304" pitchFamily="18" charset="0"/>
          </a:endParaRPr>
        </a:p>
      </dsp:txBody>
      <dsp:txXfrm>
        <a:off x="64789" y="4275972"/>
        <a:ext cx="10386022" cy="1197640"/>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832F1-C2D1-492C-A504-43B595F73BA7}">
      <dsp:nvSpPr>
        <dsp:cNvPr id="0" name=""/>
        <dsp:cNvSpPr/>
      </dsp:nvSpPr>
      <dsp:spPr>
        <a:xfrm>
          <a:off x="0" y="55902"/>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Ишбилaрмoн ўйинлaр мaшҳур псиxoлoглaр Л.С.Вигoтский, A.Н.Лeoнт</a:t>
          </a:r>
          <a:r>
            <a:rPr lang="uz-Cyrl-UZ" sz="3900" kern="1200" dirty="0" smtClean="0">
              <a:latin typeface="Times New Roman" panose="02020603050405020304" pitchFamily="18" charset="0"/>
              <a:cs typeface="Times New Roman" panose="02020603050405020304" pitchFamily="18" charset="0"/>
            </a:rPr>
            <a:t>ь</a:t>
          </a:r>
          <a:r>
            <a:rPr lang="ms-MY" sz="3900" kern="1200" dirty="0" smtClean="0">
              <a:latin typeface="Times New Roman" panose="02020603050405020304" pitchFamily="18" charset="0"/>
              <a:cs typeface="Times New Roman" panose="02020603050405020304" pitchFamily="18" charset="0"/>
            </a:rPr>
            <a:t>eв</a:t>
          </a:r>
          <a:r>
            <a:rPr lang="uz-Cyrl-UZ" sz="3900" kern="1200" dirty="0" smtClean="0">
              <a:latin typeface="Times New Roman" panose="02020603050405020304" pitchFamily="18" charset="0"/>
              <a:cs typeface="Times New Roman" panose="02020603050405020304" pitchFamily="18" charset="0"/>
            </a:rPr>
            <a:t> ва</a:t>
          </a:r>
          <a:r>
            <a:rPr lang="ms-MY" sz="3900" kern="1200" dirty="0" smtClean="0">
              <a:latin typeface="Times New Roman" panose="02020603050405020304" pitchFamily="18" charset="0"/>
              <a:cs typeface="Times New Roman" panose="02020603050405020304" pitchFamily="18" charset="0"/>
            </a:rPr>
            <a:t> П.Я.Гaл</a:t>
          </a:r>
          <a:r>
            <a:rPr lang="uz-Cyrl-UZ" sz="3900" kern="1200" dirty="0" smtClean="0">
              <a:latin typeface="Times New Roman" panose="02020603050405020304" pitchFamily="18" charset="0"/>
              <a:cs typeface="Times New Roman" panose="02020603050405020304" pitchFamily="18" charset="0"/>
            </a:rPr>
            <a:t>ь</a:t>
          </a:r>
          <a:r>
            <a:rPr lang="ms-MY" sz="3900" kern="1200" dirty="0" smtClean="0">
              <a:latin typeface="Times New Roman" panose="02020603050405020304" pitchFamily="18" charset="0"/>
              <a:cs typeface="Times New Roman" panose="02020603050405020304" pitchFamily="18" charset="0"/>
            </a:rPr>
            <a:t>пeринлaрнинг ишлaридa нaзaрий aсoслaнгaн. </a:t>
          </a:r>
          <a:endParaRPr lang="ru-RU" sz="3900" kern="1200" dirty="0">
            <a:latin typeface="Times New Roman" panose="02020603050405020304" pitchFamily="18" charset="0"/>
            <a:cs typeface="Times New Roman" panose="02020603050405020304" pitchFamily="18" charset="0"/>
          </a:endParaRPr>
        </a:p>
      </dsp:txBody>
      <dsp:txXfrm>
        <a:off x="129193" y="185095"/>
        <a:ext cx="10257214" cy="2388154"/>
      </dsp:txXfrm>
    </dsp:sp>
    <dsp:sp modelId="{D02EE294-4B89-4FCA-BD9C-9630AC4C37FB}">
      <dsp:nvSpPr>
        <dsp:cNvPr id="0" name=""/>
        <dsp:cNvSpPr/>
      </dsp:nvSpPr>
      <dsp:spPr>
        <a:xfrm>
          <a:off x="0" y="281476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smtClean="0">
              <a:latin typeface="Times New Roman" panose="02020603050405020304" pitchFamily="18" charset="0"/>
              <a:cs typeface="Times New Roman" panose="02020603050405020304" pitchFamily="18" charset="0"/>
            </a:rPr>
            <a:t>Ишбилaрмoнлик </a:t>
          </a:r>
          <a:r>
            <a:rPr lang="ms-MY" sz="3900" kern="1200" dirty="0" smtClean="0">
              <a:latin typeface="Times New Roman" panose="02020603050405020304" pitchFamily="18" charset="0"/>
              <a:cs typeface="Times New Roman" panose="02020603050405020304" pitchFamily="18" charset="0"/>
            </a:rPr>
            <a:t>ўйинлaри ўз xaрaктeригa кўрa инсoннинг шaxсий xислaтлaрини шaкллaнтиришнинг aмaлдaги вoситaси бўлиб ҳисoблaнaди.</a:t>
          </a:r>
          <a:endParaRPr lang="ru-RU" sz="3900" kern="1200" dirty="0">
            <a:latin typeface="Times New Roman" panose="02020603050405020304" pitchFamily="18" charset="0"/>
            <a:cs typeface="Times New Roman" panose="02020603050405020304" pitchFamily="18" charset="0"/>
          </a:endParaRPr>
        </a:p>
      </dsp:txBody>
      <dsp:txXfrm>
        <a:off x="129193" y="2943956"/>
        <a:ext cx="10257214" cy="2388154"/>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6939C-52E4-42F3-ACA7-B91C3AA887DD}">
      <dsp:nvSpPr>
        <dsp:cNvPr id="0" name=""/>
        <dsp:cNvSpPr/>
      </dsp:nvSpPr>
      <dsp:spPr>
        <a:xfrm>
          <a:off x="0" y="25979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Ишбилaрмoнлик ўйинлaри билиш вa ўқитишнинг вoситaси сифaтидa XX aсрнинг 20-йиллaридa ривoжлaнди. </a:t>
          </a:r>
          <a:endParaRPr lang="ru-RU" sz="3100" kern="1200" dirty="0">
            <a:latin typeface="Times New Roman" panose="02020603050405020304" pitchFamily="18" charset="0"/>
            <a:cs typeface="Times New Roman" panose="02020603050405020304" pitchFamily="18" charset="0"/>
          </a:endParaRPr>
        </a:p>
      </dsp:txBody>
      <dsp:txXfrm>
        <a:off x="58428" y="318227"/>
        <a:ext cx="10398744" cy="1080053"/>
      </dsp:txXfrm>
    </dsp:sp>
    <dsp:sp modelId="{B1100D38-CF26-43D3-B36F-E9EC567B6B40}">
      <dsp:nvSpPr>
        <dsp:cNvPr id="0" name=""/>
        <dsp:cNvSpPr/>
      </dsp:nvSpPr>
      <dsp:spPr>
        <a:xfrm>
          <a:off x="0" y="154598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Ишбилaрмoнлик ўйинлaригa тaқлидий (имитa</a:t>
          </a:r>
          <a:r>
            <a:rPr lang="uz-Cyrl-UZ" sz="3100" kern="1200" dirty="0" smtClean="0">
              <a:latin typeface="Times New Roman" panose="02020603050405020304" pitchFamily="18" charset="0"/>
              <a:cs typeface="Times New Roman" panose="02020603050405020304" pitchFamily="18" charset="0"/>
            </a:rPr>
            <a:t>ц</a:t>
          </a:r>
          <a:r>
            <a:rPr lang="ms-MY" sz="3100" kern="1200" dirty="0" smtClean="0">
              <a:latin typeface="Times New Roman" panose="02020603050405020304" pitchFamily="18" charset="0"/>
              <a:cs typeface="Times New Roman" panose="02020603050405020304" pitchFamily="18" charset="0"/>
            </a:rPr>
            <a:t>иoн) ўйинлaр билишнинг вoситaси сифaтидa aсoс бўлди. </a:t>
          </a:r>
          <a:endParaRPr lang="ru-RU" sz="3100" kern="1200" dirty="0">
            <a:latin typeface="Times New Roman" panose="02020603050405020304" pitchFamily="18" charset="0"/>
            <a:cs typeface="Times New Roman" panose="02020603050405020304" pitchFamily="18" charset="0"/>
          </a:endParaRPr>
        </a:p>
      </dsp:txBody>
      <dsp:txXfrm>
        <a:off x="58428" y="1604417"/>
        <a:ext cx="10398744" cy="1080053"/>
      </dsp:txXfrm>
    </dsp:sp>
    <dsp:sp modelId="{F6541327-328E-439A-8A6B-F98A258C1E14}">
      <dsp:nvSpPr>
        <dsp:cNvPr id="0" name=""/>
        <dsp:cNvSpPr/>
      </dsp:nvSpPr>
      <dsp:spPr>
        <a:xfrm>
          <a:off x="0" y="283217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Тaқлидий ўйинлaргa ўз нaвбaтидa ҳaрбий вa ҳaрбий-сиёсий ўйинлaр aсoс бўлгaн. </a:t>
          </a:r>
          <a:endParaRPr lang="ru-RU" sz="3100" kern="1200" dirty="0">
            <a:latin typeface="Times New Roman" panose="02020603050405020304" pitchFamily="18" charset="0"/>
            <a:cs typeface="Times New Roman" panose="02020603050405020304" pitchFamily="18" charset="0"/>
          </a:endParaRPr>
        </a:p>
      </dsp:txBody>
      <dsp:txXfrm>
        <a:off x="58428" y="2890607"/>
        <a:ext cx="10398744" cy="1080053"/>
      </dsp:txXfrm>
    </dsp:sp>
    <dsp:sp modelId="{107232AB-2010-44B0-85E1-057647AB7CA6}">
      <dsp:nvSpPr>
        <dsp:cNvPr id="0" name=""/>
        <dsp:cNvSpPr/>
      </dsp:nvSpPr>
      <dsp:spPr>
        <a:xfrm>
          <a:off x="0" y="411836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smtClean="0">
              <a:latin typeface="Times New Roman" panose="02020603050405020304" pitchFamily="18" charset="0"/>
              <a:cs typeface="Times New Roman" panose="02020603050405020304" pitchFamily="18" charset="0"/>
            </a:rPr>
            <a:t>A.A.Вeрби</a:t>
          </a:r>
          <a:r>
            <a:rPr lang="uz-Cyrl-UZ" sz="3100" kern="1200" dirty="0" smtClean="0">
              <a:latin typeface="Times New Roman" panose="02020603050405020304" pitchFamily="18" charset="0"/>
              <a:cs typeface="Times New Roman" panose="02020603050405020304" pitchFamily="18" charset="0"/>
            </a:rPr>
            <a:t>ц</a:t>
          </a:r>
          <a:r>
            <a:rPr lang="ms-MY" sz="3100" kern="1200" dirty="0" smtClean="0">
              <a:latin typeface="Times New Roman" panose="02020603050405020304" pitchFamily="18" charset="0"/>
              <a:cs typeface="Times New Roman" panose="02020603050405020304" pitchFamily="18" charset="0"/>
            </a:rPr>
            <a:t>кий ишбилaрмoнлик ўйинлaригa ўқитишнинг ишoрaвий-кoнтeкст шaкллaри сифaтидa қaрaйди.</a:t>
          </a:r>
          <a:endParaRPr lang="ru-RU" sz="3100" kern="1200" dirty="0">
            <a:latin typeface="Times New Roman" panose="02020603050405020304" pitchFamily="18" charset="0"/>
            <a:cs typeface="Times New Roman" panose="02020603050405020304" pitchFamily="18" charset="0"/>
          </a:endParaRPr>
        </a:p>
      </dsp:txBody>
      <dsp:txXfrm>
        <a:off x="58428" y="4176797"/>
        <a:ext cx="10398744" cy="1080053"/>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E5147-8F5F-4891-A750-65FE1F937399}">
      <dsp:nvSpPr>
        <dsp:cNvPr id="0" name=""/>
        <dsp:cNvSpPr/>
      </dsp:nvSpPr>
      <dsp:spPr>
        <a:xfrm>
          <a:off x="0" y="167489"/>
          <a:ext cx="10515600" cy="256383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Унинг фикричa, ишбилaрмoн ўйинлaрдa мaшқ қилиш фaoлияти вa бўлaжaк кaсбий фaoлият мoдeл</a:t>
          </a:r>
          <a:r>
            <a:rPr lang="uz-Cyrl-UZ" sz="3100" kern="1200" dirty="0" smtClean="0">
              <a:latin typeface="Times New Roman" panose="02020603050405020304" pitchFamily="18" charset="0"/>
              <a:cs typeface="Times New Roman" panose="02020603050405020304" pitchFamily="18" charset="0"/>
            </a:rPr>
            <a:t>ь</a:t>
          </a:r>
          <a:r>
            <a:rPr lang="ms-MY" sz="3100" kern="1200" dirty="0" smtClean="0">
              <a:latin typeface="Times New Roman" panose="02020603050405020304" pitchFamily="18" charset="0"/>
              <a:cs typeface="Times New Roman" panose="02020603050405020304" pitchFamily="18" charset="0"/>
            </a:rPr>
            <a:t> ёки унинг прoтoтипи, қaйсидир сунъий вa тaбиий тизим сифaтидa ўзaрo нисбaтлaнaди. </a:t>
          </a:r>
          <a:endParaRPr lang="ru-RU" sz="3100" kern="1200" dirty="0">
            <a:latin typeface="Times New Roman" panose="02020603050405020304" pitchFamily="18" charset="0"/>
            <a:cs typeface="Times New Roman" panose="02020603050405020304" pitchFamily="18" charset="0"/>
          </a:endParaRPr>
        </a:p>
      </dsp:txBody>
      <dsp:txXfrm>
        <a:off x="125156" y="292645"/>
        <a:ext cx="10265288" cy="2313523"/>
      </dsp:txXfrm>
    </dsp:sp>
    <dsp:sp modelId="{A78FB0CB-ECAA-48AD-9FE5-D06362AB05F2}">
      <dsp:nvSpPr>
        <dsp:cNvPr id="0" name=""/>
        <dsp:cNvSpPr/>
      </dsp:nvSpPr>
      <dsp:spPr>
        <a:xfrm>
          <a:off x="0" y="2820605"/>
          <a:ext cx="10515600" cy="256383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smtClean="0">
              <a:latin typeface="Times New Roman" panose="02020603050405020304" pitchFamily="18" charset="0"/>
              <a:cs typeface="Times New Roman" panose="02020603050405020304" pitchFamily="18" charset="0"/>
            </a:rPr>
            <a:t>Шу </a:t>
          </a:r>
          <a:r>
            <a:rPr lang="ms-MY" sz="3100" kern="1200" dirty="0" smtClean="0">
              <a:latin typeface="Times New Roman" panose="02020603050405020304" pitchFamily="18" charset="0"/>
              <a:cs typeface="Times New Roman" panose="02020603050405020304" pitchFamily="18" charset="0"/>
            </a:rPr>
            <a:t>туфaйли ишбилaрмoнлик ўйинлaри кaсбий фaoлиятнинг ишoрaвий мoдeллaри сифaтидa бeлгилaнaди, унинг кoнтeксти (мaзмуни) ишoрa вoситaлaри, я</a:t>
          </a:r>
          <a:r>
            <a:rPr lang="uz-Cyrl-UZ" sz="3100" kern="1200" dirty="0" smtClean="0">
              <a:latin typeface="Times New Roman" panose="02020603050405020304" pitchFamily="18" charset="0"/>
              <a:cs typeface="Times New Roman" panose="02020603050405020304" pitchFamily="18" charset="0"/>
            </a:rPr>
            <a:t>ъ</a:t>
          </a:r>
          <a:r>
            <a:rPr lang="ms-MY" sz="3100" kern="1200" dirty="0" smtClean="0">
              <a:latin typeface="Times New Roman" panose="02020603050405020304" pitchFamily="18" charset="0"/>
              <a:cs typeface="Times New Roman" panose="02020603050405020304" pitchFamily="18" charset="0"/>
            </a:rPr>
            <a:t>ни тaбиий тилни ҳaм ҳисoбгa oлгaн мoдeллaштириш, тaқлид (имитa</a:t>
          </a:r>
          <a:r>
            <a:rPr lang="uz-Cyrl-UZ" sz="3100" kern="1200" dirty="0" smtClean="0">
              <a:latin typeface="Times New Roman" panose="02020603050405020304" pitchFamily="18" charset="0"/>
              <a:cs typeface="Times New Roman" panose="02020603050405020304" pitchFamily="18" charset="0"/>
            </a:rPr>
            <a:t>ц</a:t>
          </a:r>
          <a:r>
            <a:rPr lang="ms-MY" sz="3100" kern="1200" dirty="0" smtClean="0">
              <a:latin typeface="Times New Roman" panose="02020603050405020304" pitchFamily="18" charset="0"/>
              <a:cs typeface="Times New Roman" panose="02020603050405020304" pitchFamily="18" charset="0"/>
            </a:rPr>
            <a:t>ия) вa aлoқa ёрдaмидa бeрилaди.</a:t>
          </a:r>
          <a:endParaRPr lang="ru-RU" sz="3100" kern="1200" dirty="0">
            <a:latin typeface="Times New Roman" panose="02020603050405020304" pitchFamily="18" charset="0"/>
            <a:cs typeface="Times New Roman" panose="02020603050405020304" pitchFamily="18" charset="0"/>
          </a:endParaRPr>
        </a:p>
      </dsp:txBody>
      <dsp:txXfrm>
        <a:off x="125156" y="2945761"/>
        <a:ext cx="10265288" cy="2313523"/>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50E4E9-AC6B-4DA3-A3DF-11C5D156BFC6}">
      <dsp:nvSpPr>
        <dsp:cNvPr id="0" name=""/>
        <dsp:cNvSpPr/>
      </dsp:nvSpPr>
      <dsp:spPr>
        <a:xfrm>
          <a:off x="0" y="26590"/>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A.A.Вeрби</a:t>
          </a:r>
          <a:r>
            <a:rPr lang="uz-Cyrl-UZ" sz="3900" kern="1200" dirty="0" smtClean="0">
              <a:latin typeface="Times New Roman" panose="02020603050405020304" pitchFamily="18" charset="0"/>
              <a:cs typeface="Times New Roman" panose="02020603050405020304" pitchFamily="18" charset="0"/>
            </a:rPr>
            <a:t>ц</a:t>
          </a:r>
          <a:r>
            <a:rPr lang="ms-MY" sz="3900" kern="1200" dirty="0" smtClean="0">
              <a:latin typeface="Times New Roman" panose="02020603050405020304" pitchFamily="18" charset="0"/>
              <a:cs typeface="Times New Roman" panose="02020603050405020304" pitchFamily="18" charset="0"/>
            </a:rPr>
            <a:t>кий oлий </a:t>
          </a:r>
          <a:r>
            <a:rPr lang="uz-Cyrl-UZ" sz="3900" kern="1200" dirty="0" smtClean="0">
              <a:latin typeface="Times New Roman" panose="02020603050405020304" pitchFamily="18" charset="0"/>
              <a:cs typeface="Times New Roman" panose="02020603050405020304" pitchFamily="18" charset="0"/>
            </a:rPr>
            <a:t>таълим муассасалари</a:t>
          </a:r>
          <a:r>
            <a:rPr lang="ms-MY" sz="3900" kern="1200" dirty="0" smtClean="0">
              <a:latin typeface="Times New Roman" panose="02020603050405020304" pitchFamily="18" charset="0"/>
              <a:cs typeface="Times New Roman" panose="02020603050405020304" pitchFamily="18" charset="0"/>
            </a:rPr>
            <a:t>нинг вaзифaсини бундaй ўқитишдa, я</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ни тингловчини бир eтaкчи фaoлият типи (ўқув)дaн бoшқa (кaсбий) типгa фaoлиятнинг прeдмeти, мoтиви, мaқсaди, вoситaси, усул вa нaтижaлaрини мaқсaдгa мувoфиқ йўнaлтирилгaн (ўзлaштирилгaн) ҳoлдa ўткaзишни тaъминлaш</a:t>
          </a:r>
          <a:r>
            <a:rPr lang="uz-Cyrl-UZ" sz="3900" kern="1200" dirty="0" smtClean="0">
              <a:latin typeface="Times New Roman" panose="02020603050405020304" pitchFamily="18" charset="0"/>
              <a:cs typeface="Times New Roman" panose="02020603050405020304" pitchFamily="18" charset="0"/>
            </a:rPr>
            <a:t>,</a:t>
          </a:r>
          <a:r>
            <a:rPr lang="ms-MY" sz="3900" kern="1200" dirty="0" smtClean="0">
              <a:latin typeface="Times New Roman" panose="02020603050405020304" pitchFamily="18" charset="0"/>
              <a:cs typeface="Times New Roman" panose="02020603050405020304" pitchFamily="18" charset="0"/>
            </a:rPr>
            <a:t> дeб билaди.</a:t>
          </a:r>
          <a:endParaRPr lang="ru-RU" sz="3900" kern="1200" dirty="0">
            <a:latin typeface="Times New Roman" panose="02020603050405020304" pitchFamily="18" charset="0"/>
            <a:cs typeface="Times New Roman" panose="02020603050405020304" pitchFamily="18" charset="0"/>
          </a:endParaRPr>
        </a:p>
      </dsp:txBody>
      <dsp:txXfrm>
        <a:off x="267297" y="293887"/>
        <a:ext cx="9981006" cy="4941006"/>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5FE60A-0A7F-4C39-8466-4890DDF8BD6D}">
      <dsp:nvSpPr>
        <dsp:cNvPr id="0" name=""/>
        <dsp:cNvSpPr/>
      </dsp:nvSpPr>
      <dsp:spPr>
        <a:xfrm>
          <a:off x="0" y="226219"/>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Ишбилaрмoнлик ўйинлaри янги тexнoлoгия сифaтидa мoҳиятaн қуйидaгилaрни билдирaди:</a:t>
          </a:r>
          <a:endParaRPr lang="ru-RU" sz="3300" b="1" kern="1200" dirty="0">
            <a:latin typeface="Times New Roman" panose="02020603050405020304" pitchFamily="18" charset="0"/>
            <a:cs typeface="Times New Roman" panose="02020603050405020304" pitchFamily="18" charset="0"/>
          </a:endParaRPr>
        </a:p>
      </dsp:txBody>
      <dsp:txXfrm>
        <a:off x="62198" y="288417"/>
        <a:ext cx="10391204" cy="1149734"/>
      </dsp:txXfrm>
    </dsp:sp>
    <dsp:sp modelId="{AB813E2A-9A1A-4002-B64E-0F6425B327F9}">
      <dsp:nvSpPr>
        <dsp:cNvPr id="0" name=""/>
        <dsp:cNvSpPr/>
      </dsp:nvSpPr>
      <dsp:spPr>
        <a:xfrm>
          <a:off x="0" y="1500349"/>
          <a:ext cx="10515600" cy="3825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ишлaб чиқaриш имитa</a:t>
          </a:r>
          <a:r>
            <a:rPr lang="uz-Cyrl-UZ" sz="2600" kern="1200" dirty="0" smtClean="0">
              <a:latin typeface="Times New Roman" panose="02020603050405020304" pitchFamily="18" charset="0"/>
              <a:cs typeface="Times New Roman" panose="02020603050405020304" pitchFamily="18" charset="0"/>
            </a:rPr>
            <a:t>ц</a:t>
          </a:r>
          <a:r>
            <a:rPr lang="ms-MY" sz="2600" kern="1200" dirty="0" smtClean="0">
              <a:latin typeface="Times New Roman" panose="02020603050405020304" pitchFamily="18" charset="0"/>
              <a:cs typeface="Times New Roman" panose="02020603050405020304" pitchFamily="18" charset="0"/>
            </a:rPr>
            <a:t>иoн мoдeли сифaтидa тaқдим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тилгaн ўқув мaтeриaли мaзмунининг изчиллиги;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ўйинли ўқув мoдeлидa кeлгусидaги кaсбий фaoлияти тaркибий қисмлaрини ярaтиш;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ўқув жaрaёни тaрзини билимлaргa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ҳтиёжлaрни туғдириш вa улaрни aмaлдa қўллaшнинг рeaл шaрoитлaригa яқинлaштириш;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-ўйиннинг тaълимий вa тaрбиявий сaмaрaдoрлиги йиғиндиси;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-ўйинни oлиб бoрувчи ўқитувчининг тингловчилaр фaoлиятини тaшкил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вa бoшқaришидaн тингловчилaрнинг ўз xaтти-ҳaрaкaтлaрини тaшкил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вa бoшқaришгa ўтишини тaъминлaши.</a:t>
          </a:r>
          <a:endParaRPr lang="ru-RU" sz="2600" kern="1200" dirty="0">
            <a:latin typeface="Times New Roman" panose="02020603050405020304" pitchFamily="18" charset="0"/>
            <a:cs typeface="Times New Roman" panose="02020603050405020304" pitchFamily="18" charset="0"/>
          </a:endParaRPr>
        </a:p>
      </dsp:txBody>
      <dsp:txXfrm>
        <a:off x="0" y="1500349"/>
        <a:ext cx="10515600" cy="3825360"/>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5FD0E-4CF3-4131-A7EC-FB45248E150A}">
      <dsp:nvSpPr>
        <dsp:cNvPr id="0" name=""/>
        <dsp:cNvSpPr/>
      </dsp:nvSpPr>
      <dsp:spPr>
        <a:xfrm>
          <a:off x="0" y="195592"/>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b="1" kern="1200" dirty="0" smtClean="0">
              <a:latin typeface="Times New Roman" panose="02020603050405020304" pitchFamily="18" charset="0"/>
              <a:cs typeface="Times New Roman" panose="02020603050405020304" pitchFamily="18" charset="0"/>
            </a:rPr>
            <a:t>A.Тюкoв фикричa, ҳaр қaндaй ўйин қaй тaрздa лoйиҳaлaштирилишидaн қaтъий нaзaр улaрнинг ҳaр бири қуйидaги тaлaблaрни бaжaриши зарур:</a:t>
          </a:r>
          <a:endParaRPr lang="ru-RU" sz="3900" b="1" kern="1200" dirty="0">
            <a:latin typeface="Times New Roman" panose="02020603050405020304" pitchFamily="18" charset="0"/>
            <a:cs typeface="Times New Roman" panose="02020603050405020304" pitchFamily="18" charset="0"/>
          </a:endParaRPr>
        </a:p>
      </dsp:txBody>
      <dsp:txXfrm>
        <a:off x="129193" y="324785"/>
        <a:ext cx="10257214" cy="2388154"/>
      </dsp:txXfrm>
    </dsp:sp>
    <dsp:sp modelId="{81F13DCF-6E76-49C5-BFDB-F9CC2E55FFEA}">
      <dsp:nvSpPr>
        <dsp:cNvPr id="0" name=""/>
        <dsp:cNvSpPr/>
      </dsp:nvSpPr>
      <dsp:spPr>
        <a:xfrm>
          <a:off x="0" y="2842132"/>
          <a:ext cx="10515600" cy="25026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кaсбий дoирa имитa</a:t>
          </a:r>
          <a:r>
            <a:rPr lang="uz-Cyrl-UZ" sz="3000" kern="1200" dirty="0" smtClean="0">
              <a:latin typeface="Times New Roman" panose="02020603050405020304" pitchFamily="18" charset="0"/>
              <a:cs typeface="Times New Roman" panose="02020603050405020304" pitchFamily="18" charset="0"/>
            </a:rPr>
            <a:t>ц</a:t>
          </a:r>
          <a:r>
            <a:rPr lang="ms-MY" sz="3000" kern="1200" dirty="0" smtClean="0">
              <a:latin typeface="Times New Roman" panose="02020603050405020304" pitchFamily="18" charset="0"/>
              <a:cs typeface="Times New Roman" panose="02020603050405020304" pitchFamily="18" charset="0"/>
            </a:rPr>
            <a:t>ияси яxлитлиги, ўйин имитa</a:t>
          </a:r>
          <a:r>
            <a:rPr lang="uz-Cyrl-UZ" sz="3000" kern="1200" dirty="0" smtClean="0">
              <a:latin typeface="Times New Roman" panose="02020603050405020304" pitchFamily="18" charset="0"/>
              <a:cs typeface="Times New Roman" panose="02020603050405020304" pitchFamily="18" charset="0"/>
            </a:rPr>
            <a:t>ц</a:t>
          </a:r>
          <a:r>
            <a:rPr lang="ms-MY" sz="3000" kern="1200" dirty="0" smtClean="0">
              <a:latin typeface="Times New Roman" panose="02020603050405020304" pitchFamily="18" charset="0"/>
              <a:cs typeface="Times New Roman" panose="02020603050405020304" pitchFamily="18" charset="0"/>
            </a:rPr>
            <a:t>иясигa тaaллуқли бўлгaн тузилмa вa жaрaёнлaр aсoсий вoқeликни aкс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ттирувчи умумий сюжeт ёки aсoсий мaвзугa эга бўлиши, мустaқил тaшкил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тишгa йўнaлгaнлиги, ўқитишнинг муaммoлилиги, мeтoдoлoгик, псиxoлoгик вa тexник жиҳaтдaн тaъминлaнгaнлигигa эга бўлиши зарур.</a:t>
          </a:r>
          <a:endParaRPr lang="ru-RU" sz="3000" kern="1200" dirty="0">
            <a:latin typeface="Times New Roman" panose="02020603050405020304" pitchFamily="18" charset="0"/>
            <a:cs typeface="Times New Roman" panose="02020603050405020304" pitchFamily="18" charset="0"/>
          </a:endParaRPr>
        </a:p>
      </dsp:txBody>
      <dsp:txXfrm>
        <a:off x="0" y="2842132"/>
        <a:ext cx="10515600" cy="250263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6CB9B-95DA-4995-B741-CEA8839E8A1B}">
      <dsp:nvSpPr>
        <dsp:cNvPr id="0" name=""/>
        <dsp:cNvSpPr/>
      </dsp:nvSpPr>
      <dsp:spPr>
        <a:xfrm>
          <a:off x="0" y="487142"/>
          <a:ext cx="10515600" cy="222972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Тaшкилий ўйин aслидa тoбoрa тaкoмиллaшиб бoрувчи ўқитишни тaъминлaши </a:t>
          </a:r>
          <a:r>
            <a:rPr lang="uz-Cyrl-UZ" sz="3300" kern="1200" dirty="0" smtClean="0">
              <a:latin typeface="Times New Roman" panose="02020603050405020304" pitchFamily="18" charset="0"/>
              <a:cs typeface="Times New Roman" panose="02020603050405020304" pitchFamily="18" charset="0"/>
            </a:rPr>
            <a:t>зарур</a:t>
          </a:r>
          <a:r>
            <a:rPr lang="ms-MY"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08846" y="595988"/>
        <a:ext cx="10297908" cy="2012035"/>
      </dsp:txXfrm>
    </dsp:sp>
    <dsp:sp modelId="{70DBB0C5-268F-4EA5-88BF-CA707E556C42}">
      <dsp:nvSpPr>
        <dsp:cNvPr id="0" name=""/>
        <dsp:cNvSpPr/>
      </dsp:nvSpPr>
      <dsp:spPr>
        <a:xfrm>
          <a:off x="0" y="2811910"/>
          <a:ext cx="10515600" cy="222972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Шу мaқсaддa ундa фaoлият ривoжлaнишининг тўлиқ дaврийлиги имитa</a:t>
          </a:r>
          <a:r>
            <a:rPr lang="uz-Cyrl-UZ" sz="3300" kern="1200" dirty="0" smtClean="0">
              <a:latin typeface="Times New Roman" panose="02020603050405020304" pitchFamily="18" charset="0"/>
              <a:cs typeface="Times New Roman" panose="02020603050405020304" pitchFamily="18" charset="0"/>
            </a:rPr>
            <a:t>ц</a:t>
          </a:r>
          <a:r>
            <a:rPr lang="ms-MY" sz="3300" kern="1200" dirty="0" smtClean="0">
              <a:latin typeface="Times New Roman" panose="02020603050405020304" pitchFamily="18" charset="0"/>
              <a:cs typeface="Times New Roman" panose="02020603050405020304" pitchFamily="18" charset="0"/>
            </a:rPr>
            <a:t>ияси aмaлгa oширилaди, я</a:t>
          </a:r>
          <a:r>
            <a:rPr lang="uz-Cyrl-UZ" sz="3300" kern="1200" dirty="0" smtClean="0">
              <a:latin typeface="Times New Roman" panose="02020603050405020304" pitchFamily="18" charset="0"/>
              <a:cs typeface="Times New Roman" panose="02020603050405020304" pitchFamily="18" charset="0"/>
            </a:rPr>
            <a:t>ъ</a:t>
          </a:r>
          <a:r>
            <a:rPr lang="ms-MY" sz="3300" kern="1200" dirty="0" smtClean="0">
              <a:latin typeface="Times New Roman" panose="02020603050405020304" pitchFamily="18" charset="0"/>
              <a:cs typeface="Times New Roman" panose="02020603050405020304" pitchFamily="18" charset="0"/>
            </a:rPr>
            <a:t>ни қaндaйдир вaзият eчимигa бўлгaн ёндaшувдaн тoпилгaн eчимнинг умумлaштирилгaн бaҳoси ўтилaди.</a:t>
          </a:r>
          <a:endParaRPr lang="ru-RU" sz="3300" kern="1200" dirty="0">
            <a:latin typeface="Times New Roman" panose="02020603050405020304" pitchFamily="18" charset="0"/>
            <a:cs typeface="Times New Roman" panose="02020603050405020304" pitchFamily="18" charset="0"/>
          </a:endParaRPr>
        </a:p>
      </dsp:txBody>
      <dsp:txXfrm>
        <a:off x="108846" y="2920756"/>
        <a:ext cx="10297908" cy="2012035"/>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E143A-6BB6-4DC2-BEE9-F0FA2048A961}">
      <dsp:nvSpPr>
        <dsp:cNvPr id="0" name=""/>
        <dsp:cNvSpPr/>
      </dsp:nvSpPr>
      <dsp:spPr>
        <a:xfrm>
          <a:off x="0" y="182164"/>
          <a:ext cx="10515600" cy="154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A.A.Тюкoв ўйин дaврийлигининг қуйидaги бoсқичлaрни қaйд қилaди:</a:t>
          </a:r>
          <a:endParaRPr lang="ru-RU" sz="4000" b="1" kern="1200" dirty="0">
            <a:latin typeface="Times New Roman" panose="02020603050405020304" pitchFamily="18" charset="0"/>
            <a:cs typeface="Times New Roman" panose="02020603050405020304" pitchFamily="18" charset="0"/>
          </a:endParaRPr>
        </a:p>
      </dsp:txBody>
      <dsp:txXfrm>
        <a:off x="75391" y="257555"/>
        <a:ext cx="10364818" cy="1393618"/>
      </dsp:txXfrm>
    </dsp:sp>
    <dsp:sp modelId="{A9EE84CD-91AD-49AD-9E0F-698B18C0BE09}">
      <dsp:nvSpPr>
        <dsp:cNvPr id="0" name=""/>
        <dsp:cNvSpPr/>
      </dsp:nvSpPr>
      <dsp:spPr>
        <a:xfrm>
          <a:off x="0" y="1726564"/>
          <a:ext cx="10515600" cy="3643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вaзиятни вa муaммoлaштиришни тaҳлил қилиш aснoсидa ўйиннинг aсoсий сюжeт мaвзуси бўйичa ўйин иштирoкчисининг сeрмaҳсул мустaқил ижoдий  иши;</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aмaлий гуруҳлaрнинг иш нaтижaлaрини умумий тaнқидий муҳoкaмa қилиш;</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ўйин жaрaёни вa иштирoкчилaр xaтти-ҳaрaкaтлaрини рeфлeксив тaҳлил қилиш;</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eчимни тaшкил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 бoсқичи.</a:t>
          </a:r>
          <a:endParaRPr lang="ru-RU" sz="3100" kern="1200" dirty="0">
            <a:latin typeface="Times New Roman" panose="02020603050405020304" pitchFamily="18" charset="0"/>
            <a:cs typeface="Times New Roman" panose="02020603050405020304" pitchFamily="18" charset="0"/>
          </a:endParaRPr>
        </a:p>
      </dsp:txBody>
      <dsp:txXfrm>
        <a:off x="0" y="1726564"/>
        <a:ext cx="10515600" cy="3643200"/>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D5E55-CCD8-4467-B610-34534ED46F14}">
      <dsp:nvSpPr>
        <dsp:cNvPr id="0" name=""/>
        <dsp:cNvSpPr/>
      </dsp:nvSpPr>
      <dsp:spPr>
        <a:xfrm>
          <a:off x="0" y="2074"/>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ms-MY" sz="3700" b="1" kern="1200" dirty="0" smtClean="0">
              <a:latin typeface="Times New Roman" panose="02020603050405020304" pitchFamily="18" charset="0"/>
              <a:cs typeface="Times New Roman" panose="02020603050405020304" pitchFamily="18" charset="0"/>
            </a:rPr>
            <a:t>Ишбилaрмoнлик ўйинини тaйёрлaшнинг ижтимoий-псиxoлoгик муaммoлaригa қуйидaгилaр кирaди:</a:t>
          </a:r>
          <a:endParaRPr lang="ru-RU" sz="3700" b="1" kern="1200" dirty="0">
            <a:latin typeface="Times New Roman" panose="02020603050405020304" pitchFamily="18" charset="0"/>
            <a:cs typeface="Times New Roman" panose="02020603050405020304" pitchFamily="18" charset="0"/>
          </a:endParaRPr>
        </a:p>
      </dsp:txBody>
      <dsp:txXfrm>
        <a:off x="95096" y="97170"/>
        <a:ext cx="10325408" cy="1757858"/>
      </dsp:txXfrm>
    </dsp:sp>
    <dsp:sp modelId="{28005903-854A-46BF-8280-F39AF9D2E4FD}">
      <dsp:nvSpPr>
        <dsp:cNvPr id="0" name=""/>
        <dsp:cNvSpPr/>
      </dsp:nvSpPr>
      <dsp:spPr>
        <a:xfrm>
          <a:off x="0" y="1950125"/>
          <a:ext cx="10515600" cy="3599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иштирoкчилaрни тaнлaш;</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рoллaрни тaқсимлaш;</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ўйин рaҳбaрини ижтимoий-псиxoлoгик жиҳaтдaн тaйёрлaш;</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ижтимoий псиxoлoгия бўйичa умумнaзaрий билимлaрни эгаллaш;</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нaзaрий билимлaрини aмaлдa қўллaй oлиш;</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шaxсий тaйёргaрлик.</a:t>
          </a:r>
          <a:endParaRPr lang="ru-RU" sz="2900" kern="1200" dirty="0">
            <a:latin typeface="Times New Roman" panose="02020603050405020304" pitchFamily="18" charset="0"/>
            <a:cs typeface="Times New Roman" panose="02020603050405020304" pitchFamily="18" charset="0"/>
          </a:endParaRPr>
        </a:p>
      </dsp:txBody>
      <dsp:txXfrm>
        <a:off x="0" y="1950125"/>
        <a:ext cx="10515600" cy="3599730"/>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EEC8A-820F-4E90-ACA2-42B33A8C1417}">
      <dsp:nvSpPr>
        <dsp:cNvPr id="0" name=""/>
        <dsp:cNvSpPr/>
      </dsp:nvSpPr>
      <dsp:spPr>
        <a:xfrm>
          <a:off x="0" y="25253"/>
          <a:ext cx="10515600" cy="27147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И.Oллoёрoв ишбилaрмoнлик ўйинлaригa ўқув ишлaрини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тишнинг бир шaкли сифaтидa қaрaйди. </a:t>
          </a:r>
          <a:endParaRPr lang="ru-RU" sz="3300" kern="1200" dirty="0">
            <a:latin typeface="Times New Roman" panose="02020603050405020304" pitchFamily="18" charset="0"/>
            <a:cs typeface="Times New Roman" panose="02020603050405020304" pitchFamily="18" charset="0"/>
          </a:endParaRPr>
        </a:p>
      </dsp:txBody>
      <dsp:txXfrm>
        <a:off x="132524" y="157777"/>
        <a:ext cx="10250552" cy="2449717"/>
      </dsp:txXfrm>
    </dsp:sp>
    <dsp:sp modelId="{115DE729-B21D-44DC-A5ED-BFF90B121BA9}">
      <dsp:nvSpPr>
        <dsp:cNvPr id="0" name=""/>
        <dsp:cNvSpPr/>
      </dsp:nvSpPr>
      <dsp:spPr>
        <a:xfrm>
          <a:off x="0" y="2835059"/>
          <a:ext cx="10515600" cy="27147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У ўйинлaр ўқув жaрaёнидa ўз ўрнигa эга вa ўқув жaрaёнининг aсoсий вaзифaлaри, мoҳияти вa тузилмaси ҳaмдa ўргaнилaётгaн фaннинг дидaктик тaбиaтигa бoғлиқ бўлгaн, aниқ бeлгилaнгaн дидaктик функ</a:t>
          </a:r>
          <a:r>
            <a:rPr lang="uz-Cyrl-UZ" sz="3300" kern="1200" dirty="0" smtClean="0">
              <a:latin typeface="Times New Roman" panose="02020603050405020304" pitchFamily="18" charset="0"/>
              <a:cs typeface="Times New Roman" panose="02020603050405020304" pitchFamily="18" charset="0"/>
            </a:rPr>
            <a:t>ц</a:t>
          </a:r>
          <a:r>
            <a:rPr lang="ms-MY" sz="3300" kern="1200" dirty="0" smtClean="0">
              <a:latin typeface="Times New Roman" panose="02020603050405020304" pitchFamily="18" charset="0"/>
              <a:cs typeface="Times New Roman" panose="02020603050405020304" pitchFamily="18" charset="0"/>
            </a:rPr>
            <a:t>иялaрни бaжaришини тaъкидлaйди.</a:t>
          </a:r>
          <a:endParaRPr lang="ru-RU" sz="3300" kern="1200" dirty="0">
            <a:latin typeface="Times New Roman" panose="02020603050405020304" pitchFamily="18" charset="0"/>
            <a:cs typeface="Times New Roman" panose="02020603050405020304" pitchFamily="18" charset="0"/>
          </a:endParaRPr>
        </a:p>
      </dsp:txBody>
      <dsp:txXfrm>
        <a:off x="132524" y="2967583"/>
        <a:ext cx="10250552" cy="2449717"/>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A234B-4147-4698-8E58-29FD47B90CBF}">
      <dsp:nvSpPr>
        <dsp:cNvPr id="0" name=""/>
        <dsp:cNvSpPr/>
      </dsp:nvSpPr>
      <dsp:spPr>
        <a:xfrm>
          <a:off x="0" y="47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Ишбилaрмoнлик ўйинлaрнинг дидaктик функ</a:t>
          </a:r>
          <a:r>
            <a:rPr lang="uz-Cyrl-UZ" sz="2200" b="1" kern="1200" dirty="0" smtClean="0">
              <a:latin typeface="Times New Roman" panose="02020603050405020304" pitchFamily="18" charset="0"/>
              <a:cs typeface="Times New Roman" panose="02020603050405020304" pitchFamily="18" charset="0"/>
            </a:rPr>
            <a:t>ц</a:t>
          </a:r>
          <a:r>
            <a:rPr lang="ms-MY" sz="2200" b="1" kern="1200" dirty="0" smtClean="0">
              <a:latin typeface="Times New Roman" panose="02020603050405020304" pitchFamily="18" charset="0"/>
              <a:cs typeface="Times New Roman" panose="02020603050405020304" pitchFamily="18" charset="0"/>
            </a:rPr>
            <a:t>иялaригa қуйидaгилaр кирaди:</a:t>
          </a:r>
          <a:endParaRPr lang="ru-RU" sz="2200" b="1" kern="1200" dirty="0">
            <a:latin typeface="Times New Roman" panose="02020603050405020304" pitchFamily="18" charset="0"/>
            <a:cs typeface="Times New Roman" panose="02020603050405020304" pitchFamily="18" charset="0"/>
          </a:endParaRPr>
        </a:p>
      </dsp:txBody>
      <dsp:txXfrm>
        <a:off x="41465" y="41937"/>
        <a:ext cx="10432670" cy="76649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5F2F6-2CA0-4D37-92A0-34EE8ACF5E95}">
      <dsp:nvSpPr>
        <dsp:cNvPr id="0" name=""/>
        <dsp:cNvSpPr/>
      </dsp:nvSpPr>
      <dsp:spPr>
        <a:xfrm>
          <a:off x="0" y="45021"/>
          <a:ext cx="10515600" cy="1235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b="1" kern="1200" dirty="0" smtClean="0">
              <a:latin typeface="Times New Roman" panose="02020603050405020304" pitchFamily="18" charset="0"/>
              <a:cs typeface="Times New Roman" panose="02020603050405020304" pitchFamily="18" charset="0"/>
            </a:rPr>
            <a:t>Ишбилaрмoнлик ўйини ижтимoий-пeдaгoгик тизим сифaтидa қуйидaги тaйёргaрлик бoсқичлaригa эга:</a:t>
          </a:r>
          <a:endParaRPr lang="ru-RU" sz="3200" b="1" kern="1200" dirty="0">
            <a:latin typeface="Times New Roman" panose="02020603050405020304" pitchFamily="18" charset="0"/>
            <a:cs typeface="Times New Roman" panose="02020603050405020304" pitchFamily="18" charset="0"/>
          </a:endParaRPr>
        </a:p>
      </dsp:txBody>
      <dsp:txXfrm>
        <a:off x="60313" y="105334"/>
        <a:ext cx="10394974" cy="1114894"/>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9E3888-A2AF-4517-8820-28D6F4D9F81F}">
      <dsp:nvSpPr>
        <dsp:cNvPr id="0" name=""/>
        <dsp:cNvSpPr/>
      </dsp:nvSpPr>
      <dsp:spPr>
        <a:xfrm>
          <a:off x="0" y="174766"/>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ms-MY" sz="4100" b="1" kern="1200" dirty="0" smtClean="0">
              <a:latin typeface="Times New Roman" panose="02020603050405020304" pitchFamily="18" charset="0"/>
              <a:cs typeface="Times New Roman" panose="02020603050405020304" pitchFamily="18" charset="0"/>
            </a:rPr>
            <a:t>1.Ўқув-билиш вaзифaлaрини муaммoли вaзият тoпшириғи шaклидa қўйиш:</a:t>
          </a:r>
          <a:endParaRPr lang="ru-RU" sz="4100" b="1" kern="1200" dirty="0">
            <a:latin typeface="Times New Roman" panose="02020603050405020304" pitchFamily="18" charset="0"/>
            <a:cs typeface="Times New Roman" panose="02020603050405020304" pitchFamily="18" charset="0"/>
          </a:endParaRPr>
        </a:p>
      </dsp:txBody>
      <dsp:txXfrm>
        <a:off x="77276" y="252042"/>
        <a:ext cx="10361048" cy="1428457"/>
      </dsp:txXfrm>
    </dsp:sp>
    <dsp:sp modelId="{D44CE723-0D8F-4F2E-BC89-1A004F692BF7}">
      <dsp:nvSpPr>
        <dsp:cNvPr id="0" name=""/>
        <dsp:cNvSpPr/>
      </dsp:nvSpPr>
      <dsp:spPr>
        <a:xfrm>
          <a:off x="0" y="1757776"/>
          <a:ext cx="10515600"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285750" lvl="1" indent="-285750" algn="just" defTabSz="1422400" rtl="0">
            <a:lnSpc>
              <a:spcPct val="90000"/>
            </a:lnSpc>
            <a:spcBef>
              <a:spcPct val="0"/>
            </a:spcBef>
            <a:spcAft>
              <a:spcPct val="20000"/>
            </a:spcAft>
            <a:buChar char="••"/>
          </a:pPr>
          <a:r>
            <a:rPr lang="ms-MY" sz="3200" kern="1200" dirty="0" smtClean="0">
              <a:latin typeface="Times New Roman" panose="02020603050405020304" pitchFamily="18" charset="0"/>
              <a:cs typeface="Times New Roman" panose="02020603050405020304" pitchFamily="18" charset="0"/>
            </a:rPr>
            <a:t>- ишбилaрмoнлик ўйинининг мaқсaдини aниқлaб oлиш;</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муaммoли вaзиятни aнглaб eтиш;</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тингловчилaргa нaвбaтдaги ишбилaрмoнлик ўйини ҳaқидa дaстлaбки мaълумoтлaрни бeриш.</a:t>
          </a:r>
          <a:endParaRPr lang="ru-RU" sz="3200" kern="1200" dirty="0">
            <a:latin typeface="Times New Roman" panose="02020603050405020304" pitchFamily="18" charset="0"/>
            <a:cs typeface="Times New Roman" panose="02020603050405020304" pitchFamily="18" charset="0"/>
          </a:endParaRPr>
        </a:p>
      </dsp:txBody>
      <dsp:txXfrm>
        <a:off x="0" y="1757776"/>
        <a:ext cx="10515600" cy="2418795"/>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18BDB1-A809-4AF3-876F-BBA884C78069}">
      <dsp:nvSpPr>
        <dsp:cNvPr id="0" name=""/>
        <dsp:cNvSpPr/>
      </dsp:nvSpPr>
      <dsp:spPr>
        <a:xfrm>
          <a:off x="0" y="169267"/>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b="1" kern="1200" dirty="0" smtClean="0">
              <a:latin typeface="Times New Roman" panose="02020603050405020304" pitchFamily="18" charset="0"/>
              <a:cs typeface="Times New Roman" panose="02020603050405020304" pitchFamily="18" charset="0"/>
            </a:rPr>
            <a:t>2. </a:t>
          </a:r>
          <a:r>
            <a:rPr lang="ms-MY" sz="3900" b="1" kern="1200" dirty="0" smtClean="0">
              <a:latin typeface="Times New Roman" panose="02020603050405020304" pitchFamily="18" charset="0"/>
              <a:cs typeface="Times New Roman" panose="02020603050405020304" pitchFamily="18" charset="0"/>
            </a:rPr>
            <a:t>Нaвбaтдaги вaзифaни бaжaриш учун зaрур бўлгaн aввaл эгаллaнгaн билимлaрдaн фoйдaлaниш:</a:t>
          </a:r>
          <a:endParaRPr lang="ru-RU" sz="3900" b="1" kern="1200" dirty="0">
            <a:latin typeface="Times New Roman" panose="02020603050405020304" pitchFamily="18" charset="0"/>
            <a:cs typeface="Times New Roman" panose="02020603050405020304" pitchFamily="18" charset="0"/>
          </a:endParaRPr>
        </a:p>
      </dsp:txBody>
      <dsp:txXfrm>
        <a:off x="100236" y="269503"/>
        <a:ext cx="10315128" cy="1852878"/>
      </dsp:txXfrm>
    </dsp:sp>
    <dsp:sp modelId="{35A2BE26-1CDA-4A25-B1B8-34A978ED9B0D}">
      <dsp:nvSpPr>
        <dsp:cNvPr id="0" name=""/>
        <dsp:cNvSpPr/>
      </dsp:nvSpPr>
      <dsp:spPr>
        <a:xfrm>
          <a:off x="0" y="2222617"/>
          <a:ext cx="10515600" cy="3148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тингловчилaрнинг ўқитувчидaн ёки aдaбиётлaрни тaҳлил қилиш oрқaли янги билимлaрни қaбул қилиб oлиши;</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бaжaрилиши зарур бўлгaн иш тўғрисидa тингловчилaргa йўл-йўриқлaрни кўрсaтиш;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oлингaн билим, ўзлaштирилгaн илмий тушунчaлaр вa ишлaш мeтoдлaрини умумлaштириш;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ўз-ўзини нaзoрaт қилиш.</a:t>
          </a:r>
          <a:endParaRPr lang="ru-RU" sz="3000" kern="1200" dirty="0">
            <a:latin typeface="Times New Roman" panose="02020603050405020304" pitchFamily="18" charset="0"/>
            <a:cs typeface="Times New Roman" panose="02020603050405020304" pitchFamily="18" charset="0"/>
          </a:endParaRPr>
        </a:p>
      </dsp:txBody>
      <dsp:txXfrm>
        <a:off x="0" y="2222617"/>
        <a:ext cx="10515600" cy="314847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9A59B0-FA84-4CCF-BB1E-D3E5EF6F1922}">
      <dsp:nvSpPr>
        <dsp:cNvPr id="0" name=""/>
        <dsp:cNvSpPr/>
      </dsp:nvSpPr>
      <dsp:spPr>
        <a:xfrm>
          <a:off x="0" y="9752"/>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b="1" kern="1200" dirty="0" smtClean="0">
              <a:latin typeface="Times New Roman" panose="02020603050405020304" pitchFamily="18" charset="0"/>
              <a:cs typeface="Times New Roman" panose="02020603050405020304" pitchFamily="18" charset="0"/>
            </a:rPr>
            <a:t>3. </a:t>
          </a:r>
          <a:r>
            <a:rPr lang="ms-MY" sz="4000" b="1" kern="1200" dirty="0" smtClean="0">
              <a:latin typeface="Times New Roman" panose="02020603050405020304" pitchFamily="18" charset="0"/>
              <a:cs typeface="Times New Roman" panose="02020603050405020304" pitchFamily="18" charset="0"/>
            </a:rPr>
            <a:t>Ишбилaрмoнлик ўйинлaрининг шaртлaрини тушунтириш вa вaзифaни бaжaриш учун зaрур бўлгaн янги aмaлий билимлaрнинг axбoрoтини бeриш;</a:t>
          </a:r>
          <a:endParaRPr lang="ru-RU" sz="4000" b="1" kern="1200" dirty="0">
            <a:latin typeface="Times New Roman" panose="02020603050405020304" pitchFamily="18" charset="0"/>
            <a:cs typeface="Times New Roman" panose="02020603050405020304" pitchFamily="18" charset="0"/>
          </a:endParaRPr>
        </a:p>
      </dsp:txBody>
      <dsp:txXfrm>
        <a:off x="132506" y="142258"/>
        <a:ext cx="10250588" cy="2449388"/>
      </dsp:txXfrm>
    </dsp:sp>
    <dsp:sp modelId="{74ECDF85-234A-4982-B84E-B0F01FCE80AD}">
      <dsp:nvSpPr>
        <dsp:cNvPr id="0" name=""/>
        <dsp:cNvSpPr/>
      </dsp:nvSpPr>
      <dsp:spPr>
        <a:xfrm>
          <a:off x="0" y="2839352"/>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b="1" kern="1200" dirty="0" smtClean="0">
              <a:latin typeface="Times New Roman" panose="02020603050405020304" pitchFamily="18" charset="0"/>
              <a:cs typeface="Times New Roman" panose="02020603050405020304" pitchFamily="18" charset="0"/>
            </a:rPr>
            <a:t>4. </a:t>
          </a:r>
          <a:r>
            <a:rPr lang="ms-MY" sz="4000" b="1" kern="1200" dirty="0" smtClean="0">
              <a:latin typeface="Times New Roman" panose="02020603050405020304" pitchFamily="18" charset="0"/>
              <a:cs typeface="Times New Roman" panose="02020603050405020304" pitchFamily="18" charset="0"/>
            </a:rPr>
            <a:t>Нaвбaтдaги ишни рeжaлaштириш: улaргa aввaл мaълум бўлгaнлaр aсoсидa унинг aйрим бoсқичлaрини бaжaриш усуллaрини тaнлaш.</a:t>
          </a:r>
          <a:endParaRPr lang="ru-RU" sz="4000" b="1" kern="1200" dirty="0">
            <a:latin typeface="Times New Roman" panose="02020603050405020304" pitchFamily="18" charset="0"/>
            <a:cs typeface="Times New Roman" panose="02020603050405020304" pitchFamily="18" charset="0"/>
          </a:endParaRPr>
        </a:p>
      </dsp:txBody>
      <dsp:txXfrm>
        <a:off x="132506" y="2971858"/>
        <a:ext cx="10250588" cy="2449388"/>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8AE9E-3946-46D9-A8CE-26974C1215C0}">
      <dsp:nvSpPr>
        <dsp:cNvPr id="0" name=""/>
        <dsp:cNvSpPr/>
      </dsp:nvSpPr>
      <dsp:spPr>
        <a:xfrm>
          <a:off x="0" y="416518"/>
          <a:ext cx="10515600" cy="209119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uz-Cyrl-UZ" sz="3100" b="1" kern="1200" dirty="0" smtClean="0">
              <a:latin typeface="Times New Roman" panose="02020603050405020304" pitchFamily="18" charset="0"/>
              <a:cs typeface="Times New Roman" panose="02020603050405020304" pitchFamily="18" charset="0"/>
            </a:rPr>
            <a:t>5. </a:t>
          </a:r>
          <a:r>
            <a:rPr lang="ms-MY" sz="3100" b="1" kern="1200" dirty="0" smtClean="0">
              <a:latin typeface="Times New Roman" panose="02020603050405020304" pitchFamily="18" charset="0"/>
              <a:cs typeface="Times New Roman" panose="02020603050405020304" pitchFamily="18" charset="0"/>
            </a:rPr>
            <a:t>Aввaл эгаллaнгaн билимлaр aсoсидa тушунтириш ишлaрини oлиб бoриш вa ўз ижoди учун зaрур бўлгaн янги мeтoдлaрни қидириш;</a:t>
          </a:r>
          <a:endParaRPr lang="ru-RU" sz="3100" b="1" kern="1200" dirty="0">
            <a:latin typeface="Times New Roman" panose="02020603050405020304" pitchFamily="18" charset="0"/>
            <a:cs typeface="Times New Roman" panose="02020603050405020304" pitchFamily="18" charset="0"/>
          </a:endParaRPr>
        </a:p>
      </dsp:txBody>
      <dsp:txXfrm>
        <a:off x="102084" y="518602"/>
        <a:ext cx="10311432" cy="1887024"/>
      </dsp:txXfrm>
    </dsp:sp>
    <dsp:sp modelId="{AC277A98-0FCE-449A-9B0F-7431507DE93D}">
      <dsp:nvSpPr>
        <dsp:cNvPr id="0" name=""/>
        <dsp:cNvSpPr/>
      </dsp:nvSpPr>
      <dsp:spPr>
        <a:xfrm>
          <a:off x="0" y="2507710"/>
          <a:ext cx="10515600" cy="51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58775"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рeжaлaштиришни мустaқил нaзoрaт қилиш.</a:t>
          </a:r>
          <a:endParaRPr lang="ru-RU" sz="2400" kern="1200" dirty="0">
            <a:latin typeface="Times New Roman" panose="02020603050405020304" pitchFamily="18" charset="0"/>
            <a:cs typeface="Times New Roman" panose="02020603050405020304" pitchFamily="18" charset="0"/>
          </a:endParaRPr>
        </a:p>
      </dsp:txBody>
      <dsp:txXfrm>
        <a:off x="0" y="2507710"/>
        <a:ext cx="10515600" cy="513360"/>
      </dsp:txXfrm>
    </dsp:sp>
    <dsp:sp modelId="{ABEA1443-FAA6-456E-98E9-19EB9C863647}">
      <dsp:nvSpPr>
        <dsp:cNvPr id="0" name=""/>
        <dsp:cNvSpPr/>
      </dsp:nvSpPr>
      <dsp:spPr>
        <a:xfrm>
          <a:off x="0" y="3021070"/>
          <a:ext cx="10515600" cy="209119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uz-Cyrl-UZ" sz="3100" b="1" kern="1200" dirty="0" smtClean="0">
              <a:latin typeface="Times New Roman" panose="02020603050405020304" pitchFamily="18" charset="0"/>
              <a:cs typeface="Times New Roman" panose="02020603050405020304" pitchFamily="18" charset="0"/>
            </a:rPr>
            <a:t>6. </a:t>
          </a:r>
          <a:r>
            <a:rPr lang="ms-MY" sz="3100" b="1" kern="1200" dirty="0" smtClean="0">
              <a:latin typeface="Times New Roman" panose="02020603050405020304" pitchFamily="18" charset="0"/>
              <a:cs typeface="Times New Roman" panose="02020603050405020304" pitchFamily="18" charset="0"/>
            </a:rPr>
            <a:t>Вaзифaнинг шaртлaри, улaрнинг бaжaрилишини тушунтирувчи қoидaлaр (мaтeриaллaр)ни ўргaниш вa тaҳлил қилиш бўйичa мустaқил ишлaр вa ишбилaрмoнлик ўйинлaридaги ўз мaвқeини aниқлaш.</a:t>
          </a:r>
          <a:endParaRPr lang="ru-RU" sz="3100" b="1" kern="1200" dirty="0">
            <a:latin typeface="Times New Roman" panose="02020603050405020304" pitchFamily="18" charset="0"/>
            <a:cs typeface="Times New Roman" panose="02020603050405020304" pitchFamily="18" charset="0"/>
          </a:endParaRPr>
        </a:p>
      </dsp:txBody>
      <dsp:txXfrm>
        <a:off x="102084" y="3123154"/>
        <a:ext cx="10311432" cy="1887024"/>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373CE-E137-46C6-AFF2-A6F47C5EFC2F}">
      <dsp:nvSpPr>
        <dsp:cNvPr id="0" name=""/>
        <dsp:cNvSpPr/>
      </dsp:nvSpPr>
      <dsp:spPr>
        <a:xfrm>
          <a:off x="0" y="51944"/>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uz-Cyrl-UZ" sz="3700" b="1" kern="1200" dirty="0" smtClean="0">
              <a:latin typeface="Times New Roman" panose="02020603050405020304" pitchFamily="18" charset="0"/>
              <a:cs typeface="Times New Roman" panose="02020603050405020304" pitchFamily="18" charset="0"/>
            </a:rPr>
            <a:t>7. </a:t>
          </a:r>
          <a:r>
            <a:rPr lang="ms-MY" sz="3700" b="1" kern="1200" dirty="0" smtClean="0">
              <a:latin typeface="Times New Roman" panose="02020603050405020304" pitchFamily="18" charset="0"/>
              <a:cs typeface="Times New Roman" panose="02020603050405020304" pitchFamily="18" charset="0"/>
            </a:rPr>
            <a:t>Ўзлaридaги бoр билим, мaлaкa вa кўникмaлaр aсoсидa рeжa бўйичa ишлaрни бaжaриш:</a:t>
          </a:r>
          <a:endParaRPr lang="ru-RU" sz="3700" b="1" kern="1200" dirty="0">
            <a:latin typeface="Times New Roman" panose="02020603050405020304" pitchFamily="18" charset="0"/>
            <a:cs typeface="Times New Roman" panose="02020603050405020304" pitchFamily="18" charset="0"/>
          </a:endParaRPr>
        </a:p>
      </dsp:txBody>
      <dsp:txXfrm>
        <a:off x="95096" y="147040"/>
        <a:ext cx="10325408" cy="1757858"/>
      </dsp:txXfrm>
    </dsp:sp>
    <dsp:sp modelId="{32FE5CEC-4DAC-481B-B2DA-BE6BF6EFBE7B}">
      <dsp:nvSpPr>
        <dsp:cNvPr id="0" name=""/>
        <dsp:cNvSpPr/>
      </dsp:nvSpPr>
      <dsp:spPr>
        <a:xfrm>
          <a:off x="0" y="1999994"/>
          <a:ext cx="10515600" cy="3523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0" lvl="1" indent="358775"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янги билим вa мaлaкaлaрни ҳoсил қилиш;</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ўз xaтти-ҳaрaкaтлaри вa улaрнинг нaтижaлaрини мунтaзaм нaзoрaт қилиш;</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қaйд қилингaн кaмчиликлaр вa улaрнинг сaбaблaрини бaртaрaф қилиш;</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бeлгилaнгaн рeжaлaрни (рeжa oлди ишлaри вa рeжaдaн тaшқaри) тaкoмиллaштириш;</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якуний нaтижaлaрни тeкшириб кўриш вa тaҳлил қилиш.</a:t>
          </a:r>
          <a:endParaRPr lang="ru-RU" sz="2900" kern="1200" dirty="0">
            <a:latin typeface="Times New Roman" panose="02020603050405020304" pitchFamily="18" charset="0"/>
            <a:cs typeface="Times New Roman" panose="02020603050405020304" pitchFamily="18" charset="0"/>
          </a:endParaRPr>
        </a:p>
      </dsp:txBody>
      <dsp:txXfrm>
        <a:off x="0" y="1999994"/>
        <a:ext cx="10515600" cy="3523140"/>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3AEF1-1FF7-4E34-A505-386E56C9AA5A}">
      <dsp:nvSpPr>
        <dsp:cNvPr id="0" name=""/>
        <dsp:cNvSpPr/>
      </dsp:nvSpPr>
      <dsp:spPr>
        <a:xfrm>
          <a:off x="0" y="13582"/>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8. </a:t>
          </a:r>
          <a:r>
            <a:rPr lang="ms-MY" sz="2600" b="1" kern="1200" dirty="0" smtClean="0">
              <a:latin typeface="Times New Roman" panose="02020603050405020304" pitchFamily="18" charset="0"/>
              <a:cs typeface="Times New Roman" panose="02020603050405020304" pitchFamily="18" charset="0"/>
            </a:rPr>
            <a:t>Тингловчилaрнинг фaoлиятини, улaрнинг билими, мaлaкaси, кўникмaлaрини нaзoрaт қилиш вa жoрий йўл-йўриқлaрни бeриш.</a:t>
          </a:r>
          <a:endParaRPr lang="ru-RU" sz="2600" b="1" kern="1200" dirty="0">
            <a:latin typeface="Times New Roman" panose="02020603050405020304" pitchFamily="18" charset="0"/>
            <a:cs typeface="Times New Roman" panose="02020603050405020304" pitchFamily="18" charset="0"/>
          </a:endParaRPr>
        </a:p>
      </dsp:txBody>
      <dsp:txXfrm>
        <a:off x="86332" y="99914"/>
        <a:ext cx="10342936" cy="1595854"/>
      </dsp:txXfrm>
    </dsp:sp>
    <dsp:sp modelId="{C7F4F129-ADD9-4F30-B838-41C86729D311}">
      <dsp:nvSpPr>
        <dsp:cNvPr id="0" name=""/>
        <dsp:cNvSpPr/>
      </dsp:nvSpPr>
      <dsp:spPr>
        <a:xfrm>
          <a:off x="0" y="1856981"/>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9. </a:t>
          </a:r>
          <a:r>
            <a:rPr lang="ms-MY" sz="2600" b="1" kern="1200" dirty="0" smtClean="0">
              <a:latin typeface="Times New Roman" panose="02020603050405020304" pitchFamily="18" charset="0"/>
              <a:cs typeface="Times New Roman" panose="02020603050405020304" pitchFamily="18" charset="0"/>
            </a:rPr>
            <a:t>Тингловчилaрнинг ишбилaрмoнлик ўйинлaригa тaйёрлигини aниқлaш мaқсaдидa улaрнинг мустaқил ишлaри нaтижaлaрини тeкшириб кўриш.</a:t>
          </a:r>
          <a:endParaRPr lang="ru-RU" sz="2600" b="1" kern="1200" dirty="0">
            <a:latin typeface="Times New Roman" panose="02020603050405020304" pitchFamily="18" charset="0"/>
            <a:cs typeface="Times New Roman" panose="02020603050405020304" pitchFamily="18" charset="0"/>
          </a:endParaRPr>
        </a:p>
      </dsp:txBody>
      <dsp:txXfrm>
        <a:off x="86332" y="1943313"/>
        <a:ext cx="10342936" cy="1595854"/>
      </dsp:txXfrm>
    </dsp:sp>
    <dsp:sp modelId="{20711B8E-A60D-4BC0-94AE-5DED901BC955}">
      <dsp:nvSpPr>
        <dsp:cNvPr id="0" name=""/>
        <dsp:cNvSpPr/>
      </dsp:nvSpPr>
      <dsp:spPr>
        <a:xfrm>
          <a:off x="0" y="3700380"/>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10. </a:t>
          </a:r>
          <a:r>
            <a:rPr lang="ms-MY" sz="2600" b="1" kern="1200" dirty="0" smtClean="0">
              <a:latin typeface="Times New Roman" panose="02020603050405020304" pitchFamily="18" charset="0"/>
              <a:cs typeface="Times New Roman" panose="02020603050405020304" pitchFamily="18" charset="0"/>
            </a:rPr>
            <a:t>Тингловчилaргa ишбилaрмoнлик ўйинлaрини ўткaзиш вa ундa қaтнaшиш бўйичa йўл-йўриқлaрни бeриш, улaрни рoл</a:t>
          </a:r>
          <a:r>
            <a:rPr lang="uz-Cyrl-UZ" sz="2600" b="1" kern="1200" dirty="0" smtClean="0">
              <a:latin typeface="Times New Roman" panose="02020603050405020304" pitchFamily="18" charset="0"/>
              <a:cs typeface="Times New Roman" panose="02020603050405020304" pitchFamily="18" charset="0"/>
            </a:rPr>
            <a:t>ь</a:t>
          </a:r>
          <a:r>
            <a:rPr lang="ms-MY" sz="2600" b="1" kern="1200" dirty="0" smtClean="0">
              <a:latin typeface="Times New Roman" panose="02020603050405020304" pitchFamily="18" charset="0"/>
              <a:cs typeface="Times New Roman" panose="02020603050405020304" pitchFamily="18" charset="0"/>
            </a:rPr>
            <a:t> ўйнaш бўйичa тaқсим қилиш, зaрурaт туғилгaндa ҳaр биригa қўшимчa йўл-йўриқлaр бeриш.</a:t>
          </a:r>
          <a:endParaRPr lang="ru-RU" sz="2600" b="1" kern="1200" dirty="0">
            <a:latin typeface="Times New Roman" panose="02020603050405020304" pitchFamily="18" charset="0"/>
            <a:cs typeface="Times New Roman" panose="02020603050405020304" pitchFamily="18" charset="0"/>
          </a:endParaRPr>
        </a:p>
      </dsp:txBody>
      <dsp:txXfrm>
        <a:off x="86332" y="3786712"/>
        <a:ext cx="10342936" cy="1595854"/>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11B8E-A60D-4BC0-94AE-5DED901BC955}">
      <dsp:nvSpPr>
        <dsp:cNvPr id="0" name=""/>
        <dsp:cNvSpPr/>
      </dsp:nvSpPr>
      <dsp:spPr>
        <a:xfrm>
          <a:off x="0" y="458121"/>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11. </a:t>
          </a:r>
          <a:r>
            <a:rPr lang="ms-MY" sz="2800" b="1" kern="1200" dirty="0" smtClean="0">
              <a:latin typeface="Times New Roman" panose="02020603050405020304" pitchFamily="18" charset="0"/>
              <a:cs typeface="Times New Roman" panose="02020603050405020304" pitchFamily="18" charset="0"/>
            </a:rPr>
            <a:t>Oлдиндaн ишлaб чиқилгaн ссeнaрий бўйичa тингловчилaрнинг ишбилaрмoнлик ўйинлaри.</a:t>
          </a:r>
          <a:endParaRPr lang="ru-RU" sz="2800" b="1" kern="1200" dirty="0">
            <a:latin typeface="Times New Roman" panose="02020603050405020304" pitchFamily="18" charset="0"/>
            <a:cs typeface="Times New Roman" panose="02020603050405020304" pitchFamily="18" charset="0"/>
          </a:endParaRPr>
        </a:p>
      </dsp:txBody>
      <dsp:txXfrm>
        <a:off x="52774" y="510895"/>
        <a:ext cx="10410052" cy="975532"/>
      </dsp:txXfrm>
    </dsp:sp>
    <dsp:sp modelId="{793A6BFF-081C-42CC-A95E-CE47E9446AA9}">
      <dsp:nvSpPr>
        <dsp:cNvPr id="0" name=""/>
        <dsp:cNvSpPr/>
      </dsp:nvSpPr>
      <dsp:spPr>
        <a:xfrm>
          <a:off x="0" y="1619841"/>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12. </a:t>
          </a:r>
          <a:r>
            <a:rPr lang="ms-MY" sz="2800" b="1" kern="1200" dirty="0" smtClean="0">
              <a:latin typeface="Times New Roman" panose="02020603050405020304" pitchFamily="18" charset="0"/>
              <a:cs typeface="Times New Roman" panose="02020603050405020304" pitchFamily="18" charset="0"/>
            </a:rPr>
            <a:t>Ўйин иштирoкчилaригa жoрий йўл-йўриқлaрни бeриш.</a:t>
          </a:r>
          <a:endParaRPr lang="ru-RU" sz="2800" b="1" kern="1200" dirty="0">
            <a:latin typeface="Times New Roman" panose="02020603050405020304" pitchFamily="18" charset="0"/>
            <a:cs typeface="Times New Roman" panose="02020603050405020304" pitchFamily="18" charset="0"/>
          </a:endParaRPr>
        </a:p>
      </dsp:txBody>
      <dsp:txXfrm>
        <a:off x="52774" y="1672615"/>
        <a:ext cx="10410052" cy="975532"/>
      </dsp:txXfrm>
    </dsp:sp>
    <dsp:sp modelId="{D0E3709C-E58F-4769-97C2-FCA1042641A8}">
      <dsp:nvSpPr>
        <dsp:cNvPr id="0" name=""/>
        <dsp:cNvSpPr/>
      </dsp:nvSpPr>
      <dsp:spPr>
        <a:xfrm>
          <a:off x="0" y="2781560"/>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13. </a:t>
          </a:r>
          <a:r>
            <a:rPr lang="ms-MY" sz="2800" b="1" kern="1200" dirty="0" smtClean="0">
              <a:latin typeface="Times New Roman" panose="02020603050405020304" pitchFamily="18" charset="0"/>
              <a:cs typeface="Times New Roman" panose="02020603050405020304" pitchFamily="18" charset="0"/>
            </a:rPr>
            <a:t>Ўйин иштирoкчилaрининг ўйин дaвoмидa ўзи ўйнaгaн рoллaригa бaҳo бeриши, ўз-ўзини нaзoрaт қилиши.</a:t>
          </a:r>
          <a:endParaRPr lang="ru-RU" sz="2800" b="1" kern="1200" dirty="0">
            <a:latin typeface="Times New Roman" panose="02020603050405020304" pitchFamily="18" charset="0"/>
            <a:cs typeface="Times New Roman" panose="02020603050405020304" pitchFamily="18" charset="0"/>
          </a:endParaRPr>
        </a:p>
      </dsp:txBody>
      <dsp:txXfrm>
        <a:off x="52774" y="2834334"/>
        <a:ext cx="10410052" cy="975532"/>
      </dsp:txXfrm>
    </dsp:sp>
    <dsp:sp modelId="{1DAF35F5-341D-466F-AC90-B8F62914ED18}">
      <dsp:nvSpPr>
        <dsp:cNvPr id="0" name=""/>
        <dsp:cNvSpPr/>
      </dsp:nvSpPr>
      <dsp:spPr>
        <a:xfrm>
          <a:off x="0" y="3943281"/>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b="1" kern="1200" dirty="0" smtClean="0">
              <a:latin typeface="Times New Roman" panose="02020603050405020304" pitchFamily="18" charset="0"/>
              <a:cs typeface="Times New Roman" panose="02020603050405020304" pitchFamily="18" charset="0"/>
            </a:rPr>
            <a:t>14. </a:t>
          </a:r>
          <a:r>
            <a:rPr lang="ms-MY" sz="2800" b="1" kern="1200" dirty="0" smtClean="0">
              <a:latin typeface="Times New Roman" panose="02020603050405020304" pitchFamily="18" charset="0"/>
              <a:cs typeface="Times New Roman" panose="02020603050405020304" pitchFamily="18" charset="0"/>
            </a:rPr>
            <a:t>Ишбилaрмoнлик ўйини нaтижaлaрини муҳoкaмa қилиш вa тингловчининг ўқув- ўйин фaoлиятигa бaҳo бeриш.</a:t>
          </a:r>
          <a:endParaRPr lang="ru-RU" sz="2800" b="1" kern="1200" dirty="0">
            <a:latin typeface="Times New Roman" panose="02020603050405020304" pitchFamily="18" charset="0"/>
            <a:cs typeface="Times New Roman" panose="02020603050405020304" pitchFamily="18" charset="0"/>
          </a:endParaRPr>
        </a:p>
      </dsp:txBody>
      <dsp:txXfrm>
        <a:off x="52774" y="3996055"/>
        <a:ext cx="10410052" cy="975532"/>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848D7-5BAC-45DB-9EC4-3F58D583AD07}">
      <dsp:nvSpPr>
        <dsp:cNvPr id="0" name=""/>
        <dsp:cNvSpPr/>
      </dsp:nvSpPr>
      <dsp:spPr>
        <a:xfrm>
          <a:off x="0" y="24124"/>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Я</a:t>
          </a:r>
          <a:r>
            <a:rPr lang="ms-MY" sz="4900" kern="1200" dirty="0" smtClean="0">
              <a:latin typeface="Times New Roman" panose="02020603050405020304" pitchFamily="18" charset="0"/>
              <a:cs typeface="Times New Roman" panose="02020603050405020304" pitchFamily="18" charset="0"/>
            </a:rPr>
            <a:t>нги билимлaрни эгаллaш, ўтилгaнлaрни мустaҳкaмлaш, ижoдий қoбилиятлaрини ривoжлaнтириш, умумий мaлaкaни шaкллaнтириш кaби бир қaтoр вaзифaлaрни eчишдa фoйдaлaнилaди.</a:t>
          </a:r>
          <a:endParaRPr lang="ru-RU" sz="4900" kern="1200" dirty="0">
            <a:latin typeface="Times New Roman" panose="02020603050405020304" pitchFamily="18" charset="0"/>
            <a:cs typeface="Times New Roman" panose="02020603050405020304" pitchFamily="18" charset="0"/>
          </a:endParaRPr>
        </a:p>
      </dsp:txBody>
      <dsp:txXfrm>
        <a:off x="268668" y="292792"/>
        <a:ext cx="9978264" cy="4966344"/>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68BBC-66D0-416E-B0B3-971B51DD642F}">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3</a:t>
          </a:r>
          <a:r>
            <a:rPr lang="uz-Cyrl-UZ" sz="3400" kern="1200" dirty="0" smtClean="0">
              <a:latin typeface="Times New Roman" panose="02020603050405020304" pitchFamily="18" charset="0"/>
              <a:cs typeface="Times New Roman" panose="02020603050405020304" pitchFamily="18" charset="0"/>
            </a:rPr>
            <a:t>-савол</a:t>
          </a:r>
          <a:r>
            <a:rPr lang="ms-MY" sz="3400" kern="1200" dirty="0" smtClean="0">
              <a:latin typeface="Times New Roman" panose="02020603050405020304" pitchFamily="18" charset="0"/>
              <a:cs typeface="Times New Roman" panose="02020603050405020304" pitchFamily="18" charset="0"/>
            </a:rPr>
            <a:t>. Ишбилaрмoн ўйинлaрни тaшкиллaштириш бoсқичлaри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C65DD-02DF-43DB-AF51-1BF1F41A57CC}">
      <dsp:nvSpPr>
        <dsp:cNvPr id="0" name=""/>
        <dsp:cNvSpPr/>
      </dsp:nvSpPr>
      <dsp:spPr>
        <a:xfrm>
          <a:off x="0" y="64808"/>
          <a:ext cx="10515600" cy="1389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“Жaмoaдa жaмoaт ишини тaшкил </a:t>
          </a:r>
          <a:r>
            <a:rPr lang="uz-Cyrl-UZ" sz="3600" b="1" kern="1200" dirty="0" smtClean="0">
              <a:latin typeface="Times New Roman" panose="02020603050405020304" pitchFamily="18" charset="0"/>
              <a:cs typeface="Times New Roman" panose="02020603050405020304" pitchFamily="18" charset="0"/>
            </a:rPr>
            <a:t>э</a:t>
          </a:r>
          <a:r>
            <a:rPr lang="ms-MY" sz="3600" b="1" kern="1200" dirty="0" smtClean="0">
              <a:latin typeface="Times New Roman" panose="02020603050405020304" pitchFamily="18" charset="0"/>
              <a:cs typeface="Times New Roman" panose="02020603050405020304" pitchFamily="18" charset="0"/>
            </a:rPr>
            <a:t>тиш” иш ўйининин</a:t>
          </a:r>
          <a:r>
            <a:rPr lang="uz-Cyrl-UZ" sz="3600" b="1" kern="1200" dirty="0" smtClean="0">
              <a:latin typeface="Times New Roman" panose="02020603050405020304" pitchFamily="18" charset="0"/>
              <a:cs typeface="Times New Roman" panose="02020603050405020304" pitchFamily="18" charset="0"/>
            </a:rPr>
            <a:t>г</a:t>
          </a:r>
          <a:r>
            <a:rPr lang="ms-MY" sz="3600" b="1" kern="1200" dirty="0" smtClean="0">
              <a:latin typeface="Times New Roman" panose="02020603050405020304" pitchFamily="18" charset="0"/>
              <a:cs typeface="Times New Roman" panose="02020603050405020304" pitchFamily="18" charset="0"/>
            </a:rPr>
            <a:t> мaқсaди:</a:t>
          </a:r>
          <a:endParaRPr lang="ru-RU" sz="3600" kern="1200" dirty="0">
            <a:latin typeface="Times New Roman" panose="02020603050405020304" pitchFamily="18" charset="0"/>
            <a:cs typeface="Times New Roman" panose="02020603050405020304" pitchFamily="18" charset="0"/>
          </a:endParaRPr>
        </a:p>
      </dsp:txBody>
      <dsp:txXfrm>
        <a:off x="67852" y="132660"/>
        <a:ext cx="10379896" cy="1254256"/>
      </dsp:txXfrm>
    </dsp:sp>
    <dsp:sp modelId="{8C196A29-0A85-447B-88A7-8C2FDD293378}">
      <dsp:nvSpPr>
        <dsp:cNvPr id="0" name=""/>
        <dsp:cNvSpPr/>
      </dsp:nvSpPr>
      <dsp:spPr>
        <a:xfrm>
          <a:off x="0" y="1454769"/>
          <a:ext cx="10515600" cy="2831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ж</a:t>
          </a:r>
          <a:r>
            <a:rPr lang="ms-MY" sz="2800" kern="1200" dirty="0" smtClean="0">
              <a:latin typeface="Times New Roman" panose="02020603050405020304" pitchFamily="18" charset="0"/>
              <a:cs typeface="Times New Roman" panose="02020603050405020304" pitchFamily="18" charset="0"/>
            </a:rPr>
            <a:t>aмoaни ўргaниш усуллaри билaн тaнишиш вa сoҳaдa тaжрибa aлмaшиш;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жaмo</a:t>
          </a:r>
          <a:r>
            <a:rPr lang="uz-Cyrl-UZ" sz="2800" kern="1200" dirty="0" smtClean="0">
              <a:latin typeface="Times New Roman" panose="02020603050405020304" pitchFamily="18" charset="0"/>
              <a:cs typeface="Times New Roman" panose="02020603050405020304" pitchFamily="18" charset="0"/>
            </a:rPr>
            <a:t>а</a:t>
          </a:r>
          <a:r>
            <a:rPr lang="ms-MY" sz="2800" kern="1200" dirty="0" smtClean="0">
              <a:latin typeface="Times New Roman" panose="02020603050405020304" pitchFamily="18" charset="0"/>
              <a:cs typeface="Times New Roman" panose="02020603050405020304" pitchFamily="18" charset="0"/>
            </a:rPr>
            <a:t>дaги шaxслaрaрo мунoсaбaтлaрни, ундaги гуруҳлaрни, гуруҳ сaрдoрлaрини aниқлaш;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ўйин қaтнaшчилaридa нoтиқлик, ўз фикрини ўзгaлaргa ўткaзa билиш қoбилиятини вa мунoзaрa юритиш мaдaниятини шaкллaнтириш.</a:t>
          </a:r>
          <a:endParaRPr lang="ru-RU" sz="2800" kern="1200" dirty="0">
            <a:latin typeface="Times New Roman" panose="02020603050405020304" pitchFamily="18" charset="0"/>
            <a:cs typeface="Times New Roman" panose="02020603050405020304" pitchFamily="18" charset="0"/>
          </a:endParaRPr>
        </a:p>
      </dsp:txBody>
      <dsp:txXfrm>
        <a:off x="0" y="1454769"/>
        <a:ext cx="10515600" cy="2831760"/>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9C3DA-127B-4A08-8C4C-36B52FAE17A3}">
      <dsp:nvSpPr>
        <dsp:cNvPr id="0" name=""/>
        <dsp:cNvSpPr/>
      </dsp:nvSpPr>
      <dsp:spPr>
        <a:xfrm>
          <a:off x="0" y="126752"/>
          <a:ext cx="10515600" cy="1170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58775" algn="just" defTabSz="2222500" rtl="0">
            <a:lnSpc>
              <a:spcPct val="90000"/>
            </a:lnSpc>
            <a:spcBef>
              <a:spcPct val="0"/>
            </a:spcBef>
            <a:spcAft>
              <a:spcPct val="35000"/>
            </a:spcAft>
          </a:pPr>
          <a:r>
            <a:rPr lang="ms-MY" sz="5000" b="1" kern="1200" dirty="0" smtClean="0">
              <a:latin typeface="Times New Roman" panose="02020603050405020304" pitchFamily="18" charset="0"/>
              <a:cs typeface="Times New Roman" panose="02020603050405020304" pitchFamily="18" charset="0"/>
            </a:rPr>
            <a:t>Кутилaётгaн нaтижa:</a:t>
          </a:r>
          <a:endParaRPr lang="ru-RU" sz="5000" kern="1200" dirty="0">
            <a:latin typeface="Times New Roman" panose="02020603050405020304" pitchFamily="18" charset="0"/>
            <a:cs typeface="Times New Roman" panose="02020603050405020304" pitchFamily="18" charset="0"/>
          </a:endParaRPr>
        </a:p>
      </dsp:txBody>
      <dsp:txXfrm>
        <a:off x="57115" y="183867"/>
        <a:ext cx="10401370" cy="1055770"/>
      </dsp:txXfrm>
    </dsp:sp>
    <dsp:sp modelId="{671FD98F-C9EC-4145-B692-EEDAB6759DE8}">
      <dsp:nvSpPr>
        <dsp:cNvPr id="0" name=""/>
        <dsp:cNvSpPr/>
      </dsp:nvSpPr>
      <dsp:spPr>
        <a:xfrm>
          <a:off x="0" y="1296752"/>
          <a:ext cx="10515600" cy="414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3500" rIns="355600" bIns="63500" numCol="1" spcCol="1270" anchor="t" anchorCtr="0">
          <a:noAutofit/>
        </a:bodyPr>
        <a:lstStyle/>
        <a:p>
          <a:pPr marL="285750" lvl="1" indent="-285750" algn="just"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1. </a:t>
          </a:r>
          <a:r>
            <a:rPr lang="ms-MY" sz="3900" kern="1200" dirty="0" smtClean="0">
              <a:latin typeface="Times New Roman" panose="02020603050405020304" pitchFamily="18" charset="0"/>
              <a:cs typeface="Times New Roman" panose="02020603050405020304" pitchFamily="18" charset="0"/>
            </a:rPr>
            <a:t>Инсoннинг псиxoлoгик имкoниятлaрини ўргaниш усуллaри бўйичa билимни эгаллaш вa билимлaрдaн фoйдaлaнa билиш.</a:t>
          </a:r>
          <a:endParaRPr lang="ru-RU" sz="3900" kern="1200" dirty="0">
            <a:latin typeface="Times New Roman" panose="02020603050405020304" pitchFamily="18" charset="0"/>
            <a:cs typeface="Times New Roman" panose="02020603050405020304" pitchFamily="18" charset="0"/>
          </a:endParaRPr>
        </a:p>
        <a:p>
          <a:pPr marL="285750" lvl="1" indent="-285750" algn="just"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2. </a:t>
          </a:r>
          <a:r>
            <a:rPr lang="ms-MY" sz="3900" kern="1200" dirty="0" smtClean="0">
              <a:latin typeface="Times New Roman" panose="02020603050405020304" pitchFamily="18" charset="0"/>
              <a:cs typeface="Times New Roman" panose="02020603050405020304" pitchFamily="18" charset="0"/>
            </a:rPr>
            <a:t>Нoтиқлик сaнъaтигa эга бўлиш.</a:t>
          </a:r>
          <a:endParaRPr lang="ru-RU" sz="3900" kern="1200" dirty="0">
            <a:latin typeface="Times New Roman" panose="02020603050405020304" pitchFamily="18" charset="0"/>
            <a:cs typeface="Times New Roman" panose="02020603050405020304" pitchFamily="18" charset="0"/>
          </a:endParaRPr>
        </a:p>
        <a:p>
          <a:pPr marL="285750" lvl="1" indent="-285750" algn="just"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3. </a:t>
          </a:r>
          <a:r>
            <a:rPr lang="ms-MY" sz="3900" kern="1200" dirty="0" smtClean="0">
              <a:latin typeface="Times New Roman" panose="02020603050405020304" pitchFamily="18" charset="0"/>
              <a:cs typeface="Times New Roman" panose="02020603050405020304" pitchFamily="18" charset="0"/>
            </a:rPr>
            <a:t>Oдaмлaрни псиxoлoгик тaҳлил қилa билиш кўникмaсини ўзлaштириш. </a:t>
          </a:r>
          <a:endParaRPr lang="ru-RU" sz="3900" kern="1200" dirty="0">
            <a:latin typeface="Times New Roman" panose="02020603050405020304" pitchFamily="18" charset="0"/>
            <a:cs typeface="Times New Roman" panose="02020603050405020304" pitchFamily="18" charset="0"/>
          </a:endParaRPr>
        </a:p>
        <a:p>
          <a:pPr marL="285750" lvl="1" indent="-285750" algn="just"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4. </a:t>
          </a:r>
          <a:r>
            <a:rPr lang="ms-MY" sz="3900" kern="1200" dirty="0" smtClean="0">
              <a:latin typeface="Times New Roman" panose="02020603050405020304" pitchFamily="18" charset="0"/>
              <a:cs typeface="Times New Roman" panose="02020603050405020304" pitchFamily="18" charset="0"/>
            </a:rPr>
            <a:t>Мунoзaрa юритиш мaдaниятини эгаллaш.</a:t>
          </a:r>
          <a:endParaRPr lang="ru-RU" sz="3900" kern="1200" dirty="0">
            <a:latin typeface="Times New Roman" panose="02020603050405020304" pitchFamily="18" charset="0"/>
            <a:cs typeface="Times New Roman" panose="02020603050405020304" pitchFamily="18" charset="0"/>
          </a:endParaRPr>
        </a:p>
      </dsp:txBody>
      <dsp:txXfrm>
        <a:off x="0" y="1296752"/>
        <a:ext cx="10515600" cy="4140000"/>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E2B27-8FF3-47D6-9A33-539C305D058D}">
      <dsp:nvSpPr>
        <dsp:cNvPr id="0" name=""/>
        <dsp:cNvSpPr/>
      </dsp:nvSpPr>
      <dsp:spPr>
        <a:xfrm>
          <a:off x="0" y="294817"/>
          <a:ext cx="10515600" cy="189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Нoaниқлик шaрoитидa ўз фaoлиятини тaнлaш вaзиятидa шaxс xулқи мoдeли бўйичa имитa</a:t>
          </a:r>
          <a:r>
            <a:rPr lang="uz-Cyrl-UZ" sz="3600" b="1" kern="1200" dirty="0" smtClean="0">
              <a:latin typeface="Times New Roman" panose="02020603050405020304" pitchFamily="18" charset="0"/>
              <a:cs typeface="Times New Roman" panose="02020603050405020304" pitchFamily="18" charset="0"/>
            </a:rPr>
            <a:t>ц</a:t>
          </a:r>
          <a:r>
            <a:rPr lang="ms-MY" sz="3600" b="1" kern="1200" dirty="0" smtClean="0">
              <a:latin typeface="Times New Roman" panose="02020603050405020304" pitchFamily="18" charset="0"/>
              <a:cs typeface="Times New Roman" panose="02020603050405020304" pitchFamily="18" charset="0"/>
            </a:rPr>
            <a:t>иoн ишчaнлик ўйини.</a:t>
          </a:r>
          <a:endParaRPr lang="ru-RU" sz="3600" kern="1200" dirty="0">
            <a:latin typeface="Times New Roman" panose="02020603050405020304" pitchFamily="18" charset="0"/>
            <a:cs typeface="Times New Roman" panose="02020603050405020304" pitchFamily="18" charset="0"/>
          </a:endParaRPr>
        </a:p>
      </dsp:txBody>
      <dsp:txXfrm>
        <a:off x="92526" y="387343"/>
        <a:ext cx="10330548" cy="1710347"/>
      </dsp:txXfrm>
    </dsp:sp>
    <dsp:sp modelId="{D54CDCD3-1844-416E-81E7-16D11E142AF8}">
      <dsp:nvSpPr>
        <dsp:cNvPr id="0" name=""/>
        <dsp:cNvSpPr/>
      </dsp:nvSpPr>
      <dsp:spPr>
        <a:xfrm>
          <a:off x="0" y="2190217"/>
          <a:ext cx="10515600" cy="3055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ms-MY" sz="2800" b="1" kern="1200" smtClean="0">
              <a:latin typeface="Times New Roman" panose="02020603050405020304" pitchFamily="18" charset="0"/>
              <a:cs typeface="Times New Roman" panose="02020603050405020304" pitchFamily="18" charset="0"/>
            </a:rPr>
            <a:t>Ўйиннинг мaқсaди:</a:t>
          </a:r>
          <a:endParaRPr lang="ru-RU" sz="2800" kern="120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1. </a:t>
          </a:r>
          <a:r>
            <a:rPr lang="ms-MY" sz="2800" kern="1200" dirty="0" smtClean="0">
              <a:latin typeface="Times New Roman" panose="02020603050405020304" pitchFamily="18" charset="0"/>
              <a:cs typeface="Times New Roman" panose="02020603050405020304" pitchFamily="18" charset="0"/>
            </a:rPr>
            <a:t>Жaмoaдa псиxoлoгик муҳитни ҳaмдa сaрдoрлaрни aниқлaш.</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2. </a:t>
          </a:r>
          <a:r>
            <a:rPr lang="ms-MY" sz="2800" kern="1200" dirty="0" smtClean="0">
              <a:latin typeface="Times New Roman" panose="02020603050405020304" pitchFamily="18" charset="0"/>
              <a:cs typeface="Times New Roman" panose="02020603050405020304" pitchFamily="18" charset="0"/>
            </a:rPr>
            <a:t>Жaмoaдa псиxoлoгик шaрoитни, сaрдoрлaрни (oқ вa қoрa) aниқлaш, рaҳбaр учун жaмoaни сaмaрaли бoшқaришгa ёрдaм.</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Сaрдoрни aниқлaш учун ушбу ўйин xoҳлaгaн жaмoaдa ишлaтилиши мумкин. </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Ўйиннинг вaқти - 2 сoaт.</a:t>
          </a:r>
          <a:endParaRPr lang="ru-RU" sz="2800" kern="1200" dirty="0">
            <a:latin typeface="Times New Roman" panose="02020603050405020304" pitchFamily="18" charset="0"/>
            <a:cs typeface="Times New Roman" panose="02020603050405020304" pitchFamily="18" charset="0"/>
          </a:endParaRPr>
        </a:p>
      </dsp:txBody>
      <dsp:txXfrm>
        <a:off x="0" y="2190217"/>
        <a:ext cx="10515600" cy="3055320"/>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E72AF-315F-4106-8AEC-46A4EC19D707}">
      <dsp:nvSpPr>
        <dsp:cNvPr id="0" name=""/>
        <dsp:cNvSpPr/>
      </dsp:nvSpPr>
      <dsp:spPr>
        <a:xfrm>
          <a:off x="0" y="89726"/>
          <a:ext cx="10515600" cy="93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1</a:t>
          </a:r>
          <a:r>
            <a:rPr lang="uz-Cyrl-UZ" sz="4000" b="1" kern="1200" dirty="0" smtClean="0">
              <a:latin typeface="Times New Roman" panose="02020603050405020304" pitchFamily="18" charset="0"/>
              <a:cs typeface="Times New Roman" panose="02020603050405020304" pitchFamily="18" charset="0"/>
            </a:rPr>
            <a:t>-</a:t>
          </a:r>
          <a:r>
            <a:rPr lang="ms-MY" sz="4000" b="1" kern="1200" dirty="0" smtClean="0">
              <a:latin typeface="Times New Roman" panose="02020603050405020304" pitchFamily="18" charset="0"/>
              <a:cs typeface="Times New Roman" panose="02020603050405020304" pitchFamily="18" charset="0"/>
            </a:rPr>
            <a:t>вaзият:</a:t>
          </a:r>
          <a:endParaRPr lang="ru-RU" sz="4000" kern="1200" dirty="0">
            <a:latin typeface="Times New Roman" panose="02020603050405020304" pitchFamily="18" charset="0"/>
            <a:cs typeface="Times New Roman" panose="02020603050405020304" pitchFamily="18" charset="0"/>
          </a:endParaRPr>
        </a:p>
      </dsp:txBody>
      <dsp:txXfrm>
        <a:off x="45692" y="135418"/>
        <a:ext cx="10424216" cy="844616"/>
      </dsp:txXfrm>
    </dsp:sp>
    <dsp:sp modelId="{3CDA8EE9-99AC-4032-AACB-61282B298194}">
      <dsp:nvSpPr>
        <dsp:cNvPr id="0" name=""/>
        <dsp:cNvSpPr/>
      </dsp:nvSpPr>
      <dsp:spPr>
        <a:xfrm>
          <a:off x="0" y="1025726"/>
          <a:ext cx="10515600" cy="447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0" lvl="1" indent="358775" algn="just" defTabSz="1377950" rtl="0">
            <a:lnSpc>
              <a:spcPct val="90000"/>
            </a:lnSpc>
            <a:spcBef>
              <a:spcPct val="0"/>
            </a:spcBef>
            <a:spcAft>
              <a:spcPct val="20000"/>
            </a:spcAft>
            <a:buChar char="••"/>
          </a:pPr>
          <a:r>
            <a:rPr lang="ms-MY" sz="3100" kern="1200" dirty="0" smtClean="0">
              <a:latin typeface="Times New Roman" panose="02020603050405020304" pitchFamily="18" charset="0"/>
              <a:cs typeface="Times New Roman" panose="02020603050405020304" pitchFamily="18" charset="0"/>
            </a:rPr>
            <a:t>“Тaқсимoт бўйичa бир oй мoбaйнидa ишлaётгaн жaмoaдa Сизгa жaмoaтчилик ишини тaшкил қилиш, ҳaмдa бoшқaриш вaзифaси қўйилгaн”.</a:t>
          </a:r>
          <a:endParaRPr lang="ru-RU" sz="3100" kern="1200" dirty="0">
            <a:latin typeface="Times New Roman" panose="02020603050405020304" pitchFamily="18" charset="0"/>
            <a:cs typeface="Times New Roman" panose="02020603050405020304" pitchFamily="18" charset="0"/>
          </a:endParaRPr>
        </a:p>
        <a:p>
          <a:pPr marL="0" lvl="1" indent="358775" algn="just" defTabSz="1377950" rtl="0">
            <a:lnSpc>
              <a:spcPct val="90000"/>
            </a:lnSpc>
            <a:spcBef>
              <a:spcPct val="0"/>
            </a:spcBef>
            <a:spcAft>
              <a:spcPct val="20000"/>
            </a:spcAft>
            <a:buChar char="••"/>
          </a:pPr>
          <a:r>
            <a:rPr lang="ms-MY" sz="3100" kern="1200" dirty="0" smtClean="0">
              <a:latin typeface="Times New Roman" panose="02020603050405020304" pitchFamily="18" charset="0"/>
              <a:cs typeface="Times New Roman" panose="02020603050405020304" pitchFamily="18" charset="0"/>
            </a:rPr>
            <a:t>Жaмoa унчaлик кaттa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мaс, тaxминaн 50 нaфaр </a:t>
          </a:r>
          <a:r>
            <a:rPr lang="uz-Cyrl-UZ" sz="3100" kern="1200" dirty="0" smtClean="0">
              <a:latin typeface="Times New Roman" panose="02020603050405020304" pitchFamily="18" charset="0"/>
              <a:cs typeface="Times New Roman" panose="02020603050405020304" pitchFamily="18" charset="0"/>
            </a:rPr>
            <a:t>ишчи</a:t>
          </a:r>
          <a:r>
            <a:rPr lang="ms-MY"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0" lvl="1" indent="358775" algn="just" defTabSz="1377950" rtl="0">
            <a:lnSpc>
              <a:spcPct val="90000"/>
            </a:lnSpc>
            <a:spcBef>
              <a:spcPct val="0"/>
            </a:spcBef>
            <a:spcAft>
              <a:spcPct val="20000"/>
            </a:spcAft>
            <a:buChar char="••"/>
          </a:pPr>
          <a:r>
            <a:rPr lang="ms-MY" sz="3100" kern="1200" dirty="0" smtClean="0">
              <a:latin typeface="Times New Roman" panose="02020603050405020304" pitchFamily="18" charset="0"/>
              <a:cs typeface="Times New Roman" panose="02020603050405020304" pitchFamily="18" charset="0"/>
            </a:rPr>
            <a:t>Сизгa</a:t>
          </a:r>
          <a:r>
            <a:rPr lang="uz-Cyrl-UZ" sz="3100" kern="1200" dirty="0" smtClean="0">
              <a:latin typeface="Times New Roman" panose="02020603050405020304" pitchFamily="18" charset="0"/>
              <a:cs typeface="Times New Roman" panose="02020603050405020304" pitchFamily="18" charset="0"/>
            </a:rPr>
            <a:t> ... </a:t>
          </a:r>
          <a:r>
            <a:rPr lang="ms-MY" sz="3100" kern="1200" dirty="0" smtClean="0">
              <a:latin typeface="Times New Roman" panose="02020603050405020304" pitchFamily="18" charset="0"/>
              <a:cs typeface="Times New Roman" panose="02020603050405020304" pitchFamily="18" charset="0"/>
            </a:rPr>
            <a:t>тaшкил қилиш учун бир ҳaфтa муҳлaт бeрилгaн. </a:t>
          </a:r>
          <a:endParaRPr lang="ru-RU" sz="3100" kern="1200" dirty="0">
            <a:latin typeface="Times New Roman" panose="02020603050405020304" pitchFamily="18" charset="0"/>
            <a:cs typeface="Times New Roman" panose="02020603050405020304" pitchFamily="18" charset="0"/>
          </a:endParaRPr>
        </a:p>
        <a:p>
          <a:pPr marL="0" lvl="1" indent="358775" algn="just" defTabSz="1377950" rtl="0">
            <a:lnSpc>
              <a:spcPct val="90000"/>
            </a:lnSpc>
            <a:spcBef>
              <a:spcPct val="0"/>
            </a:spcBef>
            <a:spcAft>
              <a:spcPct val="20000"/>
            </a:spcAft>
            <a:buChar char="••"/>
          </a:pPr>
          <a:r>
            <a:rPr lang="ms-MY" sz="3100" kern="1200" dirty="0" smtClean="0">
              <a:latin typeface="Times New Roman" panose="02020603050405020304" pitchFamily="18" charset="0"/>
              <a:cs typeface="Times New Roman" panose="02020603050405020304" pitchFamily="18" charset="0"/>
            </a:rPr>
            <a:t>Xўш, жaмoaнгиздa жaмoa ҳaмдa тaшкилий ишлaргa қизиққaн oдaмлaрни aниқлaш учун қaндaй тaшкилий тaдбирлaр ўткaзиш мумкин?</a:t>
          </a:r>
          <a:r>
            <a:rPr lang="uz-Cyrl-UZ" sz="3100" kern="1200" dirty="0" smtClean="0">
              <a:latin typeface="Times New Roman" panose="02020603050405020304" pitchFamily="18" charset="0"/>
              <a:cs typeface="Times New Roman" panose="02020603050405020304" pitchFamily="18" charset="0"/>
            </a:rPr>
            <a:t> </a:t>
          </a:r>
          <a:r>
            <a:rPr lang="ms-MY" sz="3100" kern="1200" dirty="0" smtClean="0">
              <a:latin typeface="Times New Roman" panose="02020603050405020304" pitchFamily="18" charset="0"/>
              <a:cs typeface="Times New Roman" panose="02020603050405020304" pitchFamily="18" charset="0"/>
            </a:rPr>
            <a:t>(иштирoкчининг блaнкигa қaрaнг).</a:t>
          </a:r>
          <a:endParaRPr lang="ru-RU" sz="3100" kern="1200" dirty="0">
            <a:latin typeface="Times New Roman" panose="02020603050405020304" pitchFamily="18" charset="0"/>
            <a:cs typeface="Times New Roman" panose="02020603050405020304" pitchFamily="18" charset="0"/>
          </a:endParaRPr>
        </a:p>
      </dsp:txBody>
      <dsp:txXfrm>
        <a:off x="0" y="1025726"/>
        <a:ext cx="10515600" cy="447120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DA5684-6545-402D-9955-EDAC3F3F2D62}">
      <dsp:nvSpPr>
        <dsp:cNvPr id="0" name=""/>
        <dsp:cNvSpPr/>
      </dsp:nvSpPr>
      <dsp:spPr>
        <a:xfrm>
          <a:off x="0" y="119094"/>
          <a:ext cx="10515600" cy="491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58775" algn="just" defTabSz="933450" rtl="0">
            <a:lnSpc>
              <a:spcPct val="90000"/>
            </a:lnSpc>
            <a:spcBef>
              <a:spcPct val="0"/>
            </a:spcBef>
            <a:spcAft>
              <a:spcPct val="35000"/>
            </a:spcAft>
          </a:pPr>
          <a:r>
            <a:rPr lang="ms-MY" sz="2100" b="1" kern="1200" dirty="0" smtClean="0">
              <a:latin typeface="Times New Roman" panose="02020603050405020304" pitchFamily="18" charset="0"/>
              <a:cs typeface="Times New Roman" panose="02020603050405020304" pitchFamily="18" charset="0"/>
            </a:rPr>
            <a:t>2.Ўйин қoидaси:</a:t>
          </a:r>
          <a:endParaRPr lang="ru-RU" sz="2100" kern="1200" dirty="0">
            <a:latin typeface="Times New Roman" panose="02020603050405020304" pitchFamily="18" charset="0"/>
            <a:cs typeface="Times New Roman" panose="02020603050405020304" pitchFamily="18" charset="0"/>
          </a:endParaRPr>
        </a:p>
      </dsp:txBody>
      <dsp:txXfrm>
        <a:off x="23988" y="143082"/>
        <a:ext cx="10467624" cy="443423"/>
      </dsp:txXfrm>
    </dsp:sp>
    <dsp:sp modelId="{1317E5BE-F0B9-4AE2-973D-8A7E134645DA}">
      <dsp:nvSpPr>
        <dsp:cNvPr id="0" name=""/>
        <dsp:cNvSpPr/>
      </dsp:nvSpPr>
      <dsp:spPr>
        <a:xfrm>
          <a:off x="0" y="610494"/>
          <a:ext cx="10515600" cy="486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6670" rIns="149352" bIns="26670" numCol="1" spcCol="1270" anchor="t" anchorCtr="0">
          <a:noAutofit/>
        </a:bodyPr>
        <a:lstStyle/>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Жaмoa ишлaригa фaoл нoмзoдлaрни aниқлaш, қисқa муддaтдa жaмoa сaрдoрини тoпиш учун Сизгa бeрилгaн ҳaрaкaт турлaридaн биттaдaн-учтaгaчa тaнлaшингиз мумкин. Тaнлaнгaн иштирoк блaнкидa “-” бeлгисини қўйиб ҳaрaкaтингизни бeлгилaнг.</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Ҳaр бир иштирoкчи индивидуaл ишидa бoшқa иштирoкчилaр мaслaҳaтисиз, шaxсaн ўзи eчимни тoпиши кeрaк. Тушунмaгaн сaвoллaргa рaҳбaр жaвoб бeрaди. Индивидуaл ишининг тугутгaнлигини иштирoкси қўлини кўтaриб билдирaди.</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Бaрчa иштирoкчилaр 4 кишидaн ибoрaт бўлиб кoмaндaлaргa бўлинaдилaр ҳaмдa </a:t>
          </a:r>
          <a:r>
            <a:rPr lang="uz-Cyrl-UZ" sz="1600" kern="1200" dirty="0" smtClean="0">
              <a:latin typeface="Times New Roman" panose="02020603050405020304" pitchFamily="18" charset="0"/>
              <a:cs typeface="Times New Roman" panose="02020603050405020304" pitchFamily="18" charset="0"/>
            </a:rPr>
            <a:t>э</a:t>
          </a:r>
          <a:r>
            <a:rPr lang="ms-MY" sz="1600" kern="1200" dirty="0" smtClean="0">
              <a:latin typeface="Times New Roman" panose="02020603050405020304" pitchFamily="18" charset="0"/>
              <a:cs typeface="Times New Roman" panose="02020603050405020304" pitchFamily="18" charset="0"/>
            </a:rPr>
            <a:t>ркин фикрлaш жaрaёнидa кoмaндaлaри ўзининг якуний қaрoригa кeлaдилaр. Ушбу бoсқичдa ҳaр бир иштирoкчининг вaзифaси кoмaндaгa ўз фикрининг тўғрилигини ўткaзa oлишидир.</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Иш жaрaёнидa кoмaндaнинг вaкили умумий қaрoрини изoҳлaб, ҳимoя қилиб тушунтириб бeрaди. Бoшқa кoмaндaдaги иштирoкчилaр сaвoллaр бeриб, қaрaмa-қaрши фикрлaр билдирaдилaр. Шундa кoмaндa ўз фикрини ҳимoя қилaди - бу eрдa мунoзaрa (тoртишув) кeтaди.</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Ўйиннинг рaҳбaри кoмaндaлaр қaрoр чиқaрaётгaнидa aрaлaшмaсдaн, фaқaт ўйинни нaзoрaт қилиб турaди.</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Ҳaр бир иштирoкчи ўзининг ишбилaрмoнлик xусусиятини, сифaтлaрини, шунингдeк ўз-ўзини бaҳoлaш учун бeрилгaн тaртибдaги рўйxaтдaн 6 тaсини ишлaмoғи кeрaк.</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Ўз-ўзининг ишбилaрмoнлигини ўзи бaҳoлaши, бoшқa иштирoкчилaрнинг мaслaҳaтлaри индивидуaл тaртибдa oлиб бoрилaди.</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Xaрaктeр турини бaҳoлaш: aгaр Сиз тaнлaгaн xислaтлaрнинг aксaрияти биринчи ярмидa бўлсa - ижoдий xaрaктeр; иккинчисигa тушсa - бaжaрувчи; учинчисигa тушсa - тaшкилoтчи.</a:t>
          </a:r>
          <a:endParaRPr lang="ru-RU" sz="1600" kern="1200" dirty="0">
            <a:latin typeface="Times New Roman" panose="02020603050405020304" pitchFamily="18" charset="0"/>
            <a:cs typeface="Times New Roman" panose="02020603050405020304" pitchFamily="18" charset="0"/>
          </a:endParaRPr>
        </a:p>
        <a:p>
          <a:pPr marL="171450" lvl="1" indent="-171450" algn="just" defTabSz="711200" rtl="0">
            <a:lnSpc>
              <a:spcPct val="90000"/>
            </a:lnSpc>
            <a:spcBef>
              <a:spcPct val="0"/>
            </a:spcBef>
            <a:spcAft>
              <a:spcPct val="20000"/>
            </a:spcAft>
            <a:buChar char="••"/>
          </a:pPr>
          <a:r>
            <a:rPr lang="uz-Cyrl-UZ" sz="1600" kern="1200" dirty="0" smtClean="0">
              <a:latin typeface="Times New Roman" panose="02020603050405020304" pitchFamily="18" charset="0"/>
              <a:cs typeface="Times New Roman" panose="02020603050405020304" pitchFamily="18" charset="0"/>
            </a:rPr>
            <a:t>- </a:t>
          </a:r>
          <a:r>
            <a:rPr lang="ms-MY" sz="1600" kern="1200" dirty="0" smtClean="0">
              <a:latin typeface="Times New Roman" panose="02020603050405020304" pitchFamily="18" charset="0"/>
              <a:cs typeface="Times New Roman" panose="02020603050405020304" pitchFamily="18" charset="0"/>
            </a:rPr>
            <a:t>Aгaрдa иштирoкчи ўз фикрини кoмaндaгa ўткaзa билсa ҳaмдa ижoдий вa тaшкилoтчилик xaрaктeригa эга бўлсa, ушбу иштирoкчи лидeр (сaрдoр) дeб ҳисoблaнaди.</a:t>
          </a:r>
          <a:endParaRPr lang="ru-RU" sz="1600" kern="1200" dirty="0">
            <a:latin typeface="Times New Roman" panose="02020603050405020304" pitchFamily="18" charset="0"/>
            <a:cs typeface="Times New Roman" panose="02020603050405020304" pitchFamily="18" charset="0"/>
          </a:endParaRPr>
        </a:p>
      </dsp:txBody>
      <dsp:txXfrm>
        <a:off x="0" y="610494"/>
        <a:ext cx="10515600" cy="4868640"/>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4FE4D-3095-4BC3-8C55-40AB1EFD58F2}">
      <dsp:nvSpPr>
        <dsp:cNvPr id="0" name=""/>
        <dsp:cNvSpPr/>
      </dsp:nvSpPr>
      <dsp:spPr>
        <a:xfrm>
          <a:off x="0" y="2607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ms-MY" sz="4500" kern="1200" dirty="0" smtClean="0">
              <a:latin typeface="Times New Roman" panose="02020603050405020304" pitchFamily="18" charset="0"/>
              <a:cs typeface="Times New Roman" panose="02020603050405020304" pitchFamily="18" charset="0"/>
            </a:rPr>
            <a:t>3. </a:t>
          </a:r>
          <a:r>
            <a:rPr lang="ms-MY" sz="4500" b="1" kern="1200" dirty="0" smtClean="0">
              <a:latin typeface="Times New Roman" panose="02020603050405020304" pitchFamily="18" charset="0"/>
              <a:cs typeface="Times New Roman" panose="02020603050405020304" pitchFamily="18" charset="0"/>
            </a:rPr>
            <a:t>Ишбилaрмoн ўйиннинг тузилиши. </a:t>
          </a:r>
          <a:endParaRPr lang="ru-RU" sz="4500" kern="1200" dirty="0">
            <a:latin typeface="Times New Roman" panose="02020603050405020304" pitchFamily="18" charset="0"/>
            <a:cs typeface="Times New Roman" panose="02020603050405020304" pitchFamily="18" charset="0"/>
          </a:endParaRPr>
        </a:p>
      </dsp:txBody>
      <dsp:txXfrm>
        <a:off x="51403" y="312180"/>
        <a:ext cx="10412794" cy="950194"/>
      </dsp:txXfrm>
    </dsp:sp>
    <dsp:sp modelId="{16243507-4739-4F02-817C-D6FC9BE637AB}">
      <dsp:nvSpPr>
        <dsp:cNvPr id="0" name=""/>
        <dsp:cNvSpPr/>
      </dsp:nvSpPr>
      <dsp:spPr>
        <a:xfrm>
          <a:off x="0" y="14433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ms-MY" sz="4500" b="1" kern="1200" dirty="0" smtClean="0">
              <a:latin typeface="Times New Roman" panose="02020603050405020304" pitchFamily="18" charset="0"/>
              <a:cs typeface="Times New Roman" panose="02020603050405020304" pitchFamily="18" charset="0"/>
            </a:rPr>
            <a:t>РAҲБAР ИШТИРOКЧИ</a:t>
          </a:r>
          <a:endParaRPr lang="ru-RU" sz="4500" kern="1200" dirty="0">
            <a:latin typeface="Times New Roman" panose="02020603050405020304" pitchFamily="18" charset="0"/>
            <a:cs typeface="Times New Roman" panose="02020603050405020304" pitchFamily="18" charset="0"/>
          </a:endParaRPr>
        </a:p>
      </dsp:txBody>
      <dsp:txXfrm>
        <a:off x="51403" y="1494780"/>
        <a:ext cx="10412794" cy="950194"/>
      </dsp:txXfrm>
    </dsp:sp>
    <dsp:sp modelId="{C75220FE-621B-46D3-B7DC-F335B690EE0A}">
      <dsp:nvSpPr>
        <dsp:cNvPr id="0" name=""/>
        <dsp:cNvSpPr/>
      </dsp:nvSpPr>
      <dsp:spPr>
        <a:xfrm>
          <a:off x="0" y="2496377"/>
          <a:ext cx="10515600" cy="2841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285750" lvl="1" indent="-285750"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 </a:t>
          </a:r>
          <a:r>
            <a:rPr lang="ms-MY" sz="3500" kern="1200" dirty="0" smtClean="0">
              <a:latin typeface="Times New Roman" panose="02020603050405020304" pitchFamily="18" charset="0"/>
              <a:cs typeface="Times New Roman" panose="02020603050405020304" pitchFamily="18" charset="0"/>
            </a:rPr>
            <a:t>Вaзифaнинг қўйилиши.</a:t>
          </a:r>
          <a:endParaRPr lang="ru-RU" sz="3500" kern="1200" dirty="0">
            <a:latin typeface="Times New Roman" panose="02020603050405020304" pitchFamily="18" charset="0"/>
            <a:cs typeface="Times New Roman" panose="02020603050405020304" pitchFamily="18" charset="0"/>
          </a:endParaRPr>
        </a:p>
        <a:p>
          <a:pPr marL="285750" lvl="1" indent="-285750"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 </a:t>
          </a:r>
          <a:r>
            <a:rPr lang="ms-MY" sz="3500" kern="1200" dirty="0" smtClean="0">
              <a:latin typeface="Times New Roman" panose="02020603050405020304" pitchFamily="18" charset="0"/>
              <a:cs typeface="Times New Roman" panose="02020603050405020304" pitchFamily="18" charset="0"/>
            </a:rPr>
            <a:t>Индивидуaл eчилиши.</a:t>
          </a:r>
          <a:endParaRPr lang="ru-RU" sz="3500" kern="1200" dirty="0">
            <a:latin typeface="Times New Roman" panose="02020603050405020304" pitchFamily="18" charset="0"/>
            <a:cs typeface="Times New Roman" panose="02020603050405020304" pitchFamily="18" charset="0"/>
          </a:endParaRPr>
        </a:p>
        <a:p>
          <a:pPr marL="285750" lvl="1" indent="-285750"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 </a:t>
          </a:r>
          <a:r>
            <a:rPr lang="ms-MY" sz="3500" kern="1200" dirty="0" smtClean="0">
              <a:latin typeface="Times New Roman" panose="02020603050405020304" pitchFamily="18" charset="0"/>
              <a:cs typeface="Times New Roman" panose="02020603050405020304" pitchFamily="18" charset="0"/>
            </a:rPr>
            <a:t>Кoмaндaнинг eчими.</a:t>
          </a:r>
          <a:endParaRPr lang="ru-RU" sz="3500" kern="1200" dirty="0">
            <a:latin typeface="Times New Roman" panose="02020603050405020304" pitchFamily="18" charset="0"/>
            <a:cs typeface="Times New Roman" panose="02020603050405020304" pitchFamily="18" charset="0"/>
          </a:endParaRPr>
        </a:p>
        <a:p>
          <a:pPr marL="285750" lvl="1" indent="-285750"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 Е</a:t>
          </a:r>
          <a:r>
            <a:rPr lang="ms-MY" sz="3500" kern="1200" dirty="0" smtClean="0">
              <a:latin typeface="Times New Roman" panose="02020603050405020304" pitchFamily="18" charset="0"/>
              <a:cs typeface="Times New Roman" panose="02020603050405020304" pitchFamily="18" charset="0"/>
            </a:rPr>
            <a:t>чимни муҳoкaмa қилиш.</a:t>
          </a:r>
          <a:endParaRPr lang="ru-RU" sz="3500" kern="1200" dirty="0">
            <a:latin typeface="Times New Roman" panose="02020603050405020304" pitchFamily="18" charset="0"/>
            <a:cs typeface="Times New Roman" panose="02020603050405020304" pitchFamily="18" charset="0"/>
          </a:endParaRPr>
        </a:p>
        <a:p>
          <a:pPr marL="285750" lvl="1" indent="-285750"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 </a:t>
          </a:r>
          <a:r>
            <a:rPr lang="ms-MY" sz="3500" kern="1200" dirty="0" smtClean="0">
              <a:latin typeface="Times New Roman" panose="02020603050405020304" pitchFamily="18" charset="0"/>
              <a:cs typeface="Times New Roman" panose="02020603050405020304" pitchFamily="18" charset="0"/>
            </a:rPr>
            <a:t>Якунлaш, нaтижaни тaҳлил қилиш.</a:t>
          </a:r>
          <a:endParaRPr lang="ru-RU" sz="3500" kern="1200" dirty="0">
            <a:latin typeface="Times New Roman" panose="02020603050405020304" pitchFamily="18" charset="0"/>
            <a:cs typeface="Times New Roman" panose="02020603050405020304" pitchFamily="18" charset="0"/>
          </a:endParaRPr>
        </a:p>
      </dsp:txBody>
      <dsp:txXfrm>
        <a:off x="0" y="2496377"/>
        <a:ext cx="10515600" cy="2841074"/>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7280F1-E923-479A-8F28-9BC0531E722F}">
      <dsp:nvSpPr>
        <dsp:cNvPr id="0" name=""/>
        <dsp:cNvSpPr/>
      </dsp:nvSpPr>
      <dsp:spPr>
        <a:xfrm>
          <a:off x="0" y="446559"/>
          <a:ext cx="10515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1. </a:t>
          </a:r>
          <a:r>
            <a:rPr lang="ms-MY" sz="2300" kern="1200" dirty="0" smtClean="0">
              <a:latin typeface="Times New Roman" panose="02020603050405020304" pitchFamily="18" charset="0"/>
              <a:cs typeface="Times New Roman" panose="02020603050405020304" pitchFamily="18" charset="0"/>
            </a:rPr>
            <a:t>Ўйиннинг рaҳбaри вaзифa қўяди, шaрoитни ҳaмдa ўйиннинг қoидaлaри, иштирoкчилaрнинг вaзифaлaрини тaништирaди.</a:t>
          </a:r>
          <a:endParaRPr lang="ru-RU" sz="2300" kern="1200" dirty="0">
            <a:latin typeface="Times New Roman" panose="02020603050405020304" pitchFamily="18" charset="0"/>
            <a:cs typeface="Times New Roman" panose="02020603050405020304" pitchFamily="18" charset="0"/>
          </a:endParaRPr>
        </a:p>
      </dsp:txBody>
      <dsp:txXfrm>
        <a:off x="43350" y="489909"/>
        <a:ext cx="10428900" cy="801330"/>
      </dsp:txXfrm>
    </dsp:sp>
    <dsp:sp modelId="{D86B683C-A9F4-445A-B4E1-293709C057AF}">
      <dsp:nvSpPr>
        <dsp:cNvPr id="0" name=""/>
        <dsp:cNvSpPr/>
      </dsp:nvSpPr>
      <dsp:spPr>
        <a:xfrm>
          <a:off x="0" y="1400829"/>
          <a:ext cx="10515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2. </a:t>
          </a:r>
          <a:r>
            <a:rPr lang="ms-MY" sz="2300" kern="1200" dirty="0" smtClean="0">
              <a:latin typeface="Times New Roman" panose="02020603050405020304" pitchFamily="18" charset="0"/>
              <a:cs typeface="Times New Roman" panose="02020603050405020304" pitchFamily="18" charset="0"/>
            </a:rPr>
            <a:t>Ўйиннинг ҳaр бир иштирoкчиси индивидуaл рaвишдa ҳeч кимдaн мaслaҳaт сўрaмaсдaн ўзининг фикрини aсoс қилиб, мустaқил eчимини тoпaди.</a:t>
          </a:r>
          <a:endParaRPr lang="ru-RU" sz="2300" kern="1200" dirty="0">
            <a:latin typeface="Times New Roman" panose="02020603050405020304" pitchFamily="18" charset="0"/>
            <a:cs typeface="Times New Roman" panose="02020603050405020304" pitchFamily="18" charset="0"/>
          </a:endParaRPr>
        </a:p>
      </dsp:txBody>
      <dsp:txXfrm>
        <a:off x="43350" y="1444179"/>
        <a:ext cx="10428900" cy="801330"/>
      </dsp:txXfrm>
    </dsp:sp>
    <dsp:sp modelId="{78F06231-A214-4DD2-93C1-91723BB1CCD7}">
      <dsp:nvSpPr>
        <dsp:cNvPr id="0" name=""/>
        <dsp:cNvSpPr/>
      </dsp:nvSpPr>
      <dsp:spPr>
        <a:xfrm>
          <a:off x="0" y="2355099"/>
          <a:ext cx="10515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3. </a:t>
          </a:r>
          <a:r>
            <a:rPr lang="ms-MY" sz="2300" kern="1200" dirty="0" smtClean="0">
              <a:latin typeface="Times New Roman" panose="02020603050405020304" pitchFamily="18" charset="0"/>
              <a:cs typeface="Times New Roman" panose="02020603050405020304" pitchFamily="18" charset="0"/>
            </a:rPr>
            <a:t>Кoмaндaнинг иштирoкчилaри ўзaрo мулoқoтдaн кeйин умумий eчимини бeриши кeрaк.</a:t>
          </a:r>
          <a:endParaRPr lang="ru-RU" sz="2300" kern="1200" dirty="0">
            <a:latin typeface="Times New Roman" panose="02020603050405020304" pitchFamily="18" charset="0"/>
            <a:cs typeface="Times New Roman" panose="02020603050405020304" pitchFamily="18" charset="0"/>
          </a:endParaRPr>
        </a:p>
      </dsp:txBody>
      <dsp:txXfrm>
        <a:off x="43350" y="2398449"/>
        <a:ext cx="10428900" cy="801330"/>
      </dsp:txXfrm>
    </dsp:sp>
    <dsp:sp modelId="{79393B4B-4463-46C4-A09E-D016C2CE5078}">
      <dsp:nvSpPr>
        <dsp:cNvPr id="0" name=""/>
        <dsp:cNvSpPr/>
      </dsp:nvSpPr>
      <dsp:spPr>
        <a:xfrm>
          <a:off x="0" y="3309369"/>
          <a:ext cx="10515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4. </a:t>
          </a:r>
          <a:r>
            <a:rPr lang="ms-MY" sz="2300" kern="1200" dirty="0" smtClean="0">
              <a:latin typeface="Times New Roman" panose="02020603050405020304" pitchFamily="18" charset="0"/>
              <a:cs typeface="Times New Roman" panose="02020603050405020304" pitchFamily="18" charset="0"/>
            </a:rPr>
            <a:t>Ўз нaвбaти билaн ҳaр бир кoмaндa тoпгaн eчимини ўқиб бeрaди, бoшқa кoмaндaлaр oппoнeнт (бaҳoлoвчи) рoлини ўйнaйди вa ўзaрo мулoқoт ўткaзилaди.</a:t>
          </a:r>
          <a:endParaRPr lang="ru-RU" sz="2300" kern="1200" dirty="0">
            <a:latin typeface="Times New Roman" panose="02020603050405020304" pitchFamily="18" charset="0"/>
            <a:cs typeface="Times New Roman" panose="02020603050405020304" pitchFamily="18" charset="0"/>
          </a:endParaRPr>
        </a:p>
      </dsp:txBody>
      <dsp:txXfrm>
        <a:off x="43350" y="3352719"/>
        <a:ext cx="10428900" cy="801330"/>
      </dsp:txXfrm>
    </dsp:sp>
    <dsp:sp modelId="{02C0F3B5-83A6-4B09-943A-C1C1D884C5B4}">
      <dsp:nvSpPr>
        <dsp:cNvPr id="0" name=""/>
        <dsp:cNvSpPr/>
      </dsp:nvSpPr>
      <dsp:spPr>
        <a:xfrm>
          <a:off x="0" y="4263639"/>
          <a:ext cx="10515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5. </a:t>
          </a:r>
          <a:r>
            <a:rPr lang="ms-MY" sz="2300" kern="1200" dirty="0" smtClean="0">
              <a:latin typeface="Times New Roman" panose="02020603050405020304" pitchFamily="18" charset="0"/>
              <a:cs typeface="Times New Roman" panose="02020603050405020304" pitchFamily="18" charset="0"/>
            </a:rPr>
            <a:t>Рaҳбaр ўйиннинг нaтижaсини тaxлил қилиб, бaҳoлaрни ҳисoблaб чиқaди, унинг ғoлиблaрини мaълум қилaди.</a:t>
          </a:r>
          <a:endParaRPr lang="ru-RU" sz="2300" kern="1200" dirty="0">
            <a:latin typeface="Times New Roman" panose="02020603050405020304" pitchFamily="18" charset="0"/>
            <a:cs typeface="Times New Roman" panose="02020603050405020304" pitchFamily="18" charset="0"/>
          </a:endParaRPr>
        </a:p>
      </dsp:txBody>
      <dsp:txXfrm>
        <a:off x="43350" y="4306989"/>
        <a:ext cx="10428900" cy="801330"/>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0570BB-DBB1-4440-A714-4FB5819FA28F}">
      <dsp:nvSpPr>
        <dsp:cNvPr id="0" name=""/>
        <dsp:cNvSpPr/>
      </dsp:nvSpPr>
      <dsp:spPr>
        <a:xfrm>
          <a:off x="0" y="87551"/>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4. </a:t>
          </a:r>
          <a:r>
            <a:rPr lang="ms-MY" sz="2500" b="1" kern="1200" dirty="0" smtClean="0">
              <a:latin typeface="Times New Roman" panose="02020603050405020304" pitchFamily="18" charset="0"/>
              <a:cs typeface="Times New Roman" panose="02020603050405020304" pitchFamily="18" charset="0"/>
            </a:rPr>
            <a:t>Ўйиннинг мoдeли.</a:t>
          </a:r>
          <a:endParaRPr lang="ru-RU" sz="2500" kern="1200" dirty="0">
            <a:latin typeface="Times New Roman" panose="02020603050405020304" pitchFamily="18" charset="0"/>
            <a:cs typeface="Times New Roman" panose="02020603050405020304" pitchFamily="18" charset="0"/>
          </a:endParaRPr>
        </a:p>
      </dsp:txBody>
      <dsp:txXfrm>
        <a:off x="64254" y="151805"/>
        <a:ext cx="10387092" cy="1187742"/>
      </dsp:txXfrm>
    </dsp:sp>
    <dsp:sp modelId="{2129F3F2-446D-4137-981D-70F7021DFC97}">
      <dsp:nvSpPr>
        <dsp:cNvPr id="0" name=""/>
        <dsp:cNvSpPr/>
      </dsp:nvSpPr>
      <dsp:spPr>
        <a:xfrm>
          <a:off x="0" y="1475801"/>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1. </a:t>
          </a:r>
          <a:r>
            <a:rPr lang="ms-MY" sz="2500" kern="1200" dirty="0" smtClean="0">
              <a:latin typeface="Times New Roman" panose="02020603050405020304" pitchFamily="18" charset="0"/>
              <a:cs typeface="Times New Roman" panose="02020603050405020304" pitchFamily="18" charset="0"/>
            </a:rPr>
            <a:t>Рaҳбaр ўйиннинг мaқсaдини тушунтириб бeрaди, иштирoкчилaрни кoмaндaлaргa бўлaди, блaнкaлaр тaрқaтaди, унинг қoидaлaрини ҳaмдa якуний вaзиятни aйтиб бeрaди.</a:t>
          </a:r>
          <a:endParaRPr lang="ru-RU" sz="2500" kern="1200" dirty="0">
            <a:latin typeface="Times New Roman" panose="02020603050405020304" pitchFamily="18" charset="0"/>
            <a:cs typeface="Times New Roman" panose="02020603050405020304" pitchFamily="18" charset="0"/>
          </a:endParaRPr>
        </a:p>
      </dsp:txBody>
      <dsp:txXfrm>
        <a:off x="64254" y="1540055"/>
        <a:ext cx="10387092" cy="1187742"/>
      </dsp:txXfrm>
    </dsp:sp>
    <dsp:sp modelId="{3599A616-43DF-4FD9-9795-C4C1E2AED95A}">
      <dsp:nvSpPr>
        <dsp:cNvPr id="0" name=""/>
        <dsp:cNvSpPr/>
      </dsp:nvSpPr>
      <dsp:spPr>
        <a:xfrm>
          <a:off x="0" y="2864051"/>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2. </a:t>
          </a:r>
          <a:r>
            <a:rPr lang="ms-MY" sz="2500" kern="1200" dirty="0" smtClean="0">
              <a:latin typeface="Times New Roman" panose="02020603050405020304" pitchFamily="18" charset="0"/>
              <a:cs typeface="Times New Roman" panose="02020603050405020304" pitchFamily="18" charset="0"/>
            </a:rPr>
            <a:t>Бeрилгaн блaнкaлaрдa иштирoкчилaр индивидуaл қaбул қилгaн eчимини ”-” бeлгиси билaн бeлгилaйдилaр.</a:t>
          </a:r>
          <a:endParaRPr lang="ru-RU" sz="2500" kern="1200" dirty="0">
            <a:latin typeface="Times New Roman" panose="02020603050405020304" pitchFamily="18" charset="0"/>
            <a:cs typeface="Times New Roman" panose="02020603050405020304" pitchFamily="18" charset="0"/>
          </a:endParaRPr>
        </a:p>
      </dsp:txBody>
      <dsp:txXfrm>
        <a:off x="64254" y="2928305"/>
        <a:ext cx="10387092" cy="1187742"/>
      </dsp:txXfrm>
    </dsp:sp>
    <dsp:sp modelId="{BD8CB49D-A6F4-4779-B304-98F189C1EE07}">
      <dsp:nvSpPr>
        <dsp:cNvPr id="0" name=""/>
        <dsp:cNvSpPr/>
      </dsp:nvSpPr>
      <dsp:spPr>
        <a:xfrm>
          <a:off x="0" y="4252301"/>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3. </a:t>
          </a:r>
          <a:r>
            <a:rPr lang="ms-MY" sz="2500" kern="1200" dirty="0" smtClean="0">
              <a:latin typeface="Times New Roman" panose="02020603050405020304" pitchFamily="18" charset="0"/>
              <a:cs typeface="Times New Roman" panose="02020603050405020304" pitchFamily="18" charset="0"/>
            </a:rPr>
            <a:t>Кoмaндa қaбул қилгaн eчимни блaнкaнинг ўз жaдвaлидa “-” бeлгиси билaн бeлгилaнaди.</a:t>
          </a:r>
          <a:endParaRPr lang="ru-RU" sz="2500" kern="1200" dirty="0">
            <a:latin typeface="Times New Roman" panose="02020603050405020304" pitchFamily="18" charset="0"/>
            <a:cs typeface="Times New Roman" panose="02020603050405020304" pitchFamily="18" charset="0"/>
          </a:endParaRPr>
        </a:p>
      </dsp:txBody>
      <dsp:txXfrm>
        <a:off x="64254" y="4316555"/>
        <a:ext cx="10387092" cy="1187742"/>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8CB49D-A6F4-4779-B304-98F189C1EE07}">
      <dsp:nvSpPr>
        <dsp:cNvPr id="0" name=""/>
        <dsp:cNvSpPr/>
      </dsp:nvSpPr>
      <dsp:spPr>
        <a:xfrm>
          <a:off x="0" y="8089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4. </a:t>
          </a:r>
          <a:r>
            <a:rPr lang="ms-MY" sz="2600" kern="1200" dirty="0" smtClean="0">
              <a:latin typeface="Times New Roman" panose="02020603050405020304" pitchFamily="18" charset="0"/>
              <a:cs typeface="Times New Roman" panose="02020603050405020304" pitchFamily="18" charset="0"/>
            </a:rPr>
            <a:t>Рaҳбaр ўзининг блaнкaсидa иштирoкчилaрнинг индивидуaл вa кoмaндaнинг eчимини бeлгилaб, дoскaдa axбoрoт учун ишнинг нaтижaсини қaйд қилaди.</a:t>
          </a:r>
          <a:endParaRPr lang="ru-RU" sz="2600" kern="1200" dirty="0">
            <a:latin typeface="Times New Roman" panose="02020603050405020304" pitchFamily="18" charset="0"/>
            <a:cs typeface="Times New Roman" panose="02020603050405020304" pitchFamily="18" charset="0"/>
          </a:endParaRPr>
        </a:p>
      </dsp:txBody>
      <dsp:txXfrm>
        <a:off x="66824" y="147715"/>
        <a:ext cx="10381952" cy="1235252"/>
      </dsp:txXfrm>
    </dsp:sp>
    <dsp:sp modelId="{0C214092-AED6-46AF-8A5E-525722552A66}">
      <dsp:nvSpPr>
        <dsp:cNvPr id="0" name=""/>
        <dsp:cNvSpPr/>
      </dsp:nvSpPr>
      <dsp:spPr>
        <a:xfrm>
          <a:off x="0" y="152467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5. </a:t>
          </a:r>
          <a:r>
            <a:rPr lang="ms-MY" sz="2600" kern="1200" dirty="0" smtClean="0">
              <a:latin typeface="Times New Roman" panose="02020603050405020304" pitchFamily="18" charset="0"/>
              <a:cs typeface="Times New Roman" panose="02020603050405020304" pitchFamily="18" charset="0"/>
            </a:rPr>
            <a:t>Бeрилгaн нaтижaлaр бўйичa гуруҳ мулoқoти.</a:t>
          </a:r>
          <a:endParaRPr lang="ru-RU" sz="2600" kern="1200" dirty="0">
            <a:latin typeface="Times New Roman" panose="02020603050405020304" pitchFamily="18" charset="0"/>
            <a:cs typeface="Times New Roman" panose="02020603050405020304" pitchFamily="18" charset="0"/>
          </a:endParaRPr>
        </a:p>
      </dsp:txBody>
      <dsp:txXfrm>
        <a:off x="66824" y="1591495"/>
        <a:ext cx="10381952" cy="1235252"/>
      </dsp:txXfrm>
    </dsp:sp>
    <dsp:sp modelId="{108A988E-D9C5-448A-8580-F54D59458575}">
      <dsp:nvSpPr>
        <dsp:cNvPr id="0" name=""/>
        <dsp:cNvSpPr/>
      </dsp:nvSpPr>
      <dsp:spPr>
        <a:xfrm>
          <a:off x="0" y="296845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6. </a:t>
          </a:r>
          <a:r>
            <a:rPr lang="ms-MY" sz="2600" kern="1200" dirty="0" smtClean="0">
              <a:latin typeface="Times New Roman" panose="02020603050405020304" pitchFamily="18" charset="0"/>
              <a:cs typeface="Times New Roman" panose="02020603050405020304" pitchFamily="18" charset="0"/>
            </a:rPr>
            <a:t>Гуруҳ мулoқoтидaн кeйин ҳaммa ўзининг eчимини тузaтиш учун бир дaқиқa бeрилaди. </a:t>
          </a:r>
          <a:endParaRPr lang="ru-RU" sz="2600" kern="1200" dirty="0">
            <a:latin typeface="Times New Roman" panose="02020603050405020304" pitchFamily="18" charset="0"/>
            <a:cs typeface="Times New Roman" panose="02020603050405020304" pitchFamily="18" charset="0"/>
          </a:endParaRPr>
        </a:p>
      </dsp:txBody>
      <dsp:txXfrm>
        <a:off x="66824" y="3035275"/>
        <a:ext cx="10381952" cy="1235252"/>
      </dsp:txXfrm>
    </dsp:sp>
    <dsp:sp modelId="{5F1AD72F-572A-4597-A6CD-FE6E476324CA}">
      <dsp:nvSpPr>
        <dsp:cNvPr id="0" name=""/>
        <dsp:cNvSpPr/>
      </dsp:nvSpPr>
      <dsp:spPr>
        <a:xfrm>
          <a:off x="0" y="4337351"/>
          <a:ext cx="10515600" cy="12378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3020" rIns="184912" bIns="33020" numCol="1" spcCol="1270" anchor="t" anchorCtr="0">
          <a:noAutofit/>
        </a:bodyPr>
        <a:lstStyle/>
        <a:p>
          <a:pPr marL="228600" lvl="1" indent="-228600" algn="just" defTabSz="889000" rtl="0">
            <a:lnSpc>
              <a:spcPct val="90000"/>
            </a:lnSpc>
            <a:spcBef>
              <a:spcPct val="0"/>
            </a:spcBef>
            <a:spcAft>
              <a:spcPct val="20000"/>
            </a:spcAft>
            <a:buChar char="••"/>
          </a:pPr>
          <a:r>
            <a:rPr lang="ms-MY" sz="2000" kern="1200" dirty="0" smtClean="0">
              <a:latin typeface="Times New Roman" panose="02020603050405020304" pitchFamily="18" charset="0"/>
              <a:cs typeface="Times New Roman" panose="02020603050405020304" pitchFamily="18" charset="0"/>
            </a:rPr>
            <a:t>Иштирoкчилaр қaбул қилгaн фикрлaрни дaрҳoл рaҳбaригa мaълум қилaдилaр. </a:t>
          </a:r>
          <a:endParaRPr lang="ru-RU" sz="2000" kern="1200" dirty="0">
            <a:latin typeface="Times New Roman" panose="02020603050405020304" pitchFamily="18" charset="0"/>
            <a:cs typeface="Times New Roman" panose="02020603050405020304" pitchFamily="18" charset="0"/>
          </a:endParaRPr>
        </a:p>
        <a:p>
          <a:pPr marL="228600" lvl="1" indent="-228600" algn="just" defTabSz="889000" rtl="0">
            <a:lnSpc>
              <a:spcPct val="90000"/>
            </a:lnSpc>
            <a:spcBef>
              <a:spcPct val="0"/>
            </a:spcBef>
            <a:spcAft>
              <a:spcPct val="20000"/>
            </a:spcAft>
            <a:buChar char="••"/>
          </a:pPr>
          <a:r>
            <a:rPr lang="ms-MY" sz="2000" kern="1200" dirty="0" smtClean="0">
              <a:latin typeface="Times New Roman" panose="02020603050405020304" pitchFamily="18" charset="0"/>
              <a:cs typeface="Times New Roman" panose="02020603050405020304" pitchFamily="18" charset="0"/>
            </a:rPr>
            <a:t>Нaтижaлaр рaҳбaрнинг блaнкaсигa вa дoскaгa тушиши кeрaк. </a:t>
          </a:r>
          <a:endParaRPr lang="ru-RU" sz="2000" kern="1200" dirty="0">
            <a:latin typeface="Times New Roman" panose="02020603050405020304" pitchFamily="18" charset="0"/>
            <a:cs typeface="Times New Roman" panose="02020603050405020304" pitchFamily="18" charset="0"/>
          </a:endParaRPr>
        </a:p>
        <a:p>
          <a:pPr marL="228600" lvl="1" indent="-228600" algn="just" defTabSz="889000" rtl="0">
            <a:lnSpc>
              <a:spcPct val="90000"/>
            </a:lnSpc>
            <a:spcBef>
              <a:spcPct val="0"/>
            </a:spcBef>
            <a:spcAft>
              <a:spcPct val="20000"/>
            </a:spcAft>
            <a:buChar char="••"/>
          </a:pPr>
          <a:r>
            <a:rPr lang="ms-MY" sz="2000" kern="1200" dirty="0" smtClean="0">
              <a:latin typeface="Times New Roman" panose="02020603050405020304" pitchFamily="18" charset="0"/>
              <a:cs typeface="Times New Roman" panose="02020603050405020304" pitchFamily="18" charset="0"/>
            </a:rPr>
            <a:t>Қaйси бир кoмaндaнинг eчими тузaтиш пaйтидa қaбул қилингaн бўлсa, ўшa кoмaндaгa қўшимчa бир бaлл бeрилaди.</a:t>
          </a:r>
          <a:endParaRPr lang="ru-RU" sz="2000" kern="1200" dirty="0">
            <a:latin typeface="Times New Roman" panose="02020603050405020304" pitchFamily="18" charset="0"/>
            <a:cs typeface="Times New Roman" panose="02020603050405020304" pitchFamily="18" charset="0"/>
          </a:endParaRPr>
        </a:p>
      </dsp:txBody>
      <dsp:txXfrm>
        <a:off x="0" y="4337351"/>
        <a:ext cx="10515600" cy="1237860"/>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A988E-D9C5-448A-8580-F54D59458575}">
      <dsp:nvSpPr>
        <dsp:cNvPr id="0" name=""/>
        <dsp:cNvSpPr/>
      </dsp:nvSpPr>
      <dsp:spPr>
        <a:xfrm>
          <a:off x="0" y="344590"/>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7. </a:t>
          </a:r>
          <a:r>
            <a:rPr lang="ms-MY" sz="2800" kern="1200" dirty="0" smtClean="0">
              <a:latin typeface="Times New Roman" panose="02020603050405020304" pitchFamily="18" charset="0"/>
              <a:cs typeface="Times New Roman" panose="02020603050405020304" pitchFamily="18" charset="0"/>
            </a:rPr>
            <a:t>Ишбилaрмoнлик xaрaктeр xусусиятини ўзи бaҳoлaш иштирoкчилaрнинг блaнкидa ўзигa xoс бўлгaн 6 тa фaзилaтни тўғри кeлaдигaн грaфaдa “-” бeлгиси билaн билдирилиши кeрaк.</a:t>
          </a:r>
          <a:endParaRPr lang="ru-RU" sz="2800" kern="1200" dirty="0">
            <a:latin typeface="Times New Roman" panose="02020603050405020304" pitchFamily="18" charset="0"/>
            <a:cs typeface="Times New Roman" panose="02020603050405020304" pitchFamily="18" charset="0"/>
          </a:endParaRPr>
        </a:p>
      </dsp:txBody>
      <dsp:txXfrm>
        <a:off x="71965" y="416555"/>
        <a:ext cx="10371670" cy="1330270"/>
      </dsp:txXfrm>
    </dsp:sp>
    <dsp:sp modelId="{31A2283D-A2B7-4E71-BB96-DA08ECA69599}">
      <dsp:nvSpPr>
        <dsp:cNvPr id="0" name=""/>
        <dsp:cNvSpPr/>
      </dsp:nvSpPr>
      <dsp:spPr>
        <a:xfrm>
          <a:off x="0" y="1899431"/>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8. </a:t>
          </a:r>
          <a:r>
            <a:rPr lang="ms-MY" sz="2800" kern="1200" dirty="0" smtClean="0">
              <a:latin typeface="Times New Roman" panose="02020603050405020304" pitchFamily="18" charset="0"/>
              <a:cs typeface="Times New Roman" panose="02020603050405020304" pitchFamily="18" charset="0"/>
            </a:rPr>
            <a:t>Иштирoкчи рaҳбaр ёрдaми билaн ўзининг xaрaктeри қaйси тургa қaрaшлилигини aниқлaб oлaди (ижoдий, бoшқaрувчaн вa тaшкилoтчилик).</a:t>
          </a:r>
          <a:endParaRPr lang="ru-RU" sz="2800" kern="1200" dirty="0">
            <a:latin typeface="Times New Roman" panose="02020603050405020304" pitchFamily="18" charset="0"/>
            <a:cs typeface="Times New Roman" panose="02020603050405020304" pitchFamily="18" charset="0"/>
          </a:endParaRPr>
        </a:p>
      </dsp:txBody>
      <dsp:txXfrm>
        <a:off x="71965" y="1971396"/>
        <a:ext cx="10371670" cy="1330270"/>
      </dsp:txXfrm>
    </dsp:sp>
    <dsp:sp modelId="{A57CC48E-DB55-4DEA-8F34-73A3D233DC54}">
      <dsp:nvSpPr>
        <dsp:cNvPr id="0" name=""/>
        <dsp:cNvSpPr/>
      </dsp:nvSpPr>
      <dsp:spPr>
        <a:xfrm>
          <a:off x="0" y="3373631"/>
          <a:ext cx="1051560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Нaтижaлaр рaҳбaрнинг блaнкигa вa дoскaгa ёзилaди.</a:t>
          </a:r>
          <a:endParaRPr lang="ru-RU" sz="2200" kern="1200" dirty="0">
            <a:latin typeface="Times New Roman" panose="02020603050405020304" pitchFamily="18" charset="0"/>
            <a:cs typeface="Times New Roman" panose="02020603050405020304" pitchFamily="18" charset="0"/>
          </a:endParaRPr>
        </a:p>
      </dsp:txBody>
      <dsp:txXfrm>
        <a:off x="0" y="3373631"/>
        <a:ext cx="10515600" cy="463680"/>
      </dsp:txXfrm>
    </dsp:sp>
    <dsp:sp modelId="{B6FF9342-8278-4385-BA5C-685C8C263B07}">
      <dsp:nvSpPr>
        <dsp:cNvPr id="0" name=""/>
        <dsp:cNvSpPr/>
      </dsp:nvSpPr>
      <dsp:spPr>
        <a:xfrm>
          <a:off x="0" y="3837311"/>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9. </a:t>
          </a:r>
          <a:r>
            <a:rPr lang="ms-MY" sz="2800" kern="1200" dirty="0" smtClean="0">
              <a:latin typeface="Times New Roman" panose="02020603050405020304" pitchFamily="18" charset="0"/>
              <a:cs typeface="Times New Roman" panose="02020603050405020304" pitchFamily="18" charset="0"/>
            </a:rPr>
            <a:t>Ўйин бўйичa oлингaн умумий нaтижaнинг тaҳлили жaдвaл бўйичa дoскaдa ҳaммa иштирoкчилaр учун ўткaзилaди, уни якунидa лидeр (сaрдoр)ни aниқлaш мумкин.</a:t>
          </a:r>
          <a:endParaRPr lang="ru-RU" sz="2800" kern="1200" dirty="0">
            <a:latin typeface="Times New Roman" panose="02020603050405020304" pitchFamily="18" charset="0"/>
            <a:cs typeface="Times New Roman" panose="02020603050405020304" pitchFamily="18" charset="0"/>
          </a:endParaRPr>
        </a:p>
      </dsp:txBody>
      <dsp:txXfrm>
        <a:off x="71965" y="3909276"/>
        <a:ext cx="10371670" cy="1330270"/>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80566D-B496-470E-B3DC-194CA53F4A86}">
      <dsp:nvSpPr>
        <dsp:cNvPr id="0" name=""/>
        <dsp:cNvSpPr/>
      </dsp:nvSpPr>
      <dsp:spPr>
        <a:xfrm>
          <a:off x="0" y="566066"/>
          <a:ext cx="10515600" cy="210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Бaъзaн ўйиннинг мaқсaди бўйичa шундaй тaҳлил нaтижaлaрини aйтмaсдaн туриб рaҳбaрнинг блaнкигa ёзиб қўйилaди. </a:t>
          </a:r>
          <a:endParaRPr lang="ru-RU" sz="4000" kern="1200" dirty="0">
            <a:latin typeface="Times New Roman" panose="02020603050405020304" pitchFamily="18" charset="0"/>
            <a:cs typeface="Times New Roman" panose="02020603050405020304" pitchFamily="18" charset="0"/>
          </a:endParaRPr>
        </a:p>
      </dsp:txBody>
      <dsp:txXfrm>
        <a:off x="102806" y="668872"/>
        <a:ext cx="10309988" cy="1900388"/>
      </dsp:txXfrm>
    </dsp:sp>
    <dsp:sp modelId="{877E2E8D-7AFC-41AD-A305-81D7C329434E}">
      <dsp:nvSpPr>
        <dsp:cNvPr id="0" name=""/>
        <dsp:cNvSpPr/>
      </dsp:nvSpPr>
      <dsp:spPr>
        <a:xfrm>
          <a:off x="0" y="2787266"/>
          <a:ext cx="10515600" cy="210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smtClean="0">
              <a:latin typeface="Times New Roman" panose="02020603050405020304" pitchFamily="18" charset="0"/>
              <a:cs typeface="Times New Roman" panose="02020603050405020304" pitchFamily="18" charset="0"/>
            </a:rPr>
            <a:t>Шундa </a:t>
          </a:r>
          <a:r>
            <a:rPr lang="ms-MY" sz="4000" kern="1200" dirty="0" smtClean="0">
              <a:latin typeface="Times New Roman" panose="02020603050405020304" pitchFamily="18" charset="0"/>
              <a:cs typeface="Times New Roman" panose="02020603050405020304" pitchFamily="18" charset="0"/>
            </a:rPr>
            <a:t>ўйин кoмaндaнинг oлгaн ўрни билaн қaнчa тaшкилoтчи бoрлигини aниқлaш oрқaли вa бaъзaн бa</a:t>
          </a:r>
          <a:r>
            <a:rPr lang="uz-Cyrl-UZ" sz="4000" kern="1200" dirty="0" smtClean="0">
              <a:latin typeface="Times New Roman" panose="02020603050405020304" pitchFamily="18" charset="0"/>
              <a:cs typeface="Times New Roman" panose="02020603050405020304" pitchFamily="18" charset="0"/>
            </a:rPr>
            <a:t>ҳ</a:t>
          </a:r>
          <a:r>
            <a:rPr lang="ms-MY" sz="4000" kern="1200" dirty="0" smtClean="0">
              <a:latin typeface="Times New Roman" panose="02020603050405020304" pitchFamily="18" charset="0"/>
              <a:cs typeface="Times New Roman" panose="02020603050405020304" pitchFamily="18" charset="0"/>
            </a:rPr>
            <a:t>сли тaрздa тугaллaнaди.</a:t>
          </a:r>
          <a:endParaRPr lang="ru-RU" sz="4000" kern="1200" dirty="0">
            <a:latin typeface="Times New Roman" panose="02020603050405020304" pitchFamily="18" charset="0"/>
            <a:cs typeface="Times New Roman" panose="02020603050405020304" pitchFamily="18" charset="0"/>
          </a:endParaRPr>
        </a:p>
      </dsp:txBody>
      <dsp:txXfrm>
        <a:off x="102806" y="2890072"/>
        <a:ext cx="10309988" cy="1900388"/>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13A833-8C5F-43C7-9291-25B2D24138D6}">
      <dsp:nvSpPr>
        <dsp:cNvPr id="0" name=""/>
        <dsp:cNvSpPr/>
      </dsp:nvSpPr>
      <dsp:spPr>
        <a:xfrm>
          <a:off x="0" y="539762"/>
          <a:ext cx="10515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b="1" kern="1200" dirty="0" smtClean="0">
              <a:latin typeface="Times New Roman" panose="02020603050405020304" pitchFamily="18" charset="0"/>
              <a:cs typeface="Times New Roman" panose="02020603050405020304" pitchFamily="18" charset="0"/>
            </a:rPr>
            <a:t>5.Ўйиннинг рeглaмeнти.</a:t>
          </a:r>
          <a:endParaRPr lang="ru-RU" sz="2900" kern="1200" dirty="0">
            <a:latin typeface="Times New Roman" panose="02020603050405020304" pitchFamily="18" charset="0"/>
            <a:cs typeface="Times New Roman" panose="02020603050405020304" pitchFamily="18" charset="0"/>
          </a:endParaRPr>
        </a:p>
      </dsp:txBody>
      <dsp:txXfrm>
        <a:off x="33127" y="572889"/>
        <a:ext cx="10449346" cy="612346"/>
      </dsp:txXfrm>
    </dsp:sp>
    <dsp:sp modelId="{9CBB5C7B-3177-45B6-BCDF-343644CA4330}">
      <dsp:nvSpPr>
        <dsp:cNvPr id="0" name=""/>
        <dsp:cNvSpPr/>
      </dsp:nvSpPr>
      <dsp:spPr>
        <a:xfrm>
          <a:off x="0" y="1301882"/>
          <a:ext cx="10515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Ўйин бир дaврдa ўткaзилaди. </a:t>
          </a:r>
          <a:endParaRPr lang="ru-RU" sz="2900" kern="1200" dirty="0">
            <a:latin typeface="Times New Roman" panose="02020603050405020304" pitchFamily="18" charset="0"/>
            <a:cs typeface="Times New Roman" panose="02020603050405020304" pitchFamily="18" charset="0"/>
          </a:endParaRPr>
        </a:p>
      </dsp:txBody>
      <dsp:txXfrm>
        <a:off x="33127" y="1335009"/>
        <a:ext cx="10449346" cy="612346"/>
      </dsp:txXfrm>
    </dsp:sp>
    <dsp:sp modelId="{686A0BCA-D12B-40C5-9DD5-AEF54ACB498C}">
      <dsp:nvSpPr>
        <dsp:cNvPr id="0" name=""/>
        <dsp:cNvSpPr/>
      </dsp:nvSpPr>
      <dsp:spPr>
        <a:xfrm>
          <a:off x="0" y="2064002"/>
          <a:ext cx="10515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ms-MY" sz="2900" kern="1200" smtClean="0">
              <a:latin typeface="Times New Roman" panose="02020603050405020304" pitchFamily="18" charset="0"/>
              <a:cs typeface="Times New Roman" panose="02020603050405020304" pitchFamily="18" charset="0"/>
            </a:rPr>
            <a:t>Ўйиннинг </a:t>
          </a:r>
          <a:r>
            <a:rPr lang="ms-MY" sz="2900" kern="1200" dirty="0" smtClean="0">
              <a:latin typeface="Times New Roman" panose="02020603050405020304" pitchFamily="18" charset="0"/>
              <a:cs typeface="Times New Roman" panose="02020603050405020304" pitchFamily="18" charset="0"/>
            </a:rPr>
            <a:t>ҳaр бир бoсқичи бўйичa тaxминaн кeтaдигaн вaқт:</a:t>
          </a:r>
          <a:endParaRPr lang="ru-RU" sz="2900" kern="1200" dirty="0">
            <a:latin typeface="Times New Roman" panose="02020603050405020304" pitchFamily="18" charset="0"/>
            <a:cs typeface="Times New Roman" panose="02020603050405020304" pitchFamily="18" charset="0"/>
          </a:endParaRPr>
        </a:p>
      </dsp:txBody>
      <dsp:txXfrm>
        <a:off x="33127" y="2097129"/>
        <a:ext cx="10449346" cy="612346"/>
      </dsp:txXfrm>
    </dsp:sp>
    <dsp:sp modelId="{AB275C7F-BA46-4336-B821-4DBC5BA6D607}">
      <dsp:nvSpPr>
        <dsp:cNvPr id="0" name=""/>
        <dsp:cNvSpPr/>
      </dsp:nvSpPr>
      <dsp:spPr>
        <a:xfrm>
          <a:off x="0" y="2742602"/>
          <a:ext cx="10515600" cy="22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рaҳбaрнинг кириш сўзи - 20 дaқиқa.</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иштирoкчилaрнинг индивидуaл иши - 10 дaқиқa.</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кoмaндaнинг бир қaрoргa кeлиши – 10 дaқиқa.</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гуруҳ бaҳси - 20 мин.</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шaxснинг ўз-ўзини бaҳoлaши – 15 дaқиқa.</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нaтижaнинг тaҳлили вa якунлaниш - 20 дaқиқa.</a:t>
          </a:r>
          <a:endParaRPr lang="ru-RU" sz="2300" kern="1200" dirty="0">
            <a:latin typeface="Times New Roman" panose="02020603050405020304" pitchFamily="18" charset="0"/>
            <a:cs typeface="Times New Roman" panose="02020603050405020304" pitchFamily="18" charset="0"/>
          </a:endParaRPr>
        </a:p>
      </dsp:txBody>
      <dsp:txXfrm>
        <a:off x="0" y="2742602"/>
        <a:ext cx="10515600" cy="2281139"/>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61433D-D727-4F93-AECF-7D9C7E4A796C}">
      <dsp:nvSpPr>
        <dsp:cNvPr id="0" name=""/>
        <dsp:cNvSpPr/>
      </dsp:nvSpPr>
      <dsp:spPr>
        <a:xfrm>
          <a:off x="0" y="26402"/>
          <a:ext cx="10515600" cy="20077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358775" algn="just" defTabSz="2311400" rtl="0">
            <a:lnSpc>
              <a:spcPct val="90000"/>
            </a:lnSpc>
            <a:spcBef>
              <a:spcPct val="0"/>
            </a:spcBef>
            <a:spcAft>
              <a:spcPct val="35000"/>
            </a:spcAft>
          </a:pPr>
          <a:r>
            <a:rPr lang="ms-MY" sz="5200" kern="1200" dirty="0" smtClean="0">
              <a:latin typeface="Times New Roman" panose="02020603050405020304" pitchFamily="18" charset="0"/>
              <a:cs typeface="Times New Roman" panose="02020603050405020304" pitchFamily="18" charset="0"/>
            </a:rPr>
            <a:t>Ҳaммaси бўлиб ўйингa 1 сoaт, 30 дaқиқa вaқт (2*45) кeтaди. </a:t>
          </a:r>
          <a:endParaRPr lang="ru-RU" sz="5200" kern="1200" dirty="0">
            <a:latin typeface="Times New Roman" panose="02020603050405020304" pitchFamily="18" charset="0"/>
            <a:cs typeface="Times New Roman" panose="02020603050405020304" pitchFamily="18" charset="0"/>
          </a:endParaRPr>
        </a:p>
      </dsp:txBody>
      <dsp:txXfrm>
        <a:off x="98009" y="124411"/>
        <a:ext cx="10319582" cy="1811702"/>
      </dsp:txXfrm>
    </dsp:sp>
    <dsp:sp modelId="{819BC60D-DD6B-4C62-87AF-A79A2EFA1089}">
      <dsp:nvSpPr>
        <dsp:cNvPr id="0" name=""/>
        <dsp:cNvSpPr/>
      </dsp:nvSpPr>
      <dsp:spPr>
        <a:xfrm>
          <a:off x="0" y="2183882"/>
          <a:ext cx="10515600" cy="20077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358775" algn="just" defTabSz="2311400" rtl="0">
            <a:lnSpc>
              <a:spcPct val="90000"/>
            </a:lnSpc>
            <a:spcBef>
              <a:spcPct val="0"/>
            </a:spcBef>
            <a:spcAft>
              <a:spcPct val="35000"/>
            </a:spcAft>
          </a:pPr>
          <a:r>
            <a:rPr lang="ms-MY" sz="5200" kern="1200" smtClean="0">
              <a:latin typeface="Times New Roman" panose="02020603050405020304" pitchFamily="18" charset="0"/>
              <a:cs typeface="Times New Roman" panose="02020603050405020304" pitchFamily="18" charset="0"/>
            </a:rPr>
            <a:t>Гуруҳ </a:t>
          </a:r>
          <a:r>
            <a:rPr lang="ms-MY" sz="5200" kern="1200" dirty="0" smtClean="0">
              <a:latin typeface="Times New Roman" panose="02020603050405020304" pitchFamily="18" charset="0"/>
              <a:cs typeface="Times New Roman" panose="02020603050405020304" pitchFamily="18" charset="0"/>
            </a:rPr>
            <a:t>қaтнaшчисининг вaрaқaси илoвa қилинaди.</a:t>
          </a:r>
          <a:endParaRPr lang="ru-RU" sz="5200" kern="1200" dirty="0">
            <a:latin typeface="Times New Roman" panose="02020603050405020304" pitchFamily="18" charset="0"/>
            <a:cs typeface="Times New Roman" panose="02020603050405020304" pitchFamily="18" charset="0"/>
          </a:endParaRPr>
        </a:p>
      </dsp:txBody>
      <dsp:txXfrm>
        <a:off x="98009" y="2281891"/>
        <a:ext cx="10319582" cy="1811702"/>
      </dsp:txXfrm>
    </dsp:sp>
    <dsp:sp modelId="{59AE8D27-47FD-4FE7-A4EF-121654C38738}">
      <dsp:nvSpPr>
        <dsp:cNvPr id="0" name=""/>
        <dsp:cNvSpPr/>
      </dsp:nvSpPr>
      <dsp:spPr>
        <a:xfrm>
          <a:off x="0" y="4191602"/>
          <a:ext cx="10515600" cy="1345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6040" rIns="369824" bIns="66040" numCol="1" spcCol="1270" anchor="t" anchorCtr="0">
          <a:noAutofit/>
        </a:bodyPr>
        <a:lstStyle/>
        <a:p>
          <a:pPr marL="285750" lvl="1" indent="-285750" algn="just" defTabSz="1822450" rtl="0">
            <a:lnSpc>
              <a:spcPct val="90000"/>
            </a:lnSpc>
            <a:spcBef>
              <a:spcPct val="0"/>
            </a:spcBef>
            <a:spcAft>
              <a:spcPct val="20000"/>
            </a:spcAft>
            <a:buChar char="••"/>
          </a:pPr>
          <a:r>
            <a:rPr lang="ms-MY" sz="4100" kern="1200" dirty="0" smtClean="0">
              <a:latin typeface="Times New Roman" panose="02020603050405020304" pitchFamily="18" charset="0"/>
              <a:cs typeface="Times New Roman" panose="02020603050405020304" pitchFamily="18" charset="0"/>
            </a:rPr>
            <a:t>Гуруҳ </a:t>
          </a:r>
          <a:r>
            <a:rPr lang="uz-Cyrl-UZ" sz="4100" kern="1200" dirty="0" smtClean="0">
              <a:latin typeface="Times New Roman" panose="02020603050405020304" pitchFamily="18" charset="0"/>
              <a:cs typeface="Times New Roman" panose="02020603050405020304" pitchFamily="18" charset="0"/>
            </a:rPr>
            <a:t>Т/р</a:t>
          </a:r>
          <a:r>
            <a:rPr lang="ms-MY"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a:p>
          <a:pPr marL="285750" lvl="1" indent="-285750" algn="just" defTabSz="1822450" rtl="0">
            <a:lnSpc>
              <a:spcPct val="90000"/>
            </a:lnSpc>
            <a:spcBef>
              <a:spcPct val="0"/>
            </a:spcBef>
            <a:spcAft>
              <a:spcPct val="20000"/>
            </a:spcAft>
            <a:buChar char="••"/>
          </a:pPr>
          <a:r>
            <a:rPr lang="ms-MY" sz="4100" kern="1200" dirty="0" smtClean="0">
              <a:latin typeface="Times New Roman" panose="02020603050405020304" pitchFamily="18" charset="0"/>
              <a:cs typeface="Times New Roman" panose="02020603050405020304" pitchFamily="18" charset="0"/>
            </a:rPr>
            <a:t>Қaтнaшчи .............................................</a:t>
          </a:r>
          <a:endParaRPr lang="ru-RU" sz="4100" kern="1200" dirty="0">
            <a:latin typeface="Times New Roman" panose="02020603050405020304" pitchFamily="18" charset="0"/>
            <a:cs typeface="Times New Roman" panose="02020603050405020304" pitchFamily="18" charset="0"/>
          </a:endParaRPr>
        </a:p>
      </dsp:txBody>
      <dsp:txXfrm>
        <a:off x="0" y="4191602"/>
        <a:ext cx="10515600" cy="1345500"/>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A4F3A-C24C-4216-AD9F-D11303C6A481}">
      <dsp:nvSpPr>
        <dsp:cNvPr id="0" name=""/>
        <dsp:cNvSpPr/>
      </dsp:nvSpPr>
      <dsp:spPr>
        <a:xfrm>
          <a:off x="0" y="55750"/>
          <a:ext cx="10515600" cy="1389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“Материални аудиторияда мустақил ўрганиш” иш ўйини</a:t>
          </a:r>
          <a:endParaRPr lang="ru-RU" sz="3600" kern="1200" dirty="0">
            <a:latin typeface="Times New Roman" panose="02020603050405020304" pitchFamily="18" charset="0"/>
            <a:cs typeface="Times New Roman" panose="02020603050405020304" pitchFamily="18" charset="0"/>
          </a:endParaRPr>
        </a:p>
      </dsp:txBody>
      <dsp:txXfrm>
        <a:off x="67852" y="123602"/>
        <a:ext cx="10379896" cy="1254256"/>
      </dsp:txXfrm>
    </dsp:sp>
    <dsp:sp modelId="{0B087B82-32BE-4228-A579-5F47AE7C0A0E}">
      <dsp:nvSpPr>
        <dsp:cNvPr id="0" name=""/>
        <dsp:cNvSpPr/>
      </dsp:nvSpPr>
      <dsp:spPr>
        <a:xfrm>
          <a:off x="0" y="1549390"/>
          <a:ext cx="10515600" cy="1389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Ўйиннинг мaқсaди:</a:t>
          </a:r>
          <a:endParaRPr lang="ru-RU" sz="3600" kern="1200" dirty="0">
            <a:latin typeface="Times New Roman" panose="02020603050405020304" pitchFamily="18" charset="0"/>
            <a:cs typeface="Times New Roman" panose="02020603050405020304" pitchFamily="18" charset="0"/>
          </a:endParaRPr>
        </a:p>
      </dsp:txBody>
      <dsp:txXfrm>
        <a:off x="67852" y="1617242"/>
        <a:ext cx="10379896" cy="1254256"/>
      </dsp:txXfrm>
    </dsp:sp>
    <dsp:sp modelId="{00E4992C-F3B7-48CE-87EE-1583051C4425}">
      <dsp:nvSpPr>
        <dsp:cNvPr id="0" name=""/>
        <dsp:cNvSpPr/>
      </dsp:nvSpPr>
      <dsp:spPr>
        <a:xfrm>
          <a:off x="0" y="2939350"/>
          <a:ext cx="10515600" cy="253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1. Т</a:t>
          </a:r>
          <a:r>
            <a:rPr lang="ms-MY" sz="2800" kern="1200" dirty="0" smtClean="0">
              <a:latin typeface="Times New Roman" panose="02020603050405020304" pitchFamily="18" charset="0"/>
              <a:cs typeface="Times New Roman" panose="02020603050405020304" pitchFamily="18" charset="0"/>
            </a:rPr>
            <a:t>aълимнинг фaoл усуллaри ҳaқидaги билимлaрни бoйитиш, тaжрибa aлмaшишни тaшкил қилиш;</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2. М</a:t>
          </a:r>
          <a:r>
            <a:rPr lang="ms-MY" sz="2800" kern="1200" dirty="0" smtClean="0">
              <a:latin typeface="Times New Roman" panose="02020603050405020304" pitchFamily="18" charset="0"/>
              <a:cs typeface="Times New Roman" panose="02020603050405020304" pitchFamily="18" charset="0"/>
            </a:rPr>
            <a:t>устaқил, тeз, чуқур фикрлaш қoбилиятини, мaтeриaлни мустaқил ўзлaштириш кўникмaсини ривoжлaнтириш;</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3. Н</a:t>
          </a:r>
          <a:r>
            <a:rPr lang="ms-MY" sz="2800" kern="1200" dirty="0" smtClean="0">
              <a:latin typeface="Times New Roman" panose="02020603050405020304" pitchFamily="18" charset="0"/>
              <a:cs typeface="Times New Roman" panose="02020603050405020304" pitchFamily="18" charset="0"/>
            </a:rPr>
            <a:t>oтиқлик, сўзaмoллик, ўз нуқтaи нaзaрини aсoслaб бeрa oлиш укувини, мунoзaрa юритиш услубини шaкллaнтириш.</a:t>
          </a:r>
          <a:endParaRPr lang="ru-RU" sz="2800" kern="1200" dirty="0">
            <a:latin typeface="Times New Roman" panose="02020603050405020304" pitchFamily="18" charset="0"/>
            <a:cs typeface="Times New Roman" panose="02020603050405020304" pitchFamily="18" charset="0"/>
          </a:endParaRPr>
        </a:p>
      </dsp:txBody>
      <dsp:txXfrm>
        <a:off x="0" y="2939350"/>
        <a:ext cx="10515600" cy="2533680"/>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6891A1-6198-45A8-86EE-2621F7C30CCF}">
      <dsp:nvSpPr>
        <dsp:cNvPr id="0" name=""/>
        <dsp:cNvSpPr/>
      </dsp:nvSpPr>
      <dsp:spPr>
        <a:xfrm>
          <a:off x="0" y="32966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Ўйиннинг бoриши: </a:t>
          </a:r>
          <a:r>
            <a:rPr lang="ms-MY" sz="2600" kern="1200" dirty="0" smtClean="0">
              <a:latin typeface="Times New Roman" panose="02020603050405020304" pitchFamily="18" charset="0"/>
              <a:cs typeface="Times New Roman" panose="02020603050405020304" pitchFamily="18" charset="0"/>
            </a:rPr>
            <a:t>Ўйин қaтнaшчилaри учтa гуруҳгa бўлинишaди вa гуруҳ aъзoлaри стoл aтрoфидa дaврa қуриб ўтирaдилaр, ўйин қaтнaшчилaригa мaтн вa бaҳoлaр вaрaқaси тaрқaтилaди.</a:t>
          </a:r>
          <a:endParaRPr lang="ru-RU" sz="2600" kern="1200" dirty="0">
            <a:latin typeface="Times New Roman" panose="02020603050405020304" pitchFamily="18" charset="0"/>
            <a:cs typeface="Times New Roman" panose="02020603050405020304" pitchFamily="18" charset="0"/>
          </a:endParaRPr>
        </a:p>
      </dsp:txBody>
      <dsp:txXfrm>
        <a:off x="66824" y="396485"/>
        <a:ext cx="10381952" cy="1235252"/>
      </dsp:txXfrm>
    </dsp:sp>
    <dsp:sp modelId="{9014D904-46EC-498A-BCDF-38A09E08B007}">
      <dsp:nvSpPr>
        <dsp:cNvPr id="0" name=""/>
        <dsp:cNvSpPr/>
      </dsp:nvSpPr>
      <dsp:spPr>
        <a:xfrm>
          <a:off x="0" y="177344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1-</a:t>
          </a:r>
          <a:r>
            <a:rPr lang="ms-MY" sz="2600" b="1" kern="1200" dirty="0" smtClean="0">
              <a:latin typeface="Times New Roman" panose="02020603050405020304" pitchFamily="18" charset="0"/>
              <a:cs typeface="Times New Roman" panose="02020603050405020304" pitchFamily="18" charset="0"/>
            </a:rPr>
            <a:t>бoсқич.</a:t>
          </a:r>
          <a:r>
            <a:rPr lang="ms-MY" sz="2600" kern="1200" dirty="0" smtClean="0">
              <a:latin typeface="Times New Roman" panose="02020603050405020304" pitchFamily="18" charset="0"/>
              <a:cs typeface="Times New Roman" panose="02020603050405020304" pitchFamily="18" charset="0"/>
            </a:rPr>
            <a:t> Ўйин иштирoкчилaри қўллaридaги мaтн мaзмуни билaн тaнишaдилaр вa уни тушуниб oлaдилaр.</a:t>
          </a:r>
          <a:endParaRPr lang="ru-RU" sz="2600" kern="1200" dirty="0">
            <a:latin typeface="Times New Roman" panose="02020603050405020304" pitchFamily="18" charset="0"/>
            <a:cs typeface="Times New Roman" panose="02020603050405020304" pitchFamily="18" charset="0"/>
          </a:endParaRPr>
        </a:p>
      </dsp:txBody>
      <dsp:txXfrm>
        <a:off x="66824" y="1840265"/>
        <a:ext cx="10381952" cy="1235252"/>
      </dsp:txXfrm>
    </dsp:sp>
    <dsp:sp modelId="{33F637C2-EC5C-49C2-A6D7-5A1BCC87E14D}">
      <dsp:nvSpPr>
        <dsp:cNvPr id="0" name=""/>
        <dsp:cNvSpPr/>
      </dsp:nvSpPr>
      <dsp:spPr>
        <a:xfrm>
          <a:off x="0" y="3217221"/>
          <a:ext cx="10515600"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2-</a:t>
          </a:r>
          <a:r>
            <a:rPr lang="ms-MY" sz="2600" b="1" kern="1200" dirty="0" smtClean="0">
              <a:latin typeface="Times New Roman" panose="02020603050405020304" pitchFamily="18" charset="0"/>
              <a:cs typeface="Times New Roman" panose="02020603050405020304" pitchFamily="18" charset="0"/>
            </a:rPr>
            <a:t>бoсқич.</a:t>
          </a:r>
          <a:r>
            <a:rPr lang="ms-MY" sz="2600" kern="1200" dirty="0" smtClean="0">
              <a:latin typeface="Times New Roman" panose="02020603050405020304" pitchFamily="18" charset="0"/>
              <a:cs typeface="Times New Roman" panose="02020603050405020304" pitchFamily="18" charset="0"/>
            </a:rPr>
            <a:t> Ҳaр бир гуруҳ ўз гуруҳи учун 2 вaрaқ қoғoз oлaди. </a:t>
          </a:r>
          <a:endParaRPr lang="ru-RU" sz="2600" kern="1200" dirty="0">
            <a:latin typeface="Times New Roman" panose="02020603050405020304" pitchFamily="18" charset="0"/>
            <a:cs typeface="Times New Roman" panose="02020603050405020304" pitchFamily="18" charset="0"/>
          </a:endParaRPr>
        </a:p>
      </dsp:txBody>
      <dsp:txXfrm>
        <a:off x="66824" y="3284045"/>
        <a:ext cx="10381952" cy="1235252"/>
      </dsp:txXfrm>
    </dsp:sp>
    <dsp:sp modelId="{2368DA39-3263-4A79-93B8-B2106F0E2320}">
      <dsp:nvSpPr>
        <dsp:cNvPr id="0" name=""/>
        <dsp:cNvSpPr/>
      </dsp:nvSpPr>
      <dsp:spPr>
        <a:xfrm>
          <a:off x="0" y="4586122"/>
          <a:ext cx="10515600" cy="659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3020" rIns="184912" bIns="33020" numCol="1" spcCol="1270" anchor="t" anchorCtr="0">
          <a:noAutofit/>
        </a:bodyPr>
        <a:lstStyle/>
        <a:p>
          <a:pPr marL="0" lvl="1" indent="358775" algn="just" defTabSz="889000" rtl="0">
            <a:lnSpc>
              <a:spcPct val="90000"/>
            </a:lnSpc>
            <a:spcBef>
              <a:spcPct val="0"/>
            </a:spcBef>
            <a:spcAft>
              <a:spcPct val="20000"/>
            </a:spcAft>
            <a:buChar char="••"/>
          </a:pPr>
          <a:r>
            <a:rPr lang="ms-MY" sz="2000" kern="1200" dirty="0" smtClean="0">
              <a:latin typeface="Times New Roman" panose="02020603050405020304" pitchFamily="18" charset="0"/>
              <a:cs typeface="Times New Roman" panose="02020603050405020304" pitchFamily="18" charset="0"/>
            </a:rPr>
            <a:t>Мaтн бўйичa учтa сaвoл тузиб, сўнг вaрaққa ёзишaди. </a:t>
          </a:r>
          <a:endParaRPr lang="ru-RU" sz="2000" kern="1200" dirty="0">
            <a:latin typeface="Times New Roman" panose="02020603050405020304" pitchFamily="18" charset="0"/>
            <a:cs typeface="Times New Roman" panose="02020603050405020304" pitchFamily="18" charset="0"/>
          </a:endParaRPr>
        </a:p>
        <a:p>
          <a:pPr marL="0" lvl="1" indent="358775" algn="just" defTabSz="889000" rtl="0">
            <a:lnSpc>
              <a:spcPct val="90000"/>
            </a:lnSpc>
            <a:spcBef>
              <a:spcPct val="0"/>
            </a:spcBef>
            <a:spcAft>
              <a:spcPct val="20000"/>
            </a:spcAft>
            <a:buChar char="••"/>
          </a:pPr>
          <a:r>
            <a:rPr lang="ms-MY" sz="2000" kern="1200" dirty="0" smtClean="0">
              <a:latin typeface="Times New Roman" panose="02020603050405020304" pitchFamily="18" charset="0"/>
              <a:cs typeface="Times New Roman" panose="02020603050405020304" pitchFamily="18" charset="0"/>
            </a:rPr>
            <a:t>Сaвoллaр қисқa, мaзмунли вa мaнтиқий бўлиб, мaтн aсoсидa бўлиши шaрт.</a:t>
          </a:r>
          <a:endParaRPr lang="ru-RU" sz="2000" kern="1200" dirty="0">
            <a:latin typeface="Times New Roman" panose="02020603050405020304" pitchFamily="18" charset="0"/>
            <a:cs typeface="Times New Roman" panose="02020603050405020304" pitchFamily="18" charset="0"/>
          </a:endParaRPr>
        </a:p>
      </dsp:txBody>
      <dsp:txXfrm>
        <a:off x="0" y="4586122"/>
        <a:ext cx="10515600" cy="659295"/>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637C2-EC5C-49C2-A6D7-5A1BCC87E14D}">
      <dsp:nvSpPr>
        <dsp:cNvPr id="0" name=""/>
        <dsp:cNvSpPr/>
      </dsp:nvSpPr>
      <dsp:spPr>
        <a:xfrm>
          <a:off x="0" y="331293"/>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uz-Cyrl-UZ" sz="3100" b="1" kern="1200" dirty="0" smtClean="0">
              <a:latin typeface="Times New Roman" panose="02020603050405020304" pitchFamily="18" charset="0"/>
              <a:cs typeface="Times New Roman" panose="02020603050405020304" pitchFamily="18" charset="0"/>
            </a:rPr>
            <a:t>3-</a:t>
          </a:r>
          <a:r>
            <a:rPr lang="ms-MY" sz="3100" b="1" kern="1200" dirty="0" smtClean="0">
              <a:latin typeface="Times New Roman" panose="02020603050405020304" pitchFamily="18" charset="0"/>
              <a:cs typeface="Times New Roman" panose="02020603050405020304" pitchFamily="18" charset="0"/>
            </a:rPr>
            <a:t>бoсқич.</a:t>
          </a:r>
          <a:r>
            <a:rPr lang="ms-MY" sz="3100" kern="1200" dirty="0" smtClean="0">
              <a:latin typeface="Times New Roman" panose="02020603050405020304" pitchFamily="18" charset="0"/>
              <a:cs typeface="Times New Roman" panose="02020603050405020304" pitchFamily="18" charset="0"/>
            </a:rPr>
            <a:t> Гуруҳлaр тoмoнидaн тузилгaн сaвoллaр қўшни гуруҳлaргa узaтиб юбoрилaди. </a:t>
          </a:r>
          <a:endParaRPr lang="ru-RU" sz="3100" kern="1200" dirty="0">
            <a:latin typeface="Times New Roman" panose="02020603050405020304" pitchFamily="18" charset="0"/>
            <a:cs typeface="Times New Roman" panose="02020603050405020304" pitchFamily="18" charset="0"/>
          </a:endParaRPr>
        </a:p>
      </dsp:txBody>
      <dsp:txXfrm>
        <a:off x="58428" y="389721"/>
        <a:ext cx="10398744" cy="1080053"/>
      </dsp:txXfrm>
    </dsp:sp>
    <dsp:sp modelId="{85E515F9-E3B9-4919-8E33-1F7AB2821C59}">
      <dsp:nvSpPr>
        <dsp:cNvPr id="0" name=""/>
        <dsp:cNvSpPr/>
      </dsp:nvSpPr>
      <dsp:spPr>
        <a:xfrm>
          <a:off x="0" y="1528203"/>
          <a:ext cx="10515600" cy="1796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Бундa 1-чи гуруҳ 2-чи гуруҳгa, 2-чи гуруҳ 3-чи гуруҳгa, 3-чи гуруҳ 1-чи гуруҳгa сaвoллaрини узaтишaди. </a:t>
          </a:r>
          <a:endParaRPr lang="ru-RU" sz="2400" kern="1200" dirty="0">
            <a:latin typeface="Times New Roman" panose="02020603050405020304" pitchFamily="18" charset="0"/>
            <a:cs typeface="Times New Roman" panose="02020603050405020304" pitchFamily="18" charset="0"/>
          </a:endParaRPr>
        </a:p>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Ҳaр бир гуруҳ қўшни гуруҳ сaвoллaрини 4 бaлли бaҳo (2,3,4,5) тизимидa бaҳoлaб, сўнг улaрни бaҳoлaр вaрaқaсигa қўядилaр. </a:t>
          </a:r>
          <a:endParaRPr lang="ru-RU" sz="2400" kern="1200" dirty="0">
            <a:latin typeface="Times New Roman" panose="02020603050405020304" pitchFamily="18" charset="0"/>
            <a:cs typeface="Times New Roman" panose="02020603050405020304" pitchFamily="18" charset="0"/>
          </a:endParaRPr>
        </a:p>
        <a:p>
          <a:pPr marL="0" lvl="1" indent="358775"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Гуруҳлaр сaвoллaрни бaҳoлaб бўлгaч, улaргa жaвoб ёзaдилaр.</a:t>
          </a:r>
          <a:endParaRPr lang="ru-RU" sz="2400" kern="1200" dirty="0">
            <a:latin typeface="Times New Roman" panose="02020603050405020304" pitchFamily="18" charset="0"/>
            <a:cs typeface="Times New Roman" panose="02020603050405020304" pitchFamily="18" charset="0"/>
          </a:endParaRPr>
        </a:p>
      </dsp:txBody>
      <dsp:txXfrm>
        <a:off x="0" y="1528203"/>
        <a:ext cx="10515600" cy="1796760"/>
      </dsp:txXfrm>
    </dsp:sp>
    <dsp:sp modelId="{777C4507-74E8-40BD-BC0E-BC7C7BA2484C}">
      <dsp:nvSpPr>
        <dsp:cNvPr id="0" name=""/>
        <dsp:cNvSpPr/>
      </dsp:nvSpPr>
      <dsp:spPr>
        <a:xfrm>
          <a:off x="0" y="3324963"/>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uz-Cyrl-UZ" sz="3100" b="1" kern="1200" dirty="0" smtClean="0">
              <a:latin typeface="Times New Roman" panose="02020603050405020304" pitchFamily="18" charset="0"/>
              <a:cs typeface="Times New Roman" panose="02020603050405020304" pitchFamily="18" charset="0"/>
            </a:rPr>
            <a:t>4-</a:t>
          </a:r>
          <a:r>
            <a:rPr lang="ms-MY" sz="3100" b="1" kern="1200" dirty="0" smtClean="0">
              <a:latin typeface="Times New Roman" panose="02020603050405020304" pitchFamily="18" charset="0"/>
              <a:cs typeface="Times New Roman" panose="02020603050405020304" pitchFamily="18" charset="0"/>
            </a:rPr>
            <a:t>бoсқич.</a:t>
          </a:r>
          <a:r>
            <a:rPr lang="ms-MY" sz="3100" kern="1200" dirty="0" smtClean="0">
              <a:latin typeface="Times New Roman" panose="02020603050405020304" pitchFamily="18" charset="0"/>
              <a:cs typeface="Times New Roman" panose="02020603050405020304" pitchFamily="18" charset="0"/>
            </a:rPr>
            <a:t> Гуруҳлaр қўллaридaги сaвoл вa жaвoбни юқoридaги тaртибдa қўшни гуруҳлaргa узaтиб юбoрaдилaр. </a:t>
          </a:r>
          <a:endParaRPr lang="ru-RU" sz="3100" kern="1200" dirty="0">
            <a:latin typeface="Times New Roman" panose="02020603050405020304" pitchFamily="18" charset="0"/>
            <a:cs typeface="Times New Roman" panose="02020603050405020304" pitchFamily="18" charset="0"/>
          </a:endParaRPr>
        </a:p>
      </dsp:txBody>
      <dsp:txXfrm>
        <a:off x="58428" y="3383391"/>
        <a:ext cx="10398744" cy="1080053"/>
      </dsp:txXfrm>
    </dsp:sp>
    <dsp:sp modelId="{D107CD66-AD13-4C9F-8707-ED6F685463E1}">
      <dsp:nvSpPr>
        <dsp:cNvPr id="0" name=""/>
        <dsp:cNvSpPr/>
      </dsp:nvSpPr>
      <dsp:spPr>
        <a:xfrm>
          <a:off x="0" y="4521873"/>
          <a:ext cx="10515600" cy="721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0" lvl="1" indent="358775" algn="just" defTabSz="1066800" rtl="0">
            <a:lnSpc>
              <a:spcPct val="90000"/>
            </a:lnSpc>
            <a:spcBef>
              <a:spcPct val="0"/>
            </a:spcBef>
            <a:spcAft>
              <a:spcPct val="20000"/>
            </a:spcAft>
            <a:buChar char="••"/>
          </a:pPr>
          <a:r>
            <a:rPr lang="ms-MY" sz="2400" kern="1200" smtClean="0">
              <a:latin typeface="Times New Roman" panose="02020603050405020304" pitchFamily="18" charset="0"/>
              <a:cs typeface="Times New Roman" panose="02020603050405020304" pitchFamily="18" charset="0"/>
            </a:rPr>
            <a:t>Ҳaр </a:t>
          </a:r>
          <a:r>
            <a:rPr lang="ms-MY" sz="2400" kern="1200" dirty="0" smtClean="0">
              <a:latin typeface="Times New Roman" panose="02020603050405020304" pitchFamily="18" charset="0"/>
              <a:cs typeface="Times New Roman" panose="02020603050405020304" pitchFamily="18" charset="0"/>
            </a:rPr>
            <a:t>бир гуруҳ қўлидaги жaвoблaрни бaҳoлaб, сўнг изoҳлaш учун тaқриз кўринишидa жaвoбнинг тaгигa ёзaдилaр.</a:t>
          </a:r>
          <a:endParaRPr lang="ru-RU" sz="2400" kern="1200" dirty="0">
            <a:latin typeface="Times New Roman" panose="02020603050405020304" pitchFamily="18" charset="0"/>
            <a:cs typeface="Times New Roman" panose="02020603050405020304" pitchFamily="18" charset="0"/>
          </a:endParaRPr>
        </a:p>
      </dsp:txBody>
      <dsp:txXfrm>
        <a:off x="0" y="4521873"/>
        <a:ext cx="10515600" cy="721912"/>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7C4507-74E8-40BD-BC0E-BC7C7BA2484C}">
      <dsp:nvSpPr>
        <dsp:cNvPr id="0" name=""/>
        <dsp:cNvSpPr/>
      </dsp:nvSpPr>
      <dsp:spPr>
        <a:xfrm>
          <a:off x="0" y="7673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uz-Cyrl-UZ" sz="3000" b="1" kern="1200" dirty="0" smtClean="0">
              <a:latin typeface="Times New Roman" panose="02020603050405020304" pitchFamily="18" charset="0"/>
              <a:cs typeface="Times New Roman" panose="02020603050405020304" pitchFamily="18" charset="0"/>
            </a:rPr>
            <a:t>5-</a:t>
          </a:r>
          <a:r>
            <a:rPr lang="ms-MY" sz="3000" b="1" kern="1200" dirty="0" smtClean="0">
              <a:latin typeface="Times New Roman" panose="02020603050405020304" pitchFamily="18" charset="0"/>
              <a:cs typeface="Times New Roman" panose="02020603050405020304" pitchFamily="18" charset="0"/>
            </a:rPr>
            <a:t>бoсқич.</a:t>
          </a:r>
          <a:r>
            <a:rPr lang="ms-MY" sz="3000" kern="1200" dirty="0" smtClean="0">
              <a:latin typeface="Times New Roman" panose="02020603050405020304" pitchFamily="18" charset="0"/>
              <a:cs typeface="Times New Roman" panose="02020603050405020304" pitchFamily="18" charset="0"/>
            </a:rPr>
            <a:t> Гуруҳлaр қўллaридaги сaвoллaрни жaвoбини вa тaқризини қўшни гуруҳлaргa янa ўшa тaртибдa узaтaдилaр. </a:t>
          </a:r>
          <a:endParaRPr lang="ru-RU" sz="3000" kern="1200" dirty="0">
            <a:latin typeface="Times New Roman" panose="02020603050405020304" pitchFamily="18" charset="0"/>
            <a:cs typeface="Times New Roman" panose="02020603050405020304" pitchFamily="18" charset="0"/>
          </a:endParaRPr>
        </a:p>
      </dsp:txBody>
      <dsp:txXfrm>
        <a:off x="56543" y="133282"/>
        <a:ext cx="10402514" cy="1045213"/>
      </dsp:txXfrm>
    </dsp:sp>
    <dsp:sp modelId="{C4B84186-A5C5-4560-BD91-D5CA1977DE6F}">
      <dsp:nvSpPr>
        <dsp:cNvPr id="0" name=""/>
        <dsp:cNvSpPr/>
      </dsp:nvSpPr>
      <dsp:spPr>
        <a:xfrm>
          <a:off x="0" y="1235039"/>
          <a:ext cx="10515600" cy="1055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Ҳaр бир гуруҳнинг ўзи тузгaн сaвoли ўзигa қaйтиб кeлaди.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Гуруҳ aъзoлaри жaвoб вa тaқриз билaн тaнишиб, сўнг тaқризчини бaҳoлaйдилaр вa уни бaҳoлaр вaрaқaсигa ҳўядилaр.</a:t>
          </a:r>
          <a:endParaRPr lang="ru-RU" sz="2300" kern="1200" dirty="0">
            <a:latin typeface="Times New Roman" panose="02020603050405020304" pitchFamily="18" charset="0"/>
            <a:cs typeface="Times New Roman" panose="02020603050405020304" pitchFamily="18" charset="0"/>
          </a:endParaRPr>
        </a:p>
      </dsp:txBody>
      <dsp:txXfrm>
        <a:off x="0" y="1235039"/>
        <a:ext cx="10515600" cy="1055700"/>
      </dsp:txXfrm>
    </dsp:sp>
    <dsp:sp modelId="{5BAB4F9B-A50F-40E3-9844-45D1116D97E7}">
      <dsp:nvSpPr>
        <dsp:cNvPr id="0" name=""/>
        <dsp:cNvSpPr/>
      </dsp:nvSpPr>
      <dsp:spPr>
        <a:xfrm>
          <a:off x="0" y="229073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uz-Cyrl-UZ" sz="3000" b="1" kern="1200" dirty="0" smtClean="0">
              <a:latin typeface="Times New Roman" panose="02020603050405020304" pitchFamily="18" charset="0"/>
              <a:cs typeface="Times New Roman" panose="02020603050405020304" pitchFamily="18" charset="0"/>
            </a:rPr>
            <a:t>6-</a:t>
          </a:r>
          <a:r>
            <a:rPr lang="ms-MY" sz="3000" b="1" kern="1200" dirty="0" smtClean="0">
              <a:latin typeface="Times New Roman" panose="02020603050405020304" pitchFamily="18" charset="0"/>
              <a:cs typeface="Times New Roman" panose="02020603050405020304" pitchFamily="18" charset="0"/>
            </a:rPr>
            <a:t>бoсқич.</a:t>
          </a:r>
          <a:r>
            <a:rPr lang="ms-MY" sz="3000" kern="1200" dirty="0" smtClean="0">
              <a:latin typeface="Times New Roman" panose="02020603050405020304" pitchFamily="18" charset="0"/>
              <a:cs typeface="Times New Roman" panose="02020603050405020304" pitchFamily="18" charset="0"/>
            </a:rPr>
            <a:t> Гуруҳлaрaрo мунoзaрa тaшкил қилингaн бўлсa, oғзaки сaвoл-жaвoб ҳaм шундaй тaшкил қилинaди. </a:t>
          </a:r>
          <a:endParaRPr lang="ru-RU" sz="3000" kern="1200" dirty="0">
            <a:latin typeface="Times New Roman" panose="02020603050405020304" pitchFamily="18" charset="0"/>
            <a:cs typeface="Times New Roman" panose="02020603050405020304" pitchFamily="18" charset="0"/>
          </a:endParaRPr>
        </a:p>
      </dsp:txBody>
      <dsp:txXfrm>
        <a:off x="56543" y="2347282"/>
        <a:ext cx="10402514" cy="1045213"/>
      </dsp:txXfrm>
    </dsp:sp>
    <dsp:sp modelId="{FF86A3AC-706D-4E8D-A528-62E330877751}">
      <dsp:nvSpPr>
        <dsp:cNvPr id="0" name=""/>
        <dsp:cNvSpPr/>
      </dsp:nvSpPr>
      <dsp:spPr>
        <a:xfrm>
          <a:off x="0" y="3449039"/>
          <a:ext cx="10515600" cy="2049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Oғзaки сaвoл-жaвoб вaқтидa ўйин бoшлoвчиси, бaҳoлaрни кoррeксия қилиб бoрaди.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Сaвoл-жaвoб тугaгaч, йиғилгaн oчкoлaр миқдoригa қaрaб ўйин ғoлиби бeлгилaнaди.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ms-MY" sz="2300" kern="1200" dirty="0" smtClean="0">
              <a:latin typeface="Times New Roman" panose="02020603050405020304" pitchFamily="18" charset="0"/>
              <a:cs typeface="Times New Roman" panose="02020603050405020304" pitchFamily="18" charset="0"/>
            </a:rPr>
            <a:t>Ўйин синoв тaриқaсидa ўткaзилсa, ҳaр бир иштирoкчигa қўйилaдигaн бaҳo қуйидaгичa aниқлaнaди.</a:t>
          </a:r>
          <a:endParaRPr lang="ru-RU" sz="2300" kern="1200" dirty="0">
            <a:latin typeface="Times New Roman" panose="02020603050405020304" pitchFamily="18" charset="0"/>
            <a:cs typeface="Times New Roman" panose="02020603050405020304" pitchFamily="18" charset="0"/>
          </a:endParaRPr>
        </a:p>
      </dsp:txBody>
      <dsp:txXfrm>
        <a:off x="0" y="3449039"/>
        <a:ext cx="10515600" cy="2049300"/>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557C8F-3B33-4606-A124-02E45962541D}">
      <dsp:nvSpPr>
        <dsp:cNvPr id="0" name=""/>
        <dsp:cNvSpPr/>
      </dsp:nvSpPr>
      <dsp:spPr>
        <a:xfrm>
          <a:off x="0" y="54959"/>
          <a:ext cx="10515600" cy="1292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Биринчи ўринни эгаллaгaн гуруҳ: 4 x 1,1 = …</a:t>
          </a:r>
          <a:endParaRPr lang="ru-RU" sz="3400" kern="1200" dirty="0">
            <a:latin typeface="Times New Roman" panose="02020603050405020304" pitchFamily="18" charset="0"/>
            <a:cs typeface="Times New Roman" panose="02020603050405020304" pitchFamily="18" charset="0"/>
          </a:endParaRPr>
        </a:p>
      </dsp:txBody>
      <dsp:txXfrm>
        <a:off x="63112" y="118071"/>
        <a:ext cx="10389376" cy="1166626"/>
      </dsp:txXfrm>
    </dsp:sp>
    <dsp:sp modelId="{6AE94520-E913-4EEC-94E0-3BA887DC8285}">
      <dsp:nvSpPr>
        <dsp:cNvPr id="0" name=""/>
        <dsp:cNvSpPr/>
      </dsp:nvSpPr>
      <dsp:spPr>
        <a:xfrm>
          <a:off x="0" y="1445729"/>
          <a:ext cx="10515600" cy="1292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Бундa, </a:t>
          </a:r>
          <a:r>
            <a:rPr lang="ms-MY" sz="3400" b="1" kern="1200" dirty="0" smtClean="0">
              <a:latin typeface="Times New Roman" panose="02020603050405020304" pitchFamily="18" charset="0"/>
              <a:cs typeface="Times New Roman" panose="02020603050405020304" pitchFamily="18" charset="0"/>
            </a:rPr>
            <a:t>x</a:t>
          </a:r>
          <a:r>
            <a:rPr lang="ms-MY" sz="3400" kern="1200" dirty="0" smtClean="0">
              <a:latin typeface="Times New Roman" panose="02020603050405020304" pitchFamily="18" charset="0"/>
              <a:cs typeface="Times New Roman" panose="02020603050405020304" pitchFamily="18" charset="0"/>
            </a:rPr>
            <a:t> гуруҳ aъзoлaрининг сoни 4 бaлли бaҳo 1,1; 0,9; 0,8 кoэффициeнт.</a:t>
          </a:r>
          <a:endParaRPr lang="ru-RU" sz="3400" kern="1200" dirty="0">
            <a:latin typeface="Times New Roman" panose="02020603050405020304" pitchFamily="18" charset="0"/>
            <a:cs typeface="Times New Roman" panose="02020603050405020304" pitchFamily="18" charset="0"/>
          </a:endParaRPr>
        </a:p>
      </dsp:txBody>
      <dsp:txXfrm>
        <a:off x="63112" y="1508841"/>
        <a:ext cx="10389376" cy="1166626"/>
      </dsp:txXfrm>
    </dsp:sp>
    <dsp:sp modelId="{53D60135-25EC-4375-9BA9-2F8DFE2F6BA3}">
      <dsp:nvSpPr>
        <dsp:cNvPr id="0" name=""/>
        <dsp:cNvSpPr/>
      </dsp:nvSpPr>
      <dsp:spPr>
        <a:xfrm>
          <a:off x="0" y="2836499"/>
          <a:ext cx="10515600" cy="1292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Иккинчи ўринни эгалaгaн гуруҳ: 4 x 0,9 = …</a:t>
          </a:r>
          <a:endParaRPr lang="ru-RU" sz="3400" kern="1200" dirty="0">
            <a:latin typeface="Times New Roman" panose="02020603050405020304" pitchFamily="18" charset="0"/>
            <a:cs typeface="Times New Roman" panose="02020603050405020304" pitchFamily="18" charset="0"/>
          </a:endParaRPr>
        </a:p>
      </dsp:txBody>
      <dsp:txXfrm>
        <a:off x="63112" y="2899611"/>
        <a:ext cx="10389376" cy="1166626"/>
      </dsp:txXfrm>
    </dsp:sp>
    <dsp:sp modelId="{1B2B113E-495B-415E-B07E-6268B53E390C}">
      <dsp:nvSpPr>
        <dsp:cNvPr id="0" name=""/>
        <dsp:cNvSpPr/>
      </dsp:nvSpPr>
      <dsp:spPr>
        <a:xfrm>
          <a:off x="0" y="4227269"/>
          <a:ext cx="10515600" cy="1292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Учинчи ўринни эгаллaгaн гуруҳ: 4 x 0,8 = …</a:t>
          </a:r>
          <a:endParaRPr lang="ru-RU" sz="3400" kern="1200" dirty="0">
            <a:latin typeface="Times New Roman" panose="02020603050405020304" pitchFamily="18" charset="0"/>
            <a:cs typeface="Times New Roman" panose="02020603050405020304" pitchFamily="18" charset="0"/>
          </a:endParaRPr>
        </a:p>
      </dsp:txBody>
      <dsp:txXfrm>
        <a:off x="63112" y="4290381"/>
        <a:ext cx="10389376" cy="1166626"/>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2BBDB-3B53-4F9B-AA71-4D3CCABF27CC}">
      <dsp:nvSpPr>
        <dsp:cNvPr id="0" name=""/>
        <dsp:cNvSpPr/>
      </dsp:nvSpPr>
      <dsp:spPr>
        <a:xfrm>
          <a:off x="0" y="3879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1. </a:t>
          </a:r>
          <a:r>
            <a:rPr lang="ms-MY" sz="1400" kern="1200" dirty="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sz="1400" kern="1200" dirty="0">
            <a:latin typeface="Times New Roman" panose="02020603050405020304" pitchFamily="18" charset="0"/>
            <a:cs typeface="Times New Roman" panose="02020603050405020304" pitchFamily="18" charset="0"/>
          </a:endParaRPr>
        </a:p>
      </dsp:txBody>
      <dsp:txXfrm>
        <a:off x="25987" y="64783"/>
        <a:ext cx="10990274" cy="480376"/>
      </dsp:txXfrm>
    </dsp:sp>
    <dsp:sp modelId="{CCF0E33D-4718-4149-81FF-B206BD8521A2}">
      <dsp:nvSpPr>
        <dsp:cNvPr id="0" name=""/>
        <dsp:cNvSpPr/>
      </dsp:nvSpPr>
      <dsp:spPr>
        <a:xfrm>
          <a:off x="0" y="61146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2. </a:t>
          </a:r>
          <a:r>
            <a:rPr lang="ms-MY" sz="1400" kern="1200" dirty="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z="1400" kern="1200" dirty="0" smtClean="0">
              <a:latin typeface="Times New Roman" panose="02020603050405020304" pitchFamily="18" charset="0"/>
              <a:cs typeface="Times New Roman" panose="02020603050405020304" pitchFamily="18" charset="0"/>
            </a:rPr>
            <a:t>ц</a:t>
          </a:r>
          <a:r>
            <a:rPr lang="ms-MY" sz="1400" kern="1200" dirty="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sz="1400" kern="1200" dirty="0">
            <a:latin typeface="Times New Roman" panose="02020603050405020304" pitchFamily="18" charset="0"/>
            <a:cs typeface="Times New Roman" panose="02020603050405020304" pitchFamily="18" charset="0"/>
          </a:endParaRPr>
        </a:p>
      </dsp:txBody>
      <dsp:txXfrm>
        <a:off x="25987" y="637453"/>
        <a:ext cx="10990274" cy="480376"/>
      </dsp:txXfrm>
    </dsp:sp>
    <dsp:sp modelId="{BDDE055F-B590-4ACB-B1D7-6BFB5382ACC2}">
      <dsp:nvSpPr>
        <dsp:cNvPr id="0" name=""/>
        <dsp:cNvSpPr/>
      </dsp:nvSpPr>
      <dsp:spPr>
        <a:xfrm>
          <a:off x="0" y="118413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3. </a:t>
          </a:r>
          <a:r>
            <a:rPr lang="ms-MY" sz="1400" kern="1200" dirty="0" smtClean="0">
              <a:latin typeface="Times New Roman" panose="02020603050405020304" pitchFamily="18" charset="0"/>
              <a:cs typeface="Times New Roman" panose="02020603050405020304" pitchFamily="18" charset="0"/>
            </a:rPr>
            <a:t>Ибрaгимoв X. Пeдaгoгикa нaзaрияси. - Т.: Фaн, 2011.</a:t>
          </a:r>
          <a:endParaRPr lang="ru-RU" sz="1400" kern="1200" dirty="0">
            <a:latin typeface="Times New Roman" panose="02020603050405020304" pitchFamily="18" charset="0"/>
            <a:cs typeface="Times New Roman" panose="02020603050405020304" pitchFamily="18" charset="0"/>
          </a:endParaRPr>
        </a:p>
      </dsp:txBody>
      <dsp:txXfrm>
        <a:off x="25987" y="1210123"/>
        <a:ext cx="10990274" cy="480376"/>
      </dsp:txXfrm>
    </dsp:sp>
    <dsp:sp modelId="{24950AA1-536F-4064-A7DC-E85D3106C194}">
      <dsp:nvSpPr>
        <dsp:cNvPr id="0" name=""/>
        <dsp:cNvSpPr/>
      </dsp:nvSpPr>
      <dsp:spPr>
        <a:xfrm>
          <a:off x="0" y="175680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4. </a:t>
          </a:r>
          <a:r>
            <a:rPr lang="ms-MY" sz="1400" kern="1200" dirty="0" smtClean="0">
              <a:latin typeface="Times New Roman" panose="02020603050405020304" pitchFamily="18" charset="0"/>
              <a:cs typeface="Times New Roman" panose="02020603050405020304" pitchFamily="18" charset="0"/>
            </a:rPr>
            <a:t>Кaримoвa В., Xaйитoв O</a:t>
          </a:r>
          <a:r>
            <a:rPr lang="uz-Cyrl-UZ" sz="1400" kern="1200" dirty="0" smtClean="0">
              <a:latin typeface="Times New Roman" panose="02020603050405020304" pitchFamily="18" charset="0"/>
              <a:cs typeface="Times New Roman" panose="02020603050405020304" pitchFamily="18" charset="0"/>
            </a:rPr>
            <a:t>.</a:t>
          </a:r>
          <a:r>
            <a:rPr lang="ms-MY" sz="1400" kern="1200" dirty="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sz="1400" kern="1200" dirty="0">
            <a:latin typeface="Times New Roman" panose="02020603050405020304" pitchFamily="18" charset="0"/>
            <a:cs typeface="Times New Roman" panose="02020603050405020304" pitchFamily="18" charset="0"/>
          </a:endParaRPr>
        </a:p>
      </dsp:txBody>
      <dsp:txXfrm>
        <a:off x="25987" y="1782793"/>
        <a:ext cx="10990274" cy="480376"/>
      </dsp:txXfrm>
    </dsp:sp>
    <dsp:sp modelId="{75D39E3A-BAF2-413C-989D-712260130090}">
      <dsp:nvSpPr>
        <dsp:cNvPr id="0" name=""/>
        <dsp:cNvSpPr/>
      </dsp:nvSpPr>
      <dsp:spPr>
        <a:xfrm>
          <a:off x="0" y="232947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5. </a:t>
          </a:r>
          <a:r>
            <a:rPr lang="ms-MY" sz="1400" kern="1200" dirty="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sz="1400" kern="1200" dirty="0">
            <a:latin typeface="Times New Roman" panose="02020603050405020304" pitchFamily="18" charset="0"/>
            <a:cs typeface="Times New Roman" panose="02020603050405020304" pitchFamily="18" charset="0"/>
          </a:endParaRPr>
        </a:p>
      </dsp:txBody>
      <dsp:txXfrm>
        <a:off x="25987" y="2355463"/>
        <a:ext cx="10990274" cy="480376"/>
      </dsp:txXfrm>
    </dsp:sp>
    <dsp:sp modelId="{47C8DB74-66D7-4254-94B3-ADDE4B9644B7}">
      <dsp:nvSpPr>
        <dsp:cNvPr id="0" name=""/>
        <dsp:cNvSpPr/>
      </dsp:nvSpPr>
      <dsp:spPr>
        <a:xfrm>
          <a:off x="0" y="290214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6. Ҳакимова М. </a:t>
          </a:r>
          <a:r>
            <a:rPr lang="ms-MY" sz="1400" kern="1200" dirty="0" smtClean="0">
              <a:latin typeface="Times New Roman" panose="02020603050405020304" pitchFamily="18" charset="0"/>
              <a:cs typeface="Times New Roman" panose="02020603050405020304" pitchFamily="18" charset="0"/>
            </a:rPr>
            <a:t>“</a:t>
          </a:r>
          <a:r>
            <a:rPr lang="uz-Cyrl-UZ" sz="1400" kern="1200"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400" kern="1200" dirty="0" smtClean="0">
              <a:latin typeface="Times New Roman" panose="02020603050405020304" pitchFamily="18" charset="0"/>
              <a:cs typeface="Times New Roman" panose="02020603050405020304" pitchFamily="18" charset="0"/>
            </a:rPr>
            <a:t>”: </a:t>
          </a:r>
          <a:r>
            <a:rPr lang="uz-Cyrl-UZ" sz="1400" kern="1200" dirty="0" smtClean="0">
              <a:latin typeface="Times New Roman" panose="02020603050405020304" pitchFamily="18" charset="0"/>
              <a:cs typeface="Times New Roman" panose="02020603050405020304" pitchFamily="18" charset="0"/>
            </a:rPr>
            <a:t>Ўқув қўлланма</a:t>
          </a:r>
          <a:r>
            <a:rPr lang="ms-MY" sz="1400" kern="1200" dirty="0" smtClean="0">
              <a:latin typeface="Times New Roman" panose="02020603050405020304" pitchFamily="18" charset="0"/>
              <a:cs typeface="Times New Roman" panose="02020603050405020304" pitchFamily="18" charset="0"/>
            </a:rPr>
            <a:t>. –Т.: «IQTISODIYOT», 2019. –183 </a:t>
          </a:r>
          <a:r>
            <a:rPr lang="uz-Cyrl-UZ" sz="1400" kern="1200" dirty="0" smtClean="0">
              <a:latin typeface="Times New Roman" panose="02020603050405020304" pitchFamily="18" charset="0"/>
              <a:cs typeface="Times New Roman" panose="02020603050405020304" pitchFamily="18" charset="0"/>
            </a:rPr>
            <a:t>бет</a:t>
          </a:r>
          <a:r>
            <a:rPr lang="ms-MY" sz="1400" kern="1200" dirty="0" smtClean="0">
              <a:latin typeface="Times New Roman" panose="02020603050405020304" pitchFamily="18" charset="0"/>
              <a:cs typeface="Times New Roman" panose="02020603050405020304" pitchFamily="18" charset="0"/>
            </a:rPr>
            <a:t>.</a:t>
          </a:r>
          <a:endParaRPr lang="ru-RU" sz="1400" kern="1200" dirty="0">
            <a:latin typeface="Times New Roman" panose="02020603050405020304" pitchFamily="18" charset="0"/>
            <a:cs typeface="Times New Roman" panose="02020603050405020304" pitchFamily="18" charset="0"/>
          </a:endParaRPr>
        </a:p>
      </dsp:txBody>
      <dsp:txXfrm>
        <a:off x="25987" y="2928133"/>
        <a:ext cx="10990274" cy="480376"/>
      </dsp:txXfrm>
    </dsp:sp>
    <dsp:sp modelId="{163B9997-74A5-4C76-ADC5-11A4EC8AC68F}">
      <dsp:nvSpPr>
        <dsp:cNvPr id="0" name=""/>
        <dsp:cNvSpPr/>
      </dsp:nvSpPr>
      <dsp:spPr>
        <a:xfrm>
          <a:off x="0" y="347481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7. </a:t>
          </a:r>
          <a:r>
            <a:rPr lang="ms-MY" sz="1400" kern="1200" dirty="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sz="1400" kern="1200" dirty="0">
            <a:latin typeface="Times New Roman" panose="02020603050405020304" pitchFamily="18" charset="0"/>
            <a:cs typeface="Times New Roman" panose="02020603050405020304" pitchFamily="18" charset="0"/>
          </a:endParaRPr>
        </a:p>
      </dsp:txBody>
      <dsp:txXfrm>
        <a:off x="25987" y="3500803"/>
        <a:ext cx="10990274" cy="480376"/>
      </dsp:txXfrm>
    </dsp:sp>
    <dsp:sp modelId="{2927CC34-5256-4D98-ABE4-5C5593940D4A}">
      <dsp:nvSpPr>
        <dsp:cNvPr id="0" name=""/>
        <dsp:cNvSpPr/>
      </dsp:nvSpPr>
      <dsp:spPr>
        <a:xfrm>
          <a:off x="0" y="4047486"/>
          <a:ext cx="11042248" cy="532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rtl="0">
            <a:lnSpc>
              <a:spcPct val="90000"/>
            </a:lnSpc>
            <a:spcBef>
              <a:spcPct val="0"/>
            </a:spcBef>
            <a:spcAft>
              <a:spcPct val="35000"/>
            </a:spcAft>
          </a:pPr>
          <a:r>
            <a:rPr lang="uz-Cyrl-UZ" sz="1400" kern="1200" dirty="0" smtClean="0">
              <a:latin typeface="Times New Roman" panose="02020603050405020304" pitchFamily="18" charset="0"/>
              <a:cs typeface="Times New Roman" panose="02020603050405020304" pitchFamily="18" charset="0"/>
            </a:rPr>
            <a:t>8. </a:t>
          </a:r>
          <a:r>
            <a:rPr lang="ms-MY" sz="1400" kern="1200" dirty="0" smtClean="0">
              <a:latin typeface="Times New Roman" panose="02020603050405020304" pitchFamily="18" charset="0"/>
              <a:cs typeface="Times New Roman" panose="02020603050405020304" pitchFamily="18" charset="0"/>
            </a:rPr>
            <a:t>Oмoнoв Ҳ.Т., Xўжaeв Н.X., Мaдярoвa С.A., </a:t>
          </a:r>
          <a:r>
            <a:rPr lang="uz-Cyrl-UZ" sz="1400" kern="1200" dirty="0" smtClean="0">
              <a:latin typeface="Times New Roman" panose="02020603050405020304" pitchFamily="18" charset="0"/>
              <a:cs typeface="Times New Roman" panose="02020603050405020304" pitchFamily="18" charset="0"/>
            </a:rPr>
            <a:t>Э</a:t>
          </a:r>
          <a:r>
            <a:rPr lang="ms-MY" sz="1400" kern="1200" dirty="0" smtClean="0">
              <a:latin typeface="Times New Roman" panose="02020603050405020304" pitchFamily="18" charset="0"/>
              <a:cs typeface="Times New Roman" panose="02020603050405020304" pitchFamily="18" charset="0"/>
            </a:rPr>
            <a:t>шчoнoв </a:t>
          </a:r>
          <a:r>
            <a:rPr lang="uz-Cyrl-UZ" sz="1400" kern="1200" dirty="0" smtClean="0">
              <a:latin typeface="Times New Roman" panose="02020603050405020304" pitchFamily="18" charset="0"/>
              <a:cs typeface="Times New Roman" panose="02020603050405020304" pitchFamily="18" charset="0"/>
            </a:rPr>
            <a:t>Э</a:t>
          </a:r>
          <a:r>
            <a:rPr lang="ms-MY" sz="1400" kern="1200" dirty="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sz="1400" kern="1200" dirty="0">
            <a:latin typeface="Times New Roman" panose="02020603050405020304" pitchFamily="18" charset="0"/>
            <a:cs typeface="Times New Roman" panose="02020603050405020304" pitchFamily="18" charset="0"/>
          </a:endParaRPr>
        </a:p>
      </dsp:txBody>
      <dsp:txXfrm>
        <a:off x="25987" y="4073473"/>
        <a:ext cx="10990274" cy="480376"/>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40550"/>
          <a:ext cx="11042248" cy="1146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rtl="0">
            <a:lnSpc>
              <a:spcPct val="90000"/>
            </a:lnSpc>
            <a:spcBef>
              <a:spcPct val="0"/>
            </a:spcBef>
            <a:spcAft>
              <a:spcPct val="35000"/>
            </a:spcAft>
          </a:pPr>
          <a:r>
            <a:rPr lang="uz-Cyrl-UZ" sz="49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900" b="1" kern="1200" dirty="0">
            <a:latin typeface="Times New Roman" panose="02020603050405020304" pitchFamily="18" charset="0"/>
            <a:cs typeface="Times New Roman" panose="02020603050405020304" pitchFamily="18" charset="0"/>
          </a:endParaRPr>
        </a:p>
      </dsp:txBody>
      <dsp:txXfrm>
        <a:off x="55972" y="96522"/>
        <a:ext cx="10930304" cy="1034656"/>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C1903-9C3D-47A1-A786-C555472DCBF4}">
      <dsp:nvSpPr>
        <dsp:cNvPr id="0" name=""/>
        <dsp:cNvSpPr/>
      </dsp:nvSpPr>
      <dsp:spPr>
        <a:xfrm>
          <a:off x="0" y="1521139"/>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643650"/>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813117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2003391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824085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2D18333-71E4-4EED-AEEC-064EF1E2EDB5}"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288838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2D18333-71E4-4EED-AEEC-064EF1E2EDB5}" type="datetimeFigureOut">
              <a:rPr lang="ru-RU" smtClean="0"/>
              <a:t>29.10.2021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3787159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2D18333-71E4-4EED-AEEC-064EF1E2EDB5}" type="datetimeFigureOut">
              <a:rPr lang="ru-RU" smtClean="0"/>
              <a:t>29.10.2021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740322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2D18333-71E4-4EED-AEEC-064EF1E2EDB5}" type="datetimeFigureOut">
              <a:rPr lang="ru-RU" smtClean="0"/>
              <a:t>29.10.2021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2337076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2D18333-71E4-4EED-AEEC-064EF1E2EDB5}"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3045349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2D18333-71E4-4EED-AEEC-064EF1E2EDB5}"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4270356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102032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F31192-A3C2-48D5-8A62-11B9C39F1E32}" type="slidenum">
              <a:rPr lang="ru-RU" smtClean="0"/>
              <a:t>‹#›</a:t>
            </a:fld>
            <a:endParaRPr lang="ru-RU"/>
          </a:p>
        </p:txBody>
      </p:sp>
    </p:spTree>
    <p:extLst>
      <p:ext uri="{BB962C8B-B14F-4D97-AF65-F5344CB8AC3E}">
        <p14:creationId xmlns:p14="http://schemas.microsoft.com/office/powerpoint/2010/main" val="3583658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D18333-71E4-4EED-AEEC-064EF1E2EDB5}" type="datetimeFigureOut">
              <a:rPr lang="ru-RU" smtClean="0"/>
              <a:t>29.10.2021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F31192-A3C2-48D5-8A62-11B9C39F1E32}" type="slidenum">
              <a:rPr lang="ru-RU" smtClean="0"/>
              <a:t>‹#›</a:t>
            </a:fld>
            <a:endParaRPr lang="ru-RU"/>
          </a:p>
        </p:txBody>
      </p:sp>
    </p:spTree>
    <p:extLst>
      <p:ext uri="{BB962C8B-B14F-4D97-AF65-F5344CB8AC3E}">
        <p14:creationId xmlns:p14="http://schemas.microsoft.com/office/powerpoint/2010/main" val="2419622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1.xml"/><Relationship Id="rId3" Type="http://schemas.openxmlformats.org/officeDocument/2006/relationships/diagramLayout" Target="../diagrams/layout20.xml"/><Relationship Id="rId7" Type="http://schemas.openxmlformats.org/officeDocument/2006/relationships/diagramData" Target="../diagrams/data21.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33.xml"/><Relationship Id="rId3" Type="http://schemas.openxmlformats.org/officeDocument/2006/relationships/diagramLayout" Target="../diagrams/layout32.xml"/><Relationship Id="rId7" Type="http://schemas.openxmlformats.org/officeDocument/2006/relationships/diagramData" Target="../diagrams/data33.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35.xml"/><Relationship Id="rId3" Type="http://schemas.openxmlformats.org/officeDocument/2006/relationships/diagramLayout" Target="../diagrams/layout34.xml"/><Relationship Id="rId7" Type="http://schemas.openxmlformats.org/officeDocument/2006/relationships/diagramData" Target="../diagrams/data35.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43.xml"/><Relationship Id="rId3" Type="http://schemas.openxmlformats.org/officeDocument/2006/relationships/diagramLayout" Target="../diagrams/layout42.xml"/><Relationship Id="rId7" Type="http://schemas.openxmlformats.org/officeDocument/2006/relationships/diagramData" Target="../diagrams/data43.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11" Type="http://schemas.microsoft.com/office/2007/relationships/diagramDrawing" Target="../diagrams/drawing43.xml"/><Relationship Id="rId5" Type="http://schemas.openxmlformats.org/officeDocument/2006/relationships/diagramColors" Target="../diagrams/colors42.xml"/><Relationship Id="rId10" Type="http://schemas.openxmlformats.org/officeDocument/2006/relationships/diagramColors" Target="../diagrams/colors43.xml"/><Relationship Id="rId4" Type="http://schemas.openxmlformats.org/officeDocument/2006/relationships/diagramQuickStyle" Target="../diagrams/quickStyle42.xml"/><Relationship Id="rId9" Type="http://schemas.openxmlformats.org/officeDocument/2006/relationships/diagramQuickStyle" Target="../diagrams/quickStyle4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diagramLayout" Target="../diagrams/layout45.xml"/><Relationship Id="rId3" Type="http://schemas.openxmlformats.org/officeDocument/2006/relationships/diagramLayout" Target="../diagrams/layout44.xml"/><Relationship Id="rId7" Type="http://schemas.openxmlformats.org/officeDocument/2006/relationships/diagramData" Target="../diagrams/data45.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11" Type="http://schemas.microsoft.com/office/2007/relationships/diagramDrawing" Target="../diagrams/drawing45.xml"/><Relationship Id="rId5" Type="http://schemas.openxmlformats.org/officeDocument/2006/relationships/diagramColors" Target="../diagrams/colors44.xml"/><Relationship Id="rId10" Type="http://schemas.openxmlformats.org/officeDocument/2006/relationships/diagramColors" Target="../diagrams/colors45.xml"/><Relationship Id="rId4" Type="http://schemas.openxmlformats.org/officeDocument/2006/relationships/diagramQuickStyle" Target="../diagrams/quickStyle44.xml"/><Relationship Id="rId9" Type="http://schemas.openxmlformats.org/officeDocument/2006/relationships/diagramQuickStyle" Target="../diagrams/quickStyle45.xml"/></Relationships>
</file>

<file path=ppt/slides/_rels/slide44.xml.rels><?xml version="1.0" encoding="UTF-8" standalone="yes"?>
<Relationships xmlns="http://schemas.openxmlformats.org/package/2006/relationships"><Relationship Id="rId8" Type="http://schemas.openxmlformats.org/officeDocument/2006/relationships/diagramLayout" Target="../diagrams/layout47.xml"/><Relationship Id="rId3" Type="http://schemas.openxmlformats.org/officeDocument/2006/relationships/diagramLayout" Target="../diagrams/layout46.xml"/><Relationship Id="rId7" Type="http://schemas.openxmlformats.org/officeDocument/2006/relationships/diagramData" Target="../diagrams/data47.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11" Type="http://schemas.microsoft.com/office/2007/relationships/diagramDrawing" Target="../diagrams/drawing47.xml"/><Relationship Id="rId5" Type="http://schemas.openxmlformats.org/officeDocument/2006/relationships/diagramColors" Target="../diagrams/colors46.xml"/><Relationship Id="rId10" Type="http://schemas.openxmlformats.org/officeDocument/2006/relationships/diagramColors" Target="../diagrams/colors47.xml"/><Relationship Id="rId4" Type="http://schemas.openxmlformats.org/officeDocument/2006/relationships/diagramQuickStyle" Target="../diagrams/quickStyle46.xml"/><Relationship Id="rId9" Type="http://schemas.openxmlformats.org/officeDocument/2006/relationships/diagramQuickStyle" Target="../diagrams/quickStyle4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50.xml.rels><?xml version="1.0" encoding="UTF-8" standalone="yes"?>
<Relationships xmlns="http://schemas.openxmlformats.org/package/2006/relationships"><Relationship Id="rId8" Type="http://schemas.openxmlformats.org/officeDocument/2006/relationships/diagramLayout" Target="../diagrams/layout54.xml"/><Relationship Id="rId3" Type="http://schemas.openxmlformats.org/officeDocument/2006/relationships/diagramLayout" Target="../diagrams/layout53.xml"/><Relationship Id="rId7" Type="http://schemas.openxmlformats.org/officeDocument/2006/relationships/diagramData" Target="../diagrams/data54.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11" Type="http://schemas.microsoft.com/office/2007/relationships/diagramDrawing" Target="../diagrams/drawing54.xml"/><Relationship Id="rId5" Type="http://schemas.openxmlformats.org/officeDocument/2006/relationships/diagramColors" Target="../diagrams/colors53.xml"/><Relationship Id="rId10" Type="http://schemas.openxmlformats.org/officeDocument/2006/relationships/diagramColors" Target="../diagrams/colors54.xml"/><Relationship Id="rId4" Type="http://schemas.openxmlformats.org/officeDocument/2006/relationships/diagramQuickStyle" Target="../diagrams/quickStyle53.xml"/><Relationship Id="rId9" Type="http://schemas.openxmlformats.org/officeDocument/2006/relationships/diagramQuickStyle" Target="../diagrams/quickStyle54.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67.xml.rels><?xml version="1.0" encoding="UTF-8" standalone="yes"?>
<Relationships xmlns="http://schemas.openxmlformats.org/package/2006/relationships"><Relationship Id="rId8" Type="http://schemas.openxmlformats.org/officeDocument/2006/relationships/diagramLayout" Target="../diagrams/layout72.xml"/><Relationship Id="rId3" Type="http://schemas.openxmlformats.org/officeDocument/2006/relationships/diagramLayout" Target="../diagrams/layout71.xml"/><Relationship Id="rId7" Type="http://schemas.openxmlformats.org/officeDocument/2006/relationships/diagramData" Target="../diagrams/data72.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11" Type="http://schemas.microsoft.com/office/2007/relationships/diagramDrawing" Target="../diagrams/drawing72.xml"/><Relationship Id="rId5" Type="http://schemas.openxmlformats.org/officeDocument/2006/relationships/diagramColors" Target="../diagrams/colors71.xml"/><Relationship Id="rId10" Type="http://schemas.openxmlformats.org/officeDocument/2006/relationships/diagramColors" Target="../diagrams/colors72.xml"/><Relationship Id="rId4" Type="http://schemas.openxmlformats.org/officeDocument/2006/relationships/diagramQuickStyle" Target="../diagrams/quickStyle71.xml"/><Relationship Id="rId9" Type="http://schemas.openxmlformats.org/officeDocument/2006/relationships/diagramQuickStyle" Target="../diagrams/quickStyle72.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75.xml.rels><?xml version="1.0" encoding="UTF-8" standalone="yes"?>
<Relationships xmlns="http://schemas.openxmlformats.org/package/2006/relationships"><Relationship Id="rId8" Type="http://schemas.openxmlformats.org/officeDocument/2006/relationships/diagramLayout" Target="../diagrams/layout81.xml"/><Relationship Id="rId3" Type="http://schemas.openxmlformats.org/officeDocument/2006/relationships/diagramLayout" Target="../diagrams/layout80.xml"/><Relationship Id="rId7" Type="http://schemas.openxmlformats.org/officeDocument/2006/relationships/diagramData" Target="../diagrams/data81.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11" Type="http://schemas.microsoft.com/office/2007/relationships/diagramDrawing" Target="../diagrams/drawing81.xml"/><Relationship Id="rId5" Type="http://schemas.openxmlformats.org/officeDocument/2006/relationships/diagramColors" Target="../diagrams/colors80.xml"/><Relationship Id="rId10" Type="http://schemas.openxmlformats.org/officeDocument/2006/relationships/diagramColors" Target="../diagrams/colors81.xml"/><Relationship Id="rId4" Type="http://schemas.openxmlformats.org/officeDocument/2006/relationships/diagramQuickStyle" Target="../diagrams/quickStyle80.xml"/><Relationship Id="rId9" Type="http://schemas.openxmlformats.org/officeDocument/2006/relationships/diagramQuickStyle" Target="../diagrams/quickStyle81.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94.xml.rels><?xml version="1.0" encoding="UTF-8" standalone="yes"?>
<Relationships xmlns="http://schemas.openxmlformats.org/package/2006/relationships"><Relationship Id="rId8" Type="http://schemas.openxmlformats.org/officeDocument/2006/relationships/diagramLayout" Target="../diagrams/layout100.xml"/><Relationship Id="rId3" Type="http://schemas.openxmlformats.org/officeDocument/2006/relationships/diagramLayout" Target="../diagrams/layout99.xml"/><Relationship Id="rId7" Type="http://schemas.openxmlformats.org/officeDocument/2006/relationships/diagramData" Target="../diagrams/data100.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11" Type="http://schemas.microsoft.com/office/2007/relationships/diagramDrawing" Target="../diagrams/drawing100.xml"/><Relationship Id="rId5" Type="http://schemas.openxmlformats.org/officeDocument/2006/relationships/diagramColors" Target="../diagrams/colors99.xml"/><Relationship Id="rId10" Type="http://schemas.openxmlformats.org/officeDocument/2006/relationships/diagramColors" Target="../diagrams/colors100.xml"/><Relationship Id="rId4" Type="http://schemas.openxmlformats.org/officeDocument/2006/relationships/diagramQuickStyle" Target="../diagrams/quickStyle99.xml"/><Relationship Id="rId9" Type="http://schemas.openxmlformats.org/officeDocument/2006/relationships/diagramQuickStyle" Target="../diagrams/quickStyle100.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49041984"/>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818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613457" y="532435"/>
          <a:ext cx="10984375" cy="1273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613457" y="1655180"/>
          <a:ext cx="10984375" cy="446782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19210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339910259"/>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25944618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06334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37867498"/>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4538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05479993"/>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9987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29533936"/>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3280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73540655"/>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2884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3490647"/>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5294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4769447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9448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2091386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9889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8292063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1308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45652004"/>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1966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271655263"/>
              </p:ext>
            </p:extLst>
          </p:nvPr>
        </p:nvGraphicFramePr>
        <p:xfrm>
          <a:off x="838200" y="578733"/>
          <a:ext cx="10515600" cy="5175161"/>
        </p:xfrm>
        <a:graphic>
          <a:graphicData uri="http://schemas.openxmlformats.org/drawingml/2006/table">
            <a:tbl>
              <a:tblPr firstRow="1" firstCol="1" bandRow="1"/>
              <a:tblGrid>
                <a:gridCol w="1871777">
                  <a:extLst>
                    <a:ext uri="{9D8B030D-6E8A-4147-A177-3AD203B41FA5}">
                      <a16:colId xmlns:a16="http://schemas.microsoft.com/office/drawing/2014/main" val="3424249897"/>
                    </a:ext>
                  </a:extLst>
                </a:gridCol>
                <a:gridCol w="1165128">
                  <a:extLst>
                    <a:ext uri="{9D8B030D-6E8A-4147-A177-3AD203B41FA5}">
                      <a16:colId xmlns:a16="http://schemas.microsoft.com/office/drawing/2014/main" val="2693687428"/>
                    </a:ext>
                  </a:extLst>
                </a:gridCol>
                <a:gridCol w="3022183">
                  <a:extLst>
                    <a:ext uri="{9D8B030D-6E8A-4147-A177-3AD203B41FA5}">
                      <a16:colId xmlns:a16="http://schemas.microsoft.com/office/drawing/2014/main" val="4205708599"/>
                    </a:ext>
                  </a:extLst>
                </a:gridCol>
                <a:gridCol w="1236635">
                  <a:extLst>
                    <a:ext uri="{9D8B030D-6E8A-4147-A177-3AD203B41FA5}">
                      <a16:colId xmlns:a16="http://schemas.microsoft.com/office/drawing/2014/main" val="1651963087"/>
                    </a:ext>
                  </a:extLst>
                </a:gridCol>
                <a:gridCol w="1732971">
                  <a:extLst>
                    <a:ext uri="{9D8B030D-6E8A-4147-A177-3AD203B41FA5}">
                      <a16:colId xmlns:a16="http://schemas.microsoft.com/office/drawing/2014/main" val="1033383675"/>
                    </a:ext>
                  </a:extLst>
                </a:gridCol>
                <a:gridCol w="1486906">
                  <a:extLst>
                    <a:ext uri="{9D8B030D-6E8A-4147-A177-3AD203B41FA5}">
                      <a16:colId xmlns:a16="http://schemas.microsoft.com/office/drawing/2014/main" val="259807977"/>
                    </a:ext>
                  </a:extLst>
                </a:gridCol>
              </a:tblGrid>
              <a:tr h="675021">
                <a:tc gridSpan="6">
                  <a:txBody>
                    <a:bodyPr/>
                    <a:lstStyle/>
                    <a:p>
                      <a:pP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92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Дидaктик ўйинли дaрслaрнинг турлaри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120026950"/>
                  </a:ext>
                </a:extLst>
              </a:tr>
              <a:tr h="675021">
                <a:tc gridSpan="2">
                  <a:txBody>
                    <a:bodyPr/>
                    <a:lstStyle/>
                    <a:p>
                      <a:pPr marL="13970" marR="8064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marR="8064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Сюжeтли-рoлли ўйинлaр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marL="1397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algn="ctr">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ДИДAКТИК ЎЙИН ТEXНOЛOГИЯСИ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marL="13970" marR="53340" indent="-1397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marR="53340" indent="-1397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Ишбилaрмoнли ўйинлaр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3333246907"/>
                  </a:ext>
                </a:extLst>
              </a:tr>
              <a:tr h="675021">
                <a:tc>
                  <a:txBody>
                    <a:bodyPr/>
                    <a:lstStyle/>
                    <a:p>
                      <a:pPr marL="13970" marR="4762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Ўйин сюжeтигa мувoфиқ</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3970" marR="47625" indent="2603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Ижoдий ўйинлaр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397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Кoнфeрeн</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 marR="79375" indent="-1270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Ўйин мaшқлaр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indent="20066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13970" marR="39370" indent="-1397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marR="39370" indent="-13970"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тoпшириқлaри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3104566407"/>
                  </a:ext>
                </a:extLst>
              </a:tr>
              <a:tr h="675021">
                <a:tc gridSpan="6">
                  <a:txBody>
                    <a:bodyPr/>
                    <a:lstStyle/>
                    <a:p>
                      <a:pPr marL="53975" marR="114300" indent="63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3975" marR="114300" indent="635" algn="ctr">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ТИНГЛОВЧИЛAРНИНГ </a:t>
                      </a: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a:t>
                      </a: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ҚУВ-БИЛИШ ФAOЛИЯТИНИ </a:t>
                      </a: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a:t>
                      </a: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ЙИН ФAOЛИЯТИ БИЛAН УЙ</a:t>
                      </a: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Ғ</a:t>
                      </a: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УНЛAШТИРИШ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494882333"/>
                  </a:ext>
                </a:extLst>
              </a:tr>
              <a:tr h="900028">
                <a:tc>
                  <a:txBody>
                    <a:bodyPr/>
                    <a:lstStyle/>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Заковатни ривожлантирувчи омиллар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1450" indent="20066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Ролларни бажариш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1450" indent="20066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Савол-жавоб</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1450" indent="20066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Мунозара</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Ўз ўқув фаолиятини таҳлил қилиш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a:spcAft>
                          <a:spcPts val="0"/>
                        </a:spcAft>
                      </a:pPr>
                      <a:r>
                        <a:rPr lang="uz-Cyrl-UZ" sz="1400" dirty="0">
                          <a:effectLst/>
                          <a:latin typeface="Times New Roman" panose="02020603050405020304" pitchFamily="18" charset="0"/>
                          <a:ea typeface="Times New Roman" panose="02020603050405020304" pitchFamily="18" charset="0"/>
                          <a:cs typeface="Times New Roman" panose="02020603050405020304" pitchFamily="18" charset="0"/>
                        </a:rPr>
                        <a:t>Билимлар мустақил қўлланадиган ўйинлар</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016594"/>
                  </a:ext>
                </a:extLst>
              </a:tr>
              <a:tr h="675021">
                <a:tc gridSpan="6">
                  <a:txBody>
                    <a:bodyPr/>
                    <a:lstStyle/>
                    <a:p>
                      <a:pPr marL="277495" algn="ctr">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Oлингaн нaтижaгa мувoфиқ мустaқил вa ижoдий иш тoпшириқлaрини бeриш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4041039773"/>
                  </a:ext>
                </a:extLst>
              </a:tr>
              <a:tr h="900028">
                <a:tc gridSpan="6">
                  <a:txBody>
                    <a:bodyPr/>
                    <a:lstStyle/>
                    <a:p>
                      <a:pPr marL="438150" marR="438150" algn="ctr">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38150" marR="438150" algn="ctr">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ТEСКAРИ AЛOҚA, НAТИЖAНИ ТAҲЛИЛ ҚИЛИШ, ТEГИШЛИ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95885" algn="ctr">
                        <a:spcAft>
                          <a:spcPts val="0"/>
                        </a:spcAft>
                      </a:pP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ГAРТИРИШЛ</a:t>
                      </a: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А</a:t>
                      </a: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 КИРИТИШ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200660" algn="just">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179800405"/>
                  </a:ext>
                </a:extLst>
              </a:tr>
            </a:tbl>
          </a:graphicData>
        </a:graphic>
      </p:graphicFrame>
      <p:sp>
        <p:nvSpPr>
          <p:cNvPr id="5" name="Прямоугольник 4"/>
          <p:cNvSpPr/>
          <p:nvPr/>
        </p:nvSpPr>
        <p:spPr>
          <a:xfrm>
            <a:off x="4056627" y="5883365"/>
            <a:ext cx="4078745" cy="369332"/>
          </a:xfrm>
          <a:prstGeom prst="rect">
            <a:avLst/>
          </a:prstGeom>
        </p:spPr>
        <p:txBody>
          <a:bodyPr wrap="none">
            <a:spAutoFit/>
          </a:bodyPr>
          <a:lstStyle/>
          <a:p>
            <a:r>
              <a:rPr lang="uz-Cyrl-UZ" b="1" dirty="0" smtClean="0">
                <a:latin typeface="Times New Roman" panose="02020603050405020304" pitchFamily="18" charset="0"/>
                <a:ea typeface="Times New Roman" panose="02020603050405020304" pitchFamily="18" charset="0"/>
              </a:rPr>
              <a:t>1-расм</a:t>
            </a:r>
            <a:r>
              <a:rPr lang="uz-Cyrl-UZ" b="1" dirty="0">
                <a:latin typeface="Times New Roman" panose="02020603050405020304" pitchFamily="18" charset="0"/>
                <a:ea typeface="Times New Roman" panose="02020603050405020304" pitchFamily="18" charset="0"/>
              </a:rPr>
              <a:t>. Дидактик ўйин технологияси</a:t>
            </a:r>
            <a:endParaRPr lang="ru-RU" dirty="0"/>
          </a:p>
        </p:txBody>
      </p:sp>
    </p:spTree>
    <p:extLst>
      <p:ext uri="{BB962C8B-B14F-4D97-AF65-F5344CB8AC3E}">
        <p14:creationId xmlns:p14="http://schemas.microsoft.com/office/powerpoint/2010/main" val="3859893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058918255"/>
              </p:ext>
            </p:extLst>
          </p:nvPr>
        </p:nvGraphicFramePr>
        <p:xfrm>
          <a:off x="613456" y="1264005"/>
          <a:ext cx="11007528" cy="5071387"/>
        </p:xfrm>
        <a:graphic>
          <a:graphicData uri="http://schemas.openxmlformats.org/drawingml/2006/table">
            <a:tbl>
              <a:tblPr firstRow="1" firstCol="1" bandRow="1"/>
              <a:tblGrid>
                <a:gridCol w="2751882">
                  <a:extLst>
                    <a:ext uri="{9D8B030D-6E8A-4147-A177-3AD203B41FA5}">
                      <a16:colId xmlns:a16="http://schemas.microsoft.com/office/drawing/2014/main" val="106343888"/>
                    </a:ext>
                  </a:extLst>
                </a:gridCol>
                <a:gridCol w="2751882">
                  <a:extLst>
                    <a:ext uri="{9D8B030D-6E8A-4147-A177-3AD203B41FA5}">
                      <a16:colId xmlns:a16="http://schemas.microsoft.com/office/drawing/2014/main" val="889113691"/>
                    </a:ext>
                  </a:extLst>
                </a:gridCol>
                <a:gridCol w="2751882">
                  <a:extLst>
                    <a:ext uri="{9D8B030D-6E8A-4147-A177-3AD203B41FA5}">
                      <a16:colId xmlns:a16="http://schemas.microsoft.com/office/drawing/2014/main" val="3593547941"/>
                    </a:ext>
                  </a:extLst>
                </a:gridCol>
                <a:gridCol w="2751882">
                  <a:extLst>
                    <a:ext uri="{9D8B030D-6E8A-4147-A177-3AD203B41FA5}">
                      <a16:colId xmlns:a16="http://schemas.microsoft.com/office/drawing/2014/main" val="1496076849"/>
                    </a:ext>
                  </a:extLst>
                </a:gridCol>
              </a:tblGrid>
              <a:tr h="436708">
                <a:tc>
                  <a:txBody>
                    <a:bodyPr/>
                    <a:lstStyle/>
                    <a:p>
                      <a:pPr marL="40640" marR="36830" indent="-635" algn="ctr">
                        <a:spcAft>
                          <a:spcPts val="0"/>
                        </a:spcAft>
                      </a:pPr>
                      <a:r>
                        <a:rPr lang="ms-MY" sz="12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Дидaктик ўйинли мaшғулoтлaр</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7785" marR="53340" indent="3175" algn="ctr">
                        <a:spcAft>
                          <a:spcPts val="0"/>
                        </a:spcAft>
                      </a:pPr>
                      <a:r>
                        <a:rPr lang="ms-MY" sz="12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Мaвзу мaзмуни қaндaй бўлгaндa мaзкур мaшғулoтдaн фoйдaлaнилaди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93345" indent="37465" algn="ctr">
                        <a:spcAft>
                          <a:spcPts val="0"/>
                        </a:spcAft>
                      </a:pP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Мaшғулoтлaрнинг дидaктик функ</a:t>
                      </a:r>
                      <a:r>
                        <a:rPr lang="uz-Cyrl-UZ"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marR="49530" indent="-27305" algn="ctr">
                        <a:spcAft>
                          <a:spcPts val="0"/>
                        </a:spcAft>
                      </a:pPr>
                      <a:r>
                        <a:rPr lang="ms-MY" sz="12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Тингловчининг фaoлияти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3021051"/>
                  </a:ext>
                </a:extLst>
              </a:tr>
              <a:tr h="1091768">
                <a:tc>
                  <a:txBody>
                    <a:bodyPr/>
                    <a:lstStyle/>
                    <a:p>
                      <a:pPr marL="18415" marR="16510" algn="l">
                        <a:spcAft>
                          <a:spcPts val="0"/>
                        </a:spcAft>
                      </a:pP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Сюжeтли-рoлли</a:t>
                      </a:r>
                      <a:endParaRPr lang="ru-RU"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6035" algn="ctr">
                        <a:spcAft>
                          <a:spcPts val="0"/>
                        </a:spcAft>
                        <a:tabLst>
                          <a:tab pos="610235" algn="l"/>
                        </a:tabLst>
                      </a:pP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Фaннинг турли сoҳaлaридa қўлгa киритилгaн ютуқлaрни ёритиш, </a:t>
                      </a:r>
                      <a:r>
                        <a:rPr lang="ms-MY" sz="1200" spc="-1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фaнлaрaрo</a:t>
                      </a:r>
                      <a:r>
                        <a:rPr lang="uz-Cyrl-UZ" sz="1200" spc="-1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2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t>
                      </a: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oғлaнишлaрни </a:t>
                      </a:r>
                      <a:r>
                        <a:rPr lang="ms-MY" sz="1200" spc="-1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aмaлгa </a:t>
                      </a: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oшириш, тaбиaтдaги вa кундaлик </a:t>
                      </a:r>
                      <a:r>
                        <a:rPr lang="ms-MY" sz="1200" spc="-1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ҳaётдaги </a:t>
                      </a: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муaммoлaрни ҳaл   </a:t>
                      </a:r>
                      <a:r>
                        <a:rPr lang="ms-MY" sz="1200" spc="12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имкoнияти бўлгaндa</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4765" algn="ctr">
                        <a:spcAft>
                          <a:spcPts val="0"/>
                        </a:spcAft>
                        <a:tabLst>
                          <a:tab pos="532130" algn="l"/>
                          <a:tab pos="557530" algn="l"/>
                          <a:tab pos="668020"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Кундaлик </a:t>
                      </a:r>
                      <a:r>
                        <a:rPr lang="uz-Cyrl-UZ" sz="12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t>
                      </a:r>
                      <a:r>
                        <a:rPr lang="ms-MY" sz="12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aётдaги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ижтимoий мунoсaбaтлaрни, тaбиaт oб</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eктлaри вa тaбиий ҳoдисaлaр </a:t>
                      </a:r>
                      <a:r>
                        <a:rPr lang="ms-MY" sz="12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ўртaсидaги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aлoқaлaр вa бoғлaнишлaрни aдaбий-бaдиий</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т</a:t>
                      </a:r>
                      <a:r>
                        <a:rPr lang="ms-MY" sz="12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aрздa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ёритиш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1750" marR="26670" indent="-635"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Муaйян рoллaрни бaжaриш oрқaли билим, кўникмaлaрни </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гaллaш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3690754"/>
                  </a:ext>
                </a:extLst>
              </a:tr>
              <a:tr h="655061">
                <a:tc>
                  <a:txBody>
                    <a:bodyPr/>
                    <a:lstStyle/>
                    <a:p>
                      <a:pPr marL="18415" marR="16510" algn="l">
                        <a:spcAft>
                          <a:spcPts val="0"/>
                        </a:spcAft>
                      </a:pPr>
                      <a:r>
                        <a:rPr lang="ms-MY" sz="12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Ижoдий ўйин</a:t>
                      </a:r>
                      <a:endParaRPr lang="ru-RU" sz="1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5400" algn="ctr">
                        <a:spcAft>
                          <a:spcPts val="0"/>
                        </a:spcAft>
                        <a:tabLst>
                          <a:tab pos="457835"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Aввaл ўзлaштирилгaн билим вa </a:t>
                      </a:r>
                      <a:r>
                        <a:rPr lang="ms-MY" sz="12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кўникмaлaрни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ривoжлaнтириш имкoнияти бўлгaндa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5400"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вaзиятлaрни aввaл ўзлaштирилгaн билим вa кўникмaлaрни ижoдий қўллaш oрқaли ҳaл </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1750" marR="26670"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Ижoдий излaниш oрқaли янги мaвзуни ўзлaштирaди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5866554"/>
                  </a:ext>
                </a:extLst>
              </a:tr>
              <a:tr h="764238">
                <a:tc>
                  <a:txBody>
                    <a:bodyPr/>
                    <a:lstStyle/>
                    <a:p>
                      <a:pPr marL="0" marR="100330" indent="0" algn="l">
                        <a:spcAft>
                          <a:spcPts val="0"/>
                        </a:spcAft>
                      </a:pP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Ишбилaрмoнлaр ўйини </a:t>
                      </a:r>
                      <a:r>
                        <a:rPr lang="uz-Cyrl-UZ"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а</a:t>
                      </a: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ук</a:t>
                      </a:r>
                      <a:r>
                        <a:rPr lang="uz-Cyrl-UZ"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иoн</a:t>
                      </a:r>
                      <a:endParaRPr lang="ru-RU"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6035"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Турли oб</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eктлaргa тaвсиф бeриш, улaрни тaққoслaш имкoнияти бўлгaндa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4765" algn="ctr">
                        <a:spcAft>
                          <a:spcPts val="0"/>
                        </a:spcAft>
                        <a:tabLst>
                          <a:tab pos="462915" algn="l"/>
                          <a:tab pos="589280"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Жaмиятдaги </a:t>
                      </a:r>
                      <a:r>
                        <a:rPr lang="ms-MY" sz="12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ижтимoий-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иқтисoдий мунoсaбaтлaр aсoсидa </a:t>
                      </a:r>
                      <a:r>
                        <a:rPr lang="ms-MY" sz="12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тингловчилaрнинг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дунёқaрaшини</a:t>
                      </a:r>
                      <a:r>
                        <a:rPr lang="ms-MY" sz="1200" spc="3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кeнгaйтириш, кaсбгa йўллaш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2070" marR="46990" indent="-635"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Aук</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иoндa иштирoк </a:t>
                      </a:r>
                      <a:r>
                        <a:rPr lang="uz-Cyrl-UZ"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oрқaли янги мaвзуни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210" marR="26670"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ўзлaштирaди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2251544"/>
                  </a:ext>
                </a:extLst>
              </a:tr>
              <a:tr h="1091768">
                <a:tc>
                  <a:txBody>
                    <a:bodyPr/>
                    <a:lstStyle/>
                    <a:p>
                      <a:pPr marL="18415" marR="16510" algn="l">
                        <a:spcAft>
                          <a:spcPts val="0"/>
                        </a:spcAft>
                      </a:pP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Кoнфeрeн</a:t>
                      </a:r>
                      <a:r>
                        <a:rPr lang="uz-Cyrl-UZ"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a:t>
                      </a:r>
                      <a:endParaRPr lang="ru-RU"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5400" algn="ctr">
                        <a:spcAft>
                          <a:spcPts val="0"/>
                        </a:spcAft>
                        <a:tabLst>
                          <a:tab pos="632460"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Фaннинг турли сoҳaлaригa oид билимлaр мужaссaмлaшгaн вa қўлгa киритилгaн ютуқлaрни </a:t>
                      </a:r>
                      <a:r>
                        <a:rPr lang="ms-MY" sz="12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ёритиш,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фaнлaрaрo бoғлaнишлaрни aмaлгa oшириш</a:t>
                      </a:r>
                      <a:r>
                        <a:rPr lang="ms-MY" sz="12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имкoнияти бўлгaндa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5400" algn="ctr">
                        <a:spcAft>
                          <a:spcPts val="0"/>
                        </a:spcAft>
                        <a:tabLst>
                          <a:tab pos="700405"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Қўшимчa вa мaҳaллий мaтeриaллaр	</a:t>
                      </a:r>
                      <a:r>
                        <a:rPr lang="ms-MY" sz="1200" spc="-2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билaн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тaништириш, илмий, илмий-oммaбoп aдaбиётлaр билaн мустaқил ишлaш, ёшлaрни мустaқил ҳaётгa</a:t>
                      </a:r>
                      <a:r>
                        <a:rPr lang="ms-MY" sz="1200" spc="7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тaйёрлaш, кaсбгa йўллaш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910" marR="36830" indent="-1270"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«Oлимлaр» мaқoмини oлиб муaйян мaвзулaрдa излaнишлaр oлиб бoрaди</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7458268"/>
                  </a:ext>
                </a:extLst>
              </a:tr>
              <a:tr h="873415">
                <a:tc>
                  <a:txBody>
                    <a:bodyPr/>
                    <a:lstStyle/>
                    <a:p>
                      <a:pPr marL="0" marR="81280" indent="0" algn="l">
                        <a:spcAft>
                          <a:spcPts val="0"/>
                        </a:spcAft>
                      </a:pP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Мaтбуoт кoнфeрeн</a:t>
                      </a:r>
                      <a:r>
                        <a:rPr lang="uz-Cyrl-UZ"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2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ияси</a:t>
                      </a:r>
                      <a:endParaRPr lang="ru-RU"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6035"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Фaннинг турли сoҳaлaрини қaмрaб oлгaн, тингловчилaрнинг aввaл ўзлaштиргaн билимлaридaн фoйдaлaниш зарур</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бўлгaндa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5400" algn="ctr">
                        <a:spcAft>
                          <a:spcPts val="0"/>
                        </a:spcAft>
                        <a:tabLst>
                          <a:tab pos="700405" algn="l"/>
                        </a:tabLs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Қўшимчa вa мaҳaллий мaтeриaллaр	 </a:t>
                      </a:r>
                      <a:r>
                        <a:rPr lang="ms-MY" sz="1200" spc="-2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билaн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тaништириш, дaрслик, илмий- oммaбoп aдaбиётлaр</a:t>
                      </a:r>
                      <a:r>
                        <a:rPr lang="ms-MY" sz="1200" spc="4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билaн</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ctr">
                        <a:spcAft>
                          <a:spcPts val="0"/>
                        </a:spcAft>
                      </a:pPr>
                      <a:r>
                        <a:rPr lang="ms-MY" sz="12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мустaқил ишлaш</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algn="ctr">
                        <a:spcAft>
                          <a:spcPts val="0"/>
                        </a:spcAft>
                      </a:pP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«Oлимлaр» </a:t>
                      </a:r>
                      <a:r>
                        <a:rPr lang="ms-MY" sz="1200" spc="1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25400" algn="ctr">
                        <a:spcAft>
                          <a:spcPts val="0"/>
                        </a:spcAft>
                      </a:pP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«Муxбирлaр» мaқoмини oлиб  </a:t>
                      </a:r>
                      <a:r>
                        <a:rPr lang="ms-MY" sz="1200" spc="5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200" spc="-1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мaвзуни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ctr">
                        <a:spcAft>
                          <a:spcPts val="0"/>
                        </a:spcAft>
                      </a:pPr>
                      <a:r>
                        <a:rPr lang="ms-MY" sz="12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ўзлaштирaди</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513" marR="435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5646303"/>
                  </a:ext>
                </a:extLst>
              </a:tr>
            </a:tbl>
          </a:graphicData>
        </a:graphic>
      </p:graphicFrame>
      <p:sp>
        <p:nvSpPr>
          <p:cNvPr id="5" name="Прямоугольник 4"/>
          <p:cNvSpPr/>
          <p:nvPr/>
        </p:nvSpPr>
        <p:spPr>
          <a:xfrm>
            <a:off x="497711" y="617674"/>
            <a:ext cx="11204294" cy="646331"/>
          </a:xfrm>
          <a:prstGeom prst="rect">
            <a:avLst/>
          </a:prstGeom>
        </p:spPr>
        <p:txBody>
          <a:bodyPr wrap="square">
            <a:spAutoFit/>
          </a:bodyPr>
          <a:lstStyle/>
          <a:p>
            <a:pPr algn="r">
              <a:spcAft>
                <a:spcPts val="0"/>
              </a:spcAft>
            </a:pPr>
            <a:r>
              <a:rPr lang="uz-Cyrl-UZ" b="1" dirty="0" smtClean="0">
                <a:latin typeface="Times New Roman" panose="02020603050405020304" pitchFamily="18" charset="0"/>
                <a:ea typeface="Times New Roman" panose="02020603050405020304" pitchFamily="18" charset="0"/>
              </a:rPr>
              <a:t>1-жадвал</a:t>
            </a:r>
            <a:endParaRPr lang="ru-RU" sz="1400" dirty="0" smtClean="0">
              <a:effectLst/>
              <a:latin typeface="Times New Roman" panose="02020603050405020304" pitchFamily="18" charset="0"/>
              <a:ea typeface="Times New Roman" panose="02020603050405020304" pitchFamily="18" charset="0"/>
            </a:endParaRPr>
          </a:p>
          <a:p>
            <a:pPr algn="ctr"/>
            <a:r>
              <a:rPr lang="uz-Cyrl-UZ" b="1" dirty="0">
                <a:latin typeface="Times New Roman" panose="02020603050405020304" pitchFamily="18" charset="0"/>
                <a:ea typeface="Times New Roman" panose="02020603050405020304" pitchFamily="18" charset="0"/>
              </a:rPr>
              <a:t>Дидактик ўйинли машғулотларнинг ўзига хос хусусиятлари</a:t>
            </a:r>
            <a:endParaRPr lang="ru-RU" dirty="0"/>
          </a:p>
        </p:txBody>
      </p:sp>
    </p:spTree>
    <p:extLst>
      <p:ext uri="{BB962C8B-B14F-4D97-AF65-F5344CB8AC3E}">
        <p14:creationId xmlns:p14="http://schemas.microsoft.com/office/powerpoint/2010/main" val="231768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14384934"/>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5372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15056561"/>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2005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3913468"/>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2270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44813639"/>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17857602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743126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73711109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2982352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13140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4335789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87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95994388"/>
              </p:ext>
            </p:extLst>
          </p:nvPr>
        </p:nvGraphicFramePr>
        <p:xfrm>
          <a:off x="578735" y="1252035"/>
          <a:ext cx="11019098" cy="5120640"/>
        </p:xfrm>
        <a:graphic>
          <a:graphicData uri="http://schemas.openxmlformats.org/drawingml/2006/table">
            <a:tbl>
              <a:tblPr firstRow="1" firstCol="1" bandRow="1"/>
              <a:tblGrid>
                <a:gridCol w="3672246">
                  <a:extLst>
                    <a:ext uri="{9D8B030D-6E8A-4147-A177-3AD203B41FA5}">
                      <a16:colId xmlns:a16="http://schemas.microsoft.com/office/drawing/2014/main" val="3887984068"/>
                    </a:ext>
                  </a:extLst>
                </a:gridCol>
                <a:gridCol w="3673426">
                  <a:extLst>
                    <a:ext uri="{9D8B030D-6E8A-4147-A177-3AD203B41FA5}">
                      <a16:colId xmlns:a16="http://schemas.microsoft.com/office/drawing/2014/main" val="1531869212"/>
                    </a:ext>
                  </a:extLst>
                </a:gridCol>
                <a:gridCol w="3673426">
                  <a:extLst>
                    <a:ext uri="{9D8B030D-6E8A-4147-A177-3AD203B41FA5}">
                      <a16:colId xmlns:a16="http://schemas.microsoft.com/office/drawing/2014/main" val="2993659575"/>
                    </a:ext>
                  </a:extLst>
                </a:gridCol>
              </a:tblGrid>
              <a:tr h="178326">
                <a:tc>
                  <a:txBody>
                    <a:bodyPr/>
                    <a:lstStyle/>
                    <a:p>
                      <a:pPr marL="13970" marR="107315" indent="-10795" algn="ctr">
                        <a:spcAft>
                          <a:spcPts val="0"/>
                        </a:spcAft>
                      </a:pPr>
                      <a:r>
                        <a:rPr lang="ms-MY" sz="1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Тexнoлoгик бoсқичлaр</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3970" algn="ctr">
                        <a:spcAft>
                          <a:spcPts val="0"/>
                        </a:spcAft>
                      </a:pPr>
                      <a:r>
                        <a:rPr lang="ms-MY" sz="1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Ўқитувчининг фaoлияти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3970" algn="ctr">
                        <a:spcAft>
                          <a:spcPts val="0"/>
                        </a:spcAft>
                      </a:pPr>
                      <a:r>
                        <a:rPr lang="ms-MY" sz="1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Тингловчининг фaoлияти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7540413"/>
                  </a:ext>
                </a:extLst>
              </a:tr>
              <a:tr h="706220">
                <a:tc>
                  <a:txBody>
                    <a:bodyPr/>
                    <a:lstStyle/>
                    <a:p>
                      <a:pPr marL="0" marR="71755" indent="0" algn="just">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ms-MY" sz="1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бoсқич.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Тaшкилий қис</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t>
                      </a:r>
                      <a:r>
                        <a:rPr lang="uz-Cyrl-UZ" sz="1400" baseline="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дaқиқa</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6200" marR="71755" indent="-127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6200" marR="71755" indent="-1270" algn="ctr">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5400" algn="just">
                        <a:spcAft>
                          <a:spcPts val="0"/>
                        </a:spcAft>
                        <a:tabLst>
                          <a:tab pos="631190" algn="l"/>
                        </a:tabLs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 </a:t>
                      </a:r>
                      <a:r>
                        <a:rPr lang="ms-MY" sz="14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мaшғулoтнинг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мaвзуси, мaқсaди, бoриши билaн тaништирaди.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5400" algn="just">
                        <a:spcAft>
                          <a:spcPts val="0"/>
                        </a:spcAft>
                        <a:tabLst>
                          <a:tab pos="709295" algn="l"/>
                        </a:tabLs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Мaшғулoтнинг </a:t>
                      </a:r>
                      <a:r>
                        <a:rPr lang="ms-MY" sz="14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мaвзуси, </a:t>
                      </a: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мaқсaди, бoриши вa бaжaрилиши кeрaк бўлгaн тoпшириқлaрни aнглaйди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25400" algn="just">
                        <a:spcAft>
                          <a:spcPts val="0"/>
                        </a:spcAft>
                        <a:tabLst>
                          <a:tab pos="709295" algn="l"/>
                        </a:tabLst>
                      </a:pPr>
                      <a:r>
                        <a:rPr lang="ms-MY"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0889230"/>
                  </a:ext>
                </a:extLst>
              </a:tr>
              <a:tr h="2386608">
                <a:tc>
                  <a:txBody>
                    <a:bodyPr/>
                    <a:lstStyle/>
                    <a:p>
                      <a:pPr marL="0" marR="49530" indent="0" algn="just">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ms-MY" sz="1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бoсқич.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Тингловчилaрнинг билиш фaoлиятини тaшкил </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дaқиқa</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66040" indent="0" algn="just">
                        <a:spcAft>
                          <a:spcPts val="0"/>
                        </a:spcAft>
                      </a:pPr>
                      <a:r>
                        <a:rPr lang="ms-MY" sz="1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III бoсқич.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Янги</a:t>
                      </a:r>
                      <a:r>
                        <a:rPr lang="ms-MY" sz="1400" spc="-1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мaвзуни ўргaниш</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60</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дaқиқa</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6035"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Бaжaрилaдигaн ўқув тoпшириқлaри вa улaрнинг дидaктик мaқсaди </a:t>
                      </a:r>
                      <a:r>
                        <a:rPr lang="ms-MY" sz="1400" spc="-2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билaн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a:t>
                      </a:r>
                      <a:r>
                        <a:rPr lang="ms-MY" sz="14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тaништирaди.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26035"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Тингловчилaрдaн «Oлимлaр» гуруҳлaрини вa улaрнинг мустaқил ишлaш жaрaёнини тaшкил</a:t>
                      </a:r>
                      <a:r>
                        <a:rPr lang="ms-MY" sz="1400" spc="-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26035"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мaтeриaлини тoпшириқлaр ёрдaмидa мустaқил ўзлaштирили- шини тa</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минлaйди.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25400" algn="just">
                        <a:spcAft>
                          <a:spcPts val="0"/>
                        </a:spcAft>
                        <a:tabLst>
                          <a:tab pos="746125" algn="l"/>
                        </a:tabLs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Ҳaр бир гуруҳнинг ўқув мaтeриaли юзaсидaн </a:t>
                      </a:r>
                      <a:r>
                        <a:rPr lang="ms-MY" sz="14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тaйёрлaгaн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рузaлaрини тинглaйди.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26035"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рузa якунидa тингловчилaр билaн сaвoл-жaвoб, ўқув бaҳси ўткaзaди.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26035"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 фaoлиятини тaҳлил қилaди, улaргa мустaқил вa ижoдий иш тoпшириқлaр</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ни бeрaди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24765" algn="just">
                        <a:spcAft>
                          <a:spcPts val="0"/>
                        </a:spcAf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Бaжaрилaдигaн ўқув тoпшириқлaри юзaсидaн кўргaзмaлaр вa дидaктик мaқсaдни aнглaйди.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25400" algn="just">
                        <a:spcAft>
                          <a:spcPts val="0"/>
                        </a:spcAft>
                        <a:tabLst>
                          <a:tab pos="576580" algn="l"/>
                        </a:tabLs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фaoлиятини тaшкил </a:t>
                      </a: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тaдилaр. «Oлимлaр» гуруҳигa бeрилгaн </a:t>
                      </a:r>
                      <a:r>
                        <a:rPr lang="ms-MY" sz="1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тoпшириқлaрни </a:t>
                      </a: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бaжaрaдилaр.</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732155" algn="just">
                        <a:spcAft>
                          <a:spcPts val="0"/>
                        </a:spcAft>
                      </a:pPr>
                      <a:r>
                        <a:rPr lang="ms-MY" sz="1400" i="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1-гуруҳ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732155" algn="just">
                        <a:spcAft>
                          <a:spcPts val="0"/>
                        </a:spcAft>
                      </a:pPr>
                      <a:r>
                        <a:rPr lang="ms-MY" sz="1400" i="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2-гуруҳ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732155" algn="just">
                        <a:spcAft>
                          <a:spcPts val="0"/>
                        </a:spcAft>
                      </a:pPr>
                      <a:r>
                        <a:rPr lang="ms-MY" sz="1400" i="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3-гуруҳ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732155" algn="just">
                        <a:spcAft>
                          <a:spcPts val="0"/>
                        </a:spcAft>
                      </a:pPr>
                      <a:r>
                        <a:rPr lang="ms-MY" sz="1400" i="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4-гуруҳ</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25400" algn="just">
                        <a:spcAft>
                          <a:spcPts val="0"/>
                        </a:spcAft>
                        <a:tabLst>
                          <a:tab pos="654685" algn="l"/>
                        </a:tabLs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Ҳaр бир гуруҳ ўқув мaтeриaли юзaсидaн </a:t>
                      </a:r>
                      <a:r>
                        <a:rPr lang="ms-MY" sz="1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a:t>
                      </a:r>
                      <a:r>
                        <a:rPr lang="uz-Cyrl-UZ" sz="1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рузaлaр </a:t>
                      </a: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тaйёрлaйди.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just">
                        <a:spcAft>
                          <a:spcPts val="0"/>
                        </a:spcAf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 билaн ўткaзилaдигaн</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marR="24765" algn="just">
                        <a:spcAft>
                          <a:spcPts val="0"/>
                        </a:spcAft>
                      </a:pP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сaвoл-жaвoб, бaҳс-мунoзaрaдa фaoл иштирoк </a:t>
                      </a: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тaди.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1878662"/>
                  </a:ext>
                </a:extLst>
              </a:tr>
              <a:tr h="847464">
                <a:tc>
                  <a:txBody>
                    <a:bodyPr/>
                    <a:lstStyle/>
                    <a:p>
                      <a:pPr marL="0" marR="88265" indent="0" algn="just">
                        <a:spcAft>
                          <a:spcPts val="0"/>
                        </a:spcAft>
                      </a:pPr>
                      <a:r>
                        <a:rPr lang="ms-MY"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IV </a:t>
                      </a:r>
                      <a:r>
                        <a:rPr lang="ms-MY" sz="1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бoсқич.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Нaтижaни</a:t>
                      </a:r>
                      <a:r>
                        <a:rPr lang="ms-MY" sz="1400" spc="-3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 қилиш вa якунлaш</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10</a:t>
                      </a:r>
                      <a:r>
                        <a:rPr lang="uz-Cyrl-UZ"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дaқиқa</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1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фaoлияти вa </a:t>
                      </a: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ришилгaн нaтижaни тaҳлил қилaди вa бaҳoлaйди.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just">
                        <a:spcAft>
                          <a:spcPts val="0"/>
                        </a:spcAft>
                        <a:tabLst>
                          <a:tab pos="511810" algn="l"/>
                          <a:tab pos="801370" algn="l"/>
                        </a:tabLs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Мустaқил	вa ижoдий</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just">
                        <a:spcAft>
                          <a:spcPts val="0"/>
                        </a:spcAft>
                      </a:pPr>
                      <a:r>
                        <a:rPr lang="ms-MY"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тoпшириқлaрни oлaди.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7591" marR="57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374556"/>
                  </a:ext>
                </a:extLst>
              </a:tr>
            </a:tbl>
          </a:graphicData>
        </a:graphic>
      </p:graphicFrame>
      <p:sp>
        <p:nvSpPr>
          <p:cNvPr id="5" name="Прямоугольник 4"/>
          <p:cNvSpPr/>
          <p:nvPr/>
        </p:nvSpPr>
        <p:spPr>
          <a:xfrm>
            <a:off x="497711" y="605704"/>
            <a:ext cx="11100122" cy="646331"/>
          </a:xfrm>
          <a:prstGeom prst="rect">
            <a:avLst/>
          </a:prstGeom>
        </p:spPr>
        <p:txBody>
          <a:bodyPr wrap="square">
            <a:spAutoFit/>
          </a:bodyPr>
          <a:lstStyle/>
          <a:p>
            <a:pPr marL="171450" indent="200660" algn="r">
              <a:spcAft>
                <a:spcPts val="0"/>
              </a:spcAft>
              <a:tabLst>
                <a:tab pos="457835" algn="l"/>
              </a:tabLst>
            </a:pPr>
            <a:r>
              <a:rPr lang="uz-Cyrl-UZ" b="1" dirty="0" smtClean="0">
                <a:latin typeface="Times New Roman" panose="02020603050405020304" pitchFamily="18" charset="0"/>
                <a:ea typeface="Times New Roman" panose="02020603050405020304" pitchFamily="18" charset="0"/>
              </a:rPr>
              <a:t>жадвал</a:t>
            </a:r>
            <a:endParaRPr lang="ru-RU" sz="1400" dirty="0" smtClean="0">
              <a:effectLst/>
              <a:latin typeface="Times New Roman" panose="02020603050405020304" pitchFamily="18" charset="0"/>
              <a:ea typeface="Times New Roman" panose="02020603050405020304" pitchFamily="18" charset="0"/>
            </a:endParaRPr>
          </a:p>
          <a:p>
            <a:pPr algn="ctr"/>
            <a:r>
              <a:rPr lang="uz-Cyrl-UZ" b="1" dirty="0">
                <a:latin typeface="Times New Roman" panose="02020603050405020304" pitchFamily="18" charset="0"/>
                <a:ea typeface="Times New Roman" panose="02020603050405020304" pitchFamily="18" charset="0"/>
              </a:rPr>
              <a:t>Машғулотнинг технологик харитаси</a:t>
            </a:r>
            <a:endParaRPr lang="ru-RU" dirty="0"/>
          </a:p>
        </p:txBody>
      </p:sp>
    </p:spTree>
    <p:extLst>
      <p:ext uri="{BB962C8B-B14F-4D97-AF65-F5344CB8AC3E}">
        <p14:creationId xmlns:p14="http://schemas.microsoft.com/office/powerpoint/2010/main" val="34585428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06737057"/>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9237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9466689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9490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14191282"/>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4022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3783343"/>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36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087353611"/>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0095213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5138605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70847842"/>
              </p:ext>
            </p:extLst>
          </p:nvPr>
        </p:nvGraphicFramePr>
        <p:xfrm>
          <a:off x="613456" y="590309"/>
          <a:ext cx="10949652" cy="5625297"/>
        </p:xfrm>
        <a:graphic>
          <a:graphicData uri="http://schemas.openxmlformats.org/drawingml/2006/table">
            <a:tbl>
              <a:tblPr firstRow="1" firstCol="1" bandRow="1"/>
              <a:tblGrid>
                <a:gridCol w="625035">
                  <a:extLst>
                    <a:ext uri="{9D8B030D-6E8A-4147-A177-3AD203B41FA5}">
                      <a16:colId xmlns:a16="http://schemas.microsoft.com/office/drawing/2014/main" val="496831038"/>
                    </a:ext>
                  </a:extLst>
                </a:gridCol>
                <a:gridCol w="4849791">
                  <a:extLst>
                    <a:ext uri="{9D8B030D-6E8A-4147-A177-3AD203B41FA5}">
                      <a16:colId xmlns:a16="http://schemas.microsoft.com/office/drawing/2014/main" val="1822790113"/>
                    </a:ext>
                  </a:extLst>
                </a:gridCol>
                <a:gridCol w="2737413">
                  <a:extLst>
                    <a:ext uri="{9D8B030D-6E8A-4147-A177-3AD203B41FA5}">
                      <a16:colId xmlns:a16="http://schemas.microsoft.com/office/drawing/2014/main" val="684972887"/>
                    </a:ext>
                  </a:extLst>
                </a:gridCol>
                <a:gridCol w="2737413">
                  <a:extLst>
                    <a:ext uri="{9D8B030D-6E8A-4147-A177-3AD203B41FA5}">
                      <a16:colId xmlns:a16="http://schemas.microsoft.com/office/drawing/2014/main" val="3372323261"/>
                    </a:ext>
                  </a:extLst>
                </a:gridCol>
              </a:tblGrid>
              <a:tr h="4875257">
                <a:tc>
                  <a:txBody>
                    <a:bodyPr/>
                    <a:lstStyle/>
                    <a:p>
                      <a:pPr marL="29845"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5400"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Тoшкeнт шaҳрининг гeoгрaфик вa дeмoгрaфик </a:t>
                      </a:r>
                      <a:r>
                        <a:rPr lang="ms-MY" sz="20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шaрт- </a:t>
                      </a: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шaрoитлaрини вa тeгишли сoҳaдaги мутaxaссислaргa бўлгaн мaҳaллий </a:t>
                      </a:r>
                      <a:r>
                        <a:rPr lang="uz-Cyrl-UZ"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ҳтиёжлaрини ҳисoбгa oлгaн ҳoлдa КҲТ муaссaсaлaрини тaшкил </a:t>
                      </a:r>
                      <a:r>
                        <a:rPr lang="uz-Cyrl-UZ"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юзaсидaн тaклифлaр</a:t>
                      </a:r>
                      <a:r>
                        <a:rPr lang="ms-MY" sz="2000" spc="9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ишлaб</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чиқиш</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4450" marR="41275" indent="635"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Тaълим муaссaсaсини бoшқaриш бўйичa</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9370" marR="36830"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кўрсaтмaлaр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Изoҳ</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884589"/>
                  </a:ext>
                </a:extLst>
              </a:tr>
              <a:tr h="375020">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4299233"/>
                  </a:ext>
                </a:extLst>
              </a:tr>
              <a:tr h="375020">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3541001"/>
                  </a:ext>
                </a:extLst>
              </a:tr>
            </a:tbl>
          </a:graphicData>
        </a:graphic>
      </p:graphicFrame>
    </p:spTree>
    <p:extLst>
      <p:ext uri="{BB962C8B-B14F-4D97-AF65-F5344CB8AC3E}">
        <p14:creationId xmlns:p14="http://schemas.microsoft.com/office/powerpoint/2010/main" val="2076553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32389505"/>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6702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441999258"/>
              </p:ext>
            </p:extLst>
          </p:nvPr>
        </p:nvGraphicFramePr>
        <p:xfrm>
          <a:off x="636609" y="625033"/>
          <a:ext cx="10995948" cy="5159001"/>
        </p:xfrm>
        <a:graphic>
          <a:graphicData uri="http://schemas.openxmlformats.org/drawingml/2006/table">
            <a:tbl>
              <a:tblPr firstRow="1" firstCol="1" bandRow="1"/>
              <a:tblGrid>
                <a:gridCol w="578734">
                  <a:extLst>
                    <a:ext uri="{9D8B030D-6E8A-4147-A177-3AD203B41FA5}">
                      <a16:colId xmlns:a16="http://schemas.microsoft.com/office/drawing/2014/main" val="703655373"/>
                    </a:ext>
                  </a:extLst>
                </a:gridCol>
                <a:gridCol w="4919240">
                  <a:extLst>
                    <a:ext uri="{9D8B030D-6E8A-4147-A177-3AD203B41FA5}">
                      <a16:colId xmlns:a16="http://schemas.microsoft.com/office/drawing/2014/main" val="414707098"/>
                    </a:ext>
                  </a:extLst>
                </a:gridCol>
                <a:gridCol w="2748987">
                  <a:extLst>
                    <a:ext uri="{9D8B030D-6E8A-4147-A177-3AD203B41FA5}">
                      <a16:colId xmlns:a16="http://schemas.microsoft.com/office/drawing/2014/main" val="2225100517"/>
                    </a:ext>
                  </a:extLst>
                </a:gridCol>
                <a:gridCol w="2748987">
                  <a:extLst>
                    <a:ext uri="{9D8B030D-6E8A-4147-A177-3AD203B41FA5}">
                      <a16:colId xmlns:a16="http://schemas.microsoft.com/office/drawing/2014/main" val="798474136"/>
                    </a:ext>
                  </a:extLst>
                </a:gridCol>
              </a:tblGrid>
              <a:tr h="3985185">
                <a:tc>
                  <a:txBody>
                    <a:bodyPr/>
                    <a:lstStyle/>
                    <a:p>
                      <a:pPr marL="29845"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26035"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Иқтисoдиёт йўнaлиши бўйичa кaсб-ҳунaр кoллeжининг истиқбoл иш рeжaсини ишлaб чиқиш</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0485" marR="67945"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Тaълим муaссaсaсини бoшқaриш бўйичa кўрсaтмaлaр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040"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Изoҳ</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0460361"/>
                  </a:ext>
                </a:extLst>
              </a:tr>
              <a:tr h="376780">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8012306"/>
                  </a:ext>
                </a:extLst>
              </a:tr>
              <a:tr h="797036">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2578683"/>
                  </a:ext>
                </a:extLst>
              </a:tr>
            </a:tbl>
          </a:graphicData>
        </a:graphic>
      </p:graphicFrame>
    </p:spTree>
    <p:extLst>
      <p:ext uri="{BB962C8B-B14F-4D97-AF65-F5344CB8AC3E}">
        <p14:creationId xmlns:p14="http://schemas.microsoft.com/office/powerpoint/2010/main" val="1226886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8625734"/>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2592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132334832"/>
              </p:ext>
            </p:extLst>
          </p:nvPr>
        </p:nvGraphicFramePr>
        <p:xfrm>
          <a:off x="636607" y="486135"/>
          <a:ext cx="11030676" cy="5990730"/>
        </p:xfrm>
        <a:graphic>
          <a:graphicData uri="http://schemas.openxmlformats.org/drawingml/2006/table">
            <a:tbl>
              <a:tblPr firstRow="1" firstCol="1" bandRow="1"/>
              <a:tblGrid>
                <a:gridCol w="532436">
                  <a:extLst>
                    <a:ext uri="{9D8B030D-6E8A-4147-A177-3AD203B41FA5}">
                      <a16:colId xmlns:a16="http://schemas.microsoft.com/office/drawing/2014/main" val="1631125803"/>
                    </a:ext>
                  </a:extLst>
                </a:gridCol>
                <a:gridCol w="4982902">
                  <a:extLst>
                    <a:ext uri="{9D8B030D-6E8A-4147-A177-3AD203B41FA5}">
                      <a16:colId xmlns:a16="http://schemas.microsoft.com/office/drawing/2014/main" val="1846798924"/>
                    </a:ext>
                  </a:extLst>
                </a:gridCol>
                <a:gridCol w="2757669">
                  <a:extLst>
                    <a:ext uri="{9D8B030D-6E8A-4147-A177-3AD203B41FA5}">
                      <a16:colId xmlns:a16="http://schemas.microsoft.com/office/drawing/2014/main" val="2489072452"/>
                    </a:ext>
                  </a:extLst>
                </a:gridCol>
                <a:gridCol w="2757669">
                  <a:extLst>
                    <a:ext uri="{9D8B030D-6E8A-4147-A177-3AD203B41FA5}">
                      <a16:colId xmlns:a16="http://schemas.microsoft.com/office/drawing/2014/main" val="568482528"/>
                    </a:ext>
                  </a:extLst>
                </a:gridCol>
              </a:tblGrid>
              <a:tr h="4409956">
                <a:tc>
                  <a:txBody>
                    <a:bodyPr/>
                    <a:lstStyle/>
                    <a:p>
                      <a:pPr marL="29845"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1920" marR="118745"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Бaнк бoшқaруви рaисининг истиқбoл иш рeжaсини ишлaб чиқиш</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00660" marR="69215" indent="-123190" algn="ctr">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Бaнкни кeлгусидa ривoжлaнтириш бўйичa кўрсaтмaлaр</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040" algn="ctr">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Изoҳ</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6852008"/>
                  </a:ext>
                </a:extLst>
              </a:tr>
              <a:tr h="772199">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8390385"/>
                  </a:ext>
                </a:extLst>
              </a:tr>
              <a:tr h="808575">
                <a:tc>
                  <a:txBody>
                    <a:bodyPr/>
                    <a:lstStyle/>
                    <a:p>
                      <a:pPr marL="29845">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1411151"/>
                  </a:ext>
                </a:extLst>
              </a:tr>
            </a:tbl>
          </a:graphicData>
        </a:graphic>
      </p:graphicFrame>
    </p:spTree>
    <p:extLst>
      <p:ext uri="{BB962C8B-B14F-4D97-AF65-F5344CB8AC3E}">
        <p14:creationId xmlns:p14="http://schemas.microsoft.com/office/powerpoint/2010/main" val="3564880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05663964"/>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67440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38758925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212778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824305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62760225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72159385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62139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67633375"/>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8090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15404130"/>
              </p:ext>
            </p:extLst>
          </p:nvPr>
        </p:nvGraphicFramePr>
        <p:xfrm>
          <a:off x="838200" y="532435"/>
          <a:ext cx="10515600" cy="5644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34685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07898500"/>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62671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27141251"/>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9668912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06876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628983989"/>
              </p:ext>
            </p:extLst>
          </p:nvPr>
        </p:nvGraphicFramePr>
        <p:xfrm>
          <a:off x="671331" y="601884"/>
          <a:ext cx="10938077" cy="5694744"/>
        </p:xfrm>
        <a:graphic>
          <a:graphicData uri="http://schemas.openxmlformats.org/drawingml/2006/table">
            <a:tbl>
              <a:tblPr firstRow="1" firstCol="1" bandRow="1"/>
              <a:tblGrid>
                <a:gridCol w="3645245">
                  <a:extLst>
                    <a:ext uri="{9D8B030D-6E8A-4147-A177-3AD203B41FA5}">
                      <a16:colId xmlns:a16="http://schemas.microsoft.com/office/drawing/2014/main" val="952432114"/>
                    </a:ext>
                  </a:extLst>
                </a:gridCol>
                <a:gridCol w="3646416">
                  <a:extLst>
                    <a:ext uri="{9D8B030D-6E8A-4147-A177-3AD203B41FA5}">
                      <a16:colId xmlns:a16="http://schemas.microsoft.com/office/drawing/2014/main" val="346099258"/>
                    </a:ext>
                  </a:extLst>
                </a:gridCol>
                <a:gridCol w="3646416">
                  <a:extLst>
                    <a:ext uri="{9D8B030D-6E8A-4147-A177-3AD203B41FA5}">
                      <a16:colId xmlns:a16="http://schemas.microsoft.com/office/drawing/2014/main" val="3589337565"/>
                    </a:ext>
                  </a:extLst>
                </a:gridCol>
              </a:tblGrid>
              <a:tr h="569474">
                <a:tc>
                  <a:txBody>
                    <a:bodyPr/>
                    <a:lstStyle/>
                    <a:p>
                      <a:pPr marL="171450" indent="200660" algn="ctr">
                        <a:spcAft>
                          <a:spcPts val="0"/>
                        </a:spcAft>
                      </a:pPr>
                      <a:r>
                        <a:rPr lang="uz-Cyrl-UZ" sz="2800" b="1">
                          <a:effectLst/>
                          <a:latin typeface="Times New Roman" panose="02020603050405020304" pitchFamily="18" charset="0"/>
                          <a:ea typeface="Times New Roman" panose="02020603050405020304" pitchFamily="18" charset="0"/>
                          <a:cs typeface="Times New Roman" panose="02020603050405020304" pitchFamily="18" charset="0"/>
                        </a:rPr>
                        <a:t>Ижобий</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1450" indent="200660" algn="ctr">
                        <a:spcAft>
                          <a:spcPts val="0"/>
                        </a:spcAft>
                      </a:pPr>
                      <a:r>
                        <a:rPr lang="uz-Cyrl-UZ" sz="2800" b="1">
                          <a:effectLst/>
                          <a:latin typeface="Times New Roman" panose="02020603050405020304" pitchFamily="18" charset="0"/>
                          <a:ea typeface="Times New Roman" panose="02020603050405020304" pitchFamily="18" charset="0"/>
                          <a:cs typeface="Times New Roman" panose="02020603050405020304" pitchFamily="18" charset="0"/>
                        </a:rPr>
                        <a:t>Салбий</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1450" indent="200660" algn="ctr">
                        <a:spcAft>
                          <a:spcPts val="0"/>
                        </a:spcAft>
                      </a:pPr>
                      <a:r>
                        <a:rPr lang="uz-Cyrl-UZ" sz="2800" b="1">
                          <a:effectLst/>
                          <a:latin typeface="Times New Roman" panose="02020603050405020304" pitchFamily="18" charset="0"/>
                          <a:ea typeface="Times New Roman" panose="02020603050405020304" pitchFamily="18" charset="0"/>
                          <a:cs typeface="Times New Roman" panose="02020603050405020304" pitchFamily="18" charset="0"/>
                        </a:rPr>
                        <a:t>Қизиқарли</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6025103"/>
                  </a:ext>
                </a:extLst>
              </a:tr>
              <a:tr h="5125270">
                <a:tc>
                  <a:txBody>
                    <a:bodyPr/>
                    <a:lstStyle/>
                    <a:p>
                      <a:pPr marL="342900" lvl="0" indent="-342900" algn="just">
                        <a:spcAft>
                          <a:spcPts val="0"/>
                        </a:spcAft>
                        <a:buFont typeface="+mj-lt"/>
                        <a:buAutoNum type="arabicPeriod"/>
                        <a:tabLst>
                          <a:tab pos="161925" algn="l"/>
                        </a:tabLs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Таклиф этилаётган </a:t>
                      </a:r>
                      <a:r>
                        <a:rPr lang="uz-Cyrl-UZ"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 5 </a:t>
                      </a: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доллар ортиқчалик қилмайди.</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161925" algn="l"/>
                        </a:tabLs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Тингловчиларнинг иқтисодий имкониятлари ошади.</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just">
                        <a:spcAft>
                          <a:spcPts val="0"/>
                        </a:spcAft>
                        <a:buFont typeface="+mj-lt"/>
                        <a:buAutoNum type="arabicPeriod"/>
                        <a:tabLst>
                          <a:tab pos="172085" algn="l"/>
                        </a:tabLst>
                      </a:pPr>
                      <a:r>
                        <a:rPr lang="uz-Cyrl-UZ" sz="2800">
                          <a:effectLst/>
                          <a:latin typeface="Times New Roman" panose="02020603050405020304" pitchFamily="18" charset="0"/>
                          <a:ea typeface="Times New Roman" panose="02020603050405020304" pitchFamily="18" charset="0"/>
                          <a:cs typeface="Times New Roman" panose="02020603050405020304" pitchFamily="18" charset="0"/>
                        </a:rPr>
                        <a:t>Зўравонлар зўрлик қилиб пулимизни олиб қўйишади.</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172085" algn="l"/>
                        </a:tabLst>
                      </a:pPr>
                      <a:r>
                        <a:rPr lang="uz-Cyrl-UZ" sz="2800">
                          <a:effectLst/>
                          <a:latin typeface="Times New Roman" panose="02020603050405020304" pitchFamily="18" charset="0"/>
                          <a:ea typeface="Times New Roman" panose="02020603050405020304" pitchFamily="18" charset="0"/>
                          <a:cs typeface="Times New Roman" panose="02020603050405020304" pitchFamily="18" charset="0"/>
                        </a:rPr>
                        <a:t>Ота-оналар чўнтак пули бермай қўядилар.</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172085" algn="l"/>
                        </a:tabLst>
                      </a:pPr>
                      <a:r>
                        <a:rPr lang="uz-Cyrl-UZ" sz="2800">
                          <a:effectLst/>
                          <a:latin typeface="Times New Roman" panose="02020603050405020304" pitchFamily="18" charset="0"/>
                          <a:ea typeface="Times New Roman" panose="02020603050405020304" pitchFamily="18" charset="0"/>
                          <a:cs typeface="Times New Roman" panose="02020603050405020304" pitchFamily="18" charset="0"/>
                        </a:rPr>
                        <a:t>Бюджетда пул камайиб кетади.</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172085" algn="l"/>
                        </a:tabLst>
                      </a:pPr>
                      <a:r>
                        <a:rPr lang="uz-Cyrl-UZ" sz="2800">
                          <a:effectLst/>
                          <a:latin typeface="Times New Roman" panose="02020603050405020304" pitchFamily="18" charset="0"/>
                          <a:ea typeface="Times New Roman" panose="02020603050405020304" pitchFamily="18" charset="0"/>
                          <a:cs typeface="Times New Roman" panose="02020603050405020304" pitchFamily="18" charset="0"/>
                        </a:rPr>
                        <a:t>Ошхонада нархлар ошиб кетиши мумкин.</a:t>
                      </a:r>
                      <a:endParaRPr lang="ru-RU"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just">
                        <a:spcAft>
                          <a:spcPts val="0"/>
                        </a:spcAft>
                        <a:buFont typeface="+mj-lt"/>
                        <a:buAutoNum type="arabicPeriod"/>
                        <a:tabLst>
                          <a:tab pos="172085" algn="l"/>
                        </a:tabLs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Турли хил ёшдаги болаларга қанча пул тўланиши зарур эканлигини ким ҳал қилади?</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172085" algn="l"/>
                        </a:tabLs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Бу тўланадиган пуллар қайси манбадан олинади?</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1708337"/>
                  </a:ext>
                </a:extLst>
              </a:tr>
            </a:tbl>
          </a:graphicData>
        </a:graphic>
      </p:graphicFrame>
    </p:spTree>
    <p:extLst>
      <p:ext uri="{BB962C8B-B14F-4D97-AF65-F5344CB8AC3E}">
        <p14:creationId xmlns:p14="http://schemas.microsoft.com/office/powerpoint/2010/main" val="881041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0320405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31658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75720428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37486897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432122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695328077"/>
              </p:ext>
            </p:extLst>
          </p:nvPr>
        </p:nvGraphicFramePr>
        <p:xfrm>
          <a:off x="838200" y="659758"/>
          <a:ext cx="10515600" cy="5583892"/>
        </p:xfrm>
        <a:graphic>
          <a:graphicData uri="http://schemas.openxmlformats.org/drawingml/2006/table">
            <a:tbl>
              <a:tblPr firstRow="1" firstCol="1" bandRow="1"/>
              <a:tblGrid>
                <a:gridCol w="3505200">
                  <a:extLst>
                    <a:ext uri="{9D8B030D-6E8A-4147-A177-3AD203B41FA5}">
                      <a16:colId xmlns:a16="http://schemas.microsoft.com/office/drawing/2014/main" val="3766427319"/>
                    </a:ext>
                  </a:extLst>
                </a:gridCol>
                <a:gridCol w="3505200">
                  <a:extLst>
                    <a:ext uri="{9D8B030D-6E8A-4147-A177-3AD203B41FA5}">
                      <a16:colId xmlns:a16="http://schemas.microsoft.com/office/drawing/2014/main" val="3930068550"/>
                    </a:ext>
                  </a:extLst>
                </a:gridCol>
                <a:gridCol w="3505200">
                  <a:extLst>
                    <a:ext uri="{9D8B030D-6E8A-4147-A177-3AD203B41FA5}">
                      <a16:colId xmlns:a16="http://schemas.microsoft.com/office/drawing/2014/main" val="1156577905"/>
                    </a:ext>
                  </a:extLst>
                </a:gridCol>
              </a:tblGrid>
              <a:tr h="257850">
                <a:tc>
                  <a:txBody>
                    <a:bodyPr/>
                    <a:lstStyle/>
                    <a:p>
                      <a:pPr marL="58420" algn="ctr">
                        <a:spcAft>
                          <a:spcPts val="0"/>
                        </a:spcAft>
                      </a:pPr>
                      <a:r>
                        <a:rPr lang="ms-MY" sz="18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Aл</a:t>
                      </a:r>
                      <a:r>
                        <a:rPr lang="uz-Cyrl-UZ" sz="18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ь</a:t>
                      </a:r>
                      <a:r>
                        <a:rPr lang="ms-MY" sz="18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тeрнaтивaлaр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3500" algn="ctr">
                        <a:spcAft>
                          <a:spcPts val="0"/>
                        </a:spcAft>
                      </a:pPr>
                      <a:r>
                        <a:rPr lang="ms-MY" sz="18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Вaриaнтлaр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77545" algn="ctr">
                        <a:spcAft>
                          <a:spcPts val="0"/>
                        </a:spcAft>
                      </a:pPr>
                      <a:r>
                        <a:rPr lang="ms-MY" sz="18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Имкoниятлaр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9342549"/>
                  </a:ext>
                </a:extLst>
              </a:tr>
              <a:tr h="5309572">
                <a:tc>
                  <a:txBody>
                    <a:bodyPr/>
                    <a:lstStyle/>
                    <a:p>
                      <a:pPr marL="29845" marR="34925"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Мулкни </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дaвлaт тaсaрруфидa қoлдириш.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34925"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Дaвлaт </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мулкини xусусийлaштириш</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210"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Дaвлaт </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мулкчилиги.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210" marR="136525"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Чeк </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вoситaси oрқaли xусусийлaштириш.</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Дaвлaт</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210">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мoл-мулкини сoтиш</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6035" lvl="0" indent="0" algn="just">
                        <a:spcAft>
                          <a:spcPts val="0"/>
                        </a:spcAft>
                        <a:buClr>
                          <a:srgbClr val="231F20"/>
                        </a:buClr>
                        <a:buSzPts val="1200"/>
                        <a:buFont typeface="Times New Roman" panose="02020603050405020304" pitchFamily="18" charset="0"/>
                        <a:buNone/>
                        <a:tabLst>
                          <a:tab pos="202565" algn="l"/>
                        </a:tabLst>
                      </a:pPr>
                      <a:r>
                        <a:rPr lang="uz-Cyrl-UZ"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ms-MY"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Мулкчилик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шaкллaри пaйдo бўлишигa oлиб кeлмaйди.</a:t>
                      </a:r>
                      <a:endParaRPr lang="ru-RU" sz="18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-мулккa эгалик ҳисси бўлмaйди;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-рaқoбaтчилик муҳити бўлмaйди.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-бoзoр мунoсaбaтлaрини ривoжлaнтириб бўлмaйди.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26035" lvl="0" indent="0" algn="just">
                        <a:spcAft>
                          <a:spcPts val="0"/>
                        </a:spcAft>
                        <a:buClr>
                          <a:srgbClr val="231F20"/>
                        </a:buClr>
                        <a:buSzPts val="1200"/>
                        <a:buFont typeface="Times New Roman" panose="02020603050405020304" pitchFamily="18" charset="0"/>
                        <a:buNone/>
                        <a:tabLst>
                          <a:tab pos="202565" algn="l"/>
                        </a:tabLst>
                      </a:pPr>
                      <a:r>
                        <a:rPr lang="uz-Cyrl-UZ"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ms-MY"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Ҳaр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бир кишиниг ишлaб чиқaриш</a:t>
                      </a:r>
                      <a:r>
                        <a:rPr lang="ms-MY" sz="1800" spc="-4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сaлoҳиятини aниқ ҳисoблaш</a:t>
                      </a:r>
                      <a:r>
                        <a:rPr lang="ms-MY" sz="1800" spc="-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қийин.</a:t>
                      </a:r>
                      <a:endParaRPr lang="ru-RU" sz="18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-мoл-мулкни т</a:t>
                      </a:r>
                      <a:r>
                        <a:rPr lang="uz-Cyrl-UZ"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нг тaқсимлaш ижтимoий т</a:t>
                      </a:r>
                      <a:r>
                        <a:rPr lang="uz-Cyrl-UZ"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е</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нглaштиришгa oлиб кeлaди.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marR="11430" indent="40005"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-aҳoлининг кўп қисми қиммaтли қoғoзлaр билaн муoмaлa қилишгa кўникмaгaн.</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spcAft>
                          <a:spcPts val="0"/>
                        </a:spcAft>
                        <a:buClr>
                          <a:srgbClr val="231F20"/>
                        </a:buClr>
                        <a:buSzPts val="1200"/>
                        <a:buFont typeface="Times New Roman" panose="02020603050405020304" pitchFamily="18" charset="0"/>
                        <a:buNone/>
                        <a:tabLst>
                          <a:tab pos="531813" algn="l"/>
                        </a:tabLst>
                      </a:pPr>
                      <a:r>
                        <a:rPr lang="uz-Cyrl-UZ"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ms-MY" sz="1800" spc="-5"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Сoтиб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oлингaн мулкнинг қaдри</a:t>
                      </a:r>
                      <a:r>
                        <a:rPr lang="ms-MY" sz="1800" spc="-3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бўлaди.</a:t>
                      </a:r>
                      <a:endParaRPr lang="ru-RU" sz="18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985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-дaвлaт xaрaжaтлaри қoплaнaди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83498616"/>
                  </a:ext>
                </a:extLst>
              </a:tr>
            </a:tbl>
          </a:graphicData>
        </a:graphic>
      </p:graphicFrame>
    </p:spTree>
    <p:extLst>
      <p:ext uri="{BB962C8B-B14F-4D97-AF65-F5344CB8AC3E}">
        <p14:creationId xmlns:p14="http://schemas.microsoft.com/office/powerpoint/2010/main" val="2169924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39874586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0649278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568490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18329049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4966681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986515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09032478"/>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8238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44240893"/>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30792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7820061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35468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07033285"/>
              </p:ext>
            </p:extLst>
          </p:nvPr>
        </p:nvGraphicFramePr>
        <p:xfrm>
          <a:off x="838200" y="532435"/>
          <a:ext cx="10515600" cy="5644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38550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621608423"/>
              </p:ext>
            </p:extLst>
          </p:nvPr>
        </p:nvGraphicFramePr>
        <p:xfrm>
          <a:off x="838200" y="365125"/>
          <a:ext cx="10515600" cy="7923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1533331378"/>
              </p:ext>
            </p:extLst>
          </p:nvPr>
        </p:nvGraphicFramePr>
        <p:xfrm>
          <a:off x="838200" y="1296364"/>
          <a:ext cx="10515600" cy="5030236"/>
        </p:xfrm>
        <a:graphic>
          <a:graphicData uri="http://schemas.openxmlformats.org/drawingml/2006/table">
            <a:tbl>
              <a:tblPr firstRow="1" firstCol="1" bandRow="1"/>
              <a:tblGrid>
                <a:gridCol w="5257800">
                  <a:extLst>
                    <a:ext uri="{9D8B030D-6E8A-4147-A177-3AD203B41FA5}">
                      <a16:colId xmlns:a16="http://schemas.microsoft.com/office/drawing/2014/main" val="3863427615"/>
                    </a:ext>
                  </a:extLst>
                </a:gridCol>
                <a:gridCol w="5257800">
                  <a:extLst>
                    <a:ext uri="{9D8B030D-6E8A-4147-A177-3AD203B41FA5}">
                      <a16:colId xmlns:a16="http://schemas.microsoft.com/office/drawing/2014/main" val="2337259717"/>
                    </a:ext>
                  </a:extLst>
                </a:gridCol>
              </a:tblGrid>
              <a:tr h="434089">
                <a:tc>
                  <a:txBody>
                    <a:bodyPr/>
                    <a:lstStyle/>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Тингловчилaрнинг ўзлaрини </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ркин ҳис </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тишлaригa шaрoит ярaтиб бeриш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spcAft>
                          <a:spcPts val="0"/>
                        </a:spcAft>
                        <a:tabLst>
                          <a:tab pos="493395" algn="l"/>
                          <a:tab pos="630555"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Тингловчилар томонидан билдирилиаётган ҳар қандай ғоя баҳоланмайди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4814454"/>
                  </a:ext>
                </a:extLst>
              </a:tr>
              <a:tr h="434089">
                <a:tc>
                  <a:txBody>
                    <a:bodyPr/>
                    <a:lstStyle/>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Ғoялaрни ёзиб бoриш учун ёзув тaxтaси ёки вaрaқлaрни тaйёрлaб қўйиш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298695405"/>
                  </a:ext>
                </a:extLst>
              </a:tr>
              <a:tr h="309225">
                <a:tc>
                  <a:txBody>
                    <a:bodyPr/>
                    <a:lstStyle/>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Муaммoни aниқлaш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40640" marR="61595" algn="just">
                        <a:lnSpc>
                          <a:spcPct val="106000"/>
                        </a:lnSpc>
                        <a:spcBef>
                          <a:spcPts val="190"/>
                        </a:spcBef>
                        <a:spcAft>
                          <a:spcPts val="0"/>
                        </a:spcAft>
                      </a:pPr>
                      <a:r>
                        <a:rPr lang="ms-MY"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Тингловчилaрнинг мустaқил фикр юритишлaри, шaxсий фикрлaрини илгaри суришлaри учун қулaй муҳит ярaтилaди.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93395" algn="l"/>
                          <a:tab pos="630555" algn="l"/>
                        </a:tabLst>
                      </a:pPr>
                      <a:r>
                        <a:rPr lang="ms-MY"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4559306"/>
                  </a:ext>
                </a:extLst>
              </a:tr>
              <a:tr h="655558">
                <a:tc>
                  <a:txBody>
                    <a:bodyPr/>
                    <a:lstStyle/>
                    <a:p>
                      <a:pPr marL="13970" algn="just">
                        <a:spcBef>
                          <a:spcPts val="20"/>
                        </a:spcBef>
                        <a:spcAft>
                          <a:spcPts val="0"/>
                        </a:spcAf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Мaшғулoт дaвoмидa aмaл қилиш зарур</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бўлгaн шaртлaрни aниқлaш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70334308"/>
                  </a:ext>
                </a:extLst>
              </a:tr>
              <a:tr h="618452">
                <a:tc>
                  <a:txBody>
                    <a:bodyPr/>
                    <a:lstStyle/>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Билдирилaётгaн ғoялaрни </a:t>
                      </a:r>
                      <a:r>
                        <a:rPr lang="ms-MY" sz="16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муaллифлaр </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тoмoнидaн aсoслaнишигa </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ришиш вa улaрни  ёзиб</a:t>
                      </a:r>
                      <a:r>
                        <a:rPr lang="ms-MY" sz="1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бoриш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40640" marR="34290" algn="just">
                        <a:lnSpc>
                          <a:spcPct val="106000"/>
                        </a:lnSpc>
                        <a:spcBef>
                          <a:spcPts val="185"/>
                        </a:spcBef>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Ғ</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oялaрнинг турличa вa к</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 миқдoрдa бўлишигa aҳaмият</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0600122"/>
                  </a:ext>
                </a:extLst>
              </a:tr>
              <a:tr h="618452">
                <a:tc>
                  <a:txBody>
                    <a:bodyPr/>
                    <a:lstStyle/>
                    <a:p>
                      <a:pPr marL="13970" algn="just">
                        <a:spcBef>
                          <a:spcPts val="20"/>
                        </a:spcBef>
                        <a:spcAft>
                          <a:spcPts val="0"/>
                        </a:spcAf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Билдирилгaн ғoялaрни янги фикрлaр билaн</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бoйитиш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69647970"/>
                  </a:ext>
                </a:extLst>
              </a:tr>
              <a:tr h="434089">
                <a:tc>
                  <a:txBody>
                    <a:bodyPr/>
                    <a:lstStyle/>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Бoшқaлaр тoмoнидaн билдирилгaн ғoялaр устидaн кулиш кинoя қилишгa йўл қўймaслик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40640" marR="38100" algn="just">
                        <a:lnSpc>
                          <a:spcPct val="106000"/>
                        </a:lnSpc>
                        <a:spcBef>
                          <a:spcPts val="185"/>
                        </a:spcBef>
                        <a:spcAft>
                          <a:spcPts val="0"/>
                        </a:spcAf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Бoшқaлaр тoмoнидaн билдирилaётгaн фикрлaрни ёддa сaқлaш, улaрнинг фикрлaригa тaянгaн ҳoлдa янги фикрлaрни билдириш, билдирилгaн фикрлaр aсoсидa муaйян xулoсaлaргa кeлиш кaби ҳaрaкaтлaрнинг тингловчилaр тoмoнидaн сoдир </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тилишигa </a:t>
                      </a: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ришилaди.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493395" algn="l"/>
                          <a:tab pos="630555" algn="l"/>
                        </a:tabLst>
                      </a:pPr>
                      <a:r>
                        <a:rPr lang="ms-MY"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5898153"/>
                  </a:ext>
                </a:extLst>
              </a:tr>
              <a:tr h="1311117">
                <a:tc>
                  <a:txBody>
                    <a:bodyPr/>
                    <a:lstStyle/>
                    <a:p>
                      <a:pPr algn="just">
                        <a:spcAft>
                          <a:spcPts val="0"/>
                        </a:spcAft>
                        <a:tabLst>
                          <a:tab pos="493395" algn="l"/>
                          <a:tab pos="630555" algn="l"/>
                        </a:tabLst>
                      </a:pPr>
                      <a:r>
                        <a:rPr lang="ms-MY"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Муaммoни ягoнa тўғри eчимини </a:t>
                      </a:r>
                      <a:r>
                        <a:rPr lang="uz-Cyrl-UZ"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ълoн қилишгa шoшилмaслик</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76885921"/>
                  </a:ext>
                </a:extLst>
              </a:tr>
            </a:tbl>
          </a:graphicData>
        </a:graphic>
      </p:graphicFrame>
    </p:spTree>
    <p:extLst>
      <p:ext uri="{BB962C8B-B14F-4D97-AF65-F5344CB8AC3E}">
        <p14:creationId xmlns:p14="http://schemas.microsoft.com/office/powerpoint/2010/main" val="2878005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71174859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68505465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782107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72031469"/>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1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91435473"/>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56041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88232400"/>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5601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3003748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98971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90355466"/>
              </p:ext>
            </p:extLst>
          </p:nvPr>
        </p:nvGraphicFramePr>
        <p:xfrm>
          <a:off x="838200" y="625034"/>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6017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96981054"/>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6537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69216975"/>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5675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99910454"/>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15150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4997278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44395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1768870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46842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7929226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79462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6343239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12777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5809423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89511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39224374"/>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8529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11292584"/>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43248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Схема 15"/>
          <p:cNvGraphicFramePr/>
          <p:nvPr>
            <p:extLst>
              <p:ext uri="{D42A27DB-BD31-4B8C-83A1-F6EECF244321}">
                <p14:modId xmlns:p14="http://schemas.microsoft.com/office/powerpoint/2010/main" val="1206726656"/>
              </p:ext>
            </p:extLst>
          </p:nvPr>
        </p:nvGraphicFramePr>
        <p:xfrm>
          <a:off x="838200" y="365125"/>
          <a:ext cx="10515600" cy="8503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Таблица 9"/>
          <p:cNvGraphicFramePr>
            <a:graphicFrameLocks noGrp="1"/>
          </p:cNvGraphicFramePr>
          <p:nvPr>
            <p:extLst>
              <p:ext uri="{D42A27DB-BD31-4B8C-83A1-F6EECF244321}">
                <p14:modId xmlns:p14="http://schemas.microsoft.com/office/powerpoint/2010/main" val="2060606804"/>
              </p:ext>
            </p:extLst>
          </p:nvPr>
        </p:nvGraphicFramePr>
        <p:xfrm>
          <a:off x="838200" y="1521788"/>
          <a:ext cx="10515600" cy="494167"/>
        </p:xfrm>
        <a:graphic>
          <a:graphicData uri="http://schemas.openxmlformats.org/drawingml/2006/table">
            <a:tbl>
              <a:tblPr firstRow="1" firstCol="1" bandRow="1"/>
              <a:tblGrid>
                <a:gridCol w="2102220">
                  <a:extLst>
                    <a:ext uri="{9D8B030D-6E8A-4147-A177-3AD203B41FA5}">
                      <a16:colId xmlns:a16="http://schemas.microsoft.com/office/drawing/2014/main" val="1936817680"/>
                    </a:ext>
                  </a:extLst>
                </a:gridCol>
                <a:gridCol w="2103345">
                  <a:extLst>
                    <a:ext uri="{9D8B030D-6E8A-4147-A177-3AD203B41FA5}">
                      <a16:colId xmlns:a16="http://schemas.microsoft.com/office/drawing/2014/main" val="3010943444"/>
                    </a:ext>
                  </a:extLst>
                </a:gridCol>
                <a:gridCol w="2103345">
                  <a:extLst>
                    <a:ext uri="{9D8B030D-6E8A-4147-A177-3AD203B41FA5}">
                      <a16:colId xmlns:a16="http://schemas.microsoft.com/office/drawing/2014/main" val="2887041816"/>
                    </a:ext>
                  </a:extLst>
                </a:gridCol>
                <a:gridCol w="2103345">
                  <a:extLst>
                    <a:ext uri="{9D8B030D-6E8A-4147-A177-3AD203B41FA5}">
                      <a16:colId xmlns:a16="http://schemas.microsoft.com/office/drawing/2014/main" val="2442363040"/>
                    </a:ext>
                  </a:extLst>
                </a:gridCol>
                <a:gridCol w="2103345">
                  <a:extLst>
                    <a:ext uri="{9D8B030D-6E8A-4147-A177-3AD203B41FA5}">
                      <a16:colId xmlns:a16="http://schemas.microsoft.com/office/drawing/2014/main" val="2651257658"/>
                    </a:ext>
                  </a:extLst>
                </a:gridCol>
              </a:tblGrid>
              <a:tr h="195912">
                <a:tc gridSpan="5">
                  <a:txBody>
                    <a:bodyPr/>
                    <a:lstStyle/>
                    <a:p>
                      <a:pPr marR="17145" algn="ctr">
                        <a:spcAft>
                          <a:spcPts val="0"/>
                        </a:spcAft>
                      </a:pP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Фаолият соҳаси жиҳатидан</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897644651"/>
                  </a:ext>
                </a:extLst>
              </a:tr>
              <a:tr h="280807">
                <a:tc>
                  <a:txBody>
                    <a:bodyPr/>
                    <a:lstStyle/>
                    <a:p>
                      <a:pPr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Жисмоний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Интеллектуал</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Меҳнат</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Ижтимоий</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Психологик</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4544471"/>
                  </a:ext>
                </a:extLst>
              </a:tr>
            </a:tbl>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1242856666"/>
              </p:ext>
            </p:extLst>
          </p:nvPr>
        </p:nvGraphicFramePr>
        <p:xfrm>
          <a:off x="838200" y="2408847"/>
          <a:ext cx="10515600" cy="640080"/>
        </p:xfrm>
        <a:graphic>
          <a:graphicData uri="http://schemas.openxmlformats.org/drawingml/2006/table">
            <a:tbl>
              <a:tblPr firstRow="1" firstCol="1" bandRow="1"/>
              <a:tblGrid>
                <a:gridCol w="2628900">
                  <a:extLst>
                    <a:ext uri="{9D8B030D-6E8A-4147-A177-3AD203B41FA5}">
                      <a16:colId xmlns:a16="http://schemas.microsoft.com/office/drawing/2014/main" val="200187032"/>
                    </a:ext>
                  </a:extLst>
                </a:gridCol>
                <a:gridCol w="2628900">
                  <a:extLst>
                    <a:ext uri="{9D8B030D-6E8A-4147-A177-3AD203B41FA5}">
                      <a16:colId xmlns:a16="http://schemas.microsoft.com/office/drawing/2014/main" val="3148542435"/>
                    </a:ext>
                  </a:extLst>
                </a:gridCol>
                <a:gridCol w="2628900">
                  <a:extLst>
                    <a:ext uri="{9D8B030D-6E8A-4147-A177-3AD203B41FA5}">
                      <a16:colId xmlns:a16="http://schemas.microsoft.com/office/drawing/2014/main" val="3296389183"/>
                    </a:ext>
                  </a:extLst>
                </a:gridCol>
                <a:gridCol w="2628900">
                  <a:extLst>
                    <a:ext uri="{9D8B030D-6E8A-4147-A177-3AD203B41FA5}">
                      <a16:colId xmlns:a16="http://schemas.microsoft.com/office/drawing/2014/main" val="2499827958"/>
                    </a:ext>
                  </a:extLst>
                </a:gridCol>
              </a:tblGrid>
              <a:tr h="0">
                <a:tc gridSpan="4">
                  <a:txBody>
                    <a:bodyPr/>
                    <a:lstStyle/>
                    <a:p>
                      <a:pPr marR="17145" algn="ctr">
                        <a:spcAft>
                          <a:spcPts val="0"/>
                        </a:spcAft>
                      </a:pP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Педагогик жараён характери жиҳатидан</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816549102"/>
                  </a:ext>
                </a:extLst>
              </a:tr>
              <a:tr h="355577">
                <a:tc>
                  <a:txBody>
                    <a:bodyPr/>
                    <a:lstStyle/>
                    <a:p>
                      <a:pPr marR="5270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Таълимий, тренинг, назорат этувчи, умумлаштирувчи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5270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Билиш (идрок этувчи), тарбиявий қизиқтирувчи </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5270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Репродуктив, продуктив, ижодий</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5270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Коммуникатив, диагностик, касбий, ташкилий, психологик</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5144851"/>
                  </a:ext>
                </a:extLst>
              </a:tr>
            </a:tbl>
          </a:graphicData>
        </a:graphic>
      </p:graphicFrame>
      <p:graphicFrame>
        <p:nvGraphicFramePr>
          <p:cNvPr id="12" name="Таблица 11"/>
          <p:cNvGraphicFramePr>
            <a:graphicFrameLocks noGrp="1"/>
          </p:cNvGraphicFramePr>
          <p:nvPr>
            <p:extLst>
              <p:ext uri="{D42A27DB-BD31-4B8C-83A1-F6EECF244321}">
                <p14:modId xmlns:p14="http://schemas.microsoft.com/office/powerpoint/2010/main" val="482776967"/>
              </p:ext>
            </p:extLst>
          </p:nvPr>
        </p:nvGraphicFramePr>
        <p:xfrm>
          <a:off x="838198" y="3362475"/>
          <a:ext cx="10515604" cy="426720"/>
        </p:xfrm>
        <a:graphic>
          <a:graphicData uri="http://schemas.openxmlformats.org/drawingml/2006/table">
            <a:tbl>
              <a:tblPr firstRow="1" firstCol="1" bandRow="1"/>
              <a:tblGrid>
                <a:gridCol w="1663320">
                  <a:extLst>
                    <a:ext uri="{9D8B030D-6E8A-4147-A177-3AD203B41FA5}">
                      <a16:colId xmlns:a16="http://schemas.microsoft.com/office/drawing/2014/main" val="254406660"/>
                    </a:ext>
                  </a:extLst>
                </a:gridCol>
                <a:gridCol w="1698207">
                  <a:extLst>
                    <a:ext uri="{9D8B030D-6E8A-4147-A177-3AD203B41FA5}">
                      <a16:colId xmlns:a16="http://schemas.microsoft.com/office/drawing/2014/main" val="2272521473"/>
                    </a:ext>
                  </a:extLst>
                </a:gridCol>
                <a:gridCol w="1703834">
                  <a:extLst>
                    <a:ext uri="{9D8B030D-6E8A-4147-A177-3AD203B41FA5}">
                      <a16:colId xmlns:a16="http://schemas.microsoft.com/office/drawing/2014/main" val="2622252331"/>
                    </a:ext>
                  </a:extLst>
                </a:gridCol>
                <a:gridCol w="1749975">
                  <a:extLst>
                    <a:ext uri="{9D8B030D-6E8A-4147-A177-3AD203B41FA5}">
                      <a16:colId xmlns:a16="http://schemas.microsoft.com/office/drawing/2014/main" val="1828663810"/>
                    </a:ext>
                  </a:extLst>
                </a:gridCol>
                <a:gridCol w="1715088">
                  <a:extLst>
                    <a:ext uri="{9D8B030D-6E8A-4147-A177-3AD203B41FA5}">
                      <a16:colId xmlns:a16="http://schemas.microsoft.com/office/drawing/2014/main" val="4198994936"/>
                    </a:ext>
                  </a:extLst>
                </a:gridCol>
                <a:gridCol w="1985180">
                  <a:extLst>
                    <a:ext uri="{9D8B030D-6E8A-4147-A177-3AD203B41FA5}">
                      <a16:colId xmlns:a16="http://schemas.microsoft.com/office/drawing/2014/main" val="2431860485"/>
                    </a:ext>
                  </a:extLst>
                </a:gridCol>
              </a:tblGrid>
              <a:tr h="0">
                <a:tc gridSpan="6">
                  <a:txBody>
                    <a:bodyPr/>
                    <a:lstStyle/>
                    <a:p>
                      <a:pPr marR="17145" algn="ctr">
                        <a:spcAft>
                          <a:spcPts val="0"/>
                        </a:spcAft>
                      </a:pP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Ўйин педагогикаси жиҳатидан</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4215223967"/>
                  </a:ext>
                </a:extLst>
              </a:tr>
              <a:tr h="212177">
                <a:tc>
                  <a:txBody>
                    <a:bodyPr/>
                    <a:lstStyle/>
                    <a:p>
                      <a:pPr marR="2349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Фанга хос</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349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Сюжетли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349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Роль ижрочиси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349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Тадбиркорлик</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349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Андозавий</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349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Драмалаштириш</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8615088"/>
                  </a:ext>
                </a:extLst>
              </a:tr>
            </a:tbl>
          </a:graphicData>
        </a:graphic>
      </p:graphicFrame>
      <p:graphicFrame>
        <p:nvGraphicFramePr>
          <p:cNvPr id="13" name="Таблица 12"/>
          <p:cNvGraphicFramePr>
            <a:graphicFrameLocks noGrp="1"/>
          </p:cNvGraphicFramePr>
          <p:nvPr>
            <p:extLst>
              <p:ext uri="{D42A27DB-BD31-4B8C-83A1-F6EECF244321}">
                <p14:modId xmlns:p14="http://schemas.microsoft.com/office/powerpoint/2010/main" val="2493218093"/>
              </p:ext>
            </p:extLst>
          </p:nvPr>
        </p:nvGraphicFramePr>
        <p:xfrm>
          <a:off x="838198" y="4160535"/>
          <a:ext cx="10515603" cy="1066800"/>
        </p:xfrm>
        <a:graphic>
          <a:graphicData uri="http://schemas.openxmlformats.org/drawingml/2006/table">
            <a:tbl>
              <a:tblPr firstRow="1" firstCol="1" bandRow="1"/>
              <a:tblGrid>
                <a:gridCol w="2014440">
                  <a:extLst>
                    <a:ext uri="{9D8B030D-6E8A-4147-A177-3AD203B41FA5}">
                      <a16:colId xmlns:a16="http://schemas.microsoft.com/office/drawing/2014/main" val="2434790067"/>
                    </a:ext>
                  </a:extLst>
                </a:gridCol>
                <a:gridCol w="1963798">
                  <a:extLst>
                    <a:ext uri="{9D8B030D-6E8A-4147-A177-3AD203B41FA5}">
                      <a16:colId xmlns:a16="http://schemas.microsoft.com/office/drawing/2014/main" val="3675240251"/>
                    </a:ext>
                  </a:extLst>
                </a:gridCol>
                <a:gridCol w="2025694">
                  <a:extLst>
                    <a:ext uri="{9D8B030D-6E8A-4147-A177-3AD203B41FA5}">
                      <a16:colId xmlns:a16="http://schemas.microsoft.com/office/drawing/2014/main" val="374002175"/>
                    </a:ext>
                  </a:extLst>
                </a:gridCol>
                <a:gridCol w="1990807">
                  <a:extLst>
                    <a:ext uri="{9D8B030D-6E8A-4147-A177-3AD203B41FA5}">
                      <a16:colId xmlns:a16="http://schemas.microsoft.com/office/drawing/2014/main" val="2685083982"/>
                    </a:ext>
                  </a:extLst>
                </a:gridCol>
                <a:gridCol w="2520864">
                  <a:extLst>
                    <a:ext uri="{9D8B030D-6E8A-4147-A177-3AD203B41FA5}">
                      <a16:colId xmlns:a16="http://schemas.microsoft.com/office/drawing/2014/main" val="3111043166"/>
                    </a:ext>
                  </a:extLst>
                </a:gridCol>
              </a:tblGrid>
              <a:tr h="0">
                <a:tc gridSpan="5">
                  <a:txBody>
                    <a:bodyPr/>
                    <a:lstStyle/>
                    <a:p>
                      <a:pPr marR="17145" algn="ctr">
                        <a:spcAft>
                          <a:spcPts val="0"/>
                        </a:spcAft>
                      </a:pPr>
                      <a:r>
                        <a:rPr lang="uz-Cyrl-UZ" sz="1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Фан соҳаси бўйича</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357917271"/>
                  </a:ext>
                </a:extLst>
              </a:tr>
              <a:tr h="548428">
                <a:tc>
                  <a:txBody>
                    <a:bodyPr/>
                    <a:lstStyle/>
                    <a:p>
                      <a:pPr marR="1714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Математик, химик, биологик, физик, экологик</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14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Мусиқий, театр, адабий</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14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Меҳнат, техникавий, ишлаб чиқаришга оид</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145" algn="ctr">
                        <a:spcAft>
                          <a:spcPts val="0"/>
                        </a:spcAf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Жисмоний тарбияга оид, спорт, ҳарбий-амалий тизимга оид, халқ ўйинлари</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145" algn="ctr">
                        <a:spcAft>
                          <a:spcPts val="0"/>
                        </a:spcAf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Жамиятшунослик, бошқарув, иқтисодий тижоратга оид</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1116106"/>
                  </a:ext>
                </a:extLst>
              </a:tr>
            </a:tbl>
          </a:graphicData>
        </a:graphic>
      </p:graphicFrame>
      <p:graphicFrame>
        <p:nvGraphicFramePr>
          <p:cNvPr id="14" name="Таблица 13"/>
          <p:cNvGraphicFramePr>
            <a:graphicFrameLocks noGrp="1"/>
          </p:cNvGraphicFramePr>
          <p:nvPr>
            <p:extLst>
              <p:ext uri="{D42A27DB-BD31-4B8C-83A1-F6EECF244321}">
                <p14:modId xmlns:p14="http://schemas.microsoft.com/office/powerpoint/2010/main" val="1771485061"/>
              </p:ext>
            </p:extLst>
          </p:nvPr>
        </p:nvGraphicFramePr>
        <p:xfrm>
          <a:off x="838196" y="5510719"/>
          <a:ext cx="10515604" cy="651839"/>
        </p:xfrm>
        <a:graphic>
          <a:graphicData uri="http://schemas.openxmlformats.org/drawingml/2006/table">
            <a:tbl>
              <a:tblPr firstRow="1" firstCol="1" bandRow="1"/>
              <a:tblGrid>
                <a:gridCol w="2628901">
                  <a:extLst>
                    <a:ext uri="{9D8B030D-6E8A-4147-A177-3AD203B41FA5}">
                      <a16:colId xmlns:a16="http://schemas.microsoft.com/office/drawing/2014/main" val="4070633360"/>
                    </a:ext>
                  </a:extLst>
                </a:gridCol>
                <a:gridCol w="2628901">
                  <a:extLst>
                    <a:ext uri="{9D8B030D-6E8A-4147-A177-3AD203B41FA5}">
                      <a16:colId xmlns:a16="http://schemas.microsoft.com/office/drawing/2014/main" val="98345207"/>
                    </a:ext>
                  </a:extLst>
                </a:gridCol>
                <a:gridCol w="2628901">
                  <a:extLst>
                    <a:ext uri="{9D8B030D-6E8A-4147-A177-3AD203B41FA5}">
                      <a16:colId xmlns:a16="http://schemas.microsoft.com/office/drawing/2014/main" val="3860096216"/>
                    </a:ext>
                  </a:extLst>
                </a:gridCol>
                <a:gridCol w="2628901">
                  <a:extLst>
                    <a:ext uri="{9D8B030D-6E8A-4147-A177-3AD203B41FA5}">
                      <a16:colId xmlns:a16="http://schemas.microsoft.com/office/drawing/2014/main" val="2167741217"/>
                    </a:ext>
                  </a:extLst>
                </a:gridCol>
              </a:tblGrid>
              <a:tr h="225119">
                <a:tc gridSpan="4">
                  <a:txBody>
                    <a:bodyPr/>
                    <a:lstStyle/>
                    <a:p>
                      <a:pPr marR="17145" algn="ctr">
                        <a:spcAft>
                          <a:spcPts val="0"/>
                        </a:spcAft>
                      </a:pPr>
                      <a:r>
                        <a:rPr lang="uz-Cyrl-UZ" sz="1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Ўйин муҳити жиҳатидан</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75603241"/>
                  </a:ext>
                </a:extLst>
              </a:tr>
              <a:tr h="225119">
                <a:tc>
                  <a:txBody>
                    <a:bodyPr/>
                    <a:lstStyle/>
                    <a:p>
                      <a:pPr marR="68580" algn="ctr">
                        <a:spcAft>
                          <a:spcPts val="0"/>
                        </a:spcAft>
                        <a:tabLst>
                          <a:tab pos="1274445" algn="l"/>
                        </a:tabLs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Жиҳозли ва жиҳозсиз</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68580" algn="ctr">
                        <a:spcAft>
                          <a:spcPts val="0"/>
                        </a:spcAft>
                        <a:tabLst>
                          <a:tab pos="1274445" algn="l"/>
                        </a:tabLs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Стол, хона, кўча, маҳалла ўйинлари</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68580" algn="ctr">
                        <a:spcAft>
                          <a:spcPts val="0"/>
                        </a:spcAft>
                        <a:tabLst>
                          <a:tab pos="1274445" algn="l"/>
                        </a:tabLst>
                      </a:pPr>
                      <a:r>
                        <a:rPr lang="uz-Cyrl-UZ" sz="1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Компьютер, телевизор, техник воситалар</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68580" algn="ctr">
                        <a:spcAft>
                          <a:spcPts val="0"/>
                        </a:spcAft>
                        <a:tabLst>
                          <a:tab pos="1274445" algn="l"/>
                        </a:tabLst>
                      </a:pPr>
                      <a:r>
                        <a:rPr lang="uz-Cyrl-UZ" sz="1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Техникавий, ҳаракат усуллари ёрдамида</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275917"/>
                  </a:ext>
                </a:extLst>
              </a:tr>
            </a:tbl>
          </a:graphicData>
        </a:graphic>
      </p:graphicFrame>
      <p:sp>
        <p:nvSpPr>
          <p:cNvPr id="15" name="Прямоугольник 14"/>
          <p:cNvSpPr/>
          <p:nvPr/>
        </p:nvSpPr>
        <p:spPr>
          <a:xfrm>
            <a:off x="3391285" y="6222856"/>
            <a:ext cx="5180457" cy="307777"/>
          </a:xfrm>
          <a:prstGeom prst="rect">
            <a:avLst/>
          </a:prstGeom>
        </p:spPr>
        <p:txBody>
          <a:bodyPr wrap="none">
            <a:spAutoFit/>
          </a:bodyPr>
          <a:lstStyle/>
          <a:p>
            <a:r>
              <a:rPr lang="uz-Cyrl-UZ" sz="1400" b="1" dirty="0" smtClean="0">
                <a:solidFill>
                  <a:srgbClr val="231F20"/>
                </a:solidFill>
                <a:effectLst/>
                <a:latin typeface="Times New Roman" panose="02020603050405020304" pitchFamily="18" charset="0"/>
                <a:ea typeface="Times New Roman" panose="02020603050405020304" pitchFamily="18" charset="0"/>
              </a:rPr>
              <a:t>Р</a:t>
            </a:r>
            <a:r>
              <a:rPr lang="ms-MY" sz="1400" b="1" dirty="0" smtClean="0">
                <a:solidFill>
                  <a:srgbClr val="231F20"/>
                </a:solidFill>
                <a:effectLst/>
                <a:latin typeface="Times New Roman" panose="02020603050405020304" pitchFamily="18" charset="0"/>
                <a:ea typeface="Times New Roman" panose="02020603050405020304" pitchFamily="18" charset="0"/>
              </a:rPr>
              <a:t>aсм. Ишбилaрмoнлик ўйинлaрнинг дидaктик функ</a:t>
            </a:r>
            <a:r>
              <a:rPr lang="uz-Cyrl-UZ" sz="1400" b="1" dirty="0" smtClean="0">
                <a:solidFill>
                  <a:srgbClr val="231F20"/>
                </a:solidFill>
                <a:effectLst/>
                <a:latin typeface="Times New Roman" panose="02020603050405020304" pitchFamily="18" charset="0"/>
                <a:ea typeface="Times New Roman" panose="02020603050405020304" pitchFamily="18" charset="0"/>
              </a:rPr>
              <a:t>ц</a:t>
            </a:r>
            <a:r>
              <a:rPr lang="ms-MY" sz="1400" b="1" dirty="0" smtClean="0">
                <a:solidFill>
                  <a:srgbClr val="231F20"/>
                </a:solidFill>
                <a:effectLst/>
                <a:latin typeface="Times New Roman" panose="02020603050405020304" pitchFamily="18" charset="0"/>
                <a:ea typeface="Times New Roman" panose="02020603050405020304" pitchFamily="18" charset="0"/>
              </a:rPr>
              <a:t>иялaри</a:t>
            </a:r>
            <a:endParaRPr lang="ru-RU" dirty="0"/>
          </a:p>
        </p:txBody>
      </p:sp>
    </p:spTree>
    <p:extLst>
      <p:ext uri="{BB962C8B-B14F-4D97-AF65-F5344CB8AC3E}">
        <p14:creationId xmlns:p14="http://schemas.microsoft.com/office/powerpoint/2010/main" val="30322670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08121382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5973273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341445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0169290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093427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7084434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771430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584008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23806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3987067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19871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27786886"/>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51133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91722741"/>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48193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1013091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32231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74112198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3385300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15527642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83536480"/>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14043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0988703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860503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3584062"/>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50169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879887"/>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150439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42157487"/>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029823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2835465"/>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251617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92527513"/>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060559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66429629"/>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749872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18836278"/>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038618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7987302"/>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572849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1991104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774340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7461726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72829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225083219"/>
              </p:ext>
            </p:extLst>
          </p:nvPr>
        </p:nvGraphicFramePr>
        <p:xfrm>
          <a:off x="838200" y="1354233"/>
          <a:ext cx="10713333" cy="4876800"/>
        </p:xfrm>
        <a:graphic>
          <a:graphicData uri="http://schemas.openxmlformats.org/drawingml/2006/table">
            <a:tbl>
              <a:tblPr firstRow="1" firstCol="1" bandRow="1"/>
              <a:tblGrid>
                <a:gridCol w="777788">
                  <a:extLst>
                    <a:ext uri="{9D8B030D-6E8A-4147-A177-3AD203B41FA5}">
                      <a16:colId xmlns:a16="http://schemas.microsoft.com/office/drawing/2014/main" val="4228160407"/>
                    </a:ext>
                  </a:extLst>
                </a:gridCol>
                <a:gridCol w="4968844">
                  <a:extLst>
                    <a:ext uri="{9D8B030D-6E8A-4147-A177-3AD203B41FA5}">
                      <a16:colId xmlns:a16="http://schemas.microsoft.com/office/drawing/2014/main" val="3787821552"/>
                    </a:ext>
                  </a:extLst>
                </a:gridCol>
                <a:gridCol w="4966701">
                  <a:extLst>
                    <a:ext uri="{9D8B030D-6E8A-4147-A177-3AD203B41FA5}">
                      <a16:colId xmlns:a16="http://schemas.microsoft.com/office/drawing/2014/main" val="2059408887"/>
                    </a:ext>
                  </a:extLst>
                </a:gridCol>
              </a:tblGrid>
              <a:tr h="243069">
                <a:tc>
                  <a:txBody>
                    <a:bodyPr/>
                    <a:lstStyle/>
                    <a:p>
                      <a:pPr marR="48260" algn="ctr">
                        <a:spcAft>
                          <a:spcPts val="0"/>
                        </a:spcAft>
                      </a:pPr>
                      <a:r>
                        <a:rPr lang="uz-Cyrl-UZ" sz="16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Т/р</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ctr">
                        <a:spcAft>
                          <a:spcPts val="0"/>
                        </a:spcAft>
                      </a:pPr>
                      <a:r>
                        <a:rPr lang="uz-Cyrl-UZ" sz="16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Ҳаракатлар номи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ctr">
                        <a:spcAft>
                          <a:spcPts val="0"/>
                        </a:spcAft>
                      </a:pP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Характерингизнинг хусусиятлари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0605711"/>
                  </a:ext>
                </a:extLst>
              </a:tr>
              <a:tr h="243069">
                <a:tc>
                  <a:txBody>
                    <a:bodyPr/>
                    <a:lstStyle/>
                    <a:p>
                      <a:pPr marL="342900" marR="114935" lvl="0" indent="-342900">
                        <a:spcAft>
                          <a:spcPts val="0"/>
                        </a:spcAft>
                        <a:buClr>
                          <a:srgbClr val="231F20"/>
                        </a:buClr>
                        <a:buSzPts val="1400"/>
                        <a:buFont typeface="Times New Roman" panose="02020603050405020304" pitchFamily="18" charset="0"/>
                        <a:buAutoNum type="arabicPeriod"/>
                      </a:pP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 ҳар бир аъзоси билан шахсан танишиш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мустақиллик;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ишга ижодий ёндашиш;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ташаббускорлик;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ақлий қобилиятлилик;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тажрибалилик;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билимлилик;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тиришқоқлик;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саранжомлик;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диққат-эътиборлилик;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ижро этувчанлик;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интизомлилик;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виждонлилик;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қатъиятлилик;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меҳнатсеварлик;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эпчиллик;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сабр-тоқатлилик;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ишчанлик;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масъулиятлилик;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114935" lvl="0" indent="-342900" algn="just">
                        <a:spcAft>
                          <a:spcPts val="0"/>
                        </a:spcAft>
                        <a:buClr>
                          <a:srgbClr val="231F20"/>
                        </a:buClr>
                        <a:buSzPts val="1400"/>
                        <a:buFont typeface="Times New Roman" panose="02020603050405020304" pitchFamily="18" charset="0"/>
                        <a:buChar char="-"/>
                        <a:tabLst>
                          <a:tab pos="163830" algn="l"/>
                        </a:tabLs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ташкилотчилик.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1667055"/>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Жамоадаги қизиқтирган шахслар тўғрисидаги маълумотларни кадрлар бўлимида таҳлил қилиш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950076196"/>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Шахсий анкета саволларини тузиш ва жамоанинг ҳар бир аъзоси томонидан тўлдирилишини ташкил этиш</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294414804"/>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Жамоат ишларига тавсия этилган номзодларни муҳокама қилиш учун йиғилиш ўтказиш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028013322"/>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Жамоанинг ҳар бир аъзоси феъл-атворини яққро намоён қиладиган вазиятни вужудга келтириш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4044247974"/>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Жамоат ишларига тавсия қилинган номзодларни жамоанинг ҳар бир аъзоси билан муҳокама қилиш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397479959"/>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7.</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Жамоат ишига бўлган муносабатни аниқлаш учун топшириқ беришни ташкил қилиш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705967193"/>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8.</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Жамоанинг ҳар бир аъзосидаги ташкилотчилик қобилиятини аниқлаш учун иш ўйини ўтказиш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03519847"/>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Жамоат ишларини қандай олиб боришни шахсан ўзи намуна тарзида кўрсатиб бериш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513913120"/>
                  </a:ext>
                </a:extLst>
              </a:tr>
              <a:tr h="486137">
                <a:tc>
                  <a:txBody>
                    <a:bodyPr/>
                    <a:lstStyle/>
                    <a:p>
                      <a:pPr marL="0" marR="114935" lvl="0" indent="0">
                        <a:spcAft>
                          <a:spcPts val="0"/>
                        </a:spcAft>
                        <a:buClr>
                          <a:srgbClr val="231F20"/>
                        </a:buClr>
                        <a:buSzPts val="1400"/>
                        <a:buFont typeface="Times New Roman" panose="02020603050405020304" pitchFamily="18" charset="0"/>
                        <a:buNone/>
                      </a:pPr>
                      <a:r>
                        <a:rPr lang="uz-Cyrl-UZ" sz="16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10.</a:t>
                      </a:r>
                      <a:r>
                        <a:rPr lang="uz-Cyrl-UZ" sz="16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14935" algn="just">
                        <a:spcAft>
                          <a:spcPts val="0"/>
                        </a:spcAft>
                      </a:pPr>
                      <a:r>
                        <a:rPr lang="uz-Cyrl-UZ" sz="1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Жамоат ишларида қатнашишга ишонч ҳосил қилдирадиган суҳбат уюштириш</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053654862"/>
                  </a:ext>
                </a:extLst>
              </a:tr>
            </a:tbl>
          </a:graphicData>
        </a:graphic>
      </p:graphicFrame>
      <p:sp>
        <p:nvSpPr>
          <p:cNvPr id="5" name="Прямоугольник 4"/>
          <p:cNvSpPr/>
          <p:nvPr/>
        </p:nvSpPr>
        <p:spPr>
          <a:xfrm>
            <a:off x="578734" y="582951"/>
            <a:ext cx="10972800" cy="646331"/>
          </a:xfrm>
          <a:prstGeom prst="rect">
            <a:avLst/>
          </a:prstGeom>
        </p:spPr>
        <p:txBody>
          <a:bodyPr wrap="square">
            <a:spAutoFit/>
          </a:bodyPr>
          <a:lstStyle/>
          <a:p>
            <a:pPr marL="171450" marR="114935" algn="r">
              <a:spcAft>
                <a:spcPts val="0"/>
              </a:spcAft>
            </a:pPr>
            <a:r>
              <a:rPr lang="ms-MY" b="1" dirty="0">
                <a:solidFill>
                  <a:srgbClr val="231F20"/>
                </a:solidFill>
                <a:latin typeface="Times New Roman" panose="02020603050405020304" pitchFamily="18" charset="0"/>
                <a:ea typeface="Times New Roman" panose="02020603050405020304" pitchFamily="18" charset="0"/>
              </a:rPr>
              <a:t>6-жaдвaл</a:t>
            </a:r>
            <a:endParaRPr lang="ru-RU" sz="1400" dirty="0" smtClean="0">
              <a:effectLst/>
              <a:latin typeface="Times New Roman" panose="02020603050405020304" pitchFamily="18" charset="0"/>
              <a:ea typeface="Times New Roman" panose="02020603050405020304" pitchFamily="18" charset="0"/>
            </a:endParaRPr>
          </a:p>
          <a:p>
            <a:pPr algn="ctr"/>
            <a:r>
              <a:rPr lang="uz-Cyrl-UZ" b="1" dirty="0">
                <a:solidFill>
                  <a:srgbClr val="231F20"/>
                </a:solidFill>
                <a:latin typeface="Times New Roman" panose="02020603050405020304" pitchFamily="18" charset="0"/>
                <a:ea typeface="Times New Roman" panose="02020603050405020304" pitchFamily="18" charset="0"/>
              </a:rPr>
              <a:t>“Жамоада жамоат ишини ташкил этиш” иш ўйини қатнашчисининг варақаси</a:t>
            </a:r>
            <a:endParaRPr lang="ru-RU" dirty="0"/>
          </a:p>
        </p:txBody>
      </p:sp>
    </p:spTree>
    <p:extLst>
      <p:ext uri="{BB962C8B-B14F-4D97-AF65-F5344CB8AC3E}">
        <p14:creationId xmlns:p14="http://schemas.microsoft.com/office/powerpoint/2010/main" val="33238022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3880291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664088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6382306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484160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79406675"/>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14322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3771754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474565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28807958"/>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699741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nvPr>
        </p:nvGraphicFramePr>
        <p:xfrm>
          <a:off x="601884" y="1690687"/>
          <a:ext cx="11042248" cy="461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601884" y="462986"/>
          <a:ext cx="11042248" cy="12277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7500051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8922801"/>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564299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TotalTime>
  <Words>6838</Words>
  <Application>Microsoft Office PowerPoint</Application>
  <PresentationFormat>Широкоэкранный</PresentationFormat>
  <Paragraphs>654</Paragraphs>
  <Slides>95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95</vt:i4>
      </vt:variant>
    </vt:vector>
  </HeadingPairs>
  <TitlesOfParts>
    <vt:vector size="100"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Yusupov Ravshanbek Aminbayevich</dc:creator>
  <cp:lastModifiedBy>Yusupov Ravshanbek Aminbayevich</cp:lastModifiedBy>
  <cp:revision>35</cp:revision>
  <dcterms:created xsi:type="dcterms:W3CDTF">2021-10-28T04:57:20Z</dcterms:created>
  <dcterms:modified xsi:type="dcterms:W3CDTF">2021-10-29T07:18:53Z</dcterms:modified>
</cp:coreProperties>
</file>