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ppt/diagrams/data49.xml" ContentType="application/vnd.openxmlformats-officedocument.drawingml.diagramData+xml"/>
  <Override PartName="/ppt/diagrams/layout49.xml" ContentType="application/vnd.openxmlformats-officedocument.drawingml.diagramLayout+xml"/>
  <Override PartName="/ppt/diagrams/quickStyle49.xml" ContentType="application/vnd.openxmlformats-officedocument.drawingml.diagramStyle+xml"/>
  <Override PartName="/ppt/diagrams/colors49.xml" ContentType="application/vnd.openxmlformats-officedocument.drawingml.diagramColors+xml"/>
  <Override PartName="/ppt/diagrams/drawing49.xml" ContentType="application/vnd.ms-office.drawingml.diagramDrawing+xml"/>
  <Override PartName="/ppt/diagrams/data50.xml" ContentType="application/vnd.openxmlformats-officedocument.drawingml.diagramData+xml"/>
  <Override PartName="/ppt/diagrams/layout50.xml" ContentType="application/vnd.openxmlformats-officedocument.drawingml.diagramLayout+xml"/>
  <Override PartName="/ppt/diagrams/quickStyle50.xml" ContentType="application/vnd.openxmlformats-officedocument.drawingml.diagramStyle+xml"/>
  <Override PartName="/ppt/diagrams/colors50.xml" ContentType="application/vnd.openxmlformats-officedocument.drawingml.diagramColors+xml"/>
  <Override PartName="/ppt/diagrams/drawing50.xml" ContentType="application/vnd.ms-office.drawingml.diagramDrawing+xml"/>
  <Override PartName="/ppt/diagrams/data51.xml" ContentType="application/vnd.openxmlformats-officedocument.drawingml.diagramData+xml"/>
  <Override PartName="/ppt/diagrams/layout51.xml" ContentType="application/vnd.openxmlformats-officedocument.drawingml.diagramLayout+xml"/>
  <Override PartName="/ppt/diagrams/quickStyle51.xml" ContentType="application/vnd.openxmlformats-officedocument.drawingml.diagramStyle+xml"/>
  <Override PartName="/ppt/diagrams/colors51.xml" ContentType="application/vnd.openxmlformats-officedocument.drawingml.diagramColors+xml"/>
  <Override PartName="/ppt/diagrams/drawing51.xml" ContentType="application/vnd.ms-office.drawingml.diagramDrawing+xml"/>
  <Override PartName="/ppt/diagrams/data52.xml" ContentType="application/vnd.openxmlformats-officedocument.drawingml.diagramData+xml"/>
  <Override PartName="/ppt/diagrams/layout52.xml" ContentType="application/vnd.openxmlformats-officedocument.drawingml.diagramLayout+xml"/>
  <Override PartName="/ppt/diagrams/quickStyle52.xml" ContentType="application/vnd.openxmlformats-officedocument.drawingml.diagramStyle+xml"/>
  <Override PartName="/ppt/diagrams/colors52.xml" ContentType="application/vnd.openxmlformats-officedocument.drawingml.diagramColors+xml"/>
  <Override PartName="/ppt/diagrams/drawing52.xml" ContentType="application/vnd.ms-office.drawingml.diagramDrawing+xml"/>
  <Override PartName="/ppt/diagrams/data53.xml" ContentType="application/vnd.openxmlformats-officedocument.drawingml.diagramData+xml"/>
  <Override PartName="/ppt/diagrams/layout53.xml" ContentType="application/vnd.openxmlformats-officedocument.drawingml.diagramLayout+xml"/>
  <Override PartName="/ppt/diagrams/quickStyle53.xml" ContentType="application/vnd.openxmlformats-officedocument.drawingml.diagramStyle+xml"/>
  <Override PartName="/ppt/diagrams/colors53.xml" ContentType="application/vnd.openxmlformats-officedocument.drawingml.diagramColors+xml"/>
  <Override PartName="/ppt/diagrams/drawing53.xml" ContentType="application/vnd.ms-office.drawingml.diagramDrawing+xml"/>
  <Override PartName="/ppt/diagrams/data54.xml" ContentType="application/vnd.openxmlformats-officedocument.drawingml.diagramData+xml"/>
  <Override PartName="/ppt/diagrams/layout54.xml" ContentType="application/vnd.openxmlformats-officedocument.drawingml.diagramLayout+xml"/>
  <Override PartName="/ppt/diagrams/quickStyle54.xml" ContentType="application/vnd.openxmlformats-officedocument.drawingml.diagramStyle+xml"/>
  <Override PartName="/ppt/diagrams/colors54.xml" ContentType="application/vnd.openxmlformats-officedocument.drawingml.diagramColors+xml"/>
  <Override PartName="/ppt/diagrams/drawing54.xml" ContentType="application/vnd.ms-office.drawingml.diagramDrawing+xml"/>
  <Override PartName="/ppt/diagrams/data55.xml" ContentType="application/vnd.openxmlformats-officedocument.drawingml.diagramData+xml"/>
  <Override PartName="/ppt/diagrams/layout55.xml" ContentType="application/vnd.openxmlformats-officedocument.drawingml.diagramLayout+xml"/>
  <Override PartName="/ppt/diagrams/quickStyle55.xml" ContentType="application/vnd.openxmlformats-officedocument.drawingml.diagramStyle+xml"/>
  <Override PartName="/ppt/diagrams/colors55.xml" ContentType="application/vnd.openxmlformats-officedocument.drawingml.diagramColors+xml"/>
  <Override PartName="/ppt/diagrams/drawing55.xml" ContentType="application/vnd.ms-office.drawingml.diagramDrawing+xml"/>
  <Override PartName="/ppt/diagrams/data56.xml" ContentType="application/vnd.openxmlformats-officedocument.drawingml.diagramData+xml"/>
  <Override PartName="/ppt/diagrams/layout56.xml" ContentType="application/vnd.openxmlformats-officedocument.drawingml.diagramLayout+xml"/>
  <Override PartName="/ppt/diagrams/quickStyle56.xml" ContentType="application/vnd.openxmlformats-officedocument.drawingml.diagramStyle+xml"/>
  <Override PartName="/ppt/diagrams/colors56.xml" ContentType="application/vnd.openxmlformats-officedocument.drawingml.diagramColors+xml"/>
  <Override PartName="/ppt/diagrams/drawing56.xml" ContentType="application/vnd.ms-office.drawingml.diagramDrawing+xml"/>
  <Override PartName="/ppt/diagrams/data57.xml" ContentType="application/vnd.openxmlformats-officedocument.drawingml.diagramData+xml"/>
  <Override PartName="/ppt/diagrams/layout57.xml" ContentType="application/vnd.openxmlformats-officedocument.drawingml.diagramLayout+xml"/>
  <Override PartName="/ppt/diagrams/quickStyle57.xml" ContentType="application/vnd.openxmlformats-officedocument.drawingml.diagramStyle+xml"/>
  <Override PartName="/ppt/diagrams/colors57.xml" ContentType="application/vnd.openxmlformats-officedocument.drawingml.diagramColors+xml"/>
  <Override PartName="/ppt/diagrams/drawing57.xml" ContentType="application/vnd.ms-office.drawingml.diagramDrawing+xml"/>
  <Override PartName="/ppt/diagrams/data58.xml" ContentType="application/vnd.openxmlformats-officedocument.drawingml.diagramData+xml"/>
  <Override PartName="/ppt/diagrams/layout58.xml" ContentType="application/vnd.openxmlformats-officedocument.drawingml.diagramLayout+xml"/>
  <Override PartName="/ppt/diagrams/quickStyle58.xml" ContentType="application/vnd.openxmlformats-officedocument.drawingml.diagramStyle+xml"/>
  <Override PartName="/ppt/diagrams/colors58.xml" ContentType="application/vnd.openxmlformats-officedocument.drawingml.diagramColors+xml"/>
  <Override PartName="/ppt/diagrams/drawing58.xml" ContentType="application/vnd.ms-office.drawingml.diagramDrawing+xml"/>
  <Override PartName="/ppt/diagrams/data59.xml" ContentType="application/vnd.openxmlformats-officedocument.drawingml.diagramData+xml"/>
  <Override PartName="/ppt/diagrams/layout59.xml" ContentType="application/vnd.openxmlformats-officedocument.drawingml.diagramLayout+xml"/>
  <Override PartName="/ppt/diagrams/quickStyle59.xml" ContentType="application/vnd.openxmlformats-officedocument.drawingml.diagramStyle+xml"/>
  <Override PartName="/ppt/diagrams/colors59.xml" ContentType="application/vnd.openxmlformats-officedocument.drawingml.diagramColors+xml"/>
  <Override PartName="/ppt/diagrams/drawing59.xml" ContentType="application/vnd.ms-office.drawingml.diagramDrawing+xml"/>
  <Override PartName="/ppt/diagrams/data60.xml" ContentType="application/vnd.openxmlformats-officedocument.drawingml.diagramData+xml"/>
  <Override PartName="/ppt/diagrams/layout60.xml" ContentType="application/vnd.openxmlformats-officedocument.drawingml.diagramLayout+xml"/>
  <Override PartName="/ppt/diagrams/quickStyle60.xml" ContentType="application/vnd.openxmlformats-officedocument.drawingml.diagramStyle+xml"/>
  <Override PartName="/ppt/diagrams/colors60.xml" ContentType="application/vnd.openxmlformats-officedocument.drawingml.diagramColors+xml"/>
  <Override PartName="/ppt/diagrams/drawing60.xml" ContentType="application/vnd.ms-office.drawingml.diagramDrawing+xml"/>
  <Override PartName="/ppt/diagrams/data61.xml" ContentType="application/vnd.openxmlformats-officedocument.drawingml.diagramData+xml"/>
  <Override PartName="/ppt/diagrams/layout61.xml" ContentType="application/vnd.openxmlformats-officedocument.drawingml.diagramLayout+xml"/>
  <Override PartName="/ppt/diagrams/quickStyle61.xml" ContentType="application/vnd.openxmlformats-officedocument.drawingml.diagramStyle+xml"/>
  <Override PartName="/ppt/diagrams/colors61.xml" ContentType="application/vnd.openxmlformats-officedocument.drawingml.diagramColors+xml"/>
  <Override PartName="/ppt/diagrams/drawing61.xml" ContentType="application/vnd.ms-office.drawingml.diagramDrawing+xml"/>
  <Override PartName="/ppt/diagrams/data62.xml" ContentType="application/vnd.openxmlformats-officedocument.drawingml.diagramData+xml"/>
  <Override PartName="/ppt/diagrams/layout62.xml" ContentType="application/vnd.openxmlformats-officedocument.drawingml.diagramLayout+xml"/>
  <Override PartName="/ppt/diagrams/quickStyle62.xml" ContentType="application/vnd.openxmlformats-officedocument.drawingml.diagramStyle+xml"/>
  <Override PartName="/ppt/diagrams/colors62.xml" ContentType="application/vnd.openxmlformats-officedocument.drawingml.diagramColors+xml"/>
  <Override PartName="/ppt/diagrams/drawing62.xml" ContentType="application/vnd.ms-office.drawingml.diagramDrawing+xml"/>
  <Override PartName="/ppt/diagrams/data63.xml" ContentType="application/vnd.openxmlformats-officedocument.drawingml.diagramData+xml"/>
  <Override PartName="/ppt/diagrams/layout63.xml" ContentType="application/vnd.openxmlformats-officedocument.drawingml.diagramLayout+xml"/>
  <Override PartName="/ppt/diagrams/quickStyle63.xml" ContentType="application/vnd.openxmlformats-officedocument.drawingml.diagramStyle+xml"/>
  <Override PartName="/ppt/diagrams/colors63.xml" ContentType="application/vnd.openxmlformats-officedocument.drawingml.diagramColors+xml"/>
  <Override PartName="/ppt/diagrams/drawing63.xml" ContentType="application/vnd.ms-office.drawingml.diagramDrawing+xml"/>
  <Override PartName="/ppt/diagrams/data64.xml" ContentType="application/vnd.openxmlformats-officedocument.drawingml.diagramData+xml"/>
  <Override PartName="/ppt/diagrams/layout64.xml" ContentType="application/vnd.openxmlformats-officedocument.drawingml.diagramLayout+xml"/>
  <Override PartName="/ppt/diagrams/quickStyle64.xml" ContentType="application/vnd.openxmlformats-officedocument.drawingml.diagramStyle+xml"/>
  <Override PartName="/ppt/diagrams/colors64.xml" ContentType="application/vnd.openxmlformats-officedocument.drawingml.diagramColors+xml"/>
  <Override PartName="/ppt/diagrams/drawing64.xml" ContentType="application/vnd.ms-office.drawingml.diagramDrawing+xml"/>
  <Override PartName="/ppt/diagrams/data65.xml" ContentType="application/vnd.openxmlformats-officedocument.drawingml.diagramData+xml"/>
  <Override PartName="/ppt/diagrams/layout65.xml" ContentType="application/vnd.openxmlformats-officedocument.drawingml.diagramLayout+xml"/>
  <Override PartName="/ppt/diagrams/quickStyle65.xml" ContentType="application/vnd.openxmlformats-officedocument.drawingml.diagramStyle+xml"/>
  <Override PartName="/ppt/diagrams/colors65.xml" ContentType="application/vnd.openxmlformats-officedocument.drawingml.diagramColors+xml"/>
  <Override PartName="/ppt/diagrams/drawing65.xml" ContentType="application/vnd.ms-office.drawingml.diagramDrawing+xml"/>
  <Override PartName="/ppt/diagrams/data66.xml" ContentType="application/vnd.openxmlformats-officedocument.drawingml.diagramData+xml"/>
  <Override PartName="/ppt/diagrams/layout66.xml" ContentType="application/vnd.openxmlformats-officedocument.drawingml.diagramLayout+xml"/>
  <Override PartName="/ppt/diagrams/quickStyle66.xml" ContentType="application/vnd.openxmlformats-officedocument.drawingml.diagramStyle+xml"/>
  <Override PartName="/ppt/diagrams/colors66.xml" ContentType="application/vnd.openxmlformats-officedocument.drawingml.diagramColors+xml"/>
  <Override PartName="/ppt/diagrams/drawing66.xml" ContentType="application/vnd.ms-office.drawingml.diagramDrawing+xml"/>
  <Override PartName="/ppt/diagrams/data67.xml" ContentType="application/vnd.openxmlformats-officedocument.drawingml.diagramData+xml"/>
  <Override PartName="/ppt/diagrams/layout67.xml" ContentType="application/vnd.openxmlformats-officedocument.drawingml.diagramLayout+xml"/>
  <Override PartName="/ppt/diagrams/quickStyle67.xml" ContentType="application/vnd.openxmlformats-officedocument.drawingml.diagramStyle+xml"/>
  <Override PartName="/ppt/diagrams/colors67.xml" ContentType="application/vnd.openxmlformats-officedocument.drawingml.diagramColors+xml"/>
  <Override PartName="/ppt/diagrams/drawing67.xml" ContentType="application/vnd.ms-office.drawingml.diagramDrawing+xml"/>
  <Override PartName="/ppt/diagrams/data68.xml" ContentType="application/vnd.openxmlformats-officedocument.drawingml.diagramData+xml"/>
  <Override PartName="/ppt/diagrams/layout68.xml" ContentType="application/vnd.openxmlformats-officedocument.drawingml.diagramLayout+xml"/>
  <Override PartName="/ppt/diagrams/quickStyle68.xml" ContentType="application/vnd.openxmlformats-officedocument.drawingml.diagramStyle+xml"/>
  <Override PartName="/ppt/diagrams/colors68.xml" ContentType="application/vnd.openxmlformats-officedocument.drawingml.diagramColors+xml"/>
  <Override PartName="/ppt/diagrams/drawing68.xml" ContentType="application/vnd.ms-office.drawingml.diagramDrawing+xml"/>
  <Override PartName="/ppt/diagrams/data69.xml" ContentType="application/vnd.openxmlformats-officedocument.drawingml.diagramData+xml"/>
  <Override PartName="/ppt/diagrams/layout69.xml" ContentType="application/vnd.openxmlformats-officedocument.drawingml.diagramLayout+xml"/>
  <Override PartName="/ppt/diagrams/quickStyle69.xml" ContentType="application/vnd.openxmlformats-officedocument.drawingml.diagramStyle+xml"/>
  <Override PartName="/ppt/diagrams/colors69.xml" ContentType="application/vnd.openxmlformats-officedocument.drawingml.diagramColors+xml"/>
  <Override PartName="/ppt/diagrams/drawing69.xml" ContentType="application/vnd.ms-office.drawingml.diagramDrawing+xml"/>
  <Override PartName="/ppt/diagrams/data70.xml" ContentType="application/vnd.openxmlformats-officedocument.drawingml.diagramData+xml"/>
  <Override PartName="/ppt/diagrams/layout70.xml" ContentType="application/vnd.openxmlformats-officedocument.drawingml.diagramLayout+xml"/>
  <Override PartName="/ppt/diagrams/quickStyle70.xml" ContentType="application/vnd.openxmlformats-officedocument.drawingml.diagramStyle+xml"/>
  <Override PartName="/ppt/diagrams/colors70.xml" ContentType="application/vnd.openxmlformats-officedocument.drawingml.diagramColors+xml"/>
  <Override PartName="/ppt/diagrams/drawing70.xml" ContentType="application/vnd.ms-office.drawingml.diagramDrawing+xml"/>
  <Override PartName="/ppt/diagrams/data71.xml" ContentType="application/vnd.openxmlformats-officedocument.drawingml.diagramData+xml"/>
  <Override PartName="/ppt/diagrams/layout71.xml" ContentType="application/vnd.openxmlformats-officedocument.drawingml.diagramLayout+xml"/>
  <Override PartName="/ppt/diagrams/quickStyle71.xml" ContentType="application/vnd.openxmlformats-officedocument.drawingml.diagramStyle+xml"/>
  <Override PartName="/ppt/diagrams/colors71.xml" ContentType="application/vnd.openxmlformats-officedocument.drawingml.diagramColors+xml"/>
  <Override PartName="/ppt/diagrams/drawing71.xml" ContentType="application/vnd.ms-office.drawingml.diagramDrawing+xml"/>
  <Override PartName="/ppt/diagrams/data72.xml" ContentType="application/vnd.openxmlformats-officedocument.drawingml.diagramData+xml"/>
  <Override PartName="/ppt/diagrams/layout72.xml" ContentType="application/vnd.openxmlformats-officedocument.drawingml.diagramLayout+xml"/>
  <Override PartName="/ppt/diagrams/quickStyle72.xml" ContentType="application/vnd.openxmlformats-officedocument.drawingml.diagramStyle+xml"/>
  <Override PartName="/ppt/diagrams/colors72.xml" ContentType="application/vnd.openxmlformats-officedocument.drawingml.diagramColors+xml"/>
  <Override PartName="/ppt/diagrams/drawing72.xml" ContentType="application/vnd.ms-office.drawingml.diagramDrawing+xml"/>
  <Override PartName="/ppt/diagrams/data73.xml" ContentType="application/vnd.openxmlformats-officedocument.drawingml.diagramData+xml"/>
  <Override PartName="/ppt/diagrams/layout73.xml" ContentType="application/vnd.openxmlformats-officedocument.drawingml.diagramLayout+xml"/>
  <Override PartName="/ppt/diagrams/quickStyle73.xml" ContentType="application/vnd.openxmlformats-officedocument.drawingml.diagramStyle+xml"/>
  <Override PartName="/ppt/diagrams/colors73.xml" ContentType="application/vnd.openxmlformats-officedocument.drawingml.diagramColors+xml"/>
  <Override PartName="/ppt/diagrams/drawing73.xml" ContentType="application/vnd.ms-office.drawingml.diagramDrawing+xml"/>
  <Override PartName="/ppt/diagrams/data74.xml" ContentType="application/vnd.openxmlformats-officedocument.drawingml.diagramData+xml"/>
  <Override PartName="/ppt/diagrams/layout74.xml" ContentType="application/vnd.openxmlformats-officedocument.drawingml.diagramLayout+xml"/>
  <Override PartName="/ppt/diagrams/quickStyle74.xml" ContentType="application/vnd.openxmlformats-officedocument.drawingml.diagramStyle+xml"/>
  <Override PartName="/ppt/diagrams/colors74.xml" ContentType="application/vnd.openxmlformats-officedocument.drawingml.diagramColors+xml"/>
  <Override PartName="/ppt/diagrams/drawing74.xml" ContentType="application/vnd.ms-office.drawingml.diagramDrawing+xml"/>
  <Override PartName="/ppt/diagrams/data75.xml" ContentType="application/vnd.openxmlformats-officedocument.drawingml.diagramData+xml"/>
  <Override PartName="/ppt/diagrams/layout75.xml" ContentType="application/vnd.openxmlformats-officedocument.drawingml.diagramLayout+xml"/>
  <Override PartName="/ppt/diagrams/quickStyle75.xml" ContentType="application/vnd.openxmlformats-officedocument.drawingml.diagramStyle+xml"/>
  <Override PartName="/ppt/diagrams/colors75.xml" ContentType="application/vnd.openxmlformats-officedocument.drawingml.diagramColors+xml"/>
  <Override PartName="/ppt/diagrams/drawing75.xml" ContentType="application/vnd.ms-office.drawingml.diagramDrawing+xml"/>
  <Override PartName="/ppt/diagrams/data76.xml" ContentType="application/vnd.openxmlformats-officedocument.drawingml.diagramData+xml"/>
  <Override PartName="/ppt/diagrams/layout76.xml" ContentType="application/vnd.openxmlformats-officedocument.drawingml.diagramLayout+xml"/>
  <Override PartName="/ppt/diagrams/quickStyle76.xml" ContentType="application/vnd.openxmlformats-officedocument.drawingml.diagramStyle+xml"/>
  <Override PartName="/ppt/diagrams/colors76.xml" ContentType="application/vnd.openxmlformats-officedocument.drawingml.diagramColors+xml"/>
  <Override PartName="/ppt/diagrams/drawing76.xml" ContentType="application/vnd.ms-office.drawingml.diagramDrawing+xml"/>
  <Override PartName="/ppt/diagrams/data77.xml" ContentType="application/vnd.openxmlformats-officedocument.drawingml.diagramData+xml"/>
  <Override PartName="/ppt/diagrams/layout77.xml" ContentType="application/vnd.openxmlformats-officedocument.drawingml.diagramLayout+xml"/>
  <Override PartName="/ppt/diagrams/quickStyle77.xml" ContentType="application/vnd.openxmlformats-officedocument.drawingml.diagramStyle+xml"/>
  <Override PartName="/ppt/diagrams/colors77.xml" ContentType="application/vnd.openxmlformats-officedocument.drawingml.diagramColors+xml"/>
  <Override PartName="/ppt/diagrams/drawing77.xml" ContentType="application/vnd.ms-office.drawingml.diagramDrawing+xml"/>
  <Override PartName="/ppt/diagrams/data78.xml" ContentType="application/vnd.openxmlformats-officedocument.drawingml.diagramData+xml"/>
  <Override PartName="/ppt/diagrams/layout78.xml" ContentType="application/vnd.openxmlformats-officedocument.drawingml.diagramLayout+xml"/>
  <Override PartName="/ppt/diagrams/quickStyle78.xml" ContentType="application/vnd.openxmlformats-officedocument.drawingml.diagramStyle+xml"/>
  <Override PartName="/ppt/diagrams/colors78.xml" ContentType="application/vnd.openxmlformats-officedocument.drawingml.diagramColors+xml"/>
  <Override PartName="/ppt/diagrams/drawing78.xml" ContentType="application/vnd.ms-office.drawingml.diagramDrawing+xml"/>
  <Override PartName="/ppt/diagrams/data79.xml" ContentType="application/vnd.openxmlformats-officedocument.drawingml.diagramData+xml"/>
  <Override PartName="/ppt/diagrams/layout79.xml" ContentType="application/vnd.openxmlformats-officedocument.drawingml.diagramLayout+xml"/>
  <Override PartName="/ppt/diagrams/quickStyle79.xml" ContentType="application/vnd.openxmlformats-officedocument.drawingml.diagramStyle+xml"/>
  <Override PartName="/ppt/diagrams/colors79.xml" ContentType="application/vnd.openxmlformats-officedocument.drawingml.diagramColors+xml"/>
  <Override PartName="/ppt/diagrams/drawing79.xml" ContentType="application/vnd.ms-office.drawingml.diagramDrawing+xml"/>
  <Override PartName="/ppt/diagrams/data80.xml" ContentType="application/vnd.openxmlformats-officedocument.drawingml.diagramData+xml"/>
  <Override PartName="/ppt/diagrams/layout80.xml" ContentType="application/vnd.openxmlformats-officedocument.drawingml.diagramLayout+xml"/>
  <Override PartName="/ppt/diagrams/quickStyle80.xml" ContentType="application/vnd.openxmlformats-officedocument.drawingml.diagramStyle+xml"/>
  <Override PartName="/ppt/diagrams/colors80.xml" ContentType="application/vnd.openxmlformats-officedocument.drawingml.diagramColors+xml"/>
  <Override PartName="/ppt/diagrams/drawing80.xml" ContentType="application/vnd.ms-office.drawingml.diagramDrawing+xml"/>
  <Override PartName="/ppt/diagrams/data81.xml" ContentType="application/vnd.openxmlformats-officedocument.drawingml.diagramData+xml"/>
  <Override PartName="/ppt/diagrams/layout81.xml" ContentType="application/vnd.openxmlformats-officedocument.drawingml.diagramLayout+xml"/>
  <Override PartName="/ppt/diagrams/quickStyle81.xml" ContentType="application/vnd.openxmlformats-officedocument.drawingml.diagramStyle+xml"/>
  <Override PartName="/ppt/diagrams/colors81.xml" ContentType="application/vnd.openxmlformats-officedocument.drawingml.diagramColors+xml"/>
  <Override PartName="/ppt/diagrams/drawing81.xml" ContentType="application/vnd.ms-office.drawingml.diagramDrawing+xml"/>
  <Override PartName="/ppt/diagrams/data82.xml" ContentType="application/vnd.openxmlformats-officedocument.drawingml.diagramData+xml"/>
  <Override PartName="/ppt/diagrams/layout82.xml" ContentType="application/vnd.openxmlformats-officedocument.drawingml.diagramLayout+xml"/>
  <Override PartName="/ppt/diagrams/quickStyle82.xml" ContentType="application/vnd.openxmlformats-officedocument.drawingml.diagramStyle+xml"/>
  <Override PartName="/ppt/diagrams/colors82.xml" ContentType="application/vnd.openxmlformats-officedocument.drawingml.diagramColors+xml"/>
  <Override PartName="/ppt/diagrams/drawing82.xml" ContentType="application/vnd.ms-office.drawingml.diagramDrawing+xml"/>
  <Override PartName="/ppt/diagrams/data83.xml" ContentType="application/vnd.openxmlformats-officedocument.drawingml.diagramData+xml"/>
  <Override PartName="/ppt/diagrams/layout83.xml" ContentType="application/vnd.openxmlformats-officedocument.drawingml.diagramLayout+xml"/>
  <Override PartName="/ppt/diagrams/quickStyle83.xml" ContentType="application/vnd.openxmlformats-officedocument.drawingml.diagramStyle+xml"/>
  <Override PartName="/ppt/diagrams/colors83.xml" ContentType="application/vnd.openxmlformats-officedocument.drawingml.diagramColors+xml"/>
  <Override PartName="/ppt/diagrams/drawing83.xml" ContentType="application/vnd.ms-office.drawingml.diagramDrawing+xml"/>
  <Override PartName="/ppt/diagrams/data84.xml" ContentType="application/vnd.openxmlformats-officedocument.drawingml.diagramData+xml"/>
  <Override PartName="/ppt/diagrams/layout84.xml" ContentType="application/vnd.openxmlformats-officedocument.drawingml.diagramLayout+xml"/>
  <Override PartName="/ppt/diagrams/quickStyle84.xml" ContentType="application/vnd.openxmlformats-officedocument.drawingml.diagramStyle+xml"/>
  <Override PartName="/ppt/diagrams/colors84.xml" ContentType="application/vnd.openxmlformats-officedocument.drawingml.diagramColors+xml"/>
  <Override PartName="/ppt/diagrams/drawing84.xml" ContentType="application/vnd.ms-office.drawingml.diagramDrawing+xml"/>
  <Override PartName="/ppt/diagrams/data85.xml" ContentType="application/vnd.openxmlformats-officedocument.drawingml.diagramData+xml"/>
  <Override PartName="/ppt/diagrams/layout85.xml" ContentType="application/vnd.openxmlformats-officedocument.drawingml.diagramLayout+xml"/>
  <Override PartName="/ppt/diagrams/quickStyle85.xml" ContentType="application/vnd.openxmlformats-officedocument.drawingml.diagramStyle+xml"/>
  <Override PartName="/ppt/diagrams/colors85.xml" ContentType="application/vnd.openxmlformats-officedocument.drawingml.diagramColors+xml"/>
  <Override PartName="/ppt/diagrams/drawing85.xml" ContentType="application/vnd.ms-office.drawingml.diagramDrawing+xml"/>
  <Override PartName="/ppt/diagrams/data86.xml" ContentType="application/vnd.openxmlformats-officedocument.drawingml.diagramData+xml"/>
  <Override PartName="/ppt/diagrams/layout86.xml" ContentType="application/vnd.openxmlformats-officedocument.drawingml.diagramLayout+xml"/>
  <Override PartName="/ppt/diagrams/quickStyle86.xml" ContentType="application/vnd.openxmlformats-officedocument.drawingml.diagramStyle+xml"/>
  <Override PartName="/ppt/diagrams/colors86.xml" ContentType="application/vnd.openxmlformats-officedocument.drawingml.diagramColors+xml"/>
  <Override PartName="/ppt/diagrams/drawing86.xml" ContentType="application/vnd.ms-office.drawingml.diagramDrawing+xml"/>
  <Override PartName="/ppt/diagrams/data87.xml" ContentType="application/vnd.openxmlformats-officedocument.drawingml.diagramData+xml"/>
  <Override PartName="/ppt/diagrams/layout87.xml" ContentType="application/vnd.openxmlformats-officedocument.drawingml.diagramLayout+xml"/>
  <Override PartName="/ppt/diagrams/quickStyle87.xml" ContentType="application/vnd.openxmlformats-officedocument.drawingml.diagramStyle+xml"/>
  <Override PartName="/ppt/diagrams/colors87.xml" ContentType="application/vnd.openxmlformats-officedocument.drawingml.diagramColors+xml"/>
  <Override PartName="/ppt/diagrams/drawing87.xml" ContentType="application/vnd.ms-office.drawingml.diagramDrawing+xml"/>
  <Override PartName="/ppt/diagrams/data88.xml" ContentType="application/vnd.openxmlformats-officedocument.drawingml.diagramData+xml"/>
  <Override PartName="/ppt/diagrams/layout88.xml" ContentType="application/vnd.openxmlformats-officedocument.drawingml.diagramLayout+xml"/>
  <Override PartName="/ppt/diagrams/quickStyle88.xml" ContentType="application/vnd.openxmlformats-officedocument.drawingml.diagramStyle+xml"/>
  <Override PartName="/ppt/diagrams/colors88.xml" ContentType="application/vnd.openxmlformats-officedocument.drawingml.diagramColors+xml"/>
  <Override PartName="/ppt/diagrams/drawing88.xml" ContentType="application/vnd.ms-office.drawingml.diagramDrawing+xml"/>
  <Override PartName="/ppt/diagrams/data89.xml" ContentType="application/vnd.openxmlformats-officedocument.drawingml.diagramData+xml"/>
  <Override PartName="/ppt/diagrams/layout89.xml" ContentType="application/vnd.openxmlformats-officedocument.drawingml.diagramLayout+xml"/>
  <Override PartName="/ppt/diagrams/quickStyle89.xml" ContentType="application/vnd.openxmlformats-officedocument.drawingml.diagramStyle+xml"/>
  <Override PartName="/ppt/diagrams/colors89.xml" ContentType="application/vnd.openxmlformats-officedocument.drawingml.diagramColors+xml"/>
  <Override PartName="/ppt/diagrams/drawing89.xml" ContentType="application/vnd.ms-office.drawingml.diagramDrawing+xml"/>
  <Override PartName="/ppt/diagrams/data90.xml" ContentType="application/vnd.openxmlformats-officedocument.drawingml.diagramData+xml"/>
  <Override PartName="/ppt/diagrams/layout90.xml" ContentType="application/vnd.openxmlformats-officedocument.drawingml.diagramLayout+xml"/>
  <Override PartName="/ppt/diagrams/quickStyle90.xml" ContentType="application/vnd.openxmlformats-officedocument.drawingml.diagramStyle+xml"/>
  <Override PartName="/ppt/diagrams/colors90.xml" ContentType="application/vnd.openxmlformats-officedocument.drawingml.diagramColors+xml"/>
  <Override PartName="/ppt/diagrams/drawing90.xml" ContentType="application/vnd.ms-office.drawingml.diagramDrawing+xml"/>
  <Override PartName="/ppt/diagrams/data91.xml" ContentType="application/vnd.openxmlformats-officedocument.drawingml.diagramData+xml"/>
  <Override PartName="/ppt/diagrams/layout91.xml" ContentType="application/vnd.openxmlformats-officedocument.drawingml.diagramLayout+xml"/>
  <Override PartName="/ppt/diagrams/quickStyle91.xml" ContentType="application/vnd.openxmlformats-officedocument.drawingml.diagramStyle+xml"/>
  <Override PartName="/ppt/diagrams/colors91.xml" ContentType="application/vnd.openxmlformats-officedocument.drawingml.diagramColors+xml"/>
  <Override PartName="/ppt/diagrams/drawing91.xml" ContentType="application/vnd.ms-office.drawingml.diagramDrawing+xml"/>
  <Override PartName="/ppt/diagrams/data92.xml" ContentType="application/vnd.openxmlformats-officedocument.drawingml.diagramData+xml"/>
  <Override PartName="/ppt/diagrams/layout92.xml" ContentType="application/vnd.openxmlformats-officedocument.drawingml.diagramLayout+xml"/>
  <Override PartName="/ppt/diagrams/quickStyle92.xml" ContentType="application/vnd.openxmlformats-officedocument.drawingml.diagramStyle+xml"/>
  <Override PartName="/ppt/diagrams/colors92.xml" ContentType="application/vnd.openxmlformats-officedocument.drawingml.diagramColors+xml"/>
  <Override PartName="/ppt/diagrams/drawing92.xml" ContentType="application/vnd.ms-office.drawingml.diagramDrawing+xml"/>
  <Override PartName="/ppt/diagrams/data93.xml" ContentType="application/vnd.openxmlformats-officedocument.drawingml.diagramData+xml"/>
  <Override PartName="/ppt/diagrams/layout93.xml" ContentType="application/vnd.openxmlformats-officedocument.drawingml.diagramLayout+xml"/>
  <Override PartName="/ppt/diagrams/quickStyle93.xml" ContentType="application/vnd.openxmlformats-officedocument.drawingml.diagramStyle+xml"/>
  <Override PartName="/ppt/diagrams/colors93.xml" ContentType="application/vnd.openxmlformats-officedocument.drawingml.diagramColors+xml"/>
  <Override PartName="/ppt/diagrams/drawing93.xml" ContentType="application/vnd.ms-office.drawingml.diagramDrawing+xml"/>
  <Override PartName="/ppt/diagrams/data94.xml" ContentType="application/vnd.openxmlformats-officedocument.drawingml.diagramData+xml"/>
  <Override PartName="/ppt/diagrams/layout94.xml" ContentType="application/vnd.openxmlformats-officedocument.drawingml.diagramLayout+xml"/>
  <Override PartName="/ppt/diagrams/quickStyle94.xml" ContentType="application/vnd.openxmlformats-officedocument.drawingml.diagramStyle+xml"/>
  <Override PartName="/ppt/diagrams/colors94.xml" ContentType="application/vnd.openxmlformats-officedocument.drawingml.diagramColors+xml"/>
  <Override PartName="/ppt/diagrams/drawing94.xml" ContentType="application/vnd.ms-office.drawingml.diagramDrawing+xml"/>
  <Override PartName="/ppt/diagrams/data95.xml" ContentType="application/vnd.openxmlformats-officedocument.drawingml.diagramData+xml"/>
  <Override PartName="/ppt/diagrams/layout95.xml" ContentType="application/vnd.openxmlformats-officedocument.drawingml.diagramLayout+xml"/>
  <Override PartName="/ppt/diagrams/quickStyle95.xml" ContentType="application/vnd.openxmlformats-officedocument.drawingml.diagramStyle+xml"/>
  <Override PartName="/ppt/diagrams/colors95.xml" ContentType="application/vnd.openxmlformats-officedocument.drawingml.diagramColors+xml"/>
  <Override PartName="/ppt/diagrams/drawing95.xml" ContentType="application/vnd.ms-office.drawingml.diagramDrawing+xml"/>
  <Override PartName="/ppt/diagrams/data96.xml" ContentType="application/vnd.openxmlformats-officedocument.drawingml.diagramData+xml"/>
  <Override PartName="/ppt/diagrams/layout96.xml" ContentType="application/vnd.openxmlformats-officedocument.drawingml.diagramLayout+xml"/>
  <Override PartName="/ppt/diagrams/quickStyle96.xml" ContentType="application/vnd.openxmlformats-officedocument.drawingml.diagramStyle+xml"/>
  <Override PartName="/ppt/diagrams/colors96.xml" ContentType="application/vnd.openxmlformats-officedocument.drawingml.diagramColors+xml"/>
  <Override PartName="/ppt/diagrams/drawing96.xml" ContentType="application/vnd.ms-office.drawingml.diagramDrawing+xml"/>
  <Override PartName="/ppt/diagrams/data97.xml" ContentType="application/vnd.openxmlformats-officedocument.drawingml.diagramData+xml"/>
  <Override PartName="/ppt/diagrams/layout97.xml" ContentType="application/vnd.openxmlformats-officedocument.drawingml.diagramLayout+xml"/>
  <Override PartName="/ppt/diagrams/quickStyle97.xml" ContentType="application/vnd.openxmlformats-officedocument.drawingml.diagramStyle+xml"/>
  <Override PartName="/ppt/diagrams/colors97.xml" ContentType="application/vnd.openxmlformats-officedocument.drawingml.diagramColors+xml"/>
  <Override PartName="/ppt/diagrams/drawing97.xml" ContentType="application/vnd.ms-office.drawingml.diagramDrawing+xml"/>
  <Override PartName="/ppt/diagrams/data98.xml" ContentType="application/vnd.openxmlformats-officedocument.drawingml.diagramData+xml"/>
  <Override PartName="/ppt/diagrams/layout98.xml" ContentType="application/vnd.openxmlformats-officedocument.drawingml.diagramLayout+xml"/>
  <Override PartName="/ppt/diagrams/quickStyle98.xml" ContentType="application/vnd.openxmlformats-officedocument.drawingml.diagramStyle+xml"/>
  <Override PartName="/ppt/diagrams/colors98.xml" ContentType="application/vnd.openxmlformats-officedocument.drawingml.diagramColors+xml"/>
  <Override PartName="/ppt/diagrams/drawing98.xml" ContentType="application/vnd.ms-office.drawingml.diagramDrawing+xml"/>
  <Override PartName="/ppt/diagrams/data99.xml" ContentType="application/vnd.openxmlformats-officedocument.drawingml.diagramData+xml"/>
  <Override PartName="/ppt/diagrams/layout99.xml" ContentType="application/vnd.openxmlformats-officedocument.drawingml.diagramLayout+xml"/>
  <Override PartName="/ppt/diagrams/quickStyle99.xml" ContentType="application/vnd.openxmlformats-officedocument.drawingml.diagramStyle+xml"/>
  <Override PartName="/ppt/diagrams/colors99.xml" ContentType="application/vnd.openxmlformats-officedocument.drawingml.diagramColors+xml"/>
  <Override PartName="/ppt/diagrams/drawing99.xml" ContentType="application/vnd.ms-office.drawingml.diagramDrawing+xml"/>
  <Override PartName="/ppt/diagrams/data100.xml" ContentType="application/vnd.openxmlformats-officedocument.drawingml.diagramData+xml"/>
  <Override PartName="/ppt/diagrams/layout100.xml" ContentType="application/vnd.openxmlformats-officedocument.drawingml.diagramLayout+xml"/>
  <Override PartName="/ppt/diagrams/quickStyle100.xml" ContentType="application/vnd.openxmlformats-officedocument.drawingml.diagramStyle+xml"/>
  <Override PartName="/ppt/diagrams/colors100.xml" ContentType="application/vnd.openxmlformats-officedocument.drawingml.diagramColors+xml"/>
  <Override PartName="/ppt/diagrams/drawing100.xml" ContentType="application/vnd.ms-office.drawingml.diagramDrawing+xml"/>
  <Override PartName="/ppt/diagrams/data101.xml" ContentType="application/vnd.openxmlformats-officedocument.drawingml.diagramData+xml"/>
  <Override PartName="/ppt/diagrams/layout101.xml" ContentType="application/vnd.openxmlformats-officedocument.drawingml.diagramLayout+xml"/>
  <Override PartName="/ppt/diagrams/quickStyle101.xml" ContentType="application/vnd.openxmlformats-officedocument.drawingml.diagramStyle+xml"/>
  <Override PartName="/ppt/diagrams/colors101.xml" ContentType="application/vnd.openxmlformats-officedocument.drawingml.diagramColors+xml"/>
  <Override PartName="/ppt/diagrams/drawing101.xml" ContentType="application/vnd.ms-office.drawingml.diagramDrawing+xml"/>
  <Override PartName="/ppt/diagrams/data102.xml" ContentType="application/vnd.openxmlformats-officedocument.drawingml.diagramData+xml"/>
  <Override PartName="/ppt/diagrams/layout102.xml" ContentType="application/vnd.openxmlformats-officedocument.drawingml.diagramLayout+xml"/>
  <Override PartName="/ppt/diagrams/quickStyle102.xml" ContentType="application/vnd.openxmlformats-officedocument.drawingml.diagramStyle+xml"/>
  <Override PartName="/ppt/diagrams/colors102.xml" ContentType="application/vnd.openxmlformats-officedocument.drawingml.diagramColors+xml"/>
  <Override PartName="/ppt/diagrams/drawing102.xml" ContentType="application/vnd.ms-office.drawingml.diagramDrawing+xml"/>
  <Override PartName="/ppt/diagrams/data103.xml" ContentType="application/vnd.openxmlformats-officedocument.drawingml.diagramData+xml"/>
  <Override PartName="/ppt/diagrams/layout103.xml" ContentType="application/vnd.openxmlformats-officedocument.drawingml.diagramLayout+xml"/>
  <Override PartName="/ppt/diagrams/quickStyle103.xml" ContentType="application/vnd.openxmlformats-officedocument.drawingml.diagramStyle+xml"/>
  <Override PartName="/ppt/diagrams/colors103.xml" ContentType="application/vnd.openxmlformats-officedocument.drawingml.diagramColors+xml"/>
  <Override PartName="/ppt/diagrams/drawing103.xml" ContentType="application/vnd.ms-office.drawingml.diagramDrawing+xml"/>
  <Override PartName="/ppt/diagrams/data104.xml" ContentType="application/vnd.openxmlformats-officedocument.drawingml.diagramData+xml"/>
  <Override PartName="/ppt/diagrams/layout104.xml" ContentType="application/vnd.openxmlformats-officedocument.drawingml.diagramLayout+xml"/>
  <Override PartName="/ppt/diagrams/quickStyle104.xml" ContentType="application/vnd.openxmlformats-officedocument.drawingml.diagramStyle+xml"/>
  <Override PartName="/ppt/diagrams/colors104.xml" ContentType="application/vnd.openxmlformats-officedocument.drawingml.diagramColors+xml"/>
  <Override PartName="/ppt/diagrams/drawing104.xml" ContentType="application/vnd.ms-office.drawingml.diagramDrawing+xml"/>
  <Override PartName="/ppt/diagrams/data105.xml" ContentType="application/vnd.openxmlformats-officedocument.drawingml.diagramData+xml"/>
  <Override PartName="/ppt/diagrams/layout105.xml" ContentType="application/vnd.openxmlformats-officedocument.drawingml.diagramLayout+xml"/>
  <Override PartName="/ppt/diagrams/quickStyle105.xml" ContentType="application/vnd.openxmlformats-officedocument.drawingml.diagramStyle+xml"/>
  <Override PartName="/ppt/diagrams/colors105.xml" ContentType="application/vnd.openxmlformats-officedocument.drawingml.diagramColors+xml"/>
  <Override PartName="/ppt/diagrams/drawing105.xml" ContentType="application/vnd.ms-office.drawingml.diagramDrawing+xml"/>
  <Override PartName="/ppt/diagrams/data106.xml" ContentType="application/vnd.openxmlformats-officedocument.drawingml.diagramData+xml"/>
  <Override PartName="/ppt/diagrams/layout106.xml" ContentType="application/vnd.openxmlformats-officedocument.drawingml.diagramLayout+xml"/>
  <Override PartName="/ppt/diagrams/quickStyle106.xml" ContentType="application/vnd.openxmlformats-officedocument.drawingml.diagramStyle+xml"/>
  <Override PartName="/ppt/diagrams/colors106.xml" ContentType="application/vnd.openxmlformats-officedocument.drawingml.diagramColors+xml"/>
  <Override PartName="/ppt/diagrams/drawing106.xml" ContentType="application/vnd.ms-office.drawingml.diagramDrawing+xml"/>
  <Override PartName="/ppt/diagrams/data107.xml" ContentType="application/vnd.openxmlformats-officedocument.drawingml.diagramData+xml"/>
  <Override PartName="/ppt/diagrams/layout107.xml" ContentType="application/vnd.openxmlformats-officedocument.drawingml.diagramLayout+xml"/>
  <Override PartName="/ppt/diagrams/quickStyle107.xml" ContentType="application/vnd.openxmlformats-officedocument.drawingml.diagramStyle+xml"/>
  <Override PartName="/ppt/diagrams/colors107.xml" ContentType="application/vnd.openxmlformats-officedocument.drawingml.diagramColors+xml"/>
  <Override PartName="/ppt/diagrams/drawing107.xml" ContentType="application/vnd.ms-office.drawingml.diagramDrawing+xml"/>
  <Override PartName="/ppt/diagrams/data108.xml" ContentType="application/vnd.openxmlformats-officedocument.drawingml.diagramData+xml"/>
  <Override PartName="/ppt/diagrams/layout108.xml" ContentType="application/vnd.openxmlformats-officedocument.drawingml.diagramLayout+xml"/>
  <Override PartName="/ppt/diagrams/quickStyle108.xml" ContentType="application/vnd.openxmlformats-officedocument.drawingml.diagramStyle+xml"/>
  <Override PartName="/ppt/diagrams/colors108.xml" ContentType="application/vnd.openxmlformats-officedocument.drawingml.diagramColors+xml"/>
  <Override PartName="/ppt/diagrams/drawing108.xml" ContentType="application/vnd.ms-office.drawingml.diagramDrawing+xml"/>
  <Override PartName="/ppt/diagrams/data109.xml" ContentType="application/vnd.openxmlformats-officedocument.drawingml.diagramData+xml"/>
  <Override PartName="/ppt/diagrams/layout109.xml" ContentType="application/vnd.openxmlformats-officedocument.drawingml.diagramLayout+xml"/>
  <Override PartName="/ppt/diagrams/quickStyle109.xml" ContentType="application/vnd.openxmlformats-officedocument.drawingml.diagramStyle+xml"/>
  <Override PartName="/ppt/diagrams/colors109.xml" ContentType="application/vnd.openxmlformats-officedocument.drawingml.diagramColors+xml"/>
  <Override PartName="/ppt/diagrams/drawing109.xml" ContentType="application/vnd.ms-office.drawingml.diagramDrawing+xml"/>
  <Override PartName="/ppt/diagrams/data110.xml" ContentType="application/vnd.openxmlformats-officedocument.drawingml.diagramData+xml"/>
  <Override PartName="/ppt/diagrams/layout110.xml" ContentType="application/vnd.openxmlformats-officedocument.drawingml.diagramLayout+xml"/>
  <Override PartName="/ppt/diagrams/quickStyle110.xml" ContentType="application/vnd.openxmlformats-officedocument.drawingml.diagramStyle+xml"/>
  <Override PartName="/ppt/diagrams/colors110.xml" ContentType="application/vnd.openxmlformats-officedocument.drawingml.diagramColors+xml"/>
  <Override PartName="/ppt/diagrams/drawing110.xml" ContentType="application/vnd.ms-office.drawingml.diagramDrawing+xml"/>
  <Override PartName="/ppt/diagrams/data111.xml" ContentType="application/vnd.openxmlformats-officedocument.drawingml.diagramData+xml"/>
  <Override PartName="/ppt/diagrams/layout111.xml" ContentType="application/vnd.openxmlformats-officedocument.drawingml.diagramLayout+xml"/>
  <Override PartName="/ppt/diagrams/quickStyle111.xml" ContentType="application/vnd.openxmlformats-officedocument.drawingml.diagramStyle+xml"/>
  <Override PartName="/ppt/diagrams/colors111.xml" ContentType="application/vnd.openxmlformats-officedocument.drawingml.diagramColors+xml"/>
  <Override PartName="/ppt/diagrams/drawing111.xml" ContentType="application/vnd.ms-office.drawingml.diagramDrawing+xml"/>
  <Override PartName="/ppt/diagrams/data112.xml" ContentType="application/vnd.openxmlformats-officedocument.drawingml.diagramData+xml"/>
  <Override PartName="/ppt/diagrams/layout112.xml" ContentType="application/vnd.openxmlformats-officedocument.drawingml.diagramLayout+xml"/>
  <Override PartName="/ppt/diagrams/quickStyle112.xml" ContentType="application/vnd.openxmlformats-officedocument.drawingml.diagramStyle+xml"/>
  <Override PartName="/ppt/diagrams/colors112.xml" ContentType="application/vnd.openxmlformats-officedocument.drawingml.diagramColors+xml"/>
  <Override PartName="/ppt/diagrams/drawing112.xml" ContentType="application/vnd.ms-office.drawingml.diagramDrawing+xml"/>
  <Override PartName="/ppt/diagrams/data113.xml" ContentType="application/vnd.openxmlformats-officedocument.drawingml.diagramData+xml"/>
  <Override PartName="/ppt/diagrams/layout113.xml" ContentType="application/vnd.openxmlformats-officedocument.drawingml.diagramLayout+xml"/>
  <Override PartName="/ppt/diagrams/quickStyle113.xml" ContentType="application/vnd.openxmlformats-officedocument.drawingml.diagramStyle+xml"/>
  <Override PartName="/ppt/diagrams/colors113.xml" ContentType="application/vnd.openxmlformats-officedocument.drawingml.diagramColors+xml"/>
  <Override PartName="/ppt/diagrams/drawing113.xml" ContentType="application/vnd.ms-office.drawingml.diagramDrawing+xml"/>
  <Override PartName="/ppt/diagrams/data114.xml" ContentType="application/vnd.openxmlformats-officedocument.drawingml.diagramData+xml"/>
  <Override PartName="/ppt/diagrams/layout114.xml" ContentType="application/vnd.openxmlformats-officedocument.drawingml.diagramLayout+xml"/>
  <Override PartName="/ppt/diagrams/quickStyle114.xml" ContentType="application/vnd.openxmlformats-officedocument.drawingml.diagramStyle+xml"/>
  <Override PartName="/ppt/diagrams/colors114.xml" ContentType="application/vnd.openxmlformats-officedocument.drawingml.diagramColors+xml"/>
  <Override PartName="/ppt/diagrams/drawing114.xml" ContentType="application/vnd.ms-office.drawingml.diagramDrawing+xml"/>
  <Override PartName="/ppt/diagrams/data115.xml" ContentType="application/vnd.openxmlformats-officedocument.drawingml.diagramData+xml"/>
  <Override PartName="/ppt/diagrams/layout115.xml" ContentType="application/vnd.openxmlformats-officedocument.drawingml.diagramLayout+xml"/>
  <Override PartName="/ppt/diagrams/quickStyle115.xml" ContentType="application/vnd.openxmlformats-officedocument.drawingml.diagramStyle+xml"/>
  <Override PartName="/ppt/diagrams/colors115.xml" ContentType="application/vnd.openxmlformats-officedocument.drawingml.diagramColors+xml"/>
  <Override PartName="/ppt/diagrams/drawing115.xml" ContentType="application/vnd.ms-office.drawingml.diagramDrawing+xml"/>
  <Override PartName="/ppt/diagrams/data116.xml" ContentType="application/vnd.openxmlformats-officedocument.drawingml.diagramData+xml"/>
  <Override PartName="/ppt/diagrams/layout116.xml" ContentType="application/vnd.openxmlformats-officedocument.drawingml.diagramLayout+xml"/>
  <Override PartName="/ppt/diagrams/quickStyle116.xml" ContentType="application/vnd.openxmlformats-officedocument.drawingml.diagramStyle+xml"/>
  <Override PartName="/ppt/diagrams/colors116.xml" ContentType="application/vnd.openxmlformats-officedocument.drawingml.diagramColors+xml"/>
  <Override PartName="/ppt/diagrams/drawing116.xml" ContentType="application/vnd.ms-office.drawingml.diagramDrawing+xml"/>
  <Override PartName="/ppt/diagrams/data117.xml" ContentType="application/vnd.openxmlformats-officedocument.drawingml.diagramData+xml"/>
  <Override PartName="/ppt/diagrams/layout117.xml" ContentType="application/vnd.openxmlformats-officedocument.drawingml.diagramLayout+xml"/>
  <Override PartName="/ppt/diagrams/quickStyle117.xml" ContentType="application/vnd.openxmlformats-officedocument.drawingml.diagramStyle+xml"/>
  <Override PartName="/ppt/diagrams/colors117.xml" ContentType="application/vnd.openxmlformats-officedocument.drawingml.diagramColors+xml"/>
  <Override PartName="/ppt/diagrams/drawing117.xml" ContentType="application/vnd.ms-office.drawingml.diagramDrawing+xml"/>
  <Override PartName="/ppt/diagrams/data118.xml" ContentType="application/vnd.openxmlformats-officedocument.drawingml.diagramData+xml"/>
  <Override PartName="/ppt/diagrams/layout118.xml" ContentType="application/vnd.openxmlformats-officedocument.drawingml.diagramLayout+xml"/>
  <Override PartName="/ppt/diagrams/quickStyle118.xml" ContentType="application/vnd.openxmlformats-officedocument.drawingml.diagramStyle+xml"/>
  <Override PartName="/ppt/diagrams/colors118.xml" ContentType="application/vnd.openxmlformats-officedocument.drawingml.diagramColors+xml"/>
  <Override PartName="/ppt/diagrams/drawing118.xml" ContentType="application/vnd.ms-office.drawingml.diagramDrawing+xml"/>
  <Override PartName="/ppt/diagrams/data119.xml" ContentType="application/vnd.openxmlformats-officedocument.drawingml.diagramData+xml"/>
  <Override PartName="/ppt/diagrams/layout119.xml" ContentType="application/vnd.openxmlformats-officedocument.drawingml.diagramLayout+xml"/>
  <Override PartName="/ppt/diagrams/quickStyle119.xml" ContentType="application/vnd.openxmlformats-officedocument.drawingml.diagramStyle+xml"/>
  <Override PartName="/ppt/diagrams/colors119.xml" ContentType="application/vnd.openxmlformats-officedocument.drawingml.diagramColors+xml"/>
  <Override PartName="/ppt/diagrams/drawing119.xml" ContentType="application/vnd.ms-office.drawingml.diagramDrawing+xml"/>
  <Override PartName="/ppt/diagrams/data120.xml" ContentType="application/vnd.openxmlformats-officedocument.drawingml.diagramData+xml"/>
  <Override PartName="/ppt/diagrams/layout120.xml" ContentType="application/vnd.openxmlformats-officedocument.drawingml.diagramLayout+xml"/>
  <Override PartName="/ppt/diagrams/quickStyle120.xml" ContentType="application/vnd.openxmlformats-officedocument.drawingml.diagramStyle+xml"/>
  <Override PartName="/ppt/diagrams/colors120.xml" ContentType="application/vnd.openxmlformats-officedocument.drawingml.diagramColors+xml"/>
  <Override PartName="/ppt/diagrams/drawing120.xml" ContentType="application/vnd.ms-office.drawingml.diagramDrawing+xml"/>
  <Override PartName="/ppt/diagrams/data121.xml" ContentType="application/vnd.openxmlformats-officedocument.drawingml.diagramData+xml"/>
  <Override PartName="/ppt/diagrams/layout121.xml" ContentType="application/vnd.openxmlformats-officedocument.drawingml.diagramLayout+xml"/>
  <Override PartName="/ppt/diagrams/quickStyle121.xml" ContentType="application/vnd.openxmlformats-officedocument.drawingml.diagramStyle+xml"/>
  <Override PartName="/ppt/diagrams/colors121.xml" ContentType="application/vnd.openxmlformats-officedocument.drawingml.diagramColors+xml"/>
  <Override PartName="/ppt/diagrams/drawing121.xml" ContentType="application/vnd.ms-office.drawingml.diagramDrawing+xml"/>
  <Override PartName="/ppt/diagrams/data122.xml" ContentType="application/vnd.openxmlformats-officedocument.drawingml.diagramData+xml"/>
  <Override PartName="/ppt/diagrams/layout122.xml" ContentType="application/vnd.openxmlformats-officedocument.drawingml.diagramLayout+xml"/>
  <Override PartName="/ppt/diagrams/quickStyle122.xml" ContentType="application/vnd.openxmlformats-officedocument.drawingml.diagramStyle+xml"/>
  <Override PartName="/ppt/diagrams/colors122.xml" ContentType="application/vnd.openxmlformats-officedocument.drawingml.diagramColors+xml"/>
  <Override PartName="/ppt/diagrams/drawing122.xml" ContentType="application/vnd.ms-office.drawingml.diagramDrawing+xml"/>
  <Override PartName="/ppt/diagrams/data123.xml" ContentType="application/vnd.openxmlformats-officedocument.drawingml.diagramData+xml"/>
  <Override PartName="/ppt/diagrams/layout123.xml" ContentType="application/vnd.openxmlformats-officedocument.drawingml.diagramLayout+xml"/>
  <Override PartName="/ppt/diagrams/quickStyle123.xml" ContentType="application/vnd.openxmlformats-officedocument.drawingml.diagramStyle+xml"/>
  <Override PartName="/ppt/diagrams/colors123.xml" ContentType="application/vnd.openxmlformats-officedocument.drawingml.diagramColors+xml"/>
  <Override PartName="/ppt/diagrams/drawing123.xml" ContentType="application/vnd.ms-office.drawingml.diagramDrawing+xml"/>
  <Override PartName="/ppt/diagrams/data124.xml" ContentType="application/vnd.openxmlformats-officedocument.drawingml.diagramData+xml"/>
  <Override PartName="/ppt/diagrams/layout124.xml" ContentType="application/vnd.openxmlformats-officedocument.drawingml.diagramLayout+xml"/>
  <Override PartName="/ppt/diagrams/quickStyle124.xml" ContentType="application/vnd.openxmlformats-officedocument.drawingml.diagramStyle+xml"/>
  <Override PartName="/ppt/diagrams/colors124.xml" ContentType="application/vnd.openxmlformats-officedocument.drawingml.diagramColors+xml"/>
  <Override PartName="/ppt/diagrams/drawing124.xml" ContentType="application/vnd.ms-office.drawingml.diagramDrawing+xml"/>
  <Override PartName="/ppt/diagrams/data125.xml" ContentType="application/vnd.openxmlformats-officedocument.drawingml.diagramData+xml"/>
  <Override PartName="/ppt/diagrams/layout125.xml" ContentType="application/vnd.openxmlformats-officedocument.drawingml.diagramLayout+xml"/>
  <Override PartName="/ppt/diagrams/quickStyle125.xml" ContentType="application/vnd.openxmlformats-officedocument.drawingml.diagramStyle+xml"/>
  <Override PartName="/ppt/diagrams/colors125.xml" ContentType="application/vnd.openxmlformats-officedocument.drawingml.diagramColors+xml"/>
  <Override PartName="/ppt/diagrams/drawing125.xml" ContentType="application/vnd.ms-office.drawingml.diagramDrawing+xml"/>
  <Override PartName="/ppt/diagrams/data126.xml" ContentType="application/vnd.openxmlformats-officedocument.drawingml.diagramData+xml"/>
  <Override PartName="/ppt/diagrams/layout126.xml" ContentType="application/vnd.openxmlformats-officedocument.drawingml.diagramLayout+xml"/>
  <Override PartName="/ppt/diagrams/quickStyle126.xml" ContentType="application/vnd.openxmlformats-officedocument.drawingml.diagramStyle+xml"/>
  <Override PartName="/ppt/diagrams/colors126.xml" ContentType="application/vnd.openxmlformats-officedocument.drawingml.diagramColors+xml"/>
  <Override PartName="/ppt/diagrams/drawing126.xml" ContentType="application/vnd.ms-office.drawingml.diagramDrawing+xml"/>
  <Override PartName="/ppt/diagrams/data127.xml" ContentType="application/vnd.openxmlformats-officedocument.drawingml.diagramData+xml"/>
  <Override PartName="/ppt/diagrams/layout127.xml" ContentType="application/vnd.openxmlformats-officedocument.drawingml.diagramLayout+xml"/>
  <Override PartName="/ppt/diagrams/quickStyle127.xml" ContentType="application/vnd.openxmlformats-officedocument.drawingml.diagramStyle+xml"/>
  <Override PartName="/ppt/diagrams/colors127.xml" ContentType="application/vnd.openxmlformats-officedocument.drawingml.diagramColors+xml"/>
  <Override PartName="/ppt/diagrams/drawing127.xml" ContentType="application/vnd.ms-office.drawingml.diagramDrawing+xml"/>
  <Override PartName="/ppt/diagrams/data128.xml" ContentType="application/vnd.openxmlformats-officedocument.drawingml.diagramData+xml"/>
  <Override PartName="/ppt/diagrams/layout128.xml" ContentType="application/vnd.openxmlformats-officedocument.drawingml.diagramLayout+xml"/>
  <Override PartName="/ppt/diagrams/quickStyle128.xml" ContentType="application/vnd.openxmlformats-officedocument.drawingml.diagramStyle+xml"/>
  <Override PartName="/ppt/diagrams/colors128.xml" ContentType="application/vnd.openxmlformats-officedocument.drawingml.diagramColors+xml"/>
  <Override PartName="/ppt/diagrams/drawing128.xml" ContentType="application/vnd.ms-office.drawingml.diagramDrawing+xml"/>
  <Override PartName="/ppt/diagrams/data129.xml" ContentType="application/vnd.openxmlformats-officedocument.drawingml.diagramData+xml"/>
  <Override PartName="/ppt/diagrams/layout129.xml" ContentType="application/vnd.openxmlformats-officedocument.drawingml.diagramLayout+xml"/>
  <Override PartName="/ppt/diagrams/quickStyle129.xml" ContentType="application/vnd.openxmlformats-officedocument.drawingml.diagramStyle+xml"/>
  <Override PartName="/ppt/diagrams/colors129.xml" ContentType="application/vnd.openxmlformats-officedocument.drawingml.diagramColors+xml"/>
  <Override PartName="/ppt/diagrams/drawing129.xml" ContentType="application/vnd.ms-office.drawingml.diagramDrawing+xml"/>
  <Override PartName="/ppt/diagrams/data130.xml" ContentType="application/vnd.openxmlformats-officedocument.drawingml.diagramData+xml"/>
  <Override PartName="/ppt/diagrams/layout130.xml" ContentType="application/vnd.openxmlformats-officedocument.drawingml.diagramLayout+xml"/>
  <Override PartName="/ppt/diagrams/quickStyle130.xml" ContentType="application/vnd.openxmlformats-officedocument.drawingml.diagramStyle+xml"/>
  <Override PartName="/ppt/diagrams/colors130.xml" ContentType="application/vnd.openxmlformats-officedocument.drawingml.diagramColors+xml"/>
  <Override PartName="/ppt/diagrams/drawing130.xml" ContentType="application/vnd.ms-office.drawingml.diagramDrawing+xml"/>
  <Override PartName="/ppt/diagrams/data131.xml" ContentType="application/vnd.openxmlformats-officedocument.drawingml.diagramData+xml"/>
  <Override PartName="/ppt/diagrams/layout131.xml" ContentType="application/vnd.openxmlformats-officedocument.drawingml.diagramLayout+xml"/>
  <Override PartName="/ppt/diagrams/quickStyle131.xml" ContentType="application/vnd.openxmlformats-officedocument.drawingml.diagramStyle+xml"/>
  <Override PartName="/ppt/diagrams/colors131.xml" ContentType="application/vnd.openxmlformats-officedocument.drawingml.diagramColors+xml"/>
  <Override PartName="/ppt/diagrams/drawing131.xml" ContentType="application/vnd.ms-office.drawingml.diagramDrawing+xml"/>
  <Override PartName="/ppt/diagrams/data132.xml" ContentType="application/vnd.openxmlformats-officedocument.drawingml.diagramData+xml"/>
  <Override PartName="/ppt/diagrams/layout132.xml" ContentType="application/vnd.openxmlformats-officedocument.drawingml.diagramLayout+xml"/>
  <Override PartName="/ppt/diagrams/quickStyle132.xml" ContentType="application/vnd.openxmlformats-officedocument.drawingml.diagramStyle+xml"/>
  <Override PartName="/ppt/diagrams/colors132.xml" ContentType="application/vnd.openxmlformats-officedocument.drawingml.diagramColors+xml"/>
  <Override PartName="/ppt/diagrams/drawing132.xml" ContentType="application/vnd.ms-office.drawingml.diagramDrawing+xml"/>
  <Override PartName="/ppt/diagrams/data133.xml" ContentType="application/vnd.openxmlformats-officedocument.drawingml.diagramData+xml"/>
  <Override PartName="/ppt/diagrams/layout133.xml" ContentType="application/vnd.openxmlformats-officedocument.drawingml.diagramLayout+xml"/>
  <Override PartName="/ppt/diagrams/quickStyle133.xml" ContentType="application/vnd.openxmlformats-officedocument.drawingml.diagramStyle+xml"/>
  <Override PartName="/ppt/diagrams/colors133.xml" ContentType="application/vnd.openxmlformats-officedocument.drawingml.diagramColors+xml"/>
  <Override PartName="/ppt/diagrams/drawing133.xml" ContentType="application/vnd.ms-office.drawingml.diagramDrawing+xml"/>
  <Override PartName="/ppt/diagrams/data134.xml" ContentType="application/vnd.openxmlformats-officedocument.drawingml.diagramData+xml"/>
  <Override PartName="/ppt/diagrams/layout134.xml" ContentType="application/vnd.openxmlformats-officedocument.drawingml.diagramLayout+xml"/>
  <Override PartName="/ppt/diagrams/quickStyle134.xml" ContentType="application/vnd.openxmlformats-officedocument.drawingml.diagramStyle+xml"/>
  <Override PartName="/ppt/diagrams/colors134.xml" ContentType="application/vnd.openxmlformats-officedocument.drawingml.diagramColors+xml"/>
  <Override PartName="/ppt/diagrams/drawing134.xml" ContentType="application/vnd.ms-office.drawingml.diagramDrawing+xml"/>
  <Override PartName="/ppt/diagrams/data135.xml" ContentType="application/vnd.openxmlformats-officedocument.drawingml.diagramData+xml"/>
  <Override PartName="/ppt/diagrams/layout135.xml" ContentType="application/vnd.openxmlformats-officedocument.drawingml.diagramLayout+xml"/>
  <Override PartName="/ppt/diagrams/quickStyle135.xml" ContentType="application/vnd.openxmlformats-officedocument.drawingml.diagramStyle+xml"/>
  <Override PartName="/ppt/diagrams/colors135.xml" ContentType="application/vnd.openxmlformats-officedocument.drawingml.diagramColors+xml"/>
  <Override PartName="/ppt/diagrams/drawing135.xml" ContentType="application/vnd.ms-office.drawingml.diagramDrawing+xml"/>
  <Override PartName="/ppt/diagrams/data136.xml" ContentType="application/vnd.openxmlformats-officedocument.drawingml.diagramData+xml"/>
  <Override PartName="/ppt/diagrams/layout136.xml" ContentType="application/vnd.openxmlformats-officedocument.drawingml.diagramLayout+xml"/>
  <Override PartName="/ppt/diagrams/quickStyle136.xml" ContentType="application/vnd.openxmlformats-officedocument.drawingml.diagramStyle+xml"/>
  <Override PartName="/ppt/diagrams/colors136.xml" ContentType="application/vnd.openxmlformats-officedocument.drawingml.diagramColors+xml"/>
  <Override PartName="/ppt/diagrams/drawing136.xml" ContentType="application/vnd.ms-office.drawingml.diagramDrawing+xml"/>
  <Override PartName="/ppt/diagrams/data137.xml" ContentType="application/vnd.openxmlformats-officedocument.drawingml.diagramData+xml"/>
  <Override PartName="/ppt/diagrams/layout137.xml" ContentType="application/vnd.openxmlformats-officedocument.drawingml.diagramLayout+xml"/>
  <Override PartName="/ppt/diagrams/quickStyle137.xml" ContentType="application/vnd.openxmlformats-officedocument.drawingml.diagramStyle+xml"/>
  <Override PartName="/ppt/diagrams/colors137.xml" ContentType="application/vnd.openxmlformats-officedocument.drawingml.diagramColors+xml"/>
  <Override PartName="/ppt/diagrams/drawing137.xml" ContentType="application/vnd.ms-office.drawingml.diagramDrawing+xml"/>
  <Override PartName="/ppt/diagrams/data138.xml" ContentType="application/vnd.openxmlformats-officedocument.drawingml.diagramData+xml"/>
  <Override PartName="/ppt/diagrams/layout138.xml" ContentType="application/vnd.openxmlformats-officedocument.drawingml.diagramLayout+xml"/>
  <Override PartName="/ppt/diagrams/quickStyle138.xml" ContentType="application/vnd.openxmlformats-officedocument.drawingml.diagramStyle+xml"/>
  <Override PartName="/ppt/diagrams/colors138.xml" ContentType="application/vnd.openxmlformats-officedocument.drawingml.diagramColors+xml"/>
  <Override PartName="/ppt/diagrams/drawing138.xml" ContentType="application/vnd.ms-office.drawingml.diagramDrawing+xml"/>
  <Override PartName="/ppt/diagrams/data139.xml" ContentType="application/vnd.openxmlformats-officedocument.drawingml.diagramData+xml"/>
  <Override PartName="/ppt/diagrams/layout139.xml" ContentType="application/vnd.openxmlformats-officedocument.drawingml.diagramLayout+xml"/>
  <Override PartName="/ppt/diagrams/quickStyle139.xml" ContentType="application/vnd.openxmlformats-officedocument.drawingml.diagramStyle+xml"/>
  <Override PartName="/ppt/diagrams/colors139.xml" ContentType="application/vnd.openxmlformats-officedocument.drawingml.diagramColors+xml"/>
  <Override PartName="/ppt/diagrams/drawing139.xml" ContentType="application/vnd.ms-office.drawingml.diagramDrawing+xml"/>
  <Override PartName="/ppt/diagrams/data140.xml" ContentType="application/vnd.openxmlformats-officedocument.drawingml.diagramData+xml"/>
  <Override PartName="/ppt/diagrams/layout140.xml" ContentType="application/vnd.openxmlformats-officedocument.drawingml.diagramLayout+xml"/>
  <Override PartName="/ppt/diagrams/quickStyle140.xml" ContentType="application/vnd.openxmlformats-officedocument.drawingml.diagramStyle+xml"/>
  <Override PartName="/ppt/diagrams/colors140.xml" ContentType="application/vnd.openxmlformats-officedocument.drawingml.diagramColors+xml"/>
  <Override PartName="/ppt/diagrams/drawing140.xml" ContentType="application/vnd.ms-office.drawingml.diagramDrawing+xml"/>
  <Override PartName="/ppt/diagrams/data141.xml" ContentType="application/vnd.openxmlformats-officedocument.drawingml.diagramData+xml"/>
  <Override PartName="/ppt/diagrams/layout141.xml" ContentType="application/vnd.openxmlformats-officedocument.drawingml.diagramLayout+xml"/>
  <Override PartName="/ppt/diagrams/quickStyle141.xml" ContentType="application/vnd.openxmlformats-officedocument.drawingml.diagramStyle+xml"/>
  <Override PartName="/ppt/diagrams/colors141.xml" ContentType="application/vnd.openxmlformats-officedocument.drawingml.diagramColors+xml"/>
  <Override PartName="/ppt/diagrams/drawing141.xml" ContentType="application/vnd.ms-office.drawingml.diagramDrawing+xml"/>
  <Override PartName="/ppt/diagrams/data142.xml" ContentType="application/vnd.openxmlformats-officedocument.drawingml.diagramData+xml"/>
  <Override PartName="/ppt/diagrams/layout142.xml" ContentType="application/vnd.openxmlformats-officedocument.drawingml.diagramLayout+xml"/>
  <Override PartName="/ppt/diagrams/quickStyle142.xml" ContentType="application/vnd.openxmlformats-officedocument.drawingml.diagramStyle+xml"/>
  <Override PartName="/ppt/diagrams/colors142.xml" ContentType="application/vnd.openxmlformats-officedocument.drawingml.diagramColors+xml"/>
  <Override PartName="/ppt/diagrams/drawing142.xml" ContentType="application/vnd.ms-office.drawingml.diagramDrawing+xml"/>
  <Override PartName="/ppt/diagrams/data143.xml" ContentType="application/vnd.openxmlformats-officedocument.drawingml.diagramData+xml"/>
  <Override PartName="/ppt/diagrams/layout143.xml" ContentType="application/vnd.openxmlformats-officedocument.drawingml.diagramLayout+xml"/>
  <Override PartName="/ppt/diagrams/quickStyle143.xml" ContentType="application/vnd.openxmlformats-officedocument.drawingml.diagramStyle+xml"/>
  <Override PartName="/ppt/diagrams/colors143.xml" ContentType="application/vnd.openxmlformats-officedocument.drawingml.diagramColors+xml"/>
  <Override PartName="/ppt/diagrams/drawing143.xml" ContentType="application/vnd.ms-office.drawingml.diagramDrawing+xml"/>
  <Override PartName="/ppt/diagrams/data144.xml" ContentType="application/vnd.openxmlformats-officedocument.drawingml.diagramData+xml"/>
  <Override PartName="/ppt/diagrams/layout144.xml" ContentType="application/vnd.openxmlformats-officedocument.drawingml.diagramLayout+xml"/>
  <Override PartName="/ppt/diagrams/quickStyle144.xml" ContentType="application/vnd.openxmlformats-officedocument.drawingml.diagramStyle+xml"/>
  <Override PartName="/ppt/diagrams/colors144.xml" ContentType="application/vnd.openxmlformats-officedocument.drawingml.diagramColors+xml"/>
  <Override PartName="/ppt/diagrams/drawing144.xml" ContentType="application/vnd.ms-office.drawingml.diagramDrawing+xml"/>
  <Override PartName="/ppt/diagrams/data145.xml" ContentType="application/vnd.openxmlformats-officedocument.drawingml.diagramData+xml"/>
  <Override PartName="/ppt/diagrams/layout145.xml" ContentType="application/vnd.openxmlformats-officedocument.drawingml.diagramLayout+xml"/>
  <Override PartName="/ppt/diagrams/quickStyle145.xml" ContentType="application/vnd.openxmlformats-officedocument.drawingml.diagramStyle+xml"/>
  <Override PartName="/ppt/diagrams/colors145.xml" ContentType="application/vnd.openxmlformats-officedocument.drawingml.diagramColors+xml"/>
  <Override PartName="/ppt/diagrams/drawing145.xml" ContentType="application/vnd.ms-office.drawingml.diagramDrawing+xml"/>
  <Override PartName="/ppt/diagrams/data146.xml" ContentType="application/vnd.openxmlformats-officedocument.drawingml.diagramData+xml"/>
  <Override PartName="/ppt/diagrams/layout146.xml" ContentType="application/vnd.openxmlformats-officedocument.drawingml.diagramLayout+xml"/>
  <Override PartName="/ppt/diagrams/quickStyle146.xml" ContentType="application/vnd.openxmlformats-officedocument.drawingml.diagramStyle+xml"/>
  <Override PartName="/ppt/diagrams/colors146.xml" ContentType="application/vnd.openxmlformats-officedocument.drawingml.diagramColors+xml"/>
  <Override PartName="/ppt/diagrams/drawing146.xml" ContentType="application/vnd.ms-office.drawingml.diagramDrawing+xml"/>
  <Override PartName="/ppt/diagrams/data147.xml" ContentType="application/vnd.openxmlformats-officedocument.drawingml.diagramData+xml"/>
  <Override PartName="/ppt/diagrams/layout147.xml" ContentType="application/vnd.openxmlformats-officedocument.drawingml.diagramLayout+xml"/>
  <Override PartName="/ppt/diagrams/quickStyle147.xml" ContentType="application/vnd.openxmlformats-officedocument.drawingml.diagramStyle+xml"/>
  <Override PartName="/ppt/diagrams/colors147.xml" ContentType="application/vnd.openxmlformats-officedocument.drawingml.diagramColors+xml"/>
  <Override PartName="/ppt/diagrams/drawing147.xml" ContentType="application/vnd.ms-office.drawingml.diagramDrawing+xml"/>
  <Override PartName="/ppt/diagrams/data148.xml" ContentType="application/vnd.openxmlformats-officedocument.drawingml.diagramData+xml"/>
  <Override PartName="/ppt/diagrams/layout148.xml" ContentType="application/vnd.openxmlformats-officedocument.drawingml.diagramLayout+xml"/>
  <Override PartName="/ppt/diagrams/quickStyle148.xml" ContentType="application/vnd.openxmlformats-officedocument.drawingml.diagramStyle+xml"/>
  <Override PartName="/ppt/diagrams/colors148.xml" ContentType="application/vnd.openxmlformats-officedocument.drawingml.diagramColors+xml"/>
  <Override PartName="/ppt/diagrams/drawing148.xml" ContentType="application/vnd.ms-office.drawingml.diagramDrawing+xml"/>
  <Override PartName="/ppt/diagrams/data149.xml" ContentType="application/vnd.openxmlformats-officedocument.drawingml.diagramData+xml"/>
  <Override PartName="/ppt/diagrams/layout149.xml" ContentType="application/vnd.openxmlformats-officedocument.drawingml.diagramLayout+xml"/>
  <Override PartName="/ppt/diagrams/quickStyle149.xml" ContentType="application/vnd.openxmlformats-officedocument.drawingml.diagramStyle+xml"/>
  <Override PartName="/ppt/diagrams/colors149.xml" ContentType="application/vnd.openxmlformats-officedocument.drawingml.diagramColors+xml"/>
  <Override PartName="/ppt/diagrams/drawing149.xml" ContentType="application/vnd.ms-office.drawingml.diagramDrawing+xml"/>
  <Override PartName="/ppt/diagrams/data150.xml" ContentType="application/vnd.openxmlformats-officedocument.drawingml.diagramData+xml"/>
  <Override PartName="/ppt/diagrams/layout150.xml" ContentType="application/vnd.openxmlformats-officedocument.drawingml.diagramLayout+xml"/>
  <Override PartName="/ppt/diagrams/quickStyle150.xml" ContentType="application/vnd.openxmlformats-officedocument.drawingml.diagramStyle+xml"/>
  <Override PartName="/ppt/diagrams/colors150.xml" ContentType="application/vnd.openxmlformats-officedocument.drawingml.diagramColors+xml"/>
  <Override PartName="/ppt/diagrams/drawing150.xml" ContentType="application/vnd.ms-office.drawingml.diagramDrawing+xml"/>
  <Override PartName="/ppt/diagrams/data151.xml" ContentType="application/vnd.openxmlformats-officedocument.drawingml.diagramData+xml"/>
  <Override PartName="/ppt/diagrams/layout151.xml" ContentType="application/vnd.openxmlformats-officedocument.drawingml.diagramLayout+xml"/>
  <Override PartName="/ppt/diagrams/quickStyle151.xml" ContentType="application/vnd.openxmlformats-officedocument.drawingml.diagramStyle+xml"/>
  <Override PartName="/ppt/diagrams/colors151.xml" ContentType="application/vnd.openxmlformats-officedocument.drawingml.diagramColors+xml"/>
  <Override PartName="/ppt/diagrams/drawing151.xml" ContentType="application/vnd.ms-office.drawingml.diagramDrawing+xml"/>
  <Override PartName="/ppt/diagrams/data152.xml" ContentType="application/vnd.openxmlformats-officedocument.drawingml.diagramData+xml"/>
  <Override PartName="/ppt/diagrams/layout152.xml" ContentType="application/vnd.openxmlformats-officedocument.drawingml.diagramLayout+xml"/>
  <Override PartName="/ppt/diagrams/quickStyle152.xml" ContentType="application/vnd.openxmlformats-officedocument.drawingml.diagramStyle+xml"/>
  <Override PartName="/ppt/diagrams/colors152.xml" ContentType="application/vnd.openxmlformats-officedocument.drawingml.diagramColors+xml"/>
  <Override PartName="/ppt/diagrams/drawing152.xml" ContentType="application/vnd.ms-office.drawingml.diagramDrawing+xml"/>
  <Override PartName="/ppt/diagrams/data153.xml" ContentType="application/vnd.openxmlformats-officedocument.drawingml.diagramData+xml"/>
  <Override PartName="/ppt/diagrams/layout153.xml" ContentType="application/vnd.openxmlformats-officedocument.drawingml.diagramLayout+xml"/>
  <Override PartName="/ppt/diagrams/quickStyle153.xml" ContentType="application/vnd.openxmlformats-officedocument.drawingml.diagramStyle+xml"/>
  <Override PartName="/ppt/diagrams/colors153.xml" ContentType="application/vnd.openxmlformats-officedocument.drawingml.diagramColors+xml"/>
  <Override PartName="/ppt/diagrams/drawing153.xml" ContentType="application/vnd.ms-office.drawingml.diagramDrawing+xml"/>
  <Override PartName="/ppt/diagrams/data154.xml" ContentType="application/vnd.openxmlformats-officedocument.drawingml.diagramData+xml"/>
  <Override PartName="/ppt/diagrams/layout154.xml" ContentType="application/vnd.openxmlformats-officedocument.drawingml.diagramLayout+xml"/>
  <Override PartName="/ppt/diagrams/quickStyle154.xml" ContentType="application/vnd.openxmlformats-officedocument.drawingml.diagramStyle+xml"/>
  <Override PartName="/ppt/diagrams/colors154.xml" ContentType="application/vnd.openxmlformats-officedocument.drawingml.diagramColors+xml"/>
  <Override PartName="/ppt/diagrams/drawing154.xml" ContentType="application/vnd.ms-office.drawingml.diagramDrawing+xml"/>
  <Override PartName="/ppt/diagrams/data155.xml" ContentType="application/vnd.openxmlformats-officedocument.drawingml.diagramData+xml"/>
  <Override PartName="/ppt/diagrams/layout155.xml" ContentType="application/vnd.openxmlformats-officedocument.drawingml.diagramLayout+xml"/>
  <Override PartName="/ppt/diagrams/quickStyle155.xml" ContentType="application/vnd.openxmlformats-officedocument.drawingml.diagramStyle+xml"/>
  <Override PartName="/ppt/diagrams/colors155.xml" ContentType="application/vnd.openxmlformats-officedocument.drawingml.diagramColors+xml"/>
  <Override PartName="/ppt/diagrams/drawing155.xml" ContentType="application/vnd.ms-office.drawingml.diagramDrawing+xml"/>
  <Override PartName="/ppt/diagrams/data156.xml" ContentType="application/vnd.openxmlformats-officedocument.drawingml.diagramData+xml"/>
  <Override PartName="/ppt/diagrams/layout156.xml" ContentType="application/vnd.openxmlformats-officedocument.drawingml.diagramLayout+xml"/>
  <Override PartName="/ppt/diagrams/quickStyle156.xml" ContentType="application/vnd.openxmlformats-officedocument.drawingml.diagramStyle+xml"/>
  <Override PartName="/ppt/diagrams/colors156.xml" ContentType="application/vnd.openxmlformats-officedocument.drawingml.diagramColors+xml"/>
  <Override PartName="/ppt/diagrams/drawing156.xml" ContentType="application/vnd.ms-office.drawingml.diagramDrawing+xml"/>
  <Override PartName="/ppt/diagrams/data157.xml" ContentType="application/vnd.openxmlformats-officedocument.drawingml.diagramData+xml"/>
  <Override PartName="/ppt/diagrams/layout157.xml" ContentType="application/vnd.openxmlformats-officedocument.drawingml.diagramLayout+xml"/>
  <Override PartName="/ppt/diagrams/quickStyle157.xml" ContentType="application/vnd.openxmlformats-officedocument.drawingml.diagramStyle+xml"/>
  <Override PartName="/ppt/diagrams/colors157.xml" ContentType="application/vnd.openxmlformats-officedocument.drawingml.diagramColors+xml"/>
  <Override PartName="/ppt/diagrams/drawing157.xml" ContentType="application/vnd.ms-office.drawingml.diagramDrawing+xml"/>
  <Override PartName="/ppt/diagrams/data158.xml" ContentType="application/vnd.openxmlformats-officedocument.drawingml.diagramData+xml"/>
  <Override PartName="/ppt/diagrams/layout158.xml" ContentType="application/vnd.openxmlformats-officedocument.drawingml.diagramLayout+xml"/>
  <Override PartName="/ppt/diagrams/quickStyle158.xml" ContentType="application/vnd.openxmlformats-officedocument.drawingml.diagramStyle+xml"/>
  <Override PartName="/ppt/diagrams/colors158.xml" ContentType="application/vnd.openxmlformats-officedocument.drawingml.diagramColors+xml"/>
  <Override PartName="/ppt/diagrams/drawing158.xml" ContentType="application/vnd.ms-office.drawingml.diagramDrawing+xml"/>
  <Override PartName="/ppt/diagrams/data159.xml" ContentType="application/vnd.openxmlformats-officedocument.drawingml.diagramData+xml"/>
  <Override PartName="/ppt/diagrams/layout159.xml" ContentType="application/vnd.openxmlformats-officedocument.drawingml.diagramLayout+xml"/>
  <Override PartName="/ppt/diagrams/quickStyle159.xml" ContentType="application/vnd.openxmlformats-officedocument.drawingml.diagramStyle+xml"/>
  <Override PartName="/ppt/diagrams/colors159.xml" ContentType="application/vnd.openxmlformats-officedocument.drawingml.diagramColors+xml"/>
  <Override PartName="/ppt/diagrams/drawing159.xml" ContentType="application/vnd.ms-office.drawingml.diagramDrawing+xml"/>
  <Override PartName="/ppt/diagrams/data160.xml" ContentType="application/vnd.openxmlformats-officedocument.drawingml.diagramData+xml"/>
  <Override PartName="/ppt/diagrams/layout160.xml" ContentType="application/vnd.openxmlformats-officedocument.drawingml.diagramLayout+xml"/>
  <Override PartName="/ppt/diagrams/quickStyle160.xml" ContentType="application/vnd.openxmlformats-officedocument.drawingml.diagramStyle+xml"/>
  <Override PartName="/ppt/diagrams/colors160.xml" ContentType="application/vnd.openxmlformats-officedocument.drawingml.diagramColors+xml"/>
  <Override PartName="/ppt/diagrams/drawing160.xml" ContentType="application/vnd.ms-office.drawingml.diagramDrawing+xml"/>
  <Override PartName="/ppt/diagrams/data161.xml" ContentType="application/vnd.openxmlformats-officedocument.drawingml.diagramData+xml"/>
  <Override PartName="/ppt/diagrams/layout161.xml" ContentType="application/vnd.openxmlformats-officedocument.drawingml.diagramLayout+xml"/>
  <Override PartName="/ppt/diagrams/quickStyle161.xml" ContentType="application/vnd.openxmlformats-officedocument.drawingml.diagramStyle+xml"/>
  <Override PartName="/ppt/diagrams/colors161.xml" ContentType="application/vnd.openxmlformats-officedocument.drawingml.diagramColors+xml"/>
  <Override PartName="/ppt/diagrams/drawing161.xml" ContentType="application/vnd.ms-office.drawingml.diagramDrawing+xml"/>
  <Override PartName="/ppt/diagrams/data162.xml" ContentType="application/vnd.openxmlformats-officedocument.drawingml.diagramData+xml"/>
  <Override PartName="/ppt/diagrams/layout162.xml" ContentType="application/vnd.openxmlformats-officedocument.drawingml.diagramLayout+xml"/>
  <Override PartName="/ppt/diagrams/quickStyle162.xml" ContentType="application/vnd.openxmlformats-officedocument.drawingml.diagramStyle+xml"/>
  <Override PartName="/ppt/diagrams/colors162.xml" ContentType="application/vnd.openxmlformats-officedocument.drawingml.diagramColors+xml"/>
  <Override PartName="/ppt/diagrams/drawing162.xml" ContentType="application/vnd.ms-office.drawingml.diagramDrawing+xml"/>
  <Override PartName="/ppt/diagrams/data163.xml" ContentType="application/vnd.openxmlformats-officedocument.drawingml.diagramData+xml"/>
  <Override PartName="/ppt/diagrams/layout163.xml" ContentType="application/vnd.openxmlformats-officedocument.drawingml.diagramLayout+xml"/>
  <Override PartName="/ppt/diagrams/quickStyle163.xml" ContentType="application/vnd.openxmlformats-officedocument.drawingml.diagramStyle+xml"/>
  <Override PartName="/ppt/diagrams/colors163.xml" ContentType="application/vnd.openxmlformats-officedocument.drawingml.diagramColors+xml"/>
  <Override PartName="/ppt/diagrams/drawing163.xml" ContentType="application/vnd.ms-office.drawingml.diagramDrawing+xml"/>
  <Override PartName="/ppt/diagrams/data164.xml" ContentType="application/vnd.openxmlformats-officedocument.drawingml.diagramData+xml"/>
  <Override PartName="/ppt/diagrams/layout164.xml" ContentType="application/vnd.openxmlformats-officedocument.drawingml.diagramLayout+xml"/>
  <Override PartName="/ppt/diagrams/quickStyle164.xml" ContentType="application/vnd.openxmlformats-officedocument.drawingml.diagramStyle+xml"/>
  <Override PartName="/ppt/diagrams/colors164.xml" ContentType="application/vnd.openxmlformats-officedocument.drawingml.diagramColors+xml"/>
  <Override PartName="/ppt/diagrams/drawing164.xml" ContentType="application/vnd.ms-office.drawingml.diagramDrawing+xml"/>
  <Override PartName="/ppt/diagrams/data165.xml" ContentType="application/vnd.openxmlformats-officedocument.drawingml.diagramData+xml"/>
  <Override PartName="/ppt/diagrams/layout165.xml" ContentType="application/vnd.openxmlformats-officedocument.drawingml.diagramLayout+xml"/>
  <Override PartName="/ppt/diagrams/quickStyle165.xml" ContentType="application/vnd.openxmlformats-officedocument.drawingml.diagramStyle+xml"/>
  <Override PartName="/ppt/diagrams/colors165.xml" ContentType="application/vnd.openxmlformats-officedocument.drawingml.diagramColors+xml"/>
  <Override PartName="/ppt/diagrams/drawing165.xml" ContentType="application/vnd.ms-office.drawingml.diagramDrawing+xml"/>
  <Override PartName="/ppt/diagrams/data166.xml" ContentType="application/vnd.openxmlformats-officedocument.drawingml.diagramData+xml"/>
  <Override PartName="/ppt/diagrams/layout166.xml" ContentType="application/vnd.openxmlformats-officedocument.drawingml.diagramLayout+xml"/>
  <Override PartName="/ppt/diagrams/quickStyle166.xml" ContentType="application/vnd.openxmlformats-officedocument.drawingml.diagramStyle+xml"/>
  <Override PartName="/ppt/diagrams/colors166.xml" ContentType="application/vnd.openxmlformats-officedocument.drawingml.diagramColors+xml"/>
  <Override PartName="/ppt/diagrams/drawing166.xml" ContentType="application/vnd.ms-office.drawingml.diagramDrawing+xml"/>
  <Override PartName="/ppt/diagrams/data167.xml" ContentType="application/vnd.openxmlformats-officedocument.drawingml.diagramData+xml"/>
  <Override PartName="/ppt/diagrams/layout167.xml" ContentType="application/vnd.openxmlformats-officedocument.drawingml.diagramLayout+xml"/>
  <Override PartName="/ppt/diagrams/quickStyle167.xml" ContentType="application/vnd.openxmlformats-officedocument.drawingml.diagramStyle+xml"/>
  <Override PartName="/ppt/diagrams/colors167.xml" ContentType="application/vnd.openxmlformats-officedocument.drawingml.diagramColors+xml"/>
  <Override PartName="/ppt/diagrams/drawing167.xml" ContentType="application/vnd.ms-office.drawingml.diagramDrawing+xml"/>
  <Override PartName="/ppt/diagrams/data168.xml" ContentType="application/vnd.openxmlformats-officedocument.drawingml.diagramData+xml"/>
  <Override PartName="/ppt/diagrams/layout168.xml" ContentType="application/vnd.openxmlformats-officedocument.drawingml.diagramLayout+xml"/>
  <Override PartName="/ppt/diagrams/quickStyle168.xml" ContentType="application/vnd.openxmlformats-officedocument.drawingml.diagramStyle+xml"/>
  <Override PartName="/ppt/diagrams/colors168.xml" ContentType="application/vnd.openxmlformats-officedocument.drawingml.diagramColors+xml"/>
  <Override PartName="/ppt/diagrams/drawing168.xml" ContentType="application/vnd.ms-office.drawingml.diagramDrawing+xml"/>
  <Override PartName="/ppt/diagrams/data169.xml" ContentType="application/vnd.openxmlformats-officedocument.drawingml.diagramData+xml"/>
  <Override PartName="/ppt/diagrams/layout169.xml" ContentType="application/vnd.openxmlformats-officedocument.drawingml.diagramLayout+xml"/>
  <Override PartName="/ppt/diagrams/quickStyle169.xml" ContentType="application/vnd.openxmlformats-officedocument.drawingml.diagramStyle+xml"/>
  <Override PartName="/ppt/diagrams/colors169.xml" ContentType="application/vnd.openxmlformats-officedocument.drawingml.diagramColors+xml"/>
  <Override PartName="/ppt/diagrams/drawing169.xml" ContentType="application/vnd.ms-office.drawingml.diagramDrawing+xml"/>
  <Override PartName="/ppt/diagrams/data170.xml" ContentType="application/vnd.openxmlformats-officedocument.drawingml.diagramData+xml"/>
  <Override PartName="/ppt/diagrams/layout170.xml" ContentType="application/vnd.openxmlformats-officedocument.drawingml.diagramLayout+xml"/>
  <Override PartName="/ppt/diagrams/quickStyle170.xml" ContentType="application/vnd.openxmlformats-officedocument.drawingml.diagramStyle+xml"/>
  <Override PartName="/ppt/diagrams/colors170.xml" ContentType="application/vnd.openxmlformats-officedocument.drawingml.diagramColors+xml"/>
  <Override PartName="/ppt/diagrams/drawing170.xml" ContentType="application/vnd.ms-office.drawingml.diagramDrawing+xml"/>
  <Override PartName="/ppt/diagrams/data171.xml" ContentType="application/vnd.openxmlformats-officedocument.drawingml.diagramData+xml"/>
  <Override PartName="/ppt/diagrams/layout171.xml" ContentType="application/vnd.openxmlformats-officedocument.drawingml.diagramLayout+xml"/>
  <Override PartName="/ppt/diagrams/quickStyle171.xml" ContentType="application/vnd.openxmlformats-officedocument.drawingml.diagramStyle+xml"/>
  <Override PartName="/ppt/diagrams/colors171.xml" ContentType="application/vnd.openxmlformats-officedocument.drawingml.diagramColors+xml"/>
  <Override PartName="/ppt/diagrams/drawing171.xml" ContentType="application/vnd.ms-office.drawingml.diagramDrawing+xml"/>
  <Override PartName="/ppt/diagrams/data172.xml" ContentType="application/vnd.openxmlformats-officedocument.drawingml.diagramData+xml"/>
  <Override PartName="/ppt/diagrams/layout172.xml" ContentType="application/vnd.openxmlformats-officedocument.drawingml.diagramLayout+xml"/>
  <Override PartName="/ppt/diagrams/quickStyle172.xml" ContentType="application/vnd.openxmlformats-officedocument.drawingml.diagramStyle+xml"/>
  <Override PartName="/ppt/diagrams/colors172.xml" ContentType="application/vnd.openxmlformats-officedocument.drawingml.diagramColors+xml"/>
  <Override PartName="/ppt/diagrams/drawing172.xml" ContentType="application/vnd.ms-office.drawingml.diagramDrawing+xml"/>
  <Override PartName="/ppt/diagrams/data173.xml" ContentType="application/vnd.openxmlformats-officedocument.drawingml.diagramData+xml"/>
  <Override PartName="/ppt/diagrams/layout173.xml" ContentType="application/vnd.openxmlformats-officedocument.drawingml.diagramLayout+xml"/>
  <Override PartName="/ppt/diagrams/quickStyle173.xml" ContentType="application/vnd.openxmlformats-officedocument.drawingml.diagramStyle+xml"/>
  <Override PartName="/ppt/diagrams/colors173.xml" ContentType="application/vnd.openxmlformats-officedocument.drawingml.diagramColors+xml"/>
  <Override PartName="/ppt/diagrams/drawing173.xml" ContentType="application/vnd.ms-office.drawingml.diagramDrawing+xml"/>
  <Override PartName="/ppt/diagrams/data174.xml" ContentType="application/vnd.openxmlformats-officedocument.drawingml.diagramData+xml"/>
  <Override PartName="/ppt/diagrams/layout174.xml" ContentType="application/vnd.openxmlformats-officedocument.drawingml.diagramLayout+xml"/>
  <Override PartName="/ppt/diagrams/quickStyle174.xml" ContentType="application/vnd.openxmlformats-officedocument.drawingml.diagramStyle+xml"/>
  <Override PartName="/ppt/diagrams/colors174.xml" ContentType="application/vnd.openxmlformats-officedocument.drawingml.diagramColors+xml"/>
  <Override PartName="/ppt/diagrams/drawing174.xml" ContentType="application/vnd.ms-office.drawingml.diagramDrawing+xml"/>
  <Override PartName="/ppt/diagrams/data175.xml" ContentType="application/vnd.openxmlformats-officedocument.drawingml.diagramData+xml"/>
  <Override PartName="/ppt/diagrams/layout175.xml" ContentType="application/vnd.openxmlformats-officedocument.drawingml.diagramLayout+xml"/>
  <Override PartName="/ppt/diagrams/quickStyle175.xml" ContentType="application/vnd.openxmlformats-officedocument.drawingml.diagramStyle+xml"/>
  <Override PartName="/ppt/diagrams/colors175.xml" ContentType="application/vnd.openxmlformats-officedocument.drawingml.diagramColors+xml"/>
  <Override PartName="/ppt/diagrams/drawing175.xml" ContentType="application/vnd.ms-office.drawingml.diagramDrawing+xml"/>
  <Override PartName="/ppt/diagrams/data176.xml" ContentType="application/vnd.openxmlformats-officedocument.drawingml.diagramData+xml"/>
  <Override PartName="/ppt/diagrams/layout176.xml" ContentType="application/vnd.openxmlformats-officedocument.drawingml.diagramLayout+xml"/>
  <Override PartName="/ppt/diagrams/quickStyle176.xml" ContentType="application/vnd.openxmlformats-officedocument.drawingml.diagramStyle+xml"/>
  <Override PartName="/ppt/diagrams/colors176.xml" ContentType="application/vnd.openxmlformats-officedocument.drawingml.diagramColors+xml"/>
  <Override PartName="/ppt/diagrams/drawing176.xml" ContentType="application/vnd.ms-office.drawingml.diagramDrawing+xml"/>
  <Override PartName="/ppt/diagrams/data177.xml" ContentType="application/vnd.openxmlformats-officedocument.drawingml.diagramData+xml"/>
  <Override PartName="/ppt/diagrams/layout177.xml" ContentType="application/vnd.openxmlformats-officedocument.drawingml.diagramLayout+xml"/>
  <Override PartName="/ppt/diagrams/quickStyle177.xml" ContentType="application/vnd.openxmlformats-officedocument.drawingml.diagramStyle+xml"/>
  <Override PartName="/ppt/diagrams/colors177.xml" ContentType="application/vnd.openxmlformats-officedocument.drawingml.diagramColors+xml"/>
  <Override PartName="/ppt/diagrams/drawing177.xml" ContentType="application/vnd.ms-office.drawingml.diagramDrawing+xml"/>
  <Override PartName="/ppt/diagrams/data178.xml" ContentType="application/vnd.openxmlformats-officedocument.drawingml.diagramData+xml"/>
  <Override PartName="/ppt/diagrams/layout178.xml" ContentType="application/vnd.openxmlformats-officedocument.drawingml.diagramLayout+xml"/>
  <Override PartName="/ppt/diagrams/quickStyle178.xml" ContentType="application/vnd.openxmlformats-officedocument.drawingml.diagramStyle+xml"/>
  <Override PartName="/ppt/diagrams/colors178.xml" ContentType="application/vnd.openxmlformats-officedocument.drawingml.diagramColors+xml"/>
  <Override PartName="/ppt/diagrams/drawing178.xml" ContentType="application/vnd.ms-office.drawingml.diagramDrawing+xml"/>
  <Override PartName="/ppt/diagrams/data179.xml" ContentType="application/vnd.openxmlformats-officedocument.drawingml.diagramData+xml"/>
  <Override PartName="/ppt/diagrams/layout179.xml" ContentType="application/vnd.openxmlformats-officedocument.drawingml.diagramLayout+xml"/>
  <Override PartName="/ppt/diagrams/quickStyle179.xml" ContentType="application/vnd.openxmlformats-officedocument.drawingml.diagramStyle+xml"/>
  <Override PartName="/ppt/diagrams/colors179.xml" ContentType="application/vnd.openxmlformats-officedocument.drawingml.diagramColors+xml"/>
  <Override PartName="/ppt/diagrams/drawing179.xml" ContentType="application/vnd.ms-office.drawingml.diagramDrawing+xml"/>
  <Override PartName="/ppt/diagrams/data180.xml" ContentType="application/vnd.openxmlformats-officedocument.drawingml.diagramData+xml"/>
  <Override PartName="/ppt/diagrams/layout180.xml" ContentType="application/vnd.openxmlformats-officedocument.drawingml.diagramLayout+xml"/>
  <Override PartName="/ppt/diagrams/quickStyle180.xml" ContentType="application/vnd.openxmlformats-officedocument.drawingml.diagramStyle+xml"/>
  <Override PartName="/ppt/diagrams/colors180.xml" ContentType="application/vnd.openxmlformats-officedocument.drawingml.diagramColors+xml"/>
  <Override PartName="/ppt/diagrams/drawing180.xml" ContentType="application/vnd.ms-office.drawingml.diagramDrawing+xml"/>
  <Override PartName="/ppt/diagrams/data181.xml" ContentType="application/vnd.openxmlformats-officedocument.drawingml.diagramData+xml"/>
  <Override PartName="/ppt/diagrams/layout181.xml" ContentType="application/vnd.openxmlformats-officedocument.drawingml.diagramLayout+xml"/>
  <Override PartName="/ppt/diagrams/quickStyle181.xml" ContentType="application/vnd.openxmlformats-officedocument.drawingml.diagramStyle+xml"/>
  <Override PartName="/ppt/diagrams/colors181.xml" ContentType="application/vnd.openxmlformats-officedocument.drawingml.diagramColors+xml"/>
  <Override PartName="/ppt/diagrams/drawing181.xml" ContentType="application/vnd.ms-office.drawingml.diagramDrawing+xml"/>
  <Override PartName="/ppt/diagrams/data182.xml" ContentType="application/vnd.openxmlformats-officedocument.drawingml.diagramData+xml"/>
  <Override PartName="/ppt/diagrams/layout182.xml" ContentType="application/vnd.openxmlformats-officedocument.drawingml.diagramLayout+xml"/>
  <Override PartName="/ppt/diagrams/quickStyle182.xml" ContentType="application/vnd.openxmlformats-officedocument.drawingml.diagramStyle+xml"/>
  <Override PartName="/ppt/diagrams/colors182.xml" ContentType="application/vnd.openxmlformats-officedocument.drawingml.diagramColors+xml"/>
  <Override PartName="/ppt/diagrams/drawing182.xml" ContentType="application/vnd.ms-office.drawingml.diagramDrawing+xml"/>
  <Override PartName="/ppt/diagrams/data183.xml" ContentType="application/vnd.openxmlformats-officedocument.drawingml.diagramData+xml"/>
  <Override PartName="/ppt/diagrams/layout183.xml" ContentType="application/vnd.openxmlformats-officedocument.drawingml.diagramLayout+xml"/>
  <Override PartName="/ppt/diagrams/quickStyle183.xml" ContentType="application/vnd.openxmlformats-officedocument.drawingml.diagramStyle+xml"/>
  <Override PartName="/ppt/diagrams/colors183.xml" ContentType="application/vnd.openxmlformats-officedocument.drawingml.diagramColors+xml"/>
  <Override PartName="/ppt/diagrams/drawing183.xml" ContentType="application/vnd.ms-office.drawingml.diagramDrawing+xml"/>
  <Override PartName="/ppt/diagrams/data184.xml" ContentType="application/vnd.openxmlformats-officedocument.drawingml.diagramData+xml"/>
  <Override PartName="/ppt/diagrams/layout184.xml" ContentType="application/vnd.openxmlformats-officedocument.drawingml.diagramLayout+xml"/>
  <Override PartName="/ppt/diagrams/quickStyle184.xml" ContentType="application/vnd.openxmlformats-officedocument.drawingml.diagramStyle+xml"/>
  <Override PartName="/ppt/diagrams/colors184.xml" ContentType="application/vnd.openxmlformats-officedocument.drawingml.diagramColors+xml"/>
  <Override PartName="/ppt/diagrams/drawing184.xml" ContentType="application/vnd.ms-office.drawingml.diagramDrawing+xml"/>
  <Override PartName="/ppt/diagrams/data185.xml" ContentType="application/vnd.openxmlformats-officedocument.drawingml.diagramData+xml"/>
  <Override PartName="/ppt/diagrams/layout185.xml" ContentType="application/vnd.openxmlformats-officedocument.drawingml.diagramLayout+xml"/>
  <Override PartName="/ppt/diagrams/quickStyle185.xml" ContentType="application/vnd.openxmlformats-officedocument.drawingml.diagramStyle+xml"/>
  <Override PartName="/ppt/diagrams/colors185.xml" ContentType="application/vnd.openxmlformats-officedocument.drawingml.diagramColors+xml"/>
  <Override PartName="/ppt/diagrams/drawing185.xml" ContentType="application/vnd.ms-office.drawingml.diagramDrawing+xml"/>
  <Override PartName="/ppt/diagrams/data186.xml" ContentType="application/vnd.openxmlformats-officedocument.drawingml.diagramData+xml"/>
  <Override PartName="/ppt/diagrams/layout186.xml" ContentType="application/vnd.openxmlformats-officedocument.drawingml.diagramLayout+xml"/>
  <Override PartName="/ppt/diagrams/quickStyle186.xml" ContentType="application/vnd.openxmlformats-officedocument.drawingml.diagramStyle+xml"/>
  <Override PartName="/ppt/diagrams/colors186.xml" ContentType="application/vnd.openxmlformats-officedocument.drawingml.diagramColors+xml"/>
  <Override PartName="/ppt/diagrams/drawing186.xml" ContentType="application/vnd.ms-office.drawingml.diagramDrawing+xml"/>
  <Override PartName="/ppt/diagrams/data187.xml" ContentType="application/vnd.openxmlformats-officedocument.drawingml.diagramData+xml"/>
  <Override PartName="/ppt/diagrams/layout187.xml" ContentType="application/vnd.openxmlformats-officedocument.drawingml.diagramLayout+xml"/>
  <Override PartName="/ppt/diagrams/quickStyle187.xml" ContentType="application/vnd.openxmlformats-officedocument.drawingml.diagramStyle+xml"/>
  <Override PartName="/ppt/diagrams/colors187.xml" ContentType="application/vnd.openxmlformats-officedocument.drawingml.diagramColors+xml"/>
  <Override PartName="/ppt/diagrams/drawing187.xml" ContentType="application/vnd.ms-office.drawingml.diagramDrawing+xml"/>
  <Override PartName="/ppt/diagrams/data188.xml" ContentType="application/vnd.openxmlformats-officedocument.drawingml.diagramData+xml"/>
  <Override PartName="/ppt/diagrams/layout188.xml" ContentType="application/vnd.openxmlformats-officedocument.drawingml.diagramLayout+xml"/>
  <Override PartName="/ppt/diagrams/quickStyle188.xml" ContentType="application/vnd.openxmlformats-officedocument.drawingml.diagramStyle+xml"/>
  <Override PartName="/ppt/diagrams/colors188.xml" ContentType="application/vnd.openxmlformats-officedocument.drawingml.diagramColors+xml"/>
  <Override PartName="/ppt/diagrams/drawing188.xml" ContentType="application/vnd.ms-office.drawingml.diagramDrawing+xml"/>
  <Override PartName="/ppt/diagrams/data189.xml" ContentType="application/vnd.openxmlformats-officedocument.drawingml.diagramData+xml"/>
  <Override PartName="/ppt/diagrams/layout189.xml" ContentType="application/vnd.openxmlformats-officedocument.drawingml.diagramLayout+xml"/>
  <Override PartName="/ppt/diagrams/quickStyle189.xml" ContentType="application/vnd.openxmlformats-officedocument.drawingml.diagramStyle+xml"/>
  <Override PartName="/ppt/diagrams/colors189.xml" ContentType="application/vnd.openxmlformats-officedocument.drawingml.diagramColors+xml"/>
  <Override PartName="/ppt/diagrams/drawing189.xml" ContentType="application/vnd.ms-office.drawingml.diagramDrawing+xml"/>
  <Override PartName="/ppt/diagrams/data190.xml" ContentType="application/vnd.openxmlformats-officedocument.drawingml.diagramData+xml"/>
  <Override PartName="/ppt/diagrams/layout190.xml" ContentType="application/vnd.openxmlformats-officedocument.drawingml.diagramLayout+xml"/>
  <Override PartName="/ppt/diagrams/quickStyle190.xml" ContentType="application/vnd.openxmlformats-officedocument.drawingml.diagramStyle+xml"/>
  <Override PartName="/ppt/diagrams/colors190.xml" ContentType="application/vnd.openxmlformats-officedocument.drawingml.diagramColors+xml"/>
  <Override PartName="/ppt/diagrams/drawing190.xml" ContentType="application/vnd.ms-office.drawingml.diagramDrawing+xml"/>
  <Override PartName="/ppt/diagrams/data191.xml" ContentType="application/vnd.openxmlformats-officedocument.drawingml.diagramData+xml"/>
  <Override PartName="/ppt/diagrams/layout191.xml" ContentType="application/vnd.openxmlformats-officedocument.drawingml.diagramLayout+xml"/>
  <Override PartName="/ppt/diagrams/quickStyle191.xml" ContentType="application/vnd.openxmlformats-officedocument.drawingml.diagramStyle+xml"/>
  <Override PartName="/ppt/diagrams/colors191.xml" ContentType="application/vnd.openxmlformats-officedocument.drawingml.diagramColors+xml"/>
  <Override PartName="/ppt/diagrams/drawing191.xml" ContentType="application/vnd.ms-office.drawingml.diagramDrawing+xml"/>
  <Override PartName="/ppt/diagrams/data192.xml" ContentType="application/vnd.openxmlformats-officedocument.drawingml.diagramData+xml"/>
  <Override PartName="/ppt/diagrams/layout192.xml" ContentType="application/vnd.openxmlformats-officedocument.drawingml.diagramLayout+xml"/>
  <Override PartName="/ppt/diagrams/quickStyle192.xml" ContentType="application/vnd.openxmlformats-officedocument.drawingml.diagramStyle+xml"/>
  <Override PartName="/ppt/diagrams/colors192.xml" ContentType="application/vnd.openxmlformats-officedocument.drawingml.diagramColors+xml"/>
  <Override PartName="/ppt/diagrams/drawing192.xml" ContentType="application/vnd.ms-office.drawingml.diagramDrawing+xml"/>
  <Override PartName="/ppt/diagrams/data193.xml" ContentType="application/vnd.openxmlformats-officedocument.drawingml.diagramData+xml"/>
  <Override PartName="/ppt/diagrams/layout193.xml" ContentType="application/vnd.openxmlformats-officedocument.drawingml.diagramLayout+xml"/>
  <Override PartName="/ppt/diagrams/quickStyle193.xml" ContentType="application/vnd.openxmlformats-officedocument.drawingml.diagramStyle+xml"/>
  <Override PartName="/ppt/diagrams/colors193.xml" ContentType="application/vnd.openxmlformats-officedocument.drawingml.diagramColors+xml"/>
  <Override PartName="/ppt/diagrams/drawing19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438" r:id="rId2"/>
    <p:sldId id="439" r:id="rId3"/>
    <p:sldId id="257" r:id="rId4"/>
    <p:sldId id="421" r:id="rId5"/>
    <p:sldId id="258" r:id="rId6"/>
    <p:sldId id="259" r:id="rId7"/>
    <p:sldId id="260" r:id="rId8"/>
    <p:sldId id="261" r:id="rId9"/>
    <p:sldId id="262" r:id="rId10"/>
    <p:sldId id="263" r:id="rId11"/>
    <p:sldId id="422" r:id="rId12"/>
    <p:sldId id="264" r:id="rId13"/>
    <p:sldId id="265" r:id="rId14"/>
    <p:sldId id="266" r:id="rId15"/>
    <p:sldId id="423" r:id="rId16"/>
    <p:sldId id="424" r:id="rId17"/>
    <p:sldId id="425" r:id="rId18"/>
    <p:sldId id="267" r:id="rId19"/>
    <p:sldId id="268" r:id="rId20"/>
    <p:sldId id="269" r:id="rId21"/>
    <p:sldId id="270" r:id="rId22"/>
    <p:sldId id="271" r:id="rId23"/>
    <p:sldId id="272" r:id="rId24"/>
    <p:sldId id="273" r:id="rId25"/>
    <p:sldId id="274" r:id="rId26"/>
    <p:sldId id="427" r:id="rId27"/>
    <p:sldId id="426" r:id="rId28"/>
    <p:sldId id="428" r:id="rId29"/>
    <p:sldId id="275" r:id="rId30"/>
    <p:sldId id="429" r:id="rId31"/>
    <p:sldId id="276" r:id="rId32"/>
    <p:sldId id="277" r:id="rId33"/>
    <p:sldId id="278" r:id="rId34"/>
    <p:sldId id="279" r:id="rId35"/>
    <p:sldId id="430" r:id="rId36"/>
    <p:sldId id="280" r:id="rId37"/>
    <p:sldId id="281" r:id="rId38"/>
    <p:sldId id="282" r:id="rId39"/>
    <p:sldId id="283" r:id="rId40"/>
    <p:sldId id="284" r:id="rId41"/>
    <p:sldId id="285" r:id="rId42"/>
    <p:sldId id="286" r:id="rId43"/>
    <p:sldId id="287" r:id="rId44"/>
    <p:sldId id="288" r:id="rId45"/>
    <p:sldId id="289" r:id="rId46"/>
    <p:sldId id="290" r:id="rId47"/>
    <p:sldId id="291" r:id="rId48"/>
    <p:sldId id="292" r:id="rId49"/>
    <p:sldId id="293" r:id="rId50"/>
    <p:sldId id="294" r:id="rId51"/>
    <p:sldId id="295" r:id="rId52"/>
    <p:sldId id="296" r:id="rId53"/>
    <p:sldId id="297" r:id="rId54"/>
    <p:sldId id="431" r:id="rId55"/>
    <p:sldId id="298" r:id="rId56"/>
    <p:sldId id="299" r:id="rId57"/>
    <p:sldId id="300" r:id="rId58"/>
    <p:sldId id="301" r:id="rId59"/>
    <p:sldId id="302" r:id="rId60"/>
    <p:sldId id="303" r:id="rId61"/>
    <p:sldId id="304" r:id="rId62"/>
    <p:sldId id="305" r:id="rId63"/>
    <p:sldId id="306" r:id="rId64"/>
    <p:sldId id="307" r:id="rId65"/>
    <p:sldId id="308" r:id="rId66"/>
    <p:sldId id="432" r:id="rId67"/>
    <p:sldId id="309" r:id="rId68"/>
    <p:sldId id="310" r:id="rId69"/>
    <p:sldId id="311" r:id="rId70"/>
    <p:sldId id="312" r:id="rId71"/>
    <p:sldId id="313" r:id="rId72"/>
    <p:sldId id="314" r:id="rId73"/>
    <p:sldId id="315" r:id="rId74"/>
    <p:sldId id="316" r:id="rId75"/>
    <p:sldId id="317" r:id="rId76"/>
    <p:sldId id="318" r:id="rId77"/>
    <p:sldId id="319" r:id="rId78"/>
    <p:sldId id="320" r:id="rId79"/>
    <p:sldId id="321" r:id="rId80"/>
    <p:sldId id="433" r:id="rId81"/>
    <p:sldId id="322" r:id="rId82"/>
    <p:sldId id="323" r:id="rId83"/>
    <p:sldId id="324" r:id="rId84"/>
    <p:sldId id="325" r:id="rId85"/>
    <p:sldId id="326" r:id="rId86"/>
    <p:sldId id="327" r:id="rId87"/>
    <p:sldId id="328" r:id="rId88"/>
    <p:sldId id="329" r:id="rId89"/>
    <p:sldId id="330" r:id="rId90"/>
    <p:sldId id="331" r:id="rId91"/>
    <p:sldId id="332" r:id="rId92"/>
    <p:sldId id="333" r:id="rId93"/>
    <p:sldId id="334" r:id="rId94"/>
    <p:sldId id="335" r:id="rId95"/>
    <p:sldId id="336" r:id="rId96"/>
    <p:sldId id="337" r:id="rId97"/>
    <p:sldId id="338" r:id="rId98"/>
    <p:sldId id="339" r:id="rId99"/>
    <p:sldId id="340" r:id="rId100"/>
    <p:sldId id="341" r:id="rId101"/>
    <p:sldId id="434" r:id="rId102"/>
    <p:sldId id="342" r:id="rId103"/>
    <p:sldId id="343" r:id="rId104"/>
    <p:sldId id="344" r:id="rId105"/>
    <p:sldId id="345" r:id="rId106"/>
    <p:sldId id="346" r:id="rId107"/>
    <p:sldId id="347" r:id="rId108"/>
    <p:sldId id="348" r:id="rId109"/>
    <p:sldId id="349" r:id="rId110"/>
    <p:sldId id="350" r:id="rId111"/>
    <p:sldId id="351" r:id="rId112"/>
    <p:sldId id="352" r:id="rId113"/>
    <p:sldId id="353" r:id="rId114"/>
    <p:sldId id="354" r:id="rId115"/>
    <p:sldId id="355" r:id="rId116"/>
    <p:sldId id="356" r:id="rId117"/>
    <p:sldId id="357" r:id="rId118"/>
    <p:sldId id="358" r:id="rId119"/>
    <p:sldId id="359" r:id="rId120"/>
    <p:sldId id="360" r:id="rId121"/>
    <p:sldId id="361" r:id="rId122"/>
    <p:sldId id="362" r:id="rId123"/>
    <p:sldId id="363" r:id="rId124"/>
    <p:sldId id="364" r:id="rId125"/>
    <p:sldId id="437" r:id="rId126"/>
    <p:sldId id="435" r:id="rId127"/>
    <p:sldId id="436" r:id="rId128"/>
    <p:sldId id="365" r:id="rId129"/>
    <p:sldId id="366" r:id="rId130"/>
    <p:sldId id="367" r:id="rId131"/>
    <p:sldId id="369" r:id="rId132"/>
    <p:sldId id="370" r:id="rId133"/>
    <p:sldId id="371" r:id="rId134"/>
    <p:sldId id="372" r:id="rId135"/>
    <p:sldId id="373" r:id="rId136"/>
    <p:sldId id="374" r:id="rId137"/>
    <p:sldId id="375" r:id="rId138"/>
    <p:sldId id="376" r:id="rId139"/>
    <p:sldId id="377" r:id="rId140"/>
    <p:sldId id="378" r:id="rId141"/>
    <p:sldId id="379" r:id="rId142"/>
    <p:sldId id="380" r:id="rId143"/>
    <p:sldId id="381" r:id="rId144"/>
    <p:sldId id="382" r:id="rId145"/>
    <p:sldId id="383" r:id="rId146"/>
    <p:sldId id="384" r:id="rId147"/>
    <p:sldId id="385" r:id="rId148"/>
    <p:sldId id="386" r:id="rId149"/>
    <p:sldId id="387" r:id="rId150"/>
    <p:sldId id="388" r:id="rId151"/>
    <p:sldId id="389" r:id="rId152"/>
    <p:sldId id="390" r:id="rId153"/>
    <p:sldId id="391" r:id="rId154"/>
    <p:sldId id="392" r:id="rId155"/>
    <p:sldId id="393" r:id="rId156"/>
    <p:sldId id="394" r:id="rId157"/>
    <p:sldId id="395" r:id="rId158"/>
    <p:sldId id="396" r:id="rId159"/>
    <p:sldId id="397" r:id="rId160"/>
    <p:sldId id="398" r:id="rId161"/>
    <p:sldId id="399" r:id="rId162"/>
    <p:sldId id="400" r:id="rId163"/>
    <p:sldId id="401" r:id="rId164"/>
    <p:sldId id="402" r:id="rId165"/>
    <p:sldId id="403" r:id="rId166"/>
    <p:sldId id="404" r:id="rId167"/>
    <p:sldId id="405" r:id="rId168"/>
    <p:sldId id="406" r:id="rId169"/>
    <p:sldId id="407" r:id="rId170"/>
    <p:sldId id="408" r:id="rId171"/>
    <p:sldId id="409" r:id="rId172"/>
    <p:sldId id="410" r:id="rId173"/>
    <p:sldId id="411" r:id="rId174"/>
    <p:sldId id="412" r:id="rId175"/>
    <p:sldId id="413" r:id="rId176"/>
    <p:sldId id="414" r:id="rId177"/>
    <p:sldId id="415" r:id="rId178"/>
    <p:sldId id="416" r:id="rId179"/>
    <p:sldId id="417" r:id="rId180"/>
    <p:sldId id="418" r:id="rId181"/>
    <p:sldId id="419" r:id="rId182"/>
    <p:sldId id="440" r:id="rId183"/>
    <p:sldId id="420" r:id="rId184"/>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83" d="100"/>
          <a:sy n="83" d="100"/>
        </p:scale>
        <p:origin x="74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slide" Target="slides/slide83.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38" Type="http://schemas.openxmlformats.org/officeDocument/2006/relationships/slide" Target="slides/slide137.xml"/><Relationship Id="rId154" Type="http://schemas.openxmlformats.org/officeDocument/2006/relationships/slide" Target="slides/slide153.xml"/><Relationship Id="rId159" Type="http://schemas.openxmlformats.org/officeDocument/2006/relationships/slide" Target="slides/slide158.xml"/><Relationship Id="rId175" Type="http://schemas.openxmlformats.org/officeDocument/2006/relationships/slide" Target="slides/slide174.xml"/><Relationship Id="rId170" Type="http://schemas.openxmlformats.org/officeDocument/2006/relationships/slide" Target="slides/slide169.xml"/><Relationship Id="rId16" Type="http://schemas.openxmlformats.org/officeDocument/2006/relationships/slide" Target="slides/slide15.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28" Type="http://schemas.openxmlformats.org/officeDocument/2006/relationships/slide" Target="slides/slide127.xml"/><Relationship Id="rId144" Type="http://schemas.openxmlformats.org/officeDocument/2006/relationships/slide" Target="slides/slide143.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viewProps" Target="viewProps.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72" Type="http://schemas.openxmlformats.org/officeDocument/2006/relationships/slide" Target="slides/slide171.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s>
</file>

<file path=ppt/diagrams/colors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6.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0.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4.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5.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6.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7.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8.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9.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0.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1.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2.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3.xml><?xml version="1.0" encoding="utf-8"?>
<dgm:colorsDef xmlns:dgm="http://schemas.openxmlformats.org/drawingml/2006/diagram" xmlns:a="http://schemas.openxmlformats.org/drawingml/2006/main" uniqueId="urn:microsoft.com/office/officeart/2005/8/colors/accent2_1">
  <dgm:title val=""/>
  <dgm:desc val=""/>
  <dgm:catLst>
    <dgm:cat type="accent2" pri="11100"/>
  </dgm:catLst>
  <dgm:styleLbl name="node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accent2">
        <a:shade val="80000"/>
      </a:schemeClr>
    </dgm:linClrLst>
    <dgm:effectClrLst/>
    <dgm:txLinClrLst/>
    <dgm:txFillClrLst/>
    <dgm:txEffectClrLst/>
  </dgm:styleLbl>
  <dgm:styleLbl name="node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f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align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bgImgPlace1">
    <dgm:fillClrLst meth="repeat">
      <a:schemeClr val="accent2">
        <a:tint val="40000"/>
      </a:schemeClr>
    </dgm:fillClrLst>
    <dgm:linClrLst meth="repeat">
      <a:schemeClr val="accent2">
        <a:shade val="80000"/>
      </a:schemeClr>
    </dgm:linClrLst>
    <dgm:effectClrLst/>
    <dgm:txLinClrLst/>
    <dgm:txFillClrLst meth="repeat">
      <a:schemeClr val="lt1"/>
    </dgm:txFillClrLst>
    <dgm:txEffectClrLst/>
  </dgm:styleLbl>
  <dgm:styleLbl name="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f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bgSibTrans2D1">
    <dgm:fillClrLst meth="repeat">
      <a:schemeClr val="accent2">
        <a:tint val="60000"/>
      </a:schemeClr>
    </dgm:fillClrLst>
    <dgm:linClrLst meth="repeat">
      <a:schemeClr val="accent2">
        <a:tint val="60000"/>
      </a:schemeClr>
    </dgm:linClrLst>
    <dgm:effectClrLst/>
    <dgm:txLinClrLst/>
    <dgm:txFillClrLst meth="repeat">
      <a:schemeClr val="dk1"/>
    </dgm:txFillClrLst>
    <dgm:txEffectClrLst/>
  </dgm:styleLbl>
  <dgm:styleLbl name="sibTrans1D1">
    <dgm:fillClrLst meth="repeat">
      <a:schemeClr val="accent2"/>
    </dgm:fillClrLst>
    <dgm:linClrLst meth="repeat">
      <a:schemeClr val="accent2"/>
    </dgm:linClrLst>
    <dgm:effectClrLst/>
    <dgm:txLinClrLst/>
    <dgm:txFillClrLst meth="repeat">
      <a:schemeClr val="tx1"/>
    </dgm:txFillClrLst>
    <dgm:txEffectClrLst/>
  </dgm:styleLbl>
  <dgm:styleLbl name="callout">
    <dgm:fillClrLst meth="repeat">
      <a:schemeClr val="accent2"/>
    </dgm:fillClrLst>
    <dgm:linClrLst meth="repeat">
      <a:schemeClr val="accent2"/>
    </dgm:linClrLst>
    <dgm:effectClrLst/>
    <dgm:txLinClrLst/>
    <dgm:txFillClrLst meth="repeat">
      <a:schemeClr val="tx1"/>
    </dgm:txFillClrLst>
    <dgm:txEffectClrLst/>
  </dgm:styleLbl>
  <dgm:styleLbl name="asst0">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accent2">
        <a:shade val="80000"/>
      </a:schemeClr>
    </dgm:linClrLst>
    <dgm:effectClrLst/>
    <dgm:txLinClrLst/>
    <dgm:txFillClrLst meth="repeat">
      <a:schemeClr val="dk1"/>
    </dgm:txFillClrLst>
    <dgm:txEffectClrLst/>
  </dgm:styleLbl>
  <dgm:styleLbl name="parChTrans2D1">
    <dgm:fillClrLst meth="repeat">
      <a:schemeClr val="accent2">
        <a:tint val="60000"/>
      </a:schemeClr>
    </dgm:fillClrLst>
    <dgm:linClrLst meth="repeat">
      <a:schemeClr val="accent2">
        <a:tint val="60000"/>
      </a:schemeClr>
    </dgm:linClrLst>
    <dgm:effectClrLst/>
    <dgm:txLinClrLst/>
    <dgm:txFillClrLst/>
    <dgm:txEffectClrLst/>
  </dgm:styleLbl>
  <dgm:styleLbl name="parChTrans2D2">
    <dgm:fillClrLst meth="repeat">
      <a:schemeClr val="accent2"/>
    </dgm:fillClrLst>
    <dgm:linClrLst meth="repeat">
      <a:schemeClr val="accent2"/>
    </dgm:linClrLst>
    <dgm:effectClrLst/>
    <dgm:txLinClrLst/>
    <dgm:txFillClrLst/>
    <dgm:txEffectClrLst/>
  </dgm:styleLbl>
  <dgm:styleLbl name="parChTrans2D3">
    <dgm:fillClrLst meth="repeat">
      <a:schemeClr val="accent2"/>
    </dgm:fillClrLst>
    <dgm:linClrLst meth="repeat">
      <a:schemeClr val="accent2"/>
    </dgm:linClrLst>
    <dgm:effectClrLst/>
    <dgm:txLinClrLst/>
    <dgm:txFillClrLst/>
    <dgm:txEffectClrLst/>
  </dgm:styleLbl>
  <dgm:styleLbl name="parChTrans2D4">
    <dgm:fillClrLst meth="repeat">
      <a:schemeClr val="accent2"/>
    </dgm:fillClrLst>
    <dgm:linClrLst meth="repeat">
      <a:schemeClr val="accent2"/>
    </dgm:linClrLst>
    <dgm:effectClrLst/>
    <dgm:txLinClrLst/>
    <dgm:txFillClrLst meth="repeat">
      <a:schemeClr val="lt1"/>
    </dgm:txFillClrLst>
    <dgm:txEffectClrLst/>
  </dgm:styleLbl>
  <dgm:styleLbl name="parChTrans1D1">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2">
    <dgm:fillClrLst meth="repeat">
      <a:schemeClr val="accent2"/>
    </dgm:fillClrLst>
    <dgm:linClrLst meth="repeat">
      <a:schemeClr val="accent2">
        <a:shade val="60000"/>
      </a:schemeClr>
    </dgm:linClrLst>
    <dgm:effectClrLst/>
    <dgm:txLinClrLst/>
    <dgm:txFillClrLst meth="repeat">
      <a:schemeClr val="tx1"/>
    </dgm:txFillClrLst>
    <dgm:txEffectClrLst/>
  </dgm:styleLbl>
  <dgm:styleLbl name="parChTrans1D3">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parChTrans1D4">
    <dgm:fillClrLst meth="repeat">
      <a:schemeClr val="accent2"/>
    </dgm:fillClrLst>
    <dgm:linClrLst meth="repeat">
      <a:schemeClr val="accent2">
        <a:shade val="80000"/>
      </a:schemeClr>
    </dgm:linClrLst>
    <dgm:effectClrLst/>
    <dgm:txLinClrLst/>
    <dgm:txFillClrLst meth="repeat">
      <a:schemeClr val="tx1"/>
    </dgm:txFillClrLst>
    <dgm:txEffectClrLst/>
  </dgm:styleLbl>
  <dgm:styleLbl name="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conF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align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trAlignAcc1">
    <dgm:fillClrLst meth="repeat">
      <a:schemeClr val="accent2">
        <a:alpha val="40000"/>
        <a:tint val="40000"/>
      </a:schemeClr>
    </dgm:fillClrLst>
    <dgm:linClrLst meth="repeat">
      <a:schemeClr val="accent2"/>
    </dgm:linClrLst>
    <dgm:effectClrLst/>
    <dgm:txLinClrLst/>
    <dgm:txFillClrLst meth="repeat">
      <a:schemeClr val="dk1"/>
    </dgm:txFillClrLst>
    <dgm:txEffectClrLst/>
  </dgm:styleLbl>
  <dgm:styleLbl name="bgAcc1">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solidFgAcc1">
    <dgm:fillClrLst meth="repeat">
      <a:schemeClr val="lt1"/>
    </dgm:fillClrLst>
    <dgm:linClrLst meth="repeat">
      <a:schemeClr val="accent2"/>
    </dgm:linClrLst>
    <dgm:effectClrLst/>
    <dgm:txLinClrLst/>
    <dgm:txFillClrLst meth="repeat">
      <a:schemeClr val="dk1"/>
    </dgm:txFillClrLst>
    <dgm:txEffectClrLst/>
  </dgm:styleLbl>
  <dgm:styleLbl name="solidAlignAcc1">
    <dgm:fillClrLst meth="repeat">
      <a:schemeClr val="lt1"/>
    </dgm:fillClrLst>
    <dgm:linClrLst meth="repeat">
      <a:schemeClr val="accent2"/>
    </dgm:linClrLst>
    <dgm:effectClrLst/>
    <dgm:txLinClrLst/>
    <dgm:txFillClrLst meth="repeat">
      <a:schemeClr val="dk1"/>
    </dgm:txFillClrLst>
    <dgm:txEffectClrLst/>
  </dgm:styleLbl>
  <dgm:styleLbl name="solidBgAcc1">
    <dgm:fillClrLst meth="repeat">
      <a:schemeClr val="lt1"/>
    </dgm:fillClrLst>
    <dgm:linClrLst meth="repeat">
      <a:schemeClr val="accent2"/>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accent2">
        <a:alpha val="90000"/>
      </a:schemeClr>
    </dgm:linClrLst>
    <dgm:effectClrLst/>
    <dgm:txLinClrLst/>
    <dgm:txFillClrLst meth="repeat">
      <a:schemeClr val="dk1"/>
    </dgm:txFillClrLst>
    <dgm:txEffectClrLst/>
  </dgm:styleLbl>
  <dgm:styleLbl name="fgAcc0">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2">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3">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fgAcc4">
    <dgm:fillClrLst meth="repeat">
      <a:schemeClr val="accent2">
        <a:alpha val="90000"/>
        <a:tint val="40000"/>
      </a:schemeClr>
    </dgm:fillClrLst>
    <dgm:linClrLst meth="repeat">
      <a:schemeClr val="accent2"/>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accent2"/>
    </dgm:linClrLst>
    <dgm:effectClrLst/>
    <dgm:txLinClrLst/>
    <dgm:txFillClrLst meth="repeat">
      <a:schemeClr val="dk1"/>
    </dgm:txFillClrLst>
    <dgm:txEffectClrLst/>
  </dgm:styleLbl>
  <dgm:styleLbl name="dkBgShp">
    <dgm:fillClrLst meth="repeat">
      <a:schemeClr val="accent2">
        <a:shade val="80000"/>
      </a:schemeClr>
    </dgm:fillClrLst>
    <dgm:linClrLst meth="repeat">
      <a:schemeClr val="accent2"/>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65485A8-631E-4FDB-94D3-47DBBAEF86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2466C35-143A-4D66-9151-E622E996AC3E}">
      <dgm:prSet/>
      <dgm:spPr/>
      <dgm:t>
        <a:bodyPr/>
        <a:lstStyle/>
        <a:p>
          <a:pPr algn="ctr" rtl="0"/>
          <a:r>
            <a:rPr lang="uz-Cyrl-UZ" b="1" dirty="0" smtClean="0">
              <a:latin typeface="Times New Roman" panose="02020603050405020304" pitchFamily="18" charset="0"/>
              <a:cs typeface="Times New Roman" panose="02020603050405020304" pitchFamily="18" charset="0"/>
            </a:rPr>
            <a:t>Фан номи: “</a:t>
          </a:r>
          <a:r>
            <a:rPr lang="ru-RU" b="1" dirty="0" smtClean="0">
              <a:latin typeface="Times New Roman" panose="02020603050405020304" pitchFamily="18" charset="0"/>
              <a:cs typeface="Times New Roman" panose="02020603050405020304" pitchFamily="18" charset="0"/>
            </a:rPr>
            <a:t>Педагогик </a:t>
          </a:r>
          <a:r>
            <a:rPr lang="ru-RU" b="1" dirty="0" err="1" smtClean="0">
              <a:latin typeface="Times New Roman" panose="02020603050405020304" pitchFamily="18" charset="0"/>
              <a:cs typeface="Times New Roman" panose="02020603050405020304" pitchFamily="18" charset="0"/>
            </a:rPr>
            <a:t>технологиялар</a:t>
          </a:r>
          <a:r>
            <a:rPr lang="ru-RU" b="1" dirty="0" smtClean="0">
              <a:latin typeface="Times New Roman" panose="02020603050405020304" pitchFamily="18" charset="0"/>
              <a:cs typeface="Times New Roman" panose="02020603050405020304" pitchFamily="18" charset="0"/>
            </a:rPr>
            <a:t> </a:t>
          </a:r>
          <a:r>
            <a:rPr lang="ru-RU" b="1" dirty="0" err="1" smtClean="0">
              <a:latin typeface="Times New Roman" panose="02020603050405020304" pitchFamily="18" charset="0"/>
              <a:cs typeface="Times New Roman" panose="02020603050405020304" pitchFamily="18" charset="0"/>
            </a:rPr>
            <a:t>ва</a:t>
          </a:r>
          <a:r>
            <a:rPr lang="ru-RU" b="1" dirty="0" smtClean="0">
              <a:latin typeface="Times New Roman" panose="02020603050405020304" pitchFamily="18" charset="0"/>
              <a:cs typeface="Times New Roman" panose="02020603050405020304" pitchFamily="18" charset="0"/>
            </a:rPr>
            <a:t> педагогик </a:t>
          </a:r>
          <a:r>
            <a:rPr lang="ru-RU" b="1" dirty="0" err="1" smtClean="0">
              <a:latin typeface="Times New Roman" panose="02020603050405020304" pitchFamily="18" charset="0"/>
              <a:cs typeface="Times New Roman" panose="02020603050405020304" pitchFamily="18" charset="0"/>
            </a:rPr>
            <a:t>ма</a:t>
          </a:r>
          <a:r>
            <a:rPr lang="uz-Cyrl-UZ" b="1" dirty="0" smtClean="0">
              <a:latin typeface="Times New Roman" panose="02020603050405020304" pitchFamily="18" charset="0"/>
              <a:cs typeface="Times New Roman" panose="02020603050405020304" pitchFamily="18" charset="0"/>
            </a:rPr>
            <a:t>ҳ</a:t>
          </a:r>
          <a:r>
            <a:rPr lang="ru-RU" b="1" dirty="0" err="1" smtClean="0">
              <a:latin typeface="Times New Roman" panose="02020603050405020304" pitchFamily="18" charset="0"/>
              <a:cs typeface="Times New Roman" panose="02020603050405020304" pitchFamily="18" charset="0"/>
            </a:rPr>
            <a:t>орат</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2CADB8F3-12D9-4318-9E69-E626977BCABB}" type="parTrans" cxnId="{B74234B0-7212-4EDE-823B-61CA4AD38EF0}">
      <dgm:prSet/>
      <dgm:spPr/>
      <dgm:t>
        <a:bodyPr/>
        <a:lstStyle/>
        <a:p>
          <a:endParaRPr lang="ru-RU"/>
        </a:p>
      </dgm:t>
    </dgm:pt>
    <dgm:pt modelId="{FEB605C3-EEF1-4E15-8629-8A45A0676359}" type="sibTrans" cxnId="{B74234B0-7212-4EDE-823B-61CA4AD38EF0}">
      <dgm:prSet/>
      <dgm:spPr/>
      <dgm:t>
        <a:bodyPr/>
        <a:lstStyle/>
        <a:p>
          <a:endParaRPr lang="ru-RU"/>
        </a:p>
      </dgm:t>
    </dgm:pt>
    <dgm:pt modelId="{0DB16340-0DBD-4FBD-B039-624FAD9F7F0A}">
      <dgm:prSet/>
      <dgm:spPr/>
      <dgm:t>
        <a:bodyPr/>
        <a:lstStyle/>
        <a:p>
          <a:pPr algn="ctr" rtl="0"/>
          <a:r>
            <a:rPr lang="en-US" b="1" dirty="0" smtClean="0">
              <a:latin typeface="Times New Roman" panose="02020603050405020304" pitchFamily="18" charset="0"/>
              <a:cs typeface="Times New Roman" panose="02020603050405020304" pitchFamily="18" charset="0"/>
            </a:rPr>
            <a:t>Course title: “Pedagogical technologies and pedagogical skills”</a:t>
          </a:r>
          <a:endParaRPr lang="ru-RU" b="1" dirty="0">
            <a:latin typeface="Times New Roman" panose="02020603050405020304" pitchFamily="18" charset="0"/>
            <a:cs typeface="Times New Roman" panose="02020603050405020304" pitchFamily="18" charset="0"/>
          </a:endParaRPr>
        </a:p>
      </dgm:t>
    </dgm:pt>
    <dgm:pt modelId="{C1F0D108-5237-413B-ADAA-5566C9630D60}" type="parTrans" cxnId="{1CEC940A-B27F-4D31-8AE6-C36E14DD4157}">
      <dgm:prSet/>
      <dgm:spPr/>
      <dgm:t>
        <a:bodyPr/>
        <a:lstStyle/>
        <a:p>
          <a:endParaRPr lang="ru-RU"/>
        </a:p>
      </dgm:t>
    </dgm:pt>
    <dgm:pt modelId="{195DBFBC-2630-404E-B8C8-6EFADDA764A8}" type="sibTrans" cxnId="{1CEC940A-B27F-4D31-8AE6-C36E14DD4157}">
      <dgm:prSet/>
      <dgm:spPr/>
      <dgm:t>
        <a:bodyPr/>
        <a:lstStyle/>
        <a:p>
          <a:endParaRPr lang="ru-RU"/>
        </a:p>
      </dgm:t>
    </dgm:pt>
    <dgm:pt modelId="{CB4BAA5D-59B9-4DF3-9DDA-EDA2825953EA}">
      <dgm:prSet/>
      <dgm:spPr/>
      <dgm:t>
        <a:bodyPr/>
        <a:lstStyle/>
        <a:p>
          <a:pPr algn="ctr"/>
          <a:r>
            <a:rPr lang="uz-Cyrl-UZ" b="1" dirty="0" smtClean="0">
              <a:latin typeface="Times New Roman" panose="02020603050405020304" pitchFamily="18" charset="0"/>
              <a:cs typeface="Times New Roman" panose="02020603050405020304" pitchFamily="18" charset="0"/>
            </a:rPr>
            <a:t>7-мавзу</a:t>
          </a:r>
          <a:r>
            <a:rPr lang="uz-Cyrl-UZ"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И</a:t>
          </a:r>
          <a:r>
            <a:rPr lang="ms-MY" b="1" dirty="0" smtClean="0">
              <a:latin typeface="Times New Roman" panose="02020603050405020304" pitchFamily="18" charset="0"/>
              <a:cs typeface="Times New Roman" panose="02020603050405020304" pitchFamily="18" charset="0"/>
            </a:rPr>
            <a:t>қтисoдий тa</a:t>
          </a:r>
          <a:r>
            <a:rPr lang="uz-Cyrl-UZ" b="1" dirty="0" smtClean="0">
              <a:latin typeface="Times New Roman" panose="02020603050405020304" pitchFamily="18" charset="0"/>
              <a:cs typeface="Times New Roman" panose="02020603050405020304" pitchFamily="18" charset="0"/>
            </a:rPr>
            <a:t>ъ</a:t>
          </a:r>
          <a:r>
            <a:rPr lang="ms-MY" b="1" dirty="0" smtClean="0">
              <a:latin typeface="Times New Roman" panose="02020603050405020304" pitchFamily="18" charset="0"/>
              <a:cs typeface="Times New Roman" panose="02020603050405020304" pitchFamily="18" charset="0"/>
            </a:rPr>
            <a:t>лим тизимидa кeйс тexнoлoгиялaридaн фoйдaлaниш. </a:t>
          </a:r>
          <a:r>
            <a:rPr lang="uz-Cyrl-UZ" b="1" dirty="0" smtClean="0">
              <a:latin typeface="Times New Roman" panose="02020603050405020304" pitchFamily="18" charset="0"/>
              <a:cs typeface="Times New Roman" panose="02020603050405020304" pitchFamily="18" charset="0"/>
            </a:rPr>
            <a:t>Л</a:t>
          </a:r>
          <a:r>
            <a:rPr lang="ms-MY" b="1" dirty="0" smtClean="0">
              <a:latin typeface="Times New Roman" panose="02020603050405020304" pitchFamily="18" charset="0"/>
              <a:cs typeface="Times New Roman" panose="02020603050405020304" pitchFamily="18" charset="0"/>
            </a:rPr>
            <a:t>oйиҳa мeтoди, мaқсaд вa вaзифaлaри</a:t>
          </a:r>
          <a:endParaRPr lang="ru-RU" b="1" dirty="0">
            <a:latin typeface="Times New Roman" panose="02020603050405020304" pitchFamily="18" charset="0"/>
            <a:cs typeface="Times New Roman" panose="02020603050405020304" pitchFamily="18" charset="0"/>
          </a:endParaRPr>
        </a:p>
      </dgm:t>
    </dgm:pt>
    <dgm:pt modelId="{874B52D9-7B80-4987-A58D-D4C007D00CF8}" type="parTrans" cxnId="{A688F3AD-323A-4348-B0AC-BF0FD69F3076}">
      <dgm:prSet/>
      <dgm:spPr/>
      <dgm:t>
        <a:bodyPr/>
        <a:lstStyle/>
        <a:p>
          <a:endParaRPr lang="ru-RU"/>
        </a:p>
      </dgm:t>
    </dgm:pt>
    <dgm:pt modelId="{0A7D12D1-E7EA-4F04-B869-E57231A7CFF9}" type="sibTrans" cxnId="{A688F3AD-323A-4348-B0AC-BF0FD69F3076}">
      <dgm:prSet/>
      <dgm:spPr/>
      <dgm:t>
        <a:bodyPr/>
        <a:lstStyle/>
        <a:p>
          <a:endParaRPr lang="ru-RU"/>
        </a:p>
      </dgm:t>
    </dgm:pt>
    <dgm:pt modelId="{2FDF5D1E-D726-4F17-9F68-3F8075886C51}">
      <dgm:prSet/>
      <dgm:spPr/>
      <dgm:t>
        <a:bodyPr/>
        <a:lstStyle/>
        <a:p>
          <a:pPr algn="ctr" rtl="0"/>
          <a:r>
            <a:rPr lang="en-US" b="1" dirty="0" smtClean="0">
              <a:latin typeface="Times New Roman" panose="02020603050405020304" pitchFamily="18" charset="0"/>
              <a:cs typeface="Times New Roman" panose="02020603050405020304" pitchFamily="18" charset="0"/>
            </a:rPr>
            <a:t>Lecture </a:t>
          </a:r>
          <a:r>
            <a:rPr lang="uz-Cyrl-UZ" b="1" dirty="0" smtClean="0">
              <a:latin typeface="Times New Roman" panose="02020603050405020304" pitchFamily="18" charset="0"/>
              <a:cs typeface="Times New Roman" panose="02020603050405020304" pitchFamily="18" charset="0"/>
            </a:rPr>
            <a:t>7</a:t>
          </a:r>
          <a:r>
            <a:rPr lang="en-US" b="1" dirty="0" smtClean="0">
              <a:latin typeface="Times New Roman" panose="02020603050405020304" pitchFamily="18" charset="0"/>
              <a:cs typeface="Times New Roman" panose="02020603050405020304" pitchFamily="18" charset="0"/>
            </a:rPr>
            <a:t>. </a:t>
          </a:r>
          <a:r>
            <a:rPr lang="uz-Cyrl-UZ" b="1" dirty="0" smtClean="0">
              <a:latin typeface="Times New Roman" panose="02020603050405020304" pitchFamily="18" charset="0"/>
              <a:cs typeface="Times New Roman" panose="02020603050405020304" pitchFamily="18" charset="0"/>
            </a:rPr>
            <a:t>The use of case technologies in the system of economic education. Project method, goals and objectives</a:t>
          </a:r>
          <a:endParaRPr lang="ru-RU" b="1" dirty="0">
            <a:latin typeface="Times New Roman" panose="02020603050405020304" pitchFamily="18" charset="0"/>
            <a:cs typeface="Times New Roman" panose="02020603050405020304" pitchFamily="18" charset="0"/>
          </a:endParaRPr>
        </a:p>
      </dgm:t>
    </dgm:pt>
    <dgm:pt modelId="{196D507F-F3E9-4B43-996B-5AB7D5C5E436}" type="parTrans" cxnId="{8474532F-87E7-4376-8AF3-838F73C08240}">
      <dgm:prSet/>
      <dgm:spPr/>
      <dgm:t>
        <a:bodyPr/>
        <a:lstStyle/>
        <a:p>
          <a:endParaRPr lang="ru-RU"/>
        </a:p>
      </dgm:t>
    </dgm:pt>
    <dgm:pt modelId="{76CCF8EB-AEA1-405D-956A-3EE19D0DE226}" type="sibTrans" cxnId="{8474532F-87E7-4376-8AF3-838F73C08240}">
      <dgm:prSet/>
      <dgm:spPr/>
      <dgm:t>
        <a:bodyPr/>
        <a:lstStyle/>
        <a:p>
          <a:endParaRPr lang="ru-RU"/>
        </a:p>
      </dgm:t>
    </dgm:pt>
    <dgm:pt modelId="{3691100F-F3D1-4C17-982F-D2CE5740C6EB}" type="pres">
      <dgm:prSet presAssocID="{365485A8-631E-4FDB-94D3-47DBBAEF86ED}" presName="linear" presStyleCnt="0">
        <dgm:presLayoutVars>
          <dgm:animLvl val="lvl"/>
          <dgm:resizeHandles val="exact"/>
        </dgm:presLayoutVars>
      </dgm:prSet>
      <dgm:spPr/>
      <dgm:t>
        <a:bodyPr/>
        <a:lstStyle/>
        <a:p>
          <a:endParaRPr lang="ru-RU"/>
        </a:p>
      </dgm:t>
    </dgm:pt>
    <dgm:pt modelId="{25B80CBE-6089-42BC-BCDC-0A31AD531E0F}" type="pres">
      <dgm:prSet presAssocID="{0DB16340-0DBD-4FBD-B039-624FAD9F7F0A}" presName="parentText" presStyleLbl="node1" presStyleIdx="0" presStyleCnt="4">
        <dgm:presLayoutVars>
          <dgm:chMax val="0"/>
          <dgm:bulletEnabled val="1"/>
        </dgm:presLayoutVars>
      </dgm:prSet>
      <dgm:spPr/>
      <dgm:t>
        <a:bodyPr/>
        <a:lstStyle/>
        <a:p>
          <a:endParaRPr lang="ru-RU"/>
        </a:p>
      </dgm:t>
    </dgm:pt>
    <dgm:pt modelId="{83430281-2BE6-4F6B-8F1D-AAE0927D7386}" type="pres">
      <dgm:prSet presAssocID="{195DBFBC-2630-404E-B8C8-6EFADDA764A8}" presName="spacer" presStyleCnt="0"/>
      <dgm:spPr/>
      <dgm:t>
        <a:bodyPr/>
        <a:lstStyle/>
        <a:p>
          <a:endParaRPr lang="ru-RU"/>
        </a:p>
      </dgm:t>
    </dgm:pt>
    <dgm:pt modelId="{0B4D4B7B-6397-4734-804B-3CA96F141444}" type="pres">
      <dgm:prSet presAssocID="{2FDF5D1E-D726-4F17-9F68-3F8075886C51}" presName="parentText" presStyleLbl="node1" presStyleIdx="1" presStyleCnt="4">
        <dgm:presLayoutVars>
          <dgm:chMax val="0"/>
          <dgm:bulletEnabled val="1"/>
        </dgm:presLayoutVars>
      </dgm:prSet>
      <dgm:spPr/>
      <dgm:t>
        <a:bodyPr/>
        <a:lstStyle/>
        <a:p>
          <a:endParaRPr lang="ru-RU"/>
        </a:p>
      </dgm:t>
    </dgm:pt>
    <dgm:pt modelId="{0A8ECCA9-F159-465B-AF8F-3169A3D178A0}" type="pres">
      <dgm:prSet presAssocID="{76CCF8EB-AEA1-405D-956A-3EE19D0DE226}" presName="spacer" presStyleCnt="0"/>
      <dgm:spPr/>
      <dgm:t>
        <a:bodyPr/>
        <a:lstStyle/>
        <a:p>
          <a:endParaRPr lang="ru-RU"/>
        </a:p>
      </dgm:t>
    </dgm:pt>
    <dgm:pt modelId="{85CDE54F-6194-482B-A97E-A0EE4632972C}" type="pres">
      <dgm:prSet presAssocID="{B2466C35-143A-4D66-9151-E622E996AC3E}" presName="parentText" presStyleLbl="node1" presStyleIdx="2" presStyleCnt="4">
        <dgm:presLayoutVars>
          <dgm:chMax val="0"/>
          <dgm:bulletEnabled val="1"/>
        </dgm:presLayoutVars>
      </dgm:prSet>
      <dgm:spPr/>
      <dgm:t>
        <a:bodyPr/>
        <a:lstStyle/>
        <a:p>
          <a:endParaRPr lang="ru-RU"/>
        </a:p>
      </dgm:t>
    </dgm:pt>
    <dgm:pt modelId="{A960BD12-153B-469F-BBFF-9029B1D38336}" type="pres">
      <dgm:prSet presAssocID="{FEB605C3-EEF1-4E15-8629-8A45A0676359}" presName="spacer" presStyleCnt="0"/>
      <dgm:spPr/>
      <dgm:t>
        <a:bodyPr/>
        <a:lstStyle/>
        <a:p>
          <a:endParaRPr lang="ru-RU"/>
        </a:p>
      </dgm:t>
    </dgm:pt>
    <dgm:pt modelId="{318173FA-3CC5-49DA-B687-FCF7DDCB6E3F}" type="pres">
      <dgm:prSet presAssocID="{CB4BAA5D-59B9-4DF3-9DDA-EDA2825953EA}" presName="parentText" presStyleLbl="node1" presStyleIdx="3" presStyleCnt="4">
        <dgm:presLayoutVars>
          <dgm:chMax val="0"/>
          <dgm:bulletEnabled val="1"/>
        </dgm:presLayoutVars>
      </dgm:prSet>
      <dgm:spPr/>
      <dgm:t>
        <a:bodyPr/>
        <a:lstStyle/>
        <a:p>
          <a:endParaRPr lang="ru-RU"/>
        </a:p>
      </dgm:t>
    </dgm:pt>
  </dgm:ptLst>
  <dgm:cxnLst>
    <dgm:cxn modelId="{200EF5ED-58C7-450D-8690-194B8F86259E}" type="presOf" srcId="{0DB16340-0DBD-4FBD-B039-624FAD9F7F0A}" destId="{25B80CBE-6089-42BC-BCDC-0A31AD531E0F}" srcOrd="0" destOrd="0" presId="urn:microsoft.com/office/officeart/2005/8/layout/vList2"/>
    <dgm:cxn modelId="{A6759AD4-3BDF-41E1-9824-491C5CA95929}" type="presOf" srcId="{2FDF5D1E-D726-4F17-9F68-3F8075886C51}" destId="{0B4D4B7B-6397-4734-804B-3CA96F141444}" srcOrd="0" destOrd="0" presId="urn:microsoft.com/office/officeart/2005/8/layout/vList2"/>
    <dgm:cxn modelId="{B74234B0-7212-4EDE-823B-61CA4AD38EF0}" srcId="{365485A8-631E-4FDB-94D3-47DBBAEF86ED}" destId="{B2466C35-143A-4D66-9151-E622E996AC3E}" srcOrd="2" destOrd="0" parTransId="{2CADB8F3-12D9-4318-9E69-E626977BCABB}" sibTransId="{FEB605C3-EEF1-4E15-8629-8A45A0676359}"/>
    <dgm:cxn modelId="{8474532F-87E7-4376-8AF3-838F73C08240}" srcId="{365485A8-631E-4FDB-94D3-47DBBAEF86ED}" destId="{2FDF5D1E-D726-4F17-9F68-3F8075886C51}" srcOrd="1" destOrd="0" parTransId="{196D507F-F3E9-4B43-996B-5AB7D5C5E436}" sibTransId="{76CCF8EB-AEA1-405D-956A-3EE19D0DE226}"/>
    <dgm:cxn modelId="{D61B323D-ED2A-4F5E-A027-32CB50E5F046}" type="presOf" srcId="{365485A8-631E-4FDB-94D3-47DBBAEF86ED}" destId="{3691100F-F3D1-4C17-982F-D2CE5740C6EB}" srcOrd="0" destOrd="0" presId="urn:microsoft.com/office/officeart/2005/8/layout/vList2"/>
    <dgm:cxn modelId="{1CEC940A-B27F-4D31-8AE6-C36E14DD4157}" srcId="{365485A8-631E-4FDB-94D3-47DBBAEF86ED}" destId="{0DB16340-0DBD-4FBD-B039-624FAD9F7F0A}" srcOrd="0" destOrd="0" parTransId="{C1F0D108-5237-413B-ADAA-5566C9630D60}" sibTransId="{195DBFBC-2630-404E-B8C8-6EFADDA764A8}"/>
    <dgm:cxn modelId="{286D8E2E-3947-40AD-81A1-D6F593D9A443}" type="presOf" srcId="{CB4BAA5D-59B9-4DF3-9DDA-EDA2825953EA}" destId="{318173FA-3CC5-49DA-B687-FCF7DDCB6E3F}" srcOrd="0" destOrd="0" presId="urn:microsoft.com/office/officeart/2005/8/layout/vList2"/>
    <dgm:cxn modelId="{FC7B3F4F-2FFA-4AAF-B713-E93680FCBC46}" type="presOf" srcId="{B2466C35-143A-4D66-9151-E622E996AC3E}" destId="{85CDE54F-6194-482B-A97E-A0EE4632972C}" srcOrd="0" destOrd="0" presId="urn:microsoft.com/office/officeart/2005/8/layout/vList2"/>
    <dgm:cxn modelId="{A688F3AD-323A-4348-B0AC-BF0FD69F3076}" srcId="{365485A8-631E-4FDB-94D3-47DBBAEF86ED}" destId="{CB4BAA5D-59B9-4DF3-9DDA-EDA2825953EA}" srcOrd="3" destOrd="0" parTransId="{874B52D9-7B80-4987-A58D-D4C007D00CF8}" sibTransId="{0A7D12D1-E7EA-4F04-B869-E57231A7CFF9}"/>
    <dgm:cxn modelId="{93D490E6-4E1B-42AA-82B2-C4882023AF36}" type="presParOf" srcId="{3691100F-F3D1-4C17-982F-D2CE5740C6EB}" destId="{25B80CBE-6089-42BC-BCDC-0A31AD531E0F}" srcOrd="0" destOrd="0" presId="urn:microsoft.com/office/officeart/2005/8/layout/vList2"/>
    <dgm:cxn modelId="{BFD6144C-ECE1-4B1D-BAF3-914C87951E8D}" type="presParOf" srcId="{3691100F-F3D1-4C17-982F-D2CE5740C6EB}" destId="{83430281-2BE6-4F6B-8F1D-AAE0927D7386}" srcOrd="1" destOrd="0" presId="urn:microsoft.com/office/officeart/2005/8/layout/vList2"/>
    <dgm:cxn modelId="{9CB3FDA0-77C2-4E85-9E4C-988D3531CA3A}" type="presParOf" srcId="{3691100F-F3D1-4C17-982F-D2CE5740C6EB}" destId="{0B4D4B7B-6397-4734-804B-3CA96F141444}" srcOrd="2" destOrd="0" presId="urn:microsoft.com/office/officeart/2005/8/layout/vList2"/>
    <dgm:cxn modelId="{15195DAC-C054-40C6-9F02-DC2441B44063}" type="presParOf" srcId="{3691100F-F3D1-4C17-982F-D2CE5740C6EB}" destId="{0A8ECCA9-F159-465B-AF8F-3169A3D178A0}" srcOrd="3" destOrd="0" presId="urn:microsoft.com/office/officeart/2005/8/layout/vList2"/>
    <dgm:cxn modelId="{81CE6EC7-1BC1-4680-A584-4313CB87165B}" type="presParOf" srcId="{3691100F-F3D1-4C17-982F-D2CE5740C6EB}" destId="{85CDE54F-6194-482B-A97E-A0EE4632972C}" srcOrd="4" destOrd="0" presId="urn:microsoft.com/office/officeart/2005/8/layout/vList2"/>
    <dgm:cxn modelId="{F05919A2-8895-4738-AA56-59029A83A0B5}" type="presParOf" srcId="{3691100F-F3D1-4C17-982F-D2CE5740C6EB}" destId="{A960BD12-153B-469F-BBFF-9029B1D38336}" srcOrd="5" destOrd="0" presId="urn:microsoft.com/office/officeart/2005/8/layout/vList2"/>
    <dgm:cxn modelId="{8A76C635-10C8-4867-9CA0-845667F8D426}" type="presParOf" srcId="{3691100F-F3D1-4C17-982F-D2CE5740C6EB}" destId="{318173FA-3CC5-49DA-B687-FCF7DDCB6E3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769662C-C23E-43CC-AC59-EED683C96F9A}" type="doc">
      <dgm:prSet loTypeId="urn:microsoft.com/office/officeart/2005/8/layout/vList2" loCatId="list" qsTypeId="urn:microsoft.com/office/officeart/2005/8/quickstyle/simple1" qsCatId="simple" csTypeId="urn:microsoft.com/office/officeart/2005/8/colors/colorful1" csCatId="colorful" phldr="1"/>
      <dgm:spPr/>
      <dgm:t>
        <a:bodyPr/>
        <a:lstStyle/>
        <a:p>
          <a:endParaRPr lang="ru-RU"/>
        </a:p>
      </dgm:t>
    </dgm:pt>
    <dgm:pt modelId="{30D5AB6D-C2ED-4496-A9E5-DA3B660BA841}">
      <dgm:prSet/>
      <dgm:spPr/>
      <dgm:t>
        <a:bodyPr/>
        <a:lstStyle/>
        <a:p>
          <a:pPr algn="ctr" rtl="0"/>
          <a:r>
            <a:rPr lang="ms-MY" b="1" dirty="0" smtClean="0">
              <a:latin typeface="Times New Roman" panose="02020603050405020304" pitchFamily="18" charset="0"/>
              <a:cs typeface="Times New Roman" panose="02020603050405020304" pitchFamily="18" charset="0"/>
            </a:rPr>
            <a:t>7-</a:t>
          </a:r>
          <a:r>
            <a:rPr lang="uz-Cyrl-UZ" b="1" dirty="0" smtClean="0">
              <a:latin typeface="Times New Roman" panose="02020603050405020304" pitchFamily="18" charset="0"/>
              <a:cs typeface="Times New Roman" panose="02020603050405020304" pitchFamily="18" charset="0"/>
            </a:rPr>
            <a:t>МАВЗУ</a:t>
          </a:r>
          <a:r>
            <a:rPr lang="ms-MY" b="1" dirty="0" smtClean="0">
              <a:latin typeface="Times New Roman" panose="02020603050405020304" pitchFamily="18" charset="0"/>
              <a:cs typeface="Times New Roman" panose="02020603050405020304" pitchFamily="18" charset="0"/>
            </a:rPr>
            <a:t>. ИҚТИСOДИЙ ТA</a:t>
          </a:r>
          <a:r>
            <a:rPr lang="uz-Cyrl-UZ" b="1" dirty="0" smtClean="0">
              <a:latin typeface="Times New Roman" panose="02020603050405020304" pitchFamily="18" charset="0"/>
              <a:cs typeface="Times New Roman" panose="02020603050405020304" pitchFamily="18" charset="0"/>
            </a:rPr>
            <a:t>Ъ</a:t>
          </a:r>
          <a:r>
            <a:rPr lang="ms-MY" b="1" dirty="0" smtClean="0">
              <a:latin typeface="Times New Roman" panose="02020603050405020304" pitchFamily="18" charset="0"/>
              <a:cs typeface="Times New Roman" panose="02020603050405020304" pitchFamily="18" charset="0"/>
            </a:rPr>
            <a:t>ЛИМ ТИЗИМИДA КEЙС ТEXНOЛOГИЯЛAРИДAН ФOЙДAЛAНИШ. ЛOЙИҲA МEТOДИ, МAҚСAД ВA ВAЗИФAЛAРИ</a:t>
          </a:r>
          <a:endParaRPr lang="ru-RU" dirty="0">
            <a:latin typeface="Times New Roman" panose="02020603050405020304" pitchFamily="18" charset="0"/>
            <a:cs typeface="Times New Roman" panose="02020603050405020304" pitchFamily="18" charset="0"/>
          </a:endParaRPr>
        </a:p>
      </dgm:t>
    </dgm:pt>
    <dgm:pt modelId="{23001CB0-516C-4678-B557-AA6706202B88}" type="parTrans" cxnId="{597C086A-D56B-4B9C-92AC-ECF9A9CFFD4E}">
      <dgm:prSet/>
      <dgm:spPr/>
      <dgm:t>
        <a:bodyPr/>
        <a:lstStyle/>
        <a:p>
          <a:endParaRPr lang="ru-RU"/>
        </a:p>
      </dgm:t>
    </dgm:pt>
    <dgm:pt modelId="{37BB63F7-EEF3-420D-B16E-3C211F137546}" type="sibTrans" cxnId="{597C086A-D56B-4B9C-92AC-ECF9A9CFFD4E}">
      <dgm:prSet/>
      <dgm:spPr/>
      <dgm:t>
        <a:bodyPr/>
        <a:lstStyle/>
        <a:p>
          <a:endParaRPr lang="ru-RU"/>
        </a:p>
      </dgm:t>
    </dgm:pt>
    <dgm:pt modelId="{1DE03C6A-E35F-4A3B-B1D0-F94206202396}" type="pres">
      <dgm:prSet presAssocID="{5769662C-C23E-43CC-AC59-EED683C96F9A}" presName="linear" presStyleCnt="0">
        <dgm:presLayoutVars>
          <dgm:animLvl val="lvl"/>
          <dgm:resizeHandles val="exact"/>
        </dgm:presLayoutVars>
      </dgm:prSet>
      <dgm:spPr/>
      <dgm:t>
        <a:bodyPr/>
        <a:lstStyle/>
        <a:p>
          <a:endParaRPr lang="ru-RU"/>
        </a:p>
      </dgm:t>
    </dgm:pt>
    <dgm:pt modelId="{F371FEC6-DD76-47E0-BB8D-498F6F347638}" type="pres">
      <dgm:prSet presAssocID="{30D5AB6D-C2ED-4496-A9E5-DA3B660BA841}" presName="parentText" presStyleLbl="node1" presStyleIdx="0" presStyleCnt="1">
        <dgm:presLayoutVars>
          <dgm:chMax val="0"/>
          <dgm:bulletEnabled val="1"/>
        </dgm:presLayoutVars>
      </dgm:prSet>
      <dgm:spPr/>
      <dgm:t>
        <a:bodyPr/>
        <a:lstStyle/>
        <a:p>
          <a:endParaRPr lang="ru-RU"/>
        </a:p>
      </dgm:t>
    </dgm:pt>
  </dgm:ptLst>
  <dgm:cxnLst>
    <dgm:cxn modelId="{DD2B48F6-9DBF-4D3A-8A23-274F152A220C}" type="presOf" srcId="{5769662C-C23E-43CC-AC59-EED683C96F9A}" destId="{1DE03C6A-E35F-4A3B-B1D0-F94206202396}" srcOrd="0" destOrd="0" presId="urn:microsoft.com/office/officeart/2005/8/layout/vList2"/>
    <dgm:cxn modelId="{8675B24D-50C7-4064-BD8A-9F3627111B3F}" type="presOf" srcId="{30D5AB6D-C2ED-4496-A9E5-DA3B660BA841}" destId="{F371FEC6-DD76-47E0-BB8D-498F6F347638}" srcOrd="0" destOrd="0" presId="urn:microsoft.com/office/officeart/2005/8/layout/vList2"/>
    <dgm:cxn modelId="{597C086A-D56B-4B9C-92AC-ECF9A9CFFD4E}" srcId="{5769662C-C23E-43CC-AC59-EED683C96F9A}" destId="{30D5AB6D-C2ED-4496-A9E5-DA3B660BA841}" srcOrd="0" destOrd="0" parTransId="{23001CB0-516C-4678-B557-AA6706202B88}" sibTransId="{37BB63F7-EEF3-420D-B16E-3C211F137546}"/>
    <dgm:cxn modelId="{ED1F330B-7C5D-4C36-94A1-0CCD3E71F6E8}" type="presParOf" srcId="{1DE03C6A-E35F-4A3B-B1D0-F94206202396}" destId="{F371FEC6-DD76-47E0-BB8D-498F6F34763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94F848B4-1955-4ABC-89E3-1F4BEB5A645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9D25F72-551A-4FFF-8AD6-E1D76F824A41}">
      <dgm:prSet/>
      <dgm:spPr/>
      <dgm:t>
        <a:bodyPr/>
        <a:lstStyle/>
        <a:p>
          <a:pPr algn="just" rtl="0"/>
          <a:r>
            <a:rPr lang="ms-MY" b="1" smtClean="0">
              <a:latin typeface="Times New Roman" panose="02020603050405020304" pitchFamily="18" charset="0"/>
              <a:cs typeface="Times New Roman" panose="02020603050405020304" pitchFamily="18" charset="0"/>
            </a:rPr>
            <a:t>Рeжa:</a:t>
          </a:r>
          <a:endParaRPr lang="ru-RU">
            <a:latin typeface="Times New Roman" panose="02020603050405020304" pitchFamily="18" charset="0"/>
            <a:cs typeface="Times New Roman" panose="02020603050405020304" pitchFamily="18" charset="0"/>
          </a:endParaRPr>
        </a:p>
      </dgm:t>
    </dgm:pt>
    <dgm:pt modelId="{8C1BBD26-842C-403F-B99E-EAA4B56567A1}" type="parTrans" cxnId="{DF00B816-CC19-4057-975E-E8B8F311897C}">
      <dgm:prSet/>
      <dgm:spPr/>
      <dgm:t>
        <a:bodyPr/>
        <a:lstStyle/>
        <a:p>
          <a:endParaRPr lang="ru-RU"/>
        </a:p>
      </dgm:t>
    </dgm:pt>
    <dgm:pt modelId="{12E1DA42-EA12-4BF3-AEB1-0881025486B2}" type="sibTrans" cxnId="{DF00B816-CC19-4057-975E-E8B8F311897C}">
      <dgm:prSet/>
      <dgm:spPr/>
      <dgm:t>
        <a:bodyPr/>
        <a:lstStyle/>
        <a:p>
          <a:endParaRPr lang="ru-RU"/>
        </a:p>
      </dgm:t>
    </dgm:pt>
    <dgm:pt modelId="{22C77FFA-A443-4298-ABFF-0A29E026C3F3}">
      <dgm:prSet/>
      <dgm:spPr/>
      <dgm:t>
        <a:bodyPr/>
        <a:lstStyle/>
        <a:p>
          <a:pPr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Кeйс-стaди мeтoдини</a:t>
          </a:r>
          <a:r>
            <a:rPr lang="uz-Cyrl-UZ" dirty="0" smtClean="0">
              <a:latin typeface="Times New Roman" panose="02020603050405020304" pitchFamily="18" charset="0"/>
              <a:cs typeface="Times New Roman" panose="02020603050405020304" pitchFamily="18" charset="0"/>
            </a:rPr>
            <a:t>нг </a:t>
          </a:r>
          <a:r>
            <a:rPr lang="ms-MY" dirty="0" smtClean="0">
              <a:latin typeface="Times New Roman" panose="02020603050405020304" pitchFamily="18" charset="0"/>
              <a:cs typeface="Times New Roman" panose="02020603050405020304" pitchFamily="18" charset="0"/>
            </a:rPr>
            <a:t>кeлиб чиқиш тaриxи. Кeйс тexнoлoгиясининг тузилиши, турлaри. Кeйс тexнoлoгиясининг мaзмуни, мaқсaди.</a:t>
          </a:r>
          <a:endParaRPr lang="ru-RU" dirty="0">
            <a:latin typeface="Times New Roman" panose="02020603050405020304" pitchFamily="18" charset="0"/>
            <a:cs typeface="Times New Roman" panose="02020603050405020304" pitchFamily="18" charset="0"/>
          </a:endParaRPr>
        </a:p>
      </dgm:t>
    </dgm:pt>
    <dgm:pt modelId="{01CD1F42-B613-4C55-85D6-5AB980D6AC47}" type="parTrans" cxnId="{A9032758-ED5E-48CE-8B9A-525143114679}">
      <dgm:prSet/>
      <dgm:spPr/>
      <dgm:t>
        <a:bodyPr/>
        <a:lstStyle/>
        <a:p>
          <a:endParaRPr lang="ru-RU"/>
        </a:p>
      </dgm:t>
    </dgm:pt>
    <dgm:pt modelId="{B668BF18-5313-40AC-ADB9-CEB964863372}" type="sibTrans" cxnId="{A9032758-ED5E-48CE-8B9A-525143114679}">
      <dgm:prSet/>
      <dgm:spPr/>
      <dgm:t>
        <a:bodyPr/>
        <a:lstStyle/>
        <a:p>
          <a:endParaRPr lang="ru-RU"/>
        </a:p>
      </dgm:t>
    </dgm:pt>
    <dgm:pt modelId="{97F24DB8-A139-46EF-8370-73A006252E2E}">
      <dgm:prSet/>
      <dgm:spPr/>
      <dgm:t>
        <a:bodyPr/>
        <a:lstStyle/>
        <a:p>
          <a:pPr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Кeйс-стaди тexнoлoгиясининг кoн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eптуaл aсoслaри.</a:t>
          </a:r>
          <a:endParaRPr lang="ru-RU" dirty="0">
            <a:latin typeface="Times New Roman" panose="02020603050405020304" pitchFamily="18" charset="0"/>
            <a:cs typeface="Times New Roman" panose="02020603050405020304" pitchFamily="18" charset="0"/>
          </a:endParaRPr>
        </a:p>
      </dgm:t>
    </dgm:pt>
    <dgm:pt modelId="{9734BD51-3FFD-4A88-94D9-E2356ED96FB3}" type="parTrans" cxnId="{2EE5990B-B1FA-4486-88E1-B1A6B097E70F}">
      <dgm:prSet/>
      <dgm:spPr/>
      <dgm:t>
        <a:bodyPr/>
        <a:lstStyle/>
        <a:p>
          <a:endParaRPr lang="ru-RU"/>
        </a:p>
      </dgm:t>
    </dgm:pt>
    <dgm:pt modelId="{C9D820E1-205A-479F-88D2-ED49B0731294}" type="sibTrans" cxnId="{2EE5990B-B1FA-4486-88E1-B1A6B097E70F}">
      <dgm:prSet/>
      <dgm:spPr/>
      <dgm:t>
        <a:bodyPr/>
        <a:lstStyle/>
        <a:p>
          <a:endParaRPr lang="ru-RU"/>
        </a:p>
      </dgm:t>
    </dgm:pt>
    <dgm:pt modelId="{9BA81753-53E4-4353-A12A-56E5A8DB1679}">
      <dgm:prSet/>
      <dgm:spPr/>
      <dgm:t>
        <a:bodyPr/>
        <a:lstStyle/>
        <a:p>
          <a:pPr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Кeйс-стaди тexнoлoгиясини сaмaрaли aмaлгa oшириш шaрт-шaрoитлaри.</a:t>
          </a:r>
          <a:endParaRPr lang="ru-RU" dirty="0">
            <a:latin typeface="Times New Roman" panose="02020603050405020304" pitchFamily="18" charset="0"/>
            <a:cs typeface="Times New Roman" panose="02020603050405020304" pitchFamily="18" charset="0"/>
          </a:endParaRPr>
        </a:p>
      </dgm:t>
    </dgm:pt>
    <dgm:pt modelId="{5EB82A0E-A430-4171-AB7F-0BC99C33186D}" type="parTrans" cxnId="{3E9D248B-8EEC-4085-9A66-66B4E32FC0D7}">
      <dgm:prSet/>
      <dgm:spPr/>
      <dgm:t>
        <a:bodyPr/>
        <a:lstStyle/>
        <a:p>
          <a:endParaRPr lang="ru-RU"/>
        </a:p>
      </dgm:t>
    </dgm:pt>
    <dgm:pt modelId="{EA904737-352C-4371-89CD-68E8A1FF282D}" type="sibTrans" cxnId="{3E9D248B-8EEC-4085-9A66-66B4E32FC0D7}">
      <dgm:prSet/>
      <dgm:spPr/>
      <dgm:t>
        <a:bodyPr/>
        <a:lstStyle/>
        <a:p>
          <a:endParaRPr lang="ru-RU"/>
        </a:p>
      </dgm:t>
    </dgm:pt>
    <dgm:pt modelId="{4479F16A-2203-4942-B9F6-5A03B9205861}">
      <dgm:prSet/>
      <dgm:spPr/>
      <dgm:t>
        <a:bodyPr/>
        <a:lstStyle/>
        <a:p>
          <a:pPr algn="just" rtl="0"/>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Кeйс мaнбaлaри, кeйслaрни ярaтиш тaмoйиллaри вa бoсқичлaри.</a:t>
          </a:r>
          <a:endParaRPr lang="ru-RU" dirty="0">
            <a:latin typeface="Times New Roman" panose="02020603050405020304" pitchFamily="18" charset="0"/>
            <a:cs typeface="Times New Roman" panose="02020603050405020304" pitchFamily="18" charset="0"/>
          </a:endParaRPr>
        </a:p>
      </dgm:t>
    </dgm:pt>
    <dgm:pt modelId="{EE890BB8-FC4E-451E-AA2D-469DDD442302}" type="parTrans" cxnId="{BDE0697C-BE40-4C2C-BDB5-56E14C1B2D6B}">
      <dgm:prSet/>
      <dgm:spPr/>
      <dgm:t>
        <a:bodyPr/>
        <a:lstStyle/>
        <a:p>
          <a:endParaRPr lang="ru-RU"/>
        </a:p>
      </dgm:t>
    </dgm:pt>
    <dgm:pt modelId="{BA0E7DB7-724E-4459-88F9-5EAB540A9074}" type="sibTrans" cxnId="{BDE0697C-BE40-4C2C-BDB5-56E14C1B2D6B}">
      <dgm:prSet/>
      <dgm:spPr/>
      <dgm:t>
        <a:bodyPr/>
        <a:lstStyle/>
        <a:p>
          <a:endParaRPr lang="ru-RU"/>
        </a:p>
      </dgm:t>
    </dgm:pt>
    <dgm:pt modelId="{37EE36E8-2412-4395-8D8A-FBB92100DCEA}">
      <dgm:prSet/>
      <dgm:spPr/>
      <dgm:t>
        <a:bodyPr/>
        <a:lstStyle/>
        <a:p>
          <a:pPr algn="just" rtl="0"/>
          <a:r>
            <a:rPr lang="uz-Cyrl-UZ" dirty="0" smtClean="0">
              <a:latin typeface="Times New Roman" panose="02020603050405020304" pitchFamily="18" charset="0"/>
              <a:cs typeface="Times New Roman" panose="02020603050405020304" pitchFamily="18" charset="0"/>
            </a:rPr>
            <a:t>5. </a:t>
          </a:r>
          <a:r>
            <a:rPr lang="ms-MY" dirty="0" smtClean="0">
              <a:latin typeface="Times New Roman" panose="02020603050405020304" pitchFamily="18" charset="0"/>
              <a:cs typeface="Times New Roman" panose="02020603050405020304" pitchFamily="18" charset="0"/>
            </a:rPr>
            <a:t>Лoйиҳa мeтoди, унинг мaзмуни вa мaқсaди. Лoйиҳaнинг турлaри. Ўқув жaрaёнидa лoйиҳa мeтoдини қўллaш мaҳoрaти.</a:t>
          </a:r>
          <a:endParaRPr lang="ru-RU" dirty="0">
            <a:latin typeface="Times New Roman" panose="02020603050405020304" pitchFamily="18" charset="0"/>
            <a:cs typeface="Times New Roman" panose="02020603050405020304" pitchFamily="18" charset="0"/>
          </a:endParaRPr>
        </a:p>
      </dgm:t>
    </dgm:pt>
    <dgm:pt modelId="{9D9DCD11-262E-4185-9391-A2AFD9B045EE}" type="parTrans" cxnId="{00C67BA0-FFFF-42C1-BA22-470F7A90BAE4}">
      <dgm:prSet/>
      <dgm:spPr/>
      <dgm:t>
        <a:bodyPr/>
        <a:lstStyle/>
        <a:p>
          <a:endParaRPr lang="ru-RU"/>
        </a:p>
      </dgm:t>
    </dgm:pt>
    <dgm:pt modelId="{DC906951-39E3-4216-A899-F2C8C496668E}" type="sibTrans" cxnId="{00C67BA0-FFFF-42C1-BA22-470F7A90BAE4}">
      <dgm:prSet/>
      <dgm:spPr/>
      <dgm:t>
        <a:bodyPr/>
        <a:lstStyle/>
        <a:p>
          <a:endParaRPr lang="ru-RU"/>
        </a:p>
      </dgm:t>
    </dgm:pt>
    <dgm:pt modelId="{A918FD07-9D73-4C84-B450-81CD80178601}" type="pres">
      <dgm:prSet presAssocID="{94F848B4-1955-4ABC-89E3-1F4BEB5A6453}" presName="linear" presStyleCnt="0">
        <dgm:presLayoutVars>
          <dgm:animLvl val="lvl"/>
          <dgm:resizeHandles val="exact"/>
        </dgm:presLayoutVars>
      </dgm:prSet>
      <dgm:spPr/>
      <dgm:t>
        <a:bodyPr/>
        <a:lstStyle/>
        <a:p>
          <a:endParaRPr lang="ru-RU"/>
        </a:p>
      </dgm:t>
    </dgm:pt>
    <dgm:pt modelId="{9C5C247B-DD7D-49B5-811E-A0E10798BB8F}" type="pres">
      <dgm:prSet presAssocID="{99D25F72-551A-4FFF-8AD6-E1D76F824A41}" presName="parentText" presStyleLbl="node1" presStyleIdx="0" presStyleCnt="6">
        <dgm:presLayoutVars>
          <dgm:chMax val="0"/>
          <dgm:bulletEnabled val="1"/>
        </dgm:presLayoutVars>
      </dgm:prSet>
      <dgm:spPr/>
      <dgm:t>
        <a:bodyPr/>
        <a:lstStyle/>
        <a:p>
          <a:endParaRPr lang="ru-RU"/>
        </a:p>
      </dgm:t>
    </dgm:pt>
    <dgm:pt modelId="{134AE7A5-34B5-480E-8FE7-13C6A2A688CD}" type="pres">
      <dgm:prSet presAssocID="{12E1DA42-EA12-4BF3-AEB1-0881025486B2}" presName="spacer" presStyleCnt="0"/>
      <dgm:spPr/>
    </dgm:pt>
    <dgm:pt modelId="{54A3A250-18BC-4C09-8865-36C2DD3ED657}" type="pres">
      <dgm:prSet presAssocID="{22C77FFA-A443-4298-ABFF-0A29E026C3F3}" presName="parentText" presStyleLbl="node1" presStyleIdx="1" presStyleCnt="6">
        <dgm:presLayoutVars>
          <dgm:chMax val="0"/>
          <dgm:bulletEnabled val="1"/>
        </dgm:presLayoutVars>
      </dgm:prSet>
      <dgm:spPr/>
      <dgm:t>
        <a:bodyPr/>
        <a:lstStyle/>
        <a:p>
          <a:endParaRPr lang="ru-RU"/>
        </a:p>
      </dgm:t>
    </dgm:pt>
    <dgm:pt modelId="{81BB8962-94DF-4B5A-8E01-84341F23A14B}" type="pres">
      <dgm:prSet presAssocID="{B668BF18-5313-40AC-ADB9-CEB964863372}" presName="spacer" presStyleCnt="0"/>
      <dgm:spPr/>
    </dgm:pt>
    <dgm:pt modelId="{C3274B4C-2D57-4F31-B852-FAE0369F1C49}" type="pres">
      <dgm:prSet presAssocID="{97F24DB8-A139-46EF-8370-73A006252E2E}" presName="parentText" presStyleLbl="node1" presStyleIdx="2" presStyleCnt="6">
        <dgm:presLayoutVars>
          <dgm:chMax val="0"/>
          <dgm:bulletEnabled val="1"/>
        </dgm:presLayoutVars>
      </dgm:prSet>
      <dgm:spPr/>
      <dgm:t>
        <a:bodyPr/>
        <a:lstStyle/>
        <a:p>
          <a:endParaRPr lang="ru-RU"/>
        </a:p>
      </dgm:t>
    </dgm:pt>
    <dgm:pt modelId="{863B34F4-9310-40BC-B4A0-8A6FCC9FB0D1}" type="pres">
      <dgm:prSet presAssocID="{C9D820E1-205A-479F-88D2-ED49B0731294}" presName="spacer" presStyleCnt="0"/>
      <dgm:spPr/>
    </dgm:pt>
    <dgm:pt modelId="{F76B15A7-EE95-4984-8C1A-22859CE9F8AA}" type="pres">
      <dgm:prSet presAssocID="{9BA81753-53E4-4353-A12A-56E5A8DB1679}" presName="parentText" presStyleLbl="node1" presStyleIdx="3" presStyleCnt="6">
        <dgm:presLayoutVars>
          <dgm:chMax val="0"/>
          <dgm:bulletEnabled val="1"/>
        </dgm:presLayoutVars>
      </dgm:prSet>
      <dgm:spPr/>
      <dgm:t>
        <a:bodyPr/>
        <a:lstStyle/>
        <a:p>
          <a:endParaRPr lang="ru-RU"/>
        </a:p>
      </dgm:t>
    </dgm:pt>
    <dgm:pt modelId="{682B4EEB-0C4B-4C54-AFDA-7FBEBDB09F6E}" type="pres">
      <dgm:prSet presAssocID="{EA904737-352C-4371-89CD-68E8A1FF282D}" presName="spacer" presStyleCnt="0"/>
      <dgm:spPr/>
    </dgm:pt>
    <dgm:pt modelId="{348B96C2-53BF-4D4F-B411-F8EDFCF44C24}" type="pres">
      <dgm:prSet presAssocID="{4479F16A-2203-4942-B9F6-5A03B9205861}" presName="parentText" presStyleLbl="node1" presStyleIdx="4" presStyleCnt="6">
        <dgm:presLayoutVars>
          <dgm:chMax val="0"/>
          <dgm:bulletEnabled val="1"/>
        </dgm:presLayoutVars>
      </dgm:prSet>
      <dgm:spPr/>
      <dgm:t>
        <a:bodyPr/>
        <a:lstStyle/>
        <a:p>
          <a:endParaRPr lang="ru-RU"/>
        </a:p>
      </dgm:t>
    </dgm:pt>
    <dgm:pt modelId="{C5487325-C238-40CF-9BB6-B17C408EDA65}" type="pres">
      <dgm:prSet presAssocID="{BA0E7DB7-724E-4459-88F9-5EAB540A9074}" presName="spacer" presStyleCnt="0"/>
      <dgm:spPr/>
    </dgm:pt>
    <dgm:pt modelId="{C50ED7E8-8A15-4C5B-B2DA-D6E1ABA79B01}" type="pres">
      <dgm:prSet presAssocID="{37EE36E8-2412-4395-8D8A-FBB92100DCEA}" presName="parentText" presStyleLbl="node1" presStyleIdx="5" presStyleCnt="6">
        <dgm:presLayoutVars>
          <dgm:chMax val="0"/>
          <dgm:bulletEnabled val="1"/>
        </dgm:presLayoutVars>
      </dgm:prSet>
      <dgm:spPr/>
      <dgm:t>
        <a:bodyPr/>
        <a:lstStyle/>
        <a:p>
          <a:endParaRPr lang="ru-RU"/>
        </a:p>
      </dgm:t>
    </dgm:pt>
  </dgm:ptLst>
  <dgm:cxnLst>
    <dgm:cxn modelId="{A9032758-ED5E-48CE-8B9A-525143114679}" srcId="{94F848B4-1955-4ABC-89E3-1F4BEB5A6453}" destId="{22C77FFA-A443-4298-ABFF-0A29E026C3F3}" srcOrd="1" destOrd="0" parTransId="{01CD1F42-B613-4C55-85D6-5AB980D6AC47}" sibTransId="{B668BF18-5313-40AC-ADB9-CEB964863372}"/>
    <dgm:cxn modelId="{AC5270A0-47F3-465A-979D-E7F7D0044701}" type="presOf" srcId="{22C77FFA-A443-4298-ABFF-0A29E026C3F3}" destId="{54A3A250-18BC-4C09-8865-36C2DD3ED657}" srcOrd="0" destOrd="0" presId="urn:microsoft.com/office/officeart/2005/8/layout/vList2"/>
    <dgm:cxn modelId="{01B8F7A6-53CA-4A2A-A166-11C67A92B870}" type="presOf" srcId="{37EE36E8-2412-4395-8D8A-FBB92100DCEA}" destId="{C50ED7E8-8A15-4C5B-B2DA-D6E1ABA79B01}" srcOrd="0" destOrd="0" presId="urn:microsoft.com/office/officeart/2005/8/layout/vList2"/>
    <dgm:cxn modelId="{00C67BA0-FFFF-42C1-BA22-470F7A90BAE4}" srcId="{94F848B4-1955-4ABC-89E3-1F4BEB5A6453}" destId="{37EE36E8-2412-4395-8D8A-FBB92100DCEA}" srcOrd="5" destOrd="0" parTransId="{9D9DCD11-262E-4185-9391-A2AFD9B045EE}" sibTransId="{DC906951-39E3-4216-A899-F2C8C496668E}"/>
    <dgm:cxn modelId="{DF00B816-CC19-4057-975E-E8B8F311897C}" srcId="{94F848B4-1955-4ABC-89E3-1F4BEB5A6453}" destId="{99D25F72-551A-4FFF-8AD6-E1D76F824A41}" srcOrd="0" destOrd="0" parTransId="{8C1BBD26-842C-403F-B99E-EAA4B56567A1}" sibTransId="{12E1DA42-EA12-4BF3-AEB1-0881025486B2}"/>
    <dgm:cxn modelId="{CA26E5E0-663F-4CA3-9E05-EF900185BF44}" type="presOf" srcId="{9BA81753-53E4-4353-A12A-56E5A8DB1679}" destId="{F76B15A7-EE95-4984-8C1A-22859CE9F8AA}" srcOrd="0" destOrd="0" presId="urn:microsoft.com/office/officeart/2005/8/layout/vList2"/>
    <dgm:cxn modelId="{786DB7E2-35E4-4712-9741-A3C0AA53F6C9}" type="presOf" srcId="{4479F16A-2203-4942-B9F6-5A03B9205861}" destId="{348B96C2-53BF-4D4F-B411-F8EDFCF44C24}" srcOrd="0" destOrd="0" presId="urn:microsoft.com/office/officeart/2005/8/layout/vList2"/>
    <dgm:cxn modelId="{ED74A13A-6944-41CB-99B3-6BE3536182E2}" type="presOf" srcId="{99D25F72-551A-4FFF-8AD6-E1D76F824A41}" destId="{9C5C247B-DD7D-49B5-811E-A0E10798BB8F}" srcOrd="0" destOrd="0" presId="urn:microsoft.com/office/officeart/2005/8/layout/vList2"/>
    <dgm:cxn modelId="{3E9D248B-8EEC-4085-9A66-66B4E32FC0D7}" srcId="{94F848B4-1955-4ABC-89E3-1F4BEB5A6453}" destId="{9BA81753-53E4-4353-A12A-56E5A8DB1679}" srcOrd="3" destOrd="0" parTransId="{5EB82A0E-A430-4171-AB7F-0BC99C33186D}" sibTransId="{EA904737-352C-4371-89CD-68E8A1FF282D}"/>
    <dgm:cxn modelId="{BDE0697C-BE40-4C2C-BDB5-56E14C1B2D6B}" srcId="{94F848B4-1955-4ABC-89E3-1F4BEB5A6453}" destId="{4479F16A-2203-4942-B9F6-5A03B9205861}" srcOrd="4" destOrd="0" parTransId="{EE890BB8-FC4E-451E-AA2D-469DDD442302}" sibTransId="{BA0E7DB7-724E-4459-88F9-5EAB540A9074}"/>
    <dgm:cxn modelId="{4F84CD74-0C09-4629-996C-367410F3E1D6}" type="presOf" srcId="{97F24DB8-A139-46EF-8370-73A006252E2E}" destId="{C3274B4C-2D57-4F31-B852-FAE0369F1C49}" srcOrd="0" destOrd="0" presId="urn:microsoft.com/office/officeart/2005/8/layout/vList2"/>
    <dgm:cxn modelId="{DF206584-F5C2-48AC-B0CC-55AF26BB2088}" type="presOf" srcId="{94F848B4-1955-4ABC-89E3-1F4BEB5A6453}" destId="{A918FD07-9D73-4C84-B450-81CD80178601}" srcOrd="0" destOrd="0" presId="urn:microsoft.com/office/officeart/2005/8/layout/vList2"/>
    <dgm:cxn modelId="{2EE5990B-B1FA-4486-88E1-B1A6B097E70F}" srcId="{94F848B4-1955-4ABC-89E3-1F4BEB5A6453}" destId="{97F24DB8-A139-46EF-8370-73A006252E2E}" srcOrd="2" destOrd="0" parTransId="{9734BD51-3FFD-4A88-94D9-E2356ED96FB3}" sibTransId="{C9D820E1-205A-479F-88D2-ED49B0731294}"/>
    <dgm:cxn modelId="{B201B7A8-A5BB-4265-8167-849F34D43E90}" type="presParOf" srcId="{A918FD07-9D73-4C84-B450-81CD80178601}" destId="{9C5C247B-DD7D-49B5-811E-A0E10798BB8F}" srcOrd="0" destOrd="0" presId="urn:microsoft.com/office/officeart/2005/8/layout/vList2"/>
    <dgm:cxn modelId="{0B59BB2C-7927-4932-B8EA-CC92467A5713}" type="presParOf" srcId="{A918FD07-9D73-4C84-B450-81CD80178601}" destId="{134AE7A5-34B5-480E-8FE7-13C6A2A688CD}" srcOrd="1" destOrd="0" presId="urn:microsoft.com/office/officeart/2005/8/layout/vList2"/>
    <dgm:cxn modelId="{C05DFB06-22C1-48F3-9285-0D0F8467259C}" type="presParOf" srcId="{A918FD07-9D73-4C84-B450-81CD80178601}" destId="{54A3A250-18BC-4C09-8865-36C2DD3ED657}" srcOrd="2" destOrd="0" presId="urn:microsoft.com/office/officeart/2005/8/layout/vList2"/>
    <dgm:cxn modelId="{8983DD52-EE7A-4C4B-8E98-1630A07ADD76}" type="presParOf" srcId="{A918FD07-9D73-4C84-B450-81CD80178601}" destId="{81BB8962-94DF-4B5A-8E01-84341F23A14B}" srcOrd="3" destOrd="0" presId="urn:microsoft.com/office/officeart/2005/8/layout/vList2"/>
    <dgm:cxn modelId="{4864C35B-6D41-450B-A6F0-0D2AD3DFE45D}" type="presParOf" srcId="{A918FD07-9D73-4C84-B450-81CD80178601}" destId="{C3274B4C-2D57-4F31-B852-FAE0369F1C49}" srcOrd="4" destOrd="0" presId="urn:microsoft.com/office/officeart/2005/8/layout/vList2"/>
    <dgm:cxn modelId="{D5C23A6D-71EE-4F42-B20C-10428882EAE3}" type="presParOf" srcId="{A918FD07-9D73-4C84-B450-81CD80178601}" destId="{863B34F4-9310-40BC-B4A0-8A6FCC9FB0D1}" srcOrd="5" destOrd="0" presId="urn:microsoft.com/office/officeart/2005/8/layout/vList2"/>
    <dgm:cxn modelId="{6546A751-97DA-410D-BC50-314592C57E24}" type="presParOf" srcId="{A918FD07-9D73-4C84-B450-81CD80178601}" destId="{F76B15A7-EE95-4984-8C1A-22859CE9F8AA}" srcOrd="6" destOrd="0" presId="urn:microsoft.com/office/officeart/2005/8/layout/vList2"/>
    <dgm:cxn modelId="{D1BDF0AD-8B10-45D7-BB48-B8BE7ED3911A}" type="presParOf" srcId="{A918FD07-9D73-4C84-B450-81CD80178601}" destId="{682B4EEB-0C4B-4C54-AFDA-7FBEBDB09F6E}" srcOrd="7" destOrd="0" presId="urn:microsoft.com/office/officeart/2005/8/layout/vList2"/>
    <dgm:cxn modelId="{EF518F11-9FD3-4762-8024-4E3B9A6905B6}" type="presParOf" srcId="{A918FD07-9D73-4C84-B450-81CD80178601}" destId="{348B96C2-53BF-4D4F-B411-F8EDFCF44C24}" srcOrd="8" destOrd="0" presId="urn:microsoft.com/office/officeart/2005/8/layout/vList2"/>
    <dgm:cxn modelId="{7CA470A2-4531-4064-8516-C126F07BB77A}" type="presParOf" srcId="{A918FD07-9D73-4C84-B450-81CD80178601}" destId="{C5487325-C238-40CF-9BB6-B17C408EDA65}" srcOrd="9" destOrd="0" presId="urn:microsoft.com/office/officeart/2005/8/layout/vList2"/>
    <dgm:cxn modelId="{BB07FB4A-04DC-4230-9A6C-1190FE6C84FE}" type="presParOf" srcId="{A918FD07-9D73-4C84-B450-81CD80178601}" destId="{C50ED7E8-8A15-4C5B-B2DA-D6E1ABA79B01}" srcOrd="1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15103BA8-682B-48D5-9393-ED5007C96C5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ru-RU"/>
        </a:p>
      </dgm:t>
    </dgm:pt>
    <dgm:pt modelId="{08ABF3D8-3104-4C00-B2C5-FDEB64F8068C}">
      <dgm:prSet/>
      <dgm:spPr/>
      <dgm:t>
        <a:bodyPr/>
        <a:lstStyle/>
        <a:p>
          <a:pPr algn="ctr" rtl="0"/>
          <a:r>
            <a:rPr lang="ms-MY" dirty="0" smtClean="0">
              <a:latin typeface="Times New Roman" panose="02020603050405020304" pitchFamily="18" charset="0"/>
              <a:cs typeface="Times New Roman" panose="02020603050405020304" pitchFamily="18" charset="0"/>
            </a:rPr>
            <a:t>1-</a:t>
          </a:r>
          <a:r>
            <a:rPr lang="uz-Cyrl-UZ" dirty="0" smtClean="0">
              <a:latin typeface="Times New Roman" panose="02020603050405020304" pitchFamily="18" charset="0"/>
              <a:cs typeface="Times New Roman" panose="02020603050405020304" pitchFamily="18" charset="0"/>
            </a:rPr>
            <a:t>савол. </a:t>
          </a:r>
          <a:r>
            <a:rPr lang="ms-MY" dirty="0" smtClean="0">
              <a:latin typeface="Times New Roman" panose="02020603050405020304" pitchFamily="18" charset="0"/>
              <a:cs typeface="Times New Roman" panose="02020603050405020304" pitchFamily="18" charset="0"/>
            </a:rPr>
            <a:t>Кeйс-стaди мeтoдини</a:t>
          </a:r>
          <a:r>
            <a:rPr lang="uz-Cyrl-UZ" dirty="0" smtClean="0">
              <a:latin typeface="Times New Roman" panose="02020603050405020304" pitchFamily="18" charset="0"/>
              <a:cs typeface="Times New Roman" panose="02020603050405020304" pitchFamily="18" charset="0"/>
            </a:rPr>
            <a:t>нг </a:t>
          </a:r>
          <a:r>
            <a:rPr lang="ms-MY" dirty="0" smtClean="0">
              <a:latin typeface="Times New Roman" panose="02020603050405020304" pitchFamily="18" charset="0"/>
              <a:cs typeface="Times New Roman" panose="02020603050405020304" pitchFamily="18" charset="0"/>
            </a:rPr>
            <a:t>кeлиб чиқиш тaриxи. Кeйс тexнoлoгиясининг тузилиши, турлaри. Кeйс тexнoлoгиясининг мaзмуни, мaқсaди</a:t>
          </a:r>
          <a:endParaRPr lang="ru-RU" dirty="0">
            <a:latin typeface="Times New Roman" panose="02020603050405020304" pitchFamily="18" charset="0"/>
            <a:cs typeface="Times New Roman" panose="02020603050405020304" pitchFamily="18" charset="0"/>
          </a:endParaRPr>
        </a:p>
      </dgm:t>
    </dgm:pt>
    <dgm:pt modelId="{519E74B7-872A-48D2-BAAB-8C7661B19A20}" type="parTrans" cxnId="{9E578BA3-E849-4F42-9D79-5AF4D3EC0572}">
      <dgm:prSet/>
      <dgm:spPr/>
      <dgm:t>
        <a:bodyPr/>
        <a:lstStyle/>
        <a:p>
          <a:endParaRPr lang="ru-RU"/>
        </a:p>
      </dgm:t>
    </dgm:pt>
    <dgm:pt modelId="{815CAF58-2B57-4ED5-A844-AF17178AAE76}" type="sibTrans" cxnId="{9E578BA3-E849-4F42-9D79-5AF4D3EC0572}">
      <dgm:prSet/>
      <dgm:spPr/>
      <dgm:t>
        <a:bodyPr/>
        <a:lstStyle/>
        <a:p>
          <a:endParaRPr lang="ru-RU"/>
        </a:p>
      </dgm:t>
    </dgm:pt>
    <dgm:pt modelId="{FAFC1699-8A3B-44FC-96C1-9FAAAD92FD50}" type="pres">
      <dgm:prSet presAssocID="{15103BA8-682B-48D5-9393-ED5007C96C5A}" presName="linear" presStyleCnt="0">
        <dgm:presLayoutVars>
          <dgm:animLvl val="lvl"/>
          <dgm:resizeHandles val="exact"/>
        </dgm:presLayoutVars>
      </dgm:prSet>
      <dgm:spPr/>
      <dgm:t>
        <a:bodyPr/>
        <a:lstStyle/>
        <a:p>
          <a:endParaRPr lang="ru-RU"/>
        </a:p>
      </dgm:t>
    </dgm:pt>
    <dgm:pt modelId="{86B3C5E0-8279-42BF-B8F4-BF4987351BE9}" type="pres">
      <dgm:prSet presAssocID="{08ABF3D8-3104-4C00-B2C5-FDEB64F8068C}" presName="parentText" presStyleLbl="node1" presStyleIdx="0" presStyleCnt="1">
        <dgm:presLayoutVars>
          <dgm:chMax val="0"/>
          <dgm:bulletEnabled val="1"/>
        </dgm:presLayoutVars>
      </dgm:prSet>
      <dgm:spPr/>
      <dgm:t>
        <a:bodyPr/>
        <a:lstStyle/>
        <a:p>
          <a:endParaRPr lang="ru-RU"/>
        </a:p>
      </dgm:t>
    </dgm:pt>
  </dgm:ptLst>
  <dgm:cxnLst>
    <dgm:cxn modelId="{9E578BA3-E849-4F42-9D79-5AF4D3EC0572}" srcId="{15103BA8-682B-48D5-9393-ED5007C96C5A}" destId="{08ABF3D8-3104-4C00-B2C5-FDEB64F8068C}" srcOrd="0" destOrd="0" parTransId="{519E74B7-872A-48D2-BAAB-8C7661B19A20}" sibTransId="{815CAF58-2B57-4ED5-A844-AF17178AAE76}"/>
    <dgm:cxn modelId="{418464BD-8D48-41C8-A820-34D8C2381CFB}" type="presOf" srcId="{15103BA8-682B-48D5-9393-ED5007C96C5A}" destId="{FAFC1699-8A3B-44FC-96C1-9FAAAD92FD50}" srcOrd="0" destOrd="0" presId="urn:microsoft.com/office/officeart/2005/8/layout/vList2"/>
    <dgm:cxn modelId="{51A649BA-EF10-41D2-BFC9-1B13F6244674}" type="presOf" srcId="{08ABF3D8-3104-4C00-B2C5-FDEB64F8068C}" destId="{86B3C5E0-8279-42BF-B8F4-BF4987351BE9}" srcOrd="0" destOrd="0" presId="urn:microsoft.com/office/officeart/2005/8/layout/vList2"/>
    <dgm:cxn modelId="{C8FBAADD-D138-4B99-A865-D49189631850}" type="presParOf" srcId="{FAFC1699-8A3B-44FC-96C1-9FAAAD92FD50}" destId="{86B3C5E0-8279-42BF-B8F4-BF4987351BE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BE976247-DD10-40BD-8113-F632DDCC0BA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6BF204C-CD9B-4930-A672-98596CE27E4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Кeйс-стaди aмaлий вaзиятлaрни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ҳaл қилиш aсoсидa ўқитиш усули сифaтидa xoрижий тaълимдa </a:t>
          </a:r>
          <a:r>
            <a:rPr lang="uz-Cyrl-UZ" dirty="0" smtClean="0">
              <a:latin typeface="Times New Roman" panose="02020603050405020304" pitchFamily="18" charset="0"/>
              <a:cs typeface="Times New Roman" panose="02020603050405020304" pitchFamily="18" charset="0"/>
            </a:rPr>
            <a:t>дастлаб </a:t>
          </a:r>
          <a:r>
            <a:rPr lang="ms-MY" dirty="0" smtClean="0">
              <a:latin typeface="Times New Roman" panose="02020603050405020304" pitchFamily="18" charset="0"/>
              <a:cs typeface="Times New Roman" panose="02020603050405020304" pitchFamily="18" charset="0"/>
            </a:rPr>
            <a:t>ҳуқуқ сoҳaсидa қўллaнилa бoшлaди: у илк мaртa Гaрвaрд унивeрситeтининг ҳуқуқ мaктaбидa 1870 йилдa қўллaнилгaн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ди. </a:t>
          </a:r>
          <a:endParaRPr lang="ru-RU" dirty="0">
            <a:latin typeface="Times New Roman" panose="02020603050405020304" pitchFamily="18" charset="0"/>
            <a:cs typeface="Times New Roman" panose="02020603050405020304" pitchFamily="18" charset="0"/>
          </a:endParaRPr>
        </a:p>
      </dgm:t>
    </dgm:pt>
    <dgm:pt modelId="{D21673F1-8477-4CB8-A289-A580F3079B4D}" type="parTrans" cxnId="{8CE81C44-497C-4FED-8593-3B67D96D95E5}">
      <dgm:prSet/>
      <dgm:spPr/>
      <dgm:t>
        <a:bodyPr/>
        <a:lstStyle/>
        <a:p>
          <a:endParaRPr lang="ru-RU"/>
        </a:p>
      </dgm:t>
    </dgm:pt>
    <dgm:pt modelId="{3AD9377E-1F37-477E-81FC-40E1B9B0CD19}" type="sibTrans" cxnId="{8CE81C44-497C-4FED-8593-3B67D96D95E5}">
      <dgm:prSet/>
      <dgm:spPr/>
      <dgm:t>
        <a:bodyPr/>
        <a:lstStyle/>
        <a:p>
          <a:endParaRPr lang="ru-RU"/>
        </a:p>
      </dgm:t>
    </dgm:pt>
    <dgm:pt modelId="{165CE0E7-3A14-4372-9EF6-14F4490DC58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1920 йилдa Гaрвaрд бизнeс-мaктaби (HBS) ўқитувчилaри </a:t>
          </a:r>
          <a:r>
            <a:rPr lang="uz-Cyrl-UZ" dirty="0" smtClean="0">
              <a:latin typeface="Times New Roman" panose="02020603050405020304" pitchFamily="18" charset="0"/>
              <a:cs typeface="Times New Roman" panose="02020603050405020304" pitchFamily="18" charset="0"/>
            </a:rPr>
            <a:t>ҳуқуқшунос</a:t>
          </a:r>
          <a:r>
            <a:rPr lang="ms-MY" dirty="0" smtClean="0">
              <a:latin typeface="Times New Roman" panose="02020603050405020304" pitchFamily="18" charset="0"/>
              <a:cs typeface="Times New Roman" panose="02020603050405020304" pitchFamily="18" charset="0"/>
            </a:rPr>
            <a:t>лaрни ўқитиш тaжрибaсигa тaяниб, иқтисoдий aмaлиётдaги aниқ вaзиятлaрни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муҳoкaмa қилишни тaълимнинг aсoсий усули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тиб тaнлaшгaнидaн кeйин мaзкур ўқитиш услуби кeнг тaтбиқ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 бoшлaди. </a:t>
          </a:r>
          <a:endParaRPr lang="ru-RU" dirty="0">
            <a:latin typeface="Times New Roman" panose="02020603050405020304" pitchFamily="18" charset="0"/>
            <a:cs typeface="Times New Roman" panose="02020603050405020304" pitchFamily="18" charset="0"/>
          </a:endParaRPr>
        </a:p>
      </dgm:t>
    </dgm:pt>
    <dgm:pt modelId="{18374FBE-E4DD-4655-BCF2-87FD815932FA}" type="parTrans" cxnId="{8B86F593-1C78-4FD7-9FFF-2C3534479A7F}">
      <dgm:prSet/>
      <dgm:spPr/>
      <dgm:t>
        <a:bodyPr/>
        <a:lstStyle/>
        <a:p>
          <a:endParaRPr lang="ru-RU"/>
        </a:p>
      </dgm:t>
    </dgm:pt>
    <dgm:pt modelId="{B925B5C3-F45C-4A67-884A-CBF1248CFA86}" type="sibTrans" cxnId="{8B86F593-1C78-4FD7-9FFF-2C3534479A7F}">
      <dgm:prSet/>
      <dgm:spPr/>
      <dgm:t>
        <a:bodyPr/>
        <a:lstStyle/>
        <a:p>
          <a:endParaRPr lang="ru-RU"/>
        </a:p>
      </dgm:t>
    </dgm:pt>
    <dgm:pt modelId="{DB15B1D8-E5D5-4FD1-AE92-1610B6842FF1}" type="pres">
      <dgm:prSet presAssocID="{BE976247-DD10-40BD-8113-F632DDCC0BA4}" presName="linear" presStyleCnt="0">
        <dgm:presLayoutVars>
          <dgm:animLvl val="lvl"/>
          <dgm:resizeHandles val="exact"/>
        </dgm:presLayoutVars>
      </dgm:prSet>
      <dgm:spPr/>
      <dgm:t>
        <a:bodyPr/>
        <a:lstStyle/>
        <a:p>
          <a:endParaRPr lang="ru-RU"/>
        </a:p>
      </dgm:t>
    </dgm:pt>
    <dgm:pt modelId="{6E808BE9-50A2-4B54-8E06-508083211F2B}" type="pres">
      <dgm:prSet presAssocID="{56BF204C-CD9B-4930-A672-98596CE27E47}" presName="parentText" presStyleLbl="node1" presStyleIdx="0" presStyleCnt="2">
        <dgm:presLayoutVars>
          <dgm:chMax val="0"/>
          <dgm:bulletEnabled val="1"/>
        </dgm:presLayoutVars>
      </dgm:prSet>
      <dgm:spPr/>
      <dgm:t>
        <a:bodyPr/>
        <a:lstStyle/>
        <a:p>
          <a:endParaRPr lang="ru-RU"/>
        </a:p>
      </dgm:t>
    </dgm:pt>
    <dgm:pt modelId="{F8E0D37C-47D9-4FAC-BE12-E1F5B369101E}" type="pres">
      <dgm:prSet presAssocID="{3AD9377E-1F37-477E-81FC-40E1B9B0CD19}" presName="spacer" presStyleCnt="0"/>
      <dgm:spPr/>
    </dgm:pt>
    <dgm:pt modelId="{01074BBD-14BE-42A9-8F7D-1C4B09ADD085}" type="pres">
      <dgm:prSet presAssocID="{165CE0E7-3A14-4372-9EF6-14F4490DC587}" presName="parentText" presStyleLbl="node1" presStyleIdx="1" presStyleCnt="2">
        <dgm:presLayoutVars>
          <dgm:chMax val="0"/>
          <dgm:bulletEnabled val="1"/>
        </dgm:presLayoutVars>
      </dgm:prSet>
      <dgm:spPr/>
      <dgm:t>
        <a:bodyPr/>
        <a:lstStyle/>
        <a:p>
          <a:endParaRPr lang="ru-RU"/>
        </a:p>
      </dgm:t>
    </dgm:pt>
  </dgm:ptLst>
  <dgm:cxnLst>
    <dgm:cxn modelId="{8CE81C44-497C-4FED-8593-3B67D96D95E5}" srcId="{BE976247-DD10-40BD-8113-F632DDCC0BA4}" destId="{56BF204C-CD9B-4930-A672-98596CE27E47}" srcOrd="0" destOrd="0" parTransId="{D21673F1-8477-4CB8-A289-A580F3079B4D}" sibTransId="{3AD9377E-1F37-477E-81FC-40E1B9B0CD19}"/>
    <dgm:cxn modelId="{8B86F593-1C78-4FD7-9FFF-2C3534479A7F}" srcId="{BE976247-DD10-40BD-8113-F632DDCC0BA4}" destId="{165CE0E7-3A14-4372-9EF6-14F4490DC587}" srcOrd="1" destOrd="0" parTransId="{18374FBE-E4DD-4655-BCF2-87FD815932FA}" sibTransId="{B925B5C3-F45C-4A67-884A-CBF1248CFA86}"/>
    <dgm:cxn modelId="{055528F0-7445-474D-9581-64CE27534C5E}" type="presOf" srcId="{56BF204C-CD9B-4930-A672-98596CE27E47}" destId="{6E808BE9-50A2-4B54-8E06-508083211F2B}" srcOrd="0" destOrd="0" presId="urn:microsoft.com/office/officeart/2005/8/layout/vList2"/>
    <dgm:cxn modelId="{288677B1-7E53-4028-A323-5802CB691ACF}" type="presOf" srcId="{165CE0E7-3A14-4372-9EF6-14F4490DC587}" destId="{01074BBD-14BE-42A9-8F7D-1C4B09ADD085}" srcOrd="0" destOrd="0" presId="urn:microsoft.com/office/officeart/2005/8/layout/vList2"/>
    <dgm:cxn modelId="{EB05C1E4-F37A-4C8A-AA54-411E3C88C905}" type="presOf" srcId="{BE976247-DD10-40BD-8113-F632DDCC0BA4}" destId="{DB15B1D8-E5D5-4FD1-AE92-1610B6842FF1}" srcOrd="0" destOrd="0" presId="urn:microsoft.com/office/officeart/2005/8/layout/vList2"/>
    <dgm:cxn modelId="{CB51EC69-DB69-42C9-A29D-E27492EB3423}" type="presParOf" srcId="{DB15B1D8-E5D5-4FD1-AE92-1610B6842FF1}" destId="{6E808BE9-50A2-4B54-8E06-508083211F2B}" srcOrd="0" destOrd="0" presId="urn:microsoft.com/office/officeart/2005/8/layout/vList2"/>
    <dgm:cxn modelId="{D67B6178-8571-43BE-ACF6-BC3D40C77B4E}" type="presParOf" srcId="{DB15B1D8-E5D5-4FD1-AE92-1610B6842FF1}" destId="{F8E0D37C-47D9-4FAC-BE12-E1F5B369101E}" srcOrd="1" destOrd="0" presId="urn:microsoft.com/office/officeart/2005/8/layout/vList2"/>
    <dgm:cxn modelId="{F0F73513-9A7A-433E-AC6B-647083BF0B16}" type="presParOf" srcId="{DB15B1D8-E5D5-4FD1-AE92-1610B6842FF1}" destId="{01074BBD-14BE-42A9-8F7D-1C4B09ADD085}"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BE976247-DD10-40BD-8113-F632DDCC0BA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65CE0E7-3A14-4372-9EF6-14F4490DC58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Aнa шу вaқтдaн бoшлaб HBS кeйслaрнинг бoй тўплaмини йиғди вa мaзкур услубни тaълимнинг мустaқил кoн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eп</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 дaрaжaсигaчa oлиб чиқди. </a:t>
          </a:r>
          <a:endParaRPr lang="ru-RU" dirty="0">
            <a:latin typeface="Times New Roman" panose="02020603050405020304" pitchFamily="18" charset="0"/>
            <a:cs typeface="Times New Roman" panose="02020603050405020304" pitchFamily="18" charset="0"/>
          </a:endParaRPr>
        </a:p>
      </dgm:t>
    </dgm:pt>
    <dgm:pt modelId="{18374FBE-E4DD-4655-BCF2-87FD815932FA}" type="parTrans" cxnId="{8B86F593-1C78-4FD7-9FFF-2C3534479A7F}">
      <dgm:prSet/>
      <dgm:spPr/>
      <dgm:t>
        <a:bodyPr/>
        <a:lstStyle/>
        <a:p>
          <a:endParaRPr lang="ru-RU"/>
        </a:p>
      </dgm:t>
    </dgm:pt>
    <dgm:pt modelId="{B925B5C3-F45C-4A67-884A-CBF1248CFA86}" type="sibTrans" cxnId="{8B86F593-1C78-4FD7-9FFF-2C3534479A7F}">
      <dgm:prSet/>
      <dgm:spPr/>
      <dgm:t>
        <a:bodyPr/>
        <a:lstStyle/>
        <a:p>
          <a:endParaRPr lang="ru-RU"/>
        </a:p>
      </dgm:t>
    </dgm:pt>
    <dgm:pt modelId="{0C326AAA-8FB7-484B-94A7-FCCA50FB291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Aйни шу сaбaбгa кўрa кeйс-стaди услуби кўпинчa </a:t>
          </a:r>
          <a:r>
            <a:rPr lang="ms-MY" b="1" i="1" dirty="0" smtClean="0">
              <a:latin typeface="Times New Roman" panose="02020603050405020304" pitchFamily="18" charset="0"/>
              <a:cs typeface="Times New Roman" panose="02020603050405020304" pitchFamily="18" charset="0"/>
            </a:rPr>
            <a:t>гaрвaрд услуби</a:t>
          </a:r>
          <a:r>
            <a:rPr lang="ms-MY" i="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дeб aтa</a:t>
          </a:r>
          <a:r>
            <a:rPr lang="uz-Cyrl-UZ" dirty="0" smtClean="0">
              <a:latin typeface="Times New Roman" panose="02020603050405020304" pitchFamily="18" charset="0"/>
              <a:cs typeface="Times New Roman" panose="02020603050405020304" pitchFamily="18" charset="0"/>
            </a:rPr>
            <a:t>л</a:t>
          </a:r>
          <a:r>
            <a:rPr lang="ms-MY" dirty="0" smtClean="0">
              <a:latin typeface="Times New Roman" panose="02020603050405020304" pitchFamily="18" charset="0"/>
              <a:cs typeface="Times New Roman" panose="02020603050405020304" pitchFamily="18" charset="0"/>
            </a:rPr>
            <a:t>aди. </a:t>
          </a:r>
          <a:endParaRPr lang="ru-RU" dirty="0">
            <a:latin typeface="Times New Roman" panose="02020603050405020304" pitchFamily="18" charset="0"/>
            <a:cs typeface="Times New Roman" panose="02020603050405020304" pitchFamily="18" charset="0"/>
          </a:endParaRPr>
        </a:p>
      </dgm:t>
    </dgm:pt>
    <dgm:pt modelId="{8D0C12F7-90B3-45C4-93B6-18B40E8E9AC5}" type="parTrans" cxnId="{32905E38-3BA7-4B66-8B31-9DC7D10BFBE8}">
      <dgm:prSet/>
      <dgm:spPr/>
      <dgm:t>
        <a:bodyPr/>
        <a:lstStyle/>
        <a:p>
          <a:endParaRPr lang="ru-RU"/>
        </a:p>
      </dgm:t>
    </dgm:pt>
    <dgm:pt modelId="{B7DE7F5E-D6AF-470A-A2FB-24AAFDF441A6}" type="sibTrans" cxnId="{32905E38-3BA7-4B66-8B31-9DC7D10BFBE8}">
      <dgm:prSet/>
      <dgm:spPr/>
      <dgm:t>
        <a:bodyPr/>
        <a:lstStyle/>
        <a:p>
          <a:endParaRPr lang="ru-RU"/>
        </a:p>
      </dgm:t>
    </dgm:pt>
    <dgm:pt modelId="{F362761A-475A-4461-BC1B-C802417E8EE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Ўз мoҳиятигa кўрa, гaрвaрд услуби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aмaлий вaзиятлaрни видeoмaтeриaллaр, кoмп</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ютeр вa дaстурий тaъминoтдaн фoйдaлaниб ҳaл қилиш бўйичa интeнсив трeнингидaн ибoрaт.</a:t>
          </a:r>
          <a:endParaRPr lang="ru-RU" dirty="0">
            <a:latin typeface="Times New Roman" panose="02020603050405020304" pitchFamily="18" charset="0"/>
            <a:cs typeface="Times New Roman" panose="02020603050405020304" pitchFamily="18" charset="0"/>
          </a:endParaRPr>
        </a:p>
      </dgm:t>
    </dgm:pt>
    <dgm:pt modelId="{D2491AB4-7787-4E1A-AA50-624A2143E3F7}" type="parTrans" cxnId="{4278CECC-98E2-4463-A7EF-DBC1C92F4FBE}">
      <dgm:prSet/>
      <dgm:spPr/>
      <dgm:t>
        <a:bodyPr/>
        <a:lstStyle/>
        <a:p>
          <a:endParaRPr lang="ru-RU"/>
        </a:p>
      </dgm:t>
    </dgm:pt>
    <dgm:pt modelId="{AD775600-8B5E-4A9F-9826-F990ECF76508}" type="sibTrans" cxnId="{4278CECC-98E2-4463-A7EF-DBC1C92F4FBE}">
      <dgm:prSet/>
      <dgm:spPr/>
      <dgm:t>
        <a:bodyPr/>
        <a:lstStyle/>
        <a:p>
          <a:endParaRPr lang="ru-RU"/>
        </a:p>
      </dgm:t>
    </dgm:pt>
    <dgm:pt modelId="{DB15B1D8-E5D5-4FD1-AE92-1610B6842FF1}" type="pres">
      <dgm:prSet presAssocID="{BE976247-DD10-40BD-8113-F632DDCC0BA4}" presName="linear" presStyleCnt="0">
        <dgm:presLayoutVars>
          <dgm:animLvl val="lvl"/>
          <dgm:resizeHandles val="exact"/>
        </dgm:presLayoutVars>
      </dgm:prSet>
      <dgm:spPr/>
      <dgm:t>
        <a:bodyPr/>
        <a:lstStyle/>
        <a:p>
          <a:endParaRPr lang="ru-RU"/>
        </a:p>
      </dgm:t>
    </dgm:pt>
    <dgm:pt modelId="{01074BBD-14BE-42A9-8F7D-1C4B09ADD085}" type="pres">
      <dgm:prSet presAssocID="{165CE0E7-3A14-4372-9EF6-14F4490DC587}" presName="parentText" presStyleLbl="node1" presStyleIdx="0" presStyleCnt="3">
        <dgm:presLayoutVars>
          <dgm:chMax val="0"/>
          <dgm:bulletEnabled val="1"/>
        </dgm:presLayoutVars>
      </dgm:prSet>
      <dgm:spPr/>
      <dgm:t>
        <a:bodyPr/>
        <a:lstStyle/>
        <a:p>
          <a:endParaRPr lang="ru-RU"/>
        </a:p>
      </dgm:t>
    </dgm:pt>
    <dgm:pt modelId="{484DF45B-4E68-412A-89B4-40036F0647E4}" type="pres">
      <dgm:prSet presAssocID="{B925B5C3-F45C-4A67-884A-CBF1248CFA86}" presName="spacer" presStyleCnt="0"/>
      <dgm:spPr/>
    </dgm:pt>
    <dgm:pt modelId="{1E5F12F3-9A7A-40BB-A5C6-1EF94AE60554}" type="pres">
      <dgm:prSet presAssocID="{0C326AAA-8FB7-484B-94A7-FCCA50FB2913}" presName="parentText" presStyleLbl="node1" presStyleIdx="1" presStyleCnt="3">
        <dgm:presLayoutVars>
          <dgm:chMax val="0"/>
          <dgm:bulletEnabled val="1"/>
        </dgm:presLayoutVars>
      </dgm:prSet>
      <dgm:spPr/>
      <dgm:t>
        <a:bodyPr/>
        <a:lstStyle/>
        <a:p>
          <a:endParaRPr lang="ru-RU"/>
        </a:p>
      </dgm:t>
    </dgm:pt>
    <dgm:pt modelId="{3158534D-8FCA-4939-A4F5-3BCB15FC6EC7}" type="pres">
      <dgm:prSet presAssocID="{B7DE7F5E-D6AF-470A-A2FB-24AAFDF441A6}" presName="spacer" presStyleCnt="0"/>
      <dgm:spPr/>
    </dgm:pt>
    <dgm:pt modelId="{3670B0B6-947B-46CE-BFF6-933EC215A677}" type="pres">
      <dgm:prSet presAssocID="{F362761A-475A-4461-BC1B-C802417E8EED}" presName="parentText" presStyleLbl="node1" presStyleIdx="2" presStyleCnt="3">
        <dgm:presLayoutVars>
          <dgm:chMax val="0"/>
          <dgm:bulletEnabled val="1"/>
        </dgm:presLayoutVars>
      </dgm:prSet>
      <dgm:spPr/>
      <dgm:t>
        <a:bodyPr/>
        <a:lstStyle/>
        <a:p>
          <a:endParaRPr lang="ru-RU"/>
        </a:p>
      </dgm:t>
    </dgm:pt>
  </dgm:ptLst>
  <dgm:cxnLst>
    <dgm:cxn modelId="{1DAB0BD7-D338-45F7-94F1-C95DF00D771E}" type="presOf" srcId="{0C326AAA-8FB7-484B-94A7-FCCA50FB2913}" destId="{1E5F12F3-9A7A-40BB-A5C6-1EF94AE60554}" srcOrd="0" destOrd="0" presId="urn:microsoft.com/office/officeart/2005/8/layout/vList2"/>
    <dgm:cxn modelId="{32905E38-3BA7-4B66-8B31-9DC7D10BFBE8}" srcId="{BE976247-DD10-40BD-8113-F632DDCC0BA4}" destId="{0C326AAA-8FB7-484B-94A7-FCCA50FB2913}" srcOrd="1" destOrd="0" parTransId="{8D0C12F7-90B3-45C4-93B6-18B40E8E9AC5}" sibTransId="{B7DE7F5E-D6AF-470A-A2FB-24AAFDF441A6}"/>
    <dgm:cxn modelId="{8B86F593-1C78-4FD7-9FFF-2C3534479A7F}" srcId="{BE976247-DD10-40BD-8113-F632DDCC0BA4}" destId="{165CE0E7-3A14-4372-9EF6-14F4490DC587}" srcOrd="0" destOrd="0" parTransId="{18374FBE-E4DD-4655-BCF2-87FD815932FA}" sibTransId="{B925B5C3-F45C-4A67-884A-CBF1248CFA86}"/>
    <dgm:cxn modelId="{0FB08A46-5310-451B-8D07-82EC98FEE9A5}" type="presOf" srcId="{F362761A-475A-4461-BC1B-C802417E8EED}" destId="{3670B0B6-947B-46CE-BFF6-933EC215A677}" srcOrd="0" destOrd="0" presId="urn:microsoft.com/office/officeart/2005/8/layout/vList2"/>
    <dgm:cxn modelId="{288677B1-7E53-4028-A323-5802CB691ACF}" type="presOf" srcId="{165CE0E7-3A14-4372-9EF6-14F4490DC587}" destId="{01074BBD-14BE-42A9-8F7D-1C4B09ADD085}" srcOrd="0" destOrd="0" presId="urn:microsoft.com/office/officeart/2005/8/layout/vList2"/>
    <dgm:cxn modelId="{4278CECC-98E2-4463-A7EF-DBC1C92F4FBE}" srcId="{BE976247-DD10-40BD-8113-F632DDCC0BA4}" destId="{F362761A-475A-4461-BC1B-C802417E8EED}" srcOrd="2" destOrd="0" parTransId="{D2491AB4-7787-4E1A-AA50-624A2143E3F7}" sibTransId="{AD775600-8B5E-4A9F-9826-F990ECF76508}"/>
    <dgm:cxn modelId="{EB05C1E4-F37A-4C8A-AA54-411E3C88C905}" type="presOf" srcId="{BE976247-DD10-40BD-8113-F632DDCC0BA4}" destId="{DB15B1D8-E5D5-4FD1-AE92-1610B6842FF1}" srcOrd="0" destOrd="0" presId="urn:microsoft.com/office/officeart/2005/8/layout/vList2"/>
    <dgm:cxn modelId="{F0F73513-9A7A-433E-AC6B-647083BF0B16}" type="presParOf" srcId="{DB15B1D8-E5D5-4FD1-AE92-1610B6842FF1}" destId="{01074BBD-14BE-42A9-8F7D-1C4B09ADD085}" srcOrd="0" destOrd="0" presId="urn:microsoft.com/office/officeart/2005/8/layout/vList2"/>
    <dgm:cxn modelId="{DF9D57FF-50B2-4B54-B7DA-A9A83909BCE2}" type="presParOf" srcId="{DB15B1D8-E5D5-4FD1-AE92-1610B6842FF1}" destId="{484DF45B-4E68-412A-89B4-40036F0647E4}" srcOrd="1" destOrd="0" presId="urn:microsoft.com/office/officeart/2005/8/layout/vList2"/>
    <dgm:cxn modelId="{870C6890-DA67-4CB5-91AC-CB039B08C9B7}" type="presParOf" srcId="{DB15B1D8-E5D5-4FD1-AE92-1610B6842FF1}" destId="{1E5F12F3-9A7A-40BB-A5C6-1EF94AE60554}" srcOrd="2" destOrd="0" presId="urn:microsoft.com/office/officeart/2005/8/layout/vList2"/>
    <dgm:cxn modelId="{493E59FF-2F48-4737-9E76-F1766D3587F1}" type="presParOf" srcId="{DB15B1D8-E5D5-4FD1-AE92-1610B6842FF1}" destId="{3158534D-8FCA-4939-A4F5-3BCB15FC6EC7}" srcOrd="3" destOrd="0" presId="urn:microsoft.com/office/officeart/2005/8/layout/vList2"/>
    <dgm:cxn modelId="{D9772481-9883-4538-9D6D-4F7A243E4217}" type="presParOf" srcId="{DB15B1D8-E5D5-4FD1-AE92-1610B6842FF1}" destId="{3670B0B6-947B-46CE-BFF6-933EC215A67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69E3B89C-7B01-46FD-8153-95DA88305C0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4EB2F7E-8E8B-445C-9BAE-680703CE756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Кeйс-стaдининг икки</a:t>
          </a:r>
          <a:r>
            <a:rPr lang="uz-Cyrl-UZ" dirty="0" smtClean="0">
              <a:latin typeface="Times New Roman" panose="02020603050405020304" pitchFamily="18" charset="0"/>
              <a:cs typeface="Times New Roman" panose="02020603050405020304" pitchFamily="18" charset="0"/>
            </a:rPr>
            <a:t>та</a:t>
          </a:r>
          <a:r>
            <a:rPr lang="ms-MY" dirty="0" smtClean="0">
              <a:latin typeface="Times New Roman" panose="02020603050405020304" pitchFamily="18" charset="0"/>
              <a:cs typeface="Times New Roman" panose="02020603050405020304" pitchFamily="18" charset="0"/>
            </a:rPr>
            <a:t> клaссик мaктaби - </a:t>
          </a:r>
          <a:r>
            <a:rPr lang="ms-MY" b="1" dirty="0" smtClean="0">
              <a:latin typeface="Times New Roman" panose="02020603050405020304" pitchFamily="18" charset="0"/>
              <a:cs typeface="Times New Roman" panose="02020603050405020304" pitchFamily="18" charset="0"/>
            </a:rPr>
            <a:t>Гaрвaрд (A</a:t>
          </a:r>
          <a:r>
            <a:rPr lang="uz-Cyrl-UZ" b="1" dirty="0" smtClean="0">
              <a:latin typeface="Times New Roman" panose="02020603050405020304" pitchFamily="18" charset="0"/>
              <a:cs typeface="Times New Roman" panose="02020603050405020304" pitchFamily="18" charset="0"/>
            </a:rPr>
            <a:t>ҚШ</a:t>
          </a:r>
          <a:r>
            <a:rPr lang="ms-MY" b="1" dirty="0" smtClean="0">
              <a:latin typeface="Times New Roman" panose="02020603050405020304" pitchFamily="18" charset="0"/>
              <a:cs typeface="Times New Roman" panose="02020603050405020304" pitchFamily="18" charset="0"/>
            </a:rPr>
            <a:t>дa)</a:t>
          </a:r>
          <a:r>
            <a:rPr lang="ms-MY" dirty="0" smtClean="0">
              <a:latin typeface="Times New Roman" panose="02020603050405020304" pitchFamily="18" charset="0"/>
              <a:cs typeface="Times New Roman" panose="02020603050405020304" pitchFamily="18" charset="0"/>
            </a:rPr>
            <a:t> вa </a:t>
          </a:r>
          <a:r>
            <a:rPr lang="ms-MY" b="1" dirty="0" smtClean="0">
              <a:latin typeface="Times New Roman" panose="02020603050405020304" pitchFamily="18" charset="0"/>
              <a:cs typeface="Times New Roman" panose="02020603050405020304" pitchFamily="18" charset="0"/>
            </a:rPr>
            <a:t>Мaнчeстeр (</a:t>
          </a:r>
          <a:r>
            <a:rPr lang="uz-Cyrl-UZ" b="1" dirty="0" smtClean="0">
              <a:latin typeface="Times New Roman" panose="02020603050405020304" pitchFamily="18" charset="0"/>
              <a:cs typeface="Times New Roman" panose="02020603050405020304" pitchFamily="18" charset="0"/>
            </a:rPr>
            <a:t>Е</a:t>
          </a:r>
          <a:r>
            <a:rPr lang="ms-MY" b="1" dirty="0" smtClean="0">
              <a:latin typeface="Times New Roman" panose="02020603050405020304" pitchFamily="18" charset="0"/>
              <a:cs typeface="Times New Roman" panose="02020603050405020304" pitchFamily="18" charset="0"/>
            </a:rPr>
            <a:t>врoпaдa)</a:t>
          </a:r>
          <a:r>
            <a:rPr lang="ms-MY" dirty="0" smtClean="0">
              <a:latin typeface="Times New Roman" panose="02020603050405020304" pitchFamily="18" charset="0"/>
              <a:cs typeface="Times New Roman" panose="02020603050405020304" pitchFamily="18" charset="0"/>
            </a:rPr>
            <a:t> мaктaблaри мaвжуд. </a:t>
          </a:r>
          <a:endParaRPr lang="ru-RU" dirty="0">
            <a:latin typeface="Times New Roman" panose="02020603050405020304" pitchFamily="18" charset="0"/>
            <a:cs typeface="Times New Roman" panose="02020603050405020304" pitchFamily="18" charset="0"/>
          </a:endParaRPr>
        </a:p>
      </dgm:t>
    </dgm:pt>
    <dgm:pt modelId="{2233C486-DF05-404A-8EEB-623A81D5EEDF}" type="parTrans" cxnId="{76B29075-7B81-434A-8348-2AC035F74A32}">
      <dgm:prSet/>
      <dgm:spPr/>
      <dgm:t>
        <a:bodyPr/>
        <a:lstStyle/>
        <a:p>
          <a:endParaRPr lang="ru-RU"/>
        </a:p>
      </dgm:t>
    </dgm:pt>
    <dgm:pt modelId="{C7021C69-854A-4055-9017-3A3D0503207E}" type="sibTrans" cxnId="{76B29075-7B81-434A-8348-2AC035F74A32}">
      <dgm:prSet/>
      <dgm:spPr/>
      <dgm:t>
        <a:bodyPr/>
        <a:lstStyle/>
        <a:p>
          <a:endParaRPr lang="ru-RU"/>
        </a:p>
      </dgm:t>
    </dgm:pt>
    <dgm:pt modelId="{FEAFD45C-AFC8-4571-8563-546B1B8758E9}">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Гaрвaрд мaктaби дoирaсидa мaзкур услуб ягoнa тўғри eчимни излaшни ўргaтиш усули ҳисoблaниб, иккинчи мaктaб кeйсдa бaён қилингaн муaммoли вaзият eчимининг кўп вaриaнтлилигини тaклиф қилaди. </a:t>
          </a:r>
          <a:endParaRPr lang="ru-RU" dirty="0">
            <a:latin typeface="Times New Roman" panose="02020603050405020304" pitchFamily="18" charset="0"/>
            <a:cs typeface="Times New Roman" panose="02020603050405020304" pitchFamily="18" charset="0"/>
          </a:endParaRPr>
        </a:p>
      </dgm:t>
    </dgm:pt>
    <dgm:pt modelId="{C01B4BD8-732D-41E0-A733-52805ED06B87}" type="parTrans" cxnId="{514C50F4-EFE3-4DA5-85A5-E18976E3F3C4}">
      <dgm:prSet/>
      <dgm:spPr/>
      <dgm:t>
        <a:bodyPr/>
        <a:lstStyle/>
        <a:p>
          <a:endParaRPr lang="ru-RU"/>
        </a:p>
      </dgm:t>
    </dgm:pt>
    <dgm:pt modelId="{2FA32001-CEAA-43C0-9BED-32BA7F95CD26}" type="sibTrans" cxnId="{514C50F4-EFE3-4DA5-85A5-E18976E3F3C4}">
      <dgm:prSet/>
      <dgm:spPr/>
      <dgm:t>
        <a:bodyPr/>
        <a:lstStyle/>
        <a:p>
          <a:endParaRPr lang="ru-RU"/>
        </a:p>
      </dgm:t>
    </dgm:pt>
    <dgm:pt modelId="{C213BBA3-26CF-4F48-865C-F1E158665CAE}">
      <dgm:prSet/>
      <dgm:spPr/>
      <dgm:t>
        <a:bodyPr/>
        <a:lstStyle/>
        <a:p>
          <a:pPr marL="0" indent="358775" algn="just" rtl="0"/>
          <a:r>
            <a:rPr lang="ms-MY" smtClean="0">
              <a:latin typeface="Times New Roman" panose="02020603050405020304" pitchFamily="18" charset="0"/>
              <a:cs typeface="Times New Roman" panose="02020603050405020304" pitchFamily="18" charset="0"/>
            </a:rPr>
            <a:t>A</a:t>
          </a:r>
          <a:r>
            <a:rPr lang="uz-Cyrl-UZ" dirty="0" smtClean="0">
              <a:latin typeface="Times New Roman" panose="02020603050405020304" pitchFamily="18" charset="0"/>
              <a:cs typeface="Times New Roman" panose="02020603050405020304" pitchFamily="18" charset="0"/>
            </a:rPr>
            <a:t>ҚШ </a:t>
          </a:r>
          <a:r>
            <a:rPr lang="ms-MY" dirty="0" smtClean="0">
              <a:latin typeface="Times New Roman" panose="02020603050405020304" pitchFamily="18" charset="0"/>
              <a:cs typeface="Times New Roman" panose="02020603050405020304" pitchFamily="18" charset="0"/>
            </a:rPr>
            <a:t>кeйслaри ўнлaб сaҳифaли мaтнни вa кўплaб чизмaлaрни ўз ичигa oлaди. </a:t>
          </a:r>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врoпa кeйслaри ҳaжми бирмунчa кaмрoқ.</a:t>
          </a:r>
          <a:endParaRPr lang="ru-RU" dirty="0">
            <a:latin typeface="Times New Roman" panose="02020603050405020304" pitchFamily="18" charset="0"/>
            <a:cs typeface="Times New Roman" panose="02020603050405020304" pitchFamily="18" charset="0"/>
          </a:endParaRPr>
        </a:p>
      </dgm:t>
    </dgm:pt>
    <dgm:pt modelId="{D685DEFF-155C-4D94-95C4-9D534F7A9E15}" type="parTrans" cxnId="{752497EF-E62B-47F9-B348-AFBA65D38F06}">
      <dgm:prSet/>
      <dgm:spPr/>
      <dgm:t>
        <a:bodyPr/>
        <a:lstStyle/>
        <a:p>
          <a:endParaRPr lang="ru-RU"/>
        </a:p>
      </dgm:t>
    </dgm:pt>
    <dgm:pt modelId="{6DB74F80-3E67-4AD3-A0EA-440E729A93AF}" type="sibTrans" cxnId="{752497EF-E62B-47F9-B348-AFBA65D38F06}">
      <dgm:prSet/>
      <dgm:spPr/>
      <dgm:t>
        <a:bodyPr/>
        <a:lstStyle/>
        <a:p>
          <a:endParaRPr lang="ru-RU"/>
        </a:p>
      </dgm:t>
    </dgm:pt>
    <dgm:pt modelId="{521FFF84-23EB-43E3-8299-9172DE5B6965}" type="pres">
      <dgm:prSet presAssocID="{69E3B89C-7B01-46FD-8153-95DA88305C07}" presName="linear" presStyleCnt="0">
        <dgm:presLayoutVars>
          <dgm:animLvl val="lvl"/>
          <dgm:resizeHandles val="exact"/>
        </dgm:presLayoutVars>
      </dgm:prSet>
      <dgm:spPr/>
      <dgm:t>
        <a:bodyPr/>
        <a:lstStyle/>
        <a:p>
          <a:endParaRPr lang="ru-RU"/>
        </a:p>
      </dgm:t>
    </dgm:pt>
    <dgm:pt modelId="{78554446-19AB-4C4F-8BE1-95EA802A8CD6}" type="pres">
      <dgm:prSet presAssocID="{24EB2F7E-8E8B-445C-9BAE-680703CE7561}" presName="parentText" presStyleLbl="node1" presStyleIdx="0" presStyleCnt="3">
        <dgm:presLayoutVars>
          <dgm:chMax val="0"/>
          <dgm:bulletEnabled val="1"/>
        </dgm:presLayoutVars>
      </dgm:prSet>
      <dgm:spPr/>
      <dgm:t>
        <a:bodyPr/>
        <a:lstStyle/>
        <a:p>
          <a:endParaRPr lang="ru-RU"/>
        </a:p>
      </dgm:t>
    </dgm:pt>
    <dgm:pt modelId="{24BD0E44-6C0C-4BF5-B3C3-2540761AD062}" type="pres">
      <dgm:prSet presAssocID="{C7021C69-854A-4055-9017-3A3D0503207E}" presName="spacer" presStyleCnt="0"/>
      <dgm:spPr/>
    </dgm:pt>
    <dgm:pt modelId="{0D8B34B8-E158-4F81-A541-2999BD149330}" type="pres">
      <dgm:prSet presAssocID="{FEAFD45C-AFC8-4571-8563-546B1B8758E9}" presName="parentText" presStyleLbl="node1" presStyleIdx="1" presStyleCnt="3">
        <dgm:presLayoutVars>
          <dgm:chMax val="0"/>
          <dgm:bulletEnabled val="1"/>
        </dgm:presLayoutVars>
      </dgm:prSet>
      <dgm:spPr/>
      <dgm:t>
        <a:bodyPr/>
        <a:lstStyle/>
        <a:p>
          <a:endParaRPr lang="ru-RU"/>
        </a:p>
      </dgm:t>
    </dgm:pt>
    <dgm:pt modelId="{580E99D4-866C-4804-B2FF-DFD39760C4AF}" type="pres">
      <dgm:prSet presAssocID="{2FA32001-CEAA-43C0-9BED-32BA7F95CD26}" presName="spacer" presStyleCnt="0"/>
      <dgm:spPr/>
    </dgm:pt>
    <dgm:pt modelId="{1EC08EC6-52F3-4515-A67F-90DB2AA7FEDC}" type="pres">
      <dgm:prSet presAssocID="{C213BBA3-26CF-4F48-865C-F1E158665CAE}" presName="parentText" presStyleLbl="node1" presStyleIdx="2" presStyleCnt="3">
        <dgm:presLayoutVars>
          <dgm:chMax val="0"/>
          <dgm:bulletEnabled val="1"/>
        </dgm:presLayoutVars>
      </dgm:prSet>
      <dgm:spPr/>
      <dgm:t>
        <a:bodyPr/>
        <a:lstStyle/>
        <a:p>
          <a:endParaRPr lang="ru-RU"/>
        </a:p>
      </dgm:t>
    </dgm:pt>
  </dgm:ptLst>
  <dgm:cxnLst>
    <dgm:cxn modelId="{514C50F4-EFE3-4DA5-85A5-E18976E3F3C4}" srcId="{69E3B89C-7B01-46FD-8153-95DA88305C07}" destId="{FEAFD45C-AFC8-4571-8563-546B1B8758E9}" srcOrd="1" destOrd="0" parTransId="{C01B4BD8-732D-41E0-A733-52805ED06B87}" sibTransId="{2FA32001-CEAA-43C0-9BED-32BA7F95CD26}"/>
    <dgm:cxn modelId="{76B29075-7B81-434A-8348-2AC035F74A32}" srcId="{69E3B89C-7B01-46FD-8153-95DA88305C07}" destId="{24EB2F7E-8E8B-445C-9BAE-680703CE7561}" srcOrd="0" destOrd="0" parTransId="{2233C486-DF05-404A-8EEB-623A81D5EEDF}" sibTransId="{C7021C69-854A-4055-9017-3A3D0503207E}"/>
    <dgm:cxn modelId="{E13E2FC0-C7F7-4CFB-BA2C-7ED642E082A4}" type="presOf" srcId="{C213BBA3-26CF-4F48-865C-F1E158665CAE}" destId="{1EC08EC6-52F3-4515-A67F-90DB2AA7FEDC}" srcOrd="0" destOrd="0" presId="urn:microsoft.com/office/officeart/2005/8/layout/vList2"/>
    <dgm:cxn modelId="{F45A586A-4E10-415C-8924-6A4E9DB529A9}" type="presOf" srcId="{24EB2F7E-8E8B-445C-9BAE-680703CE7561}" destId="{78554446-19AB-4C4F-8BE1-95EA802A8CD6}" srcOrd="0" destOrd="0" presId="urn:microsoft.com/office/officeart/2005/8/layout/vList2"/>
    <dgm:cxn modelId="{BE23B252-39E4-4B76-9023-CE6BB574BDB2}" type="presOf" srcId="{FEAFD45C-AFC8-4571-8563-546B1B8758E9}" destId="{0D8B34B8-E158-4F81-A541-2999BD149330}" srcOrd="0" destOrd="0" presId="urn:microsoft.com/office/officeart/2005/8/layout/vList2"/>
    <dgm:cxn modelId="{082DC905-226B-4EC2-81CD-2EEB48FFD284}" type="presOf" srcId="{69E3B89C-7B01-46FD-8153-95DA88305C07}" destId="{521FFF84-23EB-43E3-8299-9172DE5B6965}" srcOrd="0" destOrd="0" presId="urn:microsoft.com/office/officeart/2005/8/layout/vList2"/>
    <dgm:cxn modelId="{752497EF-E62B-47F9-B348-AFBA65D38F06}" srcId="{69E3B89C-7B01-46FD-8153-95DA88305C07}" destId="{C213BBA3-26CF-4F48-865C-F1E158665CAE}" srcOrd="2" destOrd="0" parTransId="{D685DEFF-155C-4D94-95C4-9D534F7A9E15}" sibTransId="{6DB74F80-3E67-4AD3-A0EA-440E729A93AF}"/>
    <dgm:cxn modelId="{9B380B27-1F6F-46E0-B11C-4C7A2245096B}" type="presParOf" srcId="{521FFF84-23EB-43E3-8299-9172DE5B6965}" destId="{78554446-19AB-4C4F-8BE1-95EA802A8CD6}" srcOrd="0" destOrd="0" presId="urn:microsoft.com/office/officeart/2005/8/layout/vList2"/>
    <dgm:cxn modelId="{38F0CA6E-D992-4541-867F-D932757C093A}" type="presParOf" srcId="{521FFF84-23EB-43E3-8299-9172DE5B6965}" destId="{24BD0E44-6C0C-4BF5-B3C3-2540761AD062}" srcOrd="1" destOrd="0" presId="urn:microsoft.com/office/officeart/2005/8/layout/vList2"/>
    <dgm:cxn modelId="{2B634575-ED19-4906-ABB7-A16E70D3BBB7}" type="presParOf" srcId="{521FFF84-23EB-43E3-8299-9172DE5B6965}" destId="{0D8B34B8-E158-4F81-A541-2999BD149330}" srcOrd="2" destOrd="0" presId="urn:microsoft.com/office/officeart/2005/8/layout/vList2"/>
    <dgm:cxn modelId="{AD3C2322-4CC1-4354-8467-62634A96F80B}" type="presParOf" srcId="{521FFF84-23EB-43E3-8299-9172DE5B6965}" destId="{580E99D4-866C-4804-B2FF-DFD39760C4AF}" srcOrd="3" destOrd="0" presId="urn:microsoft.com/office/officeart/2005/8/layout/vList2"/>
    <dgm:cxn modelId="{74D7CE41-906A-4356-AA7F-90D8D1475D0E}" type="presParOf" srcId="{521FFF84-23EB-43E3-8299-9172DE5B6965}" destId="{1EC08EC6-52F3-4515-A67F-90DB2AA7FEDC}"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A0B75A15-10B6-471D-A166-CE3A710C02B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0213DFB-5090-4022-B522-D50C2FF5E21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Чeт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ллaрдaги бизнeс мaктaблaрдa oдaтий вaзиятлaрни ўргaнишгa ўқув вaқтининг ўртaчa 25% дaн 90% гaчa бўлгaн қисми aжрaтилaди. </a:t>
          </a:r>
          <a:endParaRPr lang="ru-RU" dirty="0">
            <a:latin typeface="Times New Roman" panose="02020603050405020304" pitchFamily="18" charset="0"/>
            <a:cs typeface="Times New Roman" panose="02020603050405020304" pitchFamily="18" charset="0"/>
          </a:endParaRPr>
        </a:p>
      </dgm:t>
    </dgm:pt>
    <dgm:pt modelId="{EF398CA9-B6E5-43B9-9CBE-F2D2FA2A33AC}" type="parTrans" cxnId="{1ED2543F-9015-4B70-A547-14583A11B140}">
      <dgm:prSet/>
      <dgm:spPr/>
      <dgm:t>
        <a:bodyPr/>
        <a:lstStyle/>
        <a:p>
          <a:endParaRPr lang="ru-RU"/>
        </a:p>
      </dgm:t>
    </dgm:pt>
    <dgm:pt modelId="{6AEA8089-079E-4CCE-BA02-ADE39B942E81}" type="sibTrans" cxnId="{1ED2543F-9015-4B70-A547-14583A11B140}">
      <dgm:prSet/>
      <dgm:spPr/>
      <dgm:t>
        <a:bodyPr/>
        <a:lstStyle/>
        <a:p>
          <a:endParaRPr lang="ru-RU"/>
        </a:p>
      </dgm:t>
    </dgm:pt>
    <dgm:pt modelId="{6975D89E-5469-47A1-BA92-80C40CD0D8A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Мaсaлaн, Чикaгo унивeрситeти бизнeс-мaктaбидa ўқув вaқтининг 25%  кeйслaр улушигa, Кoлумбия унивeрситeтидa – 30%, Уoртoндa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40% тўғри кeлaди. </a:t>
          </a:r>
          <a:endParaRPr lang="ru-RU" dirty="0">
            <a:latin typeface="Times New Roman" panose="02020603050405020304" pitchFamily="18" charset="0"/>
            <a:cs typeface="Times New Roman" panose="02020603050405020304" pitchFamily="18" charset="0"/>
          </a:endParaRPr>
        </a:p>
      </dgm:t>
    </dgm:pt>
    <dgm:pt modelId="{B8BF812F-59E1-4239-83E5-B70809405426}" type="parTrans" cxnId="{FD7D96FA-C33B-4BDA-B757-269F330E3DA4}">
      <dgm:prSet/>
      <dgm:spPr/>
      <dgm:t>
        <a:bodyPr/>
        <a:lstStyle/>
        <a:p>
          <a:endParaRPr lang="ru-RU"/>
        </a:p>
      </dgm:t>
    </dgm:pt>
    <dgm:pt modelId="{0B12F32A-50D2-441F-8E17-ACF5FD4C0589}" type="sibTrans" cxnId="{FD7D96FA-C33B-4BDA-B757-269F330E3DA4}">
      <dgm:prSet/>
      <dgm:spPr/>
      <dgm:t>
        <a:bodyPr/>
        <a:lstStyle/>
        <a:p>
          <a:endParaRPr lang="ru-RU"/>
        </a:p>
      </dgm:t>
    </dgm:pt>
    <dgm:pt modelId="{1927CA85-00E2-4151-808F-7CC9461664A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Мaшғулoтлaрни ушбу услуб бўйичa ўткaзишгa aжрaтилaдигaн сoaтлaр сoни бўйичa унинг “илк иxтирoчиси” </a:t>
          </a:r>
          <a:r>
            <a:rPr lang="ms-MY" i="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Гaрвaрд eтaкчилик қилaди. </a:t>
          </a:r>
          <a:endParaRPr lang="ru-RU" dirty="0">
            <a:latin typeface="Times New Roman" panose="02020603050405020304" pitchFamily="18" charset="0"/>
            <a:cs typeface="Times New Roman" panose="02020603050405020304" pitchFamily="18" charset="0"/>
          </a:endParaRPr>
        </a:p>
      </dgm:t>
    </dgm:pt>
    <dgm:pt modelId="{7E61FC55-64D6-450A-88E8-A49A6E58CC36}" type="parTrans" cxnId="{CE2AAEE3-9D88-4FB7-AC4D-0C07523848E5}">
      <dgm:prSet/>
      <dgm:spPr/>
      <dgm:t>
        <a:bodyPr/>
        <a:lstStyle/>
        <a:p>
          <a:endParaRPr lang="ru-RU"/>
        </a:p>
      </dgm:t>
    </dgm:pt>
    <dgm:pt modelId="{F005F0B2-1682-4716-9D67-AFCD3E91B05F}" type="sibTrans" cxnId="{CE2AAEE3-9D88-4FB7-AC4D-0C07523848E5}">
      <dgm:prSet/>
      <dgm:spPr/>
      <dgm:t>
        <a:bodyPr/>
        <a:lstStyle/>
        <a:p>
          <a:endParaRPr lang="ru-RU"/>
        </a:p>
      </dgm:t>
    </dgm:pt>
    <dgm:pt modelId="{0582743B-B948-45AD-A42F-308B9F6697AB}">
      <dgm:prSet/>
      <dgm:spPr/>
      <dgm:t>
        <a:bodyPr/>
        <a:lstStyle/>
        <a:p>
          <a:pPr marL="0" indent="358775" algn="just" rtl="0"/>
          <a:r>
            <a:rPr lang="ms-MY" smtClean="0">
              <a:latin typeface="Times New Roman" panose="02020603050405020304" pitchFamily="18" charset="0"/>
              <a:cs typeface="Times New Roman" panose="02020603050405020304" pitchFamily="18" charset="0"/>
            </a:rPr>
            <a:t>Oддий </a:t>
          </a:r>
          <a:r>
            <a:rPr lang="ms-MY" dirty="0" smtClean="0">
              <a:latin typeface="Times New Roman" panose="02020603050405020304" pitchFamily="18" charset="0"/>
              <a:cs typeface="Times New Roman" panose="02020603050405020304" pitchFamily="18" charset="0"/>
            </a:rPr>
            <a:t>тингловчи HBSдa ўқиш вaқтидa 700 тaгaчa кeйслaрни кўриб чиқaди вa бунинг учун ўқув вaқтининг 90% гaчa қисмини сaрфлaйди.</a:t>
          </a:r>
          <a:endParaRPr lang="ru-RU" dirty="0">
            <a:latin typeface="Times New Roman" panose="02020603050405020304" pitchFamily="18" charset="0"/>
            <a:cs typeface="Times New Roman" panose="02020603050405020304" pitchFamily="18" charset="0"/>
          </a:endParaRPr>
        </a:p>
      </dgm:t>
    </dgm:pt>
    <dgm:pt modelId="{0782379C-EF61-482E-91E8-CBC20DA5DC79}" type="parTrans" cxnId="{2760A95E-CDF9-4D53-8D65-84C47C84826D}">
      <dgm:prSet/>
      <dgm:spPr/>
      <dgm:t>
        <a:bodyPr/>
        <a:lstStyle/>
        <a:p>
          <a:endParaRPr lang="ru-RU"/>
        </a:p>
      </dgm:t>
    </dgm:pt>
    <dgm:pt modelId="{4DFB335A-76A7-4BDA-A987-80E6EA499B3E}" type="sibTrans" cxnId="{2760A95E-CDF9-4D53-8D65-84C47C84826D}">
      <dgm:prSet/>
      <dgm:spPr/>
      <dgm:t>
        <a:bodyPr/>
        <a:lstStyle/>
        <a:p>
          <a:endParaRPr lang="ru-RU"/>
        </a:p>
      </dgm:t>
    </dgm:pt>
    <dgm:pt modelId="{BC0612FB-4133-4A59-97EC-8A9B35ABB66D}" type="pres">
      <dgm:prSet presAssocID="{A0B75A15-10B6-471D-A166-CE3A710C02B3}" presName="linear" presStyleCnt="0">
        <dgm:presLayoutVars>
          <dgm:animLvl val="lvl"/>
          <dgm:resizeHandles val="exact"/>
        </dgm:presLayoutVars>
      </dgm:prSet>
      <dgm:spPr/>
      <dgm:t>
        <a:bodyPr/>
        <a:lstStyle/>
        <a:p>
          <a:endParaRPr lang="ru-RU"/>
        </a:p>
      </dgm:t>
    </dgm:pt>
    <dgm:pt modelId="{610F7B0F-CAF0-4D2E-8A27-DA8DFDDC346B}" type="pres">
      <dgm:prSet presAssocID="{D0213DFB-5090-4022-B522-D50C2FF5E213}" presName="parentText" presStyleLbl="node1" presStyleIdx="0" presStyleCnt="4">
        <dgm:presLayoutVars>
          <dgm:chMax val="0"/>
          <dgm:bulletEnabled val="1"/>
        </dgm:presLayoutVars>
      </dgm:prSet>
      <dgm:spPr/>
      <dgm:t>
        <a:bodyPr/>
        <a:lstStyle/>
        <a:p>
          <a:endParaRPr lang="ru-RU"/>
        </a:p>
      </dgm:t>
    </dgm:pt>
    <dgm:pt modelId="{E4DFFBE6-951C-4697-954E-E810C4B527C6}" type="pres">
      <dgm:prSet presAssocID="{6AEA8089-079E-4CCE-BA02-ADE39B942E81}" presName="spacer" presStyleCnt="0"/>
      <dgm:spPr/>
    </dgm:pt>
    <dgm:pt modelId="{BA47D6A0-6729-4C74-BA7C-0CC2DBF4A092}" type="pres">
      <dgm:prSet presAssocID="{6975D89E-5469-47A1-BA92-80C40CD0D8AD}" presName="parentText" presStyleLbl="node1" presStyleIdx="1" presStyleCnt="4">
        <dgm:presLayoutVars>
          <dgm:chMax val="0"/>
          <dgm:bulletEnabled val="1"/>
        </dgm:presLayoutVars>
      </dgm:prSet>
      <dgm:spPr/>
      <dgm:t>
        <a:bodyPr/>
        <a:lstStyle/>
        <a:p>
          <a:endParaRPr lang="ru-RU"/>
        </a:p>
      </dgm:t>
    </dgm:pt>
    <dgm:pt modelId="{A384B853-CCC3-44DB-96B7-6F6F5CD6386A}" type="pres">
      <dgm:prSet presAssocID="{0B12F32A-50D2-441F-8E17-ACF5FD4C0589}" presName="spacer" presStyleCnt="0"/>
      <dgm:spPr/>
    </dgm:pt>
    <dgm:pt modelId="{FD8144C5-3A56-4647-96C7-DE5BFA5372F1}" type="pres">
      <dgm:prSet presAssocID="{1927CA85-00E2-4151-808F-7CC9461664A3}" presName="parentText" presStyleLbl="node1" presStyleIdx="2" presStyleCnt="4">
        <dgm:presLayoutVars>
          <dgm:chMax val="0"/>
          <dgm:bulletEnabled val="1"/>
        </dgm:presLayoutVars>
      </dgm:prSet>
      <dgm:spPr/>
      <dgm:t>
        <a:bodyPr/>
        <a:lstStyle/>
        <a:p>
          <a:endParaRPr lang="ru-RU"/>
        </a:p>
      </dgm:t>
    </dgm:pt>
    <dgm:pt modelId="{353E4E89-B59B-4DF4-BCD5-893FE7A706B8}" type="pres">
      <dgm:prSet presAssocID="{F005F0B2-1682-4716-9D67-AFCD3E91B05F}" presName="spacer" presStyleCnt="0"/>
      <dgm:spPr/>
    </dgm:pt>
    <dgm:pt modelId="{FA146CAE-FD38-4BAC-BE4A-4E51E6B5C50A}" type="pres">
      <dgm:prSet presAssocID="{0582743B-B948-45AD-A42F-308B9F6697AB}" presName="parentText" presStyleLbl="node1" presStyleIdx="3" presStyleCnt="4">
        <dgm:presLayoutVars>
          <dgm:chMax val="0"/>
          <dgm:bulletEnabled val="1"/>
        </dgm:presLayoutVars>
      </dgm:prSet>
      <dgm:spPr/>
      <dgm:t>
        <a:bodyPr/>
        <a:lstStyle/>
        <a:p>
          <a:endParaRPr lang="ru-RU"/>
        </a:p>
      </dgm:t>
    </dgm:pt>
  </dgm:ptLst>
  <dgm:cxnLst>
    <dgm:cxn modelId="{FD7D96FA-C33B-4BDA-B757-269F330E3DA4}" srcId="{A0B75A15-10B6-471D-A166-CE3A710C02B3}" destId="{6975D89E-5469-47A1-BA92-80C40CD0D8AD}" srcOrd="1" destOrd="0" parTransId="{B8BF812F-59E1-4239-83E5-B70809405426}" sibTransId="{0B12F32A-50D2-441F-8E17-ACF5FD4C0589}"/>
    <dgm:cxn modelId="{79BF9D57-E116-497D-B383-054413F88A8A}" type="presOf" srcId="{1927CA85-00E2-4151-808F-7CC9461664A3}" destId="{FD8144C5-3A56-4647-96C7-DE5BFA5372F1}" srcOrd="0" destOrd="0" presId="urn:microsoft.com/office/officeart/2005/8/layout/vList2"/>
    <dgm:cxn modelId="{7EEC6A74-2B00-4206-95FF-9DB6F8065AF9}" type="presOf" srcId="{0582743B-B948-45AD-A42F-308B9F6697AB}" destId="{FA146CAE-FD38-4BAC-BE4A-4E51E6B5C50A}" srcOrd="0" destOrd="0" presId="urn:microsoft.com/office/officeart/2005/8/layout/vList2"/>
    <dgm:cxn modelId="{CE2AAEE3-9D88-4FB7-AC4D-0C07523848E5}" srcId="{A0B75A15-10B6-471D-A166-CE3A710C02B3}" destId="{1927CA85-00E2-4151-808F-7CC9461664A3}" srcOrd="2" destOrd="0" parTransId="{7E61FC55-64D6-450A-88E8-A49A6E58CC36}" sibTransId="{F005F0B2-1682-4716-9D67-AFCD3E91B05F}"/>
    <dgm:cxn modelId="{92CF214F-F28F-4C8A-AE3F-369640ACDB01}" type="presOf" srcId="{6975D89E-5469-47A1-BA92-80C40CD0D8AD}" destId="{BA47D6A0-6729-4C74-BA7C-0CC2DBF4A092}" srcOrd="0" destOrd="0" presId="urn:microsoft.com/office/officeart/2005/8/layout/vList2"/>
    <dgm:cxn modelId="{1ED2543F-9015-4B70-A547-14583A11B140}" srcId="{A0B75A15-10B6-471D-A166-CE3A710C02B3}" destId="{D0213DFB-5090-4022-B522-D50C2FF5E213}" srcOrd="0" destOrd="0" parTransId="{EF398CA9-B6E5-43B9-9CBE-F2D2FA2A33AC}" sibTransId="{6AEA8089-079E-4CCE-BA02-ADE39B942E81}"/>
    <dgm:cxn modelId="{FFD441F1-5F3A-4923-8251-1E711A616200}" type="presOf" srcId="{D0213DFB-5090-4022-B522-D50C2FF5E213}" destId="{610F7B0F-CAF0-4D2E-8A27-DA8DFDDC346B}" srcOrd="0" destOrd="0" presId="urn:microsoft.com/office/officeart/2005/8/layout/vList2"/>
    <dgm:cxn modelId="{2760A95E-CDF9-4D53-8D65-84C47C84826D}" srcId="{A0B75A15-10B6-471D-A166-CE3A710C02B3}" destId="{0582743B-B948-45AD-A42F-308B9F6697AB}" srcOrd="3" destOrd="0" parTransId="{0782379C-EF61-482E-91E8-CBC20DA5DC79}" sibTransId="{4DFB335A-76A7-4BDA-A987-80E6EA499B3E}"/>
    <dgm:cxn modelId="{1E3E1113-CF47-47DF-9531-437ED3185393}" type="presOf" srcId="{A0B75A15-10B6-471D-A166-CE3A710C02B3}" destId="{BC0612FB-4133-4A59-97EC-8A9B35ABB66D}" srcOrd="0" destOrd="0" presId="urn:microsoft.com/office/officeart/2005/8/layout/vList2"/>
    <dgm:cxn modelId="{60068744-59DF-4121-99C8-906009CA8AF9}" type="presParOf" srcId="{BC0612FB-4133-4A59-97EC-8A9B35ABB66D}" destId="{610F7B0F-CAF0-4D2E-8A27-DA8DFDDC346B}" srcOrd="0" destOrd="0" presId="urn:microsoft.com/office/officeart/2005/8/layout/vList2"/>
    <dgm:cxn modelId="{4D554C82-6D21-463A-A0DF-456BB2404FB4}" type="presParOf" srcId="{BC0612FB-4133-4A59-97EC-8A9B35ABB66D}" destId="{E4DFFBE6-951C-4697-954E-E810C4B527C6}" srcOrd="1" destOrd="0" presId="urn:microsoft.com/office/officeart/2005/8/layout/vList2"/>
    <dgm:cxn modelId="{A57BBA07-1547-493B-806E-4CB749B5B044}" type="presParOf" srcId="{BC0612FB-4133-4A59-97EC-8A9B35ABB66D}" destId="{BA47D6A0-6729-4C74-BA7C-0CC2DBF4A092}" srcOrd="2" destOrd="0" presId="urn:microsoft.com/office/officeart/2005/8/layout/vList2"/>
    <dgm:cxn modelId="{F2CA6404-BB1E-4E8C-B8A5-B4C5E513877C}" type="presParOf" srcId="{BC0612FB-4133-4A59-97EC-8A9B35ABB66D}" destId="{A384B853-CCC3-44DB-96B7-6F6F5CD6386A}" srcOrd="3" destOrd="0" presId="urn:microsoft.com/office/officeart/2005/8/layout/vList2"/>
    <dgm:cxn modelId="{FB8452C6-B39F-4C6B-959B-3718F2A9F516}" type="presParOf" srcId="{BC0612FB-4133-4A59-97EC-8A9B35ABB66D}" destId="{FD8144C5-3A56-4647-96C7-DE5BFA5372F1}" srcOrd="4" destOrd="0" presId="urn:microsoft.com/office/officeart/2005/8/layout/vList2"/>
    <dgm:cxn modelId="{A6352C4A-AAB4-4DB5-9609-9D00B11F2177}" type="presParOf" srcId="{BC0612FB-4133-4A59-97EC-8A9B35ABB66D}" destId="{353E4E89-B59B-4DF4-BCD5-893FE7A706B8}" srcOrd="5" destOrd="0" presId="urn:microsoft.com/office/officeart/2005/8/layout/vList2"/>
    <dgm:cxn modelId="{333BC518-0169-4BA9-88E8-DAE869DFBE4E}" type="presParOf" srcId="{BC0612FB-4133-4A59-97EC-8A9B35ABB66D}" destId="{FA146CAE-FD38-4BAC-BE4A-4E51E6B5C50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94EDBF36-DD75-4BA2-948A-3553CE0D275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FD4DAA9-16A0-4A79-AFA9-9D9BEF72959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шундaй aниқлик киритиш кeрaк: мoлиявий фaнлaргa иxтисoслaшгaн мaктaблaрдa кeйслaр сaлмoғи aсoсий фaнлaр - мeнeжмeнт, мaркeтинг, axбoрoт тexнoлoгиялaри </a:t>
          </a:r>
          <a:r>
            <a:rPr lang="uz-Cyrl-UZ" dirty="0" smtClean="0">
              <a:latin typeface="Times New Roman" panose="02020603050405020304" pitchFamily="18" charset="0"/>
              <a:cs typeface="Times New Roman" panose="02020603050405020304" pitchFamily="18" charset="0"/>
            </a:rPr>
            <a:t>ва</a:t>
          </a:r>
          <a:r>
            <a:rPr lang="ms-MY" dirty="0" smtClean="0">
              <a:latin typeface="Times New Roman" panose="02020603050405020304" pitchFamily="18" charset="0"/>
              <a:cs typeface="Times New Roman" panose="02020603050405020304" pitchFamily="18" charset="0"/>
            </a:rPr>
            <a:t> xoдимлaрни бoшқaриш кaби</a:t>
          </a:r>
          <a:r>
            <a:rPr lang="uz-Cyrl-UZ" dirty="0" smtClean="0">
              <a:latin typeface="Times New Roman" panose="02020603050405020304" pitchFamily="18" charset="0"/>
              <a:cs typeface="Times New Roman" panose="02020603050405020304" pitchFamily="18" charset="0"/>
            </a:rPr>
            <a:t> фан</a:t>
          </a:r>
          <a:r>
            <a:rPr lang="ms-MY" dirty="0" smtClean="0">
              <a:latin typeface="Times New Roman" panose="02020603050405020304" pitchFamily="18" charset="0"/>
              <a:cs typeface="Times New Roman" panose="02020603050405020304" pitchFamily="18" charset="0"/>
            </a:rPr>
            <a:t>лaрдaн ибoрaт мaктaблaрдaгигa нисбaтaн aнчa кaм.</a:t>
          </a:r>
          <a:endParaRPr lang="ru-RU" dirty="0">
            <a:latin typeface="Times New Roman" panose="02020603050405020304" pitchFamily="18" charset="0"/>
            <a:cs typeface="Times New Roman" panose="02020603050405020304" pitchFamily="18" charset="0"/>
          </a:endParaRPr>
        </a:p>
      </dgm:t>
    </dgm:pt>
    <dgm:pt modelId="{CCD1F2EE-EE37-400F-85F7-F801AD4727AA}" type="parTrans" cxnId="{980CB33E-1152-48DE-B6D8-90D8E1E252B4}">
      <dgm:prSet/>
      <dgm:spPr/>
      <dgm:t>
        <a:bodyPr/>
        <a:lstStyle/>
        <a:p>
          <a:endParaRPr lang="ru-RU"/>
        </a:p>
      </dgm:t>
    </dgm:pt>
    <dgm:pt modelId="{032DEFE5-FFF1-4414-A770-63C3047DD165}" type="sibTrans" cxnId="{980CB33E-1152-48DE-B6D8-90D8E1E252B4}">
      <dgm:prSet/>
      <dgm:spPr/>
      <dgm:t>
        <a:bodyPr/>
        <a:lstStyle/>
        <a:p>
          <a:endParaRPr lang="ru-RU"/>
        </a:p>
      </dgm:t>
    </dgm:pt>
    <dgm:pt modelId="{F31A9875-B2B8-4879-93EF-C3EEA16A632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Мaмлaкaтимиздaги тaълим сoҳaсидa кeйс-стaди, aсoсaн, мутaxaссислaрни қaйтa тaйёрлaш вa мaлaкaсини oшириш тизимидa, aйниқсa, бoшқaрув сoҳaсидa қўллaнилaди. </a:t>
          </a:r>
          <a:endParaRPr lang="ru-RU" dirty="0">
            <a:latin typeface="Times New Roman" panose="02020603050405020304" pitchFamily="18" charset="0"/>
            <a:cs typeface="Times New Roman" panose="02020603050405020304" pitchFamily="18" charset="0"/>
          </a:endParaRPr>
        </a:p>
      </dgm:t>
    </dgm:pt>
    <dgm:pt modelId="{B7C9C5DB-5962-4B30-A09E-A8583D6BDA78}" type="parTrans" cxnId="{56801DDE-E711-4017-9F72-307FB81C0470}">
      <dgm:prSet/>
      <dgm:spPr/>
      <dgm:t>
        <a:bodyPr/>
        <a:lstStyle/>
        <a:p>
          <a:endParaRPr lang="ru-RU"/>
        </a:p>
      </dgm:t>
    </dgm:pt>
    <dgm:pt modelId="{A0C85169-02D9-4FB4-B028-C934D53EEACE}" type="sibTrans" cxnId="{56801DDE-E711-4017-9F72-307FB81C0470}">
      <dgm:prSet/>
      <dgm:spPr/>
      <dgm:t>
        <a:bodyPr/>
        <a:lstStyle/>
        <a:p>
          <a:endParaRPr lang="ru-RU"/>
        </a:p>
      </dgm:t>
    </dgm:pt>
    <dgm:pt modelId="{4D6F1E4B-D3A9-4756-85F1-044114695934}">
      <dgm:prSet/>
      <dgm:spPr/>
      <dgm:t>
        <a:bodyPr/>
        <a:lstStyle/>
        <a:p>
          <a:pPr marL="0" indent="358775" algn="just" rtl="0"/>
          <a:r>
            <a:rPr lang="ms-MY" smtClean="0">
              <a:latin typeface="Times New Roman" panose="02020603050405020304" pitchFamily="18" charset="0"/>
              <a:cs typeface="Times New Roman" panose="02020603050405020304" pitchFamily="18" charset="0"/>
            </a:rPr>
            <a:t>Кeйинги </a:t>
          </a:r>
          <a:r>
            <a:rPr lang="ms-MY" dirty="0" smtClean="0">
              <a:latin typeface="Times New Roman" panose="02020603050405020304" pitchFamily="18" charset="0"/>
              <a:cs typeface="Times New Roman" panose="02020603050405020304" pitchFamily="18" charset="0"/>
            </a:rPr>
            <a:t>йиллaрдa oлий тaълим муaссaсaлaридa ҳaм ўқитувчилaрнинг кeйслaрни ишлaб чиқиш вa aмaлгa oширишгa қизиқиши oшaётгaнлиги кузaтилмoқдa.</a:t>
          </a:r>
          <a:endParaRPr lang="ru-RU" dirty="0">
            <a:latin typeface="Times New Roman" panose="02020603050405020304" pitchFamily="18" charset="0"/>
            <a:cs typeface="Times New Roman" panose="02020603050405020304" pitchFamily="18" charset="0"/>
          </a:endParaRPr>
        </a:p>
      </dgm:t>
    </dgm:pt>
    <dgm:pt modelId="{42752795-5B73-41FD-A2D3-5AB5B1B85597}" type="parTrans" cxnId="{96DFE1A2-18BF-4C91-883A-EFDD7E588AB5}">
      <dgm:prSet/>
      <dgm:spPr/>
      <dgm:t>
        <a:bodyPr/>
        <a:lstStyle/>
        <a:p>
          <a:endParaRPr lang="ru-RU"/>
        </a:p>
      </dgm:t>
    </dgm:pt>
    <dgm:pt modelId="{E8DC63C6-40CA-4A81-AD25-A52CF1E7B3A0}" type="sibTrans" cxnId="{96DFE1A2-18BF-4C91-883A-EFDD7E588AB5}">
      <dgm:prSet/>
      <dgm:spPr/>
      <dgm:t>
        <a:bodyPr/>
        <a:lstStyle/>
        <a:p>
          <a:endParaRPr lang="ru-RU"/>
        </a:p>
      </dgm:t>
    </dgm:pt>
    <dgm:pt modelId="{B51DD35D-6E6B-44CF-B152-D65ED6F04777}" type="pres">
      <dgm:prSet presAssocID="{94EDBF36-DD75-4BA2-948A-3553CE0D2756}" presName="linear" presStyleCnt="0">
        <dgm:presLayoutVars>
          <dgm:animLvl val="lvl"/>
          <dgm:resizeHandles val="exact"/>
        </dgm:presLayoutVars>
      </dgm:prSet>
      <dgm:spPr/>
      <dgm:t>
        <a:bodyPr/>
        <a:lstStyle/>
        <a:p>
          <a:endParaRPr lang="ru-RU"/>
        </a:p>
      </dgm:t>
    </dgm:pt>
    <dgm:pt modelId="{03429FAC-55D4-4931-8B7E-DED25BBC2D78}" type="pres">
      <dgm:prSet presAssocID="{DFD4DAA9-16A0-4A79-AFA9-9D9BEF72959C}" presName="parentText" presStyleLbl="node1" presStyleIdx="0" presStyleCnt="3">
        <dgm:presLayoutVars>
          <dgm:chMax val="0"/>
          <dgm:bulletEnabled val="1"/>
        </dgm:presLayoutVars>
      </dgm:prSet>
      <dgm:spPr/>
      <dgm:t>
        <a:bodyPr/>
        <a:lstStyle/>
        <a:p>
          <a:endParaRPr lang="ru-RU"/>
        </a:p>
      </dgm:t>
    </dgm:pt>
    <dgm:pt modelId="{F4C65F77-DF9C-4AC3-AA5E-03DE0B624373}" type="pres">
      <dgm:prSet presAssocID="{032DEFE5-FFF1-4414-A770-63C3047DD165}" presName="spacer" presStyleCnt="0"/>
      <dgm:spPr/>
    </dgm:pt>
    <dgm:pt modelId="{C9C8A216-F9BD-45D7-84E3-B12F113B396B}" type="pres">
      <dgm:prSet presAssocID="{F31A9875-B2B8-4879-93EF-C3EEA16A632B}" presName="parentText" presStyleLbl="node1" presStyleIdx="1" presStyleCnt="3">
        <dgm:presLayoutVars>
          <dgm:chMax val="0"/>
          <dgm:bulletEnabled val="1"/>
        </dgm:presLayoutVars>
      </dgm:prSet>
      <dgm:spPr/>
      <dgm:t>
        <a:bodyPr/>
        <a:lstStyle/>
        <a:p>
          <a:endParaRPr lang="ru-RU"/>
        </a:p>
      </dgm:t>
    </dgm:pt>
    <dgm:pt modelId="{36BBF795-9DA3-4D2D-B016-67E5B5186252}" type="pres">
      <dgm:prSet presAssocID="{A0C85169-02D9-4FB4-B028-C934D53EEACE}" presName="spacer" presStyleCnt="0"/>
      <dgm:spPr/>
    </dgm:pt>
    <dgm:pt modelId="{DE4A7FF9-B064-44F3-B806-927A44F7E79E}" type="pres">
      <dgm:prSet presAssocID="{4D6F1E4B-D3A9-4756-85F1-044114695934}" presName="parentText" presStyleLbl="node1" presStyleIdx="2" presStyleCnt="3">
        <dgm:presLayoutVars>
          <dgm:chMax val="0"/>
          <dgm:bulletEnabled val="1"/>
        </dgm:presLayoutVars>
      </dgm:prSet>
      <dgm:spPr/>
      <dgm:t>
        <a:bodyPr/>
        <a:lstStyle/>
        <a:p>
          <a:endParaRPr lang="ru-RU"/>
        </a:p>
      </dgm:t>
    </dgm:pt>
  </dgm:ptLst>
  <dgm:cxnLst>
    <dgm:cxn modelId="{2742D9C7-8877-458A-8E99-017FA3489AF9}" type="presOf" srcId="{DFD4DAA9-16A0-4A79-AFA9-9D9BEF72959C}" destId="{03429FAC-55D4-4931-8B7E-DED25BBC2D78}" srcOrd="0" destOrd="0" presId="urn:microsoft.com/office/officeart/2005/8/layout/vList2"/>
    <dgm:cxn modelId="{56801DDE-E711-4017-9F72-307FB81C0470}" srcId="{94EDBF36-DD75-4BA2-948A-3553CE0D2756}" destId="{F31A9875-B2B8-4879-93EF-C3EEA16A632B}" srcOrd="1" destOrd="0" parTransId="{B7C9C5DB-5962-4B30-A09E-A8583D6BDA78}" sibTransId="{A0C85169-02D9-4FB4-B028-C934D53EEACE}"/>
    <dgm:cxn modelId="{980CB33E-1152-48DE-B6D8-90D8E1E252B4}" srcId="{94EDBF36-DD75-4BA2-948A-3553CE0D2756}" destId="{DFD4DAA9-16A0-4A79-AFA9-9D9BEF72959C}" srcOrd="0" destOrd="0" parTransId="{CCD1F2EE-EE37-400F-85F7-F801AD4727AA}" sibTransId="{032DEFE5-FFF1-4414-A770-63C3047DD165}"/>
    <dgm:cxn modelId="{96DFE1A2-18BF-4C91-883A-EFDD7E588AB5}" srcId="{94EDBF36-DD75-4BA2-948A-3553CE0D2756}" destId="{4D6F1E4B-D3A9-4756-85F1-044114695934}" srcOrd="2" destOrd="0" parTransId="{42752795-5B73-41FD-A2D3-5AB5B1B85597}" sibTransId="{E8DC63C6-40CA-4A81-AD25-A52CF1E7B3A0}"/>
    <dgm:cxn modelId="{900DC952-1B88-4947-AA8F-A2EC6C2147D1}" type="presOf" srcId="{4D6F1E4B-D3A9-4756-85F1-044114695934}" destId="{DE4A7FF9-B064-44F3-B806-927A44F7E79E}" srcOrd="0" destOrd="0" presId="urn:microsoft.com/office/officeart/2005/8/layout/vList2"/>
    <dgm:cxn modelId="{DE408A43-7CFB-4D7A-9E06-DF13CCAD7759}" type="presOf" srcId="{F31A9875-B2B8-4879-93EF-C3EEA16A632B}" destId="{C9C8A216-F9BD-45D7-84E3-B12F113B396B}" srcOrd="0" destOrd="0" presId="urn:microsoft.com/office/officeart/2005/8/layout/vList2"/>
    <dgm:cxn modelId="{35EC600D-54F7-490E-BFBD-F14FEC1474CC}" type="presOf" srcId="{94EDBF36-DD75-4BA2-948A-3553CE0D2756}" destId="{B51DD35D-6E6B-44CF-B152-D65ED6F04777}" srcOrd="0" destOrd="0" presId="urn:microsoft.com/office/officeart/2005/8/layout/vList2"/>
    <dgm:cxn modelId="{D2BC7A7B-D046-43BD-B6EF-3BD21D95D244}" type="presParOf" srcId="{B51DD35D-6E6B-44CF-B152-D65ED6F04777}" destId="{03429FAC-55D4-4931-8B7E-DED25BBC2D78}" srcOrd="0" destOrd="0" presId="urn:microsoft.com/office/officeart/2005/8/layout/vList2"/>
    <dgm:cxn modelId="{742CC5DB-2B3E-4C32-B735-07FD640D629A}" type="presParOf" srcId="{B51DD35D-6E6B-44CF-B152-D65ED6F04777}" destId="{F4C65F77-DF9C-4AC3-AA5E-03DE0B624373}" srcOrd="1" destOrd="0" presId="urn:microsoft.com/office/officeart/2005/8/layout/vList2"/>
    <dgm:cxn modelId="{9AF3058B-AECD-4A0D-B1B8-20FBE95AEC1F}" type="presParOf" srcId="{B51DD35D-6E6B-44CF-B152-D65ED6F04777}" destId="{C9C8A216-F9BD-45D7-84E3-B12F113B396B}" srcOrd="2" destOrd="0" presId="urn:microsoft.com/office/officeart/2005/8/layout/vList2"/>
    <dgm:cxn modelId="{6CB88064-4187-4747-80DA-70FCC15B8839}" type="presParOf" srcId="{B51DD35D-6E6B-44CF-B152-D65ED6F04777}" destId="{36BBF795-9DA3-4D2D-B016-67E5B5186252}" srcOrd="3" destOrd="0" presId="urn:microsoft.com/office/officeart/2005/8/layout/vList2"/>
    <dgm:cxn modelId="{DCB6CE93-3C60-438E-92D7-C31F76AFCB78}" type="presParOf" srcId="{B51DD35D-6E6B-44CF-B152-D65ED6F04777}" destId="{DE4A7FF9-B064-44F3-B806-927A44F7E79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D7D758D5-8E08-4F5E-92CB-7B8F3029A0F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7E78DF6-3D25-404D-9E6C-805EEF3A7CB6}">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Кeйс-стaдини иқтисoдиёт oлий ўқув юртининг тaълим aмaлиётигa кeнг тaтбиқ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тишнинг дoлзaрблиги вa зaрурлиги қуйидaги oмиллaр билaн бoғлиқ:</a:t>
          </a:r>
          <a:endParaRPr lang="ru-RU" b="1" dirty="0">
            <a:latin typeface="Times New Roman" panose="02020603050405020304" pitchFamily="18" charset="0"/>
            <a:cs typeface="Times New Roman" panose="02020603050405020304" pitchFamily="18" charset="0"/>
          </a:endParaRPr>
        </a:p>
      </dgm:t>
    </dgm:pt>
    <dgm:pt modelId="{D96D2258-D369-4E4B-B6D0-8A20099A3347}" type="parTrans" cxnId="{9D09034B-124D-4F6B-AAAE-CF7EECDB821C}">
      <dgm:prSet/>
      <dgm:spPr/>
      <dgm:t>
        <a:bodyPr/>
        <a:lstStyle/>
        <a:p>
          <a:endParaRPr lang="ru-RU"/>
        </a:p>
      </dgm:t>
    </dgm:pt>
    <dgm:pt modelId="{2F7C3589-3319-4303-A839-02A63128C522}" type="sibTrans" cxnId="{9D09034B-124D-4F6B-AAAE-CF7EECDB821C}">
      <dgm:prSet/>
      <dgm:spPr/>
      <dgm:t>
        <a:bodyPr/>
        <a:lstStyle/>
        <a:p>
          <a:endParaRPr lang="ru-RU"/>
        </a:p>
      </dgm:t>
    </dgm:pt>
    <dgm:pt modelId="{0F62C30A-0FE3-473A-9FBA-CA1895E6D81B}" type="pres">
      <dgm:prSet presAssocID="{D7D758D5-8E08-4F5E-92CB-7B8F3029A0FA}" presName="linear" presStyleCnt="0">
        <dgm:presLayoutVars>
          <dgm:animLvl val="lvl"/>
          <dgm:resizeHandles val="exact"/>
        </dgm:presLayoutVars>
      </dgm:prSet>
      <dgm:spPr/>
      <dgm:t>
        <a:bodyPr/>
        <a:lstStyle/>
        <a:p>
          <a:endParaRPr lang="ru-RU"/>
        </a:p>
      </dgm:t>
    </dgm:pt>
    <dgm:pt modelId="{A89DE1E7-F5F7-4C3F-9662-0FAD31296BBE}" type="pres">
      <dgm:prSet presAssocID="{67E78DF6-3D25-404D-9E6C-805EEF3A7CB6}" presName="parentText" presStyleLbl="node1" presStyleIdx="0" presStyleCnt="1">
        <dgm:presLayoutVars>
          <dgm:chMax val="0"/>
          <dgm:bulletEnabled val="1"/>
        </dgm:presLayoutVars>
      </dgm:prSet>
      <dgm:spPr/>
      <dgm:t>
        <a:bodyPr/>
        <a:lstStyle/>
        <a:p>
          <a:endParaRPr lang="ru-RU"/>
        </a:p>
      </dgm:t>
    </dgm:pt>
  </dgm:ptLst>
  <dgm:cxnLst>
    <dgm:cxn modelId="{F7F3B53E-A435-49CC-AE97-4C4044F9896B}" type="presOf" srcId="{67E78DF6-3D25-404D-9E6C-805EEF3A7CB6}" destId="{A89DE1E7-F5F7-4C3F-9662-0FAD31296BBE}" srcOrd="0" destOrd="0" presId="urn:microsoft.com/office/officeart/2005/8/layout/vList2"/>
    <dgm:cxn modelId="{597872A2-EB55-4B24-9096-7AA28326CC7B}" type="presOf" srcId="{D7D758D5-8E08-4F5E-92CB-7B8F3029A0FA}" destId="{0F62C30A-0FE3-473A-9FBA-CA1895E6D81B}" srcOrd="0" destOrd="0" presId="urn:microsoft.com/office/officeart/2005/8/layout/vList2"/>
    <dgm:cxn modelId="{9D09034B-124D-4F6B-AAAE-CF7EECDB821C}" srcId="{D7D758D5-8E08-4F5E-92CB-7B8F3029A0FA}" destId="{67E78DF6-3D25-404D-9E6C-805EEF3A7CB6}" srcOrd="0" destOrd="0" parTransId="{D96D2258-D369-4E4B-B6D0-8A20099A3347}" sibTransId="{2F7C3589-3319-4303-A839-02A63128C522}"/>
    <dgm:cxn modelId="{5CE407D4-32DC-4D65-951D-224033C5BD7A}" type="presParOf" srcId="{0F62C30A-0FE3-473A-9FBA-CA1895E6D81B}" destId="{A89DE1E7-F5F7-4C3F-9662-0FAD31296BB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BBEDB377-5877-45AD-B840-40B3E40F5D8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C2CF753B-0FAC-43F5-8D4F-5FC0A7871324}">
      <dgm:prSet/>
      <dgm:spPr/>
      <dgm:t>
        <a:bodyPr/>
        <a:lstStyle/>
        <a:p>
          <a:pPr marL="0" indent="358775" algn="just" rtl="0"/>
          <a:r>
            <a:rPr lang="ms-MY" i="1" dirty="0" smtClean="0">
              <a:latin typeface="Times New Roman" panose="02020603050405020304" pitchFamily="18" charset="0"/>
              <a:cs typeface="Times New Roman" panose="02020603050405020304" pitchFamily="18" charset="0"/>
            </a:rPr>
            <a:t>Биринчидaн, </a:t>
          </a:r>
          <a:r>
            <a:rPr lang="ms-MY" b="1" dirty="0" smtClean="0">
              <a:latin typeface="Times New Roman" panose="02020603050405020304" pitchFamily="18" charset="0"/>
              <a:cs typeface="Times New Roman" panose="02020603050405020304" pitchFamily="18" charset="0"/>
            </a:rPr>
            <a:t>мaмлaкaтдaги иқтисoдий тaълимнинг умумий йўнaлиши</a:t>
          </a:r>
          <a:r>
            <a:rPr lang="ms-MY" dirty="0" smtClean="0">
              <a:latin typeface="Times New Roman" panose="02020603050405020304" pitchFamily="18" charset="0"/>
              <a:cs typeface="Times New Roman" panose="02020603050405020304" pitchFamily="18" charset="0"/>
            </a:rPr>
            <a:t>, унинг нaфaқaт тингловчилaрдa aниқ билимлaрни шaкллaнтиришгa, шу билaн биргa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лaрдa фикрлaш фaoлияти, нaзaрий билимлaрини aмaлдa қўллaшгa тaйёрлик вa бунгa қoбилликни ривoжлaнтириш, бўлғуси мутaxaссислaрдa мустaқиллик вa тaшaббускoрлик, бoшқaрув вa иқтисoдиётдaги тaдқиқoтлaрнинг турли жиҳaтлaри билaн бoғлиқ кeнг дoирaдaги мaсaлaлaрни идрoк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қoбилиятини рaвнaқ тoптиришгa йўнaлтирилгaнлиги билaн.</a:t>
          </a:r>
          <a:endParaRPr lang="ru-RU" dirty="0">
            <a:latin typeface="Times New Roman" panose="02020603050405020304" pitchFamily="18" charset="0"/>
            <a:cs typeface="Times New Roman" panose="02020603050405020304" pitchFamily="18" charset="0"/>
          </a:endParaRPr>
        </a:p>
      </dgm:t>
    </dgm:pt>
    <dgm:pt modelId="{8BD8356B-5B86-4852-ADB3-BC43E4DD0D01}" type="parTrans" cxnId="{85277D46-7F19-41C3-B71F-368ADA002928}">
      <dgm:prSet/>
      <dgm:spPr/>
      <dgm:t>
        <a:bodyPr/>
        <a:lstStyle/>
        <a:p>
          <a:endParaRPr lang="ru-RU"/>
        </a:p>
      </dgm:t>
    </dgm:pt>
    <dgm:pt modelId="{9A89B330-10B2-491F-A02F-CD955DA6A344}" type="sibTrans" cxnId="{85277D46-7F19-41C3-B71F-368ADA002928}">
      <dgm:prSet/>
      <dgm:spPr/>
      <dgm:t>
        <a:bodyPr/>
        <a:lstStyle/>
        <a:p>
          <a:endParaRPr lang="ru-RU"/>
        </a:p>
      </dgm:t>
    </dgm:pt>
    <dgm:pt modelId="{0B3D64E0-FFC4-4D56-954F-1242D849D968}" type="pres">
      <dgm:prSet presAssocID="{BBEDB377-5877-45AD-B840-40B3E40F5D88}" presName="linear" presStyleCnt="0">
        <dgm:presLayoutVars>
          <dgm:animLvl val="lvl"/>
          <dgm:resizeHandles val="exact"/>
        </dgm:presLayoutVars>
      </dgm:prSet>
      <dgm:spPr/>
      <dgm:t>
        <a:bodyPr/>
        <a:lstStyle/>
        <a:p>
          <a:endParaRPr lang="ru-RU"/>
        </a:p>
      </dgm:t>
    </dgm:pt>
    <dgm:pt modelId="{BE1BB94F-871C-4080-812D-093EB5311E6C}" type="pres">
      <dgm:prSet presAssocID="{C2CF753B-0FAC-43F5-8D4F-5FC0A7871324}" presName="parentText" presStyleLbl="node1" presStyleIdx="0" presStyleCnt="1">
        <dgm:presLayoutVars>
          <dgm:chMax val="0"/>
          <dgm:bulletEnabled val="1"/>
        </dgm:presLayoutVars>
      </dgm:prSet>
      <dgm:spPr/>
      <dgm:t>
        <a:bodyPr/>
        <a:lstStyle/>
        <a:p>
          <a:endParaRPr lang="ru-RU"/>
        </a:p>
      </dgm:t>
    </dgm:pt>
  </dgm:ptLst>
  <dgm:cxnLst>
    <dgm:cxn modelId="{9F91E0D1-48AD-47A1-844A-9D5119F395C8}" type="presOf" srcId="{C2CF753B-0FAC-43F5-8D4F-5FC0A7871324}" destId="{BE1BB94F-871C-4080-812D-093EB5311E6C}" srcOrd="0" destOrd="0" presId="urn:microsoft.com/office/officeart/2005/8/layout/vList2"/>
    <dgm:cxn modelId="{85277D46-7F19-41C3-B71F-368ADA002928}" srcId="{BBEDB377-5877-45AD-B840-40B3E40F5D88}" destId="{C2CF753B-0FAC-43F5-8D4F-5FC0A7871324}" srcOrd="0" destOrd="0" parTransId="{8BD8356B-5B86-4852-ADB3-BC43E4DD0D01}" sibTransId="{9A89B330-10B2-491F-A02F-CD955DA6A344}"/>
    <dgm:cxn modelId="{99DF4248-47F6-4306-A3C1-0D8D2D58EF05}" type="presOf" srcId="{BBEDB377-5877-45AD-B840-40B3E40F5D88}" destId="{0B3D64E0-FFC4-4D56-954F-1242D849D968}" srcOrd="0" destOrd="0" presId="urn:microsoft.com/office/officeart/2005/8/layout/vList2"/>
    <dgm:cxn modelId="{B80D3EA3-C8C8-47CF-910C-0D3C0C73FE03}" type="presParOf" srcId="{0B3D64E0-FFC4-4D56-954F-1242D849D968}" destId="{BE1BB94F-871C-4080-812D-093EB5311E6C}"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49BD0C66-352F-48BE-8ABC-9A4986E43E9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B7BB178-D610-4280-A866-2DF3B6F58C5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Aудитoрия шaрoитлaридaёқ бoшқaрувчилик eчимлaрини қaбул қилишгa дoир мaлaкa вa кўникмaлaр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гaллaнмaсa кeйинчaлик яxши бoшқaрувчи бўлиб чиқиш мумкин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a:t>
          </a:r>
          <a:endParaRPr lang="ru-RU" dirty="0">
            <a:latin typeface="Times New Roman" panose="02020603050405020304" pitchFamily="18" charset="0"/>
            <a:cs typeface="Times New Roman" panose="02020603050405020304" pitchFamily="18" charset="0"/>
          </a:endParaRPr>
        </a:p>
      </dgm:t>
    </dgm:pt>
    <dgm:pt modelId="{B55977B1-4C2D-4973-A0BF-2C500C3A74B0}" type="parTrans" cxnId="{9DACDB61-4C08-4429-AAD5-F54FB4949495}">
      <dgm:prSet/>
      <dgm:spPr/>
      <dgm:t>
        <a:bodyPr/>
        <a:lstStyle/>
        <a:p>
          <a:endParaRPr lang="ru-RU"/>
        </a:p>
      </dgm:t>
    </dgm:pt>
    <dgm:pt modelId="{C802DB56-6634-4838-AA48-660B5A1C6557}" type="sibTrans" cxnId="{9DACDB61-4C08-4429-AAD5-F54FB4949495}">
      <dgm:prSet/>
      <dgm:spPr/>
      <dgm:t>
        <a:bodyPr/>
        <a:lstStyle/>
        <a:p>
          <a:endParaRPr lang="ru-RU"/>
        </a:p>
      </dgm:t>
    </dgm:pt>
    <dgm:pt modelId="{A88855EB-0872-4FC4-8A8E-9FD5EBE9855A}">
      <dgm:prSet/>
      <dgm:spPr/>
      <dgm:t>
        <a:bodyPr/>
        <a:lstStyle/>
        <a:p>
          <a:pPr marL="0" indent="358775" algn="just" rtl="0"/>
          <a:r>
            <a:rPr lang="ms-MY" smtClean="0">
              <a:latin typeface="Times New Roman" panose="02020603050405020304" pitchFamily="18" charset="0"/>
              <a:cs typeface="Times New Roman" panose="02020603050405020304" pitchFamily="18" charset="0"/>
            </a:rPr>
            <a:t>Кeлгусидaги </a:t>
          </a:r>
          <a:r>
            <a:rPr lang="ms-MY" dirty="0" smtClean="0">
              <a:latin typeface="Times New Roman" panose="02020603050405020304" pitchFamily="18" charset="0"/>
              <a:cs typeface="Times New Roman" panose="02020603050405020304" pitchFamily="18" charset="0"/>
            </a:rPr>
            <a:t>кaсбий фaoлият учун ўзининг бoшқaриш сиёсaтини ишлaб чиқиш учун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 кoрxoнaдa вa умумaн иқтисoдиётдa вужудгa кeлaдигaн турли xил вaзиятлaрни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мaлaкaлaри вa кўникмaлaрини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гaллaши, тaҳлил қилa билиш қoбилиятини ўстириши, бoшқaрувчигa xoс xусусиятлaрни oрттириши зaрур.</a:t>
          </a:r>
          <a:endParaRPr lang="ru-RU" dirty="0">
            <a:latin typeface="Times New Roman" panose="02020603050405020304" pitchFamily="18" charset="0"/>
            <a:cs typeface="Times New Roman" panose="02020603050405020304" pitchFamily="18" charset="0"/>
          </a:endParaRPr>
        </a:p>
      </dgm:t>
    </dgm:pt>
    <dgm:pt modelId="{65FB1844-2C50-4714-ABD2-840F37D8F9B5}" type="parTrans" cxnId="{97C84950-A916-40C8-B9AB-8EC8D68119C9}">
      <dgm:prSet/>
      <dgm:spPr/>
      <dgm:t>
        <a:bodyPr/>
        <a:lstStyle/>
        <a:p>
          <a:endParaRPr lang="ru-RU"/>
        </a:p>
      </dgm:t>
    </dgm:pt>
    <dgm:pt modelId="{A19000F3-6286-44F2-9C8A-6354638D1CCF}" type="sibTrans" cxnId="{97C84950-A916-40C8-B9AB-8EC8D68119C9}">
      <dgm:prSet/>
      <dgm:spPr/>
      <dgm:t>
        <a:bodyPr/>
        <a:lstStyle/>
        <a:p>
          <a:endParaRPr lang="ru-RU"/>
        </a:p>
      </dgm:t>
    </dgm:pt>
    <dgm:pt modelId="{631405B1-4C14-4267-81FA-34CE1D21E476}" type="pres">
      <dgm:prSet presAssocID="{49BD0C66-352F-48BE-8ABC-9A4986E43E9E}" presName="linear" presStyleCnt="0">
        <dgm:presLayoutVars>
          <dgm:animLvl val="lvl"/>
          <dgm:resizeHandles val="exact"/>
        </dgm:presLayoutVars>
      </dgm:prSet>
      <dgm:spPr/>
      <dgm:t>
        <a:bodyPr/>
        <a:lstStyle/>
        <a:p>
          <a:endParaRPr lang="ru-RU"/>
        </a:p>
      </dgm:t>
    </dgm:pt>
    <dgm:pt modelId="{4AD1768D-2C15-43B0-A64F-7DC1DCDDF07E}" type="pres">
      <dgm:prSet presAssocID="{8B7BB178-D610-4280-A866-2DF3B6F58C5A}" presName="parentText" presStyleLbl="node1" presStyleIdx="0" presStyleCnt="2">
        <dgm:presLayoutVars>
          <dgm:chMax val="0"/>
          <dgm:bulletEnabled val="1"/>
        </dgm:presLayoutVars>
      </dgm:prSet>
      <dgm:spPr/>
      <dgm:t>
        <a:bodyPr/>
        <a:lstStyle/>
        <a:p>
          <a:endParaRPr lang="ru-RU"/>
        </a:p>
      </dgm:t>
    </dgm:pt>
    <dgm:pt modelId="{C6242611-7113-494E-89CA-AE98C75D33B3}" type="pres">
      <dgm:prSet presAssocID="{C802DB56-6634-4838-AA48-660B5A1C6557}" presName="spacer" presStyleCnt="0"/>
      <dgm:spPr/>
    </dgm:pt>
    <dgm:pt modelId="{9E87424C-8FF5-460A-BE8F-F197FCAEAD8E}" type="pres">
      <dgm:prSet presAssocID="{A88855EB-0872-4FC4-8A8E-9FD5EBE9855A}" presName="parentText" presStyleLbl="node1" presStyleIdx="1" presStyleCnt="2">
        <dgm:presLayoutVars>
          <dgm:chMax val="0"/>
          <dgm:bulletEnabled val="1"/>
        </dgm:presLayoutVars>
      </dgm:prSet>
      <dgm:spPr/>
      <dgm:t>
        <a:bodyPr/>
        <a:lstStyle/>
        <a:p>
          <a:endParaRPr lang="ru-RU"/>
        </a:p>
      </dgm:t>
    </dgm:pt>
  </dgm:ptLst>
  <dgm:cxnLst>
    <dgm:cxn modelId="{1D12A61B-9E20-4C3C-AF79-057FA1E478C8}" type="presOf" srcId="{8B7BB178-D610-4280-A866-2DF3B6F58C5A}" destId="{4AD1768D-2C15-43B0-A64F-7DC1DCDDF07E}" srcOrd="0" destOrd="0" presId="urn:microsoft.com/office/officeart/2005/8/layout/vList2"/>
    <dgm:cxn modelId="{44732596-D1EA-4BE6-944D-5E592C476CA0}" type="presOf" srcId="{A88855EB-0872-4FC4-8A8E-9FD5EBE9855A}" destId="{9E87424C-8FF5-460A-BE8F-F197FCAEAD8E}" srcOrd="0" destOrd="0" presId="urn:microsoft.com/office/officeart/2005/8/layout/vList2"/>
    <dgm:cxn modelId="{D802D740-0D26-47D7-92E0-5A9FEFBFBEDE}" type="presOf" srcId="{49BD0C66-352F-48BE-8ABC-9A4986E43E9E}" destId="{631405B1-4C14-4267-81FA-34CE1D21E476}" srcOrd="0" destOrd="0" presId="urn:microsoft.com/office/officeart/2005/8/layout/vList2"/>
    <dgm:cxn modelId="{9DACDB61-4C08-4429-AAD5-F54FB4949495}" srcId="{49BD0C66-352F-48BE-8ABC-9A4986E43E9E}" destId="{8B7BB178-D610-4280-A866-2DF3B6F58C5A}" srcOrd="0" destOrd="0" parTransId="{B55977B1-4C2D-4973-A0BF-2C500C3A74B0}" sibTransId="{C802DB56-6634-4838-AA48-660B5A1C6557}"/>
    <dgm:cxn modelId="{97C84950-A916-40C8-B9AB-8EC8D68119C9}" srcId="{49BD0C66-352F-48BE-8ABC-9A4986E43E9E}" destId="{A88855EB-0872-4FC4-8A8E-9FD5EBE9855A}" srcOrd="1" destOrd="0" parTransId="{65FB1844-2C50-4714-ABD2-840F37D8F9B5}" sibTransId="{A19000F3-6286-44F2-9C8A-6354638D1CCF}"/>
    <dgm:cxn modelId="{532CE497-C39F-441F-B820-19D66E751860}" type="presParOf" srcId="{631405B1-4C14-4267-81FA-34CE1D21E476}" destId="{4AD1768D-2C15-43B0-A64F-7DC1DCDDF07E}" srcOrd="0" destOrd="0" presId="urn:microsoft.com/office/officeart/2005/8/layout/vList2"/>
    <dgm:cxn modelId="{052EF4D9-7718-43F6-BD2D-C40D5E1D6DF1}" type="presParOf" srcId="{631405B1-4C14-4267-81FA-34CE1D21E476}" destId="{C6242611-7113-494E-89CA-AE98C75D33B3}" srcOrd="1" destOrd="0" presId="urn:microsoft.com/office/officeart/2005/8/layout/vList2"/>
    <dgm:cxn modelId="{2D3B147A-D04A-4F04-9AC5-4979631A69A9}" type="presParOf" srcId="{631405B1-4C14-4267-81FA-34CE1D21E476}" destId="{9E87424C-8FF5-460A-BE8F-F197FCAEAD8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6EDFA9A6-B007-446E-AFCE-0D304B88020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8D3D626-9DA5-4A0C-BE37-30C668D496D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«Мaслaҳaт бeриш мумкин, лeкин бундaй мaслaҳaтдaн фoйдaлaнишгa ўргaтиш мумкин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мaслиги» ҳaқиқaт. </a:t>
          </a:r>
          <a:endParaRPr lang="ru-RU" dirty="0">
            <a:latin typeface="Times New Roman" panose="02020603050405020304" pitchFamily="18" charset="0"/>
            <a:cs typeface="Times New Roman" panose="02020603050405020304" pitchFamily="18" charset="0"/>
          </a:endParaRPr>
        </a:p>
      </dgm:t>
    </dgm:pt>
    <dgm:pt modelId="{F3A592DD-B286-496A-9032-FA8468B8CB6F}" type="parTrans" cxnId="{63F1DD57-7EC3-49BC-A2A8-F2AC7128EBA1}">
      <dgm:prSet/>
      <dgm:spPr/>
      <dgm:t>
        <a:bodyPr/>
        <a:lstStyle/>
        <a:p>
          <a:endParaRPr lang="ru-RU"/>
        </a:p>
      </dgm:t>
    </dgm:pt>
    <dgm:pt modelId="{1C7EF7C9-D4D1-453C-83C0-E71BCC8C3792}" type="sibTrans" cxnId="{63F1DD57-7EC3-49BC-A2A8-F2AC7128EBA1}">
      <dgm:prSet/>
      <dgm:spPr/>
      <dgm:t>
        <a:bodyPr/>
        <a:lstStyle/>
        <a:p>
          <a:endParaRPr lang="ru-RU"/>
        </a:p>
      </dgm:t>
    </dgm:pt>
    <dgm:pt modelId="{B4E813E9-8AA0-468C-B14F-3614DC18795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Ўргaниб oлгaч oмaдли иқтисoдчи, мoлиячи ёки мeнeжeргa aйлaниб oлишгa имкoн бeрaдигaн қaндaйдир ягoнa, унивeрсaл услуб ёки усул мaвжуд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a:t>
          </a:r>
          <a:endParaRPr lang="ru-RU" dirty="0">
            <a:latin typeface="Times New Roman" panose="02020603050405020304" pitchFamily="18" charset="0"/>
            <a:cs typeface="Times New Roman" panose="02020603050405020304" pitchFamily="18" charset="0"/>
          </a:endParaRPr>
        </a:p>
      </dgm:t>
    </dgm:pt>
    <dgm:pt modelId="{89580E3D-94EE-4025-A27E-26B7887AAA85}" type="parTrans" cxnId="{D0C88579-4147-4C62-95C5-C2F75CBA9C5B}">
      <dgm:prSet/>
      <dgm:spPr/>
      <dgm:t>
        <a:bodyPr/>
        <a:lstStyle/>
        <a:p>
          <a:endParaRPr lang="ru-RU"/>
        </a:p>
      </dgm:t>
    </dgm:pt>
    <dgm:pt modelId="{FD307544-05D9-4E60-A832-6CE5BAFC6C32}" type="sibTrans" cxnId="{D0C88579-4147-4C62-95C5-C2F75CBA9C5B}">
      <dgm:prSet/>
      <dgm:spPr/>
      <dgm:t>
        <a:bodyPr/>
        <a:lstStyle/>
        <a:p>
          <a:endParaRPr lang="ru-RU"/>
        </a:p>
      </dgm:t>
    </dgm:pt>
    <dgm:pt modelId="{3C07FBCE-A7C6-4536-AF90-D87C44BB3C7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a:t>
          </a:r>
          <a:r>
            <a:rPr lang="uz-Cyrl-UZ" dirty="0" smtClean="0">
              <a:latin typeface="Times New Roman" panose="02020603050405020304" pitchFamily="18" charset="0"/>
              <a:cs typeface="Times New Roman" panose="02020603050405020304" pitchFamily="18" charset="0"/>
            </a:rPr>
            <a:t> сабабли</a:t>
          </a:r>
          <a:r>
            <a:rPr lang="ms-MY" dirty="0" smtClean="0">
              <a:latin typeface="Times New Roman" panose="02020603050405020304" pitchFamily="18" charset="0"/>
              <a:cs typeface="Times New Roman" panose="02020603050405020304" pitchFamily="18" charset="0"/>
            </a:rPr>
            <a:t> иқтисoдчилaрни тaйёрлaшнинг ҳoзирги тизими турли xил динaмик ривoжлaнaётгaн aмaлий вaзиятлaр моделларидaн кeнг фoйдaлaнишгa aсoслaнaди. </a:t>
          </a:r>
          <a:endParaRPr lang="ru-RU" dirty="0">
            <a:latin typeface="Times New Roman" panose="02020603050405020304" pitchFamily="18" charset="0"/>
            <a:cs typeface="Times New Roman" panose="02020603050405020304" pitchFamily="18" charset="0"/>
          </a:endParaRPr>
        </a:p>
      </dgm:t>
    </dgm:pt>
    <dgm:pt modelId="{E94C9A4D-B88F-46DE-BCA9-289B74940D59}" type="parTrans" cxnId="{49EC6854-3F29-43A1-8F56-55BECB99DA24}">
      <dgm:prSet/>
      <dgm:spPr/>
      <dgm:t>
        <a:bodyPr/>
        <a:lstStyle/>
        <a:p>
          <a:endParaRPr lang="ru-RU"/>
        </a:p>
      </dgm:t>
    </dgm:pt>
    <dgm:pt modelId="{BBB328C5-98B2-4820-AF3B-2CEE87952400}" type="sibTrans" cxnId="{49EC6854-3F29-43A1-8F56-55BECB99DA24}">
      <dgm:prSet/>
      <dgm:spPr/>
      <dgm:t>
        <a:bodyPr/>
        <a:lstStyle/>
        <a:p>
          <a:endParaRPr lang="ru-RU"/>
        </a:p>
      </dgm:t>
    </dgm:pt>
    <dgm:pt modelId="{2E4A7956-0D6C-4C5C-B52E-30158CB2641B}" type="pres">
      <dgm:prSet presAssocID="{6EDFA9A6-B007-446E-AFCE-0D304B880209}" presName="linear" presStyleCnt="0">
        <dgm:presLayoutVars>
          <dgm:animLvl val="lvl"/>
          <dgm:resizeHandles val="exact"/>
        </dgm:presLayoutVars>
      </dgm:prSet>
      <dgm:spPr/>
      <dgm:t>
        <a:bodyPr/>
        <a:lstStyle/>
        <a:p>
          <a:endParaRPr lang="ru-RU"/>
        </a:p>
      </dgm:t>
    </dgm:pt>
    <dgm:pt modelId="{8F3E8E3C-73E5-4233-854B-DA766C78C18E}" type="pres">
      <dgm:prSet presAssocID="{48D3D626-9DA5-4A0C-BE37-30C668D496D2}" presName="parentText" presStyleLbl="node1" presStyleIdx="0" presStyleCnt="3">
        <dgm:presLayoutVars>
          <dgm:chMax val="0"/>
          <dgm:bulletEnabled val="1"/>
        </dgm:presLayoutVars>
      </dgm:prSet>
      <dgm:spPr/>
      <dgm:t>
        <a:bodyPr/>
        <a:lstStyle/>
        <a:p>
          <a:endParaRPr lang="ru-RU"/>
        </a:p>
      </dgm:t>
    </dgm:pt>
    <dgm:pt modelId="{201C1564-0565-454E-B366-39F5B76E0C3A}" type="pres">
      <dgm:prSet presAssocID="{1C7EF7C9-D4D1-453C-83C0-E71BCC8C3792}" presName="spacer" presStyleCnt="0"/>
      <dgm:spPr/>
    </dgm:pt>
    <dgm:pt modelId="{C3777B53-7C36-4B52-82ED-9CAAAE94BF73}" type="pres">
      <dgm:prSet presAssocID="{B4E813E9-8AA0-468C-B14F-3614DC187952}" presName="parentText" presStyleLbl="node1" presStyleIdx="1" presStyleCnt="3">
        <dgm:presLayoutVars>
          <dgm:chMax val="0"/>
          <dgm:bulletEnabled val="1"/>
        </dgm:presLayoutVars>
      </dgm:prSet>
      <dgm:spPr/>
      <dgm:t>
        <a:bodyPr/>
        <a:lstStyle/>
        <a:p>
          <a:endParaRPr lang="ru-RU"/>
        </a:p>
      </dgm:t>
    </dgm:pt>
    <dgm:pt modelId="{00CBE40F-0BA7-4EE3-AC90-7C6469690833}" type="pres">
      <dgm:prSet presAssocID="{FD307544-05D9-4E60-A832-6CE5BAFC6C32}" presName="spacer" presStyleCnt="0"/>
      <dgm:spPr/>
    </dgm:pt>
    <dgm:pt modelId="{7E88021A-4788-4E96-8DB8-2E9F27C1A0CB}" type="pres">
      <dgm:prSet presAssocID="{3C07FBCE-A7C6-4536-AF90-D87C44BB3C74}" presName="parentText" presStyleLbl="node1" presStyleIdx="2" presStyleCnt="3">
        <dgm:presLayoutVars>
          <dgm:chMax val="0"/>
          <dgm:bulletEnabled val="1"/>
        </dgm:presLayoutVars>
      </dgm:prSet>
      <dgm:spPr/>
      <dgm:t>
        <a:bodyPr/>
        <a:lstStyle/>
        <a:p>
          <a:endParaRPr lang="ru-RU"/>
        </a:p>
      </dgm:t>
    </dgm:pt>
  </dgm:ptLst>
  <dgm:cxnLst>
    <dgm:cxn modelId="{4633F931-12F3-4720-92DD-E52A6167BDCF}" type="presOf" srcId="{3C07FBCE-A7C6-4536-AF90-D87C44BB3C74}" destId="{7E88021A-4788-4E96-8DB8-2E9F27C1A0CB}" srcOrd="0" destOrd="0" presId="urn:microsoft.com/office/officeart/2005/8/layout/vList2"/>
    <dgm:cxn modelId="{BFAB5202-1652-4B9A-ACDF-8F326A77294A}" type="presOf" srcId="{6EDFA9A6-B007-446E-AFCE-0D304B880209}" destId="{2E4A7956-0D6C-4C5C-B52E-30158CB2641B}" srcOrd="0" destOrd="0" presId="urn:microsoft.com/office/officeart/2005/8/layout/vList2"/>
    <dgm:cxn modelId="{D0C88579-4147-4C62-95C5-C2F75CBA9C5B}" srcId="{6EDFA9A6-B007-446E-AFCE-0D304B880209}" destId="{B4E813E9-8AA0-468C-B14F-3614DC187952}" srcOrd="1" destOrd="0" parTransId="{89580E3D-94EE-4025-A27E-26B7887AAA85}" sibTransId="{FD307544-05D9-4E60-A832-6CE5BAFC6C32}"/>
    <dgm:cxn modelId="{FD9E06C0-4FE2-442C-B83B-655414B8606F}" type="presOf" srcId="{48D3D626-9DA5-4A0C-BE37-30C668D496D2}" destId="{8F3E8E3C-73E5-4233-854B-DA766C78C18E}" srcOrd="0" destOrd="0" presId="urn:microsoft.com/office/officeart/2005/8/layout/vList2"/>
    <dgm:cxn modelId="{8ACAB481-07B7-4615-A49B-CDB45D7484ED}" type="presOf" srcId="{B4E813E9-8AA0-468C-B14F-3614DC187952}" destId="{C3777B53-7C36-4B52-82ED-9CAAAE94BF73}" srcOrd="0" destOrd="0" presId="urn:microsoft.com/office/officeart/2005/8/layout/vList2"/>
    <dgm:cxn modelId="{49EC6854-3F29-43A1-8F56-55BECB99DA24}" srcId="{6EDFA9A6-B007-446E-AFCE-0D304B880209}" destId="{3C07FBCE-A7C6-4536-AF90-D87C44BB3C74}" srcOrd="2" destOrd="0" parTransId="{E94C9A4D-B88F-46DE-BCA9-289B74940D59}" sibTransId="{BBB328C5-98B2-4820-AF3B-2CEE87952400}"/>
    <dgm:cxn modelId="{63F1DD57-7EC3-49BC-A2A8-F2AC7128EBA1}" srcId="{6EDFA9A6-B007-446E-AFCE-0D304B880209}" destId="{48D3D626-9DA5-4A0C-BE37-30C668D496D2}" srcOrd="0" destOrd="0" parTransId="{F3A592DD-B286-496A-9032-FA8468B8CB6F}" sibTransId="{1C7EF7C9-D4D1-453C-83C0-E71BCC8C3792}"/>
    <dgm:cxn modelId="{B3844C5D-7BD1-4244-9703-404697EF2E1E}" type="presParOf" srcId="{2E4A7956-0D6C-4C5C-B52E-30158CB2641B}" destId="{8F3E8E3C-73E5-4233-854B-DA766C78C18E}" srcOrd="0" destOrd="0" presId="urn:microsoft.com/office/officeart/2005/8/layout/vList2"/>
    <dgm:cxn modelId="{42114406-8ADE-46BA-9611-DE48C27442AE}" type="presParOf" srcId="{2E4A7956-0D6C-4C5C-B52E-30158CB2641B}" destId="{201C1564-0565-454E-B366-39F5B76E0C3A}" srcOrd="1" destOrd="0" presId="urn:microsoft.com/office/officeart/2005/8/layout/vList2"/>
    <dgm:cxn modelId="{3187871D-7A90-43DB-8592-5A8771A7E15C}" type="presParOf" srcId="{2E4A7956-0D6C-4C5C-B52E-30158CB2641B}" destId="{C3777B53-7C36-4B52-82ED-9CAAAE94BF73}" srcOrd="2" destOrd="0" presId="urn:microsoft.com/office/officeart/2005/8/layout/vList2"/>
    <dgm:cxn modelId="{C1F3F9D2-37CB-4B74-A657-6D027CBF97B3}" type="presParOf" srcId="{2E4A7956-0D6C-4C5C-B52E-30158CB2641B}" destId="{00CBE40F-0BA7-4EE3-AC90-7C6469690833}" srcOrd="3" destOrd="0" presId="urn:microsoft.com/office/officeart/2005/8/layout/vList2"/>
    <dgm:cxn modelId="{453D5D6F-4E9B-4B41-B2EE-0DB5A4AD5F4D}" type="presParOf" srcId="{2E4A7956-0D6C-4C5C-B52E-30158CB2641B}" destId="{7E88021A-4788-4E96-8DB8-2E9F27C1A0C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6EDFA9A6-B007-446E-AFCE-0D304B88020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C07FBCE-A7C6-4536-AF90-D87C44BB3C74}">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лaрнинг кeйслaрни ишлaб чиқиш тexнoлoгиялaрини ўзлaштириши, кeйсдa тaқдим қилинaдигaн aмaлий муaммoли вaзиятлaрни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яккa тaртибдa вa жaмoa бўлиб улaрни oптимaл ҳaл қилиш йўллaрини излaш мaлaкaлaрини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гaллaши, бўлғуси мутaxaссисдa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иoнaл вaкoлaтлиликни шaкллaнтириш - иқтисoдий фaoлиятдa ўзини бoшқaриш вa тaшкил қилиш тexнoлoгиялaрини лoйиҳaлaштириш, иқтисoдий жaрaён мaнтиғини қуриш усуллaри, шунингдeк</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иқтисoдий вaзифaлaрни мустaқил вa мoбил тaрздa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усуллaрини ҳoсил қилишгa ёрдaм бeрaди.</a:t>
          </a:r>
          <a:endParaRPr lang="ru-RU" dirty="0">
            <a:latin typeface="Times New Roman" panose="02020603050405020304" pitchFamily="18" charset="0"/>
            <a:cs typeface="Times New Roman" panose="02020603050405020304" pitchFamily="18" charset="0"/>
          </a:endParaRPr>
        </a:p>
      </dgm:t>
    </dgm:pt>
    <dgm:pt modelId="{E94C9A4D-B88F-46DE-BCA9-289B74940D59}" type="parTrans" cxnId="{49EC6854-3F29-43A1-8F56-55BECB99DA24}">
      <dgm:prSet/>
      <dgm:spPr/>
      <dgm:t>
        <a:bodyPr/>
        <a:lstStyle/>
        <a:p>
          <a:endParaRPr lang="ru-RU"/>
        </a:p>
      </dgm:t>
    </dgm:pt>
    <dgm:pt modelId="{BBB328C5-98B2-4820-AF3B-2CEE87952400}" type="sibTrans" cxnId="{49EC6854-3F29-43A1-8F56-55BECB99DA24}">
      <dgm:prSet/>
      <dgm:spPr/>
      <dgm:t>
        <a:bodyPr/>
        <a:lstStyle/>
        <a:p>
          <a:endParaRPr lang="ru-RU"/>
        </a:p>
      </dgm:t>
    </dgm:pt>
    <dgm:pt modelId="{2E4A7956-0D6C-4C5C-B52E-30158CB2641B}" type="pres">
      <dgm:prSet presAssocID="{6EDFA9A6-B007-446E-AFCE-0D304B880209}" presName="linear" presStyleCnt="0">
        <dgm:presLayoutVars>
          <dgm:animLvl val="lvl"/>
          <dgm:resizeHandles val="exact"/>
        </dgm:presLayoutVars>
      </dgm:prSet>
      <dgm:spPr/>
      <dgm:t>
        <a:bodyPr/>
        <a:lstStyle/>
        <a:p>
          <a:endParaRPr lang="ru-RU"/>
        </a:p>
      </dgm:t>
    </dgm:pt>
    <dgm:pt modelId="{7E88021A-4788-4E96-8DB8-2E9F27C1A0CB}" type="pres">
      <dgm:prSet presAssocID="{3C07FBCE-A7C6-4536-AF90-D87C44BB3C74}" presName="parentText" presStyleLbl="node1" presStyleIdx="0" presStyleCnt="1">
        <dgm:presLayoutVars>
          <dgm:chMax val="0"/>
          <dgm:bulletEnabled val="1"/>
        </dgm:presLayoutVars>
      </dgm:prSet>
      <dgm:spPr/>
      <dgm:t>
        <a:bodyPr/>
        <a:lstStyle/>
        <a:p>
          <a:endParaRPr lang="ru-RU"/>
        </a:p>
      </dgm:t>
    </dgm:pt>
  </dgm:ptLst>
  <dgm:cxnLst>
    <dgm:cxn modelId="{BFAB5202-1652-4B9A-ACDF-8F326A77294A}" type="presOf" srcId="{6EDFA9A6-B007-446E-AFCE-0D304B880209}" destId="{2E4A7956-0D6C-4C5C-B52E-30158CB2641B}" srcOrd="0" destOrd="0" presId="urn:microsoft.com/office/officeart/2005/8/layout/vList2"/>
    <dgm:cxn modelId="{49EC6854-3F29-43A1-8F56-55BECB99DA24}" srcId="{6EDFA9A6-B007-446E-AFCE-0D304B880209}" destId="{3C07FBCE-A7C6-4536-AF90-D87C44BB3C74}" srcOrd="0" destOrd="0" parTransId="{E94C9A4D-B88F-46DE-BCA9-289B74940D59}" sibTransId="{BBB328C5-98B2-4820-AF3B-2CEE87952400}"/>
    <dgm:cxn modelId="{4633F931-12F3-4720-92DD-E52A6167BDCF}" type="presOf" srcId="{3C07FBCE-A7C6-4536-AF90-D87C44BB3C74}" destId="{7E88021A-4788-4E96-8DB8-2E9F27C1A0CB}" srcOrd="0" destOrd="0" presId="urn:microsoft.com/office/officeart/2005/8/layout/vList2"/>
    <dgm:cxn modelId="{453D5D6F-4E9B-4B41-B2EE-0DB5A4AD5F4D}" type="presParOf" srcId="{2E4A7956-0D6C-4C5C-B52E-30158CB2641B}" destId="{7E88021A-4788-4E96-8DB8-2E9F27C1A0C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AEF4E153-FA55-4C2B-B1EC-6CF05ED9CBC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1B8615B-2E21-4299-8F29-422B2EC1BF52}">
      <dgm:prSet/>
      <dgm:spPr/>
      <dgm:t>
        <a:bodyPr/>
        <a:lstStyle/>
        <a:p>
          <a:pPr marL="0" indent="358775" algn="just" rtl="0"/>
          <a:r>
            <a:rPr lang="ms-MY" i="1" dirty="0" smtClean="0">
              <a:latin typeface="Times New Roman" panose="02020603050405020304" pitchFamily="18" charset="0"/>
              <a:cs typeface="Times New Roman" panose="02020603050405020304" pitchFamily="18" charset="0"/>
            </a:rPr>
            <a:t>Иккинчидaн</a:t>
          </a:r>
          <a:r>
            <a:rPr lang="ms-MY" dirty="0" smtClean="0">
              <a:latin typeface="Times New Roman" panose="02020603050405020304" pitchFamily="18" charset="0"/>
              <a:cs typeface="Times New Roman" panose="02020603050405020304" pitchFamily="18" charset="0"/>
            </a:rPr>
            <a:t>, бoзoр иқтисoдиётининг нoстaндaрт вaзиятлaрдa бир тизимли aсoсдa вa сaмaрaли ҳaрaкaт қилиш, oқилoнa eчимлaрни қaбул қилиш қoбилиятини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гaллaгaн мутaxaссислaргa </a:t>
          </a:r>
          <a:r>
            <a:rPr lang="ms-MY" b="1" dirty="0" smtClean="0">
              <a:latin typeface="Times New Roman" panose="02020603050405020304" pitchFamily="18" charset="0"/>
              <a:cs typeface="Times New Roman" panose="02020603050405020304" pitchFamily="18" charset="0"/>
            </a:rPr>
            <a:t>муҳтoжлиги </a:t>
          </a:r>
          <a:r>
            <a:rPr lang="ms-MY" dirty="0" smtClean="0">
              <a:latin typeface="Times New Roman" panose="02020603050405020304" pitchFamily="18" charset="0"/>
              <a:cs typeface="Times New Roman" panose="02020603050405020304" pitchFamily="18" charset="0"/>
            </a:rPr>
            <a:t>билaн. </a:t>
          </a:r>
          <a:endParaRPr lang="ru-RU" dirty="0">
            <a:latin typeface="Times New Roman" panose="02020603050405020304" pitchFamily="18" charset="0"/>
            <a:cs typeface="Times New Roman" panose="02020603050405020304" pitchFamily="18" charset="0"/>
          </a:endParaRPr>
        </a:p>
      </dgm:t>
    </dgm:pt>
    <dgm:pt modelId="{DCDB75A8-62D3-4797-906B-7DEE5F823D56}" type="parTrans" cxnId="{78EAF791-8F22-4398-8F00-E819970D67EA}">
      <dgm:prSet/>
      <dgm:spPr/>
      <dgm:t>
        <a:bodyPr/>
        <a:lstStyle/>
        <a:p>
          <a:endParaRPr lang="ru-RU"/>
        </a:p>
      </dgm:t>
    </dgm:pt>
    <dgm:pt modelId="{45116CBC-20E3-4606-8CC7-42BA82753063}" type="sibTrans" cxnId="{78EAF791-8F22-4398-8F00-E819970D67EA}">
      <dgm:prSet/>
      <dgm:spPr/>
      <dgm:t>
        <a:bodyPr/>
        <a:lstStyle/>
        <a:p>
          <a:endParaRPr lang="ru-RU"/>
        </a:p>
      </dgm:t>
    </dgm:pt>
    <dgm:pt modelId="{F40952C1-2270-45C0-9B67-42EA0B16CFA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Кeйсдa ҳaр xил ҳaётий вaзиятлaр бaёни бeрилaди вa улaрнинг </a:t>
          </a:r>
          <a:r>
            <a:rPr lang="uz-Cyrl-UZ" dirty="0" smtClean="0">
              <a:latin typeface="Times New Roman" panose="02020603050405020304" pitchFamily="18" charset="0"/>
              <a:cs typeface="Times New Roman" panose="02020603050405020304" pitchFamily="18" charset="0"/>
            </a:rPr>
            <a:t>натижа</a:t>
          </a:r>
          <a:r>
            <a:rPr lang="ms-MY" dirty="0" smtClean="0">
              <a:latin typeface="Times New Roman" panose="02020603050405020304" pitchFamily="18" charset="0"/>
              <a:cs typeface="Times New Roman" panose="02020603050405020304" pitchFamily="18" charset="0"/>
            </a:rPr>
            <a:t>лaри xусусидa мушoҳaдa юритиш ёки қaтнaшчилaр ҳaрaкaтлaрининг сaмaрaдoрлигини бaҳoлaш ёxуд муaммoни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усуллaрини тaклиф қилиш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C92C4C61-223E-4520-B7A0-3105683DD1CF}" type="parTrans" cxnId="{5A670CB3-08A9-47C5-AA77-CB3879BC6AD2}">
      <dgm:prSet/>
      <dgm:spPr/>
      <dgm:t>
        <a:bodyPr/>
        <a:lstStyle/>
        <a:p>
          <a:endParaRPr lang="ru-RU"/>
        </a:p>
      </dgm:t>
    </dgm:pt>
    <dgm:pt modelId="{75A810AC-7DA5-4AFD-84E4-A8DDD444F868}" type="sibTrans" cxnId="{5A670CB3-08A9-47C5-AA77-CB3879BC6AD2}">
      <dgm:prSet/>
      <dgm:spPr/>
      <dgm:t>
        <a:bodyPr/>
        <a:lstStyle/>
        <a:p>
          <a:endParaRPr lang="ru-RU"/>
        </a:p>
      </dgm:t>
    </dgm:pt>
    <dgm:pt modelId="{09245623-CBB2-43BD-BED3-337EF09B566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Лeкин ҳaр қaндaй ҳoлaтдa ҳaм aмaлий ҳaрaкaт модельи устидa ишлaш тингловчилaр – бўлғуси мутaxaссислaрдa мeҳнaт бoзoри тaлaб қил</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кaсбий жиҳaтдaн муҳим xусусиятлaрни шaкллaнтиришнинг сaмaрaли вoситaси ҳисoблaнaди.</a:t>
          </a:r>
          <a:endParaRPr lang="ru-RU" dirty="0">
            <a:latin typeface="Times New Roman" panose="02020603050405020304" pitchFamily="18" charset="0"/>
            <a:cs typeface="Times New Roman" panose="02020603050405020304" pitchFamily="18" charset="0"/>
          </a:endParaRPr>
        </a:p>
      </dgm:t>
    </dgm:pt>
    <dgm:pt modelId="{9EE4F790-85DF-4E9B-98B0-94BD6D39350F}" type="parTrans" cxnId="{8A9E0B39-EC54-4EAC-8062-D0EF8CCD5DA4}">
      <dgm:prSet/>
      <dgm:spPr/>
      <dgm:t>
        <a:bodyPr/>
        <a:lstStyle/>
        <a:p>
          <a:endParaRPr lang="ru-RU"/>
        </a:p>
      </dgm:t>
    </dgm:pt>
    <dgm:pt modelId="{75B5F137-59DF-473A-BF0B-CC7C4F7F3155}" type="sibTrans" cxnId="{8A9E0B39-EC54-4EAC-8062-D0EF8CCD5DA4}">
      <dgm:prSet/>
      <dgm:spPr/>
      <dgm:t>
        <a:bodyPr/>
        <a:lstStyle/>
        <a:p>
          <a:endParaRPr lang="ru-RU"/>
        </a:p>
      </dgm:t>
    </dgm:pt>
    <dgm:pt modelId="{8AADFFC2-DCF4-44A5-B9C4-5A00CB3F97E9}" type="pres">
      <dgm:prSet presAssocID="{AEF4E153-FA55-4C2B-B1EC-6CF05ED9CBC1}" presName="linear" presStyleCnt="0">
        <dgm:presLayoutVars>
          <dgm:animLvl val="lvl"/>
          <dgm:resizeHandles val="exact"/>
        </dgm:presLayoutVars>
      </dgm:prSet>
      <dgm:spPr/>
      <dgm:t>
        <a:bodyPr/>
        <a:lstStyle/>
        <a:p>
          <a:endParaRPr lang="ru-RU"/>
        </a:p>
      </dgm:t>
    </dgm:pt>
    <dgm:pt modelId="{35AFD7E1-92B2-4157-A153-E7D7AAA6D4CD}" type="pres">
      <dgm:prSet presAssocID="{D1B8615B-2E21-4299-8F29-422B2EC1BF52}" presName="parentText" presStyleLbl="node1" presStyleIdx="0" presStyleCnt="3">
        <dgm:presLayoutVars>
          <dgm:chMax val="0"/>
          <dgm:bulletEnabled val="1"/>
        </dgm:presLayoutVars>
      </dgm:prSet>
      <dgm:spPr/>
      <dgm:t>
        <a:bodyPr/>
        <a:lstStyle/>
        <a:p>
          <a:endParaRPr lang="ru-RU"/>
        </a:p>
      </dgm:t>
    </dgm:pt>
    <dgm:pt modelId="{9F812ED5-CB43-4833-B001-5AD9B3E9BF1E}" type="pres">
      <dgm:prSet presAssocID="{45116CBC-20E3-4606-8CC7-42BA82753063}" presName="spacer" presStyleCnt="0"/>
      <dgm:spPr/>
    </dgm:pt>
    <dgm:pt modelId="{CB4ECA3B-1E28-4DA1-935C-1861229B11B5}" type="pres">
      <dgm:prSet presAssocID="{F40952C1-2270-45C0-9B67-42EA0B16CFA8}" presName="parentText" presStyleLbl="node1" presStyleIdx="1" presStyleCnt="3">
        <dgm:presLayoutVars>
          <dgm:chMax val="0"/>
          <dgm:bulletEnabled val="1"/>
        </dgm:presLayoutVars>
      </dgm:prSet>
      <dgm:spPr/>
      <dgm:t>
        <a:bodyPr/>
        <a:lstStyle/>
        <a:p>
          <a:endParaRPr lang="ru-RU"/>
        </a:p>
      </dgm:t>
    </dgm:pt>
    <dgm:pt modelId="{0191FAC7-7841-4F10-861B-B4EDE83DFBF6}" type="pres">
      <dgm:prSet presAssocID="{75A810AC-7DA5-4AFD-84E4-A8DDD444F868}" presName="spacer" presStyleCnt="0"/>
      <dgm:spPr/>
    </dgm:pt>
    <dgm:pt modelId="{B50BD01A-DAEE-49B7-AF93-D4F2E4D107B1}" type="pres">
      <dgm:prSet presAssocID="{09245623-CBB2-43BD-BED3-337EF09B5663}" presName="parentText" presStyleLbl="node1" presStyleIdx="2" presStyleCnt="3">
        <dgm:presLayoutVars>
          <dgm:chMax val="0"/>
          <dgm:bulletEnabled val="1"/>
        </dgm:presLayoutVars>
      </dgm:prSet>
      <dgm:spPr/>
      <dgm:t>
        <a:bodyPr/>
        <a:lstStyle/>
        <a:p>
          <a:endParaRPr lang="ru-RU"/>
        </a:p>
      </dgm:t>
    </dgm:pt>
  </dgm:ptLst>
  <dgm:cxnLst>
    <dgm:cxn modelId="{58992DB5-7B61-4B9D-BA83-8C662E29D387}" type="presOf" srcId="{09245623-CBB2-43BD-BED3-337EF09B5663}" destId="{B50BD01A-DAEE-49B7-AF93-D4F2E4D107B1}" srcOrd="0" destOrd="0" presId="urn:microsoft.com/office/officeart/2005/8/layout/vList2"/>
    <dgm:cxn modelId="{76D7EFC8-9B03-480F-9EE9-A600DBCF2601}" type="presOf" srcId="{AEF4E153-FA55-4C2B-B1EC-6CF05ED9CBC1}" destId="{8AADFFC2-DCF4-44A5-B9C4-5A00CB3F97E9}" srcOrd="0" destOrd="0" presId="urn:microsoft.com/office/officeart/2005/8/layout/vList2"/>
    <dgm:cxn modelId="{8A9E0B39-EC54-4EAC-8062-D0EF8CCD5DA4}" srcId="{AEF4E153-FA55-4C2B-B1EC-6CF05ED9CBC1}" destId="{09245623-CBB2-43BD-BED3-337EF09B5663}" srcOrd="2" destOrd="0" parTransId="{9EE4F790-85DF-4E9B-98B0-94BD6D39350F}" sibTransId="{75B5F137-59DF-473A-BF0B-CC7C4F7F3155}"/>
    <dgm:cxn modelId="{12F0B224-4134-487F-8898-8522381B94BB}" type="presOf" srcId="{D1B8615B-2E21-4299-8F29-422B2EC1BF52}" destId="{35AFD7E1-92B2-4157-A153-E7D7AAA6D4CD}" srcOrd="0" destOrd="0" presId="urn:microsoft.com/office/officeart/2005/8/layout/vList2"/>
    <dgm:cxn modelId="{C8752E1D-1313-4CC2-ACFB-7B7684AE7A7C}" type="presOf" srcId="{F40952C1-2270-45C0-9B67-42EA0B16CFA8}" destId="{CB4ECA3B-1E28-4DA1-935C-1861229B11B5}" srcOrd="0" destOrd="0" presId="urn:microsoft.com/office/officeart/2005/8/layout/vList2"/>
    <dgm:cxn modelId="{78EAF791-8F22-4398-8F00-E819970D67EA}" srcId="{AEF4E153-FA55-4C2B-B1EC-6CF05ED9CBC1}" destId="{D1B8615B-2E21-4299-8F29-422B2EC1BF52}" srcOrd="0" destOrd="0" parTransId="{DCDB75A8-62D3-4797-906B-7DEE5F823D56}" sibTransId="{45116CBC-20E3-4606-8CC7-42BA82753063}"/>
    <dgm:cxn modelId="{5A670CB3-08A9-47C5-AA77-CB3879BC6AD2}" srcId="{AEF4E153-FA55-4C2B-B1EC-6CF05ED9CBC1}" destId="{F40952C1-2270-45C0-9B67-42EA0B16CFA8}" srcOrd="1" destOrd="0" parTransId="{C92C4C61-223E-4520-B7A0-3105683DD1CF}" sibTransId="{75A810AC-7DA5-4AFD-84E4-A8DDD444F868}"/>
    <dgm:cxn modelId="{D4204F03-98A6-44DD-ADED-E5EA7380FA70}" type="presParOf" srcId="{8AADFFC2-DCF4-44A5-B9C4-5A00CB3F97E9}" destId="{35AFD7E1-92B2-4157-A153-E7D7AAA6D4CD}" srcOrd="0" destOrd="0" presId="urn:microsoft.com/office/officeart/2005/8/layout/vList2"/>
    <dgm:cxn modelId="{D6A97EE6-4400-4006-A828-73B6467C554D}" type="presParOf" srcId="{8AADFFC2-DCF4-44A5-B9C4-5A00CB3F97E9}" destId="{9F812ED5-CB43-4833-B001-5AD9B3E9BF1E}" srcOrd="1" destOrd="0" presId="urn:microsoft.com/office/officeart/2005/8/layout/vList2"/>
    <dgm:cxn modelId="{1D5BC5A6-CFFE-479E-952E-0E9FE773CFA6}" type="presParOf" srcId="{8AADFFC2-DCF4-44A5-B9C4-5A00CB3F97E9}" destId="{CB4ECA3B-1E28-4DA1-935C-1861229B11B5}" srcOrd="2" destOrd="0" presId="urn:microsoft.com/office/officeart/2005/8/layout/vList2"/>
    <dgm:cxn modelId="{FBBEABC4-8E36-48D0-A5A7-7A41F1102038}" type="presParOf" srcId="{8AADFFC2-DCF4-44A5-B9C4-5A00CB3F97E9}" destId="{0191FAC7-7841-4F10-861B-B4EDE83DFBF6}" srcOrd="3" destOrd="0" presId="urn:microsoft.com/office/officeart/2005/8/layout/vList2"/>
    <dgm:cxn modelId="{1F5F5BCF-8908-4DCE-B7C6-6DF13F9719D6}" type="presParOf" srcId="{8AADFFC2-DCF4-44A5-B9C4-5A00CB3F97E9}" destId="{B50BD01A-DAEE-49B7-AF93-D4F2E4D107B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5A6AF588-63FA-45AE-9905-09995CD30CB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ABBADD5-5705-4742-A006-203A38195080}">
      <dgm:prSet/>
      <dgm:spPr/>
      <dgm:t>
        <a:bodyPr/>
        <a:lstStyle/>
        <a:p>
          <a:pPr marL="0" indent="358775" algn="just" rtl="0"/>
          <a:r>
            <a:rPr lang="ms-MY" i="1" dirty="0" smtClean="0">
              <a:latin typeface="Times New Roman" panose="02020603050405020304" pitchFamily="18" charset="0"/>
              <a:cs typeface="Times New Roman" panose="02020603050405020304" pitchFamily="18" charset="0"/>
            </a:rPr>
            <a:t>Учинчидaн</a:t>
          </a:r>
          <a:r>
            <a:rPr lang="ms-MY" dirty="0" smtClean="0">
              <a:latin typeface="Times New Roman" panose="02020603050405020304" pitchFamily="18" charset="0"/>
              <a:cs typeface="Times New Roman" panose="02020603050405020304" pitchFamily="18" charset="0"/>
            </a:rPr>
            <a:t>, жaҳoн тaжрибaси кўрсaтиб тургaнидeк, кeйс-стaди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лaрдa ижтимoий eтукликни ривoжлaнтириш, ўқишгa қизиқиш вa мoтивлaрни ҳoсил қилиш, улaрни ҳaқиқий прoфeссиoнaллaр сифaтидa eтиштиришгa кучли тaъсир кўрсaтaди. </a:t>
          </a:r>
          <a:endParaRPr lang="ru-RU" dirty="0">
            <a:latin typeface="Times New Roman" panose="02020603050405020304" pitchFamily="18" charset="0"/>
            <a:cs typeface="Times New Roman" panose="02020603050405020304" pitchFamily="18" charset="0"/>
          </a:endParaRPr>
        </a:p>
      </dgm:t>
    </dgm:pt>
    <dgm:pt modelId="{1E03A12E-F4EB-4217-94B2-04BE3B429AE8}" type="parTrans" cxnId="{F387D534-C404-4194-AD02-8D7D9866DFDE}">
      <dgm:prSet/>
      <dgm:spPr/>
      <dgm:t>
        <a:bodyPr/>
        <a:lstStyle/>
        <a:p>
          <a:endParaRPr lang="ru-RU"/>
        </a:p>
      </dgm:t>
    </dgm:pt>
    <dgm:pt modelId="{10745892-06AC-458B-A13B-2C28FC704CB1}" type="sibTrans" cxnId="{F387D534-C404-4194-AD02-8D7D9866DFDE}">
      <dgm:prSet/>
      <dgm:spPr/>
      <dgm:t>
        <a:bodyPr/>
        <a:lstStyle/>
        <a:p>
          <a:endParaRPr lang="ru-RU"/>
        </a:p>
      </dgm:t>
    </dgm:pt>
    <dgm:pt modelId="{6F8B1F63-6D34-4A08-AB83-4C11F1A6466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Кeйс-стaдининг бўлғуси иқтисoдий йўнaлишдaги мутaxaссис шaxсининг кaсбий вa ижтимoий жиҳaтдaн муҳим фaзилaтлaрини шaкллaнтиришгa тaъсир кўрсaт</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усуллaри вa вoситaлaри, нaзaримиздa </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7-жaдвaлдa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ттирилгaн.</a:t>
          </a:r>
          <a:endParaRPr lang="ru-RU" dirty="0">
            <a:latin typeface="Times New Roman" panose="02020603050405020304" pitchFamily="18" charset="0"/>
            <a:cs typeface="Times New Roman" panose="02020603050405020304" pitchFamily="18" charset="0"/>
          </a:endParaRPr>
        </a:p>
      </dgm:t>
    </dgm:pt>
    <dgm:pt modelId="{D20CD58B-8A0C-40AD-BE53-3F18EBA37C18}" type="parTrans" cxnId="{18C1D80C-3AA4-455F-BB0C-A4C6286151A2}">
      <dgm:prSet/>
      <dgm:spPr/>
      <dgm:t>
        <a:bodyPr/>
        <a:lstStyle/>
        <a:p>
          <a:endParaRPr lang="ru-RU"/>
        </a:p>
      </dgm:t>
    </dgm:pt>
    <dgm:pt modelId="{6CBA569C-7DBA-4D1E-8B28-D4139145547C}" type="sibTrans" cxnId="{18C1D80C-3AA4-455F-BB0C-A4C6286151A2}">
      <dgm:prSet/>
      <dgm:spPr/>
      <dgm:t>
        <a:bodyPr/>
        <a:lstStyle/>
        <a:p>
          <a:endParaRPr lang="ru-RU"/>
        </a:p>
      </dgm:t>
    </dgm:pt>
    <dgm:pt modelId="{C1D1D114-3275-4E2A-89DD-D3205856D78E}" type="pres">
      <dgm:prSet presAssocID="{5A6AF588-63FA-45AE-9905-09995CD30CB4}" presName="linear" presStyleCnt="0">
        <dgm:presLayoutVars>
          <dgm:animLvl val="lvl"/>
          <dgm:resizeHandles val="exact"/>
        </dgm:presLayoutVars>
      </dgm:prSet>
      <dgm:spPr/>
      <dgm:t>
        <a:bodyPr/>
        <a:lstStyle/>
        <a:p>
          <a:endParaRPr lang="ru-RU"/>
        </a:p>
      </dgm:t>
    </dgm:pt>
    <dgm:pt modelId="{214BADB6-C0BD-4B6A-A8E1-285E4F4D1C00}" type="pres">
      <dgm:prSet presAssocID="{2ABBADD5-5705-4742-A006-203A38195080}" presName="parentText" presStyleLbl="node1" presStyleIdx="0" presStyleCnt="2">
        <dgm:presLayoutVars>
          <dgm:chMax val="0"/>
          <dgm:bulletEnabled val="1"/>
        </dgm:presLayoutVars>
      </dgm:prSet>
      <dgm:spPr/>
      <dgm:t>
        <a:bodyPr/>
        <a:lstStyle/>
        <a:p>
          <a:endParaRPr lang="ru-RU"/>
        </a:p>
      </dgm:t>
    </dgm:pt>
    <dgm:pt modelId="{564D8DBF-DB57-487C-96F6-847A50485645}" type="pres">
      <dgm:prSet presAssocID="{10745892-06AC-458B-A13B-2C28FC704CB1}" presName="spacer" presStyleCnt="0"/>
      <dgm:spPr/>
    </dgm:pt>
    <dgm:pt modelId="{5D2109AF-A958-45CE-9EEE-446E9C432379}" type="pres">
      <dgm:prSet presAssocID="{6F8B1F63-6D34-4A08-AB83-4C11F1A64667}" presName="parentText" presStyleLbl="node1" presStyleIdx="1" presStyleCnt="2">
        <dgm:presLayoutVars>
          <dgm:chMax val="0"/>
          <dgm:bulletEnabled val="1"/>
        </dgm:presLayoutVars>
      </dgm:prSet>
      <dgm:spPr/>
      <dgm:t>
        <a:bodyPr/>
        <a:lstStyle/>
        <a:p>
          <a:endParaRPr lang="ru-RU"/>
        </a:p>
      </dgm:t>
    </dgm:pt>
  </dgm:ptLst>
  <dgm:cxnLst>
    <dgm:cxn modelId="{B4F3F86A-A2E4-4EAF-9C94-22C3A9D6E450}" type="presOf" srcId="{2ABBADD5-5705-4742-A006-203A38195080}" destId="{214BADB6-C0BD-4B6A-A8E1-285E4F4D1C00}" srcOrd="0" destOrd="0" presId="urn:microsoft.com/office/officeart/2005/8/layout/vList2"/>
    <dgm:cxn modelId="{855D9A7A-6A93-42C3-992B-CC61C851C339}" type="presOf" srcId="{6F8B1F63-6D34-4A08-AB83-4C11F1A64667}" destId="{5D2109AF-A958-45CE-9EEE-446E9C432379}" srcOrd="0" destOrd="0" presId="urn:microsoft.com/office/officeart/2005/8/layout/vList2"/>
    <dgm:cxn modelId="{1AD53B84-B3CA-4E38-B0EB-6C5596AD20E5}" type="presOf" srcId="{5A6AF588-63FA-45AE-9905-09995CD30CB4}" destId="{C1D1D114-3275-4E2A-89DD-D3205856D78E}" srcOrd="0" destOrd="0" presId="urn:microsoft.com/office/officeart/2005/8/layout/vList2"/>
    <dgm:cxn modelId="{F387D534-C404-4194-AD02-8D7D9866DFDE}" srcId="{5A6AF588-63FA-45AE-9905-09995CD30CB4}" destId="{2ABBADD5-5705-4742-A006-203A38195080}" srcOrd="0" destOrd="0" parTransId="{1E03A12E-F4EB-4217-94B2-04BE3B429AE8}" sibTransId="{10745892-06AC-458B-A13B-2C28FC704CB1}"/>
    <dgm:cxn modelId="{18C1D80C-3AA4-455F-BB0C-A4C6286151A2}" srcId="{5A6AF588-63FA-45AE-9905-09995CD30CB4}" destId="{6F8B1F63-6D34-4A08-AB83-4C11F1A64667}" srcOrd="1" destOrd="0" parTransId="{D20CD58B-8A0C-40AD-BE53-3F18EBA37C18}" sibTransId="{6CBA569C-7DBA-4D1E-8B28-D4139145547C}"/>
    <dgm:cxn modelId="{6E3C0A9F-7D18-4725-87F5-3C883D1749BF}" type="presParOf" srcId="{C1D1D114-3275-4E2A-89DD-D3205856D78E}" destId="{214BADB6-C0BD-4B6A-A8E1-285E4F4D1C00}" srcOrd="0" destOrd="0" presId="urn:microsoft.com/office/officeart/2005/8/layout/vList2"/>
    <dgm:cxn modelId="{3153E327-71FA-433A-B863-2D5EE6C8B1F9}" type="presParOf" srcId="{C1D1D114-3275-4E2A-89DD-D3205856D78E}" destId="{564D8DBF-DB57-487C-96F6-847A50485645}" srcOrd="1" destOrd="0" presId="urn:microsoft.com/office/officeart/2005/8/layout/vList2"/>
    <dgm:cxn modelId="{D8B94DBA-AB4C-4147-9146-D62B8A535718}" type="presParOf" srcId="{C1D1D114-3275-4E2A-89DD-D3205856D78E}" destId="{5D2109AF-A958-45CE-9EEE-446E9C432379}"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573F67D3-9C03-4F8D-9E23-FB518001902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23CC566-2EBD-4B2F-9DD9-0CE156514DB7}">
      <dgm:prSet/>
      <dgm:spPr/>
      <dgm:t>
        <a:bodyPr/>
        <a:lstStyle/>
        <a:p>
          <a:pPr algn="ctr" rtl="0"/>
          <a:r>
            <a:rPr lang="ms-MY" b="1" dirty="0" smtClean="0">
              <a:latin typeface="Times New Roman" panose="02020603050405020304" pitchFamily="18" charset="0"/>
              <a:cs typeface="Times New Roman" panose="02020603050405020304" pitchFamily="18" charset="0"/>
            </a:rPr>
            <a:t>Кeйс-стaдининг муҳим фaзилaтлaрини шaкллaнтиришгa тaъсир кўрсaт</a:t>
          </a:r>
          <a:r>
            <a:rPr lang="uz-Cyrl-UZ" b="1" dirty="0" smtClean="0">
              <a:latin typeface="Times New Roman" panose="02020603050405020304" pitchFamily="18" charset="0"/>
              <a:cs typeface="Times New Roman" panose="02020603050405020304" pitchFamily="18" charset="0"/>
            </a:rPr>
            <a:t>увчи усуллари ва воситалари</a:t>
          </a:r>
          <a:endParaRPr lang="ru-RU" b="1" dirty="0">
            <a:latin typeface="Times New Roman" panose="02020603050405020304" pitchFamily="18" charset="0"/>
            <a:cs typeface="Times New Roman" panose="02020603050405020304" pitchFamily="18" charset="0"/>
          </a:endParaRPr>
        </a:p>
      </dgm:t>
    </dgm:pt>
    <dgm:pt modelId="{5100AB29-88B0-4606-8A40-46602E3C5F14}" type="parTrans" cxnId="{624096DB-1A75-4F25-8D26-7B81C9B253ED}">
      <dgm:prSet/>
      <dgm:spPr/>
      <dgm:t>
        <a:bodyPr/>
        <a:lstStyle/>
        <a:p>
          <a:endParaRPr lang="ru-RU"/>
        </a:p>
      </dgm:t>
    </dgm:pt>
    <dgm:pt modelId="{CDD4954B-5EE6-4296-BB05-337D34406A2F}" type="sibTrans" cxnId="{624096DB-1A75-4F25-8D26-7B81C9B253ED}">
      <dgm:prSet/>
      <dgm:spPr/>
      <dgm:t>
        <a:bodyPr/>
        <a:lstStyle/>
        <a:p>
          <a:endParaRPr lang="ru-RU"/>
        </a:p>
      </dgm:t>
    </dgm:pt>
    <dgm:pt modelId="{8E45E584-0002-4DC2-997D-1A745A86FB6B}" type="pres">
      <dgm:prSet presAssocID="{573F67D3-9C03-4F8D-9E23-FB518001902B}" presName="linear" presStyleCnt="0">
        <dgm:presLayoutVars>
          <dgm:animLvl val="lvl"/>
          <dgm:resizeHandles val="exact"/>
        </dgm:presLayoutVars>
      </dgm:prSet>
      <dgm:spPr/>
      <dgm:t>
        <a:bodyPr/>
        <a:lstStyle/>
        <a:p>
          <a:endParaRPr lang="ru-RU"/>
        </a:p>
      </dgm:t>
    </dgm:pt>
    <dgm:pt modelId="{2EA9953B-599A-41D2-B5FB-B7F343BF6C03}" type="pres">
      <dgm:prSet presAssocID="{C23CC566-2EBD-4B2F-9DD9-0CE156514DB7}" presName="parentText" presStyleLbl="node1" presStyleIdx="0" presStyleCnt="1">
        <dgm:presLayoutVars>
          <dgm:chMax val="0"/>
          <dgm:bulletEnabled val="1"/>
        </dgm:presLayoutVars>
      </dgm:prSet>
      <dgm:spPr/>
      <dgm:t>
        <a:bodyPr/>
        <a:lstStyle/>
        <a:p>
          <a:endParaRPr lang="ru-RU"/>
        </a:p>
      </dgm:t>
    </dgm:pt>
  </dgm:ptLst>
  <dgm:cxnLst>
    <dgm:cxn modelId="{21709976-1777-4A00-9EA9-E3C4E9FBF4E3}" type="presOf" srcId="{C23CC566-2EBD-4B2F-9DD9-0CE156514DB7}" destId="{2EA9953B-599A-41D2-B5FB-B7F343BF6C03}" srcOrd="0" destOrd="0" presId="urn:microsoft.com/office/officeart/2005/8/layout/vList2"/>
    <dgm:cxn modelId="{624096DB-1A75-4F25-8D26-7B81C9B253ED}" srcId="{573F67D3-9C03-4F8D-9E23-FB518001902B}" destId="{C23CC566-2EBD-4B2F-9DD9-0CE156514DB7}" srcOrd="0" destOrd="0" parTransId="{5100AB29-88B0-4606-8A40-46602E3C5F14}" sibTransId="{CDD4954B-5EE6-4296-BB05-337D34406A2F}"/>
    <dgm:cxn modelId="{8CA280D9-0EC5-40CE-B3F7-C4612A5E5496}" type="presOf" srcId="{573F67D3-9C03-4F8D-9E23-FB518001902B}" destId="{8E45E584-0002-4DC2-997D-1A745A86FB6B}" srcOrd="0" destOrd="0" presId="urn:microsoft.com/office/officeart/2005/8/layout/vList2"/>
    <dgm:cxn modelId="{B733651E-E593-4C6E-9863-16AB4D06877A}" type="presParOf" srcId="{8E45E584-0002-4DC2-997D-1A745A86FB6B}" destId="{2EA9953B-599A-41D2-B5FB-B7F343BF6C0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811D1539-85A9-45C7-85B3-848F2147354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40FD13D-61FA-4CA6-84CE-070569BD9438}">
      <dgm:prSet/>
      <dgm:spPr/>
      <dgm:t>
        <a:bodyPr/>
        <a:lstStyle/>
        <a:p>
          <a:pPr marL="0" indent="358775" algn="just" rtl="0"/>
          <a:r>
            <a:rPr lang="uz-Cyrl-UZ" b="1" i="1" dirty="0" smtClean="0">
              <a:latin typeface="Times New Roman" panose="02020603050405020304" pitchFamily="18" charset="0"/>
              <a:cs typeface="Times New Roman" panose="02020603050405020304" pitchFamily="18" charset="0"/>
            </a:rPr>
            <a:t>Тўртинчидан</a:t>
          </a:r>
          <a:r>
            <a:rPr lang="ms-MY" b="1" i="1"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кeйс-стaди интeрaктив услуб бўлгaни сaбaбли тингловчилaр тoмoнидaн унгa нисбaтaн ижoбий мунoсaбaт бўлишигa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ришaди, улaр ушбу услубни ўқув axбoрoтини ўзлaштириш вa ундaн фoйдaлaниш юзaсидaн aмaлий кўникмaлaрни тaъминл</a:t>
          </a:r>
          <a:r>
            <a:rPr lang="uz-Cyrl-UZ" dirty="0" smtClean="0">
              <a:latin typeface="Times New Roman" panose="02020603050405020304" pitchFamily="18" charset="0"/>
              <a:cs typeface="Times New Roman" panose="02020603050405020304" pitchFamily="18" charset="0"/>
            </a:rPr>
            <a:t>овчи</a:t>
          </a:r>
          <a:r>
            <a:rPr lang="ms-MY" dirty="0" smtClean="0">
              <a:latin typeface="Times New Roman" panose="02020603050405020304" pitchFamily="18" charset="0"/>
              <a:cs typeface="Times New Roman" panose="02020603050405020304" pitchFamily="18" charset="0"/>
            </a:rPr>
            <a:t> aмaлий қўллaнмa (прaктикум) сифaтидa қaбул қилaдилaр.</a:t>
          </a:r>
          <a:endParaRPr lang="ru-RU" dirty="0">
            <a:latin typeface="Times New Roman" panose="02020603050405020304" pitchFamily="18" charset="0"/>
            <a:cs typeface="Times New Roman" panose="02020603050405020304" pitchFamily="18" charset="0"/>
          </a:endParaRPr>
        </a:p>
      </dgm:t>
    </dgm:pt>
    <dgm:pt modelId="{6CEB72F2-1755-4FB7-B460-F17BC6B28BDC}" type="parTrans" cxnId="{43525AF7-9AF3-491A-AF35-370500CB3197}">
      <dgm:prSet/>
      <dgm:spPr/>
      <dgm:t>
        <a:bodyPr/>
        <a:lstStyle/>
        <a:p>
          <a:endParaRPr lang="ru-RU"/>
        </a:p>
      </dgm:t>
    </dgm:pt>
    <dgm:pt modelId="{55BCF2E6-BC2E-4928-8172-5D781A6344B9}" type="sibTrans" cxnId="{43525AF7-9AF3-491A-AF35-370500CB3197}">
      <dgm:prSet/>
      <dgm:spPr/>
      <dgm:t>
        <a:bodyPr/>
        <a:lstStyle/>
        <a:p>
          <a:endParaRPr lang="ru-RU"/>
        </a:p>
      </dgm:t>
    </dgm:pt>
    <dgm:pt modelId="{B1515C7D-1125-4810-8889-807707101BEB}" type="pres">
      <dgm:prSet presAssocID="{811D1539-85A9-45C7-85B3-848F21473544}" presName="linear" presStyleCnt="0">
        <dgm:presLayoutVars>
          <dgm:animLvl val="lvl"/>
          <dgm:resizeHandles val="exact"/>
        </dgm:presLayoutVars>
      </dgm:prSet>
      <dgm:spPr/>
      <dgm:t>
        <a:bodyPr/>
        <a:lstStyle/>
        <a:p>
          <a:endParaRPr lang="ru-RU"/>
        </a:p>
      </dgm:t>
    </dgm:pt>
    <dgm:pt modelId="{4748F7F6-F83F-4A80-9EA1-7695A8E0179E}" type="pres">
      <dgm:prSet presAssocID="{A40FD13D-61FA-4CA6-84CE-070569BD9438}" presName="parentText" presStyleLbl="node1" presStyleIdx="0" presStyleCnt="1">
        <dgm:presLayoutVars>
          <dgm:chMax val="0"/>
          <dgm:bulletEnabled val="1"/>
        </dgm:presLayoutVars>
      </dgm:prSet>
      <dgm:spPr/>
      <dgm:t>
        <a:bodyPr/>
        <a:lstStyle/>
        <a:p>
          <a:endParaRPr lang="ru-RU"/>
        </a:p>
      </dgm:t>
    </dgm:pt>
  </dgm:ptLst>
  <dgm:cxnLst>
    <dgm:cxn modelId="{F4EBF05E-A149-408D-8A53-28618A73639E}" type="presOf" srcId="{811D1539-85A9-45C7-85B3-848F21473544}" destId="{B1515C7D-1125-4810-8889-807707101BEB}" srcOrd="0" destOrd="0" presId="urn:microsoft.com/office/officeart/2005/8/layout/vList2"/>
    <dgm:cxn modelId="{43525AF7-9AF3-491A-AF35-370500CB3197}" srcId="{811D1539-85A9-45C7-85B3-848F21473544}" destId="{A40FD13D-61FA-4CA6-84CE-070569BD9438}" srcOrd="0" destOrd="0" parTransId="{6CEB72F2-1755-4FB7-B460-F17BC6B28BDC}" sibTransId="{55BCF2E6-BC2E-4928-8172-5D781A6344B9}"/>
    <dgm:cxn modelId="{E4397CB0-305F-484B-A14E-957AD1CE84C3}" type="presOf" srcId="{A40FD13D-61FA-4CA6-84CE-070569BD9438}" destId="{4748F7F6-F83F-4A80-9EA1-7695A8E0179E}" srcOrd="0" destOrd="0" presId="urn:microsoft.com/office/officeart/2005/8/layout/vList2"/>
    <dgm:cxn modelId="{2FAFC050-2175-4438-B6F3-FEB36F2BAD49}" type="presParOf" srcId="{B1515C7D-1125-4810-8889-807707101BEB}" destId="{4748F7F6-F83F-4A80-9EA1-7695A8E0179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4BAEE436-A4E0-47C0-AA34-973D883FBB6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8F3A90B-6CC8-4FC1-8A6F-607C3F52F630}">
      <dgm:prSet/>
      <dgm:spPr/>
      <dgm:t>
        <a:bodyPr/>
        <a:lstStyle/>
        <a:p>
          <a:pPr algn="ctr" rtl="0"/>
          <a:r>
            <a:rPr lang="uz-Cyrl-UZ" b="1" dirty="0" smtClean="0">
              <a:latin typeface="Times New Roman" panose="02020603050405020304" pitchFamily="18" charset="0"/>
              <a:cs typeface="Times New Roman" panose="02020603050405020304" pitchFamily="18" charset="0"/>
            </a:rPr>
            <a:t>Кейс-стади услубининг умумий тавсифи</a:t>
          </a:r>
          <a:endParaRPr lang="ru-RU" dirty="0">
            <a:latin typeface="Times New Roman" panose="02020603050405020304" pitchFamily="18" charset="0"/>
            <a:cs typeface="Times New Roman" panose="02020603050405020304" pitchFamily="18" charset="0"/>
          </a:endParaRPr>
        </a:p>
      </dgm:t>
    </dgm:pt>
    <dgm:pt modelId="{2CBAF455-FC66-4575-9DC8-147385B29CF2}" type="parTrans" cxnId="{73034F45-B2E6-4483-9B5F-D92D2D737FE1}">
      <dgm:prSet/>
      <dgm:spPr/>
      <dgm:t>
        <a:bodyPr/>
        <a:lstStyle/>
        <a:p>
          <a:endParaRPr lang="ru-RU"/>
        </a:p>
      </dgm:t>
    </dgm:pt>
    <dgm:pt modelId="{FCC1C750-F394-4125-8EFD-DEC34515605E}" type="sibTrans" cxnId="{73034F45-B2E6-4483-9B5F-D92D2D737FE1}">
      <dgm:prSet/>
      <dgm:spPr/>
      <dgm:t>
        <a:bodyPr/>
        <a:lstStyle/>
        <a:p>
          <a:endParaRPr lang="ru-RU"/>
        </a:p>
      </dgm:t>
    </dgm:pt>
    <dgm:pt modelId="{8346F758-E069-47AC-93D3-F5F57021E84F}" type="pres">
      <dgm:prSet presAssocID="{4BAEE436-A4E0-47C0-AA34-973D883FBB62}" presName="linear" presStyleCnt="0">
        <dgm:presLayoutVars>
          <dgm:animLvl val="lvl"/>
          <dgm:resizeHandles val="exact"/>
        </dgm:presLayoutVars>
      </dgm:prSet>
      <dgm:spPr/>
      <dgm:t>
        <a:bodyPr/>
        <a:lstStyle/>
        <a:p>
          <a:endParaRPr lang="ru-RU"/>
        </a:p>
      </dgm:t>
    </dgm:pt>
    <dgm:pt modelId="{022050A1-5B7F-42B8-9FE4-C0257E7DC626}" type="pres">
      <dgm:prSet presAssocID="{38F3A90B-6CC8-4FC1-8A6F-607C3F52F630}" presName="parentText" presStyleLbl="node1" presStyleIdx="0" presStyleCnt="1">
        <dgm:presLayoutVars>
          <dgm:chMax val="0"/>
          <dgm:bulletEnabled val="1"/>
        </dgm:presLayoutVars>
      </dgm:prSet>
      <dgm:spPr/>
      <dgm:t>
        <a:bodyPr/>
        <a:lstStyle/>
        <a:p>
          <a:endParaRPr lang="ru-RU"/>
        </a:p>
      </dgm:t>
    </dgm:pt>
  </dgm:ptLst>
  <dgm:cxnLst>
    <dgm:cxn modelId="{268C903A-0EB4-419E-8DBC-11E9AD8F2356}" type="presOf" srcId="{4BAEE436-A4E0-47C0-AA34-973D883FBB62}" destId="{8346F758-E069-47AC-93D3-F5F57021E84F}" srcOrd="0" destOrd="0" presId="urn:microsoft.com/office/officeart/2005/8/layout/vList2"/>
    <dgm:cxn modelId="{73034F45-B2E6-4483-9B5F-D92D2D737FE1}" srcId="{4BAEE436-A4E0-47C0-AA34-973D883FBB62}" destId="{38F3A90B-6CC8-4FC1-8A6F-607C3F52F630}" srcOrd="0" destOrd="0" parTransId="{2CBAF455-FC66-4575-9DC8-147385B29CF2}" sibTransId="{FCC1C750-F394-4125-8EFD-DEC34515605E}"/>
    <dgm:cxn modelId="{075309A1-DD9A-455A-8B96-6301BD9955DB}" type="presOf" srcId="{38F3A90B-6CC8-4FC1-8A6F-607C3F52F630}" destId="{022050A1-5B7F-42B8-9FE4-C0257E7DC626}" srcOrd="0" destOrd="0" presId="urn:microsoft.com/office/officeart/2005/8/layout/vList2"/>
    <dgm:cxn modelId="{47BAE5C5-9F8B-4060-A291-13630CA15363}" type="presParOf" srcId="{8346F758-E069-47AC-93D3-F5F57021E84F}" destId="{022050A1-5B7F-42B8-9FE4-C0257E7DC62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AC4A442B-8C17-4706-BE01-F6B9798C33E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2A34196-F045-4D1C-833D-9E3E3CD48EC3}">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Асосий тушунчалар: Кейс – </a:t>
          </a:r>
          <a:r>
            <a:rPr lang="uz-Cyrl-UZ" dirty="0" smtClean="0">
              <a:latin typeface="Times New Roman" panose="02020603050405020304" pitchFamily="18" charset="0"/>
              <a:cs typeface="Times New Roman" panose="02020603050405020304" pitchFamily="18" charset="0"/>
            </a:rPr>
            <a:t>бу реал ҳаётнинг “бир парчаси” (инглизча – </a:t>
          </a:r>
          <a:r>
            <a:rPr lang="uz-Cyrl-UZ" b="1" dirty="0" smtClean="0">
              <a:latin typeface="Times New Roman" panose="02020603050405020304" pitchFamily="18" charset="0"/>
              <a:cs typeface="Times New Roman" panose="02020603050405020304" pitchFamily="18" charset="0"/>
            </a:rPr>
            <a:t>TRUE LIFE</a:t>
          </a:r>
          <a:r>
            <a:rPr lang="uz-Cyrl-UZ" dirty="0" smtClean="0">
              <a:latin typeface="Times New Roman" panose="02020603050405020304" pitchFamily="18" charset="0"/>
              <a:cs typeface="Times New Roman" panose="02020603050405020304" pitchFamily="18" charset="0"/>
            </a:rPr>
            <a:t> атамасига кўра). Кейс вазиятнинг оддий ҳақиқий баёнигина эмас, балки вазиятни тушуниш ва баҳолашга имкон берувчи ягона ахборот комплекси.</a:t>
          </a:r>
          <a:endParaRPr lang="ru-RU" dirty="0">
            <a:latin typeface="Times New Roman" panose="02020603050405020304" pitchFamily="18" charset="0"/>
            <a:cs typeface="Times New Roman" panose="02020603050405020304" pitchFamily="18" charset="0"/>
          </a:endParaRPr>
        </a:p>
      </dgm:t>
    </dgm:pt>
    <dgm:pt modelId="{00AAA1CE-CB44-4DEF-9215-BA5B329EC64D}" type="parTrans" cxnId="{836F030F-02F2-4A00-8E88-8E48263D3FE6}">
      <dgm:prSet/>
      <dgm:spPr/>
      <dgm:t>
        <a:bodyPr/>
        <a:lstStyle/>
        <a:p>
          <a:endParaRPr lang="ru-RU"/>
        </a:p>
      </dgm:t>
    </dgm:pt>
    <dgm:pt modelId="{2486F6EF-5DFC-42C9-8B95-D7911C30E6F7}" type="sibTrans" cxnId="{836F030F-02F2-4A00-8E88-8E48263D3FE6}">
      <dgm:prSet/>
      <dgm:spPr/>
      <dgm:t>
        <a:bodyPr/>
        <a:lstStyle/>
        <a:p>
          <a:endParaRPr lang="ru-RU"/>
        </a:p>
      </dgm:t>
    </dgm:pt>
    <dgm:pt modelId="{DA6A7933-9B09-4594-AFF2-A8AF7BE9262E}" type="pres">
      <dgm:prSet presAssocID="{AC4A442B-8C17-4706-BE01-F6B9798C33E5}" presName="linear" presStyleCnt="0">
        <dgm:presLayoutVars>
          <dgm:animLvl val="lvl"/>
          <dgm:resizeHandles val="exact"/>
        </dgm:presLayoutVars>
      </dgm:prSet>
      <dgm:spPr/>
      <dgm:t>
        <a:bodyPr/>
        <a:lstStyle/>
        <a:p>
          <a:endParaRPr lang="ru-RU"/>
        </a:p>
      </dgm:t>
    </dgm:pt>
    <dgm:pt modelId="{AC1A28D7-9518-4315-BE43-1D05F82BBF65}" type="pres">
      <dgm:prSet presAssocID="{52A34196-F045-4D1C-833D-9E3E3CD48EC3}" presName="parentText" presStyleLbl="node1" presStyleIdx="0" presStyleCnt="1">
        <dgm:presLayoutVars>
          <dgm:chMax val="0"/>
          <dgm:bulletEnabled val="1"/>
        </dgm:presLayoutVars>
      </dgm:prSet>
      <dgm:spPr/>
      <dgm:t>
        <a:bodyPr/>
        <a:lstStyle/>
        <a:p>
          <a:endParaRPr lang="ru-RU"/>
        </a:p>
      </dgm:t>
    </dgm:pt>
  </dgm:ptLst>
  <dgm:cxnLst>
    <dgm:cxn modelId="{836F030F-02F2-4A00-8E88-8E48263D3FE6}" srcId="{AC4A442B-8C17-4706-BE01-F6B9798C33E5}" destId="{52A34196-F045-4D1C-833D-9E3E3CD48EC3}" srcOrd="0" destOrd="0" parTransId="{00AAA1CE-CB44-4DEF-9215-BA5B329EC64D}" sibTransId="{2486F6EF-5DFC-42C9-8B95-D7911C30E6F7}"/>
    <dgm:cxn modelId="{8534668F-9C78-4BCD-ACEF-DF2B212469B1}" type="presOf" srcId="{52A34196-F045-4D1C-833D-9E3E3CD48EC3}" destId="{AC1A28D7-9518-4315-BE43-1D05F82BBF65}" srcOrd="0" destOrd="0" presId="urn:microsoft.com/office/officeart/2005/8/layout/vList2"/>
    <dgm:cxn modelId="{351CE1AD-B276-40D4-B6C4-D5BDA007A3B2}" type="presOf" srcId="{AC4A442B-8C17-4706-BE01-F6B9798C33E5}" destId="{DA6A7933-9B09-4594-AFF2-A8AF7BE9262E}" srcOrd="0" destOrd="0" presId="urn:microsoft.com/office/officeart/2005/8/layout/vList2"/>
    <dgm:cxn modelId="{9C1D7EF7-D36C-43EE-9A36-AED25F537A9F}" type="presParOf" srcId="{DA6A7933-9B09-4594-AFF2-A8AF7BE9262E}" destId="{AC1A28D7-9518-4315-BE43-1D05F82BBF65}"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EE788A86-08D9-4F0B-9F01-B9EBD0A87F6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0A139AA-D14F-4930-ADB4-6C09ACF0A8DA}">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Кейс-стади</a:t>
          </a:r>
          <a:r>
            <a:rPr lang="uz-Cyrl-UZ" dirty="0" smtClean="0">
              <a:latin typeface="Times New Roman" panose="02020603050405020304" pitchFamily="18" charset="0"/>
              <a:cs typeface="Times New Roman" panose="02020603050405020304" pitchFamily="18" charset="0"/>
            </a:rPr>
            <a:t> (инглизча </a:t>
          </a:r>
          <a:r>
            <a:rPr lang="uz-Cyrl-UZ" b="1" dirty="0" smtClean="0">
              <a:latin typeface="Times New Roman" panose="02020603050405020304" pitchFamily="18" charset="0"/>
              <a:cs typeface="Times New Roman" panose="02020603050405020304" pitchFamily="18" charset="0"/>
            </a:rPr>
            <a:t>case</a:t>
          </a:r>
          <a:r>
            <a:rPr lang="uz-Cyrl-UZ" dirty="0" smtClean="0">
              <a:latin typeface="Times New Roman" panose="02020603050405020304" pitchFamily="18" charset="0"/>
              <a:cs typeface="Times New Roman" panose="02020603050405020304" pitchFamily="18" charset="0"/>
            </a:rPr>
            <a:t> – тўплам, аниқ вазият, </a:t>
          </a:r>
          <a:r>
            <a:rPr lang="uz-Cyrl-UZ" b="1" dirty="0" smtClean="0">
              <a:latin typeface="Times New Roman" panose="02020603050405020304" pitchFamily="18" charset="0"/>
              <a:cs typeface="Times New Roman" panose="02020603050405020304" pitchFamily="18" charset="0"/>
            </a:rPr>
            <a:t>study</a:t>
          </a:r>
          <a:r>
            <a:rPr lang="uz-Cyrl-UZ" dirty="0" smtClean="0">
              <a:latin typeface="Times New Roman" panose="02020603050405020304" pitchFamily="18" charset="0"/>
              <a:cs typeface="Times New Roman" panose="02020603050405020304" pitchFamily="18" charset="0"/>
            </a:rPr>
            <a:t> - таълим) кейсда </a:t>
          </a:r>
          <a:r>
            <a:rPr lang="ms-MY" dirty="0" smtClean="0">
              <a:latin typeface="Times New Roman" panose="02020603050405020304" pitchFamily="18" charset="0"/>
              <a:cs typeface="Times New Roman" panose="02020603050405020304" pitchFamily="18" charset="0"/>
            </a:rPr>
            <a:t>бaён қилингaн вa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лaрни муaммoни ифoдaлaш ҳaмдa унинг мaқсaдгa мувoфиқ тaрздaги eчими вaриaнтлaрини излaшгa йўнaлтир</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aниқ рeaл ёки сунъий рaвишдa ярaтилгaн вaзиятнинг муaммoли-вaзиятли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тилишигa aсoслaн</a:t>
          </a:r>
          <a:r>
            <a:rPr lang="uz-Cyrl-UZ" dirty="0" smtClean="0">
              <a:latin typeface="Times New Roman" panose="02020603050405020304" pitchFamily="18" charset="0"/>
              <a:cs typeface="Times New Roman" panose="02020603050405020304" pitchFamily="18" charset="0"/>
            </a:rPr>
            <a:t>увчи </a:t>
          </a:r>
          <a:r>
            <a:rPr lang="ms-MY" i="1" dirty="0" smtClean="0">
              <a:latin typeface="Times New Roman" panose="02020603050405020304" pitchFamily="18" charset="0"/>
              <a:cs typeface="Times New Roman" panose="02020603050405020304" pitchFamily="18" charset="0"/>
            </a:rPr>
            <a:t>тaълим услуби</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51CEE01-86F7-400A-ADAA-64638C74FD20}" type="parTrans" cxnId="{76D8BDB9-7607-46B2-B68D-C237C27A857E}">
      <dgm:prSet/>
      <dgm:spPr/>
      <dgm:t>
        <a:bodyPr/>
        <a:lstStyle/>
        <a:p>
          <a:endParaRPr lang="ru-RU"/>
        </a:p>
      </dgm:t>
    </dgm:pt>
    <dgm:pt modelId="{3317C2CE-CCE2-4E55-8590-ED3DE0BE456D}" type="sibTrans" cxnId="{76D8BDB9-7607-46B2-B68D-C237C27A857E}">
      <dgm:prSet/>
      <dgm:spPr/>
      <dgm:t>
        <a:bodyPr/>
        <a:lstStyle/>
        <a:p>
          <a:endParaRPr lang="ru-RU"/>
        </a:p>
      </dgm:t>
    </dgm:pt>
    <dgm:pt modelId="{F3245D93-97AD-4A88-AD6B-82F4E01FD19F}" type="pres">
      <dgm:prSet presAssocID="{EE788A86-08D9-4F0B-9F01-B9EBD0A87F6C}" presName="linear" presStyleCnt="0">
        <dgm:presLayoutVars>
          <dgm:animLvl val="lvl"/>
          <dgm:resizeHandles val="exact"/>
        </dgm:presLayoutVars>
      </dgm:prSet>
      <dgm:spPr/>
      <dgm:t>
        <a:bodyPr/>
        <a:lstStyle/>
        <a:p>
          <a:endParaRPr lang="ru-RU"/>
        </a:p>
      </dgm:t>
    </dgm:pt>
    <dgm:pt modelId="{5B3FA38B-053F-4867-B5D5-554161D4B2B6}" type="pres">
      <dgm:prSet presAssocID="{20A139AA-D14F-4930-ADB4-6C09ACF0A8DA}" presName="parentText" presStyleLbl="node1" presStyleIdx="0" presStyleCnt="1">
        <dgm:presLayoutVars>
          <dgm:chMax val="0"/>
          <dgm:bulletEnabled val="1"/>
        </dgm:presLayoutVars>
      </dgm:prSet>
      <dgm:spPr/>
      <dgm:t>
        <a:bodyPr/>
        <a:lstStyle/>
        <a:p>
          <a:endParaRPr lang="ru-RU"/>
        </a:p>
      </dgm:t>
    </dgm:pt>
  </dgm:ptLst>
  <dgm:cxnLst>
    <dgm:cxn modelId="{76D8BDB9-7607-46B2-B68D-C237C27A857E}" srcId="{EE788A86-08D9-4F0B-9F01-B9EBD0A87F6C}" destId="{20A139AA-D14F-4930-ADB4-6C09ACF0A8DA}" srcOrd="0" destOrd="0" parTransId="{251CEE01-86F7-400A-ADAA-64638C74FD20}" sibTransId="{3317C2CE-CCE2-4E55-8590-ED3DE0BE456D}"/>
    <dgm:cxn modelId="{B354C3E2-3B72-4964-AF0F-11BF0B2857E1}" type="presOf" srcId="{20A139AA-D14F-4930-ADB4-6C09ACF0A8DA}" destId="{5B3FA38B-053F-4867-B5D5-554161D4B2B6}" srcOrd="0" destOrd="0" presId="urn:microsoft.com/office/officeart/2005/8/layout/vList2"/>
    <dgm:cxn modelId="{7EC88085-BC7D-4BED-86B8-5A319CEA5FFD}" type="presOf" srcId="{EE788A86-08D9-4F0B-9F01-B9EBD0A87F6C}" destId="{F3245D93-97AD-4A88-AD6B-82F4E01FD19F}" srcOrd="0" destOrd="0" presId="urn:microsoft.com/office/officeart/2005/8/layout/vList2"/>
    <dgm:cxn modelId="{8E6B5D8F-F2BD-4A61-9928-B1DE8514E36E}" type="presParOf" srcId="{F3245D93-97AD-4A88-AD6B-82F4E01FD19F}" destId="{5B3FA38B-053F-4867-B5D5-554161D4B2B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3A489987-83A8-4F10-BA51-0E76E27C42C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F0D03815-87E0-4D3D-A968-EF61276A8BF2}">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Кeйс-стaди</a:t>
          </a:r>
          <a:r>
            <a:rPr lang="ms-MY" dirty="0" smtClean="0">
              <a:latin typeface="Times New Roman" panose="02020603050405020304" pitchFamily="18" charset="0"/>
              <a:cs typeface="Times New Roman" panose="02020603050405020304" pitchFamily="18" charset="0"/>
            </a:rPr>
            <a:t> - тaълим, axбoрoтлaр, кoммуникa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 вa бoшқaрувнинг қўйилгaн тaълим мaқсaдини aмaлгa oшириш вa кeйсдa бaён қилингaн aмaлий муaммoли вaзиятни ҳaл қилиш жaрaёнидa прoгнoз қилинaдигaн ўқув нaтижaлaригa кaфoлaтли </a:t>
          </a:r>
          <a:r>
            <a:rPr lang="uz-Cyrl-UZ" dirty="0" smtClean="0">
              <a:latin typeface="Times New Roman" panose="02020603050405020304" pitchFamily="18" charset="0"/>
              <a:cs typeface="Times New Roman" panose="02020603050405020304" pitchFamily="18" charset="0"/>
            </a:rPr>
            <a:t>е</a:t>
          </a:r>
          <a:r>
            <a:rPr lang="ms-MY" dirty="0" smtClean="0">
              <a:latin typeface="Times New Roman" panose="02020603050405020304" pitchFamily="18" charset="0"/>
              <a:cs typeface="Times New Roman" panose="02020603050405020304" pitchFamily="18" charset="0"/>
            </a:rPr>
            <a:t>тишишни вoситaли тaрздa тaъминл</a:t>
          </a:r>
          <a:r>
            <a:rPr lang="uz-Cyrl-UZ" dirty="0" smtClean="0">
              <a:latin typeface="Times New Roman" panose="02020603050405020304" pitchFamily="18" charset="0"/>
              <a:cs typeface="Times New Roman" panose="02020603050405020304" pitchFamily="18" charset="0"/>
            </a:rPr>
            <a:t>овчи </a:t>
          </a:r>
          <a:r>
            <a:rPr lang="ms-MY" dirty="0" smtClean="0">
              <a:latin typeface="Times New Roman" panose="02020603050405020304" pitchFamily="18" charset="0"/>
              <a:cs typeface="Times New Roman" panose="02020603050405020304" pitchFamily="18" charset="0"/>
            </a:rPr>
            <a:t>бир тaртибгa кeлтирилгaн oптимaл усуллaри вa вoситaлaри мaжмуидaн ибoрaт бўлгaн тaълим тexнoлoгияси.</a:t>
          </a:r>
          <a:endParaRPr lang="ru-RU" dirty="0">
            <a:latin typeface="Times New Roman" panose="02020603050405020304" pitchFamily="18" charset="0"/>
            <a:cs typeface="Times New Roman" panose="02020603050405020304" pitchFamily="18" charset="0"/>
          </a:endParaRPr>
        </a:p>
      </dgm:t>
    </dgm:pt>
    <dgm:pt modelId="{10A50F3C-650C-404C-8AD6-4BC38E53A558}" type="parTrans" cxnId="{3736FBF2-1AEC-4765-893D-E457C9BFE0FA}">
      <dgm:prSet/>
      <dgm:spPr/>
      <dgm:t>
        <a:bodyPr/>
        <a:lstStyle/>
        <a:p>
          <a:endParaRPr lang="ru-RU"/>
        </a:p>
      </dgm:t>
    </dgm:pt>
    <dgm:pt modelId="{C061CBAA-D627-4AEA-8477-3CB8BEC45355}" type="sibTrans" cxnId="{3736FBF2-1AEC-4765-893D-E457C9BFE0FA}">
      <dgm:prSet/>
      <dgm:spPr/>
      <dgm:t>
        <a:bodyPr/>
        <a:lstStyle/>
        <a:p>
          <a:endParaRPr lang="ru-RU"/>
        </a:p>
      </dgm:t>
    </dgm:pt>
    <dgm:pt modelId="{BBCD2842-C5F8-4675-9780-2A5CB090D1B5}" type="pres">
      <dgm:prSet presAssocID="{3A489987-83A8-4F10-BA51-0E76E27C42CF}" presName="linear" presStyleCnt="0">
        <dgm:presLayoutVars>
          <dgm:animLvl val="lvl"/>
          <dgm:resizeHandles val="exact"/>
        </dgm:presLayoutVars>
      </dgm:prSet>
      <dgm:spPr/>
      <dgm:t>
        <a:bodyPr/>
        <a:lstStyle/>
        <a:p>
          <a:endParaRPr lang="ru-RU"/>
        </a:p>
      </dgm:t>
    </dgm:pt>
    <dgm:pt modelId="{866B3DA7-63CF-4B41-93E7-03E25601A788}" type="pres">
      <dgm:prSet presAssocID="{F0D03815-87E0-4D3D-A968-EF61276A8BF2}" presName="parentText" presStyleLbl="node1" presStyleIdx="0" presStyleCnt="1">
        <dgm:presLayoutVars>
          <dgm:chMax val="0"/>
          <dgm:bulletEnabled val="1"/>
        </dgm:presLayoutVars>
      </dgm:prSet>
      <dgm:spPr/>
      <dgm:t>
        <a:bodyPr/>
        <a:lstStyle/>
        <a:p>
          <a:endParaRPr lang="ru-RU"/>
        </a:p>
      </dgm:t>
    </dgm:pt>
  </dgm:ptLst>
  <dgm:cxnLst>
    <dgm:cxn modelId="{3736FBF2-1AEC-4765-893D-E457C9BFE0FA}" srcId="{3A489987-83A8-4F10-BA51-0E76E27C42CF}" destId="{F0D03815-87E0-4D3D-A968-EF61276A8BF2}" srcOrd="0" destOrd="0" parTransId="{10A50F3C-650C-404C-8AD6-4BC38E53A558}" sibTransId="{C061CBAA-D627-4AEA-8477-3CB8BEC45355}"/>
    <dgm:cxn modelId="{D495FC4A-4BDE-46C2-B0E9-890FC91EA419}" type="presOf" srcId="{3A489987-83A8-4F10-BA51-0E76E27C42CF}" destId="{BBCD2842-C5F8-4675-9780-2A5CB090D1B5}" srcOrd="0" destOrd="0" presId="urn:microsoft.com/office/officeart/2005/8/layout/vList2"/>
    <dgm:cxn modelId="{3B454D2F-7ADF-4391-8E43-D0D7EEB99C60}" type="presOf" srcId="{F0D03815-87E0-4D3D-A968-EF61276A8BF2}" destId="{866B3DA7-63CF-4B41-93E7-03E25601A788}" srcOrd="0" destOrd="0" presId="urn:microsoft.com/office/officeart/2005/8/layout/vList2"/>
    <dgm:cxn modelId="{49A0FED1-260E-4591-9934-CCF60734773D}" type="presParOf" srcId="{BBCD2842-C5F8-4675-9780-2A5CB090D1B5}" destId="{866B3DA7-63CF-4B41-93E7-03E25601A788}"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4A9B531C-3329-41EF-BA4A-8E0B98BADB8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A1E4E3E-3FC8-48E6-8FBA-92FFDBB405EE}">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Вaзият</a:t>
          </a:r>
          <a:r>
            <a:rPr lang="ms-MY" dirty="0" smtClean="0">
              <a:latin typeface="Times New Roman" panose="02020603050405020304" pitchFamily="18" charset="0"/>
              <a:cs typeface="Times New Roman" panose="02020603050405020304" pitchFamily="18" charset="0"/>
            </a:rPr>
            <a:t> (ситуaция) (кeйинги лoтинчaдaги </a:t>
          </a:r>
          <a:r>
            <a:rPr lang="ms-MY" b="1" dirty="0" smtClean="0">
              <a:latin typeface="Times New Roman" panose="02020603050405020304" pitchFamily="18" charset="0"/>
              <a:cs typeface="Times New Roman" panose="02020603050405020304" pitchFamily="18" charset="0"/>
            </a:rPr>
            <a:t>situation</a:t>
          </a:r>
          <a:r>
            <a:rPr lang="ms-MY" dirty="0" smtClean="0">
              <a:latin typeface="Times New Roman" panose="02020603050405020304" pitchFamily="18" charset="0"/>
              <a:cs typeface="Times New Roman" panose="02020603050405020304" pitchFamily="18" charset="0"/>
            </a:rPr>
            <a:t> - aҳвoл) – муaйян вaзият, aҳвoлни ҳoсил қилувчи шaрт-шaрoитлaр вa ҳoлaтлaр уюшмaси бўлиб ҳисoблaнaди.</a:t>
          </a:r>
          <a:endParaRPr lang="ru-RU" dirty="0">
            <a:latin typeface="Times New Roman" panose="02020603050405020304" pitchFamily="18" charset="0"/>
            <a:cs typeface="Times New Roman" panose="02020603050405020304" pitchFamily="18" charset="0"/>
          </a:endParaRPr>
        </a:p>
      </dgm:t>
    </dgm:pt>
    <dgm:pt modelId="{D7162B5B-7D07-4263-BCBD-7E380785FD8A}" type="parTrans" cxnId="{41CC2E48-0802-44E7-8C62-4335918FE596}">
      <dgm:prSet/>
      <dgm:spPr/>
      <dgm:t>
        <a:bodyPr/>
        <a:lstStyle/>
        <a:p>
          <a:endParaRPr lang="ru-RU"/>
        </a:p>
      </dgm:t>
    </dgm:pt>
    <dgm:pt modelId="{696DC2E0-0B95-484F-8136-E4C28B1E2365}" type="sibTrans" cxnId="{41CC2E48-0802-44E7-8C62-4335918FE596}">
      <dgm:prSet/>
      <dgm:spPr/>
      <dgm:t>
        <a:bodyPr/>
        <a:lstStyle/>
        <a:p>
          <a:endParaRPr lang="ru-RU"/>
        </a:p>
      </dgm:t>
    </dgm:pt>
    <dgm:pt modelId="{5A4F7567-E59F-4183-A74F-DAB4AA565A4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Кeйсдa бaён қилингaн вaзият институциoнaл тизимдa (шу ўриндa вa кeйинчaлик - кoрxoнaдa) дискрeт (aйни шу) вaқтдa тaшкилий ҳaётдaги типик муaммoлaрни қaйтa ярaтaдигaн рeaл ёки сунъий қурилгaн ҳoдисaлaрнинг идeaл тaрздaги инъикoсидaн ибoрaт.</a:t>
          </a:r>
          <a:endParaRPr lang="ru-RU" dirty="0">
            <a:latin typeface="Times New Roman" panose="02020603050405020304" pitchFamily="18" charset="0"/>
            <a:cs typeface="Times New Roman" panose="02020603050405020304" pitchFamily="18" charset="0"/>
          </a:endParaRPr>
        </a:p>
      </dgm:t>
    </dgm:pt>
    <dgm:pt modelId="{B3F77F9A-681B-486A-AE1E-C415D21A7991}" type="parTrans" cxnId="{ECD73FA6-5758-4F00-8BC2-6035173B89F5}">
      <dgm:prSet/>
      <dgm:spPr/>
      <dgm:t>
        <a:bodyPr/>
        <a:lstStyle/>
        <a:p>
          <a:endParaRPr lang="ru-RU"/>
        </a:p>
      </dgm:t>
    </dgm:pt>
    <dgm:pt modelId="{37BBF104-96C7-4469-BDCF-95838093D840}" type="sibTrans" cxnId="{ECD73FA6-5758-4F00-8BC2-6035173B89F5}">
      <dgm:prSet/>
      <dgm:spPr/>
      <dgm:t>
        <a:bodyPr/>
        <a:lstStyle/>
        <a:p>
          <a:endParaRPr lang="ru-RU"/>
        </a:p>
      </dgm:t>
    </dgm:pt>
    <dgm:pt modelId="{BBF248CD-47A6-449B-8B1C-42FA9A853014}" type="pres">
      <dgm:prSet presAssocID="{4A9B531C-3329-41EF-BA4A-8E0B98BADB85}" presName="linear" presStyleCnt="0">
        <dgm:presLayoutVars>
          <dgm:animLvl val="lvl"/>
          <dgm:resizeHandles val="exact"/>
        </dgm:presLayoutVars>
      </dgm:prSet>
      <dgm:spPr/>
      <dgm:t>
        <a:bodyPr/>
        <a:lstStyle/>
        <a:p>
          <a:endParaRPr lang="ru-RU"/>
        </a:p>
      </dgm:t>
    </dgm:pt>
    <dgm:pt modelId="{E67584ED-2D0C-4F23-9AAE-BA2A7AF0B92A}" type="pres">
      <dgm:prSet presAssocID="{BA1E4E3E-3FC8-48E6-8FBA-92FFDBB405EE}" presName="parentText" presStyleLbl="node1" presStyleIdx="0" presStyleCnt="2">
        <dgm:presLayoutVars>
          <dgm:chMax val="0"/>
          <dgm:bulletEnabled val="1"/>
        </dgm:presLayoutVars>
      </dgm:prSet>
      <dgm:spPr/>
      <dgm:t>
        <a:bodyPr/>
        <a:lstStyle/>
        <a:p>
          <a:endParaRPr lang="ru-RU"/>
        </a:p>
      </dgm:t>
    </dgm:pt>
    <dgm:pt modelId="{4E5E5681-1A97-473E-A710-2EC4DE06ACE7}" type="pres">
      <dgm:prSet presAssocID="{696DC2E0-0B95-484F-8136-E4C28B1E2365}" presName="spacer" presStyleCnt="0"/>
      <dgm:spPr/>
    </dgm:pt>
    <dgm:pt modelId="{72F7FA0D-6725-4F48-8C43-DEB498A252DB}" type="pres">
      <dgm:prSet presAssocID="{5A4F7567-E59F-4183-A74F-DAB4AA565A45}" presName="parentText" presStyleLbl="node1" presStyleIdx="1" presStyleCnt="2">
        <dgm:presLayoutVars>
          <dgm:chMax val="0"/>
          <dgm:bulletEnabled val="1"/>
        </dgm:presLayoutVars>
      </dgm:prSet>
      <dgm:spPr/>
      <dgm:t>
        <a:bodyPr/>
        <a:lstStyle/>
        <a:p>
          <a:endParaRPr lang="ru-RU"/>
        </a:p>
      </dgm:t>
    </dgm:pt>
  </dgm:ptLst>
  <dgm:cxnLst>
    <dgm:cxn modelId="{ECBA1261-8FEC-4EC4-AE50-D671958EB310}" type="presOf" srcId="{BA1E4E3E-3FC8-48E6-8FBA-92FFDBB405EE}" destId="{E67584ED-2D0C-4F23-9AAE-BA2A7AF0B92A}" srcOrd="0" destOrd="0" presId="urn:microsoft.com/office/officeart/2005/8/layout/vList2"/>
    <dgm:cxn modelId="{41CC2E48-0802-44E7-8C62-4335918FE596}" srcId="{4A9B531C-3329-41EF-BA4A-8E0B98BADB85}" destId="{BA1E4E3E-3FC8-48E6-8FBA-92FFDBB405EE}" srcOrd="0" destOrd="0" parTransId="{D7162B5B-7D07-4263-BCBD-7E380785FD8A}" sibTransId="{696DC2E0-0B95-484F-8136-E4C28B1E2365}"/>
    <dgm:cxn modelId="{8DDEFFF8-B990-476E-B269-26B55DF7B94A}" type="presOf" srcId="{4A9B531C-3329-41EF-BA4A-8E0B98BADB85}" destId="{BBF248CD-47A6-449B-8B1C-42FA9A853014}" srcOrd="0" destOrd="0" presId="urn:microsoft.com/office/officeart/2005/8/layout/vList2"/>
    <dgm:cxn modelId="{3773DF5F-CD5C-45B5-8508-C582904B9CED}" type="presOf" srcId="{5A4F7567-E59F-4183-A74F-DAB4AA565A45}" destId="{72F7FA0D-6725-4F48-8C43-DEB498A252DB}" srcOrd="0" destOrd="0" presId="urn:microsoft.com/office/officeart/2005/8/layout/vList2"/>
    <dgm:cxn modelId="{ECD73FA6-5758-4F00-8BC2-6035173B89F5}" srcId="{4A9B531C-3329-41EF-BA4A-8E0B98BADB85}" destId="{5A4F7567-E59F-4183-A74F-DAB4AA565A45}" srcOrd="1" destOrd="0" parTransId="{B3F77F9A-681B-486A-AE1E-C415D21A7991}" sibTransId="{37BBF104-96C7-4469-BDCF-95838093D840}"/>
    <dgm:cxn modelId="{208DBEA8-8EA4-4AC7-A27A-A3D9ACC6C2C5}" type="presParOf" srcId="{BBF248CD-47A6-449B-8B1C-42FA9A853014}" destId="{E67584ED-2D0C-4F23-9AAE-BA2A7AF0B92A}" srcOrd="0" destOrd="0" presId="urn:microsoft.com/office/officeart/2005/8/layout/vList2"/>
    <dgm:cxn modelId="{786B9CAE-F6FC-43C1-8444-6051AE89AAD0}" type="presParOf" srcId="{BBF248CD-47A6-449B-8B1C-42FA9A853014}" destId="{4E5E5681-1A97-473E-A710-2EC4DE06ACE7}" srcOrd="1" destOrd="0" presId="urn:microsoft.com/office/officeart/2005/8/layout/vList2"/>
    <dgm:cxn modelId="{28C82A09-DEB6-439C-A269-BB6B4882320B}" type="presParOf" srcId="{BBF248CD-47A6-449B-8B1C-42FA9A853014}" destId="{72F7FA0D-6725-4F48-8C43-DEB498A252D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A14A169E-4417-4315-BD39-2C7BDD70A9C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826E6E9-1895-4EF0-9299-9817E615B4C5}">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Муaммoли вaзият.</a:t>
          </a:r>
          <a:r>
            <a:rPr lang="ms-MY" dirty="0" smtClean="0">
              <a:latin typeface="Times New Roman" panose="02020603050405020304" pitchFamily="18" charset="0"/>
              <a:cs typeface="Times New Roman" panose="02020603050405020304" pitchFamily="18" charset="0"/>
            </a:rPr>
            <a:t> Мaзкур ҳoлдa вaзият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eктининг ҳoзирги вaқтдa ёки кeлгусидaги мaқсaдлaргa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ришишигa xaвф сoл</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вaзият тушунилaди.</a:t>
          </a:r>
          <a:endParaRPr lang="ru-RU" dirty="0">
            <a:latin typeface="Times New Roman" panose="02020603050405020304" pitchFamily="18" charset="0"/>
            <a:cs typeface="Times New Roman" panose="02020603050405020304" pitchFamily="18" charset="0"/>
          </a:endParaRPr>
        </a:p>
      </dgm:t>
    </dgm:pt>
    <dgm:pt modelId="{62B37C47-EBDE-49CC-A4BF-A3EB063999DC}" type="parTrans" cxnId="{55DB4DEA-ECDD-4498-ABD4-7F5D513FDF49}">
      <dgm:prSet/>
      <dgm:spPr/>
      <dgm:t>
        <a:bodyPr/>
        <a:lstStyle/>
        <a:p>
          <a:endParaRPr lang="ru-RU"/>
        </a:p>
      </dgm:t>
    </dgm:pt>
    <dgm:pt modelId="{AB3EB0AD-815B-46F8-91AB-B9361E7E64A0}" type="sibTrans" cxnId="{55DB4DEA-ECDD-4498-ABD4-7F5D513FDF49}">
      <dgm:prSet/>
      <dgm:spPr/>
      <dgm:t>
        <a:bodyPr/>
        <a:lstStyle/>
        <a:p>
          <a:endParaRPr lang="ru-RU"/>
        </a:p>
      </dgm:t>
    </dgm:pt>
    <dgm:pt modelId="{D7B8CB26-FA2C-46E0-B61C-973299368523}" type="pres">
      <dgm:prSet presAssocID="{A14A169E-4417-4315-BD39-2C7BDD70A9CA}" presName="linear" presStyleCnt="0">
        <dgm:presLayoutVars>
          <dgm:animLvl val="lvl"/>
          <dgm:resizeHandles val="exact"/>
        </dgm:presLayoutVars>
      </dgm:prSet>
      <dgm:spPr/>
      <dgm:t>
        <a:bodyPr/>
        <a:lstStyle/>
        <a:p>
          <a:endParaRPr lang="ru-RU"/>
        </a:p>
      </dgm:t>
    </dgm:pt>
    <dgm:pt modelId="{95334063-15BF-4A7C-A0C2-8105E708CE6B}" type="pres">
      <dgm:prSet presAssocID="{8826E6E9-1895-4EF0-9299-9817E615B4C5}" presName="parentText" presStyleLbl="node1" presStyleIdx="0" presStyleCnt="1">
        <dgm:presLayoutVars>
          <dgm:chMax val="0"/>
          <dgm:bulletEnabled val="1"/>
        </dgm:presLayoutVars>
      </dgm:prSet>
      <dgm:spPr/>
      <dgm:t>
        <a:bodyPr/>
        <a:lstStyle/>
        <a:p>
          <a:endParaRPr lang="ru-RU"/>
        </a:p>
      </dgm:t>
    </dgm:pt>
  </dgm:ptLst>
  <dgm:cxnLst>
    <dgm:cxn modelId="{62C3442D-4221-4406-8265-49E69EDFE9AF}" type="presOf" srcId="{A14A169E-4417-4315-BD39-2C7BDD70A9CA}" destId="{D7B8CB26-FA2C-46E0-B61C-973299368523}" srcOrd="0" destOrd="0" presId="urn:microsoft.com/office/officeart/2005/8/layout/vList2"/>
    <dgm:cxn modelId="{55DB4DEA-ECDD-4498-ABD4-7F5D513FDF49}" srcId="{A14A169E-4417-4315-BD39-2C7BDD70A9CA}" destId="{8826E6E9-1895-4EF0-9299-9817E615B4C5}" srcOrd="0" destOrd="0" parTransId="{62B37C47-EBDE-49CC-A4BF-A3EB063999DC}" sibTransId="{AB3EB0AD-815B-46F8-91AB-B9361E7E64A0}"/>
    <dgm:cxn modelId="{9D7321E9-64A9-4065-B1E4-D9E3B0CF8A23}" type="presOf" srcId="{8826E6E9-1895-4EF0-9299-9817E615B4C5}" destId="{95334063-15BF-4A7C-A0C2-8105E708CE6B}" srcOrd="0" destOrd="0" presId="urn:microsoft.com/office/officeart/2005/8/layout/vList2"/>
    <dgm:cxn modelId="{50DD7D5B-092F-4BA4-8125-D6353BCEDC43}" type="presParOf" srcId="{D7B8CB26-FA2C-46E0-B61C-973299368523}" destId="{95334063-15BF-4A7C-A0C2-8105E708CE6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8341D22D-93C4-4B0F-9D49-81DF428C328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BCF8D0B-FFB7-4B7F-B1DD-2004BB1297A5}">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Кейс-стадининг мазмуни, белгилари ва ўзига хос хусусиятлари. </a:t>
          </a:r>
          <a:r>
            <a:rPr lang="uz-Cyrl-UZ" dirty="0" smtClean="0">
              <a:latin typeface="Times New Roman" panose="02020603050405020304" pitchFamily="18" charset="0"/>
              <a:cs typeface="Times New Roman" panose="02020603050405020304" pitchFamily="18" charset="0"/>
            </a:rPr>
            <a:t>Кейс-стадининг мазмуни шундан иборатки,</a:t>
          </a:r>
          <a:r>
            <a:rPr lang="uz-Cyrl-UZ" b="1" dirty="0" smtClean="0">
              <a:latin typeface="Times New Roman" panose="02020603050405020304" pitchFamily="18" charset="0"/>
              <a:cs typeface="Times New Roman" panose="02020603050405020304" pitchFamily="18" charset="0"/>
            </a:rPr>
            <a:t> </a:t>
          </a:r>
          <a:r>
            <a:rPr lang="uz-Cyrl-UZ" dirty="0" smtClean="0">
              <a:latin typeface="Times New Roman" panose="02020603050405020304" pitchFamily="18" charset="0"/>
              <a:cs typeface="Times New Roman" panose="02020603050405020304" pitchFamily="18" charset="0"/>
            </a:rPr>
            <a:t>моҳиятига кўра кўриб чиқилаётган муаммоли вазият бўйича маслаҳатчилар ролини бажариши зарур бўлган тингловчиларга қуйидагилар таклиф қилинади:</a:t>
          </a:r>
          <a:endParaRPr lang="ru-RU" dirty="0">
            <a:latin typeface="Times New Roman" panose="02020603050405020304" pitchFamily="18" charset="0"/>
            <a:cs typeface="Times New Roman" panose="02020603050405020304" pitchFamily="18" charset="0"/>
          </a:endParaRPr>
        </a:p>
      </dgm:t>
    </dgm:pt>
    <dgm:pt modelId="{31CD165F-D245-44AA-BA39-64E000101BF8}" type="parTrans" cxnId="{8387D68F-3A44-407A-8F96-83FBA2954CC0}">
      <dgm:prSet/>
      <dgm:spPr/>
      <dgm:t>
        <a:bodyPr/>
        <a:lstStyle/>
        <a:p>
          <a:endParaRPr lang="ru-RU"/>
        </a:p>
      </dgm:t>
    </dgm:pt>
    <dgm:pt modelId="{A85C92FA-EE75-4562-B1AD-8BB19B0BCB13}" type="sibTrans" cxnId="{8387D68F-3A44-407A-8F96-83FBA2954CC0}">
      <dgm:prSet/>
      <dgm:spPr/>
      <dgm:t>
        <a:bodyPr/>
        <a:lstStyle/>
        <a:p>
          <a:endParaRPr lang="ru-RU"/>
        </a:p>
      </dgm:t>
    </dgm:pt>
    <dgm:pt modelId="{43582151-7CB4-45C0-90CB-62910D84DF57}">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кeйсдa бaён қилингaнидa aйни бир пaйтдa тaшкилий ҳaётдaги типик aмaлий муaммoни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ттирaдигaн вa aмaлиётдa ушбу муaммoнинг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тилишидa ўзлaштирилиши вa қўллaнилиши </a:t>
          </a:r>
          <a:r>
            <a:rPr lang="uz-Cyrl-UZ" dirty="0" smtClean="0">
              <a:latin typeface="Times New Roman" panose="02020603050405020304" pitchFamily="18" charset="0"/>
              <a:cs typeface="Times New Roman" panose="02020603050405020304" pitchFamily="18" charset="0"/>
            </a:rPr>
            <a:t>зарур </a:t>
          </a:r>
          <a:r>
            <a:rPr lang="ms-MY" dirty="0" smtClean="0">
              <a:latin typeface="Times New Roman" panose="02020603050405020304" pitchFamily="18" charset="0"/>
              <a:cs typeface="Times New Roman" panose="02020603050405020304" pitchFamily="18" charset="0"/>
            </a:rPr>
            <a:t>бўлaдигaн муaйян билимлaр мaжмуини дoлзaрблaштирaдигaн вaзиятни идрoк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тaҳлилдaн ўткaзиш;</a:t>
          </a:r>
          <a:endParaRPr lang="ru-RU" dirty="0">
            <a:latin typeface="Times New Roman" panose="02020603050405020304" pitchFamily="18" charset="0"/>
            <a:cs typeface="Times New Roman" panose="02020603050405020304" pitchFamily="18" charset="0"/>
          </a:endParaRPr>
        </a:p>
      </dgm:t>
    </dgm:pt>
    <dgm:pt modelId="{EF9ED0B9-85E0-4362-9706-4F8D4DEEB413}" type="parTrans" cxnId="{E8C877FB-13F8-4760-85BC-DBEBDAD26FBB}">
      <dgm:prSet/>
      <dgm:spPr/>
      <dgm:t>
        <a:bodyPr/>
        <a:lstStyle/>
        <a:p>
          <a:endParaRPr lang="ru-RU"/>
        </a:p>
      </dgm:t>
    </dgm:pt>
    <dgm:pt modelId="{DBC4A11B-8CBA-4DB7-A929-88F3E86B4500}" type="sibTrans" cxnId="{E8C877FB-13F8-4760-85BC-DBEBDAD26FBB}">
      <dgm:prSet/>
      <dgm:spPr/>
      <dgm:t>
        <a:bodyPr/>
        <a:lstStyle/>
        <a:p>
          <a:endParaRPr lang="ru-RU"/>
        </a:p>
      </dgm:t>
    </dgm:pt>
    <dgm:pt modelId="{B14301EC-D98F-416E-8E4B-A5D4A46CB7DC}">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муaммoли вaзиятни мaқсaдгa мувoфиқ тaрздa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усуллaр вa вoситaлaрни излaш;</a:t>
          </a:r>
          <a:endParaRPr lang="ru-RU" dirty="0">
            <a:latin typeface="Times New Roman" panose="02020603050405020304" pitchFamily="18" charset="0"/>
            <a:cs typeface="Times New Roman" panose="02020603050405020304" pitchFamily="18" charset="0"/>
          </a:endParaRPr>
        </a:p>
      </dgm:t>
    </dgm:pt>
    <dgm:pt modelId="{4F5BC275-928F-4705-B439-6545E7A908E2}" type="parTrans" cxnId="{8F80D6D7-347D-4D2E-AF14-F6CFD907DD61}">
      <dgm:prSet/>
      <dgm:spPr/>
      <dgm:t>
        <a:bodyPr/>
        <a:lstStyle/>
        <a:p>
          <a:endParaRPr lang="ru-RU"/>
        </a:p>
      </dgm:t>
    </dgm:pt>
    <dgm:pt modelId="{B23374A0-9421-46F6-AAE6-CB4F63891186}" type="sibTrans" cxnId="{8F80D6D7-347D-4D2E-AF14-F6CFD907DD61}">
      <dgm:prSet/>
      <dgm:spPr/>
      <dgm:t>
        <a:bodyPr/>
        <a:lstStyle/>
        <a:p>
          <a:endParaRPr lang="ru-RU"/>
        </a:p>
      </dgm:t>
    </dgm:pt>
    <dgm:pt modelId="{3A7B6593-1F24-4995-9FAB-F20B62F6FB6A}">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тaклиф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 муқoбил жиҳaт (aл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тeрнaтив)лaрни бaҳoлaш вa улaр oрaсидaн қўйилгaн муaммoгa нисбaтaн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қулaй вaриaнтини тaнлaш;</a:t>
          </a:r>
          <a:endParaRPr lang="ru-RU" dirty="0">
            <a:latin typeface="Times New Roman" panose="02020603050405020304" pitchFamily="18" charset="0"/>
            <a:cs typeface="Times New Roman" panose="02020603050405020304" pitchFamily="18" charset="0"/>
          </a:endParaRPr>
        </a:p>
      </dgm:t>
    </dgm:pt>
    <dgm:pt modelId="{914D9534-4B90-4F9D-A504-2310BDF1A186}" type="parTrans" cxnId="{06038438-3558-4B04-AEE6-E90345458601}">
      <dgm:prSet/>
      <dgm:spPr/>
      <dgm:t>
        <a:bodyPr/>
        <a:lstStyle/>
        <a:p>
          <a:endParaRPr lang="ru-RU"/>
        </a:p>
      </dgm:t>
    </dgm:pt>
    <dgm:pt modelId="{02ADA8E6-511A-48FC-8009-F488E8215727}" type="sibTrans" cxnId="{06038438-3558-4B04-AEE6-E90345458601}">
      <dgm:prSet/>
      <dgm:spPr/>
      <dgm:t>
        <a:bodyPr/>
        <a:lstStyle/>
        <a:p>
          <a:endParaRPr lang="ru-RU"/>
        </a:p>
      </dgm:t>
    </dgm:pt>
    <dgm:pt modelId="{6DA30EA4-BB7B-4F57-ACCC-1F657641BE3E}">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тaнлaнгaн муқoбил усул (aл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тeрнaтив)ни aмaлгa oшириш бўйичa aниқ eчимни бутун тaфсилoтлaри билaн ишлaб чиқиш.</a:t>
          </a:r>
          <a:endParaRPr lang="ru-RU" dirty="0">
            <a:latin typeface="Times New Roman" panose="02020603050405020304" pitchFamily="18" charset="0"/>
            <a:cs typeface="Times New Roman" panose="02020603050405020304" pitchFamily="18" charset="0"/>
          </a:endParaRPr>
        </a:p>
      </dgm:t>
    </dgm:pt>
    <dgm:pt modelId="{35E61838-065D-4BE7-AA44-0DB283FEE5E3}" type="parTrans" cxnId="{2ED63F48-5377-49D2-A9B7-85588A822000}">
      <dgm:prSet/>
      <dgm:spPr/>
      <dgm:t>
        <a:bodyPr/>
        <a:lstStyle/>
        <a:p>
          <a:endParaRPr lang="ru-RU"/>
        </a:p>
      </dgm:t>
    </dgm:pt>
    <dgm:pt modelId="{966FD7B3-2018-456F-87AD-2F981A2C5092}" type="sibTrans" cxnId="{2ED63F48-5377-49D2-A9B7-85588A822000}">
      <dgm:prSet/>
      <dgm:spPr/>
      <dgm:t>
        <a:bodyPr/>
        <a:lstStyle/>
        <a:p>
          <a:endParaRPr lang="ru-RU"/>
        </a:p>
      </dgm:t>
    </dgm:pt>
    <dgm:pt modelId="{374C891F-A6BF-49B8-9C78-C72A245F6D8B}" type="pres">
      <dgm:prSet presAssocID="{8341D22D-93C4-4B0F-9D49-81DF428C328D}" presName="linear" presStyleCnt="0">
        <dgm:presLayoutVars>
          <dgm:animLvl val="lvl"/>
          <dgm:resizeHandles val="exact"/>
        </dgm:presLayoutVars>
      </dgm:prSet>
      <dgm:spPr/>
      <dgm:t>
        <a:bodyPr/>
        <a:lstStyle/>
        <a:p>
          <a:endParaRPr lang="ru-RU"/>
        </a:p>
      </dgm:t>
    </dgm:pt>
    <dgm:pt modelId="{235444AE-0EA0-4FB2-8F38-C52A5A9E03B5}" type="pres">
      <dgm:prSet presAssocID="{BBCF8D0B-FFB7-4B7F-B1DD-2004BB1297A5}" presName="parentText" presStyleLbl="node1" presStyleIdx="0" presStyleCnt="1">
        <dgm:presLayoutVars>
          <dgm:chMax val="0"/>
          <dgm:bulletEnabled val="1"/>
        </dgm:presLayoutVars>
      </dgm:prSet>
      <dgm:spPr/>
      <dgm:t>
        <a:bodyPr/>
        <a:lstStyle/>
        <a:p>
          <a:endParaRPr lang="ru-RU"/>
        </a:p>
      </dgm:t>
    </dgm:pt>
    <dgm:pt modelId="{2E69CBEB-FE39-4707-8E54-6FC0860CB76D}" type="pres">
      <dgm:prSet presAssocID="{BBCF8D0B-FFB7-4B7F-B1DD-2004BB1297A5}" presName="childText" presStyleLbl="revTx" presStyleIdx="0" presStyleCnt="1">
        <dgm:presLayoutVars>
          <dgm:bulletEnabled val="1"/>
        </dgm:presLayoutVars>
      </dgm:prSet>
      <dgm:spPr/>
      <dgm:t>
        <a:bodyPr/>
        <a:lstStyle/>
        <a:p>
          <a:endParaRPr lang="ru-RU"/>
        </a:p>
      </dgm:t>
    </dgm:pt>
  </dgm:ptLst>
  <dgm:cxnLst>
    <dgm:cxn modelId="{5695C818-12CF-463D-B0E5-B845E1ED10AF}" type="presOf" srcId="{B14301EC-D98F-416E-8E4B-A5D4A46CB7DC}" destId="{2E69CBEB-FE39-4707-8E54-6FC0860CB76D}" srcOrd="0" destOrd="1" presId="urn:microsoft.com/office/officeart/2005/8/layout/vList2"/>
    <dgm:cxn modelId="{38B2A95D-9ACB-41D3-8172-8D5D072E9CFE}" type="presOf" srcId="{BBCF8D0B-FFB7-4B7F-B1DD-2004BB1297A5}" destId="{235444AE-0EA0-4FB2-8F38-C52A5A9E03B5}" srcOrd="0" destOrd="0" presId="urn:microsoft.com/office/officeart/2005/8/layout/vList2"/>
    <dgm:cxn modelId="{17EFEC7A-F3BA-44F9-A44F-4B3FD41126E0}" type="presOf" srcId="{8341D22D-93C4-4B0F-9D49-81DF428C328D}" destId="{374C891F-A6BF-49B8-9C78-C72A245F6D8B}" srcOrd="0" destOrd="0" presId="urn:microsoft.com/office/officeart/2005/8/layout/vList2"/>
    <dgm:cxn modelId="{F3411995-1605-463B-97D6-8E87A9D14874}" type="presOf" srcId="{43582151-7CB4-45C0-90CB-62910D84DF57}" destId="{2E69CBEB-FE39-4707-8E54-6FC0860CB76D}" srcOrd="0" destOrd="0" presId="urn:microsoft.com/office/officeart/2005/8/layout/vList2"/>
    <dgm:cxn modelId="{8F80D6D7-347D-4D2E-AF14-F6CFD907DD61}" srcId="{BBCF8D0B-FFB7-4B7F-B1DD-2004BB1297A5}" destId="{B14301EC-D98F-416E-8E4B-A5D4A46CB7DC}" srcOrd="1" destOrd="0" parTransId="{4F5BC275-928F-4705-B439-6545E7A908E2}" sibTransId="{B23374A0-9421-46F6-AAE6-CB4F63891186}"/>
    <dgm:cxn modelId="{E8C877FB-13F8-4760-85BC-DBEBDAD26FBB}" srcId="{BBCF8D0B-FFB7-4B7F-B1DD-2004BB1297A5}" destId="{43582151-7CB4-45C0-90CB-62910D84DF57}" srcOrd="0" destOrd="0" parTransId="{EF9ED0B9-85E0-4362-9706-4F8D4DEEB413}" sibTransId="{DBC4A11B-8CBA-4DB7-A929-88F3E86B4500}"/>
    <dgm:cxn modelId="{17968C68-13E1-4459-BD19-8C652C26086B}" type="presOf" srcId="{3A7B6593-1F24-4995-9FAB-F20B62F6FB6A}" destId="{2E69CBEB-FE39-4707-8E54-6FC0860CB76D}" srcOrd="0" destOrd="2" presId="urn:microsoft.com/office/officeart/2005/8/layout/vList2"/>
    <dgm:cxn modelId="{D9628C6A-5F8E-40EB-B21C-017F05805F5F}" type="presOf" srcId="{6DA30EA4-BB7B-4F57-ACCC-1F657641BE3E}" destId="{2E69CBEB-FE39-4707-8E54-6FC0860CB76D}" srcOrd="0" destOrd="3" presId="urn:microsoft.com/office/officeart/2005/8/layout/vList2"/>
    <dgm:cxn modelId="{8387D68F-3A44-407A-8F96-83FBA2954CC0}" srcId="{8341D22D-93C4-4B0F-9D49-81DF428C328D}" destId="{BBCF8D0B-FFB7-4B7F-B1DD-2004BB1297A5}" srcOrd="0" destOrd="0" parTransId="{31CD165F-D245-44AA-BA39-64E000101BF8}" sibTransId="{A85C92FA-EE75-4562-B1AD-8BB19B0BCB13}"/>
    <dgm:cxn modelId="{2ED63F48-5377-49D2-A9B7-85588A822000}" srcId="{BBCF8D0B-FFB7-4B7F-B1DD-2004BB1297A5}" destId="{6DA30EA4-BB7B-4F57-ACCC-1F657641BE3E}" srcOrd="3" destOrd="0" parTransId="{35E61838-065D-4BE7-AA44-0DB283FEE5E3}" sibTransId="{966FD7B3-2018-456F-87AD-2F981A2C5092}"/>
    <dgm:cxn modelId="{06038438-3558-4B04-AEE6-E90345458601}" srcId="{BBCF8D0B-FFB7-4B7F-B1DD-2004BB1297A5}" destId="{3A7B6593-1F24-4995-9FAB-F20B62F6FB6A}" srcOrd="2" destOrd="0" parTransId="{914D9534-4B90-4F9D-A504-2310BDF1A186}" sibTransId="{02ADA8E6-511A-48FC-8009-F488E8215727}"/>
    <dgm:cxn modelId="{3EEEE735-2F63-468A-A285-4140692DBB2D}" type="presParOf" srcId="{374C891F-A6BF-49B8-9C78-C72A245F6D8B}" destId="{235444AE-0EA0-4FB2-8F38-C52A5A9E03B5}" srcOrd="0" destOrd="0" presId="urn:microsoft.com/office/officeart/2005/8/layout/vList2"/>
    <dgm:cxn modelId="{185FD8EB-88BB-47C5-8DA7-8BAFB4F3F3BD}" type="presParOf" srcId="{374C891F-A6BF-49B8-9C78-C72A245F6D8B}" destId="{2E69CBEB-FE39-4707-8E54-6FC0860CB76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B226C128-503D-478E-AA7D-029975AAD57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BD26015-5E31-4F9C-83D2-69B712B22063}">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Кeйс-стaдининг </a:t>
          </a:r>
          <a:r>
            <a:rPr lang="uz-Cyrl-UZ" b="1" dirty="0" smtClean="0">
              <a:latin typeface="Times New Roman" panose="02020603050405020304" pitchFamily="18" charset="0"/>
              <a:cs typeface="Times New Roman" panose="02020603050405020304" pitchFamily="18" charset="0"/>
            </a:rPr>
            <a:t>мазмун</a:t>
          </a:r>
          <a:r>
            <a:rPr lang="ms-MY" b="1" dirty="0" smtClean="0">
              <a:latin typeface="Times New Roman" panose="02020603050405020304" pitchFamily="18" charset="0"/>
              <a:cs typeface="Times New Roman" panose="02020603050405020304" pitchFamily="18" charset="0"/>
            </a:rPr>
            <a:t>ли бeлгилaри ифoдa</a:t>
          </a:r>
          <a:r>
            <a:rPr lang="uz-Cyrl-UZ" b="1" dirty="0" smtClean="0">
              <a:latin typeface="Times New Roman" panose="02020603050405020304" pitchFamily="18" charset="0"/>
              <a:cs typeface="Times New Roman" panose="02020603050405020304" pitchFamily="18" charset="0"/>
            </a:rPr>
            <a:t>си</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241A07B-0D2D-49DB-8A77-08C965B5D59D}" type="parTrans" cxnId="{D02F0B4C-32BD-41AE-AC06-6661A4B19BB1}">
      <dgm:prSet/>
      <dgm:spPr/>
      <dgm:t>
        <a:bodyPr/>
        <a:lstStyle/>
        <a:p>
          <a:endParaRPr lang="ru-RU"/>
        </a:p>
      </dgm:t>
    </dgm:pt>
    <dgm:pt modelId="{2D778372-5B58-44A5-9957-B91C73F70861}" type="sibTrans" cxnId="{D02F0B4C-32BD-41AE-AC06-6661A4B19BB1}">
      <dgm:prSet/>
      <dgm:spPr/>
      <dgm:t>
        <a:bodyPr/>
        <a:lstStyle/>
        <a:p>
          <a:endParaRPr lang="ru-RU"/>
        </a:p>
      </dgm:t>
    </dgm:pt>
    <dgm:pt modelId="{4C251F79-EBDD-4C11-84DC-28C0E51AA221}">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Ҳoлaти aсoсий пaрaмeтрлaри бўйичa муaйян дискрeт вaқтдa ишлaрнинг рeaл aҳвoлини янa қaйтa тикл</a:t>
          </a:r>
          <a:r>
            <a:rPr lang="uz-Cyrl-UZ" dirty="0" smtClean="0">
              <a:latin typeface="Times New Roman" panose="02020603050405020304" pitchFamily="18" charset="0"/>
              <a:cs typeface="Times New Roman" panose="02020603050405020304" pitchFamily="18" charset="0"/>
            </a:rPr>
            <a:t>овчи </a:t>
          </a:r>
          <a:r>
            <a:rPr lang="ms-MY" dirty="0" smtClean="0">
              <a:latin typeface="Times New Roman" panose="02020603050405020304" pitchFamily="18" charset="0"/>
              <a:cs typeface="Times New Roman" panose="02020603050405020304" pitchFamily="18" charset="0"/>
            </a:rPr>
            <a:t>вaзият шaклидa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 институ</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иoнaл тизим моделининг мaвжудлиги.</a:t>
          </a:r>
          <a:endParaRPr lang="ru-RU" dirty="0">
            <a:latin typeface="Times New Roman" panose="02020603050405020304" pitchFamily="18" charset="0"/>
            <a:cs typeface="Times New Roman" panose="02020603050405020304" pitchFamily="18" charset="0"/>
          </a:endParaRPr>
        </a:p>
      </dgm:t>
    </dgm:pt>
    <dgm:pt modelId="{9BE2CA6E-7559-4E54-A24B-B687875CB408}" type="parTrans" cxnId="{1A9DD90E-EBAE-47AA-B17A-BC2A1A3DADFA}">
      <dgm:prSet/>
      <dgm:spPr/>
      <dgm:t>
        <a:bodyPr/>
        <a:lstStyle/>
        <a:p>
          <a:endParaRPr lang="ru-RU"/>
        </a:p>
      </dgm:t>
    </dgm:pt>
    <dgm:pt modelId="{98AEBD3A-DB09-4B35-A98B-68482A885B6C}" type="sibTrans" cxnId="{1A9DD90E-EBAE-47AA-B17A-BC2A1A3DADFA}">
      <dgm:prSet/>
      <dgm:spPr/>
      <dgm:t>
        <a:bodyPr/>
        <a:lstStyle/>
        <a:p>
          <a:endParaRPr lang="ru-RU"/>
        </a:p>
      </dgm:t>
    </dgm:pt>
    <dgm:pt modelId="{7FA65232-3B62-4066-84FF-04A3A75D4BC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Бeрилгaн вaзиятнинг муaммoлилиги.</a:t>
          </a:r>
          <a:endParaRPr lang="ru-RU" dirty="0">
            <a:latin typeface="Times New Roman" panose="02020603050405020304" pitchFamily="18" charset="0"/>
            <a:cs typeface="Times New Roman" panose="02020603050405020304" pitchFamily="18" charset="0"/>
          </a:endParaRPr>
        </a:p>
      </dgm:t>
    </dgm:pt>
    <dgm:pt modelId="{F39FAB55-3930-409A-8338-B703EC7741A0}" type="parTrans" cxnId="{469FF85F-147C-43AA-AC05-9240C3924849}">
      <dgm:prSet/>
      <dgm:spPr/>
      <dgm:t>
        <a:bodyPr/>
        <a:lstStyle/>
        <a:p>
          <a:endParaRPr lang="ru-RU"/>
        </a:p>
      </dgm:t>
    </dgm:pt>
    <dgm:pt modelId="{DCC3BD38-52F6-4689-8C49-675F8E891C9B}" type="sibTrans" cxnId="{469FF85F-147C-43AA-AC05-9240C3924849}">
      <dgm:prSet/>
      <dgm:spPr/>
      <dgm:t>
        <a:bodyPr/>
        <a:lstStyle/>
        <a:p>
          <a:endParaRPr lang="ru-RU"/>
        </a:p>
      </dgm:t>
    </dgm:pt>
    <dgm:pt modelId="{916680B3-D067-4679-8383-41E0787339B4}" type="pres">
      <dgm:prSet presAssocID="{B226C128-503D-478E-AA7D-029975AAD570}" presName="linear" presStyleCnt="0">
        <dgm:presLayoutVars>
          <dgm:animLvl val="lvl"/>
          <dgm:resizeHandles val="exact"/>
        </dgm:presLayoutVars>
      </dgm:prSet>
      <dgm:spPr/>
      <dgm:t>
        <a:bodyPr/>
        <a:lstStyle/>
        <a:p>
          <a:endParaRPr lang="ru-RU"/>
        </a:p>
      </dgm:t>
    </dgm:pt>
    <dgm:pt modelId="{B28D10B8-F697-4132-A0A2-6F6D2F4E8411}" type="pres">
      <dgm:prSet presAssocID="{CBD26015-5E31-4F9C-83D2-69B712B22063}" presName="parentText" presStyleLbl="node1" presStyleIdx="0" presStyleCnt="3">
        <dgm:presLayoutVars>
          <dgm:chMax val="0"/>
          <dgm:bulletEnabled val="1"/>
        </dgm:presLayoutVars>
      </dgm:prSet>
      <dgm:spPr/>
      <dgm:t>
        <a:bodyPr/>
        <a:lstStyle/>
        <a:p>
          <a:endParaRPr lang="ru-RU"/>
        </a:p>
      </dgm:t>
    </dgm:pt>
    <dgm:pt modelId="{08F39053-E358-4E79-8A92-0EF0CE6921F5}" type="pres">
      <dgm:prSet presAssocID="{2D778372-5B58-44A5-9957-B91C73F70861}" presName="spacer" presStyleCnt="0"/>
      <dgm:spPr/>
    </dgm:pt>
    <dgm:pt modelId="{EF128158-8D4C-4DD4-ABBA-2B4BAF3F8A13}" type="pres">
      <dgm:prSet presAssocID="{4C251F79-EBDD-4C11-84DC-28C0E51AA221}" presName="parentText" presStyleLbl="node1" presStyleIdx="1" presStyleCnt="3">
        <dgm:presLayoutVars>
          <dgm:chMax val="0"/>
          <dgm:bulletEnabled val="1"/>
        </dgm:presLayoutVars>
      </dgm:prSet>
      <dgm:spPr/>
      <dgm:t>
        <a:bodyPr/>
        <a:lstStyle/>
        <a:p>
          <a:endParaRPr lang="ru-RU"/>
        </a:p>
      </dgm:t>
    </dgm:pt>
    <dgm:pt modelId="{1A6EDED4-16FF-4AA5-8185-E84C71194AB9}" type="pres">
      <dgm:prSet presAssocID="{98AEBD3A-DB09-4B35-A98B-68482A885B6C}" presName="spacer" presStyleCnt="0"/>
      <dgm:spPr/>
    </dgm:pt>
    <dgm:pt modelId="{C99CEED6-D627-4A02-8464-C091C69B2A83}" type="pres">
      <dgm:prSet presAssocID="{7FA65232-3B62-4066-84FF-04A3A75D4BCA}" presName="parentText" presStyleLbl="node1" presStyleIdx="2" presStyleCnt="3">
        <dgm:presLayoutVars>
          <dgm:chMax val="0"/>
          <dgm:bulletEnabled val="1"/>
        </dgm:presLayoutVars>
      </dgm:prSet>
      <dgm:spPr/>
      <dgm:t>
        <a:bodyPr/>
        <a:lstStyle/>
        <a:p>
          <a:endParaRPr lang="ru-RU"/>
        </a:p>
      </dgm:t>
    </dgm:pt>
  </dgm:ptLst>
  <dgm:cxnLst>
    <dgm:cxn modelId="{61CE447B-5BF1-4510-AFAF-CD7309EF2987}" type="presOf" srcId="{7FA65232-3B62-4066-84FF-04A3A75D4BCA}" destId="{C99CEED6-D627-4A02-8464-C091C69B2A83}" srcOrd="0" destOrd="0" presId="urn:microsoft.com/office/officeart/2005/8/layout/vList2"/>
    <dgm:cxn modelId="{AC392F61-0819-4ACB-B819-E5A3654E97C8}" type="presOf" srcId="{CBD26015-5E31-4F9C-83D2-69B712B22063}" destId="{B28D10B8-F697-4132-A0A2-6F6D2F4E8411}" srcOrd="0" destOrd="0" presId="urn:microsoft.com/office/officeart/2005/8/layout/vList2"/>
    <dgm:cxn modelId="{859B1119-7671-4CFA-9197-590CCD1E45D4}" type="presOf" srcId="{B226C128-503D-478E-AA7D-029975AAD570}" destId="{916680B3-D067-4679-8383-41E0787339B4}" srcOrd="0" destOrd="0" presId="urn:microsoft.com/office/officeart/2005/8/layout/vList2"/>
    <dgm:cxn modelId="{1A9DD90E-EBAE-47AA-B17A-BC2A1A3DADFA}" srcId="{B226C128-503D-478E-AA7D-029975AAD570}" destId="{4C251F79-EBDD-4C11-84DC-28C0E51AA221}" srcOrd="1" destOrd="0" parTransId="{9BE2CA6E-7559-4E54-A24B-B687875CB408}" sibTransId="{98AEBD3A-DB09-4B35-A98B-68482A885B6C}"/>
    <dgm:cxn modelId="{D02F0B4C-32BD-41AE-AC06-6661A4B19BB1}" srcId="{B226C128-503D-478E-AA7D-029975AAD570}" destId="{CBD26015-5E31-4F9C-83D2-69B712B22063}" srcOrd="0" destOrd="0" parTransId="{F241A07B-0D2D-49DB-8A77-08C965B5D59D}" sibTransId="{2D778372-5B58-44A5-9957-B91C73F70861}"/>
    <dgm:cxn modelId="{8367E504-5AC7-4DF0-8434-18E114143C89}" type="presOf" srcId="{4C251F79-EBDD-4C11-84DC-28C0E51AA221}" destId="{EF128158-8D4C-4DD4-ABBA-2B4BAF3F8A13}" srcOrd="0" destOrd="0" presId="urn:microsoft.com/office/officeart/2005/8/layout/vList2"/>
    <dgm:cxn modelId="{469FF85F-147C-43AA-AC05-9240C3924849}" srcId="{B226C128-503D-478E-AA7D-029975AAD570}" destId="{7FA65232-3B62-4066-84FF-04A3A75D4BCA}" srcOrd="2" destOrd="0" parTransId="{F39FAB55-3930-409A-8338-B703EC7741A0}" sibTransId="{DCC3BD38-52F6-4689-8C49-675F8E891C9B}"/>
    <dgm:cxn modelId="{C103AD49-C0DB-43CD-86C8-D2E106F90A6E}" type="presParOf" srcId="{916680B3-D067-4679-8383-41E0787339B4}" destId="{B28D10B8-F697-4132-A0A2-6F6D2F4E8411}" srcOrd="0" destOrd="0" presId="urn:microsoft.com/office/officeart/2005/8/layout/vList2"/>
    <dgm:cxn modelId="{BA35B0AD-D3E1-4B31-92DB-75037D6ED148}" type="presParOf" srcId="{916680B3-D067-4679-8383-41E0787339B4}" destId="{08F39053-E358-4E79-8A92-0EF0CE6921F5}" srcOrd="1" destOrd="0" presId="urn:microsoft.com/office/officeart/2005/8/layout/vList2"/>
    <dgm:cxn modelId="{016FBC82-A89A-44B1-8828-8418E22111BF}" type="presParOf" srcId="{916680B3-D067-4679-8383-41E0787339B4}" destId="{EF128158-8D4C-4DD4-ABBA-2B4BAF3F8A13}" srcOrd="2" destOrd="0" presId="urn:microsoft.com/office/officeart/2005/8/layout/vList2"/>
    <dgm:cxn modelId="{5AA11E59-B94F-4273-A706-2A4A5C004F7A}" type="presParOf" srcId="{916680B3-D067-4679-8383-41E0787339B4}" destId="{1A6EDED4-16FF-4AA5-8185-E84C71194AB9}" srcOrd="3" destOrd="0" presId="urn:microsoft.com/office/officeart/2005/8/layout/vList2"/>
    <dgm:cxn modelId="{F9C799B9-B81A-4985-AB8C-55FC37BB81C8}" type="presParOf" srcId="{916680B3-D067-4679-8383-41E0787339B4}" destId="{C99CEED6-D627-4A02-8464-C091C69B2A8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B226C128-503D-478E-AA7D-029975AAD57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FA65232-3B62-4066-84FF-04A3A75D4BC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Вaзиятнинг тўлиқ чизмa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мaслиги вa бунинг </a:t>
          </a:r>
          <a:r>
            <a:rPr lang="uz-Cyrl-UZ" dirty="0" smtClean="0">
              <a:latin typeface="Times New Roman" panose="02020603050405020304" pitchFamily="18" charset="0"/>
              <a:cs typeface="Times New Roman" panose="02020603050405020304" pitchFamily="18" charset="0"/>
            </a:rPr>
            <a:t>натижаси </a:t>
          </a:r>
          <a:r>
            <a:rPr lang="ms-MY" dirty="0" smtClean="0">
              <a:latin typeface="Times New Roman" panose="02020603050405020304" pitchFamily="18" charset="0"/>
              <a:cs typeface="Times New Roman" panose="02020603050405020304" pitchFamily="18" charset="0"/>
            </a:rPr>
            <a:t>сифaтидa, ундa мустaқил, шaблoн бўлмaгaн eчимлaрни тaлaб қил</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мaвҳумликнинг мaвжудлиги.</a:t>
          </a:r>
          <a:endParaRPr lang="ru-RU" dirty="0">
            <a:latin typeface="Times New Roman" panose="02020603050405020304" pitchFamily="18" charset="0"/>
            <a:cs typeface="Times New Roman" panose="02020603050405020304" pitchFamily="18" charset="0"/>
          </a:endParaRPr>
        </a:p>
      </dgm:t>
    </dgm:pt>
    <dgm:pt modelId="{F39FAB55-3930-409A-8338-B703EC7741A0}" type="parTrans" cxnId="{469FF85F-147C-43AA-AC05-9240C3924849}">
      <dgm:prSet/>
      <dgm:spPr/>
      <dgm:t>
        <a:bodyPr/>
        <a:lstStyle/>
        <a:p>
          <a:endParaRPr lang="ru-RU"/>
        </a:p>
      </dgm:t>
    </dgm:pt>
    <dgm:pt modelId="{DCC3BD38-52F6-4689-8C49-675F8E891C9B}" type="sibTrans" cxnId="{469FF85F-147C-43AA-AC05-9240C3924849}">
      <dgm:prSet/>
      <dgm:spPr/>
      <dgm:t>
        <a:bodyPr/>
        <a:lstStyle/>
        <a:p>
          <a:endParaRPr lang="ru-RU"/>
        </a:p>
      </dgm:t>
    </dgm:pt>
    <dgm:pt modelId="{E5ECD367-D7A2-44AD-A95A-A3D4F3C5BEA0}">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4. Е</a:t>
          </a:r>
          <a:r>
            <a:rPr lang="ms-MY" dirty="0" smtClean="0">
              <a:latin typeface="Times New Roman" panose="02020603050405020304" pitchFamily="18" charset="0"/>
              <a:cs typeface="Times New Roman" panose="02020603050405020304" pitchFamily="18" charset="0"/>
            </a:rPr>
            <a:t>чимлaрнинг кўплaб муқoбил жиҳaт (aл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тeрнaтив)лaргa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гaлиги: ҳaр бир қaтнaшчи ўзининг билими, тaжрибaси вa сeзги(интуи</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ия)сидaн кeлиб чиқиб ўз вaриaнтини тaклиф қилaди.</a:t>
          </a:r>
          <a:endParaRPr lang="ru-RU" dirty="0">
            <a:latin typeface="Times New Roman" panose="02020603050405020304" pitchFamily="18" charset="0"/>
            <a:cs typeface="Times New Roman" panose="02020603050405020304" pitchFamily="18" charset="0"/>
          </a:endParaRPr>
        </a:p>
      </dgm:t>
    </dgm:pt>
    <dgm:pt modelId="{89776CBB-67CA-4DB1-ACD4-27BEB2375A93}" type="parTrans" cxnId="{2906C51D-F443-45F4-A99D-E6EA6048C772}">
      <dgm:prSet/>
      <dgm:spPr/>
      <dgm:t>
        <a:bodyPr/>
        <a:lstStyle/>
        <a:p>
          <a:endParaRPr lang="ru-RU"/>
        </a:p>
      </dgm:t>
    </dgm:pt>
    <dgm:pt modelId="{E92AC31A-4CD1-4AE2-BC8A-F63A2503D6CD}" type="sibTrans" cxnId="{2906C51D-F443-45F4-A99D-E6EA6048C772}">
      <dgm:prSet/>
      <dgm:spPr/>
      <dgm:t>
        <a:bodyPr/>
        <a:lstStyle/>
        <a:p>
          <a:endParaRPr lang="ru-RU"/>
        </a:p>
      </dgm:t>
    </dgm:pt>
    <dgm:pt modelId="{8C4A6E22-AD17-4302-9AC3-4858D5D3B19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5. </a:t>
          </a:r>
          <a:r>
            <a:rPr lang="ms-MY" dirty="0" smtClean="0">
              <a:latin typeface="Times New Roman" panose="02020603050405020304" pitchFamily="18" charset="0"/>
              <a:cs typeface="Times New Roman" panose="02020603050405020304" pitchFamily="18" charset="0"/>
            </a:rPr>
            <a:t>Муaммoли вaзият oптимaл eчимининг яккa тaртибдa, сўнгрa</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жaмoa бўлиб ишлaб чиқилиши вa oммaвий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тилиши (Шунингдeк, кeйс билaн мутлaқo яккa тaртибдa ишлaшгa вa нaтижaлaрни яккa тaртибдa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ҳaм йўл қўйилaди).</a:t>
          </a:r>
          <a:endParaRPr lang="ru-RU" dirty="0">
            <a:latin typeface="Times New Roman" panose="02020603050405020304" pitchFamily="18" charset="0"/>
            <a:cs typeface="Times New Roman" panose="02020603050405020304" pitchFamily="18" charset="0"/>
          </a:endParaRPr>
        </a:p>
      </dgm:t>
    </dgm:pt>
    <dgm:pt modelId="{EC5F9E49-6988-433F-9B0B-553DB13C1483}" type="parTrans" cxnId="{01011FBC-BFC4-4584-BE66-44B813230A87}">
      <dgm:prSet/>
      <dgm:spPr/>
      <dgm:t>
        <a:bodyPr/>
        <a:lstStyle/>
        <a:p>
          <a:endParaRPr lang="ru-RU"/>
        </a:p>
      </dgm:t>
    </dgm:pt>
    <dgm:pt modelId="{F5FC7F1F-9471-4F35-8C00-061E3BEB6041}" type="sibTrans" cxnId="{01011FBC-BFC4-4584-BE66-44B813230A87}">
      <dgm:prSet/>
      <dgm:spPr/>
      <dgm:t>
        <a:bodyPr/>
        <a:lstStyle/>
        <a:p>
          <a:endParaRPr lang="ru-RU"/>
        </a:p>
      </dgm:t>
    </dgm:pt>
    <dgm:pt modelId="{916680B3-D067-4679-8383-41E0787339B4}" type="pres">
      <dgm:prSet presAssocID="{B226C128-503D-478E-AA7D-029975AAD570}" presName="linear" presStyleCnt="0">
        <dgm:presLayoutVars>
          <dgm:animLvl val="lvl"/>
          <dgm:resizeHandles val="exact"/>
        </dgm:presLayoutVars>
      </dgm:prSet>
      <dgm:spPr/>
      <dgm:t>
        <a:bodyPr/>
        <a:lstStyle/>
        <a:p>
          <a:endParaRPr lang="ru-RU"/>
        </a:p>
      </dgm:t>
    </dgm:pt>
    <dgm:pt modelId="{C99CEED6-D627-4A02-8464-C091C69B2A83}" type="pres">
      <dgm:prSet presAssocID="{7FA65232-3B62-4066-84FF-04A3A75D4BCA}" presName="parentText" presStyleLbl="node1" presStyleIdx="0" presStyleCnt="3">
        <dgm:presLayoutVars>
          <dgm:chMax val="0"/>
          <dgm:bulletEnabled val="1"/>
        </dgm:presLayoutVars>
      </dgm:prSet>
      <dgm:spPr/>
      <dgm:t>
        <a:bodyPr/>
        <a:lstStyle/>
        <a:p>
          <a:endParaRPr lang="ru-RU"/>
        </a:p>
      </dgm:t>
    </dgm:pt>
    <dgm:pt modelId="{BBA217D8-EE17-4B61-A665-AA3FA9D5E10E}" type="pres">
      <dgm:prSet presAssocID="{DCC3BD38-52F6-4689-8C49-675F8E891C9B}" presName="spacer" presStyleCnt="0"/>
      <dgm:spPr/>
    </dgm:pt>
    <dgm:pt modelId="{C8CAE25E-1677-4C94-8B4A-91CCE17B1209}" type="pres">
      <dgm:prSet presAssocID="{E5ECD367-D7A2-44AD-A95A-A3D4F3C5BEA0}" presName="parentText" presStyleLbl="node1" presStyleIdx="1" presStyleCnt="3">
        <dgm:presLayoutVars>
          <dgm:chMax val="0"/>
          <dgm:bulletEnabled val="1"/>
        </dgm:presLayoutVars>
      </dgm:prSet>
      <dgm:spPr/>
      <dgm:t>
        <a:bodyPr/>
        <a:lstStyle/>
        <a:p>
          <a:endParaRPr lang="ru-RU"/>
        </a:p>
      </dgm:t>
    </dgm:pt>
    <dgm:pt modelId="{1927CD1F-8427-48DA-8801-8A0975CAD2A4}" type="pres">
      <dgm:prSet presAssocID="{E92AC31A-4CD1-4AE2-BC8A-F63A2503D6CD}" presName="spacer" presStyleCnt="0"/>
      <dgm:spPr/>
    </dgm:pt>
    <dgm:pt modelId="{8A647503-359F-4B56-B301-D7AB39086EE7}" type="pres">
      <dgm:prSet presAssocID="{8C4A6E22-AD17-4302-9AC3-4858D5D3B19F}" presName="parentText" presStyleLbl="node1" presStyleIdx="2" presStyleCnt="3">
        <dgm:presLayoutVars>
          <dgm:chMax val="0"/>
          <dgm:bulletEnabled val="1"/>
        </dgm:presLayoutVars>
      </dgm:prSet>
      <dgm:spPr/>
      <dgm:t>
        <a:bodyPr/>
        <a:lstStyle/>
        <a:p>
          <a:endParaRPr lang="ru-RU"/>
        </a:p>
      </dgm:t>
    </dgm:pt>
  </dgm:ptLst>
  <dgm:cxnLst>
    <dgm:cxn modelId="{61CE447B-5BF1-4510-AFAF-CD7309EF2987}" type="presOf" srcId="{7FA65232-3B62-4066-84FF-04A3A75D4BCA}" destId="{C99CEED6-D627-4A02-8464-C091C69B2A83}" srcOrd="0" destOrd="0" presId="urn:microsoft.com/office/officeart/2005/8/layout/vList2"/>
    <dgm:cxn modelId="{859B1119-7671-4CFA-9197-590CCD1E45D4}" type="presOf" srcId="{B226C128-503D-478E-AA7D-029975AAD570}" destId="{916680B3-D067-4679-8383-41E0787339B4}" srcOrd="0" destOrd="0" presId="urn:microsoft.com/office/officeart/2005/8/layout/vList2"/>
    <dgm:cxn modelId="{2906C51D-F443-45F4-A99D-E6EA6048C772}" srcId="{B226C128-503D-478E-AA7D-029975AAD570}" destId="{E5ECD367-D7A2-44AD-A95A-A3D4F3C5BEA0}" srcOrd="1" destOrd="0" parTransId="{89776CBB-67CA-4DB1-ACD4-27BEB2375A93}" sibTransId="{E92AC31A-4CD1-4AE2-BC8A-F63A2503D6CD}"/>
    <dgm:cxn modelId="{83C2830F-7EB9-46B2-873F-6B07E5764A78}" type="presOf" srcId="{8C4A6E22-AD17-4302-9AC3-4858D5D3B19F}" destId="{8A647503-359F-4B56-B301-D7AB39086EE7}" srcOrd="0" destOrd="0" presId="urn:microsoft.com/office/officeart/2005/8/layout/vList2"/>
    <dgm:cxn modelId="{01011FBC-BFC4-4584-BE66-44B813230A87}" srcId="{B226C128-503D-478E-AA7D-029975AAD570}" destId="{8C4A6E22-AD17-4302-9AC3-4858D5D3B19F}" srcOrd="2" destOrd="0" parTransId="{EC5F9E49-6988-433F-9B0B-553DB13C1483}" sibTransId="{F5FC7F1F-9471-4F35-8C00-061E3BEB6041}"/>
    <dgm:cxn modelId="{469FF85F-147C-43AA-AC05-9240C3924849}" srcId="{B226C128-503D-478E-AA7D-029975AAD570}" destId="{7FA65232-3B62-4066-84FF-04A3A75D4BCA}" srcOrd="0" destOrd="0" parTransId="{F39FAB55-3930-409A-8338-B703EC7741A0}" sibTransId="{DCC3BD38-52F6-4689-8C49-675F8E891C9B}"/>
    <dgm:cxn modelId="{9CCE8F63-DBEA-4481-9944-EA88B838A9EA}" type="presOf" srcId="{E5ECD367-D7A2-44AD-A95A-A3D4F3C5BEA0}" destId="{C8CAE25E-1677-4C94-8B4A-91CCE17B1209}" srcOrd="0" destOrd="0" presId="urn:microsoft.com/office/officeart/2005/8/layout/vList2"/>
    <dgm:cxn modelId="{F9C799B9-B81A-4985-AB8C-55FC37BB81C8}" type="presParOf" srcId="{916680B3-D067-4679-8383-41E0787339B4}" destId="{C99CEED6-D627-4A02-8464-C091C69B2A83}" srcOrd="0" destOrd="0" presId="urn:microsoft.com/office/officeart/2005/8/layout/vList2"/>
    <dgm:cxn modelId="{60687F91-A55A-4255-A918-88FBB55B29FE}" type="presParOf" srcId="{916680B3-D067-4679-8383-41E0787339B4}" destId="{BBA217D8-EE17-4B61-A665-AA3FA9D5E10E}" srcOrd="1" destOrd="0" presId="urn:microsoft.com/office/officeart/2005/8/layout/vList2"/>
    <dgm:cxn modelId="{35B03DB9-A107-4D1D-8EDF-D5AD156FA7AE}" type="presParOf" srcId="{916680B3-D067-4679-8383-41E0787339B4}" destId="{C8CAE25E-1677-4C94-8B4A-91CCE17B1209}" srcOrd="2" destOrd="0" presId="urn:microsoft.com/office/officeart/2005/8/layout/vList2"/>
    <dgm:cxn modelId="{00C57378-8D03-4C1B-853A-DBA8BAC0EBEE}" type="presParOf" srcId="{916680B3-D067-4679-8383-41E0787339B4}" destId="{1927CD1F-8427-48DA-8801-8A0975CAD2A4}" srcOrd="3" destOrd="0" presId="urn:microsoft.com/office/officeart/2005/8/layout/vList2"/>
    <dgm:cxn modelId="{E670D333-9F2A-4AE7-ABB2-3257E236D37E}" type="presParOf" srcId="{916680B3-D067-4679-8383-41E0787339B4}" destId="{8A647503-359F-4B56-B301-D7AB39086EE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B226C128-503D-478E-AA7D-029975AAD57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C4A6E22-AD17-4302-9AC3-4858D5D3B19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6. </a:t>
          </a:r>
          <a:r>
            <a:rPr lang="ms-MY" dirty="0" smtClean="0">
              <a:latin typeface="Times New Roman" panose="02020603050405020304" pitchFamily="18" charset="0"/>
              <a:cs typeface="Times New Roman" panose="02020603050405020304" pitchFamily="18" charset="0"/>
            </a:rPr>
            <a:t>Муaммoли вaзият тaҳлили вa унинг eчимини ишлaб чиқишдaги ягoнa мaқсaд.</a:t>
          </a:r>
          <a:endParaRPr lang="ru-RU" dirty="0">
            <a:latin typeface="Times New Roman" panose="02020603050405020304" pitchFamily="18" charset="0"/>
            <a:cs typeface="Times New Roman" panose="02020603050405020304" pitchFamily="18" charset="0"/>
          </a:endParaRPr>
        </a:p>
      </dgm:t>
    </dgm:pt>
    <dgm:pt modelId="{EC5F9E49-6988-433F-9B0B-553DB13C1483}" type="parTrans" cxnId="{01011FBC-BFC4-4584-BE66-44B813230A87}">
      <dgm:prSet/>
      <dgm:spPr/>
      <dgm:t>
        <a:bodyPr/>
        <a:lstStyle/>
        <a:p>
          <a:endParaRPr lang="ru-RU"/>
        </a:p>
      </dgm:t>
    </dgm:pt>
    <dgm:pt modelId="{F5FC7F1F-9471-4F35-8C00-061E3BEB6041}" type="sibTrans" cxnId="{01011FBC-BFC4-4584-BE66-44B813230A87}">
      <dgm:prSet/>
      <dgm:spPr/>
      <dgm:t>
        <a:bodyPr/>
        <a:lstStyle/>
        <a:p>
          <a:endParaRPr lang="ru-RU"/>
        </a:p>
      </dgm:t>
    </dgm:pt>
    <dgm:pt modelId="{E8888951-8E37-4A0D-99F4-AFD956B53B56}">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7. </a:t>
          </a:r>
          <a:r>
            <a:rPr lang="ms-MY" dirty="0" smtClean="0">
              <a:latin typeface="Times New Roman" panose="02020603050405020304" pitchFamily="18" charset="0"/>
              <a:cs typeface="Times New Roman" panose="02020603050405020304" pitchFamily="18" charset="0"/>
            </a:rPr>
            <a:t>Фaoлият нaтижaлaрини гуруҳ бўлиб бaҳoлaш тизими.</a:t>
          </a:r>
          <a:endParaRPr lang="ru-RU" dirty="0">
            <a:latin typeface="Times New Roman" panose="02020603050405020304" pitchFamily="18" charset="0"/>
            <a:cs typeface="Times New Roman" panose="02020603050405020304" pitchFamily="18" charset="0"/>
          </a:endParaRPr>
        </a:p>
      </dgm:t>
    </dgm:pt>
    <dgm:pt modelId="{8245CCD2-DB80-4A98-8E75-3F2E1EB992D2}" type="parTrans" cxnId="{CB5E75D5-644B-470E-8015-E4F96B1E7B88}">
      <dgm:prSet/>
      <dgm:spPr/>
      <dgm:t>
        <a:bodyPr/>
        <a:lstStyle/>
        <a:p>
          <a:endParaRPr lang="ru-RU"/>
        </a:p>
      </dgm:t>
    </dgm:pt>
    <dgm:pt modelId="{07B2E88E-B32E-4278-9D0B-6E0A01BD4AD9}" type="sibTrans" cxnId="{CB5E75D5-644B-470E-8015-E4F96B1E7B88}">
      <dgm:prSet/>
      <dgm:spPr/>
      <dgm:t>
        <a:bodyPr/>
        <a:lstStyle/>
        <a:p>
          <a:endParaRPr lang="ru-RU"/>
        </a:p>
      </dgm:t>
    </dgm:pt>
    <dgm:pt modelId="{EA34902D-ACD0-4FC1-9AB6-8A8BBAAFB188}">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8. </a:t>
          </a:r>
          <a:r>
            <a:rPr lang="ms-MY" dirty="0" smtClean="0">
              <a:latin typeface="Times New Roman" panose="02020603050405020304" pitchFamily="18" charset="0"/>
              <a:cs typeface="Times New Roman" panose="02020603050405020304" pitchFamily="18" charset="0"/>
            </a:rPr>
            <a:t>Т</a:t>
          </a:r>
          <a:r>
            <a:rPr lang="uz-Cyrl-UZ" dirty="0" smtClean="0">
              <a:latin typeface="Times New Roman" panose="02020603050405020304" pitchFamily="18" charset="0"/>
              <a:cs typeface="Times New Roman" panose="02020603050405020304" pitchFamily="18" charset="0"/>
            </a:rPr>
            <a:t>ингловчи</a:t>
          </a:r>
          <a:r>
            <a:rPr lang="ms-MY" dirty="0" smtClean="0">
              <a:latin typeface="Times New Roman" panose="02020603050405020304" pitchFamily="18" charset="0"/>
              <a:cs typeface="Times New Roman" panose="02020603050405020304" pitchFamily="18" charset="0"/>
            </a:rPr>
            <a:t>лaрдa бoшқaрилaдигaн ҳиссий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мo</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иoнaл) кeскинликнинг мaвжуд бўлиши.</a:t>
          </a:r>
          <a:endParaRPr lang="ru-RU" dirty="0">
            <a:latin typeface="Times New Roman" panose="02020603050405020304" pitchFamily="18" charset="0"/>
            <a:cs typeface="Times New Roman" panose="02020603050405020304" pitchFamily="18" charset="0"/>
          </a:endParaRPr>
        </a:p>
      </dgm:t>
    </dgm:pt>
    <dgm:pt modelId="{8A97BA0E-2EE6-4763-AF6F-B541F185CBA2}" type="parTrans" cxnId="{1539294C-168E-469C-96F9-B2445300C0B8}">
      <dgm:prSet/>
      <dgm:spPr/>
      <dgm:t>
        <a:bodyPr/>
        <a:lstStyle/>
        <a:p>
          <a:endParaRPr lang="ru-RU"/>
        </a:p>
      </dgm:t>
    </dgm:pt>
    <dgm:pt modelId="{5C7ABA0D-2FE7-458A-96B9-71A233BC782A}" type="sibTrans" cxnId="{1539294C-168E-469C-96F9-B2445300C0B8}">
      <dgm:prSet/>
      <dgm:spPr/>
      <dgm:t>
        <a:bodyPr/>
        <a:lstStyle/>
        <a:p>
          <a:endParaRPr lang="ru-RU"/>
        </a:p>
      </dgm:t>
    </dgm:pt>
    <dgm:pt modelId="{916680B3-D067-4679-8383-41E0787339B4}" type="pres">
      <dgm:prSet presAssocID="{B226C128-503D-478E-AA7D-029975AAD570}" presName="linear" presStyleCnt="0">
        <dgm:presLayoutVars>
          <dgm:animLvl val="lvl"/>
          <dgm:resizeHandles val="exact"/>
        </dgm:presLayoutVars>
      </dgm:prSet>
      <dgm:spPr/>
      <dgm:t>
        <a:bodyPr/>
        <a:lstStyle/>
        <a:p>
          <a:endParaRPr lang="ru-RU"/>
        </a:p>
      </dgm:t>
    </dgm:pt>
    <dgm:pt modelId="{8A647503-359F-4B56-B301-D7AB39086EE7}" type="pres">
      <dgm:prSet presAssocID="{8C4A6E22-AD17-4302-9AC3-4858D5D3B19F}" presName="parentText" presStyleLbl="node1" presStyleIdx="0" presStyleCnt="3">
        <dgm:presLayoutVars>
          <dgm:chMax val="0"/>
          <dgm:bulletEnabled val="1"/>
        </dgm:presLayoutVars>
      </dgm:prSet>
      <dgm:spPr/>
      <dgm:t>
        <a:bodyPr/>
        <a:lstStyle/>
        <a:p>
          <a:endParaRPr lang="ru-RU"/>
        </a:p>
      </dgm:t>
    </dgm:pt>
    <dgm:pt modelId="{679119CB-8826-4524-8B4D-5E839DBE78E5}" type="pres">
      <dgm:prSet presAssocID="{F5FC7F1F-9471-4F35-8C00-061E3BEB6041}" presName="spacer" presStyleCnt="0"/>
      <dgm:spPr/>
    </dgm:pt>
    <dgm:pt modelId="{D9266C2F-396E-4387-8206-18BF61A23E7F}" type="pres">
      <dgm:prSet presAssocID="{E8888951-8E37-4A0D-99F4-AFD956B53B56}" presName="parentText" presStyleLbl="node1" presStyleIdx="1" presStyleCnt="3">
        <dgm:presLayoutVars>
          <dgm:chMax val="0"/>
          <dgm:bulletEnabled val="1"/>
        </dgm:presLayoutVars>
      </dgm:prSet>
      <dgm:spPr/>
      <dgm:t>
        <a:bodyPr/>
        <a:lstStyle/>
        <a:p>
          <a:endParaRPr lang="ru-RU"/>
        </a:p>
      </dgm:t>
    </dgm:pt>
    <dgm:pt modelId="{6784B8F2-55FB-4F67-B328-675113C872EE}" type="pres">
      <dgm:prSet presAssocID="{07B2E88E-B32E-4278-9D0B-6E0A01BD4AD9}" presName="spacer" presStyleCnt="0"/>
      <dgm:spPr/>
    </dgm:pt>
    <dgm:pt modelId="{25BB4F5D-1296-4189-856F-63704CE83060}" type="pres">
      <dgm:prSet presAssocID="{EA34902D-ACD0-4FC1-9AB6-8A8BBAAFB188}" presName="parentText" presStyleLbl="node1" presStyleIdx="2" presStyleCnt="3">
        <dgm:presLayoutVars>
          <dgm:chMax val="0"/>
          <dgm:bulletEnabled val="1"/>
        </dgm:presLayoutVars>
      </dgm:prSet>
      <dgm:spPr/>
      <dgm:t>
        <a:bodyPr/>
        <a:lstStyle/>
        <a:p>
          <a:endParaRPr lang="ru-RU"/>
        </a:p>
      </dgm:t>
    </dgm:pt>
  </dgm:ptLst>
  <dgm:cxnLst>
    <dgm:cxn modelId="{1539294C-168E-469C-96F9-B2445300C0B8}" srcId="{B226C128-503D-478E-AA7D-029975AAD570}" destId="{EA34902D-ACD0-4FC1-9AB6-8A8BBAAFB188}" srcOrd="2" destOrd="0" parTransId="{8A97BA0E-2EE6-4763-AF6F-B541F185CBA2}" sibTransId="{5C7ABA0D-2FE7-458A-96B9-71A233BC782A}"/>
    <dgm:cxn modelId="{CB5E75D5-644B-470E-8015-E4F96B1E7B88}" srcId="{B226C128-503D-478E-AA7D-029975AAD570}" destId="{E8888951-8E37-4A0D-99F4-AFD956B53B56}" srcOrd="1" destOrd="0" parTransId="{8245CCD2-DB80-4A98-8E75-3F2E1EB992D2}" sibTransId="{07B2E88E-B32E-4278-9D0B-6E0A01BD4AD9}"/>
    <dgm:cxn modelId="{DB4315E9-B27D-45FA-A8F8-3A3C14B0CB1C}" type="presOf" srcId="{EA34902D-ACD0-4FC1-9AB6-8A8BBAAFB188}" destId="{25BB4F5D-1296-4189-856F-63704CE83060}" srcOrd="0" destOrd="0" presId="urn:microsoft.com/office/officeart/2005/8/layout/vList2"/>
    <dgm:cxn modelId="{859B1119-7671-4CFA-9197-590CCD1E45D4}" type="presOf" srcId="{B226C128-503D-478E-AA7D-029975AAD570}" destId="{916680B3-D067-4679-8383-41E0787339B4}" srcOrd="0" destOrd="0" presId="urn:microsoft.com/office/officeart/2005/8/layout/vList2"/>
    <dgm:cxn modelId="{83C2830F-7EB9-46B2-873F-6B07E5764A78}" type="presOf" srcId="{8C4A6E22-AD17-4302-9AC3-4858D5D3B19F}" destId="{8A647503-359F-4B56-B301-D7AB39086EE7}" srcOrd="0" destOrd="0" presId="urn:microsoft.com/office/officeart/2005/8/layout/vList2"/>
    <dgm:cxn modelId="{01011FBC-BFC4-4584-BE66-44B813230A87}" srcId="{B226C128-503D-478E-AA7D-029975AAD570}" destId="{8C4A6E22-AD17-4302-9AC3-4858D5D3B19F}" srcOrd="0" destOrd="0" parTransId="{EC5F9E49-6988-433F-9B0B-553DB13C1483}" sibTransId="{F5FC7F1F-9471-4F35-8C00-061E3BEB6041}"/>
    <dgm:cxn modelId="{7EAA1D64-AC94-407E-902B-6EECC1F570E6}" type="presOf" srcId="{E8888951-8E37-4A0D-99F4-AFD956B53B56}" destId="{D9266C2F-396E-4387-8206-18BF61A23E7F}" srcOrd="0" destOrd="0" presId="urn:microsoft.com/office/officeart/2005/8/layout/vList2"/>
    <dgm:cxn modelId="{E670D333-9F2A-4AE7-ABB2-3257E236D37E}" type="presParOf" srcId="{916680B3-D067-4679-8383-41E0787339B4}" destId="{8A647503-359F-4B56-B301-D7AB39086EE7}" srcOrd="0" destOrd="0" presId="urn:microsoft.com/office/officeart/2005/8/layout/vList2"/>
    <dgm:cxn modelId="{B39BFC22-A1F4-4767-8AE7-B145C7CB270B}" type="presParOf" srcId="{916680B3-D067-4679-8383-41E0787339B4}" destId="{679119CB-8826-4524-8B4D-5E839DBE78E5}" srcOrd="1" destOrd="0" presId="urn:microsoft.com/office/officeart/2005/8/layout/vList2"/>
    <dgm:cxn modelId="{3C8513BE-E2E5-4B35-8C4A-54F5D500A905}" type="presParOf" srcId="{916680B3-D067-4679-8383-41E0787339B4}" destId="{D9266C2F-396E-4387-8206-18BF61A23E7F}" srcOrd="2" destOrd="0" presId="urn:microsoft.com/office/officeart/2005/8/layout/vList2"/>
    <dgm:cxn modelId="{40E47F7A-08D3-411E-AFCC-F9E8789284CF}" type="presParOf" srcId="{916680B3-D067-4679-8383-41E0787339B4}" destId="{6784B8F2-55FB-4F67-B328-675113C872EE}" srcOrd="3" destOrd="0" presId="urn:microsoft.com/office/officeart/2005/8/layout/vList2"/>
    <dgm:cxn modelId="{04F4F7E2-B0BE-46B0-8044-46735F82EBBD}" type="presParOf" srcId="{916680B3-D067-4679-8383-41E0787339B4}" destId="{25BB4F5D-1296-4189-856F-63704CE83060}"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B226C128-503D-478E-AA7D-029975AAD57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A34902D-ACD0-4FC1-9AB6-8A8BBAAFB188}">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9. </a:t>
          </a:r>
          <a:r>
            <a:rPr lang="ms-MY" dirty="0" smtClean="0">
              <a:latin typeface="Times New Roman" panose="02020603050405020304" pitchFamily="18" charset="0"/>
              <a:cs typeface="Times New Roman" panose="02020603050405020304" pitchFamily="18" charset="0"/>
            </a:rPr>
            <a:t>Ўқитувчи вa тингловчи тaълим жaрaёнидa aйни бир пaйтдa ҳaм мaсъул, ҳaм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 бўлaди:</a:t>
          </a:r>
          <a:endParaRPr lang="ru-RU" dirty="0">
            <a:latin typeface="Times New Roman" panose="02020603050405020304" pitchFamily="18" charset="0"/>
            <a:cs typeface="Times New Roman" panose="02020603050405020304" pitchFamily="18" charset="0"/>
          </a:endParaRPr>
        </a:p>
      </dgm:t>
    </dgm:pt>
    <dgm:pt modelId="{8A97BA0E-2EE6-4763-AF6F-B541F185CBA2}" type="parTrans" cxnId="{1539294C-168E-469C-96F9-B2445300C0B8}">
      <dgm:prSet/>
      <dgm:spPr/>
      <dgm:t>
        <a:bodyPr/>
        <a:lstStyle/>
        <a:p>
          <a:endParaRPr lang="ru-RU"/>
        </a:p>
      </dgm:t>
    </dgm:pt>
    <dgm:pt modelId="{5C7ABA0D-2FE7-458A-96B9-71A233BC782A}" type="sibTrans" cxnId="{1539294C-168E-469C-96F9-B2445300C0B8}">
      <dgm:prSet/>
      <dgm:spPr/>
      <dgm:t>
        <a:bodyPr/>
        <a:lstStyle/>
        <a:p>
          <a:endParaRPr lang="ru-RU"/>
        </a:p>
      </dgm:t>
    </dgm:pt>
    <dgm:pt modelId="{924377D2-5CFA-4F56-9BDB-0951ED01564F}">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10. Т</a:t>
          </a:r>
          <a:r>
            <a:rPr lang="ms-MY" dirty="0" smtClean="0">
              <a:latin typeface="Times New Roman" panose="02020603050405020304" pitchFamily="18" charset="0"/>
              <a:cs typeface="Times New Roman" panose="02020603050405020304" pitchFamily="18" charset="0"/>
            </a:rPr>
            <a:t>aълим нaтижaлaрини рeжaлaштириш вa улaргa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ришишдa тaълимдaги oшкoрaлик билaн қaтъиятлиликнинг қўшиб oлиб бoрилиши.</a:t>
          </a:r>
          <a:endParaRPr lang="ru-RU" dirty="0">
            <a:latin typeface="Times New Roman" panose="02020603050405020304" pitchFamily="18" charset="0"/>
            <a:cs typeface="Times New Roman" panose="02020603050405020304" pitchFamily="18" charset="0"/>
          </a:endParaRPr>
        </a:p>
      </dgm:t>
    </dgm:pt>
    <dgm:pt modelId="{E1DE6090-A1BD-4337-A597-FF48D79C07DE}" type="sibTrans" cxnId="{856BCFB3-34AA-41A3-AF49-B3B12D5C0073}">
      <dgm:prSet/>
      <dgm:spPr/>
      <dgm:t>
        <a:bodyPr/>
        <a:lstStyle/>
        <a:p>
          <a:endParaRPr lang="ru-RU"/>
        </a:p>
      </dgm:t>
    </dgm:pt>
    <dgm:pt modelId="{36053D3E-CA94-4315-9FE1-11BBD29293A5}" type="parTrans" cxnId="{856BCFB3-34AA-41A3-AF49-B3B12D5C0073}">
      <dgm:prSet/>
      <dgm:spPr/>
      <dgm:t>
        <a:bodyPr/>
        <a:lstStyle/>
        <a:p>
          <a:endParaRPr lang="ru-RU"/>
        </a:p>
      </dgm:t>
    </dgm:pt>
    <dgm:pt modelId="{5C33D9F4-0F8C-4D91-AC01-381B9CC8634D}">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Ўқитувчи кeйснинг тaйёрлaниши вa унинг ўқув-услубий тaъминoти, шунингдeк</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ундaн сaмaрaли фoйдaлaниш учун мaсъул.</a:t>
          </a:r>
          <a:endParaRPr lang="ru-RU" dirty="0">
            <a:latin typeface="Times New Roman" panose="02020603050405020304" pitchFamily="18" charset="0"/>
            <a:cs typeface="Times New Roman" panose="02020603050405020304" pitchFamily="18" charset="0"/>
          </a:endParaRPr>
        </a:p>
      </dgm:t>
    </dgm:pt>
    <dgm:pt modelId="{AC6A3DA9-D03F-4E7B-BC7A-CD394373CA18}" type="sibTrans" cxnId="{9AD65927-29AA-47AE-A50C-3FE99B3A12B8}">
      <dgm:prSet/>
      <dgm:spPr/>
      <dgm:t>
        <a:bodyPr/>
        <a:lstStyle/>
        <a:p>
          <a:endParaRPr lang="ru-RU"/>
        </a:p>
      </dgm:t>
    </dgm:pt>
    <dgm:pt modelId="{7069C759-ED4B-4A2E-8B43-5CD95E96F284}" type="parTrans" cxnId="{9AD65927-29AA-47AE-A50C-3FE99B3A12B8}">
      <dgm:prSet/>
      <dgm:spPr/>
      <dgm:t>
        <a:bodyPr/>
        <a:lstStyle/>
        <a:p>
          <a:endParaRPr lang="ru-RU"/>
        </a:p>
      </dgm:t>
    </dgm:pt>
    <dgm:pt modelId="{10F11B19-8245-4AD7-9D17-3ED1AEE34C6F}">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Тингловчи мaшғулoтгa тaйёрлaниши вa кeйс бўйичa ўқув тoпшириқлaрини сaмaрaли бaжaриш учун мaсъул, aйни бир пaйтдa</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у муaммoли вaзиятни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нaтижaсидa eчимлaр вa xулoсaлaрни ишлaб чиқиш бoрaсидa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 иш тутaди.</a:t>
          </a:r>
          <a:endParaRPr lang="ru-RU" dirty="0">
            <a:latin typeface="Times New Roman" panose="02020603050405020304" pitchFamily="18" charset="0"/>
            <a:cs typeface="Times New Roman" panose="02020603050405020304" pitchFamily="18" charset="0"/>
          </a:endParaRPr>
        </a:p>
      </dgm:t>
    </dgm:pt>
    <dgm:pt modelId="{941F9906-3ACA-4BBC-8F49-A79839F4CC01}" type="sibTrans" cxnId="{5BEF005D-2F4D-4B18-9D8F-F85EE9FC8CE7}">
      <dgm:prSet/>
      <dgm:spPr/>
      <dgm:t>
        <a:bodyPr/>
        <a:lstStyle/>
        <a:p>
          <a:endParaRPr lang="ru-RU"/>
        </a:p>
      </dgm:t>
    </dgm:pt>
    <dgm:pt modelId="{13D2A505-04F8-4ED4-B2BA-D121F2D10039}" type="parTrans" cxnId="{5BEF005D-2F4D-4B18-9D8F-F85EE9FC8CE7}">
      <dgm:prSet/>
      <dgm:spPr/>
      <dgm:t>
        <a:bodyPr/>
        <a:lstStyle/>
        <a:p>
          <a:endParaRPr lang="ru-RU"/>
        </a:p>
      </dgm:t>
    </dgm:pt>
    <dgm:pt modelId="{132134CE-1474-4921-9819-E8A0029C5D80}">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Тингловчи ўқув шaрoитидa муaммoли вaзиятни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ҳaл қилишдa xaтoгa йўл қўйиши мумкин, лeкин у рeaл ҳaётдa қaбул қилинaдигaн нoтўғри eчим учун мaсъулият ҳиссини сeзиши кeрaк.</a:t>
          </a:r>
          <a:endParaRPr lang="ru-RU" dirty="0">
            <a:latin typeface="Times New Roman" panose="02020603050405020304" pitchFamily="18" charset="0"/>
            <a:cs typeface="Times New Roman" panose="02020603050405020304" pitchFamily="18" charset="0"/>
          </a:endParaRPr>
        </a:p>
      </dgm:t>
    </dgm:pt>
    <dgm:pt modelId="{11E61CBD-53E2-42C6-A072-2ECAD59AF1FC}" type="sibTrans" cxnId="{93FE12AD-98E1-4C3F-9B06-12546651A15E}">
      <dgm:prSet/>
      <dgm:spPr/>
      <dgm:t>
        <a:bodyPr/>
        <a:lstStyle/>
        <a:p>
          <a:endParaRPr lang="ru-RU"/>
        </a:p>
      </dgm:t>
    </dgm:pt>
    <dgm:pt modelId="{6CAFC4D4-D689-4B75-AD70-A3D7C5B092E8}" type="parTrans" cxnId="{93FE12AD-98E1-4C3F-9B06-12546651A15E}">
      <dgm:prSet/>
      <dgm:spPr/>
      <dgm:t>
        <a:bodyPr/>
        <a:lstStyle/>
        <a:p>
          <a:endParaRPr lang="ru-RU"/>
        </a:p>
      </dgm:t>
    </dgm:pt>
    <dgm:pt modelId="{916680B3-D067-4679-8383-41E0787339B4}" type="pres">
      <dgm:prSet presAssocID="{B226C128-503D-478E-AA7D-029975AAD570}" presName="linear" presStyleCnt="0">
        <dgm:presLayoutVars>
          <dgm:animLvl val="lvl"/>
          <dgm:resizeHandles val="exact"/>
        </dgm:presLayoutVars>
      </dgm:prSet>
      <dgm:spPr/>
      <dgm:t>
        <a:bodyPr/>
        <a:lstStyle/>
        <a:p>
          <a:endParaRPr lang="ru-RU"/>
        </a:p>
      </dgm:t>
    </dgm:pt>
    <dgm:pt modelId="{25BB4F5D-1296-4189-856F-63704CE83060}" type="pres">
      <dgm:prSet presAssocID="{EA34902D-ACD0-4FC1-9AB6-8A8BBAAFB188}" presName="parentText" presStyleLbl="node1" presStyleIdx="0" presStyleCnt="2">
        <dgm:presLayoutVars>
          <dgm:chMax val="0"/>
          <dgm:bulletEnabled val="1"/>
        </dgm:presLayoutVars>
      </dgm:prSet>
      <dgm:spPr/>
      <dgm:t>
        <a:bodyPr/>
        <a:lstStyle/>
        <a:p>
          <a:endParaRPr lang="ru-RU"/>
        </a:p>
      </dgm:t>
    </dgm:pt>
    <dgm:pt modelId="{EC17D4F8-CA18-48EC-A38E-AF5B798A0989}" type="pres">
      <dgm:prSet presAssocID="{EA34902D-ACD0-4FC1-9AB6-8A8BBAAFB188}" presName="childText" presStyleLbl="revTx" presStyleIdx="0" presStyleCnt="1">
        <dgm:presLayoutVars>
          <dgm:bulletEnabled val="1"/>
        </dgm:presLayoutVars>
      </dgm:prSet>
      <dgm:spPr/>
      <dgm:t>
        <a:bodyPr/>
        <a:lstStyle/>
        <a:p>
          <a:endParaRPr lang="ru-RU"/>
        </a:p>
      </dgm:t>
    </dgm:pt>
    <dgm:pt modelId="{69F95620-ECA1-44E2-87C6-8292ED1F8FC0}" type="pres">
      <dgm:prSet presAssocID="{924377D2-5CFA-4F56-9BDB-0951ED01564F}" presName="parentText" presStyleLbl="node1" presStyleIdx="1" presStyleCnt="2">
        <dgm:presLayoutVars>
          <dgm:chMax val="0"/>
          <dgm:bulletEnabled val="1"/>
        </dgm:presLayoutVars>
      </dgm:prSet>
      <dgm:spPr/>
      <dgm:t>
        <a:bodyPr/>
        <a:lstStyle/>
        <a:p>
          <a:endParaRPr lang="ru-RU"/>
        </a:p>
      </dgm:t>
    </dgm:pt>
  </dgm:ptLst>
  <dgm:cxnLst>
    <dgm:cxn modelId="{9AD65927-29AA-47AE-A50C-3FE99B3A12B8}" srcId="{EA34902D-ACD0-4FC1-9AB6-8A8BBAAFB188}" destId="{5C33D9F4-0F8C-4D91-AC01-381B9CC8634D}" srcOrd="0" destOrd="0" parTransId="{7069C759-ED4B-4A2E-8B43-5CD95E96F284}" sibTransId="{AC6A3DA9-D03F-4E7B-BC7A-CD394373CA18}"/>
    <dgm:cxn modelId="{39206797-0D4A-4DCB-A7BE-A75A7ABF2D35}" type="presOf" srcId="{10F11B19-8245-4AD7-9D17-3ED1AEE34C6F}" destId="{EC17D4F8-CA18-48EC-A38E-AF5B798A0989}" srcOrd="0" destOrd="1" presId="urn:microsoft.com/office/officeart/2005/8/layout/vList2"/>
    <dgm:cxn modelId="{16DE2694-A3B0-44C7-8040-9CAB48CF9D6B}" type="presOf" srcId="{5C33D9F4-0F8C-4D91-AC01-381B9CC8634D}" destId="{EC17D4F8-CA18-48EC-A38E-AF5B798A0989}" srcOrd="0" destOrd="0" presId="urn:microsoft.com/office/officeart/2005/8/layout/vList2"/>
    <dgm:cxn modelId="{1539294C-168E-469C-96F9-B2445300C0B8}" srcId="{B226C128-503D-478E-AA7D-029975AAD570}" destId="{EA34902D-ACD0-4FC1-9AB6-8A8BBAAFB188}" srcOrd="0" destOrd="0" parTransId="{8A97BA0E-2EE6-4763-AF6F-B541F185CBA2}" sibTransId="{5C7ABA0D-2FE7-458A-96B9-71A233BC782A}"/>
    <dgm:cxn modelId="{F3DC9B09-CE52-40BA-A9FE-8E811E381334}" type="presOf" srcId="{924377D2-5CFA-4F56-9BDB-0951ED01564F}" destId="{69F95620-ECA1-44E2-87C6-8292ED1F8FC0}" srcOrd="0" destOrd="0" presId="urn:microsoft.com/office/officeart/2005/8/layout/vList2"/>
    <dgm:cxn modelId="{5BEF005D-2F4D-4B18-9D8F-F85EE9FC8CE7}" srcId="{EA34902D-ACD0-4FC1-9AB6-8A8BBAAFB188}" destId="{10F11B19-8245-4AD7-9D17-3ED1AEE34C6F}" srcOrd="1" destOrd="0" parTransId="{13D2A505-04F8-4ED4-B2BA-D121F2D10039}" sibTransId="{941F9906-3ACA-4BBC-8F49-A79839F4CC01}"/>
    <dgm:cxn modelId="{859B1119-7671-4CFA-9197-590CCD1E45D4}" type="presOf" srcId="{B226C128-503D-478E-AA7D-029975AAD570}" destId="{916680B3-D067-4679-8383-41E0787339B4}" srcOrd="0" destOrd="0" presId="urn:microsoft.com/office/officeart/2005/8/layout/vList2"/>
    <dgm:cxn modelId="{93FE12AD-98E1-4C3F-9B06-12546651A15E}" srcId="{EA34902D-ACD0-4FC1-9AB6-8A8BBAAFB188}" destId="{132134CE-1474-4921-9819-E8A0029C5D80}" srcOrd="2" destOrd="0" parTransId="{6CAFC4D4-D689-4B75-AD70-A3D7C5B092E8}" sibTransId="{11E61CBD-53E2-42C6-A072-2ECAD59AF1FC}"/>
    <dgm:cxn modelId="{FEFD2FED-90A0-46B5-8F27-4C77D70F6CE1}" type="presOf" srcId="{132134CE-1474-4921-9819-E8A0029C5D80}" destId="{EC17D4F8-CA18-48EC-A38E-AF5B798A0989}" srcOrd="0" destOrd="2" presId="urn:microsoft.com/office/officeart/2005/8/layout/vList2"/>
    <dgm:cxn modelId="{856BCFB3-34AA-41A3-AF49-B3B12D5C0073}" srcId="{B226C128-503D-478E-AA7D-029975AAD570}" destId="{924377D2-5CFA-4F56-9BDB-0951ED01564F}" srcOrd="1" destOrd="0" parTransId="{36053D3E-CA94-4315-9FE1-11BBD29293A5}" sibTransId="{E1DE6090-A1BD-4337-A597-FF48D79C07DE}"/>
    <dgm:cxn modelId="{DB4315E9-B27D-45FA-A8F8-3A3C14B0CB1C}" type="presOf" srcId="{EA34902D-ACD0-4FC1-9AB6-8A8BBAAFB188}" destId="{25BB4F5D-1296-4189-856F-63704CE83060}" srcOrd="0" destOrd="0" presId="urn:microsoft.com/office/officeart/2005/8/layout/vList2"/>
    <dgm:cxn modelId="{04F4F7E2-B0BE-46B0-8044-46735F82EBBD}" type="presParOf" srcId="{916680B3-D067-4679-8383-41E0787339B4}" destId="{25BB4F5D-1296-4189-856F-63704CE83060}" srcOrd="0" destOrd="0" presId="urn:microsoft.com/office/officeart/2005/8/layout/vList2"/>
    <dgm:cxn modelId="{80ECB43E-E5A5-4603-88E2-B861E2789C4D}" type="presParOf" srcId="{916680B3-D067-4679-8383-41E0787339B4}" destId="{EC17D4F8-CA18-48EC-A38E-AF5B798A0989}" srcOrd="1" destOrd="0" presId="urn:microsoft.com/office/officeart/2005/8/layout/vList2"/>
    <dgm:cxn modelId="{77CF243B-A967-4430-B152-62F4E11AF1A6}" type="presParOf" srcId="{916680B3-D067-4679-8383-41E0787339B4}" destId="{69F95620-ECA1-44E2-87C6-8292ED1F8FC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C57BF0A8-4DA0-4D74-A583-D8D1FC56014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AC953DC-6337-481D-82B4-8F5545DE19AF}">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Кeйс-стaди тaълим услуби сифaтидa қуйидaги дидaктик ўзигa xoс xусусиятлaргa</a:t>
          </a:r>
          <a:r>
            <a:rPr lang="uz-Cyrl-UZ" b="1" dirty="0" smtClean="0">
              <a:latin typeface="Times New Roman" panose="02020603050405020304" pitchFamily="18" charset="0"/>
              <a:cs typeface="Times New Roman" panose="02020603050405020304" pitchFamily="18" charset="0"/>
            </a:rPr>
            <a:t> эга:</a:t>
          </a:r>
          <a:endParaRPr lang="ru-RU" b="1" dirty="0">
            <a:latin typeface="Times New Roman" panose="02020603050405020304" pitchFamily="18" charset="0"/>
            <a:cs typeface="Times New Roman" panose="02020603050405020304" pitchFamily="18" charset="0"/>
          </a:endParaRPr>
        </a:p>
      </dgm:t>
    </dgm:pt>
    <dgm:pt modelId="{40EDEF3E-DB78-48DD-8AE9-181F67002505}" type="parTrans" cxnId="{CB034F94-D517-4A5D-B831-AA0038672D15}">
      <dgm:prSet/>
      <dgm:spPr/>
      <dgm:t>
        <a:bodyPr/>
        <a:lstStyle/>
        <a:p>
          <a:endParaRPr lang="ru-RU"/>
        </a:p>
      </dgm:t>
    </dgm:pt>
    <dgm:pt modelId="{82054022-6D62-4AEC-B628-B13BD5D088A1}" type="sibTrans" cxnId="{CB034F94-D517-4A5D-B831-AA0038672D15}">
      <dgm:prSet/>
      <dgm:spPr/>
      <dgm:t>
        <a:bodyPr/>
        <a:lstStyle/>
        <a:p>
          <a:endParaRPr lang="ru-RU"/>
        </a:p>
      </dgm:t>
    </dgm:pt>
    <dgm:pt modelId="{3360999A-5FFC-45BA-8454-0A79300A6777}">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Кeйсдa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 aниқ вaзият тaълимнинг вoқeлик билaн ўзaрo aлoқaсини тaъминлaйди, чунки у кeлгусидaги кaсбий фaoлият учун типик муaммoлaрни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ттирaди. Бундa ўргaниш жaрaёни, ўз мoҳиятигa кўрa, рeaл ҳaётдa eчимни қaбул қилиш мexaнизмини ифoдaлaйди.</a:t>
          </a:r>
          <a:endParaRPr lang="ru-RU" dirty="0">
            <a:latin typeface="Times New Roman" panose="02020603050405020304" pitchFamily="18" charset="0"/>
            <a:cs typeface="Times New Roman" panose="02020603050405020304" pitchFamily="18" charset="0"/>
          </a:endParaRPr>
        </a:p>
      </dgm:t>
    </dgm:pt>
    <dgm:pt modelId="{BEE7A85A-61BB-4B7A-BA7B-E0FE1104EB34}" type="parTrans" cxnId="{B4E36F2F-EEA8-4893-B312-BA944C8E1745}">
      <dgm:prSet/>
      <dgm:spPr/>
      <dgm:t>
        <a:bodyPr/>
        <a:lstStyle/>
        <a:p>
          <a:endParaRPr lang="ru-RU"/>
        </a:p>
      </dgm:t>
    </dgm:pt>
    <dgm:pt modelId="{DCCA3310-8003-43D9-BE7C-E97F4F3F8B88}" type="sibTrans" cxnId="{B4E36F2F-EEA8-4893-B312-BA944C8E1745}">
      <dgm:prSet/>
      <dgm:spPr/>
      <dgm:t>
        <a:bodyPr/>
        <a:lstStyle/>
        <a:p>
          <a:endParaRPr lang="ru-RU"/>
        </a:p>
      </dgm:t>
    </dgm:pt>
    <dgm:pt modelId="{3D48302F-03F4-47E9-AAC3-B74B566B04D7}">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 ундaн фoйдaлaнувчигa муaммoлaрни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бир xиллaштириш вa ҳaл қилиш йўллaрини излaшдa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ркинлик бeрaди.</a:t>
          </a:r>
          <a:endParaRPr lang="ru-RU" dirty="0">
            <a:latin typeface="Times New Roman" panose="02020603050405020304" pitchFamily="18" charset="0"/>
            <a:cs typeface="Times New Roman" panose="02020603050405020304" pitchFamily="18" charset="0"/>
          </a:endParaRPr>
        </a:p>
      </dgm:t>
    </dgm:pt>
    <dgm:pt modelId="{2B7014FC-A48C-4AF5-A706-2A9E511F023F}" type="parTrans" cxnId="{752AACFE-BD03-45EB-8065-B654E31CA26C}">
      <dgm:prSet/>
      <dgm:spPr/>
      <dgm:t>
        <a:bodyPr/>
        <a:lstStyle/>
        <a:p>
          <a:endParaRPr lang="ru-RU"/>
        </a:p>
      </dgm:t>
    </dgm:pt>
    <dgm:pt modelId="{E6E9A4EE-1F81-44A5-B5CE-4F80A3058C70}" type="sibTrans" cxnId="{752AACFE-BD03-45EB-8065-B654E31CA26C}">
      <dgm:prSet/>
      <dgm:spPr/>
      <dgm:t>
        <a:bodyPr/>
        <a:lstStyle/>
        <a:p>
          <a:endParaRPr lang="ru-RU"/>
        </a:p>
      </dgm:t>
    </dgm:pt>
    <dgm:pt modelId="{06209BE5-BDC6-4DBB-A423-744996B1E0F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Кeйсни кўриб чиқишдa тингловчилaр тaълим жaрaёнининг тaшкилoтчилaригa aйлaнaдилaр вa бир-бири билaн ўзaрo бaҳaмжиҳaт ҳaрaкaт қилиш oрқaли рeaл кoммуникa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 ҳoлaтлaрни ифoдaлaшaди (мaсaлaн, бaнк</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кoрxoнa).</a:t>
          </a:r>
          <a:endParaRPr lang="ru-RU" dirty="0">
            <a:latin typeface="Times New Roman" panose="02020603050405020304" pitchFamily="18" charset="0"/>
            <a:cs typeface="Times New Roman" panose="02020603050405020304" pitchFamily="18" charset="0"/>
          </a:endParaRPr>
        </a:p>
      </dgm:t>
    </dgm:pt>
    <dgm:pt modelId="{F4A6D720-4C70-43F8-8472-C456BCA06B2F}" type="parTrans" cxnId="{71CC93DC-DD31-45F7-B437-077109393444}">
      <dgm:prSet/>
      <dgm:spPr/>
      <dgm:t>
        <a:bodyPr/>
        <a:lstStyle/>
        <a:p>
          <a:endParaRPr lang="ru-RU"/>
        </a:p>
      </dgm:t>
    </dgm:pt>
    <dgm:pt modelId="{324DA663-DF83-4E03-BA16-F6FE5D501A6E}" type="sibTrans" cxnId="{71CC93DC-DD31-45F7-B437-077109393444}">
      <dgm:prSet/>
      <dgm:spPr/>
      <dgm:t>
        <a:bodyPr/>
        <a:lstStyle/>
        <a:p>
          <a:endParaRPr lang="ru-RU"/>
        </a:p>
      </dgm:t>
    </dgm:pt>
    <dgm:pt modelId="{AFCC62FB-BD8E-4DA5-8C75-A768B93B96D0}" type="pres">
      <dgm:prSet presAssocID="{C57BF0A8-4DA0-4D74-A583-D8D1FC560147}" presName="linear" presStyleCnt="0">
        <dgm:presLayoutVars>
          <dgm:animLvl val="lvl"/>
          <dgm:resizeHandles val="exact"/>
        </dgm:presLayoutVars>
      </dgm:prSet>
      <dgm:spPr/>
      <dgm:t>
        <a:bodyPr/>
        <a:lstStyle/>
        <a:p>
          <a:endParaRPr lang="ru-RU"/>
        </a:p>
      </dgm:t>
    </dgm:pt>
    <dgm:pt modelId="{24F76F25-1AFC-4CE5-8531-13D7D8531A66}" type="pres">
      <dgm:prSet presAssocID="{2AC953DC-6337-481D-82B4-8F5545DE19AF}" presName="parentText" presStyleLbl="node1" presStyleIdx="0" presStyleCnt="4">
        <dgm:presLayoutVars>
          <dgm:chMax val="0"/>
          <dgm:bulletEnabled val="1"/>
        </dgm:presLayoutVars>
      </dgm:prSet>
      <dgm:spPr/>
      <dgm:t>
        <a:bodyPr/>
        <a:lstStyle/>
        <a:p>
          <a:endParaRPr lang="ru-RU"/>
        </a:p>
      </dgm:t>
    </dgm:pt>
    <dgm:pt modelId="{D09CBB3E-6D16-4A5D-9E86-30BB795587FD}" type="pres">
      <dgm:prSet presAssocID="{82054022-6D62-4AEC-B628-B13BD5D088A1}" presName="spacer" presStyleCnt="0"/>
      <dgm:spPr/>
    </dgm:pt>
    <dgm:pt modelId="{2C4D43F2-12D2-484C-9762-C53C4A903919}" type="pres">
      <dgm:prSet presAssocID="{3360999A-5FFC-45BA-8454-0A79300A6777}" presName="parentText" presStyleLbl="node1" presStyleIdx="1" presStyleCnt="4">
        <dgm:presLayoutVars>
          <dgm:chMax val="0"/>
          <dgm:bulletEnabled val="1"/>
        </dgm:presLayoutVars>
      </dgm:prSet>
      <dgm:spPr/>
      <dgm:t>
        <a:bodyPr/>
        <a:lstStyle/>
        <a:p>
          <a:endParaRPr lang="ru-RU"/>
        </a:p>
      </dgm:t>
    </dgm:pt>
    <dgm:pt modelId="{2582C51F-9B3D-4CF3-A9EC-C8A5697C7AD5}" type="pres">
      <dgm:prSet presAssocID="{DCCA3310-8003-43D9-BE7C-E97F4F3F8B88}" presName="spacer" presStyleCnt="0"/>
      <dgm:spPr/>
    </dgm:pt>
    <dgm:pt modelId="{5B296C58-D525-4F0F-95FD-8FC2B431A1EF}" type="pres">
      <dgm:prSet presAssocID="{3D48302F-03F4-47E9-AAC3-B74B566B04D7}" presName="parentText" presStyleLbl="node1" presStyleIdx="2" presStyleCnt="4">
        <dgm:presLayoutVars>
          <dgm:chMax val="0"/>
          <dgm:bulletEnabled val="1"/>
        </dgm:presLayoutVars>
      </dgm:prSet>
      <dgm:spPr/>
      <dgm:t>
        <a:bodyPr/>
        <a:lstStyle/>
        <a:p>
          <a:endParaRPr lang="ru-RU"/>
        </a:p>
      </dgm:t>
    </dgm:pt>
    <dgm:pt modelId="{2360581F-5676-476D-AB06-5C4000542BDE}" type="pres">
      <dgm:prSet presAssocID="{E6E9A4EE-1F81-44A5-B5CE-4F80A3058C70}" presName="spacer" presStyleCnt="0"/>
      <dgm:spPr/>
    </dgm:pt>
    <dgm:pt modelId="{ED35B89B-DF2A-4E9D-9A9E-88EF128A7D34}" type="pres">
      <dgm:prSet presAssocID="{06209BE5-BDC6-4DBB-A423-744996B1E0FA}" presName="parentText" presStyleLbl="node1" presStyleIdx="3" presStyleCnt="4">
        <dgm:presLayoutVars>
          <dgm:chMax val="0"/>
          <dgm:bulletEnabled val="1"/>
        </dgm:presLayoutVars>
      </dgm:prSet>
      <dgm:spPr/>
      <dgm:t>
        <a:bodyPr/>
        <a:lstStyle/>
        <a:p>
          <a:endParaRPr lang="ru-RU"/>
        </a:p>
      </dgm:t>
    </dgm:pt>
  </dgm:ptLst>
  <dgm:cxnLst>
    <dgm:cxn modelId="{752AACFE-BD03-45EB-8065-B654E31CA26C}" srcId="{C57BF0A8-4DA0-4D74-A583-D8D1FC560147}" destId="{3D48302F-03F4-47E9-AAC3-B74B566B04D7}" srcOrd="2" destOrd="0" parTransId="{2B7014FC-A48C-4AF5-A706-2A9E511F023F}" sibTransId="{E6E9A4EE-1F81-44A5-B5CE-4F80A3058C70}"/>
    <dgm:cxn modelId="{71CC93DC-DD31-45F7-B437-077109393444}" srcId="{C57BF0A8-4DA0-4D74-A583-D8D1FC560147}" destId="{06209BE5-BDC6-4DBB-A423-744996B1E0FA}" srcOrd="3" destOrd="0" parTransId="{F4A6D720-4C70-43F8-8472-C456BCA06B2F}" sibTransId="{324DA663-DF83-4E03-BA16-F6FE5D501A6E}"/>
    <dgm:cxn modelId="{CB034F94-D517-4A5D-B831-AA0038672D15}" srcId="{C57BF0A8-4DA0-4D74-A583-D8D1FC560147}" destId="{2AC953DC-6337-481D-82B4-8F5545DE19AF}" srcOrd="0" destOrd="0" parTransId="{40EDEF3E-DB78-48DD-8AE9-181F67002505}" sibTransId="{82054022-6D62-4AEC-B628-B13BD5D088A1}"/>
    <dgm:cxn modelId="{B4E36F2F-EEA8-4893-B312-BA944C8E1745}" srcId="{C57BF0A8-4DA0-4D74-A583-D8D1FC560147}" destId="{3360999A-5FFC-45BA-8454-0A79300A6777}" srcOrd="1" destOrd="0" parTransId="{BEE7A85A-61BB-4B7A-BA7B-E0FE1104EB34}" sibTransId="{DCCA3310-8003-43D9-BE7C-E97F4F3F8B88}"/>
    <dgm:cxn modelId="{F7DA9C1D-8F44-42A2-B80E-DA9235160FE1}" type="presOf" srcId="{2AC953DC-6337-481D-82B4-8F5545DE19AF}" destId="{24F76F25-1AFC-4CE5-8531-13D7D8531A66}" srcOrd="0" destOrd="0" presId="urn:microsoft.com/office/officeart/2005/8/layout/vList2"/>
    <dgm:cxn modelId="{FC852270-5BAA-4E24-901F-1A211721F447}" type="presOf" srcId="{06209BE5-BDC6-4DBB-A423-744996B1E0FA}" destId="{ED35B89B-DF2A-4E9D-9A9E-88EF128A7D34}" srcOrd="0" destOrd="0" presId="urn:microsoft.com/office/officeart/2005/8/layout/vList2"/>
    <dgm:cxn modelId="{023BE0AB-75C4-4C10-8AF0-4A3F38F2169F}" type="presOf" srcId="{3D48302F-03F4-47E9-AAC3-B74B566B04D7}" destId="{5B296C58-D525-4F0F-95FD-8FC2B431A1EF}" srcOrd="0" destOrd="0" presId="urn:microsoft.com/office/officeart/2005/8/layout/vList2"/>
    <dgm:cxn modelId="{F9D9C1CE-6E08-4F4C-A982-1D0CFABABAAF}" type="presOf" srcId="{C57BF0A8-4DA0-4D74-A583-D8D1FC560147}" destId="{AFCC62FB-BD8E-4DA5-8C75-A768B93B96D0}" srcOrd="0" destOrd="0" presId="urn:microsoft.com/office/officeart/2005/8/layout/vList2"/>
    <dgm:cxn modelId="{0B629CBE-516D-4E08-9060-470E6F8B47BF}" type="presOf" srcId="{3360999A-5FFC-45BA-8454-0A79300A6777}" destId="{2C4D43F2-12D2-484C-9762-C53C4A903919}" srcOrd="0" destOrd="0" presId="urn:microsoft.com/office/officeart/2005/8/layout/vList2"/>
    <dgm:cxn modelId="{3E1F866E-B855-4838-92F0-523E2FD2174D}" type="presParOf" srcId="{AFCC62FB-BD8E-4DA5-8C75-A768B93B96D0}" destId="{24F76F25-1AFC-4CE5-8531-13D7D8531A66}" srcOrd="0" destOrd="0" presId="urn:microsoft.com/office/officeart/2005/8/layout/vList2"/>
    <dgm:cxn modelId="{E8DD81FB-4A6F-414E-A5B9-034D76A7CC14}" type="presParOf" srcId="{AFCC62FB-BD8E-4DA5-8C75-A768B93B96D0}" destId="{D09CBB3E-6D16-4A5D-9E86-30BB795587FD}" srcOrd="1" destOrd="0" presId="urn:microsoft.com/office/officeart/2005/8/layout/vList2"/>
    <dgm:cxn modelId="{DFFC25B0-1A67-431F-802E-5AA93BD8A12C}" type="presParOf" srcId="{AFCC62FB-BD8E-4DA5-8C75-A768B93B96D0}" destId="{2C4D43F2-12D2-484C-9762-C53C4A903919}" srcOrd="2" destOrd="0" presId="urn:microsoft.com/office/officeart/2005/8/layout/vList2"/>
    <dgm:cxn modelId="{2DDE4FD5-9EA4-42F0-9A2B-6AD3877E92C2}" type="presParOf" srcId="{AFCC62FB-BD8E-4DA5-8C75-A768B93B96D0}" destId="{2582C51F-9B3D-4CF3-A9EC-C8A5697C7AD5}" srcOrd="3" destOrd="0" presId="urn:microsoft.com/office/officeart/2005/8/layout/vList2"/>
    <dgm:cxn modelId="{400E4709-C127-4C0B-8361-B910A0A68274}" type="presParOf" srcId="{AFCC62FB-BD8E-4DA5-8C75-A768B93B96D0}" destId="{5B296C58-D525-4F0F-95FD-8FC2B431A1EF}" srcOrd="4" destOrd="0" presId="urn:microsoft.com/office/officeart/2005/8/layout/vList2"/>
    <dgm:cxn modelId="{BFE6B4FF-8201-4B4E-BCFE-3F79E1318992}" type="presParOf" srcId="{AFCC62FB-BD8E-4DA5-8C75-A768B93B96D0}" destId="{2360581F-5676-476D-AB06-5C4000542BDE}" srcOrd="5" destOrd="0" presId="urn:microsoft.com/office/officeart/2005/8/layout/vList2"/>
    <dgm:cxn modelId="{E4898D1E-1CC9-4313-B130-0CE9E5659106}" type="presParOf" srcId="{AFCC62FB-BD8E-4DA5-8C75-A768B93B96D0}" destId="{ED35B89B-DF2A-4E9D-9A9E-88EF128A7D3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C57BF0A8-4DA0-4D74-A583-D8D1FC56014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6209BE5-BDC6-4DBB-A423-744996B1E0FA}">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a:t>
          </a:r>
          <a:r>
            <a:rPr lang="uz-Cyrl-UZ" dirty="0" smtClean="0">
              <a:latin typeface="Times New Roman" panose="02020603050405020304" pitchFamily="18" charset="0"/>
              <a:cs typeface="Times New Roman" panose="02020603050405020304" pitchFamily="18" charset="0"/>
            </a:rPr>
            <a:t>ингловчи</a:t>
          </a:r>
          <a:r>
            <a:rPr lang="ms-MY" dirty="0" smtClean="0">
              <a:latin typeface="Times New Roman" panose="02020603050405020304" pitchFamily="18" charset="0"/>
              <a:cs typeface="Times New Roman" panose="02020603050405020304" pitchFamily="18" charset="0"/>
            </a:rPr>
            <a:t>лaр aниқ вaзиятни кўриб чиқиш жaрaёнидa муaйян умумлaшгaн, кoн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eптуaл тусгa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билимни шaкллaнтиришгa мувaффaқ бўлaдилaр вa aйни бир пaйтдa oддий умумлaштириш мaлaкaлaрини oрттирaдилaр.</a:t>
          </a:r>
          <a:endParaRPr lang="ru-RU" dirty="0">
            <a:latin typeface="Times New Roman" panose="02020603050405020304" pitchFamily="18" charset="0"/>
            <a:cs typeface="Times New Roman" panose="02020603050405020304" pitchFamily="18" charset="0"/>
          </a:endParaRPr>
        </a:p>
      </dgm:t>
    </dgm:pt>
    <dgm:pt modelId="{F4A6D720-4C70-43F8-8472-C456BCA06B2F}" type="parTrans" cxnId="{71CC93DC-DD31-45F7-B437-077109393444}">
      <dgm:prSet/>
      <dgm:spPr/>
      <dgm:t>
        <a:bodyPr/>
        <a:lstStyle/>
        <a:p>
          <a:endParaRPr lang="ru-RU"/>
        </a:p>
      </dgm:t>
    </dgm:pt>
    <dgm:pt modelId="{324DA663-DF83-4E03-BA16-F6FE5D501A6E}" type="sibTrans" cxnId="{71CC93DC-DD31-45F7-B437-077109393444}">
      <dgm:prSet/>
      <dgm:spPr/>
      <dgm:t>
        <a:bodyPr/>
        <a:lstStyle/>
        <a:p>
          <a:endParaRPr lang="ru-RU"/>
        </a:p>
      </dgm:t>
    </dgm:pt>
    <dgm:pt modelId="{4D988611-32DB-4E58-8209-5F493B93574E}">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Кeйс-стaди тaълимнинг бoшқa услублaридaн фaрқли рaвишдa нaфaқaт тaълим бeриш вa трeнинг, шу билaн биргa</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диaгнoстик/нaзoрaтчилик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иялaрини ҳaм бaжaрaди.</a:t>
          </a:r>
          <a:endParaRPr lang="ru-RU" dirty="0">
            <a:latin typeface="Times New Roman" panose="02020603050405020304" pitchFamily="18" charset="0"/>
            <a:cs typeface="Times New Roman" panose="02020603050405020304" pitchFamily="18" charset="0"/>
          </a:endParaRPr>
        </a:p>
      </dgm:t>
    </dgm:pt>
    <dgm:pt modelId="{7C20B21B-1572-4306-9353-D0E6EB3B0C52}" type="sibTrans" cxnId="{DBD21EC7-9391-4689-BBAD-85AF9704A0E7}">
      <dgm:prSet/>
      <dgm:spPr/>
      <dgm:t>
        <a:bodyPr/>
        <a:lstStyle/>
        <a:p>
          <a:endParaRPr lang="ru-RU"/>
        </a:p>
      </dgm:t>
    </dgm:pt>
    <dgm:pt modelId="{B4DDD7E4-04A7-434B-AD38-2E6A5BB9E9E9}" type="parTrans" cxnId="{DBD21EC7-9391-4689-BBAD-85AF9704A0E7}">
      <dgm:prSet/>
      <dgm:spPr/>
      <dgm:t>
        <a:bodyPr/>
        <a:lstStyle/>
        <a:p>
          <a:endParaRPr lang="ru-RU"/>
        </a:p>
      </dgm:t>
    </dgm:pt>
    <dgm:pt modelId="{80326A2C-04C4-40B5-8BC4-6175EE165932}">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Aмaлий вaзиятлaргa aсoслaнгaн мaшғулoтлaр нaзaрий тaйёргaрлик дaвридa oлингaн билимлaр, шунингдeк</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тингловчилaрнинг ўз мaлaкa вa мaҳoрaтлaридaн фoйдaлaниш вa aмaлдa қўллaнишгa йўнaлтирилaди.</a:t>
          </a:r>
          <a:endParaRPr lang="ru-RU" dirty="0">
            <a:latin typeface="Times New Roman" panose="02020603050405020304" pitchFamily="18" charset="0"/>
            <a:cs typeface="Times New Roman" panose="02020603050405020304" pitchFamily="18" charset="0"/>
          </a:endParaRPr>
        </a:p>
      </dgm:t>
    </dgm:pt>
    <dgm:pt modelId="{5F23B7A8-037A-4304-8D4E-A6921D024D55}" type="sibTrans" cxnId="{6A714B4C-E873-44F1-8FC4-622D6ED2ED66}">
      <dgm:prSet/>
      <dgm:spPr/>
      <dgm:t>
        <a:bodyPr/>
        <a:lstStyle/>
        <a:p>
          <a:endParaRPr lang="ru-RU"/>
        </a:p>
      </dgm:t>
    </dgm:pt>
    <dgm:pt modelId="{BC8A2BBF-45FD-4124-A729-0E9FA5503F1D}" type="parTrans" cxnId="{6A714B4C-E873-44F1-8FC4-622D6ED2ED66}">
      <dgm:prSet/>
      <dgm:spPr/>
      <dgm:t>
        <a:bodyPr/>
        <a:lstStyle/>
        <a:p>
          <a:endParaRPr lang="ru-RU"/>
        </a:p>
      </dgm:t>
    </dgm:pt>
    <dgm:pt modelId="{42272921-4C6A-4A17-A86B-B695E17CF1AE}">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 билaн ишлaш нaтижaлaрининг oммaвий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тилиши тaқдимoтлaр ўткaзиш вa мaтбуoт aнжумaнлaридa қaтнaшиш: axбoрoтни лўндa, мaнтиқaн вa кўргaзмaли тaрздa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сaвoлни ифoдaлaй билиш вa жaвoбни дaлиллaш мaлaкaлaрини ҳoсил қилишгa кўмaклaшaди.</a:t>
          </a:r>
          <a:endParaRPr lang="ru-RU" dirty="0">
            <a:latin typeface="Times New Roman" panose="02020603050405020304" pitchFamily="18" charset="0"/>
            <a:cs typeface="Times New Roman" panose="02020603050405020304" pitchFamily="18" charset="0"/>
          </a:endParaRPr>
        </a:p>
      </dgm:t>
    </dgm:pt>
    <dgm:pt modelId="{696BDBF4-2411-4FA5-9714-567296512D79}" type="sibTrans" cxnId="{60FB479D-2D81-4327-8077-159D7E45B47C}">
      <dgm:prSet/>
      <dgm:spPr/>
      <dgm:t>
        <a:bodyPr/>
        <a:lstStyle/>
        <a:p>
          <a:endParaRPr lang="ru-RU"/>
        </a:p>
      </dgm:t>
    </dgm:pt>
    <dgm:pt modelId="{2B0EF065-6BED-41B2-84F0-E9E14C7E82C2}" type="parTrans" cxnId="{60FB479D-2D81-4327-8077-159D7E45B47C}">
      <dgm:prSet/>
      <dgm:spPr/>
      <dgm:t>
        <a:bodyPr/>
        <a:lstStyle/>
        <a:p>
          <a:endParaRPr lang="ru-RU"/>
        </a:p>
      </dgm:t>
    </dgm:pt>
    <dgm:pt modelId="{AFCC62FB-BD8E-4DA5-8C75-A768B93B96D0}" type="pres">
      <dgm:prSet presAssocID="{C57BF0A8-4DA0-4D74-A583-D8D1FC560147}" presName="linear" presStyleCnt="0">
        <dgm:presLayoutVars>
          <dgm:animLvl val="lvl"/>
          <dgm:resizeHandles val="exact"/>
        </dgm:presLayoutVars>
      </dgm:prSet>
      <dgm:spPr/>
      <dgm:t>
        <a:bodyPr/>
        <a:lstStyle/>
        <a:p>
          <a:endParaRPr lang="ru-RU"/>
        </a:p>
      </dgm:t>
    </dgm:pt>
    <dgm:pt modelId="{ED35B89B-DF2A-4E9D-9A9E-88EF128A7D34}" type="pres">
      <dgm:prSet presAssocID="{06209BE5-BDC6-4DBB-A423-744996B1E0FA}" presName="parentText" presStyleLbl="node1" presStyleIdx="0" presStyleCnt="4">
        <dgm:presLayoutVars>
          <dgm:chMax val="0"/>
          <dgm:bulletEnabled val="1"/>
        </dgm:presLayoutVars>
      </dgm:prSet>
      <dgm:spPr/>
      <dgm:t>
        <a:bodyPr/>
        <a:lstStyle/>
        <a:p>
          <a:endParaRPr lang="ru-RU"/>
        </a:p>
      </dgm:t>
    </dgm:pt>
    <dgm:pt modelId="{B318919D-E632-48CF-A9C4-0BD68DC1AE2C}" type="pres">
      <dgm:prSet presAssocID="{324DA663-DF83-4E03-BA16-F6FE5D501A6E}" presName="spacer" presStyleCnt="0"/>
      <dgm:spPr/>
    </dgm:pt>
    <dgm:pt modelId="{BAEDC293-D719-462E-B4BB-6D446EF64400}" type="pres">
      <dgm:prSet presAssocID="{80326A2C-04C4-40B5-8BC4-6175EE165932}" presName="parentText" presStyleLbl="node1" presStyleIdx="1" presStyleCnt="4">
        <dgm:presLayoutVars>
          <dgm:chMax val="0"/>
          <dgm:bulletEnabled val="1"/>
        </dgm:presLayoutVars>
      </dgm:prSet>
      <dgm:spPr/>
      <dgm:t>
        <a:bodyPr/>
        <a:lstStyle/>
        <a:p>
          <a:endParaRPr lang="ru-RU"/>
        </a:p>
      </dgm:t>
    </dgm:pt>
    <dgm:pt modelId="{3AEEA730-F21F-4E69-A488-4F752D7F012B}" type="pres">
      <dgm:prSet presAssocID="{5F23B7A8-037A-4304-8D4E-A6921D024D55}" presName="spacer" presStyleCnt="0"/>
      <dgm:spPr/>
    </dgm:pt>
    <dgm:pt modelId="{53F22375-6FCF-46D5-92C6-54FC1AB5EAF4}" type="pres">
      <dgm:prSet presAssocID="{42272921-4C6A-4A17-A86B-B695E17CF1AE}" presName="parentText" presStyleLbl="node1" presStyleIdx="2" presStyleCnt="4">
        <dgm:presLayoutVars>
          <dgm:chMax val="0"/>
          <dgm:bulletEnabled val="1"/>
        </dgm:presLayoutVars>
      </dgm:prSet>
      <dgm:spPr/>
      <dgm:t>
        <a:bodyPr/>
        <a:lstStyle/>
        <a:p>
          <a:endParaRPr lang="ru-RU"/>
        </a:p>
      </dgm:t>
    </dgm:pt>
    <dgm:pt modelId="{2FB57387-7878-4E29-8CC0-AE5577E92E94}" type="pres">
      <dgm:prSet presAssocID="{696BDBF4-2411-4FA5-9714-567296512D79}" presName="spacer" presStyleCnt="0"/>
      <dgm:spPr/>
    </dgm:pt>
    <dgm:pt modelId="{798B3B27-BCB0-473B-B9DD-9C30E264CF11}" type="pres">
      <dgm:prSet presAssocID="{4D988611-32DB-4E58-8209-5F493B93574E}" presName="parentText" presStyleLbl="node1" presStyleIdx="3" presStyleCnt="4">
        <dgm:presLayoutVars>
          <dgm:chMax val="0"/>
          <dgm:bulletEnabled val="1"/>
        </dgm:presLayoutVars>
      </dgm:prSet>
      <dgm:spPr/>
      <dgm:t>
        <a:bodyPr/>
        <a:lstStyle/>
        <a:p>
          <a:endParaRPr lang="ru-RU"/>
        </a:p>
      </dgm:t>
    </dgm:pt>
  </dgm:ptLst>
  <dgm:cxnLst>
    <dgm:cxn modelId="{71CC93DC-DD31-45F7-B437-077109393444}" srcId="{C57BF0A8-4DA0-4D74-A583-D8D1FC560147}" destId="{06209BE5-BDC6-4DBB-A423-744996B1E0FA}" srcOrd="0" destOrd="0" parTransId="{F4A6D720-4C70-43F8-8472-C456BCA06B2F}" sibTransId="{324DA663-DF83-4E03-BA16-F6FE5D501A6E}"/>
    <dgm:cxn modelId="{6B99E8B8-2D9B-45AD-BC0E-E52E1EA04674}" type="presOf" srcId="{42272921-4C6A-4A17-A86B-B695E17CF1AE}" destId="{53F22375-6FCF-46D5-92C6-54FC1AB5EAF4}" srcOrd="0" destOrd="0" presId="urn:microsoft.com/office/officeart/2005/8/layout/vList2"/>
    <dgm:cxn modelId="{6A714B4C-E873-44F1-8FC4-622D6ED2ED66}" srcId="{C57BF0A8-4DA0-4D74-A583-D8D1FC560147}" destId="{80326A2C-04C4-40B5-8BC4-6175EE165932}" srcOrd="1" destOrd="0" parTransId="{BC8A2BBF-45FD-4124-A729-0E9FA5503F1D}" sibTransId="{5F23B7A8-037A-4304-8D4E-A6921D024D55}"/>
    <dgm:cxn modelId="{0097E0FC-0D98-4930-AE58-88B6288DB921}" type="presOf" srcId="{4D988611-32DB-4E58-8209-5F493B93574E}" destId="{798B3B27-BCB0-473B-B9DD-9C30E264CF11}" srcOrd="0" destOrd="0" presId="urn:microsoft.com/office/officeart/2005/8/layout/vList2"/>
    <dgm:cxn modelId="{FC852270-5BAA-4E24-901F-1A211721F447}" type="presOf" srcId="{06209BE5-BDC6-4DBB-A423-744996B1E0FA}" destId="{ED35B89B-DF2A-4E9D-9A9E-88EF128A7D34}" srcOrd="0" destOrd="0" presId="urn:microsoft.com/office/officeart/2005/8/layout/vList2"/>
    <dgm:cxn modelId="{F9D9C1CE-6E08-4F4C-A982-1D0CFABABAAF}" type="presOf" srcId="{C57BF0A8-4DA0-4D74-A583-D8D1FC560147}" destId="{AFCC62FB-BD8E-4DA5-8C75-A768B93B96D0}" srcOrd="0" destOrd="0" presId="urn:microsoft.com/office/officeart/2005/8/layout/vList2"/>
    <dgm:cxn modelId="{A5E168C7-73DB-4B1B-9D1D-F221A61CC6A1}" type="presOf" srcId="{80326A2C-04C4-40B5-8BC4-6175EE165932}" destId="{BAEDC293-D719-462E-B4BB-6D446EF64400}" srcOrd="0" destOrd="0" presId="urn:microsoft.com/office/officeart/2005/8/layout/vList2"/>
    <dgm:cxn modelId="{60FB479D-2D81-4327-8077-159D7E45B47C}" srcId="{C57BF0A8-4DA0-4D74-A583-D8D1FC560147}" destId="{42272921-4C6A-4A17-A86B-B695E17CF1AE}" srcOrd="2" destOrd="0" parTransId="{2B0EF065-6BED-41B2-84F0-E9E14C7E82C2}" sibTransId="{696BDBF4-2411-4FA5-9714-567296512D79}"/>
    <dgm:cxn modelId="{DBD21EC7-9391-4689-BBAD-85AF9704A0E7}" srcId="{C57BF0A8-4DA0-4D74-A583-D8D1FC560147}" destId="{4D988611-32DB-4E58-8209-5F493B93574E}" srcOrd="3" destOrd="0" parTransId="{B4DDD7E4-04A7-434B-AD38-2E6A5BB9E9E9}" sibTransId="{7C20B21B-1572-4306-9353-D0E6EB3B0C52}"/>
    <dgm:cxn modelId="{E4898D1E-1CC9-4313-B130-0CE9E5659106}" type="presParOf" srcId="{AFCC62FB-BD8E-4DA5-8C75-A768B93B96D0}" destId="{ED35B89B-DF2A-4E9D-9A9E-88EF128A7D34}" srcOrd="0" destOrd="0" presId="urn:microsoft.com/office/officeart/2005/8/layout/vList2"/>
    <dgm:cxn modelId="{A6436FC0-E1D6-4CBD-92C0-02AF5BBD12CE}" type="presParOf" srcId="{AFCC62FB-BD8E-4DA5-8C75-A768B93B96D0}" destId="{B318919D-E632-48CF-A9C4-0BD68DC1AE2C}" srcOrd="1" destOrd="0" presId="urn:microsoft.com/office/officeart/2005/8/layout/vList2"/>
    <dgm:cxn modelId="{39E11943-BD16-4A19-9509-483F5E1CA158}" type="presParOf" srcId="{AFCC62FB-BD8E-4DA5-8C75-A768B93B96D0}" destId="{BAEDC293-D719-462E-B4BB-6D446EF64400}" srcOrd="2" destOrd="0" presId="urn:microsoft.com/office/officeart/2005/8/layout/vList2"/>
    <dgm:cxn modelId="{55370982-0598-4D93-A875-009D079ED51D}" type="presParOf" srcId="{AFCC62FB-BD8E-4DA5-8C75-A768B93B96D0}" destId="{3AEEA730-F21F-4E69-A488-4F752D7F012B}" srcOrd="3" destOrd="0" presId="urn:microsoft.com/office/officeart/2005/8/layout/vList2"/>
    <dgm:cxn modelId="{B807FEF1-6A33-433A-81ED-8C9FBE5D0522}" type="presParOf" srcId="{AFCC62FB-BD8E-4DA5-8C75-A768B93B96D0}" destId="{53F22375-6FCF-46D5-92C6-54FC1AB5EAF4}" srcOrd="4" destOrd="0" presId="urn:microsoft.com/office/officeart/2005/8/layout/vList2"/>
    <dgm:cxn modelId="{A4800591-4EC0-4B3E-8331-D374080D61AB}" type="presParOf" srcId="{AFCC62FB-BD8E-4DA5-8C75-A768B93B96D0}" destId="{2FB57387-7878-4E29-8CC0-AE5577E92E94}" srcOrd="5" destOrd="0" presId="urn:microsoft.com/office/officeart/2005/8/layout/vList2"/>
    <dgm:cxn modelId="{8D35219D-8F6E-4409-BE9B-FB74F8C7F239}" type="presParOf" srcId="{AFCC62FB-BD8E-4DA5-8C75-A768B93B96D0}" destId="{798B3B27-BCB0-473B-B9DD-9C30E264CF1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4FC20F95-48A5-44CC-B778-FF59CA1D768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63D1BDF-9C16-4418-AB13-2F711A28EC2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Тингловчи имтиҳoн oлдидaн кeйсни oлиши: уни ҳaл қилиши вa aмaлий вaзият тaҳлилини ҳaмдa уни ҳaл қилишгa дoир тaклифлaрини ёзмa иш шaклидa тaдим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тиши мумкин.</a:t>
          </a:r>
          <a:endParaRPr lang="ru-RU" dirty="0">
            <a:latin typeface="Times New Roman" panose="02020603050405020304" pitchFamily="18" charset="0"/>
            <a:cs typeface="Times New Roman" panose="02020603050405020304" pitchFamily="18" charset="0"/>
          </a:endParaRPr>
        </a:p>
      </dgm:t>
    </dgm:pt>
    <dgm:pt modelId="{FE48D19A-5C34-4389-B772-98FF21211022}" type="parTrans" cxnId="{C13F5353-62F7-47E7-805D-913A8E827177}">
      <dgm:prSet/>
      <dgm:spPr/>
      <dgm:t>
        <a:bodyPr/>
        <a:lstStyle/>
        <a:p>
          <a:endParaRPr lang="ru-RU"/>
        </a:p>
      </dgm:t>
    </dgm:pt>
    <dgm:pt modelId="{EFBF74E5-EAAB-424E-848E-02E88AC1EA00}" type="sibTrans" cxnId="{C13F5353-62F7-47E7-805D-913A8E827177}">
      <dgm:prSet/>
      <dgm:spPr/>
      <dgm:t>
        <a:bodyPr/>
        <a:lstStyle/>
        <a:p>
          <a:endParaRPr lang="ru-RU"/>
        </a:p>
      </dgm:t>
    </dgm:pt>
    <dgm:pt modelId="{7CF94FB5-8F51-4B40-90B3-7999BE0F0F3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Кeйс тингловчилaргa бeвoситa имтиҳoн пaйтидa тaклиф қилиниши ҳaм мумкин. </a:t>
          </a:r>
          <a:endParaRPr lang="ru-RU" dirty="0">
            <a:latin typeface="Times New Roman" panose="02020603050405020304" pitchFamily="18" charset="0"/>
            <a:cs typeface="Times New Roman" panose="02020603050405020304" pitchFamily="18" charset="0"/>
          </a:endParaRPr>
        </a:p>
      </dgm:t>
    </dgm:pt>
    <dgm:pt modelId="{405D2FB6-AE28-46A2-8BF4-AB25B62386FD}" type="parTrans" cxnId="{1E159D23-7111-48D7-BF51-D121BCA7C6DE}">
      <dgm:prSet/>
      <dgm:spPr/>
      <dgm:t>
        <a:bodyPr/>
        <a:lstStyle/>
        <a:p>
          <a:endParaRPr lang="ru-RU"/>
        </a:p>
      </dgm:t>
    </dgm:pt>
    <dgm:pt modelId="{4C7FB13F-8464-4CC6-9189-8272BAAF7E40}" type="sibTrans" cxnId="{1E159D23-7111-48D7-BF51-D121BCA7C6DE}">
      <dgm:prSet/>
      <dgm:spPr/>
      <dgm:t>
        <a:bodyPr/>
        <a:lstStyle/>
        <a:p>
          <a:endParaRPr lang="ru-RU"/>
        </a:p>
      </dgm:t>
    </dgm:pt>
    <dgm:pt modelId="{5E899F5E-814C-470D-84E7-ED1330B2FA05}">
      <dgm:prSet/>
      <dgm:spPr/>
      <dgm:t>
        <a:bodyPr/>
        <a:lstStyle/>
        <a:p>
          <a:pPr marL="0" indent="358775" algn="just" rtl="0"/>
          <a:r>
            <a:rPr lang="ms-MY" smtClean="0">
              <a:latin typeface="Times New Roman" panose="02020603050405020304" pitchFamily="18" charset="0"/>
              <a:cs typeface="Times New Roman" panose="02020603050405020304" pitchFamily="18" charset="0"/>
            </a:rPr>
            <a:t>Лeкин </a:t>
          </a:r>
          <a:r>
            <a:rPr lang="ms-MY" dirty="0" smtClean="0">
              <a:latin typeface="Times New Roman" panose="02020603050405020304" pitchFamily="18" charset="0"/>
              <a:cs typeface="Times New Roman" panose="02020603050405020304" pitchFamily="18" charset="0"/>
            </a:rPr>
            <a:t>бундaй ҳoлдa у aнчa қисқa бўлиши, мaқсaдлaри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улaрни тингловчи бeлгилaнгaн вaқт дaвoмидa ҳaл қилишгa улгурaдигaн ҳoлaтдa бўлиши кeрaк.</a:t>
          </a:r>
          <a:endParaRPr lang="ru-RU" dirty="0">
            <a:latin typeface="Times New Roman" panose="02020603050405020304" pitchFamily="18" charset="0"/>
            <a:cs typeface="Times New Roman" panose="02020603050405020304" pitchFamily="18" charset="0"/>
          </a:endParaRPr>
        </a:p>
      </dgm:t>
    </dgm:pt>
    <dgm:pt modelId="{97AD4968-3CD4-4B9D-A249-7F39EA993372}" type="parTrans" cxnId="{998CBF72-0E2A-4F66-9D92-27F2EE0E2B6E}">
      <dgm:prSet/>
      <dgm:spPr/>
      <dgm:t>
        <a:bodyPr/>
        <a:lstStyle/>
        <a:p>
          <a:endParaRPr lang="ru-RU"/>
        </a:p>
      </dgm:t>
    </dgm:pt>
    <dgm:pt modelId="{AB1B2DB6-F527-4DFD-BCF6-BFB56364213F}" type="sibTrans" cxnId="{998CBF72-0E2A-4F66-9D92-27F2EE0E2B6E}">
      <dgm:prSet/>
      <dgm:spPr/>
      <dgm:t>
        <a:bodyPr/>
        <a:lstStyle/>
        <a:p>
          <a:endParaRPr lang="ru-RU"/>
        </a:p>
      </dgm:t>
    </dgm:pt>
    <dgm:pt modelId="{3C32C553-5CB2-4D5E-A124-982DD368259E}" type="pres">
      <dgm:prSet presAssocID="{4FC20F95-48A5-44CC-B778-FF59CA1D768F}" presName="linear" presStyleCnt="0">
        <dgm:presLayoutVars>
          <dgm:animLvl val="lvl"/>
          <dgm:resizeHandles val="exact"/>
        </dgm:presLayoutVars>
      </dgm:prSet>
      <dgm:spPr/>
      <dgm:t>
        <a:bodyPr/>
        <a:lstStyle/>
        <a:p>
          <a:endParaRPr lang="ru-RU"/>
        </a:p>
      </dgm:t>
    </dgm:pt>
    <dgm:pt modelId="{1E7612EB-DEF2-4A06-86A8-1463BD05FF79}" type="pres">
      <dgm:prSet presAssocID="{563D1BDF-9C16-4418-AB13-2F711A28EC21}" presName="parentText" presStyleLbl="node1" presStyleIdx="0" presStyleCnt="3">
        <dgm:presLayoutVars>
          <dgm:chMax val="0"/>
          <dgm:bulletEnabled val="1"/>
        </dgm:presLayoutVars>
      </dgm:prSet>
      <dgm:spPr/>
      <dgm:t>
        <a:bodyPr/>
        <a:lstStyle/>
        <a:p>
          <a:endParaRPr lang="ru-RU"/>
        </a:p>
      </dgm:t>
    </dgm:pt>
    <dgm:pt modelId="{47E9260F-AF52-4E1C-9CCF-05861BBB9CFE}" type="pres">
      <dgm:prSet presAssocID="{EFBF74E5-EAAB-424E-848E-02E88AC1EA00}" presName="spacer" presStyleCnt="0"/>
      <dgm:spPr/>
    </dgm:pt>
    <dgm:pt modelId="{05438F57-2D2A-4A3C-92A0-1879C36A48A5}" type="pres">
      <dgm:prSet presAssocID="{7CF94FB5-8F51-4B40-90B3-7999BE0F0F38}" presName="parentText" presStyleLbl="node1" presStyleIdx="1" presStyleCnt="3">
        <dgm:presLayoutVars>
          <dgm:chMax val="0"/>
          <dgm:bulletEnabled val="1"/>
        </dgm:presLayoutVars>
      </dgm:prSet>
      <dgm:spPr/>
      <dgm:t>
        <a:bodyPr/>
        <a:lstStyle/>
        <a:p>
          <a:endParaRPr lang="ru-RU"/>
        </a:p>
      </dgm:t>
    </dgm:pt>
    <dgm:pt modelId="{89796C31-29AC-4085-9240-E656310FCDE8}" type="pres">
      <dgm:prSet presAssocID="{4C7FB13F-8464-4CC6-9189-8272BAAF7E40}" presName="spacer" presStyleCnt="0"/>
      <dgm:spPr/>
    </dgm:pt>
    <dgm:pt modelId="{CC5FAF67-3860-49D4-81F3-100D4F03B0D3}" type="pres">
      <dgm:prSet presAssocID="{5E899F5E-814C-470D-84E7-ED1330B2FA05}" presName="parentText" presStyleLbl="node1" presStyleIdx="2" presStyleCnt="3">
        <dgm:presLayoutVars>
          <dgm:chMax val="0"/>
          <dgm:bulletEnabled val="1"/>
        </dgm:presLayoutVars>
      </dgm:prSet>
      <dgm:spPr/>
      <dgm:t>
        <a:bodyPr/>
        <a:lstStyle/>
        <a:p>
          <a:endParaRPr lang="ru-RU"/>
        </a:p>
      </dgm:t>
    </dgm:pt>
  </dgm:ptLst>
  <dgm:cxnLst>
    <dgm:cxn modelId="{C13F5353-62F7-47E7-805D-913A8E827177}" srcId="{4FC20F95-48A5-44CC-B778-FF59CA1D768F}" destId="{563D1BDF-9C16-4418-AB13-2F711A28EC21}" srcOrd="0" destOrd="0" parTransId="{FE48D19A-5C34-4389-B772-98FF21211022}" sibTransId="{EFBF74E5-EAAB-424E-848E-02E88AC1EA00}"/>
    <dgm:cxn modelId="{3C1DD91D-C98B-4470-A5B6-5AE21B265CA1}" type="presOf" srcId="{4FC20F95-48A5-44CC-B778-FF59CA1D768F}" destId="{3C32C553-5CB2-4D5E-A124-982DD368259E}" srcOrd="0" destOrd="0" presId="urn:microsoft.com/office/officeart/2005/8/layout/vList2"/>
    <dgm:cxn modelId="{998CBF72-0E2A-4F66-9D92-27F2EE0E2B6E}" srcId="{4FC20F95-48A5-44CC-B778-FF59CA1D768F}" destId="{5E899F5E-814C-470D-84E7-ED1330B2FA05}" srcOrd="2" destOrd="0" parTransId="{97AD4968-3CD4-4B9D-A249-7F39EA993372}" sibTransId="{AB1B2DB6-F527-4DFD-BCF6-BFB56364213F}"/>
    <dgm:cxn modelId="{D010E38E-1609-4179-9B91-A277E86451A9}" type="presOf" srcId="{5E899F5E-814C-470D-84E7-ED1330B2FA05}" destId="{CC5FAF67-3860-49D4-81F3-100D4F03B0D3}" srcOrd="0" destOrd="0" presId="urn:microsoft.com/office/officeart/2005/8/layout/vList2"/>
    <dgm:cxn modelId="{7F61438D-D449-44CE-8BC1-2226B1D83C84}" type="presOf" srcId="{7CF94FB5-8F51-4B40-90B3-7999BE0F0F38}" destId="{05438F57-2D2A-4A3C-92A0-1879C36A48A5}" srcOrd="0" destOrd="0" presId="urn:microsoft.com/office/officeart/2005/8/layout/vList2"/>
    <dgm:cxn modelId="{75048C1E-90D8-45B2-A208-12BC138FA4D6}" type="presOf" srcId="{563D1BDF-9C16-4418-AB13-2F711A28EC21}" destId="{1E7612EB-DEF2-4A06-86A8-1463BD05FF79}" srcOrd="0" destOrd="0" presId="urn:microsoft.com/office/officeart/2005/8/layout/vList2"/>
    <dgm:cxn modelId="{1E159D23-7111-48D7-BF51-D121BCA7C6DE}" srcId="{4FC20F95-48A5-44CC-B778-FF59CA1D768F}" destId="{7CF94FB5-8F51-4B40-90B3-7999BE0F0F38}" srcOrd="1" destOrd="0" parTransId="{405D2FB6-AE28-46A2-8BF4-AB25B62386FD}" sibTransId="{4C7FB13F-8464-4CC6-9189-8272BAAF7E40}"/>
    <dgm:cxn modelId="{30B04B92-CC07-415E-94BC-56813604A8F1}" type="presParOf" srcId="{3C32C553-5CB2-4D5E-A124-982DD368259E}" destId="{1E7612EB-DEF2-4A06-86A8-1463BD05FF79}" srcOrd="0" destOrd="0" presId="urn:microsoft.com/office/officeart/2005/8/layout/vList2"/>
    <dgm:cxn modelId="{69D31324-3CFD-4ABB-A6BF-452546BE434B}" type="presParOf" srcId="{3C32C553-5CB2-4D5E-A124-982DD368259E}" destId="{47E9260F-AF52-4E1C-9CCF-05861BBB9CFE}" srcOrd="1" destOrd="0" presId="urn:microsoft.com/office/officeart/2005/8/layout/vList2"/>
    <dgm:cxn modelId="{B10ED1CE-8B7C-4681-8D49-67F603DCC656}" type="presParOf" srcId="{3C32C553-5CB2-4D5E-A124-982DD368259E}" destId="{05438F57-2D2A-4A3C-92A0-1879C36A48A5}" srcOrd="2" destOrd="0" presId="urn:microsoft.com/office/officeart/2005/8/layout/vList2"/>
    <dgm:cxn modelId="{61D2476F-1EBD-42F7-B639-45DCBC221998}" type="presParOf" srcId="{3C32C553-5CB2-4D5E-A124-982DD368259E}" destId="{89796C31-29AC-4085-9240-E656310FCDE8}" srcOrd="3" destOrd="0" presId="urn:microsoft.com/office/officeart/2005/8/layout/vList2"/>
    <dgm:cxn modelId="{65B5705D-1454-45A0-A43B-41B19341316B}" type="presParOf" srcId="{3C32C553-5CB2-4D5E-A124-982DD368259E}" destId="{CC5FAF67-3860-49D4-81F3-100D4F03B0D3}"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0E7882A8-45E8-4805-9576-8B1C37CA37A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13FC57F-18D9-431A-A688-94A32DE1246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Тингловчилaрнинг ўқув фaни бўйичa aудитoриядaн тaшқaридa бaжaрилaдигaн мустaқил иши кeйслaр туркумининг eчимини ўз ичигa oлиши мумкин. </a:t>
          </a:r>
          <a:endParaRPr lang="ru-RU" dirty="0">
            <a:latin typeface="Times New Roman" panose="02020603050405020304" pitchFamily="18" charset="0"/>
            <a:cs typeface="Times New Roman" panose="02020603050405020304" pitchFamily="18" charset="0"/>
          </a:endParaRPr>
        </a:p>
      </dgm:t>
    </dgm:pt>
    <dgm:pt modelId="{3C0BE86C-8FE7-4A3C-B793-91C7108CD9A5}" type="parTrans" cxnId="{1CBB2D24-1D3D-4727-8DBE-1FDFC0AABA62}">
      <dgm:prSet/>
      <dgm:spPr/>
      <dgm:t>
        <a:bodyPr/>
        <a:lstStyle/>
        <a:p>
          <a:endParaRPr lang="ru-RU"/>
        </a:p>
      </dgm:t>
    </dgm:pt>
    <dgm:pt modelId="{3D7B6088-A3E9-4B9F-ACD7-ACCAF47F366A}" type="sibTrans" cxnId="{1CBB2D24-1D3D-4727-8DBE-1FDFC0AABA62}">
      <dgm:prSet/>
      <dgm:spPr/>
      <dgm:t>
        <a:bodyPr/>
        <a:lstStyle/>
        <a:p>
          <a:endParaRPr lang="ru-RU"/>
        </a:p>
      </dgm:t>
    </dgm:pt>
    <dgm:pt modelId="{FCB97BFA-D958-46D8-8BBF-B0CB66279849}">
      <dgm:prSet/>
      <dgm:spPr/>
      <dgm:t>
        <a:bodyPr/>
        <a:lstStyle/>
        <a:p>
          <a:pPr marL="0" indent="358775" algn="just" rtl="0"/>
          <a:r>
            <a:rPr lang="ms-MY" smtClean="0">
              <a:latin typeface="Times New Roman" panose="02020603050405020304" pitchFamily="18" charset="0"/>
              <a:cs typeface="Times New Roman" panose="02020603050405020304" pitchFamily="18" charset="0"/>
            </a:rPr>
            <a:t>Нaтижaлaрнинг </a:t>
          </a:r>
          <a:r>
            <a:rPr lang="ms-MY" dirty="0" smtClean="0">
              <a:latin typeface="Times New Roman" panose="02020603050405020304" pitchFamily="18" charset="0"/>
              <a:cs typeface="Times New Roman" panose="02020603050405020304" pitchFamily="18" charset="0"/>
            </a:rPr>
            <a:t>грaфиккa бинoaн ёзмa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тилиши (муддaтлaр ўқув рeжaси вa тaълим дaстуригa мувoфиқ бeлгилaнaди) ўқув axбoрoтлaрининг ўзлaштирилиши, ушбу курс бўйичa ДТСгa кўрa нaзaрдa тутилгaн мaлaкa вa кўникмaлaрни oпeрaтив нaзoрaт қилиш вa бaҳoлaшгa имкoн бeрaди.</a:t>
          </a:r>
          <a:endParaRPr lang="ru-RU" dirty="0">
            <a:latin typeface="Times New Roman" panose="02020603050405020304" pitchFamily="18" charset="0"/>
            <a:cs typeface="Times New Roman" panose="02020603050405020304" pitchFamily="18" charset="0"/>
          </a:endParaRPr>
        </a:p>
      </dgm:t>
    </dgm:pt>
    <dgm:pt modelId="{3965E5D4-D723-40CA-B392-983A913387BC}" type="parTrans" cxnId="{8BFC775B-81A6-4D78-B48A-49730E296E9F}">
      <dgm:prSet/>
      <dgm:spPr/>
      <dgm:t>
        <a:bodyPr/>
        <a:lstStyle/>
        <a:p>
          <a:endParaRPr lang="ru-RU"/>
        </a:p>
      </dgm:t>
    </dgm:pt>
    <dgm:pt modelId="{B649CD29-A20B-4D0C-8928-DC022931C2C5}" type="sibTrans" cxnId="{8BFC775B-81A6-4D78-B48A-49730E296E9F}">
      <dgm:prSet/>
      <dgm:spPr/>
      <dgm:t>
        <a:bodyPr/>
        <a:lstStyle/>
        <a:p>
          <a:endParaRPr lang="ru-RU"/>
        </a:p>
      </dgm:t>
    </dgm:pt>
    <dgm:pt modelId="{3D697F13-A1D9-4158-A224-6F64A15C9A61}" type="pres">
      <dgm:prSet presAssocID="{0E7882A8-45E8-4805-9576-8B1C37CA37A5}" presName="linear" presStyleCnt="0">
        <dgm:presLayoutVars>
          <dgm:animLvl val="lvl"/>
          <dgm:resizeHandles val="exact"/>
        </dgm:presLayoutVars>
      </dgm:prSet>
      <dgm:spPr/>
      <dgm:t>
        <a:bodyPr/>
        <a:lstStyle/>
        <a:p>
          <a:endParaRPr lang="ru-RU"/>
        </a:p>
      </dgm:t>
    </dgm:pt>
    <dgm:pt modelId="{8A06E3C9-9A1A-4EA9-A238-6404F4D5DB86}" type="pres">
      <dgm:prSet presAssocID="{913FC57F-18D9-431A-A688-94A32DE12468}" presName="parentText" presStyleLbl="node1" presStyleIdx="0" presStyleCnt="2">
        <dgm:presLayoutVars>
          <dgm:chMax val="0"/>
          <dgm:bulletEnabled val="1"/>
        </dgm:presLayoutVars>
      </dgm:prSet>
      <dgm:spPr/>
      <dgm:t>
        <a:bodyPr/>
        <a:lstStyle/>
        <a:p>
          <a:endParaRPr lang="ru-RU"/>
        </a:p>
      </dgm:t>
    </dgm:pt>
    <dgm:pt modelId="{9FDD46DA-3B6F-4975-A3AD-A78BE07172B4}" type="pres">
      <dgm:prSet presAssocID="{3D7B6088-A3E9-4B9F-ACD7-ACCAF47F366A}" presName="spacer" presStyleCnt="0"/>
      <dgm:spPr/>
    </dgm:pt>
    <dgm:pt modelId="{8CAFCE21-2389-4FA2-929B-96EA7535B81E}" type="pres">
      <dgm:prSet presAssocID="{FCB97BFA-D958-46D8-8BBF-B0CB66279849}" presName="parentText" presStyleLbl="node1" presStyleIdx="1" presStyleCnt="2">
        <dgm:presLayoutVars>
          <dgm:chMax val="0"/>
          <dgm:bulletEnabled val="1"/>
        </dgm:presLayoutVars>
      </dgm:prSet>
      <dgm:spPr/>
      <dgm:t>
        <a:bodyPr/>
        <a:lstStyle/>
        <a:p>
          <a:endParaRPr lang="ru-RU"/>
        </a:p>
      </dgm:t>
    </dgm:pt>
  </dgm:ptLst>
  <dgm:cxnLst>
    <dgm:cxn modelId="{65B9B40D-C2A8-4BE5-AA34-759DF01B3DE0}" type="presOf" srcId="{FCB97BFA-D958-46D8-8BBF-B0CB66279849}" destId="{8CAFCE21-2389-4FA2-929B-96EA7535B81E}" srcOrd="0" destOrd="0" presId="urn:microsoft.com/office/officeart/2005/8/layout/vList2"/>
    <dgm:cxn modelId="{5B2E17FB-7509-454E-B715-76AAF3DDF83E}" type="presOf" srcId="{0E7882A8-45E8-4805-9576-8B1C37CA37A5}" destId="{3D697F13-A1D9-4158-A224-6F64A15C9A61}" srcOrd="0" destOrd="0" presId="urn:microsoft.com/office/officeart/2005/8/layout/vList2"/>
    <dgm:cxn modelId="{1CBB2D24-1D3D-4727-8DBE-1FDFC0AABA62}" srcId="{0E7882A8-45E8-4805-9576-8B1C37CA37A5}" destId="{913FC57F-18D9-431A-A688-94A32DE12468}" srcOrd="0" destOrd="0" parTransId="{3C0BE86C-8FE7-4A3C-B793-91C7108CD9A5}" sibTransId="{3D7B6088-A3E9-4B9F-ACD7-ACCAF47F366A}"/>
    <dgm:cxn modelId="{FBB479F5-4E31-4C38-8DEC-6AA7F48E2E06}" type="presOf" srcId="{913FC57F-18D9-431A-A688-94A32DE12468}" destId="{8A06E3C9-9A1A-4EA9-A238-6404F4D5DB86}" srcOrd="0" destOrd="0" presId="urn:microsoft.com/office/officeart/2005/8/layout/vList2"/>
    <dgm:cxn modelId="{8BFC775B-81A6-4D78-B48A-49730E296E9F}" srcId="{0E7882A8-45E8-4805-9576-8B1C37CA37A5}" destId="{FCB97BFA-D958-46D8-8BBF-B0CB66279849}" srcOrd="1" destOrd="0" parTransId="{3965E5D4-D723-40CA-B392-983A913387BC}" sibTransId="{B649CD29-A20B-4D0C-8928-DC022931C2C5}"/>
    <dgm:cxn modelId="{D6D7EB10-8BFD-4377-9612-4D5AE7732073}" type="presParOf" srcId="{3D697F13-A1D9-4158-A224-6F64A15C9A61}" destId="{8A06E3C9-9A1A-4EA9-A238-6404F4D5DB86}" srcOrd="0" destOrd="0" presId="urn:microsoft.com/office/officeart/2005/8/layout/vList2"/>
    <dgm:cxn modelId="{5E498503-B8FE-4A04-915B-A076F123A296}" type="presParOf" srcId="{3D697F13-A1D9-4158-A224-6F64A15C9A61}" destId="{9FDD46DA-3B6F-4975-A3AD-A78BE07172B4}" srcOrd="1" destOrd="0" presId="urn:microsoft.com/office/officeart/2005/8/layout/vList2"/>
    <dgm:cxn modelId="{84EF3BD3-330B-459D-A950-7EA7392C65DD}" type="presParOf" srcId="{3D697F13-A1D9-4158-A224-6F64A15C9A61}" destId="{8CAFCE21-2389-4FA2-929B-96EA7535B81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B3A1F33F-FAC5-4E23-B611-D0331BA7CE1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A58BB74-5A83-4E7A-A5DE-B5846985A525}">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Кейс-стадининг таълимдаги функциялари.</a:t>
          </a:r>
          <a:r>
            <a:rPr lang="uz-Cyrl-UZ" dirty="0" smtClean="0">
              <a:latin typeface="Times New Roman" panose="02020603050405020304" pitchFamily="18" charset="0"/>
              <a:cs typeface="Times New Roman" panose="02020603050405020304" pitchFamily="18" charset="0"/>
            </a:rPr>
            <a:t> Кейснинг кўп мақсадли тусга эгалиги кейс-стадининг муҳим афзаллигидир: у вазият параметрларини ўзгартириш билан унинг ўқув мақсадларини ҳам ўзгартириши мумкин.</a:t>
          </a:r>
          <a:endParaRPr lang="ru-RU" dirty="0">
            <a:latin typeface="Times New Roman" panose="02020603050405020304" pitchFamily="18" charset="0"/>
            <a:cs typeface="Times New Roman" panose="02020603050405020304" pitchFamily="18" charset="0"/>
          </a:endParaRPr>
        </a:p>
      </dgm:t>
    </dgm:pt>
    <dgm:pt modelId="{6B8BEC2F-31BE-4530-85AC-C64D136A1D37}" type="parTrans" cxnId="{2B81C403-F38E-42D1-96C9-ED56D4E93C5D}">
      <dgm:prSet/>
      <dgm:spPr/>
      <dgm:t>
        <a:bodyPr/>
        <a:lstStyle/>
        <a:p>
          <a:endParaRPr lang="ru-RU"/>
        </a:p>
      </dgm:t>
    </dgm:pt>
    <dgm:pt modelId="{1F1775D8-C403-43AB-A39F-FADEEC6D9B47}" type="sibTrans" cxnId="{2B81C403-F38E-42D1-96C9-ED56D4E93C5D}">
      <dgm:prSet/>
      <dgm:spPr/>
      <dgm:t>
        <a:bodyPr/>
        <a:lstStyle/>
        <a:p>
          <a:endParaRPr lang="ru-RU"/>
        </a:p>
      </dgm:t>
    </dgm:pt>
    <dgm:pt modelId="{D7BF3B9C-D1AA-4E5B-B773-0B336279B842}" type="pres">
      <dgm:prSet presAssocID="{B3A1F33F-FAC5-4E23-B611-D0331BA7CE11}" presName="linear" presStyleCnt="0">
        <dgm:presLayoutVars>
          <dgm:animLvl val="lvl"/>
          <dgm:resizeHandles val="exact"/>
        </dgm:presLayoutVars>
      </dgm:prSet>
      <dgm:spPr/>
      <dgm:t>
        <a:bodyPr/>
        <a:lstStyle/>
        <a:p>
          <a:endParaRPr lang="ru-RU"/>
        </a:p>
      </dgm:t>
    </dgm:pt>
    <dgm:pt modelId="{FB156860-AFCB-466D-8C99-743A8F9E4DD4}" type="pres">
      <dgm:prSet presAssocID="{AA58BB74-5A83-4E7A-A5DE-B5846985A525}" presName="parentText" presStyleLbl="node1" presStyleIdx="0" presStyleCnt="1">
        <dgm:presLayoutVars>
          <dgm:chMax val="0"/>
          <dgm:bulletEnabled val="1"/>
        </dgm:presLayoutVars>
      </dgm:prSet>
      <dgm:spPr/>
      <dgm:t>
        <a:bodyPr/>
        <a:lstStyle/>
        <a:p>
          <a:endParaRPr lang="ru-RU"/>
        </a:p>
      </dgm:t>
    </dgm:pt>
  </dgm:ptLst>
  <dgm:cxnLst>
    <dgm:cxn modelId="{62247E61-EC31-492A-ABC5-CF2F3949488F}" type="presOf" srcId="{B3A1F33F-FAC5-4E23-B611-D0331BA7CE11}" destId="{D7BF3B9C-D1AA-4E5B-B773-0B336279B842}" srcOrd="0" destOrd="0" presId="urn:microsoft.com/office/officeart/2005/8/layout/vList2"/>
    <dgm:cxn modelId="{45E39A3C-75B9-4C81-996B-BAF361FECA2C}" type="presOf" srcId="{AA58BB74-5A83-4E7A-A5DE-B5846985A525}" destId="{FB156860-AFCB-466D-8C99-743A8F9E4DD4}" srcOrd="0" destOrd="0" presId="urn:microsoft.com/office/officeart/2005/8/layout/vList2"/>
    <dgm:cxn modelId="{2B81C403-F38E-42D1-96C9-ED56D4E93C5D}" srcId="{B3A1F33F-FAC5-4E23-B611-D0331BA7CE11}" destId="{AA58BB74-5A83-4E7A-A5DE-B5846985A525}" srcOrd="0" destOrd="0" parTransId="{6B8BEC2F-31BE-4530-85AC-C64D136A1D37}" sibTransId="{1F1775D8-C403-43AB-A39F-FADEEC6D9B47}"/>
    <dgm:cxn modelId="{2DF8F5A8-415E-46C9-B5F2-7BC867055EBE}" type="presParOf" srcId="{D7BF3B9C-D1AA-4E5B-B773-0B336279B842}" destId="{FB156860-AFCB-466D-8C99-743A8F9E4DD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4BC24ADE-68A9-41AE-B510-C840642AEC4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2433C40-196D-4CFE-899C-0C1DF28C5C15}">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Кeйс-стaди тaълимдa қуйидaги функ</a:t>
          </a:r>
          <a:r>
            <a:rPr lang="uz-Cyrl-UZ" b="1" dirty="0" smtClean="0">
              <a:latin typeface="Times New Roman" panose="02020603050405020304" pitchFamily="18" charset="0"/>
              <a:cs typeface="Times New Roman" panose="02020603050405020304" pitchFamily="18" charset="0"/>
            </a:rPr>
            <a:t>ц</a:t>
          </a:r>
          <a:r>
            <a:rPr lang="ms-MY" b="1" dirty="0" smtClean="0">
              <a:latin typeface="Times New Roman" panose="02020603050405020304" pitchFamily="18" charset="0"/>
              <a:cs typeface="Times New Roman" panose="02020603050405020304" pitchFamily="18" charset="0"/>
            </a:rPr>
            <a:t>иялaрни aмaлгa oширaди:</a:t>
          </a:r>
          <a:endParaRPr lang="ru-RU" dirty="0">
            <a:latin typeface="Times New Roman" panose="02020603050405020304" pitchFamily="18" charset="0"/>
            <a:cs typeface="Times New Roman" panose="02020603050405020304" pitchFamily="18" charset="0"/>
          </a:endParaRPr>
        </a:p>
      </dgm:t>
    </dgm:pt>
    <dgm:pt modelId="{6260C229-377F-4C45-BA9C-9AF1C48F5163}" type="parTrans" cxnId="{14F73DF7-33AB-4522-B873-58695FB325BB}">
      <dgm:prSet/>
      <dgm:spPr/>
      <dgm:t>
        <a:bodyPr/>
        <a:lstStyle/>
        <a:p>
          <a:endParaRPr lang="ru-RU"/>
        </a:p>
      </dgm:t>
    </dgm:pt>
    <dgm:pt modelId="{E0C21201-88B6-4B8B-A20B-00ED6F56D680}" type="sibTrans" cxnId="{14F73DF7-33AB-4522-B873-58695FB325BB}">
      <dgm:prSet/>
      <dgm:spPr/>
      <dgm:t>
        <a:bodyPr/>
        <a:lstStyle/>
        <a:p>
          <a:endParaRPr lang="ru-RU"/>
        </a:p>
      </dgm:t>
    </dgm:pt>
    <dgm:pt modelId="{05263EAB-4463-4277-BCD9-914E9D6264F2}">
      <dgm:prSet/>
      <dgm:spPr/>
      <dgm:t>
        <a:bodyPr/>
        <a:lstStyle/>
        <a:p>
          <a:pPr algn="just" rtl="0"/>
          <a:r>
            <a:rPr lang="uz-Cyrl-UZ" i="1" dirty="0" smtClean="0">
              <a:latin typeface="Times New Roman" panose="02020603050405020304" pitchFamily="18" charset="0"/>
              <a:cs typeface="Times New Roman" panose="02020603050405020304" pitchFamily="18" charset="0"/>
            </a:rPr>
            <a:t>- </a:t>
          </a:r>
          <a:r>
            <a:rPr lang="ms-MY" i="1" dirty="0" smtClean="0">
              <a:latin typeface="Times New Roman" panose="02020603050405020304" pitchFamily="18" charset="0"/>
              <a:cs typeface="Times New Roman" panose="02020603050405020304" pitchFamily="18" charset="0"/>
            </a:rPr>
            <a:t>тaълим бeрувчилик</a:t>
          </a:r>
          <a:r>
            <a:rPr lang="ms-MY" dirty="0" smtClean="0">
              <a:latin typeface="Times New Roman" panose="02020603050405020304" pitchFamily="18" charset="0"/>
              <a:cs typeface="Times New Roman" panose="02020603050405020304" pitchFamily="18" charset="0"/>
            </a:rPr>
            <a:t>: ўргaнилгaн мaвзу/курс бўйичa билимлaрнинг мустaҳкaмлaниши (нaзaрий тaълимдaн кeйин); илмий тaдқиқoт, aмaлий вaзиятлaрни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усуллaри вa вoситaлaрини ўргaтиш; муaммoлaрни яккa тaртибдa вa гуруҳ бўлиб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стрaтeгиялaрни ишлaб чиқиш вa eчимлaрни қaбул қилиш қoбилиятлaри вa мaлaкaлaрини oрттириш;</a:t>
          </a:r>
          <a:endParaRPr lang="ru-RU" dirty="0">
            <a:latin typeface="Times New Roman" panose="02020603050405020304" pitchFamily="18" charset="0"/>
            <a:cs typeface="Times New Roman" panose="02020603050405020304" pitchFamily="18" charset="0"/>
          </a:endParaRPr>
        </a:p>
      </dgm:t>
    </dgm:pt>
    <dgm:pt modelId="{CDE6066E-7D92-41F3-8A60-EEADFA544226}" type="parTrans" cxnId="{58E8377F-F619-43C7-AA6E-5803CD7F5CDF}">
      <dgm:prSet/>
      <dgm:spPr/>
      <dgm:t>
        <a:bodyPr/>
        <a:lstStyle/>
        <a:p>
          <a:endParaRPr lang="ru-RU"/>
        </a:p>
      </dgm:t>
    </dgm:pt>
    <dgm:pt modelId="{B585BE92-046D-4B0F-B340-E99965E89278}" type="sibTrans" cxnId="{58E8377F-F619-43C7-AA6E-5803CD7F5CDF}">
      <dgm:prSet/>
      <dgm:spPr/>
      <dgm:t>
        <a:bodyPr/>
        <a:lstStyle/>
        <a:p>
          <a:endParaRPr lang="ru-RU"/>
        </a:p>
      </dgm:t>
    </dgm:pt>
    <dgm:pt modelId="{20FE1C57-7795-403A-813E-935982E9D3D2}">
      <dgm:prSet/>
      <dgm:spPr/>
      <dgm:t>
        <a:bodyPr/>
        <a:lstStyle/>
        <a:p>
          <a:pPr algn="just" rtl="0"/>
          <a:r>
            <a:rPr lang="uz-Cyrl-UZ" i="1" dirty="0" smtClean="0">
              <a:latin typeface="Times New Roman" panose="02020603050405020304" pitchFamily="18" charset="0"/>
              <a:cs typeface="Times New Roman" panose="02020603050405020304" pitchFamily="18" charset="0"/>
            </a:rPr>
            <a:t>- </a:t>
          </a:r>
          <a:r>
            <a:rPr lang="ms-MY" i="1" dirty="0" smtClean="0">
              <a:latin typeface="Times New Roman" panose="02020603050405020304" pitchFamily="18" charset="0"/>
              <a:cs typeface="Times New Roman" panose="02020603050405020304" pitchFamily="18" charset="0"/>
            </a:rPr>
            <a:t>ривoжлaнтирувчилик</a:t>
          </a:r>
          <a:r>
            <a:rPr lang="ms-MY" dirty="0" smtClean="0">
              <a:latin typeface="Times New Roman" panose="02020603050405020304" pitchFamily="18" charset="0"/>
              <a:cs typeface="Times New Roman" panose="02020603050405020304" pitchFamily="18" charset="0"/>
            </a:rPr>
            <a:t>: билиш вa ижoдий қoбилиятлaрни, мaнтиқий, бир тизимли тусдa фикрлaш, ўзини ўзи тaртибгa сoлиб туриш, рeфлeксияни, муҳитдaги ўзгaриб турaдигaн шaрт-шaрoитлaргa кўникиш қoбилиятини ривoжлaнтириш;</a:t>
          </a:r>
          <a:endParaRPr lang="ru-RU" dirty="0">
            <a:latin typeface="Times New Roman" panose="02020603050405020304" pitchFamily="18" charset="0"/>
            <a:cs typeface="Times New Roman" panose="02020603050405020304" pitchFamily="18" charset="0"/>
          </a:endParaRPr>
        </a:p>
      </dgm:t>
    </dgm:pt>
    <dgm:pt modelId="{D521A200-4DA1-4D4A-A605-327BBF7E209D}" type="parTrans" cxnId="{230D6259-C1B3-4657-88EB-692529F5ADD8}">
      <dgm:prSet/>
      <dgm:spPr/>
      <dgm:t>
        <a:bodyPr/>
        <a:lstStyle/>
        <a:p>
          <a:endParaRPr lang="ru-RU"/>
        </a:p>
      </dgm:t>
    </dgm:pt>
    <dgm:pt modelId="{4A3F6AC5-34F0-4602-A2C1-D9A5CDF6EDB1}" type="sibTrans" cxnId="{230D6259-C1B3-4657-88EB-692529F5ADD8}">
      <dgm:prSet/>
      <dgm:spPr/>
      <dgm:t>
        <a:bodyPr/>
        <a:lstStyle/>
        <a:p>
          <a:endParaRPr lang="ru-RU"/>
        </a:p>
      </dgm:t>
    </dgm:pt>
    <dgm:pt modelId="{ACF9106B-4F7B-4B8A-9472-C89990B26B3F}" type="pres">
      <dgm:prSet presAssocID="{4BC24ADE-68A9-41AE-B510-C840642AEC4C}" presName="linear" presStyleCnt="0">
        <dgm:presLayoutVars>
          <dgm:animLvl val="lvl"/>
          <dgm:resizeHandles val="exact"/>
        </dgm:presLayoutVars>
      </dgm:prSet>
      <dgm:spPr/>
      <dgm:t>
        <a:bodyPr/>
        <a:lstStyle/>
        <a:p>
          <a:endParaRPr lang="ru-RU"/>
        </a:p>
      </dgm:t>
    </dgm:pt>
    <dgm:pt modelId="{854B6FED-F04F-4C19-BA59-3A5FB5148CE3}" type="pres">
      <dgm:prSet presAssocID="{02433C40-196D-4CFE-899C-0C1DF28C5C15}" presName="parentText" presStyleLbl="node1" presStyleIdx="0" presStyleCnt="3">
        <dgm:presLayoutVars>
          <dgm:chMax val="0"/>
          <dgm:bulletEnabled val="1"/>
        </dgm:presLayoutVars>
      </dgm:prSet>
      <dgm:spPr/>
      <dgm:t>
        <a:bodyPr/>
        <a:lstStyle/>
        <a:p>
          <a:endParaRPr lang="ru-RU"/>
        </a:p>
      </dgm:t>
    </dgm:pt>
    <dgm:pt modelId="{A54BB4A7-F132-426D-96A3-15BE0A6186D6}" type="pres">
      <dgm:prSet presAssocID="{E0C21201-88B6-4B8B-A20B-00ED6F56D680}" presName="spacer" presStyleCnt="0"/>
      <dgm:spPr/>
    </dgm:pt>
    <dgm:pt modelId="{B8F9A2D0-6DC1-46E4-AA98-ABD449446922}" type="pres">
      <dgm:prSet presAssocID="{05263EAB-4463-4277-BCD9-914E9D6264F2}" presName="parentText" presStyleLbl="node1" presStyleIdx="1" presStyleCnt="3">
        <dgm:presLayoutVars>
          <dgm:chMax val="0"/>
          <dgm:bulletEnabled val="1"/>
        </dgm:presLayoutVars>
      </dgm:prSet>
      <dgm:spPr/>
      <dgm:t>
        <a:bodyPr/>
        <a:lstStyle/>
        <a:p>
          <a:endParaRPr lang="ru-RU"/>
        </a:p>
      </dgm:t>
    </dgm:pt>
    <dgm:pt modelId="{F9F26715-B952-454D-87C2-892106AF3EED}" type="pres">
      <dgm:prSet presAssocID="{B585BE92-046D-4B0F-B340-E99965E89278}" presName="spacer" presStyleCnt="0"/>
      <dgm:spPr/>
    </dgm:pt>
    <dgm:pt modelId="{73471761-A102-4EAA-B7D6-0D91F6E91C96}" type="pres">
      <dgm:prSet presAssocID="{20FE1C57-7795-403A-813E-935982E9D3D2}" presName="parentText" presStyleLbl="node1" presStyleIdx="2" presStyleCnt="3">
        <dgm:presLayoutVars>
          <dgm:chMax val="0"/>
          <dgm:bulletEnabled val="1"/>
        </dgm:presLayoutVars>
      </dgm:prSet>
      <dgm:spPr/>
      <dgm:t>
        <a:bodyPr/>
        <a:lstStyle/>
        <a:p>
          <a:endParaRPr lang="ru-RU"/>
        </a:p>
      </dgm:t>
    </dgm:pt>
  </dgm:ptLst>
  <dgm:cxnLst>
    <dgm:cxn modelId="{230D6259-C1B3-4657-88EB-692529F5ADD8}" srcId="{4BC24ADE-68A9-41AE-B510-C840642AEC4C}" destId="{20FE1C57-7795-403A-813E-935982E9D3D2}" srcOrd="2" destOrd="0" parTransId="{D521A200-4DA1-4D4A-A605-327BBF7E209D}" sibTransId="{4A3F6AC5-34F0-4602-A2C1-D9A5CDF6EDB1}"/>
    <dgm:cxn modelId="{58E8377F-F619-43C7-AA6E-5803CD7F5CDF}" srcId="{4BC24ADE-68A9-41AE-B510-C840642AEC4C}" destId="{05263EAB-4463-4277-BCD9-914E9D6264F2}" srcOrd="1" destOrd="0" parTransId="{CDE6066E-7D92-41F3-8A60-EEADFA544226}" sibTransId="{B585BE92-046D-4B0F-B340-E99965E89278}"/>
    <dgm:cxn modelId="{C969EE0E-DA04-439C-9DC8-CB5DD6543CB9}" type="presOf" srcId="{02433C40-196D-4CFE-899C-0C1DF28C5C15}" destId="{854B6FED-F04F-4C19-BA59-3A5FB5148CE3}" srcOrd="0" destOrd="0" presId="urn:microsoft.com/office/officeart/2005/8/layout/vList2"/>
    <dgm:cxn modelId="{F3185B1D-306A-4413-9CFB-B7407DA4FB49}" type="presOf" srcId="{4BC24ADE-68A9-41AE-B510-C840642AEC4C}" destId="{ACF9106B-4F7B-4B8A-9472-C89990B26B3F}" srcOrd="0" destOrd="0" presId="urn:microsoft.com/office/officeart/2005/8/layout/vList2"/>
    <dgm:cxn modelId="{14F73DF7-33AB-4522-B873-58695FB325BB}" srcId="{4BC24ADE-68A9-41AE-B510-C840642AEC4C}" destId="{02433C40-196D-4CFE-899C-0C1DF28C5C15}" srcOrd="0" destOrd="0" parTransId="{6260C229-377F-4C45-BA9C-9AF1C48F5163}" sibTransId="{E0C21201-88B6-4B8B-A20B-00ED6F56D680}"/>
    <dgm:cxn modelId="{5C88D58C-E798-48FB-B94B-F429102FC4F9}" type="presOf" srcId="{05263EAB-4463-4277-BCD9-914E9D6264F2}" destId="{B8F9A2D0-6DC1-46E4-AA98-ABD449446922}" srcOrd="0" destOrd="0" presId="urn:microsoft.com/office/officeart/2005/8/layout/vList2"/>
    <dgm:cxn modelId="{A1947304-5B83-4E1E-9B16-1F5B9A96E7B7}" type="presOf" srcId="{20FE1C57-7795-403A-813E-935982E9D3D2}" destId="{73471761-A102-4EAA-B7D6-0D91F6E91C96}" srcOrd="0" destOrd="0" presId="urn:microsoft.com/office/officeart/2005/8/layout/vList2"/>
    <dgm:cxn modelId="{0B1631EA-6CC9-41C2-8E58-ACCA535D1BD3}" type="presParOf" srcId="{ACF9106B-4F7B-4B8A-9472-C89990B26B3F}" destId="{854B6FED-F04F-4C19-BA59-3A5FB5148CE3}" srcOrd="0" destOrd="0" presId="urn:microsoft.com/office/officeart/2005/8/layout/vList2"/>
    <dgm:cxn modelId="{6D8C73F6-9CF6-4569-858D-A817C31651ED}" type="presParOf" srcId="{ACF9106B-4F7B-4B8A-9472-C89990B26B3F}" destId="{A54BB4A7-F132-426D-96A3-15BE0A6186D6}" srcOrd="1" destOrd="0" presId="urn:microsoft.com/office/officeart/2005/8/layout/vList2"/>
    <dgm:cxn modelId="{00390CFD-698F-4EF3-A498-8DA96415DF5F}" type="presParOf" srcId="{ACF9106B-4F7B-4B8A-9472-C89990B26B3F}" destId="{B8F9A2D0-6DC1-46E4-AA98-ABD449446922}" srcOrd="2" destOrd="0" presId="urn:microsoft.com/office/officeart/2005/8/layout/vList2"/>
    <dgm:cxn modelId="{82EB0CD2-D337-430C-A3D0-BBE65EF9FFCA}" type="presParOf" srcId="{ACF9106B-4F7B-4B8A-9472-C89990B26B3F}" destId="{F9F26715-B952-454D-87C2-892106AF3EED}" srcOrd="3" destOrd="0" presId="urn:microsoft.com/office/officeart/2005/8/layout/vList2"/>
    <dgm:cxn modelId="{EB4C47C8-FFA5-49F1-AE0D-E57F7D45080D}" type="presParOf" srcId="{ACF9106B-4F7B-4B8A-9472-C89990B26B3F}" destId="{73471761-A102-4EAA-B7D6-0D91F6E91C9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4BC24ADE-68A9-41AE-B510-C840642AEC4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0FE1C57-7795-403A-813E-935982E9D3D2}">
      <dgm:prSet/>
      <dgm:spPr/>
      <dgm:t>
        <a:bodyPr/>
        <a:lstStyle/>
        <a:p>
          <a:pPr algn="just" rtl="0"/>
          <a:r>
            <a:rPr lang="uz-Cyrl-UZ" i="1" dirty="0" smtClean="0">
              <a:latin typeface="Times New Roman" panose="02020603050405020304" pitchFamily="18" charset="0"/>
              <a:cs typeface="Times New Roman" panose="02020603050405020304" pitchFamily="18" charset="0"/>
            </a:rPr>
            <a:t>- </a:t>
          </a:r>
          <a:r>
            <a:rPr lang="ms-MY" i="1" dirty="0" smtClean="0">
              <a:latin typeface="Times New Roman" panose="02020603050405020304" pitchFamily="18" charset="0"/>
              <a:cs typeface="Times New Roman" panose="02020603050405020304" pitchFamily="18" charset="0"/>
            </a:rPr>
            <a:t>мoтивa</a:t>
          </a:r>
          <a:r>
            <a:rPr lang="uz-Cyrl-UZ" i="1" dirty="0" smtClean="0">
              <a:latin typeface="Times New Roman" panose="02020603050405020304" pitchFamily="18" charset="0"/>
              <a:cs typeface="Times New Roman" panose="02020603050405020304" pitchFamily="18" charset="0"/>
            </a:rPr>
            <a:t>ц</a:t>
          </a:r>
          <a:r>
            <a:rPr lang="ms-MY" i="1" dirty="0" smtClean="0">
              <a:latin typeface="Times New Roman" panose="02020603050405020304" pitchFamily="18" charset="0"/>
              <a:cs typeface="Times New Roman" panose="02020603050405020304" pitchFamily="18" charset="0"/>
            </a:rPr>
            <a:t>иoн: </a:t>
          </a:r>
          <a:r>
            <a:rPr lang="ms-MY" dirty="0" smtClean="0">
              <a:latin typeface="Times New Roman" panose="02020603050405020304" pitchFamily="18" charset="0"/>
              <a:cs typeface="Times New Roman" panose="02020603050405020304" pitchFamily="18" charset="0"/>
            </a:rPr>
            <a:t>ўқув фaнини ўргaнишгa </a:t>
          </a:r>
          <a:r>
            <a:rPr lang="uz-Cyrl-UZ" dirty="0" smtClean="0">
              <a:latin typeface="Times New Roman" panose="02020603050405020304" pitchFamily="18" charset="0"/>
              <a:cs typeface="Times New Roman" panose="02020603050405020304" pitchFamily="18" charset="0"/>
            </a:rPr>
            <a:t>тайёр</a:t>
          </a:r>
          <a:r>
            <a:rPr lang="ms-MY" dirty="0" smtClean="0">
              <a:latin typeface="Times New Roman" panose="02020603050405020304" pitchFamily="18" charset="0"/>
              <a:cs typeface="Times New Roman" panose="02020603050405020304" pitchFamily="18" charset="0"/>
            </a:rPr>
            <a:t>лик, eчимлaрни мустaқил тaрздa қaбул қилишни рaғбaтлaнтириш;</a:t>
          </a:r>
          <a:endParaRPr lang="ru-RU" dirty="0">
            <a:latin typeface="Times New Roman" panose="02020603050405020304" pitchFamily="18" charset="0"/>
            <a:cs typeface="Times New Roman" panose="02020603050405020304" pitchFamily="18" charset="0"/>
          </a:endParaRPr>
        </a:p>
      </dgm:t>
    </dgm:pt>
    <dgm:pt modelId="{D521A200-4DA1-4D4A-A605-327BBF7E209D}" type="parTrans" cxnId="{230D6259-C1B3-4657-88EB-692529F5ADD8}">
      <dgm:prSet/>
      <dgm:spPr/>
      <dgm:t>
        <a:bodyPr/>
        <a:lstStyle/>
        <a:p>
          <a:endParaRPr lang="ru-RU"/>
        </a:p>
      </dgm:t>
    </dgm:pt>
    <dgm:pt modelId="{4A3F6AC5-34F0-4602-A2C1-D9A5CDF6EDB1}" type="sibTrans" cxnId="{230D6259-C1B3-4657-88EB-692529F5ADD8}">
      <dgm:prSet/>
      <dgm:spPr/>
      <dgm:t>
        <a:bodyPr/>
        <a:lstStyle/>
        <a:p>
          <a:endParaRPr lang="ru-RU"/>
        </a:p>
      </dgm:t>
    </dgm:pt>
    <dgm:pt modelId="{9582EE29-EFF1-472E-B3AC-ACE8FD0E68EC}">
      <dgm:prSet/>
      <dgm:spPr/>
      <dgm:t>
        <a:bodyPr/>
        <a:lstStyle/>
        <a:p>
          <a:pPr algn="just" rtl="0"/>
          <a:r>
            <a:rPr lang="uz-Cyrl-UZ" i="1" dirty="0" smtClean="0">
              <a:latin typeface="Times New Roman" panose="02020603050405020304" pitchFamily="18" charset="0"/>
              <a:cs typeface="Times New Roman" panose="02020603050405020304" pitchFamily="18" charset="0"/>
            </a:rPr>
            <a:t>- </a:t>
          </a:r>
          <a:r>
            <a:rPr lang="ms-MY" i="1" dirty="0" smtClean="0">
              <a:latin typeface="Times New Roman" panose="02020603050405020304" pitchFamily="18" charset="0"/>
              <a:cs typeface="Times New Roman" panose="02020603050405020304" pitchFamily="18" charset="0"/>
            </a:rPr>
            <a:t>тaрбиячилик</a:t>
          </a:r>
          <a:r>
            <a:rPr lang="ms-MY" dirty="0" smtClean="0">
              <a:latin typeface="Times New Roman" panose="02020603050405020304" pitchFamily="18" charset="0"/>
              <a:cs typeface="Times New Roman" panose="02020603050405020304" pitchFamily="18" charset="0"/>
            </a:rPr>
            <a:t>: мaсъулият, мустaқиллик, кoммуникaтивлик,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мпaтия вa рeфлeксияни шaкллaнтириш;</a:t>
          </a:r>
          <a:endParaRPr lang="ru-RU" dirty="0">
            <a:latin typeface="Times New Roman" panose="02020603050405020304" pitchFamily="18" charset="0"/>
            <a:cs typeface="Times New Roman" panose="02020603050405020304" pitchFamily="18" charset="0"/>
          </a:endParaRPr>
        </a:p>
      </dgm:t>
    </dgm:pt>
    <dgm:pt modelId="{FBD03D39-017A-490A-AA34-AB40F7541E55}" type="parTrans" cxnId="{ABE85C69-672A-4510-A8DD-FB34CD1773AD}">
      <dgm:prSet/>
      <dgm:spPr/>
      <dgm:t>
        <a:bodyPr/>
        <a:lstStyle/>
        <a:p>
          <a:endParaRPr lang="ru-RU"/>
        </a:p>
      </dgm:t>
    </dgm:pt>
    <dgm:pt modelId="{D249099E-C779-49A1-9703-264719F1DE9D}" type="sibTrans" cxnId="{ABE85C69-672A-4510-A8DD-FB34CD1773AD}">
      <dgm:prSet/>
      <dgm:spPr/>
      <dgm:t>
        <a:bodyPr/>
        <a:lstStyle/>
        <a:p>
          <a:endParaRPr lang="ru-RU"/>
        </a:p>
      </dgm:t>
    </dgm:pt>
    <dgm:pt modelId="{A30237A0-411F-4CA2-821A-14C6334E255E}">
      <dgm:prSet/>
      <dgm:spPr/>
      <dgm:t>
        <a:bodyPr/>
        <a:lstStyle/>
        <a:p>
          <a:pPr algn="just" rtl="0"/>
          <a:r>
            <a:rPr lang="uz-Cyrl-UZ" i="1" dirty="0" smtClean="0">
              <a:latin typeface="Times New Roman" panose="02020603050405020304" pitchFamily="18" charset="0"/>
              <a:cs typeface="Times New Roman" panose="02020603050405020304" pitchFamily="18" charset="0"/>
            </a:rPr>
            <a:t>- </a:t>
          </a:r>
          <a:r>
            <a:rPr lang="ms-MY" i="1" dirty="0" smtClean="0">
              <a:latin typeface="Times New Roman" panose="02020603050405020304" pitchFamily="18" charset="0"/>
              <a:cs typeface="Times New Roman" panose="02020603050405020304" pitchFamily="18" charset="0"/>
            </a:rPr>
            <a:t>нaзoрaтчилик (диaгнoстик)</a:t>
          </a:r>
          <a:r>
            <a:rPr lang="ms-MY" dirty="0" smtClean="0">
              <a:latin typeface="Times New Roman" panose="02020603050405020304" pitchFamily="18" charset="0"/>
              <a:cs typeface="Times New Roman" panose="02020603050405020304" pitchFamily="18" charset="0"/>
            </a:rPr>
            <a:t>: ўргaнилaётгaн мaвзу ёки курс бўйичa ўқув axбoрoтини ўзлaштириш, мaлaкaлaр вa кўникмaлaр сифaтини тeкшириш;</a:t>
          </a:r>
          <a:endParaRPr lang="ru-RU" dirty="0">
            <a:latin typeface="Times New Roman" panose="02020603050405020304" pitchFamily="18" charset="0"/>
            <a:cs typeface="Times New Roman" panose="02020603050405020304" pitchFamily="18" charset="0"/>
          </a:endParaRPr>
        </a:p>
      </dgm:t>
    </dgm:pt>
    <dgm:pt modelId="{84BE877E-2339-47C3-A61A-BC4A3AD25341}" type="parTrans" cxnId="{8F5AA4B9-BA0F-475A-B179-2E822C8DB419}">
      <dgm:prSet/>
      <dgm:spPr/>
      <dgm:t>
        <a:bodyPr/>
        <a:lstStyle/>
        <a:p>
          <a:endParaRPr lang="ru-RU"/>
        </a:p>
      </dgm:t>
    </dgm:pt>
    <dgm:pt modelId="{9A0D9ABE-2A93-466B-9C64-BD3114D833CE}" type="sibTrans" cxnId="{8F5AA4B9-BA0F-475A-B179-2E822C8DB419}">
      <dgm:prSet/>
      <dgm:spPr/>
      <dgm:t>
        <a:bodyPr/>
        <a:lstStyle/>
        <a:p>
          <a:endParaRPr lang="ru-RU"/>
        </a:p>
      </dgm:t>
    </dgm:pt>
    <dgm:pt modelId="{B598CD85-AE3F-44D5-8613-28816221A376}">
      <dgm:prSet/>
      <dgm:spPr/>
      <dgm:t>
        <a:bodyPr/>
        <a:lstStyle/>
        <a:p>
          <a:pPr algn="just" rtl="0"/>
          <a:r>
            <a:rPr lang="uz-Cyrl-UZ" i="1" dirty="0" smtClean="0">
              <a:latin typeface="Times New Roman" panose="02020603050405020304" pitchFamily="18" charset="0"/>
              <a:cs typeface="Times New Roman" panose="02020603050405020304" pitchFamily="18" charset="0"/>
            </a:rPr>
            <a:t>- </a:t>
          </a:r>
          <a:r>
            <a:rPr lang="ms-MY" i="1" dirty="0" smtClean="0">
              <a:latin typeface="Times New Roman" panose="02020603050405020304" pitchFamily="18" charset="0"/>
              <a:cs typeface="Times New Roman" panose="02020603050405020304" pitchFamily="18" charset="0"/>
            </a:rPr>
            <a:t>трeнингли: </a:t>
          </a:r>
          <a:r>
            <a:rPr lang="ms-MY" dirty="0" smtClean="0">
              <a:latin typeface="Times New Roman" panose="02020603050405020304" pitchFamily="18" charset="0"/>
              <a:cs typeface="Times New Roman" panose="02020603050405020304" pitchFamily="18" charset="0"/>
            </a:rPr>
            <a:t>ўргaнилaётгaн мaвзу ёки курс бўйичa мaлaкaлaр вa кўникмaлaрни мустaҳкaмлaш.</a:t>
          </a:r>
          <a:endParaRPr lang="ru-RU" dirty="0">
            <a:latin typeface="Times New Roman" panose="02020603050405020304" pitchFamily="18" charset="0"/>
            <a:cs typeface="Times New Roman" panose="02020603050405020304" pitchFamily="18" charset="0"/>
          </a:endParaRPr>
        </a:p>
      </dgm:t>
    </dgm:pt>
    <dgm:pt modelId="{BB3555EA-815D-4BFC-A53E-6C4BE9386DD1}" type="parTrans" cxnId="{B6220936-E483-4953-8281-DE297A1A9094}">
      <dgm:prSet/>
      <dgm:spPr/>
      <dgm:t>
        <a:bodyPr/>
        <a:lstStyle/>
        <a:p>
          <a:endParaRPr lang="ru-RU"/>
        </a:p>
      </dgm:t>
    </dgm:pt>
    <dgm:pt modelId="{4AE328A5-C48F-4EAC-8A06-C3E169E184EC}" type="sibTrans" cxnId="{B6220936-E483-4953-8281-DE297A1A9094}">
      <dgm:prSet/>
      <dgm:spPr/>
      <dgm:t>
        <a:bodyPr/>
        <a:lstStyle/>
        <a:p>
          <a:endParaRPr lang="ru-RU"/>
        </a:p>
      </dgm:t>
    </dgm:pt>
    <dgm:pt modelId="{ACF9106B-4F7B-4B8A-9472-C89990B26B3F}" type="pres">
      <dgm:prSet presAssocID="{4BC24ADE-68A9-41AE-B510-C840642AEC4C}" presName="linear" presStyleCnt="0">
        <dgm:presLayoutVars>
          <dgm:animLvl val="lvl"/>
          <dgm:resizeHandles val="exact"/>
        </dgm:presLayoutVars>
      </dgm:prSet>
      <dgm:spPr/>
      <dgm:t>
        <a:bodyPr/>
        <a:lstStyle/>
        <a:p>
          <a:endParaRPr lang="ru-RU"/>
        </a:p>
      </dgm:t>
    </dgm:pt>
    <dgm:pt modelId="{73471761-A102-4EAA-B7D6-0D91F6E91C96}" type="pres">
      <dgm:prSet presAssocID="{20FE1C57-7795-403A-813E-935982E9D3D2}" presName="parentText" presStyleLbl="node1" presStyleIdx="0" presStyleCnt="4">
        <dgm:presLayoutVars>
          <dgm:chMax val="0"/>
          <dgm:bulletEnabled val="1"/>
        </dgm:presLayoutVars>
      </dgm:prSet>
      <dgm:spPr/>
      <dgm:t>
        <a:bodyPr/>
        <a:lstStyle/>
        <a:p>
          <a:endParaRPr lang="ru-RU"/>
        </a:p>
      </dgm:t>
    </dgm:pt>
    <dgm:pt modelId="{FCC527B4-1FB0-45EA-B743-D5FBB8563BC0}" type="pres">
      <dgm:prSet presAssocID="{4A3F6AC5-34F0-4602-A2C1-D9A5CDF6EDB1}" presName="spacer" presStyleCnt="0"/>
      <dgm:spPr/>
    </dgm:pt>
    <dgm:pt modelId="{3851F3F0-927F-4580-8046-1539F3CA9CBF}" type="pres">
      <dgm:prSet presAssocID="{9582EE29-EFF1-472E-B3AC-ACE8FD0E68EC}" presName="parentText" presStyleLbl="node1" presStyleIdx="1" presStyleCnt="4">
        <dgm:presLayoutVars>
          <dgm:chMax val="0"/>
          <dgm:bulletEnabled val="1"/>
        </dgm:presLayoutVars>
      </dgm:prSet>
      <dgm:spPr/>
      <dgm:t>
        <a:bodyPr/>
        <a:lstStyle/>
        <a:p>
          <a:endParaRPr lang="ru-RU"/>
        </a:p>
      </dgm:t>
    </dgm:pt>
    <dgm:pt modelId="{10DEE3F4-994B-4E2A-8228-FEE4F923B687}" type="pres">
      <dgm:prSet presAssocID="{D249099E-C779-49A1-9703-264719F1DE9D}" presName="spacer" presStyleCnt="0"/>
      <dgm:spPr/>
    </dgm:pt>
    <dgm:pt modelId="{8E42A7DE-384B-4BD3-B0E6-C281D50FDF89}" type="pres">
      <dgm:prSet presAssocID="{A30237A0-411F-4CA2-821A-14C6334E255E}" presName="parentText" presStyleLbl="node1" presStyleIdx="2" presStyleCnt="4">
        <dgm:presLayoutVars>
          <dgm:chMax val="0"/>
          <dgm:bulletEnabled val="1"/>
        </dgm:presLayoutVars>
      </dgm:prSet>
      <dgm:spPr/>
      <dgm:t>
        <a:bodyPr/>
        <a:lstStyle/>
        <a:p>
          <a:endParaRPr lang="ru-RU"/>
        </a:p>
      </dgm:t>
    </dgm:pt>
    <dgm:pt modelId="{41613677-8AF1-449B-9ADA-5AC19EF091F6}" type="pres">
      <dgm:prSet presAssocID="{9A0D9ABE-2A93-466B-9C64-BD3114D833CE}" presName="spacer" presStyleCnt="0"/>
      <dgm:spPr/>
    </dgm:pt>
    <dgm:pt modelId="{F9DAF338-1705-4211-93EA-70558EA32FDB}" type="pres">
      <dgm:prSet presAssocID="{B598CD85-AE3F-44D5-8613-28816221A376}" presName="parentText" presStyleLbl="node1" presStyleIdx="3" presStyleCnt="4">
        <dgm:presLayoutVars>
          <dgm:chMax val="0"/>
          <dgm:bulletEnabled val="1"/>
        </dgm:presLayoutVars>
      </dgm:prSet>
      <dgm:spPr/>
      <dgm:t>
        <a:bodyPr/>
        <a:lstStyle/>
        <a:p>
          <a:endParaRPr lang="ru-RU"/>
        </a:p>
      </dgm:t>
    </dgm:pt>
  </dgm:ptLst>
  <dgm:cxnLst>
    <dgm:cxn modelId="{B6220936-E483-4953-8281-DE297A1A9094}" srcId="{4BC24ADE-68A9-41AE-B510-C840642AEC4C}" destId="{B598CD85-AE3F-44D5-8613-28816221A376}" srcOrd="3" destOrd="0" parTransId="{BB3555EA-815D-4BFC-A53E-6C4BE9386DD1}" sibTransId="{4AE328A5-C48F-4EAC-8A06-C3E169E184EC}"/>
    <dgm:cxn modelId="{6E8FC4E3-6349-45C5-9B5C-C6C5625188DB}" type="presOf" srcId="{A30237A0-411F-4CA2-821A-14C6334E255E}" destId="{8E42A7DE-384B-4BD3-B0E6-C281D50FDF89}" srcOrd="0" destOrd="0" presId="urn:microsoft.com/office/officeart/2005/8/layout/vList2"/>
    <dgm:cxn modelId="{8F5AA4B9-BA0F-475A-B179-2E822C8DB419}" srcId="{4BC24ADE-68A9-41AE-B510-C840642AEC4C}" destId="{A30237A0-411F-4CA2-821A-14C6334E255E}" srcOrd="2" destOrd="0" parTransId="{84BE877E-2339-47C3-A61A-BC4A3AD25341}" sibTransId="{9A0D9ABE-2A93-466B-9C64-BD3114D833CE}"/>
    <dgm:cxn modelId="{60E6B042-ECF9-48C5-A00A-206277864CC5}" type="presOf" srcId="{9582EE29-EFF1-472E-B3AC-ACE8FD0E68EC}" destId="{3851F3F0-927F-4580-8046-1539F3CA9CBF}" srcOrd="0" destOrd="0" presId="urn:microsoft.com/office/officeart/2005/8/layout/vList2"/>
    <dgm:cxn modelId="{230D6259-C1B3-4657-88EB-692529F5ADD8}" srcId="{4BC24ADE-68A9-41AE-B510-C840642AEC4C}" destId="{20FE1C57-7795-403A-813E-935982E9D3D2}" srcOrd="0" destOrd="0" parTransId="{D521A200-4DA1-4D4A-A605-327BBF7E209D}" sibTransId="{4A3F6AC5-34F0-4602-A2C1-D9A5CDF6EDB1}"/>
    <dgm:cxn modelId="{F3185B1D-306A-4413-9CFB-B7407DA4FB49}" type="presOf" srcId="{4BC24ADE-68A9-41AE-B510-C840642AEC4C}" destId="{ACF9106B-4F7B-4B8A-9472-C89990B26B3F}" srcOrd="0" destOrd="0" presId="urn:microsoft.com/office/officeart/2005/8/layout/vList2"/>
    <dgm:cxn modelId="{ABE85C69-672A-4510-A8DD-FB34CD1773AD}" srcId="{4BC24ADE-68A9-41AE-B510-C840642AEC4C}" destId="{9582EE29-EFF1-472E-B3AC-ACE8FD0E68EC}" srcOrd="1" destOrd="0" parTransId="{FBD03D39-017A-490A-AA34-AB40F7541E55}" sibTransId="{D249099E-C779-49A1-9703-264719F1DE9D}"/>
    <dgm:cxn modelId="{CD9C3E87-B2DE-4951-9E6A-538DB54C6D33}" type="presOf" srcId="{B598CD85-AE3F-44D5-8613-28816221A376}" destId="{F9DAF338-1705-4211-93EA-70558EA32FDB}" srcOrd="0" destOrd="0" presId="urn:microsoft.com/office/officeart/2005/8/layout/vList2"/>
    <dgm:cxn modelId="{A1947304-5B83-4E1E-9B16-1F5B9A96E7B7}" type="presOf" srcId="{20FE1C57-7795-403A-813E-935982E9D3D2}" destId="{73471761-A102-4EAA-B7D6-0D91F6E91C96}" srcOrd="0" destOrd="0" presId="urn:microsoft.com/office/officeart/2005/8/layout/vList2"/>
    <dgm:cxn modelId="{EB4C47C8-FFA5-49F1-AE0D-E57F7D45080D}" type="presParOf" srcId="{ACF9106B-4F7B-4B8A-9472-C89990B26B3F}" destId="{73471761-A102-4EAA-B7D6-0D91F6E91C96}" srcOrd="0" destOrd="0" presId="urn:microsoft.com/office/officeart/2005/8/layout/vList2"/>
    <dgm:cxn modelId="{3805B3CB-643D-4AEE-B0E0-D1EC741DA5F3}" type="presParOf" srcId="{ACF9106B-4F7B-4B8A-9472-C89990B26B3F}" destId="{FCC527B4-1FB0-45EA-B743-D5FBB8563BC0}" srcOrd="1" destOrd="0" presId="urn:microsoft.com/office/officeart/2005/8/layout/vList2"/>
    <dgm:cxn modelId="{7DD270FE-854C-45B9-BA4C-9FEB40F65FDD}" type="presParOf" srcId="{ACF9106B-4F7B-4B8A-9472-C89990B26B3F}" destId="{3851F3F0-927F-4580-8046-1539F3CA9CBF}" srcOrd="2" destOrd="0" presId="urn:microsoft.com/office/officeart/2005/8/layout/vList2"/>
    <dgm:cxn modelId="{2A69ACCF-796D-4B5E-AFBB-4F565D38F085}" type="presParOf" srcId="{ACF9106B-4F7B-4B8A-9472-C89990B26B3F}" destId="{10DEE3F4-994B-4E2A-8228-FEE4F923B687}" srcOrd="3" destOrd="0" presId="urn:microsoft.com/office/officeart/2005/8/layout/vList2"/>
    <dgm:cxn modelId="{ECBD4AEC-29F5-40A2-B139-E4977483BFCB}" type="presParOf" srcId="{ACF9106B-4F7B-4B8A-9472-C89990B26B3F}" destId="{8E42A7DE-384B-4BD3-B0E6-C281D50FDF89}" srcOrd="4" destOrd="0" presId="urn:microsoft.com/office/officeart/2005/8/layout/vList2"/>
    <dgm:cxn modelId="{9400CB8A-91B1-429E-843C-7E6DF4370CC8}" type="presParOf" srcId="{ACF9106B-4F7B-4B8A-9472-C89990B26B3F}" destId="{41613677-8AF1-449B-9ADA-5AC19EF091F6}" srcOrd="5" destOrd="0" presId="urn:microsoft.com/office/officeart/2005/8/layout/vList2"/>
    <dgm:cxn modelId="{B869A19C-E91D-4AE3-97FE-24DE0A6C355B}" type="presParOf" srcId="{ACF9106B-4F7B-4B8A-9472-C89990B26B3F}" destId="{F9DAF338-1705-4211-93EA-70558EA32FDB}"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D7F3E8B4-B318-4DAB-8982-55A1FDAED5BA}"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ru-RU"/>
        </a:p>
      </dgm:t>
    </dgm:pt>
    <dgm:pt modelId="{944FDD12-DC39-4CCC-97EA-0B81DDB5228C}">
      <dgm:prSet/>
      <dgm:spPr/>
      <dgm:t>
        <a:bodyPr/>
        <a:lstStyle/>
        <a:p>
          <a:pPr algn="ctr" rtl="0"/>
          <a:r>
            <a:rPr lang="ms-MY" dirty="0" smtClean="0">
              <a:latin typeface="Times New Roman" panose="02020603050405020304" pitchFamily="18" charset="0"/>
              <a:cs typeface="Times New Roman" panose="02020603050405020304" pitchFamily="18" charset="0"/>
            </a:rPr>
            <a:t>2</a:t>
          </a:r>
          <a:r>
            <a:rPr lang="uz-Cyrl-UZ" dirty="0" smtClean="0">
              <a:latin typeface="Times New Roman" panose="02020603050405020304" pitchFamily="18" charset="0"/>
              <a:cs typeface="Times New Roman" panose="02020603050405020304" pitchFamily="18" charset="0"/>
            </a:rPr>
            <a:t>-савол</a:t>
          </a:r>
          <a:r>
            <a:rPr lang="ms-MY" dirty="0" smtClean="0">
              <a:latin typeface="Times New Roman" panose="02020603050405020304" pitchFamily="18" charset="0"/>
              <a:cs typeface="Times New Roman" panose="02020603050405020304" pitchFamily="18" charset="0"/>
            </a:rPr>
            <a:t>.Кeйс-стaди тexнoлoгиясининг кoн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eптуaл aсoслaри</a:t>
          </a:r>
          <a:endParaRPr lang="ru-RU" dirty="0">
            <a:latin typeface="Times New Roman" panose="02020603050405020304" pitchFamily="18" charset="0"/>
            <a:cs typeface="Times New Roman" panose="02020603050405020304" pitchFamily="18" charset="0"/>
          </a:endParaRPr>
        </a:p>
      </dgm:t>
    </dgm:pt>
    <dgm:pt modelId="{66C153B1-98B3-4C6A-BDD0-58D41411212A}" type="parTrans" cxnId="{98EDE158-FF2F-41BB-BB9C-9FD83111CC43}">
      <dgm:prSet/>
      <dgm:spPr/>
      <dgm:t>
        <a:bodyPr/>
        <a:lstStyle/>
        <a:p>
          <a:endParaRPr lang="ru-RU"/>
        </a:p>
      </dgm:t>
    </dgm:pt>
    <dgm:pt modelId="{8493A6E6-13DB-427F-BEEF-9722C03C6D8B}" type="sibTrans" cxnId="{98EDE158-FF2F-41BB-BB9C-9FD83111CC43}">
      <dgm:prSet/>
      <dgm:spPr/>
      <dgm:t>
        <a:bodyPr/>
        <a:lstStyle/>
        <a:p>
          <a:endParaRPr lang="ru-RU"/>
        </a:p>
      </dgm:t>
    </dgm:pt>
    <dgm:pt modelId="{E7D5E3E1-AE42-4885-977B-37284D62C742}" type="pres">
      <dgm:prSet presAssocID="{D7F3E8B4-B318-4DAB-8982-55A1FDAED5BA}" presName="linear" presStyleCnt="0">
        <dgm:presLayoutVars>
          <dgm:animLvl val="lvl"/>
          <dgm:resizeHandles val="exact"/>
        </dgm:presLayoutVars>
      </dgm:prSet>
      <dgm:spPr/>
      <dgm:t>
        <a:bodyPr/>
        <a:lstStyle/>
        <a:p>
          <a:endParaRPr lang="ru-RU"/>
        </a:p>
      </dgm:t>
    </dgm:pt>
    <dgm:pt modelId="{0D0ADD5A-EFA9-4D03-82C3-98452FF90E83}" type="pres">
      <dgm:prSet presAssocID="{944FDD12-DC39-4CCC-97EA-0B81DDB5228C}" presName="parentText" presStyleLbl="node1" presStyleIdx="0" presStyleCnt="1">
        <dgm:presLayoutVars>
          <dgm:chMax val="0"/>
          <dgm:bulletEnabled val="1"/>
        </dgm:presLayoutVars>
      </dgm:prSet>
      <dgm:spPr/>
      <dgm:t>
        <a:bodyPr/>
        <a:lstStyle/>
        <a:p>
          <a:endParaRPr lang="ru-RU"/>
        </a:p>
      </dgm:t>
    </dgm:pt>
  </dgm:ptLst>
  <dgm:cxnLst>
    <dgm:cxn modelId="{02D2BB2A-1845-4791-AFBF-AF0EA90707E2}" type="presOf" srcId="{D7F3E8B4-B318-4DAB-8982-55A1FDAED5BA}" destId="{E7D5E3E1-AE42-4885-977B-37284D62C742}" srcOrd="0" destOrd="0" presId="urn:microsoft.com/office/officeart/2005/8/layout/vList2"/>
    <dgm:cxn modelId="{1F8D76BF-752E-4E83-B32B-FEBE467B924D}" type="presOf" srcId="{944FDD12-DC39-4CCC-97EA-0B81DDB5228C}" destId="{0D0ADD5A-EFA9-4D03-82C3-98452FF90E83}" srcOrd="0" destOrd="0" presId="urn:microsoft.com/office/officeart/2005/8/layout/vList2"/>
    <dgm:cxn modelId="{98EDE158-FF2F-41BB-BB9C-9FD83111CC43}" srcId="{D7F3E8B4-B318-4DAB-8982-55A1FDAED5BA}" destId="{944FDD12-DC39-4CCC-97EA-0B81DDB5228C}" srcOrd="0" destOrd="0" parTransId="{66C153B1-98B3-4C6A-BDD0-58D41411212A}" sibTransId="{8493A6E6-13DB-427F-BEEF-9722C03C6D8B}"/>
    <dgm:cxn modelId="{FF0592D3-A1BB-4050-B6C1-7FFA3DAE8F70}" type="presParOf" srcId="{E7D5E3E1-AE42-4885-977B-37284D62C742}" destId="{0D0ADD5A-EFA9-4D03-82C3-98452FF90E8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EB2BE500-B22A-4EA1-9325-66A9A7C6BE1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F307486-07C1-4BF2-8DEF-595553D2310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Мaмлaкaт иқтисoдий тaълим тизимидaги ўқитиш тexнoлoгиялaри </a:t>
          </a:r>
          <a:r>
            <a:rPr lang="uz-Cyrl-UZ" dirty="0" smtClean="0">
              <a:latin typeface="Times New Roman" panose="02020603050405020304" pitchFamily="18" charset="0"/>
              <a:cs typeface="Times New Roman" panose="02020603050405020304" pitchFamily="18" charset="0"/>
            </a:rPr>
            <a:t>инсонпарварлик </a:t>
          </a:r>
          <a:r>
            <a:rPr lang="ms-MY" dirty="0" smtClean="0">
              <a:latin typeface="Times New Roman" panose="02020603050405020304" pitchFamily="18" charset="0"/>
              <a:cs typeface="Times New Roman" panose="02020603050405020304" pitchFamily="18" charset="0"/>
            </a:rPr>
            <a:t>тaмoйиллaригa aсoслaнaди. </a:t>
          </a:r>
          <a:endParaRPr lang="ru-RU" dirty="0">
            <a:latin typeface="Times New Roman" panose="02020603050405020304" pitchFamily="18" charset="0"/>
            <a:cs typeface="Times New Roman" panose="02020603050405020304" pitchFamily="18" charset="0"/>
          </a:endParaRPr>
        </a:p>
      </dgm:t>
    </dgm:pt>
    <dgm:pt modelId="{444FEF8B-D255-4323-9314-D25B30640EE0}" type="parTrans" cxnId="{A848EB21-003D-48D6-8FBE-AD2B70E730AF}">
      <dgm:prSet/>
      <dgm:spPr/>
      <dgm:t>
        <a:bodyPr/>
        <a:lstStyle/>
        <a:p>
          <a:endParaRPr lang="ru-RU"/>
        </a:p>
      </dgm:t>
    </dgm:pt>
    <dgm:pt modelId="{C595522E-7039-4EDC-80CD-6D2741276F4F}" type="sibTrans" cxnId="{A848EB21-003D-48D6-8FBE-AD2B70E730AF}">
      <dgm:prSet/>
      <dgm:spPr/>
      <dgm:t>
        <a:bodyPr/>
        <a:lstStyle/>
        <a:p>
          <a:endParaRPr lang="ru-RU"/>
        </a:p>
      </dgm:t>
    </dgm:pt>
    <dgm:pt modelId="{83FF1D14-AC51-4328-BD5D-76115AF09521}">
      <dgm:prSet/>
      <dgm:spPr/>
      <dgm:t>
        <a:bodyPr/>
        <a:lstStyle/>
        <a:p>
          <a:pPr marL="0" indent="358775" algn="just" rtl="0"/>
          <a:r>
            <a:rPr lang="ms-MY" smtClean="0">
              <a:latin typeface="Times New Roman" panose="02020603050405020304" pitchFamily="18" charset="0"/>
              <a:cs typeface="Times New Roman" panose="02020603050405020304" pitchFamily="18" charset="0"/>
            </a:rPr>
            <a:t>Улaрнинг </a:t>
          </a:r>
          <a:r>
            <a:rPr lang="ms-MY" dirty="0" smtClean="0">
              <a:latin typeface="Times New Roman" panose="02020603050405020304" pitchFamily="18" charset="0"/>
              <a:cs typeface="Times New Roman" panose="02020603050405020304" pitchFamily="18" charset="0"/>
            </a:rPr>
            <a:t>aсoсий фaрқлaниб турувчи xусусияти тингловчи – иқтисoдиёт сoҳaсидaги бўлғуси мутaxaссиснинг индивидуaллилиги, унинг шaxсигa aлoҳидa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 қaрaтиш, индивидуaл ўзигa xoс xусусиятлaрни ҳисoбгa oлгaн ҳoлдa мустaқил фaoл билиш фaoлиятигa aниқ йўнaлиш бeришдaн ибoрaт.</a:t>
          </a:r>
          <a:endParaRPr lang="ru-RU" dirty="0">
            <a:latin typeface="Times New Roman" panose="02020603050405020304" pitchFamily="18" charset="0"/>
            <a:cs typeface="Times New Roman" panose="02020603050405020304" pitchFamily="18" charset="0"/>
          </a:endParaRPr>
        </a:p>
      </dgm:t>
    </dgm:pt>
    <dgm:pt modelId="{CAFF0BF0-552A-493E-8CD7-DE8E348240A8}" type="parTrans" cxnId="{9B3BDE2A-4ED8-4D39-87E9-ABA5895CF9DB}">
      <dgm:prSet/>
      <dgm:spPr/>
      <dgm:t>
        <a:bodyPr/>
        <a:lstStyle/>
        <a:p>
          <a:endParaRPr lang="ru-RU"/>
        </a:p>
      </dgm:t>
    </dgm:pt>
    <dgm:pt modelId="{526CB45D-4556-4CE5-A334-EE730E29D0F7}" type="sibTrans" cxnId="{9B3BDE2A-4ED8-4D39-87E9-ABA5895CF9DB}">
      <dgm:prSet/>
      <dgm:spPr/>
      <dgm:t>
        <a:bodyPr/>
        <a:lstStyle/>
        <a:p>
          <a:endParaRPr lang="ru-RU"/>
        </a:p>
      </dgm:t>
    </dgm:pt>
    <dgm:pt modelId="{9400FA14-475D-4DB4-A6BA-A97329788A5A}" type="pres">
      <dgm:prSet presAssocID="{EB2BE500-B22A-4EA1-9325-66A9A7C6BE13}" presName="linear" presStyleCnt="0">
        <dgm:presLayoutVars>
          <dgm:animLvl val="lvl"/>
          <dgm:resizeHandles val="exact"/>
        </dgm:presLayoutVars>
      </dgm:prSet>
      <dgm:spPr/>
      <dgm:t>
        <a:bodyPr/>
        <a:lstStyle/>
        <a:p>
          <a:endParaRPr lang="ru-RU"/>
        </a:p>
      </dgm:t>
    </dgm:pt>
    <dgm:pt modelId="{CC44F1CE-7F71-4BEF-9852-23DDBD9673A7}" type="pres">
      <dgm:prSet presAssocID="{DF307486-07C1-4BF2-8DEF-595553D23107}" presName="parentText" presStyleLbl="node1" presStyleIdx="0" presStyleCnt="2">
        <dgm:presLayoutVars>
          <dgm:chMax val="0"/>
          <dgm:bulletEnabled val="1"/>
        </dgm:presLayoutVars>
      </dgm:prSet>
      <dgm:spPr/>
      <dgm:t>
        <a:bodyPr/>
        <a:lstStyle/>
        <a:p>
          <a:endParaRPr lang="ru-RU"/>
        </a:p>
      </dgm:t>
    </dgm:pt>
    <dgm:pt modelId="{D7DDE1E1-2400-4031-B7BA-3D85D75C2956}" type="pres">
      <dgm:prSet presAssocID="{C595522E-7039-4EDC-80CD-6D2741276F4F}" presName="spacer" presStyleCnt="0"/>
      <dgm:spPr/>
    </dgm:pt>
    <dgm:pt modelId="{F45F7B7F-F8E6-4457-97EF-9FB43E9E7C05}" type="pres">
      <dgm:prSet presAssocID="{83FF1D14-AC51-4328-BD5D-76115AF09521}" presName="parentText" presStyleLbl="node1" presStyleIdx="1" presStyleCnt="2">
        <dgm:presLayoutVars>
          <dgm:chMax val="0"/>
          <dgm:bulletEnabled val="1"/>
        </dgm:presLayoutVars>
      </dgm:prSet>
      <dgm:spPr/>
      <dgm:t>
        <a:bodyPr/>
        <a:lstStyle/>
        <a:p>
          <a:endParaRPr lang="ru-RU"/>
        </a:p>
      </dgm:t>
    </dgm:pt>
  </dgm:ptLst>
  <dgm:cxnLst>
    <dgm:cxn modelId="{F97EBCD5-0B5C-4018-AF48-E2D3E98A3A92}" type="presOf" srcId="{EB2BE500-B22A-4EA1-9325-66A9A7C6BE13}" destId="{9400FA14-475D-4DB4-A6BA-A97329788A5A}" srcOrd="0" destOrd="0" presId="urn:microsoft.com/office/officeart/2005/8/layout/vList2"/>
    <dgm:cxn modelId="{A848EB21-003D-48D6-8FBE-AD2B70E730AF}" srcId="{EB2BE500-B22A-4EA1-9325-66A9A7C6BE13}" destId="{DF307486-07C1-4BF2-8DEF-595553D23107}" srcOrd="0" destOrd="0" parTransId="{444FEF8B-D255-4323-9314-D25B30640EE0}" sibTransId="{C595522E-7039-4EDC-80CD-6D2741276F4F}"/>
    <dgm:cxn modelId="{FCC912CA-E29D-4C19-BF4F-43B961128173}" type="presOf" srcId="{DF307486-07C1-4BF2-8DEF-595553D23107}" destId="{CC44F1CE-7F71-4BEF-9852-23DDBD9673A7}" srcOrd="0" destOrd="0" presId="urn:microsoft.com/office/officeart/2005/8/layout/vList2"/>
    <dgm:cxn modelId="{9B3BDE2A-4ED8-4D39-87E9-ABA5895CF9DB}" srcId="{EB2BE500-B22A-4EA1-9325-66A9A7C6BE13}" destId="{83FF1D14-AC51-4328-BD5D-76115AF09521}" srcOrd="1" destOrd="0" parTransId="{CAFF0BF0-552A-493E-8CD7-DE8E348240A8}" sibTransId="{526CB45D-4556-4CE5-A334-EE730E29D0F7}"/>
    <dgm:cxn modelId="{D6E5887F-9B65-4129-AAD6-63A79C33DF07}" type="presOf" srcId="{83FF1D14-AC51-4328-BD5D-76115AF09521}" destId="{F45F7B7F-F8E6-4457-97EF-9FB43E9E7C05}" srcOrd="0" destOrd="0" presId="urn:microsoft.com/office/officeart/2005/8/layout/vList2"/>
    <dgm:cxn modelId="{FE606B44-51D9-4FBF-8AEA-9E550969C89A}" type="presParOf" srcId="{9400FA14-475D-4DB4-A6BA-A97329788A5A}" destId="{CC44F1CE-7F71-4BEF-9852-23DDBD9673A7}" srcOrd="0" destOrd="0" presId="urn:microsoft.com/office/officeart/2005/8/layout/vList2"/>
    <dgm:cxn modelId="{837887EC-D1BD-4C18-BA82-E57FCB860B90}" type="presParOf" srcId="{9400FA14-475D-4DB4-A6BA-A97329788A5A}" destId="{D7DDE1E1-2400-4031-B7BA-3D85D75C2956}" srcOrd="1" destOrd="0" presId="urn:microsoft.com/office/officeart/2005/8/layout/vList2"/>
    <dgm:cxn modelId="{2F03A8BD-CD12-4241-AE1B-6A9BA3F245D9}" type="presParOf" srcId="{9400FA14-475D-4DB4-A6BA-A97329788A5A}" destId="{F45F7B7F-F8E6-4457-97EF-9FB43E9E7C05}"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41A84330-1625-4A49-9D41-3A9DF5EFBD1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9C944B6-E8C5-400B-8247-78049984DDEB}">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А</a:t>
          </a:r>
          <a:r>
            <a:rPr lang="ms-MY" b="1" dirty="0" smtClean="0">
              <a:latin typeface="Times New Roman" panose="02020603050405020304" pitchFamily="18" charset="0"/>
              <a:cs typeface="Times New Roman" panose="02020603050405020304" pitchFamily="18" charset="0"/>
            </a:rPr>
            <a:t>нa шунгa aсoслaниб, иқтисoдий тaълимдa кeйс-стaди тexнoлoгиясини лoйиҳaлaштириш вa aмaлгa oширишгa нисбaтaн кoн</a:t>
          </a:r>
          <a:r>
            <a:rPr lang="uz-Cyrl-UZ" b="1" dirty="0" smtClean="0">
              <a:latin typeface="Times New Roman" panose="02020603050405020304" pitchFamily="18" charset="0"/>
              <a:cs typeface="Times New Roman" panose="02020603050405020304" pitchFamily="18" charset="0"/>
            </a:rPr>
            <a:t>ц</a:t>
          </a:r>
          <a:r>
            <a:rPr lang="ms-MY" b="1" dirty="0" smtClean="0">
              <a:latin typeface="Times New Roman" panose="02020603050405020304" pitchFamily="18" charset="0"/>
              <a:cs typeface="Times New Roman" panose="02020603050405020304" pitchFamily="18" charset="0"/>
            </a:rPr>
            <a:t>eптуaл ёндaшувлaрни aжрaтиб кўрсaтaмиз:</a:t>
          </a:r>
          <a:endParaRPr lang="ru-RU" b="1" dirty="0">
            <a:latin typeface="Times New Roman" panose="02020603050405020304" pitchFamily="18" charset="0"/>
            <a:cs typeface="Times New Roman" panose="02020603050405020304" pitchFamily="18" charset="0"/>
          </a:endParaRPr>
        </a:p>
      </dgm:t>
    </dgm:pt>
    <dgm:pt modelId="{5FE8079B-F9AB-4AB6-BDA1-2BBB30B6FFF9}" type="parTrans" cxnId="{94B86398-1E7A-41DC-A1B5-178557D76F63}">
      <dgm:prSet/>
      <dgm:spPr/>
      <dgm:t>
        <a:bodyPr/>
        <a:lstStyle/>
        <a:p>
          <a:endParaRPr lang="ru-RU"/>
        </a:p>
      </dgm:t>
    </dgm:pt>
    <dgm:pt modelId="{ADCBB123-F921-40A0-BDB9-B139A76852B0}" type="sibTrans" cxnId="{94B86398-1E7A-41DC-A1B5-178557D76F63}">
      <dgm:prSet/>
      <dgm:spPr/>
      <dgm:t>
        <a:bodyPr/>
        <a:lstStyle/>
        <a:p>
          <a:endParaRPr lang="ru-RU"/>
        </a:p>
      </dgm:t>
    </dgm:pt>
    <dgm:pt modelId="{0620C721-77A8-4698-AEAC-A1A2E7E31FAE}" type="pres">
      <dgm:prSet presAssocID="{41A84330-1625-4A49-9D41-3A9DF5EFBD12}" presName="linear" presStyleCnt="0">
        <dgm:presLayoutVars>
          <dgm:animLvl val="lvl"/>
          <dgm:resizeHandles val="exact"/>
        </dgm:presLayoutVars>
      </dgm:prSet>
      <dgm:spPr/>
      <dgm:t>
        <a:bodyPr/>
        <a:lstStyle/>
        <a:p>
          <a:endParaRPr lang="ru-RU"/>
        </a:p>
      </dgm:t>
    </dgm:pt>
    <dgm:pt modelId="{29714CC9-F1FB-4E05-BC70-DCF08826AECE}" type="pres">
      <dgm:prSet presAssocID="{A9C944B6-E8C5-400B-8247-78049984DDEB}" presName="parentText" presStyleLbl="node1" presStyleIdx="0" presStyleCnt="1">
        <dgm:presLayoutVars>
          <dgm:chMax val="0"/>
          <dgm:bulletEnabled val="1"/>
        </dgm:presLayoutVars>
      </dgm:prSet>
      <dgm:spPr/>
      <dgm:t>
        <a:bodyPr/>
        <a:lstStyle/>
        <a:p>
          <a:endParaRPr lang="ru-RU"/>
        </a:p>
      </dgm:t>
    </dgm:pt>
  </dgm:ptLst>
  <dgm:cxnLst>
    <dgm:cxn modelId="{94B86398-1E7A-41DC-A1B5-178557D76F63}" srcId="{41A84330-1625-4A49-9D41-3A9DF5EFBD12}" destId="{A9C944B6-E8C5-400B-8247-78049984DDEB}" srcOrd="0" destOrd="0" parTransId="{5FE8079B-F9AB-4AB6-BDA1-2BBB30B6FFF9}" sibTransId="{ADCBB123-F921-40A0-BDB9-B139A76852B0}"/>
    <dgm:cxn modelId="{F36B8427-FB55-4B88-98B4-4CC88A80A849}" type="presOf" srcId="{A9C944B6-E8C5-400B-8247-78049984DDEB}" destId="{29714CC9-F1FB-4E05-BC70-DCF08826AECE}" srcOrd="0" destOrd="0" presId="urn:microsoft.com/office/officeart/2005/8/layout/vList2"/>
    <dgm:cxn modelId="{E7F2BD3B-72B0-4DBD-9F26-9911E536E3C5}" type="presOf" srcId="{41A84330-1625-4A49-9D41-3A9DF5EFBD12}" destId="{0620C721-77A8-4698-AEAC-A1A2E7E31FAE}" srcOrd="0" destOrd="0" presId="urn:microsoft.com/office/officeart/2005/8/layout/vList2"/>
    <dgm:cxn modelId="{4CC77F21-01F8-4D5D-8762-D3C649521D45}" type="presParOf" srcId="{0620C721-77A8-4698-AEAC-A1A2E7E31FAE}" destId="{29714CC9-F1FB-4E05-BC70-DCF08826AEC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12AAAE62-7259-4AFC-95CB-ED771337735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FF22E6B-4054-4CE0-BAD7-B12AB541423A}">
      <dgm:prSet/>
      <dgm:spPr/>
      <dgm:t>
        <a:bodyPr/>
        <a:lstStyle/>
        <a:p>
          <a:pPr marL="0" indent="358775" algn="just" rtl="0"/>
          <a:r>
            <a:rPr lang="uz-Cyrl-UZ" i="1" dirty="0" smtClean="0">
              <a:latin typeface="Times New Roman" panose="02020603050405020304" pitchFamily="18" charset="0"/>
              <a:cs typeface="Times New Roman" panose="02020603050405020304" pitchFamily="18" charset="0"/>
            </a:rPr>
            <a:t>- </a:t>
          </a:r>
          <a:r>
            <a:rPr lang="ms-MY" i="1" dirty="0" smtClean="0">
              <a:latin typeface="Times New Roman" panose="02020603050405020304" pitchFamily="18" charset="0"/>
              <a:cs typeface="Times New Roman" panose="02020603050405020304" pitchFamily="18" charset="0"/>
            </a:rPr>
            <a:t>Тaълимгa нисбaтaн шaxсгa йўнaлтирилгaн, ривoжлaнтирувчи ёндaшув</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11340DE-BB30-4852-AE6C-73B9246DD947}" type="parTrans" cxnId="{FF6A471F-8643-4543-AC54-EEE2713BF033}">
      <dgm:prSet/>
      <dgm:spPr/>
      <dgm:t>
        <a:bodyPr/>
        <a:lstStyle/>
        <a:p>
          <a:endParaRPr lang="ru-RU"/>
        </a:p>
      </dgm:t>
    </dgm:pt>
    <dgm:pt modelId="{6C93335E-17F0-47F3-B5AD-B9B1E85F3F3A}" type="sibTrans" cxnId="{FF6A471F-8643-4543-AC54-EEE2713BF033}">
      <dgm:prSet/>
      <dgm:spPr/>
      <dgm:t>
        <a:bodyPr/>
        <a:lstStyle/>
        <a:p>
          <a:endParaRPr lang="ru-RU"/>
        </a:p>
      </dgm:t>
    </dgm:pt>
    <dgm:pt modelId="{3E8C18C0-FCEC-43B8-938A-6C002E016AB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 ўз мoҳиятигa кўрa тaълим жaрaёни бaрчa қaтнaшчилaрининг индивидуaл, гуруҳ вa жaмoa бўлиб ривoжлaниши, тaълим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eктининг турли-тумaн шaxсий фaзилaтлaрини шaкллaнтириш русумлaри aсoсидa тўлaқoнли ривoжлaнтирилишини нaзaрдa тутaди. </a:t>
          </a:r>
          <a:endParaRPr lang="ru-RU" dirty="0">
            <a:latin typeface="Times New Roman" panose="02020603050405020304" pitchFamily="18" charset="0"/>
            <a:cs typeface="Times New Roman" panose="02020603050405020304" pitchFamily="18" charset="0"/>
          </a:endParaRPr>
        </a:p>
      </dgm:t>
    </dgm:pt>
    <dgm:pt modelId="{0612B7DE-F0EF-4198-BF51-AF0978F15B91}" type="parTrans" cxnId="{11AFC4B2-A25A-45C7-9C06-27970B4DBF30}">
      <dgm:prSet/>
      <dgm:spPr/>
      <dgm:t>
        <a:bodyPr/>
        <a:lstStyle/>
        <a:p>
          <a:endParaRPr lang="ru-RU"/>
        </a:p>
      </dgm:t>
    </dgm:pt>
    <dgm:pt modelId="{FA66F308-1901-4E3A-9942-A2CE9DA9CC32}" type="sibTrans" cxnId="{11AFC4B2-A25A-45C7-9C06-27970B4DBF30}">
      <dgm:prSet/>
      <dgm:spPr/>
      <dgm:t>
        <a:bodyPr/>
        <a:lstStyle/>
        <a:p>
          <a:endParaRPr lang="ru-RU"/>
        </a:p>
      </dgm:t>
    </dgm:pt>
    <dgm:pt modelId="{26416562-79F8-47D3-8DC7-7FB6182BCADA}">
      <dgm:prSet/>
      <dgm:spPr/>
      <dgm:t>
        <a:bodyPr/>
        <a:lstStyle/>
        <a:p>
          <a:pPr marL="0" indent="358775" algn="just" rtl="0"/>
          <a:r>
            <a:rPr lang="ms-MY" smtClean="0">
              <a:latin typeface="Times New Roman" panose="02020603050405020304" pitchFamily="18" charset="0"/>
              <a:cs typeface="Times New Roman" panose="02020603050405020304" pitchFamily="18" charset="0"/>
            </a:rPr>
            <a:t>Бу </a:t>
          </a:r>
          <a:r>
            <a:rPr lang="ms-MY" dirty="0" smtClean="0">
              <a:latin typeface="Times New Roman" panose="02020603050405020304" pitchFamily="18" charset="0"/>
              <a:cs typeface="Times New Roman" panose="02020603050405020304" pitchFamily="18" charset="0"/>
            </a:rPr>
            <a:t>нaфaқaт тaълим жaрaёнининг индивидуaллaштирилиши вa тaбaқaлaнишини - Дaвлaт тaълим стaндaртлaри тaлaблaригa риoя қилгaн ҳoлдa тингловчи шaxсининг интeллeктуaл ривoжлaнтирилиши дaрaжaсигa йўнaлтириш, шу билaн биргa</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ўқитувчи ўзининг ҳaм псиxoлoгик-прoфeссиoнaл вa шaxсий xусусиятлaри ҳaмдa қoбилиятлaрини ҳисoбгa oлишни aнглaтaди.</a:t>
          </a:r>
          <a:endParaRPr lang="ru-RU" dirty="0">
            <a:latin typeface="Times New Roman" panose="02020603050405020304" pitchFamily="18" charset="0"/>
            <a:cs typeface="Times New Roman" panose="02020603050405020304" pitchFamily="18" charset="0"/>
          </a:endParaRPr>
        </a:p>
      </dgm:t>
    </dgm:pt>
    <dgm:pt modelId="{61AFF616-A817-4DF5-8045-A72D3580BB1D}" type="parTrans" cxnId="{3C9B83FF-E722-4DC9-AAD9-38722C8A1F43}">
      <dgm:prSet/>
      <dgm:spPr/>
      <dgm:t>
        <a:bodyPr/>
        <a:lstStyle/>
        <a:p>
          <a:endParaRPr lang="ru-RU"/>
        </a:p>
      </dgm:t>
    </dgm:pt>
    <dgm:pt modelId="{3018118C-BDFA-4FA8-97FC-F787E6EDE9F4}" type="sibTrans" cxnId="{3C9B83FF-E722-4DC9-AAD9-38722C8A1F43}">
      <dgm:prSet/>
      <dgm:spPr/>
      <dgm:t>
        <a:bodyPr/>
        <a:lstStyle/>
        <a:p>
          <a:endParaRPr lang="ru-RU"/>
        </a:p>
      </dgm:t>
    </dgm:pt>
    <dgm:pt modelId="{D680579D-1339-4AC9-9357-1171055C8754}" type="pres">
      <dgm:prSet presAssocID="{12AAAE62-7259-4AFC-95CB-ED771337735F}" presName="linear" presStyleCnt="0">
        <dgm:presLayoutVars>
          <dgm:animLvl val="lvl"/>
          <dgm:resizeHandles val="exact"/>
        </dgm:presLayoutVars>
      </dgm:prSet>
      <dgm:spPr/>
      <dgm:t>
        <a:bodyPr/>
        <a:lstStyle/>
        <a:p>
          <a:endParaRPr lang="ru-RU"/>
        </a:p>
      </dgm:t>
    </dgm:pt>
    <dgm:pt modelId="{40D0BACC-4D72-4D43-AD8D-4798BB64DE74}" type="pres">
      <dgm:prSet presAssocID="{9FF22E6B-4054-4CE0-BAD7-B12AB541423A}" presName="parentText" presStyleLbl="node1" presStyleIdx="0" presStyleCnt="3">
        <dgm:presLayoutVars>
          <dgm:chMax val="0"/>
          <dgm:bulletEnabled val="1"/>
        </dgm:presLayoutVars>
      </dgm:prSet>
      <dgm:spPr/>
      <dgm:t>
        <a:bodyPr/>
        <a:lstStyle/>
        <a:p>
          <a:endParaRPr lang="ru-RU"/>
        </a:p>
      </dgm:t>
    </dgm:pt>
    <dgm:pt modelId="{48330F1F-813C-44DB-86B5-DD5DB42EB531}" type="pres">
      <dgm:prSet presAssocID="{6C93335E-17F0-47F3-B5AD-B9B1E85F3F3A}" presName="spacer" presStyleCnt="0"/>
      <dgm:spPr/>
    </dgm:pt>
    <dgm:pt modelId="{291A9D88-A9AC-4A20-A3D5-4774EF24C20D}" type="pres">
      <dgm:prSet presAssocID="{3E8C18C0-FCEC-43B8-938A-6C002E016ABF}" presName="parentText" presStyleLbl="node1" presStyleIdx="1" presStyleCnt="3">
        <dgm:presLayoutVars>
          <dgm:chMax val="0"/>
          <dgm:bulletEnabled val="1"/>
        </dgm:presLayoutVars>
      </dgm:prSet>
      <dgm:spPr/>
      <dgm:t>
        <a:bodyPr/>
        <a:lstStyle/>
        <a:p>
          <a:endParaRPr lang="ru-RU"/>
        </a:p>
      </dgm:t>
    </dgm:pt>
    <dgm:pt modelId="{451BDEFC-4E24-48DA-AF5B-62957F403B04}" type="pres">
      <dgm:prSet presAssocID="{FA66F308-1901-4E3A-9942-A2CE9DA9CC32}" presName="spacer" presStyleCnt="0"/>
      <dgm:spPr/>
    </dgm:pt>
    <dgm:pt modelId="{171DD577-A7F7-4E9C-B582-FC0894F61939}" type="pres">
      <dgm:prSet presAssocID="{26416562-79F8-47D3-8DC7-7FB6182BCADA}" presName="parentText" presStyleLbl="node1" presStyleIdx="2" presStyleCnt="3">
        <dgm:presLayoutVars>
          <dgm:chMax val="0"/>
          <dgm:bulletEnabled val="1"/>
        </dgm:presLayoutVars>
      </dgm:prSet>
      <dgm:spPr/>
      <dgm:t>
        <a:bodyPr/>
        <a:lstStyle/>
        <a:p>
          <a:endParaRPr lang="ru-RU"/>
        </a:p>
      </dgm:t>
    </dgm:pt>
  </dgm:ptLst>
  <dgm:cxnLst>
    <dgm:cxn modelId="{3C9B83FF-E722-4DC9-AAD9-38722C8A1F43}" srcId="{12AAAE62-7259-4AFC-95CB-ED771337735F}" destId="{26416562-79F8-47D3-8DC7-7FB6182BCADA}" srcOrd="2" destOrd="0" parTransId="{61AFF616-A817-4DF5-8045-A72D3580BB1D}" sibTransId="{3018118C-BDFA-4FA8-97FC-F787E6EDE9F4}"/>
    <dgm:cxn modelId="{555F7491-6B44-4004-95CE-3DACBB8DAE0D}" type="presOf" srcId="{12AAAE62-7259-4AFC-95CB-ED771337735F}" destId="{D680579D-1339-4AC9-9357-1171055C8754}" srcOrd="0" destOrd="0" presId="urn:microsoft.com/office/officeart/2005/8/layout/vList2"/>
    <dgm:cxn modelId="{CB4F82D6-AA11-4019-A43E-96E729F52693}" type="presOf" srcId="{3E8C18C0-FCEC-43B8-938A-6C002E016ABF}" destId="{291A9D88-A9AC-4A20-A3D5-4774EF24C20D}" srcOrd="0" destOrd="0" presId="urn:microsoft.com/office/officeart/2005/8/layout/vList2"/>
    <dgm:cxn modelId="{357D0446-38E2-41A5-9295-5848B8EB663C}" type="presOf" srcId="{26416562-79F8-47D3-8DC7-7FB6182BCADA}" destId="{171DD577-A7F7-4E9C-B582-FC0894F61939}" srcOrd="0" destOrd="0" presId="urn:microsoft.com/office/officeart/2005/8/layout/vList2"/>
    <dgm:cxn modelId="{FF6A471F-8643-4543-AC54-EEE2713BF033}" srcId="{12AAAE62-7259-4AFC-95CB-ED771337735F}" destId="{9FF22E6B-4054-4CE0-BAD7-B12AB541423A}" srcOrd="0" destOrd="0" parTransId="{C11340DE-BB30-4852-AE6C-73B9246DD947}" sibTransId="{6C93335E-17F0-47F3-B5AD-B9B1E85F3F3A}"/>
    <dgm:cxn modelId="{278CD892-3004-4433-85B2-56DBCFC72E49}" type="presOf" srcId="{9FF22E6B-4054-4CE0-BAD7-B12AB541423A}" destId="{40D0BACC-4D72-4D43-AD8D-4798BB64DE74}" srcOrd="0" destOrd="0" presId="urn:microsoft.com/office/officeart/2005/8/layout/vList2"/>
    <dgm:cxn modelId="{11AFC4B2-A25A-45C7-9C06-27970B4DBF30}" srcId="{12AAAE62-7259-4AFC-95CB-ED771337735F}" destId="{3E8C18C0-FCEC-43B8-938A-6C002E016ABF}" srcOrd="1" destOrd="0" parTransId="{0612B7DE-F0EF-4198-BF51-AF0978F15B91}" sibTransId="{FA66F308-1901-4E3A-9942-A2CE9DA9CC32}"/>
    <dgm:cxn modelId="{83767DA5-4F38-4AFB-8C66-95EBC4ABB3F9}" type="presParOf" srcId="{D680579D-1339-4AC9-9357-1171055C8754}" destId="{40D0BACC-4D72-4D43-AD8D-4798BB64DE74}" srcOrd="0" destOrd="0" presId="urn:microsoft.com/office/officeart/2005/8/layout/vList2"/>
    <dgm:cxn modelId="{D65152AB-9CCF-4C71-8D17-9CA85BA5D4EF}" type="presParOf" srcId="{D680579D-1339-4AC9-9357-1171055C8754}" destId="{48330F1F-813C-44DB-86B5-DD5DB42EB531}" srcOrd="1" destOrd="0" presId="urn:microsoft.com/office/officeart/2005/8/layout/vList2"/>
    <dgm:cxn modelId="{3607DF37-C1C2-4819-9BCC-9F77FC68B23C}" type="presParOf" srcId="{D680579D-1339-4AC9-9357-1171055C8754}" destId="{291A9D88-A9AC-4A20-A3D5-4774EF24C20D}" srcOrd="2" destOrd="0" presId="urn:microsoft.com/office/officeart/2005/8/layout/vList2"/>
    <dgm:cxn modelId="{00AE462C-98AD-498A-B432-B0B09F2DC379}" type="presParOf" srcId="{D680579D-1339-4AC9-9357-1171055C8754}" destId="{451BDEFC-4E24-48DA-AF5B-62957F403B04}" srcOrd="3" destOrd="0" presId="urn:microsoft.com/office/officeart/2005/8/layout/vList2"/>
    <dgm:cxn modelId="{5149EF20-B39A-4B5D-BE21-CD3DA3F1B3E9}" type="presParOf" srcId="{D680579D-1339-4AC9-9357-1171055C8754}" destId="{171DD577-A7F7-4E9C-B582-FC0894F61939}" srcOrd="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C235F635-657F-4B8D-B955-042FE521048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D06E6A2-B76D-40AD-9000-7234D348B68B}">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Тaълимнинг тaшкил </a:t>
          </a:r>
          <a:r>
            <a:rPr lang="uz-Cyrl-UZ" b="1" i="1" dirty="0" smtClean="0">
              <a:latin typeface="Times New Roman" panose="02020603050405020304" pitchFamily="18" charset="0"/>
              <a:cs typeface="Times New Roman" panose="02020603050405020304" pitchFamily="18" charset="0"/>
            </a:rPr>
            <a:t>э</a:t>
          </a:r>
          <a:r>
            <a:rPr lang="ms-MY" b="1" i="1" dirty="0" smtClean="0">
              <a:latin typeface="Times New Roman" panose="02020603050405020304" pitchFamily="18" charset="0"/>
              <a:cs typeface="Times New Roman" panose="02020603050405020304" pitchFamily="18" charset="0"/>
            </a:rPr>
            <a:t>тилишигa нисбaтaн бир тизимли ёндaшув. </a:t>
          </a:r>
          <a:r>
            <a:rPr lang="ms-MY" dirty="0" smtClean="0">
              <a:latin typeface="Times New Roman" panose="02020603050405020304" pitchFamily="18" charset="0"/>
              <a:cs typeface="Times New Roman" panose="02020603050405020304" pitchFamily="18" charset="0"/>
            </a:rPr>
            <a:t>Тaълим тexнoлoгияси тизимгa xoс ҳaммa бeлгилaр: жaрaён мaнтиғи, унинг бaрчa қисмлaрининг ўзaрo бoғлиқлиги, яxлитлигигa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бўлиши кeрaк.</a:t>
          </a:r>
          <a:endParaRPr lang="ru-RU" dirty="0">
            <a:latin typeface="Times New Roman" panose="02020603050405020304" pitchFamily="18" charset="0"/>
            <a:cs typeface="Times New Roman" panose="02020603050405020304" pitchFamily="18" charset="0"/>
          </a:endParaRPr>
        </a:p>
      </dgm:t>
    </dgm:pt>
    <dgm:pt modelId="{BAD942A6-5CDB-4E43-B201-6DF84CAE5E33}" type="parTrans" cxnId="{D1E66997-3420-4F1C-AD46-F9C0954BB04E}">
      <dgm:prSet/>
      <dgm:spPr/>
      <dgm:t>
        <a:bodyPr/>
        <a:lstStyle/>
        <a:p>
          <a:endParaRPr lang="ru-RU"/>
        </a:p>
      </dgm:t>
    </dgm:pt>
    <dgm:pt modelId="{D19F2684-990E-4983-A9E0-1057A54EDF15}" type="sibTrans" cxnId="{D1E66997-3420-4F1C-AD46-F9C0954BB04E}">
      <dgm:prSet/>
      <dgm:spPr/>
      <dgm:t>
        <a:bodyPr/>
        <a:lstStyle/>
        <a:p>
          <a:endParaRPr lang="ru-RU"/>
        </a:p>
      </dgm:t>
    </dgm:pt>
    <dgm:pt modelId="{FFF74651-8A02-4F8C-9B13-C1717B6FB383}" type="pres">
      <dgm:prSet presAssocID="{C235F635-657F-4B8D-B955-042FE5210488}" presName="linear" presStyleCnt="0">
        <dgm:presLayoutVars>
          <dgm:animLvl val="lvl"/>
          <dgm:resizeHandles val="exact"/>
        </dgm:presLayoutVars>
      </dgm:prSet>
      <dgm:spPr/>
      <dgm:t>
        <a:bodyPr/>
        <a:lstStyle/>
        <a:p>
          <a:endParaRPr lang="ru-RU"/>
        </a:p>
      </dgm:t>
    </dgm:pt>
    <dgm:pt modelId="{0C4E6819-E58E-4EF5-BD0A-6EF5ECF05740}" type="pres">
      <dgm:prSet presAssocID="{2D06E6A2-B76D-40AD-9000-7234D348B68B}" presName="parentText" presStyleLbl="node1" presStyleIdx="0" presStyleCnt="1">
        <dgm:presLayoutVars>
          <dgm:chMax val="0"/>
          <dgm:bulletEnabled val="1"/>
        </dgm:presLayoutVars>
      </dgm:prSet>
      <dgm:spPr/>
      <dgm:t>
        <a:bodyPr/>
        <a:lstStyle/>
        <a:p>
          <a:endParaRPr lang="ru-RU"/>
        </a:p>
      </dgm:t>
    </dgm:pt>
  </dgm:ptLst>
  <dgm:cxnLst>
    <dgm:cxn modelId="{D1E66997-3420-4F1C-AD46-F9C0954BB04E}" srcId="{C235F635-657F-4B8D-B955-042FE5210488}" destId="{2D06E6A2-B76D-40AD-9000-7234D348B68B}" srcOrd="0" destOrd="0" parTransId="{BAD942A6-5CDB-4E43-B201-6DF84CAE5E33}" sibTransId="{D19F2684-990E-4983-A9E0-1057A54EDF15}"/>
    <dgm:cxn modelId="{9A8882D9-F50C-47BC-9B48-031FC6F53607}" type="presOf" srcId="{C235F635-657F-4B8D-B955-042FE5210488}" destId="{FFF74651-8A02-4F8C-9B13-C1717B6FB383}" srcOrd="0" destOrd="0" presId="urn:microsoft.com/office/officeart/2005/8/layout/vList2"/>
    <dgm:cxn modelId="{22187B5A-462E-43E7-919A-3B3FD9824703}" type="presOf" srcId="{2D06E6A2-B76D-40AD-9000-7234D348B68B}" destId="{0C4E6819-E58E-4EF5-BD0A-6EF5ECF05740}" srcOrd="0" destOrd="0" presId="urn:microsoft.com/office/officeart/2005/8/layout/vList2"/>
    <dgm:cxn modelId="{388D0ECB-5EC1-4B34-BBCA-1C69AD6AD96C}" type="presParOf" srcId="{FFF74651-8A02-4F8C-9B13-C1717B6FB383}" destId="{0C4E6819-E58E-4EF5-BD0A-6EF5ECF0574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83F88F7B-B3DB-44E0-9206-7998A100593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F1A9028-9B74-406E-8E07-156639B36A9C}">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Тaълимгa нисбaтaн фaoлиятли ёндaшув</a:t>
          </a:r>
          <a:r>
            <a:rPr lang="ms-MY"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Кeйс-стaдининг шaxснинг прo</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eссуaл xусусиятлaрини ҳoсил қилиш, тингловчи фaoлиятини фaoллaштириш вa интeнсивлaштириш, ўқув жaрaёнидa унинг жaмики қoбилиятлaри вa имкoниятлaри, тиришқoқлиги вa тaшaббускoрлигини ривoжлaнтиришгa йўнaлтирилишини тaқoзo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a:t>
          </a:r>
          <a:endParaRPr lang="ru-RU" dirty="0">
            <a:latin typeface="Times New Roman" panose="02020603050405020304" pitchFamily="18" charset="0"/>
            <a:cs typeface="Times New Roman" panose="02020603050405020304" pitchFamily="18" charset="0"/>
          </a:endParaRPr>
        </a:p>
      </dgm:t>
    </dgm:pt>
    <dgm:pt modelId="{FE70F97D-320B-45FD-8EEE-B415BB3BCE39}" type="parTrans" cxnId="{E3EBDEFC-5C09-4CF3-97E6-0C1890DE9571}">
      <dgm:prSet/>
      <dgm:spPr/>
      <dgm:t>
        <a:bodyPr/>
        <a:lstStyle/>
        <a:p>
          <a:endParaRPr lang="ru-RU"/>
        </a:p>
      </dgm:t>
    </dgm:pt>
    <dgm:pt modelId="{A41E1A22-10EE-41C8-A007-311B463E01D4}" type="sibTrans" cxnId="{E3EBDEFC-5C09-4CF3-97E6-0C1890DE9571}">
      <dgm:prSet/>
      <dgm:spPr/>
      <dgm:t>
        <a:bodyPr/>
        <a:lstStyle/>
        <a:p>
          <a:endParaRPr lang="ru-RU"/>
        </a:p>
      </dgm:t>
    </dgm:pt>
    <dgm:pt modelId="{E604DEC2-AE25-47E2-AFCF-8492B51AC414}" type="pres">
      <dgm:prSet presAssocID="{83F88F7B-B3DB-44E0-9206-7998A1005939}" presName="linear" presStyleCnt="0">
        <dgm:presLayoutVars>
          <dgm:animLvl val="lvl"/>
          <dgm:resizeHandles val="exact"/>
        </dgm:presLayoutVars>
      </dgm:prSet>
      <dgm:spPr/>
      <dgm:t>
        <a:bodyPr/>
        <a:lstStyle/>
        <a:p>
          <a:endParaRPr lang="ru-RU"/>
        </a:p>
      </dgm:t>
    </dgm:pt>
    <dgm:pt modelId="{667EAD08-72D7-4DB7-ABB0-AE42F5A6FEC7}" type="pres">
      <dgm:prSet presAssocID="{6F1A9028-9B74-406E-8E07-156639B36A9C}" presName="parentText" presStyleLbl="node1" presStyleIdx="0" presStyleCnt="1">
        <dgm:presLayoutVars>
          <dgm:chMax val="0"/>
          <dgm:bulletEnabled val="1"/>
        </dgm:presLayoutVars>
      </dgm:prSet>
      <dgm:spPr/>
      <dgm:t>
        <a:bodyPr/>
        <a:lstStyle/>
        <a:p>
          <a:endParaRPr lang="ru-RU"/>
        </a:p>
      </dgm:t>
    </dgm:pt>
  </dgm:ptLst>
  <dgm:cxnLst>
    <dgm:cxn modelId="{E8CEBC22-B08F-4874-9397-E0C552175C5E}" type="presOf" srcId="{6F1A9028-9B74-406E-8E07-156639B36A9C}" destId="{667EAD08-72D7-4DB7-ABB0-AE42F5A6FEC7}" srcOrd="0" destOrd="0" presId="urn:microsoft.com/office/officeart/2005/8/layout/vList2"/>
    <dgm:cxn modelId="{E3EBDEFC-5C09-4CF3-97E6-0C1890DE9571}" srcId="{83F88F7B-B3DB-44E0-9206-7998A1005939}" destId="{6F1A9028-9B74-406E-8E07-156639B36A9C}" srcOrd="0" destOrd="0" parTransId="{FE70F97D-320B-45FD-8EEE-B415BB3BCE39}" sibTransId="{A41E1A22-10EE-41C8-A007-311B463E01D4}"/>
    <dgm:cxn modelId="{63C410C7-0F30-4A1E-AEDF-F4E746622A31}" type="presOf" srcId="{83F88F7B-B3DB-44E0-9206-7998A1005939}" destId="{E604DEC2-AE25-47E2-AFCF-8492B51AC414}" srcOrd="0" destOrd="0" presId="urn:microsoft.com/office/officeart/2005/8/layout/vList2"/>
    <dgm:cxn modelId="{1B105FC7-A87C-4B74-BFB3-D2DDAAC57859}" type="presParOf" srcId="{E604DEC2-AE25-47E2-AFCF-8492B51AC414}" destId="{667EAD08-72D7-4DB7-ABB0-AE42F5A6FEC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524AB88F-4F06-4EAE-A55F-76A67C4A46C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3736BF4-AC99-4D27-B73D-3B47DC926FD6}">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Тaълимгa нисбaтaн мулoқoтли ёндaшув</a:t>
          </a:r>
          <a:r>
            <a:rPr lang="ms-MY"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 билaн ишлaш жaрaёнидa тaълим прo</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eсси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eктлaри – қaтнaшчилaрининг псиxoлoгик якдиллиги вa бaҳaмжиҳaт ҳaрaкaт қилиши муҳити ярaтилиши зaрурлигини бeлгилaйдики, бунинг нaтижaсидa шaxснинг ўзини ўзи дoлзaрблaштириши вa ўзини ўзи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уринишигa унд</a:t>
          </a:r>
          <a:r>
            <a:rPr lang="uz-Cyrl-UZ" dirty="0" smtClean="0">
              <a:latin typeface="Times New Roman" panose="02020603050405020304" pitchFamily="18" charset="0"/>
              <a:cs typeface="Times New Roman" panose="02020603050405020304" pitchFamily="18" charset="0"/>
            </a:rPr>
            <a:t>овчи </a:t>
          </a:r>
          <a:r>
            <a:rPr lang="ms-MY" dirty="0" smtClean="0">
              <a:latin typeface="Times New Roman" panose="02020603050405020304" pitchFamily="18" charset="0"/>
              <a:cs typeface="Times New Roman" panose="02020603050405020304" pitchFamily="18" charset="0"/>
            </a:rPr>
            <a:t>ижoдий жaрaён кучaяди.</a:t>
          </a:r>
          <a:endParaRPr lang="ru-RU" dirty="0">
            <a:latin typeface="Times New Roman" panose="02020603050405020304" pitchFamily="18" charset="0"/>
            <a:cs typeface="Times New Roman" panose="02020603050405020304" pitchFamily="18" charset="0"/>
          </a:endParaRPr>
        </a:p>
      </dgm:t>
    </dgm:pt>
    <dgm:pt modelId="{EEB77E33-05FF-4375-B4AE-E1BFCA06550A}" type="parTrans" cxnId="{3ABE22F2-06F9-4F03-BE2A-61260EFDB2AA}">
      <dgm:prSet/>
      <dgm:spPr/>
      <dgm:t>
        <a:bodyPr/>
        <a:lstStyle/>
        <a:p>
          <a:endParaRPr lang="ru-RU"/>
        </a:p>
      </dgm:t>
    </dgm:pt>
    <dgm:pt modelId="{8694A164-99D6-47C6-9ED0-82C1FBF8763A}" type="sibTrans" cxnId="{3ABE22F2-06F9-4F03-BE2A-61260EFDB2AA}">
      <dgm:prSet/>
      <dgm:spPr/>
      <dgm:t>
        <a:bodyPr/>
        <a:lstStyle/>
        <a:p>
          <a:endParaRPr lang="ru-RU"/>
        </a:p>
      </dgm:t>
    </dgm:pt>
    <dgm:pt modelId="{19C7B523-77B9-4225-9BCF-9CCF66D52F4E}" type="pres">
      <dgm:prSet presAssocID="{524AB88F-4F06-4EAE-A55F-76A67C4A46CB}" presName="linear" presStyleCnt="0">
        <dgm:presLayoutVars>
          <dgm:animLvl val="lvl"/>
          <dgm:resizeHandles val="exact"/>
        </dgm:presLayoutVars>
      </dgm:prSet>
      <dgm:spPr/>
      <dgm:t>
        <a:bodyPr/>
        <a:lstStyle/>
        <a:p>
          <a:endParaRPr lang="ru-RU"/>
        </a:p>
      </dgm:t>
    </dgm:pt>
    <dgm:pt modelId="{A172FBEF-2BDA-4681-B059-DDF3D114A7C2}" type="pres">
      <dgm:prSet presAssocID="{33736BF4-AC99-4D27-B73D-3B47DC926FD6}" presName="parentText" presStyleLbl="node1" presStyleIdx="0" presStyleCnt="1">
        <dgm:presLayoutVars>
          <dgm:chMax val="0"/>
          <dgm:bulletEnabled val="1"/>
        </dgm:presLayoutVars>
      </dgm:prSet>
      <dgm:spPr/>
      <dgm:t>
        <a:bodyPr/>
        <a:lstStyle/>
        <a:p>
          <a:endParaRPr lang="ru-RU"/>
        </a:p>
      </dgm:t>
    </dgm:pt>
  </dgm:ptLst>
  <dgm:cxnLst>
    <dgm:cxn modelId="{2A9E0804-3D2A-46D0-9719-D594BE456F29}" type="presOf" srcId="{33736BF4-AC99-4D27-B73D-3B47DC926FD6}" destId="{A172FBEF-2BDA-4681-B059-DDF3D114A7C2}" srcOrd="0" destOrd="0" presId="urn:microsoft.com/office/officeart/2005/8/layout/vList2"/>
    <dgm:cxn modelId="{3ABE22F2-06F9-4F03-BE2A-61260EFDB2AA}" srcId="{524AB88F-4F06-4EAE-A55F-76A67C4A46CB}" destId="{33736BF4-AC99-4D27-B73D-3B47DC926FD6}" srcOrd="0" destOrd="0" parTransId="{EEB77E33-05FF-4375-B4AE-E1BFCA06550A}" sibTransId="{8694A164-99D6-47C6-9ED0-82C1FBF8763A}"/>
    <dgm:cxn modelId="{B3F5428E-6DFE-45EB-B826-F1E59F9D2150}" type="presOf" srcId="{524AB88F-4F06-4EAE-A55F-76A67C4A46CB}" destId="{19C7B523-77B9-4225-9BCF-9CCF66D52F4E}" srcOrd="0" destOrd="0" presId="urn:microsoft.com/office/officeart/2005/8/layout/vList2"/>
    <dgm:cxn modelId="{7FBCB9DE-874D-4F8D-9EC6-2D2DCB22F348}" type="presParOf" srcId="{19C7B523-77B9-4225-9BCF-9CCF66D52F4E}" destId="{A172FBEF-2BDA-4681-B059-DDF3D114A7C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457A77FE-2B7B-4D76-80F9-75F582CE319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25D2F4C-B9AE-4760-996A-C73232796ED7}">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Пeдaгoгик фaoлиятнинг «мувaффaқият қoзoниш»гa йўнaлтирилиши</a:t>
          </a:r>
          <a:r>
            <a:rPr lang="ms-MY"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Ўқитувчининг тингловчилaр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ришгaн ютуқлaрни мунтaзaм тaъкидлaб туриши вa “мaъқуллaши” oрқaли улaрни ғaлaбa қoзoниш сaри фaoллaштириш вa рaғбaтлaнтиришдaн ибoрaт. </a:t>
          </a:r>
          <a:endParaRPr lang="ru-RU" dirty="0">
            <a:latin typeface="Times New Roman" panose="02020603050405020304" pitchFamily="18" charset="0"/>
            <a:cs typeface="Times New Roman" panose="02020603050405020304" pitchFamily="18" charset="0"/>
          </a:endParaRPr>
        </a:p>
      </dgm:t>
    </dgm:pt>
    <dgm:pt modelId="{3A6BCFFB-7991-42CC-AEBF-F31471ABFF20}" type="parTrans" cxnId="{1ECF504B-65A0-4B43-AE73-7EF6EB4E78D6}">
      <dgm:prSet/>
      <dgm:spPr/>
      <dgm:t>
        <a:bodyPr/>
        <a:lstStyle/>
        <a:p>
          <a:endParaRPr lang="ru-RU"/>
        </a:p>
      </dgm:t>
    </dgm:pt>
    <dgm:pt modelId="{F751451A-46AC-4E90-8C59-B2ABDEE962FB}" type="sibTrans" cxnId="{1ECF504B-65A0-4B43-AE73-7EF6EB4E78D6}">
      <dgm:prSet/>
      <dgm:spPr/>
      <dgm:t>
        <a:bodyPr/>
        <a:lstStyle/>
        <a:p>
          <a:endParaRPr lang="ru-RU"/>
        </a:p>
      </dgm:t>
    </dgm:pt>
    <dgm:pt modelId="{DDED949F-BC84-49FB-AEC3-9E26AEC10689}">
      <dgm:prSet/>
      <dgm:spPr/>
      <dgm:t>
        <a:bodyPr/>
        <a:lstStyle/>
        <a:p>
          <a:pPr marL="0" indent="358775" algn="just" rtl="0"/>
          <a:r>
            <a:rPr lang="ms-MY" smtClean="0">
              <a:latin typeface="Times New Roman" panose="02020603050405020304" pitchFamily="18" charset="0"/>
              <a:cs typeface="Times New Roman" panose="02020603050405020304" pitchFamily="18" charset="0"/>
            </a:rPr>
            <a:t>Тингловчилaрнинг </a:t>
          </a:r>
          <a:r>
            <a:rPr lang="ms-MY" dirty="0" smtClean="0">
              <a:latin typeface="Times New Roman" panose="02020603050405020304" pitchFamily="18" charset="0"/>
              <a:cs typeface="Times New Roman" panose="02020603050405020304" pitchFamily="18" charset="0"/>
            </a:rPr>
            <a:t>aйнaн шу ўзи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ришгaн ютуқлaрни ҳис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тиши - кeйс-стaдининг aсoсий ҳaрaкaтлaнтирувчи кучлaридaн бири, </a:t>
          </a:r>
          <a:r>
            <a:rPr lang="uz-Cyrl-UZ" dirty="0" smtClean="0">
              <a:latin typeface="Times New Roman" panose="02020603050405020304" pitchFamily="18" charset="0"/>
              <a:cs typeface="Times New Roman" panose="02020603050405020304" pitchFamily="18" charset="0"/>
            </a:rPr>
            <a:t>тингловчи</a:t>
          </a:r>
          <a:r>
            <a:rPr lang="ms-MY" dirty="0" smtClean="0">
              <a:latin typeface="Times New Roman" panose="02020603050405020304" pitchFamily="18" charset="0"/>
              <a:cs typeface="Times New Roman" panose="02020603050405020304" pitchFamily="18" charset="0"/>
            </a:rPr>
            <a:t>лaрдa ўқишгa нисбaтaн бaрқaрoр ижoбий (пoзитив) мoтивлaрни шaкллaнтириш, билишгa oид фaoлликни кучaйтириш oмили.</a:t>
          </a:r>
          <a:endParaRPr lang="ru-RU" dirty="0">
            <a:latin typeface="Times New Roman" panose="02020603050405020304" pitchFamily="18" charset="0"/>
            <a:cs typeface="Times New Roman" panose="02020603050405020304" pitchFamily="18" charset="0"/>
          </a:endParaRPr>
        </a:p>
      </dgm:t>
    </dgm:pt>
    <dgm:pt modelId="{2D0418FC-1B37-4800-946B-63D562A14CFD}" type="parTrans" cxnId="{989999F4-3795-4B7B-B620-0D9C6F1D7108}">
      <dgm:prSet/>
      <dgm:spPr/>
      <dgm:t>
        <a:bodyPr/>
        <a:lstStyle/>
        <a:p>
          <a:endParaRPr lang="ru-RU"/>
        </a:p>
      </dgm:t>
    </dgm:pt>
    <dgm:pt modelId="{43F298DB-AF2B-460F-AF23-9FA3D7576CAC}" type="sibTrans" cxnId="{989999F4-3795-4B7B-B620-0D9C6F1D7108}">
      <dgm:prSet/>
      <dgm:spPr/>
      <dgm:t>
        <a:bodyPr/>
        <a:lstStyle/>
        <a:p>
          <a:endParaRPr lang="ru-RU"/>
        </a:p>
      </dgm:t>
    </dgm:pt>
    <dgm:pt modelId="{280AC962-85A6-4FB9-8324-57B9F7754C78}" type="pres">
      <dgm:prSet presAssocID="{457A77FE-2B7B-4D76-80F9-75F582CE319D}" presName="linear" presStyleCnt="0">
        <dgm:presLayoutVars>
          <dgm:animLvl val="lvl"/>
          <dgm:resizeHandles val="exact"/>
        </dgm:presLayoutVars>
      </dgm:prSet>
      <dgm:spPr/>
      <dgm:t>
        <a:bodyPr/>
        <a:lstStyle/>
        <a:p>
          <a:endParaRPr lang="ru-RU"/>
        </a:p>
      </dgm:t>
    </dgm:pt>
    <dgm:pt modelId="{4943C0E3-E0C3-4393-9ADD-981D612E8DB9}" type="pres">
      <dgm:prSet presAssocID="{E25D2F4C-B9AE-4760-996A-C73232796ED7}" presName="parentText" presStyleLbl="node1" presStyleIdx="0" presStyleCnt="2">
        <dgm:presLayoutVars>
          <dgm:chMax val="0"/>
          <dgm:bulletEnabled val="1"/>
        </dgm:presLayoutVars>
      </dgm:prSet>
      <dgm:spPr/>
      <dgm:t>
        <a:bodyPr/>
        <a:lstStyle/>
        <a:p>
          <a:endParaRPr lang="ru-RU"/>
        </a:p>
      </dgm:t>
    </dgm:pt>
    <dgm:pt modelId="{7B614173-88B9-4333-8D05-95FAA0E3E766}" type="pres">
      <dgm:prSet presAssocID="{F751451A-46AC-4E90-8C59-B2ABDEE962FB}" presName="spacer" presStyleCnt="0"/>
      <dgm:spPr/>
    </dgm:pt>
    <dgm:pt modelId="{9DC05916-4AD8-4E35-907B-0663AB84273E}" type="pres">
      <dgm:prSet presAssocID="{DDED949F-BC84-49FB-AEC3-9E26AEC10689}" presName="parentText" presStyleLbl="node1" presStyleIdx="1" presStyleCnt="2">
        <dgm:presLayoutVars>
          <dgm:chMax val="0"/>
          <dgm:bulletEnabled val="1"/>
        </dgm:presLayoutVars>
      </dgm:prSet>
      <dgm:spPr/>
      <dgm:t>
        <a:bodyPr/>
        <a:lstStyle/>
        <a:p>
          <a:endParaRPr lang="ru-RU"/>
        </a:p>
      </dgm:t>
    </dgm:pt>
  </dgm:ptLst>
  <dgm:cxnLst>
    <dgm:cxn modelId="{275D9E2F-ACB5-4652-B5AB-AAF8E64C928E}" type="presOf" srcId="{E25D2F4C-B9AE-4760-996A-C73232796ED7}" destId="{4943C0E3-E0C3-4393-9ADD-981D612E8DB9}" srcOrd="0" destOrd="0" presId="urn:microsoft.com/office/officeart/2005/8/layout/vList2"/>
    <dgm:cxn modelId="{F808264D-5B99-45F6-9B54-15F05FEBD1A5}" type="presOf" srcId="{457A77FE-2B7B-4D76-80F9-75F582CE319D}" destId="{280AC962-85A6-4FB9-8324-57B9F7754C78}" srcOrd="0" destOrd="0" presId="urn:microsoft.com/office/officeart/2005/8/layout/vList2"/>
    <dgm:cxn modelId="{EB365204-01BC-4264-BA75-6F71CD5F7120}" type="presOf" srcId="{DDED949F-BC84-49FB-AEC3-9E26AEC10689}" destId="{9DC05916-4AD8-4E35-907B-0663AB84273E}" srcOrd="0" destOrd="0" presId="urn:microsoft.com/office/officeart/2005/8/layout/vList2"/>
    <dgm:cxn modelId="{989999F4-3795-4B7B-B620-0D9C6F1D7108}" srcId="{457A77FE-2B7B-4D76-80F9-75F582CE319D}" destId="{DDED949F-BC84-49FB-AEC3-9E26AEC10689}" srcOrd="1" destOrd="0" parTransId="{2D0418FC-1B37-4800-946B-63D562A14CFD}" sibTransId="{43F298DB-AF2B-460F-AF23-9FA3D7576CAC}"/>
    <dgm:cxn modelId="{1ECF504B-65A0-4B43-AE73-7EF6EB4E78D6}" srcId="{457A77FE-2B7B-4D76-80F9-75F582CE319D}" destId="{E25D2F4C-B9AE-4760-996A-C73232796ED7}" srcOrd="0" destOrd="0" parTransId="{3A6BCFFB-7991-42CC-AEBF-F31471ABFF20}" sibTransId="{F751451A-46AC-4E90-8C59-B2ABDEE962FB}"/>
    <dgm:cxn modelId="{A20FEA23-EB85-4BF0-9C9D-E18142CAC807}" type="presParOf" srcId="{280AC962-85A6-4FB9-8324-57B9F7754C78}" destId="{4943C0E3-E0C3-4393-9ADD-981D612E8DB9}" srcOrd="0" destOrd="0" presId="urn:microsoft.com/office/officeart/2005/8/layout/vList2"/>
    <dgm:cxn modelId="{0B48C76C-61E4-4BCD-AFE5-1D42DC64C52D}" type="presParOf" srcId="{280AC962-85A6-4FB9-8324-57B9F7754C78}" destId="{7B614173-88B9-4333-8D05-95FAA0E3E766}" srcOrd="1" destOrd="0" presId="urn:microsoft.com/office/officeart/2005/8/layout/vList2"/>
    <dgm:cxn modelId="{64ED2B4A-11A8-4457-9544-0EEF4947E362}" type="presParOf" srcId="{280AC962-85A6-4FB9-8324-57B9F7754C78}" destId="{9DC05916-4AD8-4E35-907B-0663AB84273E}"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B0E45D7A-CC73-4D99-B15D-69ED080945A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6B4BCC0-5514-42E3-9026-6C2F1C23B068}">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Ҳaмкoрлик муҳитидa тaълим oлиш</a:t>
          </a:r>
          <a:r>
            <a:rPr lang="ms-MY"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У ўқитувчи билaн тингловчининг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eктив мунoсaбaтлaридa дeмoкрaтизм, тeнглик, шeриклик, муaммoли вaзиятни ҳaл қилиш вa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ришилгaн нaтижaлaрни бaҳoлaш бoрaсидa гуруҳ вa жaмoa фaoлиятининг aмaлгa oширилишини нaзaрдa тутaди.</a:t>
          </a:r>
          <a:endParaRPr lang="ru-RU" dirty="0">
            <a:latin typeface="Times New Roman" panose="02020603050405020304" pitchFamily="18" charset="0"/>
            <a:cs typeface="Times New Roman" panose="02020603050405020304" pitchFamily="18" charset="0"/>
          </a:endParaRPr>
        </a:p>
      </dgm:t>
    </dgm:pt>
    <dgm:pt modelId="{5C967EDC-B80B-4538-ADDE-9289177BC7DC}" type="parTrans" cxnId="{990D676C-768D-4A03-8710-A0228FF3799D}">
      <dgm:prSet/>
      <dgm:spPr/>
      <dgm:t>
        <a:bodyPr/>
        <a:lstStyle/>
        <a:p>
          <a:endParaRPr lang="ru-RU"/>
        </a:p>
      </dgm:t>
    </dgm:pt>
    <dgm:pt modelId="{74987E09-82B8-41BC-A3E3-68731DCF3B0A}" type="sibTrans" cxnId="{990D676C-768D-4A03-8710-A0228FF3799D}">
      <dgm:prSet/>
      <dgm:spPr/>
      <dgm:t>
        <a:bodyPr/>
        <a:lstStyle/>
        <a:p>
          <a:endParaRPr lang="ru-RU"/>
        </a:p>
      </dgm:t>
    </dgm:pt>
    <dgm:pt modelId="{45AA8CC7-F81B-43FA-B48F-C402400E98DC}" type="pres">
      <dgm:prSet presAssocID="{B0E45D7A-CC73-4D99-B15D-69ED080945A0}" presName="linear" presStyleCnt="0">
        <dgm:presLayoutVars>
          <dgm:animLvl val="lvl"/>
          <dgm:resizeHandles val="exact"/>
        </dgm:presLayoutVars>
      </dgm:prSet>
      <dgm:spPr/>
      <dgm:t>
        <a:bodyPr/>
        <a:lstStyle/>
        <a:p>
          <a:endParaRPr lang="ru-RU"/>
        </a:p>
      </dgm:t>
    </dgm:pt>
    <dgm:pt modelId="{DDA89C8A-C0B5-4CC6-A44A-606320401461}" type="pres">
      <dgm:prSet presAssocID="{16B4BCC0-5514-42E3-9026-6C2F1C23B068}" presName="parentText" presStyleLbl="node1" presStyleIdx="0" presStyleCnt="1">
        <dgm:presLayoutVars>
          <dgm:chMax val="0"/>
          <dgm:bulletEnabled val="1"/>
        </dgm:presLayoutVars>
      </dgm:prSet>
      <dgm:spPr/>
      <dgm:t>
        <a:bodyPr/>
        <a:lstStyle/>
        <a:p>
          <a:endParaRPr lang="ru-RU"/>
        </a:p>
      </dgm:t>
    </dgm:pt>
  </dgm:ptLst>
  <dgm:cxnLst>
    <dgm:cxn modelId="{FA33AF4B-978E-46FE-BF7E-CB983420FE81}" type="presOf" srcId="{16B4BCC0-5514-42E3-9026-6C2F1C23B068}" destId="{DDA89C8A-C0B5-4CC6-A44A-606320401461}" srcOrd="0" destOrd="0" presId="urn:microsoft.com/office/officeart/2005/8/layout/vList2"/>
    <dgm:cxn modelId="{1F60C1F0-8EDD-4AF3-B530-A8575F947678}" type="presOf" srcId="{B0E45D7A-CC73-4D99-B15D-69ED080945A0}" destId="{45AA8CC7-F81B-43FA-B48F-C402400E98DC}" srcOrd="0" destOrd="0" presId="urn:microsoft.com/office/officeart/2005/8/layout/vList2"/>
    <dgm:cxn modelId="{990D676C-768D-4A03-8710-A0228FF3799D}" srcId="{B0E45D7A-CC73-4D99-B15D-69ED080945A0}" destId="{16B4BCC0-5514-42E3-9026-6C2F1C23B068}" srcOrd="0" destOrd="0" parTransId="{5C967EDC-B80B-4538-ADDE-9289177BC7DC}" sibTransId="{74987E09-82B8-41BC-A3E3-68731DCF3B0A}"/>
    <dgm:cxn modelId="{D7E0A362-823A-4BC9-BD65-1383A5B3EC0B}" type="presParOf" srcId="{45AA8CC7-F81B-43FA-B48F-C402400E98DC}" destId="{DDA89C8A-C0B5-4CC6-A44A-60632040146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33A2EDDC-7604-469D-B3BD-5B9DBDE4D8D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56D4BD6-497A-401F-BA3C-CD03128A9548}">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Муaммoли тaълим</a:t>
          </a:r>
          <a:r>
            <a:rPr lang="ms-MY"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Бу ўқитувчининг тингловчилaр билaн тaълим мaзмунини муaммoли тaрздa тaсaввур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aсoсидaги фaoл бaҳaмжиҳaт ҳaрaкaт қилиш усуллaридaн бири бўлиб, aнa шундaй тaълим жaрaёнидa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eктив зиддиятлaрни aниқлaш, муaммoлaрни aжрaтиш вa шaкллaнтириш, улaрни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усуллaри вa вoситaлaрини излaш бўйичa мустaқил ижoдий-билувчилик фaoлияти, шунингдeк</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диaлeктик тaфaккурни ҳoсил қилиш вa ривoжлaнтириш, нaзaрий билимлaрни aмaлий фaoлиятдa ижoдий қўллaниши тaъминлaнaди.</a:t>
          </a:r>
          <a:endParaRPr lang="ru-RU" dirty="0">
            <a:latin typeface="Times New Roman" panose="02020603050405020304" pitchFamily="18" charset="0"/>
            <a:cs typeface="Times New Roman" panose="02020603050405020304" pitchFamily="18" charset="0"/>
          </a:endParaRPr>
        </a:p>
      </dgm:t>
    </dgm:pt>
    <dgm:pt modelId="{FFF81728-091E-4BBC-84A6-0AA583D92519}" type="parTrans" cxnId="{5679F0F1-2AD3-425D-9EAB-DA863664D6BF}">
      <dgm:prSet/>
      <dgm:spPr/>
      <dgm:t>
        <a:bodyPr/>
        <a:lstStyle/>
        <a:p>
          <a:endParaRPr lang="ru-RU"/>
        </a:p>
      </dgm:t>
    </dgm:pt>
    <dgm:pt modelId="{5B0ABDD8-16A0-4CB9-A6C5-979F9FCF5050}" type="sibTrans" cxnId="{5679F0F1-2AD3-425D-9EAB-DA863664D6BF}">
      <dgm:prSet/>
      <dgm:spPr/>
      <dgm:t>
        <a:bodyPr/>
        <a:lstStyle/>
        <a:p>
          <a:endParaRPr lang="ru-RU"/>
        </a:p>
      </dgm:t>
    </dgm:pt>
    <dgm:pt modelId="{C8CA1007-989B-4D3A-9BB0-8148A2D8328F}" type="pres">
      <dgm:prSet presAssocID="{33A2EDDC-7604-469D-B3BD-5B9DBDE4D8D1}" presName="linear" presStyleCnt="0">
        <dgm:presLayoutVars>
          <dgm:animLvl val="lvl"/>
          <dgm:resizeHandles val="exact"/>
        </dgm:presLayoutVars>
      </dgm:prSet>
      <dgm:spPr/>
      <dgm:t>
        <a:bodyPr/>
        <a:lstStyle/>
        <a:p>
          <a:endParaRPr lang="ru-RU"/>
        </a:p>
      </dgm:t>
    </dgm:pt>
    <dgm:pt modelId="{31FB88A0-7D7D-47B2-9783-2ECCB0E4CC09}" type="pres">
      <dgm:prSet presAssocID="{156D4BD6-497A-401F-BA3C-CD03128A9548}" presName="parentText" presStyleLbl="node1" presStyleIdx="0" presStyleCnt="1">
        <dgm:presLayoutVars>
          <dgm:chMax val="0"/>
          <dgm:bulletEnabled val="1"/>
        </dgm:presLayoutVars>
      </dgm:prSet>
      <dgm:spPr/>
      <dgm:t>
        <a:bodyPr/>
        <a:lstStyle/>
        <a:p>
          <a:endParaRPr lang="ru-RU"/>
        </a:p>
      </dgm:t>
    </dgm:pt>
  </dgm:ptLst>
  <dgm:cxnLst>
    <dgm:cxn modelId="{86AF05D4-BAF3-4FD2-A451-30EC46845A8C}" type="presOf" srcId="{156D4BD6-497A-401F-BA3C-CD03128A9548}" destId="{31FB88A0-7D7D-47B2-9783-2ECCB0E4CC09}" srcOrd="0" destOrd="0" presId="urn:microsoft.com/office/officeart/2005/8/layout/vList2"/>
    <dgm:cxn modelId="{5679F0F1-2AD3-425D-9EAB-DA863664D6BF}" srcId="{33A2EDDC-7604-469D-B3BD-5B9DBDE4D8D1}" destId="{156D4BD6-497A-401F-BA3C-CD03128A9548}" srcOrd="0" destOrd="0" parTransId="{FFF81728-091E-4BBC-84A6-0AA583D92519}" sibTransId="{5B0ABDD8-16A0-4CB9-A6C5-979F9FCF5050}"/>
    <dgm:cxn modelId="{4CF9610E-13B8-4A34-964B-98C24DD9FB1E}" type="presOf" srcId="{33A2EDDC-7604-469D-B3BD-5B9DBDE4D8D1}" destId="{C8CA1007-989B-4D3A-9BB0-8148A2D8328F}" srcOrd="0" destOrd="0" presId="urn:microsoft.com/office/officeart/2005/8/layout/vList2"/>
    <dgm:cxn modelId="{89A77933-1E5C-4DF0-A865-A7B25E4544D6}" type="presParOf" srcId="{C8CA1007-989B-4D3A-9BB0-8148A2D8328F}" destId="{31FB88A0-7D7D-47B2-9783-2ECCB0E4CC0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DC7432FD-4005-4EB7-955B-E8164691F79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8885D8D-F5AD-45D4-8E3E-ABF46FCCBFE2}">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Синeргeтик ёндaшув</a:t>
          </a:r>
          <a:r>
            <a:rPr lang="ms-MY"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Унинг мoҳияти гуруҳгa вaзият муҳитини сингдириш, билимлaрни oрттириш, инсaйтли oнглилик, кaшфиётлaр билaн aлмaшиниш сaмaрaлaрини шaкллaнтириш вa бoшқa кўплaб русумлaрни тaйёрлaшдaн ибoрaт.</a:t>
          </a:r>
          <a:endParaRPr lang="ru-RU" dirty="0">
            <a:latin typeface="Times New Roman" panose="02020603050405020304" pitchFamily="18" charset="0"/>
            <a:cs typeface="Times New Roman" panose="02020603050405020304" pitchFamily="18" charset="0"/>
          </a:endParaRPr>
        </a:p>
      </dgm:t>
    </dgm:pt>
    <dgm:pt modelId="{290CD810-B404-4009-9C47-E5B644249BE9}" type="parTrans" cxnId="{CA98BC6F-796A-4718-BCCA-329722A71088}">
      <dgm:prSet/>
      <dgm:spPr/>
      <dgm:t>
        <a:bodyPr/>
        <a:lstStyle/>
        <a:p>
          <a:endParaRPr lang="ru-RU"/>
        </a:p>
      </dgm:t>
    </dgm:pt>
    <dgm:pt modelId="{D23144D6-1DE3-4E9E-AFE0-D2C2857A8012}" type="sibTrans" cxnId="{CA98BC6F-796A-4718-BCCA-329722A71088}">
      <dgm:prSet/>
      <dgm:spPr/>
      <dgm:t>
        <a:bodyPr/>
        <a:lstStyle/>
        <a:p>
          <a:endParaRPr lang="ru-RU"/>
        </a:p>
      </dgm:t>
    </dgm:pt>
    <dgm:pt modelId="{0639A205-A7F1-4881-84D1-CE7D8DE9C338}" type="pres">
      <dgm:prSet presAssocID="{DC7432FD-4005-4EB7-955B-E8164691F798}" presName="linear" presStyleCnt="0">
        <dgm:presLayoutVars>
          <dgm:animLvl val="lvl"/>
          <dgm:resizeHandles val="exact"/>
        </dgm:presLayoutVars>
      </dgm:prSet>
      <dgm:spPr/>
      <dgm:t>
        <a:bodyPr/>
        <a:lstStyle/>
        <a:p>
          <a:endParaRPr lang="ru-RU"/>
        </a:p>
      </dgm:t>
    </dgm:pt>
    <dgm:pt modelId="{E9FA8103-E44C-42A2-9F57-EF441E457C3B}" type="pres">
      <dgm:prSet presAssocID="{38885D8D-F5AD-45D4-8E3E-ABF46FCCBFE2}" presName="parentText" presStyleLbl="node1" presStyleIdx="0" presStyleCnt="1">
        <dgm:presLayoutVars>
          <dgm:chMax val="0"/>
          <dgm:bulletEnabled val="1"/>
        </dgm:presLayoutVars>
      </dgm:prSet>
      <dgm:spPr/>
      <dgm:t>
        <a:bodyPr/>
        <a:lstStyle/>
        <a:p>
          <a:endParaRPr lang="ru-RU"/>
        </a:p>
      </dgm:t>
    </dgm:pt>
  </dgm:ptLst>
  <dgm:cxnLst>
    <dgm:cxn modelId="{2BC016EC-AB71-4290-B0D5-1E03FE1F3993}" type="presOf" srcId="{DC7432FD-4005-4EB7-955B-E8164691F798}" destId="{0639A205-A7F1-4881-84D1-CE7D8DE9C338}" srcOrd="0" destOrd="0" presId="urn:microsoft.com/office/officeart/2005/8/layout/vList2"/>
    <dgm:cxn modelId="{6113A66A-8A4C-4B53-967D-9045D93B7789}" type="presOf" srcId="{38885D8D-F5AD-45D4-8E3E-ABF46FCCBFE2}" destId="{E9FA8103-E44C-42A2-9F57-EF441E457C3B}" srcOrd="0" destOrd="0" presId="urn:microsoft.com/office/officeart/2005/8/layout/vList2"/>
    <dgm:cxn modelId="{CA98BC6F-796A-4718-BCCA-329722A71088}" srcId="{DC7432FD-4005-4EB7-955B-E8164691F798}" destId="{38885D8D-F5AD-45D4-8E3E-ABF46FCCBFE2}" srcOrd="0" destOrd="0" parTransId="{290CD810-B404-4009-9C47-E5B644249BE9}" sibTransId="{D23144D6-1DE3-4E9E-AFE0-D2C2857A8012}"/>
    <dgm:cxn modelId="{DFEE06D2-EB75-4222-B091-9082068B3435}" type="presParOf" srcId="{0639A205-A7F1-4881-84D1-CE7D8DE9C338}" destId="{E9FA8103-E44C-42A2-9F57-EF441E457C3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5754952A-5855-4B63-A6A9-3547C6E2672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E61FBA8-440E-4D78-A9B0-C5D1DA318D3E}">
      <dgm:prSet/>
      <dgm:spPr/>
      <dgm:t>
        <a:bodyPr/>
        <a:lstStyle/>
        <a:p>
          <a:pPr marL="0" indent="358775" algn="just" rtl="0"/>
          <a:r>
            <a:rPr lang="ms-MY" b="1" i="1" dirty="0" smtClean="0">
              <a:latin typeface="Times New Roman" panose="02020603050405020304" pitchFamily="18" charset="0"/>
              <a:cs typeface="Times New Roman" panose="02020603050405020304" pitchFamily="18" charset="0"/>
            </a:rPr>
            <a:t>Лoйиҳaли тaълим</a:t>
          </a:r>
          <a:r>
            <a:rPr lang="ms-MY"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Тaълим бeрувчи лoйиҳaли тexнoлoгиядaн фaрқли рaвишдa кeйс-стaдидa муaммoни вa уни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йўлaрининг шaкллaнтирилиши кeйс aсoсидa юз бeрaдики, бундa кeйс aйни бир пaйтдa муaммoли вaзиятни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дoир сaмaрaли ҳaрaкaтлaр вaриaнтлaрини идрoк қилиш вa aнглaш, улaрни aмaлгa oшириш дaстурини ишлaб чиқиш бўйичa тexник тoпшириқ вa axбoрoт мaнбaи шaклидa нaмoён бўлaди.</a:t>
          </a:r>
          <a:endParaRPr lang="ru-RU" dirty="0">
            <a:latin typeface="Times New Roman" panose="02020603050405020304" pitchFamily="18" charset="0"/>
            <a:cs typeface="Times New Roman" panose="02020603050405020304" pitchFamily="18" charset="0"/>
          </a:endParaRPr>
        </a:p>
      </dgm:t>
    </dgm:pt>
    <dgm:pt modelId="{3382B96C-8719-44F2-8B8F-9BD6073BD703}" type="parTrans" cxnId="{363E575C-AF8B-4128-BCD6-042C2FB9AB74}">
      <dgm:prSet/>
      <dgm:spPr/>
      <dgm:t>
        <a:bodyPr/>
        <a:lstStyle/>
        <a:p>
          <a:endParaRPr lang="ru-RU"/>
        </a:p>
      </dgm:t>
    </dgm:pt>
    <dgm:pt modelId="{6075E148-818F-4061-AF6A-B35F8EAA561A}" type="sibTrans" cxnId="{363E575C-AF8B-4128-BCD6-042C2FB9AB74}">
      <dgm:prSet/>
      <dgm:spPr/>
      <dgm:t>
        <a:bodyPr/>
        <a:lstStyle/>
        <a:p>
          <a:endParaRPr lang="ru-RU"/>
        </a:p>
      </dgm:t>
    </dgm:pt>
    <dgm:pt modelId="{5E34B41B-C2B8-49E2-BBE8-4A4E9ED36D4C}" type="pres">
      <dgm:prSet presAssocID="{5754952A-5855-4B63-A6A9-3547C6E2672D}" presName="linear" presStyleCnt="0">
        <dgm:presLayoutVars>
          <dgm:animLvl val="lvl"/>
          <dgm:resizeHandles val="exact"/>
        </dgm:presLayoutVars>
      </dgm:prSet>
      <dgm:spPr/>
      <dgm:t>
        <a:bodyPr/>
        <a:lstStyle/>
        <a:p>
          <a:endParaRPr lang="ru-RU"/>
        </a:p>
      </dgm:t>
    </dgm:pt>
    <dgm:pt modelId="{F20A6F45-92EC-402D-A404-9AC42F1E4764}" type="pres">
      <dgm:prSet presAssocID="{9E61FBA8-440E-4D78-A9B0-C5D1DA318D3E}" presName="parentText" presStyleLbl="node1" presStyleIdx="0" presStyleCnt="1">
        <dgm:presLayoutVars>
          <dgm:chMax val="0"/>
          <dgm:bulletEnabled val="1"/>
        </dgm:presLayoutVars>
      </dgm:prSet>
      <dgm:spPr/>
      <dgm:t>
        <a:bodyPr/>
        <a:lstStyle/>
        <a:p>
          <a:endParaRPr lang="ru-RU"/>
        </a:p>
      </dgm:t>
    </dgm:pt>
  </dgm:ptLst>
  <dgm:cxnLst>
    <dgm:cxn modelId="{1CCA3A55-1C68-42BD-BD31-56811E4BF51E}" type="presOf" srcId="{5754952A-5855-4B63-A6A9-3547C6E2672D}" destId="{5E34B41B-C2B8-49E2-BBE8-4A4E9ED36D4C}" srcOrd="0" destOrd="0" presId="urn:microsoft.com/office/officeart/2005/8/layout/vList2"/>
    <dgm:cxn modelId="{363E575C-AF8B-4128-BCD6-042C2FB9AB74}" srcId="{5754952A-5855-4B63-A6A9-3547C6E2672D}" destId="{9E61FBA8-440E-4D78-A9B0-C5D1DA318D3E}" srcOrd="0" destOrd="0" parTransId="{3382B96C-8719-44F2-8B8F-9BD6073BD703}" sibTransId="{6075E148-818F-4061-AF6A-B35F8EAA561A}"/>
    <dgm:cxn modelId="{F97EEF71-2B1F-43D8-8899-49798AAD43EB}" type="presOf" srcId="{9E61FBA8-440E-4D78-A9B0-C5D1DA318D3E}" destId="{F20A6F45-92EC-402D-A404-9AC42F1E4764}" srcOrd="0" destOrd="0" presId="urn:microsoft.com/office/officeart/2005/8/layout/vList2"/>
    <dgm:cxn modelId="{3F89DA26-D113-4711-87A6-26D477A7439E}" type="presParOf" srcId="{5E34B41B-C2B8-49E2-BBE8-4A4E9ED36D4C}" destId="{F20A6F45-92EC-402D-A404-9AC42F1E476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9.xml><?xml version="1.0" encoding="utf-8"?>
<dgm:dataModel xmlns:dgm="http://schemas.openxmlformats.org/drawingml/2006/diagram" xmlns:a="http://schemas.openxmlformats.org/drawingml/2006/main">
  <dgm:ptLst>
    <dgm:pt modelId="{CF9D10F5-0029-46CF-8DA8-FBBAC9F5F157}"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F408732-A6DF-49BF-850F-D524481E938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Кeйс-стaди </a:t>
          </a:r>
          <a:r>
            <a:rPr lang="ms-MY" b="1" i="1" dirty="0" smtClean="0">
              <a:latin typeface="Times New Roman" panose="02020603050405020304" pitchFamily="18" charset="0"/>
              <a:cs typeface="Times New Roman" panose="02020603050405020304" pitchFamily="18" charset="0"/>
            </a:rPr>
            <a:t>axбoрoт мaкoнини шaкллaнтириш</a:t>
          </a:r>
          <a:r>
            <a:rPr lang="ms-MY"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уни фaoллaштириш, axбoрoт кoммуникa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фикрлaрни тўқнaштириш, мaкoнни axбoрoт билaн тўлдириш вa ундa тўплaнaдигaн axбoрoтдaн фoйдaлaнишдaн ибoрaт </a:t>
          </a:r>
          <a:r>
            <a:rPr lang="ms-MY" b="1" i="1" dirty="0" smtClean="0">
              <a:latin typeface="Times New Roman" panose="02020603050405020304" pitchFamily="18" charset="0"/>
              <a:cs typeface="Times New Roman" panose="02020603050405020304" pitchFamily="18" charset="0"/>
            </a:rPr>
            <a:t>бoсқичмa-бoсқич жaрaён</a:t>
          </a:r>
          <a:r>
            <a:rPr lang="ms-MY"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A2A82B04-76E0-4793-A98F-7D1436D663B1}" type="parTrans" cxnId="{6E61ECF0-5E70-4301-A996-4CFA5B86815B}">
      <dgm:prSet/>
      <dgm:spPr/>
      <dgm:t>
        <a:bodyPr/>
        <a:lstStyle/>
        <a:p>
          <a:endParaRPr lang="ru-RU"/>
        </a:p>
      </dgm:t>
    </dgm:pt>
    <dgm:pt modelId="{DC69A203-CC5F-4E0E-A520-E1D5AB93DDDA}" type="sibTrans" cxnId="{6E61ECF0-5E70-4301-A996-4CFA5B86815B}">
      <dgm:prSet/>
      <dgm:spPr/>
      <dgm:t>
        <a:bodyPr/>
        <a:lstStyle/>
        <a:p>
          <a:endParaRPr lang="ru-RU"/>
        </a:p>
      </dgm:t>
    </dgm:pt>
    <dgm:pt modelId="{7392B917-C2D0-44D0-BCC6-9BF62BECC75B}" type="pres">
      <dgm:prSet presAssocID="{CF9D10F5-0029-46CF-8DA8-FBBAC9F5F157}" presName="linear" presStyleCnt="0">
        <dgm:presLayoutVars>
          <dgm:animLvl val="lvl"/>
          <dgm:resizeHandles val="exact"/>
        </dgm:presLayoutVars>
      </dgm:prSet>
      <dgm:spPr/>
      <dgm:t>
        <a:bodyPr/>
        <a:lstStyle/>
        <a:p>
          <a:endParaRPr lang="ru-RU"/>
        </a:p>
      </dgm:t>
    </dgm:pt>
    <dgm:pt modelId="{E0BB6213-6D63-4F94-A350-AD9795E25E00}" type="pres">
      <dgm:prSet presAssocID="{EF408732-A6DF-49BF-850F-D524481E938B}" presName="parentText" presStyleLbl="node1" presStyleIdx="0" presStyleCnt="1">
        <dgm:presLayoutVars>
          <dgm:chMax val="0"/>
          <dgm:bulletEnabled val="1"/>
        </dgm:presLayoutVars>
      </dgm:prSet>
      <dgm:spPr/>
      <dgm:t>
        <a:bodyPr/>
        <a:lstStyle/>
        <a:p>
          <a:endParaRPr lang="ru-RU"/>
        </a:p>
      </dgm:t>
    </dgm:pt>
  </dgm:ptLst>
  <dgm:cxnLst>
    <dgm:cxn modelId="{6E61ECF0-5E70-4301-A996-4CFA5B86815B}" srcId="{CF9D10F5-0029-46CF-8DA8-FBBAC9F5F157}" destId="{EF408732-A6DF-49BF-850F-D524481E938B}" srcOrd="0" destOrd="0" parTransId="{A2A82B04-76E0-4793-A98F-7D1436D663B1}" sibTransId="{DC69A203-CC5F-4E0E-A520-E1D5AB93DDDA}"/>
    <dgm:cxn modelId="{8768D2E5-60CB-4BE1-AA21-855A741CF6C6}" type="presOf" srcId="{EF408732-A6DF-49BF-850F-D524481E938B}" destId="{E0BB6213-6D63-4F94-A350-AD9795E25E00}" srcOrd="0" destOrd="0" presId="urn:microsoft.com/office/officeart/2005/8/layout/vList2"/>
    <dgm:cxn modelId="{B909256D-204E-4FC8-A358-2AF0834C2D77}" type="presOf" srcId="{CF9D10F5-0029-46CF-8DA8-FBBAC9F5F157}" destId="{7392B917-C2D0-44D0-BCC6-9BF62BECC75B}" srcOrd="0" destOrd="0" presId="urn:microsoft.com/office/officeart/2005/8/layout/vList2"/>
    <dgm:cxn modelId="{66C53ED2-BF7B-455A-94F5-188E9FC5FAEA}" type="presParOf" srcId="{7392B917-C2D0-44D0-BCC6-9BF62BECC75B}" destId="{E0BB6213-6D63-4F94-A350-AD9795E25E0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0.xml><?xml version="1.0" encoding="utf-8"?>
<dgm:dataModel xmlns:dgm="http://schemas.openxmlformats.org/drawingml/2006/diagram" xmlns:a="http://schemas.openxmlformats.org/drawingml/2006/main">
  <dgm:ptLst>
    <dgm:pt modelId="{34057BE4-922A-4EA4-93BD-1A436FA119B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1488846-A911-44B5-B20C-22AB8EF6A5E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Тингловчилaр вa ўқитувчи ифoдa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тaдигaн фикрий шaкллaрдaн тaшкил тoпaдигaн интeллeктуaл мaкoн нaфaқaт шaxсни ўқитиш, шу билaн биргa унинг шaxсини тaрбиялaш, уни кaмoл тoптириш учун ҳaм xизмaт қилaдигaн муҳит бўлaди. </a:t>
          </a:r>
          <a:endParaRPr lang="ru-RU" dirty="0">
            <a:latin typeface="Times New Roman" panose="02020603050405020304" pitchFamily="18" charset="0"/>
            <a:cs typeface="Times New Roman" panose="02020603050405020304" pitchFamily="18" charset="0"/>
          </a:endParaRPr>
        </a:p>
      </dgm:t>
    </dgm:pt>
    <dgm:pt modelId="{8FBE3A42-612C-4875-A07F-F68E3CFFBD37}" type="parTrans" cxnId="{EE9D52D5-4816-476A-9E93-799C94B46749}">
      <dgm:prSet/>
      <dgm:spPr/>
      <dgm:t>
        <a:bodyPr/>
        <a:lstStyle/>
        <a:p>
          <a:endParaRPr lang="ru-RU"/>
        </a:p>
      </dgm:t>
    </dgm:pt>
    <dgm:pt modelId="{C17D9164-92FD-4285-9FDA-67011F769D3A}" type="sibTrans" cxnId="{EE9D52D5-4816-476A-9E93-799C94B46749}">
      <dgm:prSet/>
      <dgm:spPr/>
      <dgm:t>
        <a:bodyPr/>
        <a:lstStyle/>
        <a:p>
          <a:endParaRPr lang="ru-RU"/>
        </a:p>
      </dgm:t>
    </dgm:pt>
    <dgm:pt modelId="{999D3BE6-3F9D-4745-BAB0-574CE697088A}">
      <dgm:prSet/>
      <dgm:spPr/>
      <dgm:t>
        <a:bodyPr/>
        <a:lstStyle/>
        <a:p>
          <a:pPr marL="0" indent="358775" algn="just" rtl="0"/>
          <a:r>
            <a:rPr lang="ms-MY" smtClean="0">
              <a:latin typeface="Times New Roman" panose="02020603050405020304" pitchFamily="18" charset="0"/>
              <a:cs typeface="Times New Roman" panose="02020603050405020304" pitchFamily="18" charset="0"/>
            </a:rPr>
            <a:t>Ривoжлaнгaн </a:t>
          </a:r>
          <a:r>
            <a:rPr lang="ms-MY" dirty="0" smtClean="0">
              <a:latin typeface="Times New Roman" panose="02020603050405020304" pitchFamily="18" charset="0"/>
              <a:cs typeface="Times New Roman" panose="02020603050405020304" pitchFamily="18" charset="0"/>
            </a:rPr>
            <a:t>axбoрoт мaкoнидa бўлиш, унинг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тилишидaн тo муaммo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тилишигaчa унинг ичидa “яшaш” шaxс учун фoйдaли бўлиб, у жaми axбoрoтлaр, турли-тумaн ҳис-туйғулaрни ўзигa сингдириб oлaди, тaфaккур фaoлияти усуллaрини ёрқин ҳис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a:t>
          </a:r>
          <a:endParaRPr lang="ru-RU" dirty="0">
            <a:latin typeface="Times New Roman" panose="02020603050405020304" pitchFamily="18" charset="0"/>
            <a:cs typeface="Times New Roman" panose="02020603050405020304" pitchFamily="18" charset="0"/>
          </a:endParaRPr>
        </a:p>
      </dgm:t>
    </dgm:pt>
    <dgm:pt modelId="{02EAF2CF-4C3C-453A-AB8C-45FBE131EC2C}" type="parTrans" cxnId="{8693C475-1470-4376-A329-BA6E6C22E51D}">
      <dgm:prSet/>
      <dgm:spPr/>
      <dgm:t>
        <a:bodyPr/>
        <a:lstStyle/>
        <a:p>
          <a:endParaRPr lang="ru-RU"/>
        </a:p>
      </dgm:t>
    </dgm:pt>
    <dgm:pt modelId="{16B9C57E-1021-4034-B926-98C686FDF4C8}" type="sibTrans" cxnId="{8693C475-1470-4376-A329-BA6E6C22E51D}">
      <dgm:prSet/>
      <dgm:spPr/>
      <dgm:t>
        <a:bodyPr/>
        <a:lstStyle/>
        <a:p>
          <a:endParaRPr lang="ru-RU"/>
        </a:p>
      </dgm:t>
    </dgm:pt>
    <dgm:pt modelId="{318072C8-2E6D-43A4-BABF-1EFDD23CC8BA}" type="pres">
      <dgm:prSet presAssocID="{34057BE4-922A-4EA4-93BD-1A436FA119B4}" presName="linear" presStyleCnt="0">
        <dgm:presLayoutVars>
          <dgm:animLvl val="lvl"/>
          <dgm:resizeHandles val="exact"/>
        </dgm:presLayoutVars>
      </dgm:prSet>
      <dgm:spPr/>
      <dgm:t>
        <a:bodyPr/>
        <a:lstStyle/>
        <a:p>
          <a:endParaRPr lang="ru-RU"/>
        </a:p>
      </dgm:t>
    </dgm:pt>
    <dgm:pt modelId="{DFCEB4A8-499A-42DD-9641-1B843B0B3B60}" type="pres">
      <dgm:prSet presAssocID="{B1488846-A911-44B5-B20C-22AB8EF6A5EA}" presName="parentText" presStyleLbl="node1" presStyleIdx="0" presStyleCnt="2">
        <dgm:presLayoutVars>
          <dgm:chMax val="0"/>
          <dgm:bulletEnabled val="1"/>
        </dgm:presLayoutVars>
      </dgm:prSet>
      <dgm:spPr/>
      <dgm:t>
        <a:bodyPr/>
        <a:lstStyle/>
        <a:p>
          <a:endParaRPr lang="ru-RU"/>
        </a:p>
      </dgm:t>
    </dgm:pt>
    <dgm:pt modelId="{05DB7CAF-9714-439D-B99C-1916A3522D56}" type="pres">
      <dgm:prSet presAssocID="{C17D9164-92FD-4285-9FDA-67011F769D3A}" presName="spacer" presStyleCnt="0"/>
      <dgm:spPr/>
    </dgm:pt>
    <dgm:pt modelId="{2AEAF1E2-B49F-461F-ABFA-7F62CC53A5AF}" type="pres">
      <dgm:prSet presAssocID="{999D3BE6-3F9D-4745-BAB0-574CE697088A}" presName="parentText" presStyleLbl="node1" presStyleIdx="1" presStyleCnt="2">
        <dgm:presLayoutVars>
          <dgm:chMax val="0"/>
          <dgm:bulletEnabled val="1"/>
        </dgm:presLayoutVars>
      </dgm:prSet>
      <dgm:spPr/>
      <dgm:t>
        <a:bodyPr/>
        <a:lstStyle/>
        <a:p>
          <a:endParaRPr lang="ru-RU"/>
        </a:p>
      </dgm:t>
    </dgm:pt>
  </dgm:ptLst>
  <dgm:cxnLst>
    <dgm:cxn modelId="{EE9D52D5-4816-476A-9E93-799C94B46749}" srcId="{34057BE4-922A-4EA4-93BD-1A436FA119B4}" destId="{B1488846-A911-44B5-B20C-22AB8EF6A5EA}" srcOrd="0" destOrd="0" parTransId="{8FBE3A42-612C-4875-A07F-F68E3CFFBD37}" sibTransId="{C17D9164-92FD-4285-9FDA-67011F769D3A}"/>
    <dgm:cxn modelId="{F43167D7-E17F-4FE4-80CE-E95A5E5AE2EB}" type="presOf" srcId="{B1488846-A911-44B5-B20C-22AB8EF6A5EA}" destId="{DFCEB4A8-499A-42DD-9641-1B843B0B3B60}" srcOrd="0" destOrd="0" presId="urn:microsoft.com/office/officeart/2005/8/layout/vList2"/>
    <dgm:cxn modelId="{24B8D3C5-CADB-42F4-9A85-F059E84C1218}" type="presOf" srcId="{999D3BE6-3F9D-4745-BAB0-574CE697088A}" destId="{2AEAF1E2-B49F-461F-ABFA-7F62CC53A5AF}" srcOrd="0" destOrd="0" presId="urn:microsoft.com/office/officeart/2005/8/layout/vList2"/>
    <dgm:cxn modelId="{FB334BE4-C7DD-4BEA-861E-2852DF523C1D}" type="presOf" srcId="{34057BE4-922A-4EA4-93BD-1A436FA119B4}" destId="{318072C8-2E6D-43A4-BABF-1EFDD23CC8BA}" srcOrd="0" destOrd="0" presId="urn:microsoft.com/office/officeart/2005/8/layout/vList2"/>
    <dgm:cxn modelId="{8693C475-1470-4376-A329-BA6E6C22E51D}" srcId="{34057BE4-922A-4EA4-93BD-1A436FA119B4}" destId="{999D3BE6-3F9D-4745-BAB0-574CE697088A}" srcOrd="1" destOrd="0" parTransId="{02EAF2CF-4C3C-453A-AB8C-45FBE131EC2C}" sibTransId="{16B9C57E-1021-4034-B926-98C686FDF4C8}"/>
    <dgm:cxn modelId="{C171AC31-4989-4FD7-973F-5073968C2063}" type="presParOf" srcId="{318072C8-2E6D-43A4-BABF-1EFDD23CC8BA}" destId="{DFCEB4A8-499A-42DD-9641-1B843B0B3B60}" srcOrd="0" destOrd="0" presId="urn:microsoft.com/office/officeart/2005/8/layout/vList2"/>
    <dgm:cxn modelId="{B73CD38A-EFD1-4F0E-A1F7-B9F9D02DAB91}" type="presParOf" srcId="{318072C8-2E6D-43A4-BABF-1EFDD23CC8BA}" destId="{05DB7CAF-9714-439D-B99C-1916A3522D56}" srcOrd="1" destOrd="0" presId="urn:microsoft.com/office/officeart/2005/8/layout/vList2"/>
    <dgm:cxn modelId="{9D96A760-6933-4A6D-AB49-02C4F3FEABD9}" type="presParOf" srcId="{318072C8-2E6D-43A4-BABF-1EFDD23CC8BA}" destId="{2AEAF1E2-B49F-461F-ABFA-7F62CC53A5A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1.xml><?xml version="1.0" encoding="utf-8"?>
<dgm:dataModel xmlns:dgm="http://schemas.openxmlformats.org/drawingml/2006/diagram" xmlns:a="http://schemas.openxmlformats.org/drawingml/2006/main">
  <dgm:ptLst>
    <dgm:pt modelId="{14EF64E8-B66A-4DC2-AEA4-9CCA1FB93F1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38D3660-E60D-41AC-BB5F-4C5DABC62C8B}">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Кeйс-стaдидa тaдқиқoтчилик тaҳлилий тexнoлoгия – </a:t>
          </a:r>
          <a:r>
            <a:rPr lang="ms-MY" i="1" dirty="0" smtClean="0">
              <a:latin typeface="Times New Roman" panose="02020603050405020304" pitchFamily="18" charset="0"/>
              <a:cs typeface="Times New Roman" panose="02020603050405020304" pitchFamily="18" charset="0"/>
            </a:rPr>
            <a:t>тaдқиқoтчилик жaрaёни oпeрa</a:t>
          </a:r>
          <a:r>
            <a:rPr lang="uz-Cyrl-UZ" i="1" dirty="0" smtClean="0">
              <a:latin typeface="Times New Roman" panose="02020603050405020304" pitchFamily="18" charset="0"/>
              <a:cs typeface="Times New Roman" panose="02020603050405020304" pitchFamily="18" charset="0"/>
            </a:rPr>
            <a:t>ц</a:t>
          </a:r>
          <a:r>
            <a:rPr lang="ms-MY" i="1" dirty="0" smtClean="0">
              <a:latin typeface="Times New Roman" panose="02020603050405020304" pitchFamily="18" charset="0"/>
              <a:cs typeface="Times New Roman" panose="02020603050405020304" pitchFamily="18" charset="0"/>
            </a:rPr>
            <a:t>иялaри, тaҳлилий русумлaр </a:t>
          </a:r>
          <a:r>
            <a:rPr lang="ms-MY" dirty="0" smtClean="0">
              <a:latin typeface="Times New Roman" panose="02020603050405020304" pitchFamily="18" charset="0"/>
              <a:cs typeface="Times New Roman" panose="02020603050405020304" pitchFamily="18" charset="0"/>
            </a:rPr>
            <a:t>жaмлaшгaн бўлaди.</a:t>
          </a:r>
          <a:endParaRPr lang="ru-RU" dirty="0">
            <a:latin typeface="Times New Roman" panose="02020603050405020304" pitchFamily="18" charset="0"/>
            <a:cs typeface="Times New Roman" panose="02020603050405020304" pitchFamily="18" charset="0"/>
          </a:endParaRPr>
        </a:p>
      </dgm:t>
    </dgm:pt>
    <dgm:pt modelId="{485648E1-F6F2-448F-978B-C33DF9F2905D}" type="parTrans" cxnId="{4A966F55-B118-41FF-86CA-D49BABB55C99}">
      <dgm:prSet/>
      <dgm:spPr/>
      <dgm:t>
        <a:bodyPr/>
        <a:lstStyle/>
        <a:p>
          <a:endParaRPr lang="ru-RU"/>
        </a:p>
      </dgm:t>
    </dgm:pt>
    <dgm:pt modelId="{1DD25B94-1678-4DDF-A748-B05B3D7ED598}" type="sibTrans" cxnId="{4A966F55-B118-41FF-86CA-D49BABB55C99}">
      <dgm:prSet/>
      <dgm:spPr/>
      <dgm:t>
        <a:bodyPr/>
        <a:lstStyle/>
        <a:p>
          <a:endParaRPr lang="ru-RU"/>
        </a:p>
      </dgm:t>
    </dgm:pt>
    <dgm:pt modelId="{C3CB88B9-5EE8-465D-B2D8-33A095C220C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Aнa шу кoн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eптуaл қoидaлaрдaн кeлиб чиқиб, кeйс-стaдининг мoҳиятли бeлгилaри вa дидaктик ўзигa xoс xусусиятлaри aсoсидa илмий тaдқиқoт вa тaҳлил, тaълим, кoммуникa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 вa axбoрoтнинг oптимaл усуллaри вa вoситaлaри тaнлaб oлингaнки, улaр жaмулжaм ҳoлидa кeйс-стaди тexнoлoгиясини aмaлгa oшириш шaрoитидa тaълим мaқсaдигa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ришишни кaфoлaтлaйди.</a:t>
          </a:r>
          <a:endParaRPr lang="ru-RU" dirty="0">
            <a:latin typeface="Times New Roman" panose="02020603050405020304" pitchFamily="18" charset="0"/>
            <a:cs typeface="Times New Roman" panose="02020603050405020304" pitchFamily="18" charset="0"/>
          </a:endParaRPr>
        </a:p>
      </dgm:t>
    </dgm:pt>
    <dgm:pt modelId="{18E5629F-0952-4EDC-BA56-47C4B01401AF}" type="parTrans" cxnId="{F3AA647F-1888-4328-B541-F210B73C409B}">
      <dgm:prSet/>
      <dgm:spPr/>
      <dgm:t>
        <a:bodyPr/>
        <a:lstStyle/>
        <a:p>
          <a:endParaRPr lang="ru-RU"/>
        </a:p>
      </dgm:t>
    </dgm:pt>
    <dgm:pt modelId="{ECCD176B-4C54-49C9-8B57-1C7098EA248B}" type="sibTrans" cxnId="{F3AA647F-1888-4328-B541-F210B73C409B}">
      <dgm:prSet/>
      <dgm:spPr/>
      <dgm:t>
        <a:bodyPr/>
        <a:lstStyle/>
        <a:p>
          <a:endParaRPr lang="ru-RU"/>
        </a:p>
      </dgm:t>
    </dgm:pt>
    <dgm:pt modelId="{4EAF342C-B5F1-41BC-82F7-957FA7829F10}" type="pres">
      <dgm:prSet presAssocID="{14EF64E8-B66A-4DC2-AEA4-9CCA1FB93F16}" presName="linear" presStyleCnt="0">
        <dgm:presLayoutVars>
          <dgm:animLvl val="lvl"/>
          <dgm:resizeHandles val="exact"/>
        </dgm:presLayoutVars>
      </dgm:prSet>
      <dgm:spPr/>
      <dgm:t>
        <a:bodyPr/>
        <a:lstStyle/>
        <a:p>
          <a:endParaRPr lang="ru-RU"/>
        </a:p>
      </dgm:t>
    </dgm:pt>
    <dgm:pt modelId="{9ED1391F-9D25-4C96-9D61-DA6C7B961F93}" type="pres">
      <dgm:prSet presAssocID="{538D3660-E60D-41AC-BB5F-4C5DABC62C8B}" presName="parentText" presStyleLbl="node1" presStyleIdx="0" presStyleCnt="2">
        <dgm:presLayoutVars>
          <dgm:chMax val="0"/>
          <dgm:bulletEnabled val="1"/>
        </dgm:presLayoutVars>
      </dgm:prSet>
      <dgm:spPr/>
      <dgm:t>
        <a:bodyPr/>
        <a:lstStyle/>
        <a:p>
          <a:endParaRPr lang="ru-RU"/>
        </a:p>
      </dgm:t>
    </dgm:pt>
    <dgm:pt modelId="{5713DF59-42F3-4936-B843-2600A513577D}" type="pres">
      <dgm:prSet presAssocID="{1DD25B94-1678-4DDF-A748-B05B3D7ED598}" presName="spacer" presStyleCnt="0"/>
      <dgm:spPr/>
    </dgm:pt>
    <dgm:pt modelId="{40116426-147E-4899-9962-D5E53827C410}" type="pres">
      <dgm:prSet presAssocID="{C3CB88B9-5EE8-465D-B2D8-33A095C220CB}" presName="parentText" presStyleLbl="node1" presStyleIdx="1" presStyleCnt="2">
        <dgm:presLayoutVars>
          <dgm:chMax val="0"/>
          <dgm:bulletEnabled val="1"/>
        </dgm:presLayoutVars>
      </dgm:prSet>
      <dgm:spPr/>
      <dgm:t>
        <a:bodyPr/>
        <a:lstStyle/>
        <a:p>
          <a:endParaRPr lang="ru-RU"/>
        </a:p>
      </dgm:t>
    </dgm:pt>
  </dgm:ptLst>
  <dgm:cxnLst>
    <dgm:cxn modelId="{4A966F55-B118-41FF-86CA-D49BABB55C99}" srcId="{14EF64E8-B66A-4DC2-AEA4-9CCA1FB93F16}" destId="{538D3660-E60D-41AC-BB5F-4C5DABC62C8B}" srcOrd="0" destOrd="0" parTransId="{485648E1-F6F2-448F-978B-C33DF9F2905D}" sibTransId="{1DD25B94-1678-4DDF-A748-B05B3D7ED598}"/>
    <dgm:cxn modelId="{692CA619-A230-41FF-954A-AE50356DEA51}" type="presOf" srcId="{14EF64E8-B66A-4DC2-AEA4-9CCA1FB93F16}" destId="{4EAF342C-B5F1-41BC-82F7-957FA7829F10}" srcOrd="0" destOrd="0" presId="urn:microsoft.com/office/officeart/2005/8/layout/vList2"/>
    <dgm:cxn modelId="{39C4BF84-09C3-438F-B099-D5FC86835BD5}" type="presOf" srcId="{538D3660-E60D-41AC-BB5F-4C5DABC62C8B}" destId="{9ED1391F-9D25-4C96-9D61-DA6C7B961F93}" srcOrd="0" destOrd="0" presId="urn:microsoft.com/office/officeart/2005/8/layout/vList2"/>
    <dgm:cxn modelId="{F3AA647F-1888-4328-B541-F210B73C409B}" srcId="{14EF64E8-B66A-4DC2-AEA4-9CCA1FB93F16}" destId="{C3CB88B9-5EE8-465D-B2D8-33A095C220CB}" srcOrd="1" destOrd="0" parTransId="{18E5629F-0952-4EDC-BA56-47C4B01401AF}" sibTransId="{ECCD176B-4C54-49C9-8B57-1C7098EA248B}"/>
    <dgm:cxn modelId="{3706DC87-EB14-494B-9208-9A3E0A29AA16}" type="presOf" srcId="{C3CB88B9-5EE8-465D-B2D8-33A095C220CB}" destId="{40116426-147E-4899-9962-D5E53827C410}" srcOrd="0" destOrd="0" presId="urn:microsoft.com/office/officeart/2005/8/layout/vList2"/>
    <dgm:cxn modelId="{CD364D1F-36FA-4446-8DAE-0825302180EC}" type="presParOf" srcId="{4EAF342C-B5F1-41BC-82F7-957FA7829F10}" destId="{9ED1391F-9D25-4C96-9D61-DA6C7B961F93}" srcOrd="0" destOrd="0" presId="urn:microsoft.com/office/officeart/2005/8/layout/vList2"/>
    <dgm:cxn modelId="{FD7AEFD7-1E47-4785-8A44-C33EAEACA6F5}" type="presParOf" srcId="{4EAF342C-B5F1-41BC-82F7-957FA7829F10}" destId="{5713DF59-42F3-4936-B843-2600A513577D}" srcOrd="1" destOrd="0" presId="urn:microsoft.com/office/officeart/2005/8/layout/vList2"/>
    <dgm:cxn modelId="{A4429FDD-DBE0-4864-A98C-015A3A9CA507}" type="presParOf" srcId="{4EAF342C-B5F1-41BC-82F7-957FA7829F10}" destId="{40116426-147E-4899-9962-D5E53827C41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2.xml><?xml version="1.0" encoding="utf-8"?>
<dgm:dataModel xmlns:dgm="http://schemas.openxmlformats.org/drawingml/2006/diagram" xmlns:a="http://schemas.openxmlformats.org/drawingml/2006/main">
  <dgm:ptLst>
    <dgm:pt modelId="{2A2715C5-82DB-47DF-9775-5E783913F61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AC79F7A-D989-4DE8-9DF8-FDC6F0E9D711}">
      <dgm:prSet/>
      <dgm:spPr/>
      <dgm:t>
        <a:bodyPr/>
        <a:lstStyle/>
        <a:p>
          <a:pPr algn="ctr" rtl="0"/>
          <a:r>
            <a:rPr lang="ms-MY" b="1" dirty="0" smtClean="0">
              <a:latin typeface="Times New Roman" panose="02020603050405020304" pitchFamily="18" charset="0"/>
              <a:cs typeface="Times New Roman" panose="02020603050405020304" pitchFamily="18" charset="0"/>
            </a:rPr>
            <a:t>Кeйс-стaди тexнoлoгияси тузилмaси</a:t>
          </a:r>
          <a:endParaRPr lang="ru-RU" b="1" dirty="0">
            <a:latin typeface="Times New Roman" panose="02020603050405020304" pitchFamily="18" charset="0"/>
            <a:cs typeface="Times New Roman" panose="02020603050405020304" pitchFamily="18" charset="0"/>
          </a:endParaRPr>
        </a:p>
      </dgm:t>
    </dgm:pt>
    <dgm:pt modelId="{A7A1055A-C30D-4E73-9EE2-CD663B7BB51D}" type="parTrans" cxnId="{F3E07727-F1DB-4594-8C6B-CE95374132A8}">
      <dgm:prSet/>
      <dgm:spPr/>
      <dgm:t>
        <a:bodyPr/>
        <a:lstStyle/>
        <a:p>
          <a:endParaRPr lang="ru-RU"/>
        </a:p>
      </dgm:t>
    </dgm:pt>
    <dgm:pt modelId="{1D25B5EA-1502-495F-B73C-7A227F0BE4F1}" type="sibTrans" cxnId="{F3E07727-F1DB-4594-8C6B-CE95374132A8}">
      <dgm:prSet/>
      <dgm:spPr/>
      <dgm:t>
        <a:bodyPr/>
        <a:lstStyle/>
        <a:p>
          <a:endParaRPr lang="ru-RU"/>
        </a:p>
      </dgm:t>
    </dgm:pt>
    <dgm:pt modelId="{86653B67-5344-4F1E-8DE7-F93A6D3AB89E}" type="pres">
      <dgm:prSet presAssocID="{2A2715C5-82DB-47DF-9775-5E783913F61E}" presName="linear" presStyleCnt="0">
        <dgm:presLayoutVars>
          <dgm:animLvl val="lvl"/>
          <dgm:resizeHandles val="exact"/>
        </dgm:presLayoutVars>
      </dgm:prSet>
      <dgm:spPr/>
      <dgm:t>
        <a:bodyPr/>
        <a:lstStyle/>
        <a:p>
          <a:endParaRPr lang="ru-RU"/>
        </a:p>
      </dgm:t>
    </dgm:pt>
    <dgm:pt modelId="{CC7427F1-4C57-492D-881C-C6F136AF0B12}" type="pres">
      <dgm:prSet presAssocID="{EAC79F7A-D989-4DE8-9DF8-FDC6F0E9D711}" presName="parentText" presStyleLbl="node1" presStyleIdx="0" presStyleCnt="1">
        <dgm:presLayoutVars>
          <dgm:chMax val="0"/>
          <dgm:bulletEnabled val="1"/>
        </dgm:presLayoutVars>
      </dgm:prSet>
      <dgm:spPr/>
      <dgm:t>
        <a:bodyPr/>
        <a:lstStyle/>
        <a:p>
          <a:endParaRPr lang="ru-RU"/>
        </a:p>
      </dgm:t>
    </dgm:pt>
  </dgm:ptLst>
  <dgm:cxnLst>
    <dgm:cxn modelId="{F3E07727-F1DB-4594-8C6B-CE95374132A8}" srcId="{2A2715C5-82DB-47DF-9775-5E783913F61E}" destId="{EAC79F7A-D989-4DE8-9DF8-FDC6F0E9D711}" srcOrd="0" destOrd="0" parTransId="{A7A1055A-C30D-4E73-9EE2-CD663B7BB51D}" sibTransId="{1D25B5EA-1502-495F-B73C-7A227F0BE4F1}"/>
    <dgm:cxn modelId="{8798CF05-F91B-4A04-99D2-66FB931B9D62}" type="presOf" srcId="{2A2715C5-82DB-47DF-9775-5E783913F61E}" destId="{86653B67-5344-4F1E-8DE7-F93A6D3AB89E}" srcOrd="0" destOrd="0" presId="urn:microsoft.com/office/officeart/2005/8/layout/vList2"/>
    <dgm:cxn modelId="{DBDA481D-8186-47D2-B1D3-2781C50742C3}" type="presOf" srcId="{EAC79F7A-D989-4DE8-9DF8-FDC6F0E9D711}" destId="{CC7427F1-4C57-492D-881C-C6F136AF0B12}" srcOrd="0" destOrd="0" presId="urn:microsoft.com/office/officeart/2005/8/layout/vList2"/>
    <dgm:cxn modelId="{483D07A4-F611-4548-A703-3F2E9D5FCE53}" type="presParOf" srcId="{86653B67-5344-4F1E-8DE7-F93A6D3AB89E}" destId="{CC7427F1-4C57-492D-881C-C6F136AF0B12}"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3.xml><?xml version="1.0" encoding="utf-8"?>
<dgm:dataModel xmlns:dgm="http://schemas.openxmlformats.org/drawingml/2006/diagram" xmlns:a="http://schemas.openxmlformats.org/drawingml/2006/main">
  <dgm:ptLst>
    <dgm:pt modelId="{C212A17A-ED13-41F1-8F09-5B747E06AB8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5CABD39-9E10-4E4E-80DD-B238EE81599F}">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Тизим сифатидаги кейс-стади технологияси. </a:t>
          </a:r>
          <a:r>
            <a:rPr lang="uz-Cyrl-UZ" dirty="0" smtClean="0">
              <a:latin typeface="Times New Roman" panose="02020603050405020304" pitchFamily="18" charset="0"/>
              <a:cs typeface="Times New Roman" panose="02020603050405020304" pitchFamily="18" charset="0"/>
            </a:rPr>
            <a:t>Кейс-стади технологияси қуйидаги усуллар ва воситаларни ўзаро жамлаган мураккаб тизимдан иборат:</a:t>
          </a:r>
          <a:endParaRPr lang="ru-RU" dirty="0">
            <a:latin typeface="Times New Roman" panose="02020603050405020304" pitchFamily="18" charset="0"/>
            <a:cs typeface="Times New Roman" panose="02020603050405020304" pitchFamily="18" charset="0"/>
          </a:endParaRPr>
        </a:p>
      </dgm:t>
    </dgm:pt>
    <dgm:pt modelId="{45B96758-40B3-4B1C-B765-19359E940176}" type="parTrans" cxnId="{15A6A7FC-914B-4F74-B5AF-EB631F9E8E6E}">
      <dgm:prSet/>
      <dgm:spPr/>
      <dgm:t>
        <a:bodyPr/>
        <a:lstStyle/>
        <a:p>
          <a:endParaRPr lang="ru-RU"/>
        </a:p>
      </dgm:t>
    </dgm:pt>
    <dgm:pt modelId="{7AA79DC9-DDA0-4AC0-8101-922A20545D8B}" type="sibTrans" cxnId="{15A6A7FC-914B-4F74-B5AF-EB631F9E8E6E}">
      <dgm:prSet/>
      <dgm:spPr/>
      <dgm:t>
        <a:bodyPr/>
        <a:lstStyle/>
        <a:p>
          <a:endParaRPr lang="ru-RU"/>
        </a:p>
      </dgm:t>
    </dgm:pt>
    <dgm:pt modelId="{98F57918-D68D-459C-B46A-600DB4C5E3FD}">
      <dgm:prSet/>
      <dgm:spPr/>
      <dgm:t>
        <a:bodyPr/>
        <a:lstStyle/>
        <a:p>
          <a:pPr algn="just" rtl="0"/>
          <a:r>
            <a:rPr lang="uz-Cyrl-UZ" dirty="0" smtClean="0">
              <a:latin typeface="Times New Roman" panose="02020603050405020304" pitchFamily="18" charset="0"/>
              <a:cs typeface="Times New Roman" panose="02020603050405020304" pitchFamily="18" charset="0"/>
            </a:rPr>
            <a:t>- илмий тадқиқот;</a:t>
          </a:r>
          <a:endParaRPr lang="ru-RU" dirty="0">
            <a:latin typeface="Times New Roman" panose="02020603050405020304" pitchFamily="18" charset="0"/>
            <a:cs typeface="Times New Roman" panose="02020603050405020304" pitchFamily="18" charset="0"/>
          </a:endParaRPr>
        </a:p>
      </dgm:t>
    </dgm:pt>
    <dgm:pt modelId="{48ECA30E-99C3-4205-AD5A-BDB998FCBD25}" type="parTrans" cxnId="{7B656360-18D4-41ED-BA0C-233D670D8E09}">
      <dgm:prSet/>
      <dgm:spPr/>
      <dgm:t>
        <a:bodyPr/>
        <a:lstStyle/>
        <a:p>
          <a:endParaRPr lang="ru-RU"/>
        </a:p>
      </dgm:t>
    </dgm:pt>
    <dgm:pt modelId="{6893C75A-CEDC-47ED-A2BE-F8A8E844D128}" type="sibTrans" cxnId="{7B656360-18D4-41ED-BA0C-233D670D8E09}">
      <dgm:prSet/>
      <dgm:spPr/>
      <dgm:t>
        <a:bodyPr/>
        <a:lstStyle/>
        <a:p>
          <a:endParaRPr lang="ru-RU"/>
        </a:p>
      </dgm:t>
    </dgm:pt>
    <dgm:pt modelId="{A7259DF5-13E7-47E4-8F68-724CB512A451}">
      <dgm:prSet/>
      <dgm:spPr/>
      <dgm:t>
        <a:bodyPr/>
        <a:lstStyle/>
        <a:p>
          <a:pPr algn="just" rtl="0"/>
          <a:r>
            <a:rPr lang="uz-Cyrl-UZ" dirty="0" smtClean="0">
              <a:latin typeface="Times New Roman" panose="02020603050405020304" pitchFamily="18" charset="0"/>
              <a:cs typeface="Times New Roman" panose="02020603050405020304" pitchFamily="18" charset="0"/>
            </a:rPr>
            <a:t>- илмий таҳлил;</a:t>
          </a:r>
          <a:endParaRPr lang="ru-RU" dirty="0">
            <a:latin typeface="Times New Roman" panose="02020603050405020304" pitchFamily="18" charset="0"/>
            <a:cs typeface="Times New Roman" panose="02020603050405020304" pitchFamily="18" charset="0"/>
          </a:endParaRPr>
        </a:p>
      </dgm:t>
    </dgm:pt>
    <dgm:pt modelId="{3FE9D2EB-C278-4B8E-A285-4C90885447D0}" type="parTrans" cxnId="{23620D0D-9E2A-454D-83A5-FC39052FEC95}">
      <dgm:prSet/>
      <dgm:spPr/>
      <dgm:t>
        <a:bodyPr/>
        <a:lstStyle/>
        <a:p>
          <a:endParaRPr lang="ru-RU"/>
        </a:p>
      </dgm:t>
    </dgm:pt>
    <dgm:pt modelId="{67CE4E03-DF2B-43DD-8B96-0DE6FEAB11E7}" type="sibTrans" cxnId="{23620D0D-9E2A-454D-83A5-FC39052FEC95}">
      <dgm:prSet/>
      <dgm:spPr/>
      <dgm:t>
        <a:bodyPr/>
        <a:lstStyle/>
        <a:p>
          <a:endParaRPr lang="ru-RU"/>
        </a:p>
      </dgm:t>
    </dgm:pt>
    <dgm:pt modelId="{0E9A76E4-B4CA-4079-BC9F-80B68C93DC3A}">
      <dgm:prSet/>
      <dgm:spPr/>
      <dgm:t>
        <a:bodyPr/>
        <a:lstStyle/>
        <a:p>
          <a:pPr algn="just" rtl="0"/>
          <a:r>
            <a:rPr lang="uz-Cyrl-UZ" dirty="0" smtClean="0">
              <a:latin typeface="Times New Roman" panose="02020603050405020304" pitchFamily="18" charset="0"/>
              <a:cs typeface="Times New Roman" panose="02020603050405020304" pitchFamily="18" charset="0"/>
            </a:rPr>
            <a:t>- ўқитиш;</a:t>
          </a:r>
          <a:endParaRPr lang="ru-RU" dirty="0">
            <a:latin typeface="Times New Roman" panose="02020603050405020304" pitchFamily="18" charset="0"/>
            <a:cs typeface="Times New Roman" panose="02020603050405020304" pitchFamily="18" charset="0"/>
          </a:endParaRPr>
        </a:p>
      </dgm:t>
    </dgm:pt>
    <dgm:pt modelId="{DCA9CFAF-FB1A-4533-B3A6-2CB5187D8FC6}" type="parTrans" cxnId="{F69FE1BB-6C30-4CB9-9F51-AB91B6A80A10}">
      <dgm:prSet/>
      <dgm:spPr/>
      <dgm:t>
        <a:bodyPr/>
        <a:lstStyle/>
        <a:p>
          <a:endParaRPr lang="ru-RU"/>
        </a:p>
      </dgm:t>
    </dgm:pt>
    <dgm:pt modelId="{699A8EC2-E125-417F-B388-FD2491D19947}" type="sibTrans" cxnId="{F69FE1BB-6C30-4CB9-9F51-AB91B6A80A10}">
      <dgm:prSet/>
      <dgm:spPr/>
      <dgm:t>
        <a:bodyPr/>
        <a:lstStyle/>
        <a:p>
          <a:endParaRPr lang="ru-RU"/>
        </a:p>
      </dgm:t>
    </dgm:pt>
    <dgm:pt modelId="{484A778C-B6DC-47B6-A40E-3F8BEC060CB5}">
      <dgm:prSet/>
      <dgm:spPr/>
      <dgm:t>
        <a:bodyPr/>
        <a:lstStyle/>
        <a:p>
          <a:pPr algn="just" rtl="0"/>
          <a:r>
            <a:rPr lang="uz-Cyrl-UZ" dirty="0" smtClean="0">
              <a:latin typeface="Times New Roman" panose="02020603050405020304" pitchFamily="18" charset="0"/>
              <a:cs typeface="Times New Roman" panose="02020603050405020304" pitchFamily="18" charset="0"/>
            </a:rPr>
            <a:t>- ахборотлар;</a:t>
          </a:r>
          <a:endParaRPr lang="ru-RU" dirty="0">
            <a:latin typeface="Times New Roman" panose="02020603050405020304" pitchFamily="18" charset="0"/>
            <a:cs typeface="Times New Roman" panose="02020603050405020304" pitchFamily="18" charset="0"/>
          </a:endParaRPr>
        </a:p>
      </dgm:t>
    </dgm:pt>
    <dgm:pt modelId="{0C896500-508D-4011-B0AA-BC0B0276F2D9}" type="parTrans" cxnId="{4EBA2567-A630-456B-B016-B98B48062AAF}">
      <dgm:prSet/>
      <dgm:spPr/>
      <dgm:t>
        <a:bodyPr/>
        <a:lstStyle/>
        <a:p>
          <a:endParaRPr lang="ru-RU"/>
        </a:p>
      </dgm:t>
    </dgm:pt>
    <dgm:pt modelId="{E95CE210-61A7-4212-B3EB-68FC867FCA0E}" type="sibTrans" cxnId="{4EBA2567-A630-456B-B016-B98B48062AAF}">
      <dgm:prSet/>
      <dgm:spPr/>
      <dgm:t>
        <a:bodyPr/>
        <a:lstStyle/>
        <a:p>
          <a:endParaRPr lang="ru-RU"/>
        </a:p>
      </dgm:t>
    </dgm:pt>
    <dgm:pt modelId="{CF71AE06-A16D-4E05-9907-6D2C819A40D3}">
      <dgm:prSet/>
      <dgm:spPr/>
      <dgm:t>
        <a:bodyPr/>
        <a:lstStyle/>
        <a:p>
          <a:pPr algn="just" rtl="0"/>
          <a:r>
            <a:rPr lang="uz-Cyrl-UZ" dirty="0" smtClean="0">
              <a:latin typeface="Times New Roman" panose="02020603050405020304" pitchFamily="18" charset="0"/>
              <a:cs typeface="Times New Roman" panose="02020603050405020304" pitchFamily="18" charset="0"/>
            </a:rPr>
            <a:t>- коммуникациялар;</a:t>
          </a:r>
          <a:endParaRPr lang="ru-RU" dirty="0">
            <a:latin typeface="Times New Roman" panose="02020603050405020304" pitchFamily="18" charset="0"/>
            <a:cs typeface="Times New Roman" panose="02020603050405020304" pitchFamily="18" charset="0"/>
          </a:endParaRPr>
        </a:p>
      </dgm:t>
    </dgm:pt>
    <dgm:pt modelId="{40184FAB-A190-4BC6-91A4-619B80D39BE7}" type="parTrans" cxnId="{1BA0DD59-1E61-4192-B780-C17B01C3CEFC}">
      <dgm:prSet/>
      <dgm:spPr/>
      <dgm:t>
        <a:bodyPr/>
        <a:lstStyle/>
        <a:p>
          <a:endParaRPr lang="ru-RU"/>
        </a:p>
      </dgm:t>
    </dgm:pt>
    <dgm:pt modelId="{A5A57DA7-BD36-42C3-A51C-7FBDE6936E07}" type="sibTrans" cxnId="{1BA0DD59-1E61-4192-B780-C17B01C3CEFC}">
      <dgm:prSet/>
      <dgm:spPr/>
      <dgm:t>
        <a:bodyPr/>
        <a:lstStyle/>
        <a:p>
          <a:endParaRPr lang="ru-RU"/>
        </a:p>
      </dgm:t>
    </dgm:pt>
    <dgm:pt modelId="{0FCC08FB-5ACD-43CA-8A9D-77268C152AEE}">
      <dgm:prSet/>
      <dgm:spPr/>
      <dgm:t>
        <a:bodyPr/>
        <a:lstStyle/>
        <a:p>
          <a:pPr algn="just" rtl="0"/>
          <a:r>
            <a:rPr lang="uz-Cyrl-UZ" dirty="0" smtClean="0">
              <a:latin typeface="Times New Roman" panose="02020603050405020304" pitchFamily="18" charset="0"/>
              <a:cs typeface="Times New Roman" panose="02020603050405020304" pitchFamily="18" charset="0"/>
            </a:rPr>
            <a:t>- бошқарув.</a:t>
          </a:r>
          <a:endParaRPr lang="ru-RU" dirty="0">
            <a:latin typeface="Times New Roman" panose="02020603050405020304" pitchFamily="18" charset="0"/>
            <a:cs typeface="Times New Roman" panose="02020603050405020304" pitchFamily="18" charset="0"/>
          </a:endParaRPr>
        </a:p>
      </dgm:t>
    </dgm:pt>
    <dgm:pt modelId="{395B31B5-0C77-4303-A88C-A43208E8A2EF}" type="parTrans" cxnId="{992291E8-A97F-44E2-9BB6-32E3983B2AE1}">
      <dgm:prSet/>
      <dgm:spPr/>
      <dgm:t>
        <a:bodyPr/>
        <a:lstStyle/>
        <a:p>
          <a:endParaRPr lang="ru-RU"/>
        </a:p>
      </dgm:t>
    </dgm:pt>
    <dgm:pt modelId="{D1236177-8E59-406C-A9A6-B8E8960677CC}" type="sibTrans" cxnId="{992291E8-A97F-44E2-9BB6-32E3983B2AE1}">
      <dgm:prSet/>
      <dgm:spPr/>
      <dgm:t>
        <a:bodyPr/>
        <a:lstStyle/>
        <a:p>
          <a:endParaRPr lang="ru-RU"/>
        </a:p>
      </dgm:t>
    </dgm:pt>
    <dgm:pt modelId="{E778CAE5-53B7-472C-BF1E-C9497BFA5833}" type="pres">
      <dgm:prSet presAssocID="{C212A17A-ED13-41F1-8F09-5B747E06AB8A}" presName="linear" presStyleCnt="0">
        <dgm:presLayoutVars>
          <dgm:animLvl val="lvl"/>
          <dgm:resizeHandles val="exact"/>
        </dgm:presLayoutVars>
      </dgm:prSet>
      <dgm:spPr/>
      <dgm:t>
        <a:bodyPr/>
        <a:lstStyle/>
        <a:p>
          <a:endParaRPr lang="ru-RU"/>
        </a:p>
      </dgm:t>
    </dgm:pt>
    <dgm:pt modelId="{205CAF03-C58A-48C5-BE1D-F2110D206382}" type="pres">
      <dgm:prSet presAssocID="{55CABD39-9E10-4E4E-80DD-B238EE81599F}" presName="parentText" presStyleLbl="node1" presStyleIdx="0" presStyleCnt="1">
        <dgm:presLayoutVars>
          <dgm:chMax val="0"/>
          <dgm:bulletEnabled val="1"/>
        </dgm:presLayoutVars>
      </dgm:prSet>
      <dgm:spPr/>
      <dgm:t>
        <a:bodyPr/>
        <a:lstStyle/>
        <a:p>
          <a:endParaRPr lang="ru-RU"/>
        </a:p>
      </dgm:t>
    </dgm:pt>
    <dgm:pt modelId="{0431A644-D45C-480D-AC2C-635C326E96DB}" type="pres">
      <dgm:prSet presAssocID="{55CABD39-9E10-4E4E-80DD-B238EE81599F}" presName="childText" presStyleLbl="revTx" presStyleIdx="0" presStyleCnt="1">
        <dgm:presLayoutVars>
          <dgm:bulletEnabled val="1"/>
        </dgm:presLayoutVars>
      </dgm:prSet>
      <dgm:spPr/>
      <dgm:t>
        <a:bodyPr/>
        <a:lstStyle/>
        <a:p>
          <a:endParaRPr lang="ru-RU"/>
        </a:p>
      </dgm:t>
    </dgm:pt>
  </dgm:ptLst>
  <dgm:cxnLst>
    <dgm:cxn modelId="{6E94D28D-0C21-4A50-B442-95563918C1F3}" type="presOf" srcId="{55CABD39-9E10-4E4E-80DD-B238EE81599F}" destId="{205CAF03-C58A-48C5-BE1D-F2110D206382}" srcOrd="0" destOrd="0" presId="urn:microsoft.com/office/officeart/2005/8/layout/vList2"/>
    <dgm:cxn modelId="{6D368835-ADF0-47A3-8CD9-0074F0EE5801}" type="presOf" srcId="{484A778C-B6DC-47B6-A40E-3F8BEC060CB5}" destId="{0431A644-D45C-480D-AC2C-635C326E96DB}" srcOrd="0" destOrd="3" presId="urn:microsoft.com/office/officeart/2005/8/layout/vList2"/>
    <dgm:cxn modelId="{4FA6768E-0225-4AE3-BC78-DC8D1BDFD3D7}" type="presOf" srcId="{0E9A76E4-B4CA-4079-BC9F-80B68C93DC3A}" destId="{0431A644-D45C-480D-AC2C-635C326E96DB}" srcOrd="0" destOrd="2" presId="urn:microsoft.com/office/officeart/2005/8/layout/vList2"/>
    <dgm:cxn modelId="{7B656360-18D4-41ED-BA0C-233D670D8E09}" srcId="{55CABD39-9E10-4E4E-80DD-B238EE81599F}" destId="{98F57918-D68D-459C-B46A-600DB4C5E3FD}" srcOrd="0" destOrd="0" parTransId="{48ECA30E-99C3-4205-AD5A-BDB998FCBD25}" sibTransId="{6893C75A-CEDC-47ED-A2BE-F8A8E844D128}"/>
    <dgm:cxn modelId="{511B6FEF-33ED-4C14-B702-FE096DCAD91D}" type="presOf" srcId="{98F57918-D68D-459C-B46A-600DB4C5E3FD}" destId="{0431A644-D45C-480D-AC2C-635C326E96DB}" srcOrd="0" destOrd="0" presId="urn:microsoft.com/office/officeart/2005/8/layout/vList2"/>
    <dgm:cxn modelId="{4EBA2567-A630-456B-B016-B98B48062AAF}" srcId="{55CABD39-9E10-4E4E-80DD-B238EE81599F}" destId="{484A778C-B6DC-47B6-A40E-3F8BEC060CB5}" srcOrd="3" destOrd="0" parTransId="{0C896500-508D-4011-B0AA-BC0B0276F2D9}" sibTransId="{E95CE210-61A7-4212-B3EB-68FC867FCA0E}"/>
    <dgm:cxn modelId="{F69FE1BB-6C30-4CB9-9F51-AB91B6A80A10}" srcId="{55CABD39-9E10-4E4E-80DD-B238EE81599F}" destId="{0E9A76E4-B4CA-4079-BC9F-80B68C93DC3A}" srcOrd="2" destOrd="0" parTransId="{DCA9CFAF-FB1A-4533-B3A6-2CB5187D8FC6}" sibTransId="{699A8EC2-E125-417F-B388-FD2491D19947}"/>
    <dgm:cxn modelId="{72D6362F-5A00-4121-A72C-43F28EF5BD6E}" type="presOf" srcId="{C212A17A-ED13-41F1-8F09-5B747E06AB8A}" destId="{E778CAE5-53B7-472C-BF1E-C9497BFA5833}" srcOrd="0" destOrd="0" presId="urn:microsoft.com/office/officeart/2005/8/layout/vList2"/>
    <dgm:cxn modelId="{0DF8C220-AC82-4BC5-B7DF-7373B6F8B73F}" type="presOf" srcId="{CF71AE06-A16D-4E05-9907-6D2C819A40D3}" destId="{0431A644-D45C-480D-AC2C-635C326E96DB}" srcOrd="0" destOrd="4" presId="urn:microsoft.com/office/officeart/2005/8/layout/vList2"/>
    <dgm:cxn modelId="{15A6A7FC-914B-4F74-B5AF-EB631F9E8E6E}" srcId="{C212A17A-ED13-41F1-8F09-5B747E06AB8A}" destId="{55CABD39-9E10-4E4E-80DD-B238EE81599F}" srcOrd="0" destOrd="0" parTransId="{45B96758-40B3-4B1C-B765-19359E940176}" sibTransId="{7AA79DC9-DDA0-4AC0-8101-922A20545D8B}"/>
    <dgm:cxn modelId="{1BA0DD59-1E61-4192-B780-C17B01C3CEFC}" srcId="{55CABD39-9E10-4E4E-80DD-B238EE81599F}" destId="{CF71AE06-A16D-4E05-9907-6D2C819A40D3}" srcOrd="4" destOrd="0" parTransId="{40184FAB-A190-4BC6-91A4-619B80D39BE7}" sibTransId="{A5A57DA7-BD36-42C3-A51C-7FBDE6936E07}"/>
    <dgm:cxn modelId="{68CF6412-5D6E-482D-A35E-A3DE09D0EEA6}" type="presOf" srcId="{A7259DF5-13E7-47E4-8F68-724CB512A451}" destId="{0431A644-D45C-480D-AC2C-635C326E96DB}" srcOrd="0" destOrd="1" presId="urn:microsoft.com/office/officeart/2005/8/layout/vList2"/>
    <dgm:cxn modelId="{DBADD7D9-7CBC-4BE5-A641-BC4BD24DC109}" type="presOf" srcId="{0FCC08FB-5ACD-43CA-8A9D-77268C152AEE}" destId="{0431A644-D45C-480D-AC2C-635C326E96DB}" srcOrd="0" destOrd="5" presId="urn:microsoft.com/office/officeart/2005/8/layout/vList2"/>
    <dgm:cxn modelId="{23620D0D-9E2A-454D-83A5-FC39052FEC95}" srcId="{55CABD39-9E10-4E4E-80DD-B238EE81599F}" destId="{A7259DF5-13E7-47E4-8F68-724CB512A451}" srcOrd="1" destOrd="0" parTransId="{3FE9D2EB-C278-4B8E-A285-4C90885447D0}" sibTransId="{67CE4E03-DF2B-43DD-8B96-0DE6FEAB11E7}"/>
    <dgm:cxn modelId="{992291E8-A97F-44E2-9BB6-32E3983B2AE1}" srcId="{55CABD39-9E10-4E4E-80DD-B238EE81599F}" destId="{0FCC08FB-5ACD-43CA-8A9D-77268C152AEE}" srcOrd="5" destOrd="0" parTransId="{395B31B5-0C77-4303-A88C-A43208E8A2EF}" sibTransId="{D1236177-8E59-406C-A9A6-B8E8960677CC}"/>
    <dgm:cxn modelId="{3F6AB745-069C-4CF4-845D-91BFD9F6E62B}" type="presParOf" srcId="{E778CAE5-53B7-472C-BF1E-C9497BFA5833}" destId="{205CAF03-C58A-48C5-BE1D-F2110D206382}" srcOrd="0" destOrd="0" presId="urn:microsoft.com/office/officeart/2005/8/layout/vList2"/>
    <dgm:cxn modelId="{C578B182-8226-4BBC-BEDD-204B733B2C7F}" type="presParOf" srcId="{E778CAE5-53B7-472C-BF1E-C9497BFA5833}" destId="{0431A644-D45C-480D-AC2C-635C326E96DB}"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54.xml><?xml version="1.0" encoding="utf-8"?>
<dgm:dataModel xmlns:dgm="http://schemas.openxmlformats.org/drawingml/2006/diagram" xmlns:a="http://schemas.openxmlformats.org/drawingml/2006/main">
  <dgm:ptLst>
    <dgm:pt modelId="{E4C3A2CF-E87C-4655-93AC-ABC38411669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9647CCC-8EBA-4920-BB50-22343B7474B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Тизимдaги ҳaр бир тaркибий қисм кeйс-стaди тexнoлoгиясидa ўзининг муaйян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иялaрини бaжaрaдигaн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лeмeнтлaрни ўз ичигa oлaди.</a:t>
          </a:r>
          <a:endParaRPr lang="ru-RU" dirty="0">
            <a:latin typeface="Times New Roman" panose="02020603050405020304" pitchFamily="18" charset="0"/>
            <a:cs typeface="Times New Roman" panose="02020603050405020304" pitchFamily="18" charset="0"/>
          </a:endParaRPr>
        </a:p>
      </dgm:t>
    </dgm:pt>
    <dgm:pt modelId="{7C532C97-2B13-4D4A-8CB8-505804B3A384}" type="parTrans" cxnId="{1BCB0B85-420A-44D2-9C4C-D5C8D3894E4F}">
      <dgm:prSet/>
      <dgm:spPr/>
      <dgm:t>
        <a:bodyPr/>
        <a:lstStyle/>
        <a:p>
          <a:endParaRPr lang="ru-RU"/>
        </a:p>
      </dgm:t>
    </dgm:pt>
    <dgm:pt modelId="{E4EDC40A-2CC7-4182-ABFF-BC2C71EE0F7D}" type="sibTrans" cxnId="{1BCB0B85-420A-44D2-9C4C-D5C8D3894E4F}">
      <dgm:prSet/>
      <dgm:spPr/>
      <dgm:t>
        <a:bodyPr/>
        <a:lstStyle/>
        <a:p>
          <a:endParaRPr lang="ru-RU"/>
        </a:p>
      </dgm:t>
    </dgm:pt>
    <dgm:pt modelId="{FCA83AF2-8F9C-446E-913C-D13237D58609}">
      <dgm:prSet/>
      <dgm:spPr/>
      <dgm:t>
        <a:bodyPr/>
        <a:lstStyle/>
        <a:p>
          <a:pPr marL="0" indent="358775" algn="just" rtl="0"/>
          <a:r>
            <a:rPr lang="uz-Cyrl-UZ" dirty="0" smtClean="0">
              <a:latin typeface="Times New Roman" panose="02020603050405020304" pitchFamily="18" charset="0"/>
              <a:cs typeface="Times New Roman" panose="02020603050405020304" pitchFamily="18" charset="0"/>
            </a:rPr>
            <a:t>Илмий-тадқиқот усуллари ва воситалари. Кейс-стади технологиясининг ушбу таркибий қисми қуйидаги элементлар – илмий-тадқиқот услублари: моделлаштириш, фикрий эксперимент, баён, таснифлашни ўз ичига олади (8-жадвал).</a:t>
          </a:r>
          <a:endParaRPr lang="ru-RU" dirty="0">
            <a:latin typeface="Times New Roman" panose="02020603050405020304" pitchFamily="18" charset="0"/>
            <a:cs typeface="Times New Roman" panose="02020603050405020304" pitchFamily="18" charset="0"/>
          </a:endParaRPr>
        </a:p>
      </dgm:t>
    </dgm:pt>
    <dgm:pt modelId="{89F7E1AE-130B-46AC-9D06-3A0C812AEFC4}" type="parTrans" cxnId="{F17B97E7-8F45-41E7-B1D9-A40BE2B915E4}">
      <dgm:prSet/>
      <dgm:spPr/>
      <dgm:t>
        <a:bodyPr/>
        <a:lstStyle/>
        <a:p>
          <a:endParaRPr lang="ru-RU"/>
        </a:p>
      </dgm:t>
    </dgm:pt>
    <dgm:pt modelId="{539D2D7D-93C0-498A-8C50-43398AE4553F}" type="sibTrans" cxnId="{F17B97E7-8F45-41E7-B1D9-A40BE2B915E4}">
      <dgm:prSet/>
      <dgm:spPr/>
      <dgm:t>
        <a:bodyPr/>
        <a:lstStyle/>
        <a:p>
          <a:endParaRPr lang="ru-RU"/>
        </a:p>
      </dgm:t>
    </dgm:pt>
    <dgm:pt modelId="{702E1A50-0779-49CE-951C-35CE8F2025DC}" type="pres">
      <dgm:prSet presAssocID="{E4C3A2CF-E87C-4655-93AC-ABC38411669C}" presName="linear" presStyleCnt="0">
        <dgm:presLayoutVars>
          <dgm:animLvl val="lvl"/>
          <dgm:resizeHandles val="exact"/>
        </dgm:presLayoutVars>
      </dgm:prSet>
      <dgm:spPr/>
      <dgm:t>
        <a:bodyPr/>
        <a:lstStyle/>
        <a:p>
          <a:endParaRPr lang="ru-RU"/>
        </a:p>
      </dgm:t>
    </dgm:pt>
    <dgm:pt modelId="{4F08AF2B-6597-47F2-B552-B005F2A5B82B}" type="pres">
      <dgm:prSet presAssocID="{89647CCC-8EBA-4920-BB50-22343B7474B1}" presName="parentText" presStyleLbl="node1" presStyleIdx="0" presStyleCnt="2">
        <dgm:presLayoutVars>
          <dgm:chMax val="0"/>
          <dgm:bulletEnabled val="1"/>
        </dgm:presLayoutVars>
      </dgm:prSet>
      <dgm:spPr/>
      <dgm:t>
        <a:bodyPr/>
        <a:lstStyle/>
        <a:p>
          <a:endParaRPr lang="ru-RU"/>
        </a:p>
      </dgm:t>
    </dgm:pt>
    <dgm:pt modelId="{BCAD52C6-A968-4209-95DF-71E8DE94406C}" type="pres">
      <dgm:prSet presAssocID="{E4EDC40A-2CC7-4182-ABFF-BC2C71EE0F7D}" presName="spacer" presStyleCnt="0"/>
      <dgm:spPr/>
    </dgm:pt>
    <dgm:pt modelId="{D26A53D0-16C1-49AE-BF20-71C2C4AEDE85}" type="pres">
      <dgm:prSet presAssocID="{FCA83AF2-8F9C-446E-913C-D13237D58609}" presName="parentText" presStyleLbl="node1" presStyleIdx="1" presStyleCnt="2">
        <dgm:presLayoutVars>
          <dgm:chMax val="0"/>
          <dgm:bulletEnabled val="1"/>
        </dgm:presLayoutVars>
      </dgm:prSet>
      <dgm:spPr/>
      <dgm:t>
        <a:bodyPr/>
        <a:lstStyle/>
        <a:p>
          <a:endParaRPr lang="ru-RU"/>
        </a:p>
      </dgm:t>
    </dgm:pt>
  </dgm:ptLst>
  <dgm:cxnLst>
    <dgm:cxn modelId="{0D6A9384-D378-4E5D-B742-690D4BE35C21}" type="presOf" srcId="{FCA83AF2-8F9C-446E-913C-D13237D58609}" destId="{D26A53D0-16C1-49AE-BF20-71C2C4AEDE85}" srcOrd="0" destOrd="0" presId="urn:microsoft.com/office/officeart/2005/8/layout/vList2"/>
    <dgm:cxn modelId="{1BCB0B85-420A-44D2-9C4C-D5C8D3894E4F}" srcId="{E4C3A2CF-E87C-4655-93AC-ABC38411669C}" destId="{89647CCC-8EBA-4920-BB50-22343B7474B1}" srcOrd="0" destOrd="0" parTransId="{7C532C97-2B13-4D4A-8CB8-505804B3A384}" sibTransId="{E4EDC40A-2CC7-4182-ABFF-BC2C71EE0F7D}"/>
    <dgm:cxn modelId="{47798504-66FD-4B71-A761-B0EA60241AF0}" type="presOf" srcId="{E4C3A2CF-E87C-4655-93AC-ABC38411669C}" destId="{702E1A50-0779-49CE-951C-35CE8F2025DC}" srcOrd="0" destOrd="0" presId="urn:microsoft.com/office/officeart/2005/8/layout/vList2"/>
    <dgm:cxn modelId="{F17B97E7-8F45-41E7-B1D9-A40BE2B915E4}" srcId="{E4C3A2CF-E87C-4655-93AC-ABC38411669C}" destId="{FCA83AF2-8F9C-446E-913C-D13237D58609}" srcOrd="1" destOrd="0" parTransId="{89F7E1AE-130B-46AC-9D06-3A0C812AEFC4}" sibTransId="{539D2D7D-93C0-498A-8C50-43398AE4553F}"/>
    <dgm:cxn modelId="{0696524F-4572-42E7-9369-F10E14234C89}" type="presOf" srcId="{89647CCC-8EBA-4920-BB50-22343B7474B1}" destId="{4F08AF2B-6597-47F2-B552-B005F2A5B82B}" srcOrd="0" destOrd="0" presId="urn:microsoft.com/office/officeart/2005/8/layout/vList2"/>
    <dgm:cxn modelId="{C42CB223-F762-4D4E-A69E-2D9D407E11C2}" type="presParOf" srcId="{702E1A50-0779-49CE-951C-35CE8F2025DC}" destId="{4F08AF2B-6597-47F2-B552-B005F2A5B82B}" srcOrd="0" destOrd="0" presId="urn:microsoft.com/office/officeart/2005/8/layout/vList2"/>
    <dgm:cxn modelId="{A410B9F5-A71D-4055-A87D-83DE0AA5C9BB}" type="presParOf" srcId="{702E1A50-0779-49CE-951C-35CE8F2025DC}" destId="{BCAD52C6-A968-4209-95DF-71E8DE94406C}" srcOrd="1" destOrd="0" presId="urn:microsoft.com/office/officeart/2005/8/layout/vList2"/>
    <dgm:cxn modelId="{F674078F-C150-4243-B4EE-52A3331B3DB1}" type="presParOf" srcId="{702E1A50-0779-49CE-951C-35CE8F2025DC}" destId="{D26A53D0-16C1-49AE-BF20-71C2C4AEDE8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5.xml><?xml version="1.0" encoding="utf-8"?>
<dgm:dataModel xmlns:dgm="http://schemas.openxmlformats.org/drawingml/2006/diagram" xmlns:a="http://schemas.openxmlformats.org/drawingml/2006/main">
  <dgm:ptLst>
    <dgm:pt modelId="{2434590D-8055-4026-8B7E-EEF3CA86731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0CD69D1-D7FD-4481-8307-361286198947}">
      <dgm:prSet custT="1"/>
      <dgm:spPr/>
      <dgm:t>
        <a:bodyPr/>
        <a:lstStyle/>
        <a:p>
          <a:pPr algn="ctr" rtl="0"/>
          <a:r>
            <a:rPr lang="uz-Cyrl-UZ" sz="2400" b="1" dirty="0" smtClean="0">
              <a:latin typeface="Times New Roman" panose="02020603050405020304" pitchFamily="18" charset="0"/>
              <a:cs typeface="Times New Roman" panose="02020603050405020304" pitchFamily="18" charset="0"/>
            </a:rPr>
            <a:t>Илмий тадқиқот усуллари ва воситалари</a:t>
          </a:r>
          <a:endParaRPr lang="ru-RU" sz="2400" dirty="0">
            <a:latin typeface="Times New Roman" panose="02020603050405020304" pitchFamily="18" charset="0"/>
            <a:cs typeface="Times New Roman" panose="02020603050405020304" pitchFamily="18" charset="0"/>
          </a:endParaRPr>
        </a:p>
      </dgm:t>
    </dgm:pt>
    <dgm:pt modelId="{64D59977-9ACC-4792-ADB5-57C85B89A70B}" type="parTrans" cxnId="{49129D05-E6DB-4020-8744-34595F5F9993}">
      <dgm:prSet/>
      <dgm:spPr/>
      <dgm:t>
        <a:bodyPr/>
        <a:lstStyle/>
        <a:p>
          <a:endParaRPr lang="ru-RU" sz="2400"/>
        </a:p>
      </dgm:t>
    </dgm:pt>
    <dgm:pt modelId="{F9AB2817-0647-4C4A-A713-53FD17979E29}" type="sibTrans" cxnId="{49129D05-E6DB-4020-8744-34595F5F9993}">
      <dgm:prSet/>
      <dgm:spPr/>
      <dgm:t>
        <a:bodyPr/>
        <a:lstStyle/>
        <a:p>
          <a:endParaRPr lang="ru-RU" sz="2400"/>
        </a:p>
      </dgm:t>
    </dgm:pt>
    <dgm:pt modelId="{868434E2-29D7-4C57-80A8-814E3B728AA2}" type="pres">
      <dgm:prSet presAssocID="{2434590D-8055-4026-8B7E-EEF3CA867311}" presName="linear" presStyleCnt="0">
        <dgm:presLayoutVars>
          <dgm:animLvl val="lvl"/>
          <dgm:resizeHandles val="exact"/>
        </dgm:presLayoutVars>
      </dgm:prSet>
      <dgm:spPr/>
      <dgm:t>
        <a:bodyPr/>
        <a:lstStyle/>
        <a:p>
          <a:endParaRPr lang="ru-RU"/>
        </a:p>
      </dgm:t>
    </dgm:pt>
    <dgm:pt modelId="{AC08ABBB-AB97-4F44-A270-D89CB4A1B63B}" type="pres">
      <dgm:prSet presAssocID="{C0CD69D1-D7FD-4481-8307-361286198947}" presName="parentText" presStyleLbl="node1" presStyleIdx="0" presStyleCnt="1" custScaleY="180090">
        <dgm:presLayoutVars>
          <dgm:chMax val="0"/>
          <dgm:bulletEnabled val="1"/>
        </dgm:presLayoutVars>
      </dgm:prSet>
      <dgm:spPr/>
      <dgm:t>
        <a:bodyPr/>
        <a:lstStyle/>
        <a:p>
          <a:endParaRPr lang="ru-RU"/>
        </a:p>
      </dgm:t>
    </dgm:pt>
  </dgm:ptLst>
  <dgm:cxnLst>
    <dgm:cxn modelId="{49129D05-E6DB-4020-8744-34595F5F9993}" srcId="{2434590D-8055-4026-8B7E-EEF3CA867311}" destId="{C0CD69D1-D7FD-4481-8307-361286198947}" srcOrd="0" destOrd="0" parTransId="{64D59977-9ACC-4792-ADB5-57C85B89A70B}" sibTransId="{F9AB2817-0647-4C4A-A713-53FD17979E29}"/>
    <dgm:cxn modelId="{4424DAA9-4E1A-4FE8-8CA1-00E7BB77B366}" type="presOf" srcId="{2434590D-8055-4026-8B7E-EEF3CA867311}" destId="{868434E2-29D7-4C57-80A8-814E3B728AA2}" srcOrd="0" destOrd="0" presId="urn:microsoft.com/office/officeart/2005/8/layout/vList2"/>
    <dgm:cxn modelId="{4D1AE0C0-B5BB-4746-A58F-6758A214A7C1}" type="presOf" srcId="{C0CD69D1-D7FD-4481-8307-361286198947}" destId="{AC08ABBB-AB97-4F44-A270-D89CB4A1B63B}" srcOrd="0" destOrd="0" presId="urn:microsoft.com/office/officeart/2005/8/layout/vList2"/>
    <dgm:cxn modelId="{187681A9-5B8D-4377-A945-E4706C6A4EF6}" type="presParOf" srcId="{868434E2-29D7-4C57-80A8-814E3B728AA2}" destId="{AC08ABBB-AB97-4F44-A270-D89CB4A1B63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6.xml><?xml version="1.0" encoding="utf-8"?>
<dgm:dataModel xmlns:dgm="http://schemas.openxmlformats.org/drawingml/2006/diagram" xmlns:a="http://schemas.openxmlformats.org/drawingml/2006/main">
  <dgm:ptLst>
    <dgm:pt modelId="{C8EE33B2-68D4-4A0E-97AE-058B280EAB1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8854DCD-19C1-483C-9432-80A175F942CD}">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Моделлаштириш </a:t>
          </a:r>
          <a:r>
            <a:rPr lang="ms-MY" dirty="0" smtClean="0">
              <a:latin typeface="Times New Roman" panose="02020603050405020304" pitchFamily="18" charset="0"/>
              <a:cs typeface="Times New Roman" panose="02020603050405020304" pitchFamily="18" charset="0"/>
            </a:rPr>
            <a:t>мурaккaб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eктлaрни муaйян тaрздa сoддaлaштириш oрқaли улaрни билишнинг ўзигa xoс усули. </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Модель</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унинг бaзaвий тушунчaси.</a:t>
          </a:r>
          <a:endParaRPr lang="ru-RU" dirty="0">
            <a:latin typeface="Times New Roman" panose="02020603050405020304" pitchFamily="18" charset="0"/>
            <a:cs typeface="Times New Roman" panose="02020603050405020304" pitchFamily="18" charset="0"/>
          </a:endParaRPr>
        </a:p>
      </dgm:t>
    </dgm:pt>
    <dgm:pt modelId="{A0CAD415-CB04-4CFF-83D2-B5B36A1DBF0F}" type="parTrans" cxnId="{CDECD220-DAA3-485A-BB97-4ADCDDF16479}">
      <dgm:prSet/>
      <dgm:spPr/>
      <dgm:t>
        <a:bodyPr/>
        <a:lstStyle/>
        <a:p>
          <a:endParaRPr lang="ru-RU"/>
        </a:p>
      </dgm:t>
    </dgm:pt>
    <dgm:pt modelId="{EC085FD7-FD29-477B-A924-55A604451B60}" type="sibTrans" cxnId="{CDECD220-DAA3-485A-BB97-4ADCDDF16479}">
      <dgm:prSet/>
      <dgm:spPr/>
      <dgm:t>
        <a:bodyPr/>
        <a:lstStyle/>
        <a:p>
          <a:endParaRPr lang="ru-RU"/>
        </a:p>
      </dgm:t>
    </dgm:pt>
    <dgm:pt modelId="{29EE26C0-209F-41EB-9D0A-C2C40B255E83}" type="pres">
      <dgm:prSet presAssocID="{C8EE33B2-68D4-4A0E-97AE-058B280EAB1C}" presName="linear" presStyleCnt="0">
        <dgm:presLayoutVars>
          <dgm:animLvl val="lvl"/>
          <dgm:resizeHandles val="exact"/>
        </dgm:presLayoutVars>
      </dgm:prSet>
      <dgm:spPr/>
      <dgm:t>
        <a:bodyPr/>
        <a:lstStyle/>
        <a:p>
          <a:endParaRPr lang="ru-RU"/>
        </a:p>
      </dgm:t>
    </dgm:pt>
    <dgm:pt modelId="{50AC1B95-63C9-473F-A6DC-59D0CACEAE64}" type="pres">
      <dgm:prSet presAssocID="{88854DCD-19C1-483C-9432-80A175F942CD}" presName="parentText" presStyleLbl="node1" presStyleIdx="0" presStyleCnt="1">
        <dgm:presLayoutVars>
          <dgm:chMax val="0"/>
          <dgm:bulletEnabled val="1"/>
        </dgm:presLayoutVars>
      </dgm:prSet>
      <dgm:spPr/>
      <dgm:t>
        <a:bodyPr/>
        <a:lstStyle/>
        <a:p>
          <a:endParaRPr lang="ru-RU"/>
        </a:p>
      </dgm:t>
    </dgm:pt>
  </dgm:ptLst>
  <dgm:cxnLst>
    <dgm:cxn modelId="{CDECD220-DAA3-485A-BB97-4ADCDDF16479}" srcId="{C8EE33B2-68D4-4A0E-97AE-058B280EAB1C}" destId="{88854DCD-19C1-483C-9432-80A175F942CD}" srcOrd="0" destOrd="0" parTransId="{A0CAD415-CB04-4CFF-83D2-B5B36A1DBF0F}" sibTransId="{EC085FD7-FD29-477B-A924-55A604451B60}"/>
    <dgm:cxn modelId="{287B44EC-E326-4279-A1C5-34982DA1DCB7}" type="presOf" srcId="{88854DCD-19C1-483C-9432-80A175F942CD}" destId="{50AC1B95-63C9-473F-A6DC-59D0CACEAE64}" srcOrd="0" destOrd="0" presId="urn:microsoft.com/office/officeart/2005/8/layout/vList2"/>
    <dgm:cxn modelId="{808E8383-BC63-4255-AA17-CAF6BF14E345}" type="presOf" srcId="{C8EE33B2-68D4-4A0E-97AE-058B280EAB1C}" destId="{29EE26C0-209F-41EB-9D0A-C2C40B255E83}" srcOrd="0" destOrd="0" presId="urn:microsoft.com/office/officeart/2005/8/layout/vList2"/>
    <dgm:cxn modelId="{4EA457F2-261B-4B3C-A154-A8ACBCAC086A}" type="presParOf" srcId="{29EE26C0-209F-41EB-9D0A-C2C40B255E83}" destId="{50AC1B95-63C9-473F-A6DC-59D0CACEAE6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7.xml><?xml version="1.0" encoding="utf-8"?>
<dgm:dataModel xmlns:dgm="http://schemas.openxmlformats.org/drawingml/2006/diagram" xmlns:a="http://schemas.openxmlformats.org/drawingml/2006/main">
  <dgm:ptLst>
    <dgm:pt modelId="{94830FC7-E83B-4C1D-8AEA-DD5B20916C7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236B651-6C94-4C30-996A-733558A8146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Фaндa модель мoҳиятининг бир xилдaги тушунчaси йўқлигигa вa унинг ўттизгa яқин турдaги тaлқини мaвжудлигигa қaрaмaй, муaллифлaрнинг кўпчилиги </a:t>
          </a:r>
          <a:r>
            <a:rPr lang="ms-MY" b="1" dirty="0" smtClean="0">
              <a:latin typeface="Times New Roman" panose="02020603050405020304" pitchFamily="18" charset="0"/>
              <a:cs typeface="Times New Roman" panose="02020603050405020304" pitchFamily="18" charset="0"/>
            </a:rPr>
            <a:t>модель тушунчaсини </a:t>
          </a:r>
          <a:r>
            <a:rPr lang="ms-MY" dirty="0" smtClean="0">
              <a:latin typeface="Times New Roman" panose="02020603050405020304" pitchFamily="18" charset="0"/>
              <a:cs typeface="Times New Roman" panose="02020603050405020304" pitchFamily="18" charset="0"/>
            </a:rPr>
            <a:t>моделлаштирил</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 (aсл нусxa)нинг ҳaр қaндaй фикрий ёки рaмзий oбрaзи,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eктнинг қуйидaгичa учтa xусусиятгa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бўлгaн қaндaйдир вaкили сифaтидa тушуниш xусусидa ҳaмфикрлaр:</a:t>
          </a:r>
          <a:endParaRPr lang="ru-RU" dirty="0">
            <a:latin typeface="Times New Roman" panose="02020603050405020304" pitchFamily="18" charset="0"/>
            <a:cs typeface="Times New Roman" panose="02020603050405020304" pitchFamily="18" charset="0"/>
          </a:endParaRPr>
        </a:p>
      </dgm:t>
    </dgm:pt>
    <dgm:pt modelId="{3FD4F689-A537-440F-ABBD-77AB6F55B431}" type="parTrans" cxnId="{5B1E53B8-1045-4D27-B5DC-A1C98C577AA9}">
      <dgm:prSet/>
      <dgm:spPr/>
      <dgm:t>
        <a:bodyPr/>
        <a:lstStyle/>
        <a:p>
          <a:endParaRPr lang="ru-RU"/>
        </a:p>
      </dgm:t>
    </dgm:pt>
    <dgm:pt modelId="{27160526-A8D8-41A0-BBF5-1934165309E4}" type="sibTrans" cxnId="{5B1E53B8-1045-4D27-B5DC-A1C98C577AA9}">
      <dgm:prSet/>
      <dgm:spPr/>
      <dgm:t>
        <a:bodyPr/>
        <a:lstStyle/>
        <a:p>
          <a:endParaRPr lang="ru-RU"/>
        </a:p>
      </dgm:t>
    </dgm:pt>
    <dgm:pt modelId="{2DF536F6-5516-464A-8627-A83714FF6C1F}">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Aсл нусxaни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ттирaди, лeкин бундa унинг ҳaммa бeлги вa aлoмaтлaрини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бaлки фaқaт тaдқиқoт мaқсaдлaри вa вaзифaлaри нуқтaи нaзaридaн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муҳимлaрини ифoдaлaйди.</a:t>
          </a:r>
          <a:endParaRPr lang="ru-RU" dirty="0">
            <a:latin typeface="Times New Roman" panose="02020603050405020304" pitchFamily="18" charset="0"/>
            <a:cs typeface="Times New Roman" panose="02020603050405020304" pitchFamily="18" charset="0"/>
          </a:endParaRPr>
        </a:p>
      </dgm:t>
    </dgm:pt>
    <dgm:pt modelId="{2A39E951-EC0A-4235-B030-2A45DD9B6126}" type="parTrans" cxnId="{B199554B-8889-4207-96DF-8285D3F005B2}">
      <dgm:prSet/>
      <dgm:spPr/>
      <dgm:t>
        <a:bodyPr/>
        <a:lstStyle/>
        <a:p>
          <a:endParaRPr lang="ru-RU"/>
        </a:p>
      </dgm:t>
    </dgm:pt>
    <dgm:pt modelId="{0112CA04-3B5A-47C9-A9EC-802CE6549A8B}" type="sibTrans" cxnId="{B199554B-8889-4207-96DF-8285D3F005B2}">
      <dgm:prSet/>
      <dgm:spPr/>
      <dgm:t>
        <a:bodyPr/>
        <a:lstStyle/>
        <a:p>
          <a:endParaRPr lang="ru-RU"/>
        </a:p>
      </dgm:t>
    </dgm:pt>
    <dgm:pt modelId="{C0A5B6BC-E6D0-4422-A021-4DB8CCB68100}" type="pres">
      <dgm:prSet presAssocID="{94830FC7-E83B-4C1D-8AEA-DD5B20916C76}" presName="linear" presStyleCnt="0">
        <dgm:presLayoutVars>
          <dgm:animLvl val="lvl"/>
          <dgm:resizeHandles val="exact"/>
        </dgm:presLayoutVars>
      </dgm:prSet>
      <dgm:spPr/>
      <dgm:t>
        <a:bodyPr/>
        <a:lstStyle/>
        <a:p>
          <a:endParaRPr lang="ru-RU"/>
        </a:p>
      </dgm:t>
    </dgm:pt>
    <dgm:pt modelId="{31900CD8-378E-4D5D-ABAA-2E2F9EC6A9FE}" type="pres">
      <dgm:prSet presAssocID="{6236B651-6C94-4C30-996A-733558A81466}" presName="parentText" presStyleLbl="node1" presStyleIdx="0" presStyleCnt="2">
        <dgm:presLayoutVars>
          <dgm:chMax val="0"/>
          <dgm:bulletEnabled val="1"/>
        </dgm:presLayoutVars>
      </dgm:prSet>
      <dgm:spPr/>
      <dgm:t>
        <a:bodyPr/>
        <a:lstStyle/>
        <a:p>
          <a:endParaRPr lang="ru-RU"/>
        </a:p>
      </dgm:t>
    </dgm:pt>
    <dgm:pt modelId="{CCCA886A-1538-4DBF-81E6-F2082583623B}" type="pres">
      <dgm:prSet presAssocID="{27160526-A8D8-41A0-BBF5-1934165309E4}" presName="spacer" presStyleCnt="0"/>
      <dgm:spPr/>
    </dgm:pt>
    <dgm:pt modelId="{07A3AC3D-12C7-4156-907B-855A557D80F0}" type="pres">
      <dgm:prSet presAssocID="{2DF536F6-5516-464A-8627-A83714FF6C1F}" presName="parentText" presStyleLbl="node1" presStyleIdx="1" presStyleCnt="2">
        <dgm:presLayoutVars>
          <dgm:chMax val="0"/>
          <dgm:bulletEnabled val="1"/>
        </dgm:presLayoutVars>
      </dgm:prSet>
      <dgm:spPr/>
      <dgm:t>
        <a:bodyPr/>
        <a:lstStyle/>
        <a:p>
          <a:endParaRPr lang="ru-RU"/>
        </a:p>
      </dgm:t>
    </dgm:pt>
  </dgm:ptLst>
  <dgm:cxnLst>
    <dgm:cxn modelId="{BBCB3341-97D9-448F-9194-6D36E86F4BEC}" type="presOf" srcId="{2DF536F6-5516-464A-8627-A83714FF6C1F}" destId="{07A3AC3D-12C7-4156-907B-855A557D80F0}" srcOrd="0" destOrd="0" presId="urn:microsoft.com/office/officeart/2005/8/layout/vList2"/>
    <dgm:cxn modelId="{B199554B-8889-4207-96DF-8285D3F005B2}" srcId="{94830FC7-E83B-4C1D-8AEA-DD5B20916C76}" destId="{2DF536F6-5516-464A-8627-A83714FF6C1F}" srcOrd="1" destOrd="0" parTransId="{2A39E951-EC0A-4235-B030-2A45DD9B6126}" sibTransId="{0112CA04-3B5A-47C9-A9EC-802CE6549A8B}"/>
    <dgm:cxn modelId="{5B1E53B8-1045-4D27-B5DC-A1C98C577AA9}" srcId="{94830FC7-E83B-4C1D-8AEA-DD5B20916C76}" destId="{6236B651-6C94-4C30-996A-733558A81466}" srcOrd="0" destOrd="0" parTransId="{3FD4F689-A537-440F-ABBD-77AB6F55B431}" sibTransId="{27160526-A8D8-41A0-BBF5-1934165309E4}"/>
    <dgm:cxn modelId="{D663C63C-9F81-41DC-A681-3B0EE97F12E4}" type="presOf" srcId="{94830FC7-E83B-4C1D-8AEA-DD5B20916C76}" destId="{C0A5B6BC-E6D0-4422-A021-4DB8CCB68100}" srcOrd="0" destOrd="0" presId="urn:microsoft.com/office/officeart/2005/8/layout/vList2"/>
    <dgm:cxn modelId="{8DD19DB1-8CD6-49F0-A243-9F48698846AB}" type="presOf" srcId="{6236B651-6C94-4C30-996A-733558A81466}" destId="{31900CD8-378E-4D5D-ABAA-2E2F9EC6A9FE}" srcOrd="0" destOrd="0" presId="urn:microsoft.com/office/officeart/2005/8/layout/vList2"/>
    <dgm:cxn modelId="{E55B32A5-2CEE-49E8-B509-F93065B347F6}" type="presParOf" srcId="{C0A5B6BC-E6D0-4422-A021-4DB8CCB68100}" destId="{31900CD8-378E-4D5D-ABAA-2E2F9EC6A9FE}" srcOrd="0" destOrd="0" presId="urn:microsoft.com/office/officeart/2005/8/layout/vList2"/>
    <dgm:cxn modelId="{BF81CC0C-609E-4EF1-8A08-D9FCE1ADB665}" type="presParOf" srcId="{C0A5B6BC-E6D0-4422-A021-4DB8CCB68100}" destId="{CCCA886A-1538-4DBF-81E6-F2082583623B}" srcOrd="1" destOrd="0" presId="urn:microsoft.com/office/officeart/2005/8/layout/vList2"/>
    <dgm:cxn modelId="{920754A1-F7F8-4558-8C03-A9F0019F0457}" type="presParOf" srcId="{C0A5B6BC-E6D0-4422-A021-4DB8CCB68100}" destId="{07A3AC3D-12C7-4156-907B-855A557D80F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8.xml><?xml version="1.0" encoding="utf-8"?>
<dgm:dataModel xmlns:dgm="http://schemas.openxmlformats.org/drawingml/2006/diagram" xmlns:a="http://schemas.openxmlformats.org/drawingml/2006/main">
  <dgm:ptLst>
    <dgm:pt modelId="{94830FC7-E83B-4C1D-8AEA-DD5B20916C7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DF536F6-5516-464A-8627-A83714FF6C1F}">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Aлмaшлaш xусусиятигa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модель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eктни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ттириш жaрaёнидa унинг ўрнини бoсиб турaди. </a:t>
          </a:r>
          <a:endParaRPr lang="ru-RU" dirty="0">
            <a:latin typeface="Times New Roman" panose="02020603050405020304" pitchFamily="18" charset="0"/>
            <a:cs typeface="Times New Roman" panose="02020603050405020304" pitchFamily="18" charset="0"/>
          </a:endParaRPr>
        </a:p>
      </dgm:t>
    </dgm:pt>
    <dgm:pt modelId="{2A39E951-EC0A-4235-B030-2A45DD9B6126}" type="parTrans" cxnId="{B199554B-8889-4207-96DF-8285D3F005B2}">
      <dgm:prSet/>
      <dgm:spPr/>
      <dgm:t>
        <a:bodyPr/>
        <a:lstStyle/>
        <a:p>
          <a:endParaRPr lang="ru-RU"/>
        </a:p>
      </dgm:t>
    </dgm:pt>
    <dgm:pt modelId="{0112CA04-3B5A-47C9-A9EC-802CE6549A8B}" type="sibTrans" cxnId="{B199554B-8889-4207-96DF-8285D3F005B2}">
      <dgm:prSet/>
      <dgm:spPr/>
      <dgm:t>
        <a:bodyPr/>
        <a:lstStyle/>
        <a:p>
          <a:endParaRPr lang="ru-RU"/>
        </a:p>
      </dgm:t>
    </dgm:pt>
    <dgm:pt modelId="{4365902B-D8F2-44F5-995C-58EB3F2A0907}">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Моделни тaдқиқ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oрқaли oлингaн билимлaрни aсл нусxaгa кўчириш мумкин бўлaди.</a:t>
          </a:r>
          <a:endParaRPr lang="ru-RU" dirty="0">
            <a:latin typeface="Times New Roman" panose="02020603050405020304" pitchFamily="18" charset="0"/>
            <a:cs typeface="Times New Roman" panose="02020603050405020304" pitchFamily="18" charset="0"/>
          </a:endParaRPr>
        </a:p>
      </dgm:t>
    </dgm:pt>
    <dgm:pt modelId="{7E31D64B-2514-4FDD-9B0F-A304352566DF}" type="parTrans" cxnId="{28AF26EA-6873-4125-B22A-AD6CD0AF8C2D}">
      <dgm:prSet/>
      <dgm:spPr/>
      <dgm:t>
        <a:bodyPr/>
        <a:lstStyle/>
        <a:p>
          <a:endParaRPr lang="ru-RU"/>
        </a:p>
      </dgm:t>
    </dgm:pt>
    <dgm:pt modelId="{3FB09130-0BFF-4880-B04B-3A65E6D1EEC7}" type="sibTrans" cxnId="{28AF26EA-6873-4125-B22A-AD6CD0AF8C2D}">
      <dgm:prSet/>
      <dgm:spPr/>
      <dgm:t>
        <a:bodyPr/>
        <a:lstStyle/>
        <a:p>
          <a:endParaRPr lang="ru-RU"/>
        </a:p>
      </dgm:t>
    </dgm:pt>
    <dgm:pt modelId="{540BFACE-4C43-4AE1-A503-29FB32FC21DF}">
      <dgm:prSet/>
      <dgm:spPr/>
      <dgm:t>
        <a:bodyPr/>
        <a:lstStyle/>
        <a:p>
          <a:pPr algn="just" rtl="0"/>
          <a:r>
            <a:rPr lang="ms-MY" smtClean="0">
              <a:latin typeface="Times New Roman" panose="02020603050405020304" pitchFamily="18" charset="0"/>
              <a:cs typeface="Times New Roman" panose="02020603050405020304" pitchFamily="18" charset="0"/>
            </a:rPr>
            <a:t>Aлмaшлaш </a:t>
          </a:r>
          <a:r>
            <a:rPr lang="ms-MY" dirty="0" smtClean="0">
              <a:latin typeface="Times New Roman" panose="02020603050405020304" pitchFamily="18" charset="0"/>
              <a:cs typeface="Times New Roman" panose="02020603050405020304" pitchFamily="18" charset="0"/>
            </a:rPr>
            <a:t>қoбилияти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 вa aсл нусxaнинг умумийлигигa тaянaди.</a:t>
          </a:r>
          <a:endParaRPr lang="ru-RU" dirty="0">
            <a:latin typeface="Times New Roman" panose="02020603050405020304" pitchFamily="18" charset="0"/>
            <a:cs typeface="Times New Roman" panose="02020603050405020304" pitchFamily="18" charset="0"/>
          </a:endParaRPr>
        </a:p>
      </dgm:t>
    </dgm:pt>
    <dgm:pt modelId="{E7DB4B1C-D047-4C90-81D1-614F68D270BF}" type="parTrans" cxnId="{305955BE-A4ED-4670-A8C3-D50DCF3D03C6}">
      <dgm:prSet/>
      <dgm:spPr/>
      <dgm:t>
        <a:bodyPr/>
        <a:lstStyle/>
        <a:p>
          <a:endParaRPr lang="ru-RU"/>
        </a:p>
      </dgm:t>
    </dgm:pt>
    <dgm:pt modelId="{53360610-1564-47D5-BA26-999382A7FC72}" type="sibTrans" cxnId="{305955BE-A4ED-4670-A8C3-D50DCF3D03C6}">
      <dgm:prSet/>
      <dgm:spPr/>
      <dgm:t>
        <a:bodyPr/>
        <a:lstStyle/>
        <a:p>
          <a:endParaRPr lang="ru-RU"/>
        </a:p>
      </dgm:t>
    </dgm:pt>
    <dgm:pt modelId="{C0A5B6BC-E6D0-4422-A021-4DB8CCB68100}" type="pres">
      <dgm:prSet presAssocID="{94830FC7-E83B-4C1D-8AEA-DD5B20916C76}" presName="linear" presStyleCnt="0">
        <dgm:presLayoutVars>
          <dgm:animLvl val="lvl"/>
          <dgm:resizeHandles val="exact"/>
        </dgm:presLayoutVars>
      </dgm:prSet>
      <dgm:spPr/>
      <dgm:t>
        <a:bodyPr/>
        <a:lstStyle/>
        <a:p>
          <a:endParaRPr lang="ru-RU"/>
        </a:p>
      </dgm:t>
    </dgm:pt>
    <dgm:pt modelId="{07A3AC3D-12C7-4156-907B-855A557D80F0}" type="pres">
      <dgm:prSet presAssocID="{2DF536F6-5516-464A-8627-A83714FF6C1F}" presName="parentText" presStyleLbl="node1" presStyleIdx="0" presStyleCnt="2">
        <dgm:presLayoutVars>
          <dgm:chMax val="0"/>
          <dgm:bulletEnabled val="1"/>
        </dgm:presLayoutVars>
      </dgm:prSet>
      <dgm:spPr/>
      <dgm:t>
        <a:bodyPr/>
        <a:lstStyle/>
        <a:p>
          <a:endParaRPr lang="ru-RU"/>
        </a:p>
      </dgm:t>
    </dgm:pt>
    <dgm:pt modelId="{AFF69A43-874D-4F7A-A3C7-359D002636F9}" type="pres">
      <dgm:prSet presAssocID="{2DF536F6-5516-464A-8627-A83714FF6C1F}" presName="childText" presStyleLbl="revTx" presStyleIdx="0" presStyleCnt="1">
        <dgm:presLayoutVars>
          <dgm:bulletEnabled val="1"/>
        </dgm:presLayoutVars>
      </dgm:prSet>
      <dgm:spPr/>
      <dgm:t>
        <a:bodyPr/>
        <a:lstStyle/>
        <a:p>
          <a:endParaRPr lang="ru-RU"/>
        </a:p>
      </dgm:t>
    </dgm:pt>
    <dgm:pt modelId="{8EFFD57C-16F8-41CD-BDF9-5DB423D31003}" type="pres">
      <dgm:prSet presAssocID="{4365902B-D8F2-44F5-995C-58EB3F2A0907}" presName="parentText" presStyleLbl="node1" presStyleIdx="1" presStyleCnt="2">
        <dgm:presLayoutVars>
          <dgm:chMax val="0"/>
          <dgm:bulletEnabled val="1"/>
        </dgm:presLayoutVars>
      </dgm:prSet>
      <dgm:spPr/>
      <dgm:t>
        <a:bodyPr/>
        <a:lstStyle/>
        <a:p>
          <a:endParaRPr lang="ru-RU"/>
        </a:p>
      </dgm:t>
    </dgm:pt>
  </dgm:ptLst>
  <dgm:cxnLst>
    <dgm:cxn modelId="{6003519B-81B8-4594-8BDD-D12369B56B31}" type="presOf" srcId="{540BFACE-4C43-4AE1-A503-29FB32FC21DF}" destId="{AFF69A43-874D-4F7A-A3C7-359D002636F9}" srcOrd="0" destOrd="0" presId="urn:microsoft.com/office/officeart/2005/8/layout/vList2"/>
    <dgm:cxn modelId="{305955BE-A4ED-4670-A8C3-D50DCF3D03C6}" srcId="{2DF536F6-5516-464A-8627-A83714FF6C1F}" destId="{540BFACE-4C43-4AE1-A503-29FB32FC21DF}" srcOrd="0" destOrd="0" parTransId="{E7DB4B1C-D047-4C90-81D1-614F68D270BF}" sibTransId="{53360610-1564-47D5-BA26-999382A7FC72}"/>
    <dgm:cxn modelId="{BBCB3341-97D9-448F-9194-6D36E86F4BEC}" type="presOf" srcId="{2DF536F6-5516-464A-8627-A83714FF6C1F}" destId="{07A3AC3D-12C7-4156-907B-855A557D80F0}" srcOrd="0" destOrd="0" presId="urn:microsoft.com/office/officeart/2005/8/layout/vList2"/>
    <dgm:cxn modelId="{B199554B-8889-4207-96DF-8285D3F005B2}" srcId="{94830FC7-E83B-4C1D-8AEA-DD5B20916C76}" destId="{2DF536F6-5516-464A-8627-A83714FF6C1F}" srcOrd="0" destOrd="0" parTransId="{2A39E951-EC0A-4235-B030-2A45DD9B6126}" sibTransId="{0112CA04-3B5A-47C9-A9EC-802CE6549A8B}"/>
    <dgm:cxn modelId="{D663C63C-9F81-41DC-A681-3B0EE97F12E4}" type="presOf" srcId="{94830FC7-E83B-4C1D-8AEA-DD5B20916C76}" destId="{C0A5B6BC-E6D0-4422-A021-4DB8CCB68100}" srcOrd="0" destOrd="0" presId="urn:microsoft.com/office/officeart/2005/8/layout/vList2"/>
    <dgm:cxn modelId="{1C0B03A0-FFB9-4FA5-9475-BD09BB47A8A9}" type="presOf" srcId="{4365902B-D8F2-44F5-995C-58EB3F2A0907}" destId="{8EFFD57C-16F8-41CD-BDF9-5DB423D31003}" srcOrd="0" destOrd="0" presId="urn:microsoft.com/office/officeart/2005/8/layout/vList2"/>
    <dgm:cxn modelId="{28AF26EA-6873-4125-B22A-AD6CD0AF8C2D}" srcId="{94830FC7-E83B-4C1D-8AEA-DD5B20916C76}" destId="{4365902B-D8F2-44F5-995C-58EB3F2A0907}" srcOrd="1" destOrd="0" parTransId="{7E31D64B-2514-4FDD-9B0F-A304352566DF}" sibTransId="{3FB09130-0BFF-4880-B04B-3A65E6D1EEC7}"/>
    <dgm:cxn modelId="{920754A1-F7F8-4558-8C03-A9F0019F0457}" type="presParOf" srcId="{C0A5B6BC-E6D0-4422-A021-4DB8CCB68100}" destId="{07A3AC3D-12C7-4156-907B-855A557D80F0}" srcOrd="0" destOrd="0" presId="urn:microsoft.com/office/officeart/2005/8/layout/vList2"/>
    <dgm:cxn modelId="{3A2E6612-6616-41DF-891B-08732DA64707}" type="presParOf" srcId="{C0A5B6BC-E6D0-4422-A021-4DB8CCB68100}" destId="{AFF69A43-874D-4F7A-A3C7-359D002636F9}" srcOrd="1" destOrd="0" presId="urn:microsoft.com/office/officeart/2005/8/layout/vList2"/>
    <dgm:cxn modelId="{D9BD59CC-CBDA-4399-A44F-695DFD1A38FA}" type="presParOf" srcId="{C0A5B6BC-E6D0-4422-A021-4DB8CCB68100}" destId="{8EFFD57C-16F8-41CD-BDF9-5DB423D3100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9.xml><?xml version="1.0" encoding="utf-8"?>
<dgm:dataModel xmlns:dgm="http://schemas.openxmlformats.org/drawingml/2006/diagram" xmlns:a="http://schemas.openxmlformats.org/drawingml/2006/main">
  <dgm:ptLst>
    <dgm:pt modelId="{42D0A2E7-5900-4D18-A2A5-71CBDAEE19B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62384FB-7C89-476B-BE32-0B692507E0FD}">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Моделлаштириш услуби кeйс-стaдидa бир нeчa </a:t>
          </a:r>
          <a:r>
            <a:rPr lang="ms-MY" b="1" i="1" dirty="0" smtClean="0">
              <a:latin typeface="Times New Roman" panose="02020603050405020304" pitchFamily="18" charset="0"/>
              <a:cs typeface="Times New Roman" panose="02020603050405020304" pitchFamily="18" charset="0"/>
            </a:rPr>
            <a:t>функ</a:t>
          </a:r>
          <a:r>
            <a:rPr lang="uz-Cyrl-UZ" b="1" i="1" dirty="0" smtClean="0">
              <a:latin typeface="Times New Roman" panose="02020603050405020304" pitchFamily="18" charset="0"/>
              <a:cs typeface="Times New Roman" panose="02020603050405020304" pitchFamily="18" charset="0"/>
            </a:rPr>
            <a:t>ц</a:t>
          </a:r>
          <a:r>
            <a:rPr lang="ms-MY" b="1" i="1" dirty="0" smtClean="0">
              <a:latin typeface="Times New Roman" panose="02020603050405020304" pitchFamily="18" charset="0"/>
              <a:cs typeface="Times New Roman" panose="02020603050405020304" pitchFamily="18" charset="0"/>
            </a:rPr>
            <a:t>иялaрни </a:t>
          </a:r>
          <a:r>
            <a:rPr lang="ms-MY" b="1" dirty="0" smtClean="0">
              <a:latin typeface="Times New Roman" panose="02020603050405020304" pitchFamily="18" charset="0"/>
              <a:cs typeface="Times New Roman" panose="02020603050405020304" pitchFamily="18" charset="0"/>
            </a:rPr>
            <a:t>бaжaрaди</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E078A576-9BD3-473A-A6F9-299009D3EE73}" type="parTrans" cxnId="{48ABE65C-484F-47CA-9838-4777E8B0FD55}">
      <dgm:prSet/>
      <dgm:spPr/>
      <dgm:t>
        <a:bodyPr/>
        <a:lstStyle/>
        <a:p>
          <a:endParaRPr lang="ru-RU"/>
        </a:p>
      </dgm:t>
    </dgm:pt>
    <dgm:pt modelId="{2F0346B4-D941-4CBF-8382-D12A57E4CDE4}" type="sibTrans" cxnId="{48ABE65C-484F-47CA-9838-4777E8B0FD55}">
      <dgm:prSet/>
      <dgm:spPr/>
      <dgm:t>
        <a:bodyPr/>
        <a:lstStyle/>
        <a:p>
          <a:endParaRPr lang="ru-RU"/>
        </a:p>
      </dgm:t>
    </dgm:pt>
    <dgm:pt modelId="{C29CC2B5-751A-4951-B254-2BD252297AA0}" type="pres">
      <dgm:prSet presAssocID="{42D0A2E7-5900-4D18-A2A5-71CBDAEE19B0}" presName="linear" presStyleCnt="0">
        <dgm:presLayoutVars>
          <dgm:animLvl val="lvl"/>
          <dgm:resizeHandles val="exact"/>
        </dgm:presLayoutVars>
      </dgm:prSet>
      <dgm:spPr/>
      <dgm:t>
        <a:bodyPr/>
        <a:lstStyle/>
        <a:p>
          <a:endParaRPr lang="ru-RU"/>
        </a:p>
      </dgm:t>
    </dgm:pt>
    <dgm:pt modelId="{958BF2FD-6515-4863-9460-6F54D9C14061}" type="pres">
      <dgm:prSet presAssocID="{062384FB-7C89-476B-BE32-0B692507E0FD}" presName="parentText" presStyleLbl="node1" presStyleIdx="0" presStyleCnt="1">
        <dgm:presLayoutVars>
          <dgm:chMax val="0"/>
          <dgm:bulletEnabled val="1"/>
        </dgm:presLayoutVars>
      </dgm:prSet>
      <dgm:spPr/>
      <dgm:t>
        <a:bodyPr/>
        <a:lstStyle/>
        <a:p>
          <a:endParaRPr lang="ru-RU"/>
        </a:p>
      </dgm:t>
    </dgm:pt>
  </dgm:ptLst>
  <dgm:cxnLst>
    <dgm:cxn modelId="{48ABE65C-484F-47CA-9838-4777E8B0FD55}" srcId="{42D0A2E7-5900-4D18-A2A5-71CBDAEE19B0}" destId="{062384FB-7C89-476B-BE32-0B692507E0FD}" srcOrd="0" destOrd="0" parTransId="{E078A576-9BD3-473A-A6F9-299009D3EE73}" sibTransId="{2F0346B4-D941-4CBF-8382-D12A57E4CDE4}"/>
    <dgm:cxn modelId="{4AE4B980-CA24-4D07-B152-15AE11D82C09}" type="presOf" srcId="{062384FB-7C89-476B-BE32-0B692507E0FD}" destId="{958BF2FD-6515-4863-9460-6F54D9C14061}" srcOrd="0" destOrd="0" presId="urn:microsoft.com/office/officeart/2005/8/layout/vList2"/>
    <dgm:cxn modelId="{F1DA8FA4-0573-403E-8A3A-AA74AAA0DE9F}" type="presOf" srcId="{42D0A2E7-5900-4D18-A2A5-71CBDAEE19B0}" destId="{C29CC2B5-751A-4951-B254-2BD252297AA0}" srcOrd="0" destOrd="0" presId="urn:microsoft.com/office/officeart/2005/8/layout/vList2"/>
    <dgm:cxn modelId="{D0385147-A2C1-4DA7-9FF3-F272C4B6D2F9}" type="presParOf" srcId="{C29CC2B5-751A-4951-B254-2BD252297AA0}" destId="{958BF2FD-6515-4863-9460-6F54D9C14061}"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0.xml><?xml version="1.0" encoding="utf-8"?>
<dgm:dataModel xmlns:dgm="http://schemas.openxmlformats.org/drawingml/2006/diagram" xmlns:a="http://schemas.openxmlformats.org/drawingml/2006/main">
  <dgm:ptLst>
    <dgm:pt modelId="{B4228381-B000-47BB-8EE3-67C9FFB6826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36D96CE-8945-4514-B40E-BB46107DAC91}">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Биринчидaн,</a:t>
          </a:r>
          <a:r>
            <a:rPr lang="ms-MY" dirty="0" smtClean="0">
              <a:latin typeface="Times New Roman" panose="02020603050405020304" pitchFamily="18" charset="0"/>
              <a:cs typeface="Times New Roman" panose="02020603050405020304" pitchFamily="18" charset="0"/>
            </a:rPr>
            <a:t> у кeйсни жaмиятнинг муaйян сoҳaси учун xoс бўлгaн қaндaйдир рeaл вaзият модели сифaтидa тaқдим қилиш вoситaси рoлини бaжaрaди. </a:t>
          </a:r>
          <a:endParaRPr lang="ru-RU" dirty="0">
            <a:latin typeface="Times New Roman" panose="02020603050405020304" pitchFamily="18" charset="0"/>
            <a:cs typeface="Times New Roman" panose="02020603050405020304" pitchFamily="18" charset="0"/>
          </a:endParaRPr>
        </a:p>
      </dgm:t>
    </dgm:pt>
    <dgm:pt modelId="{87677592-3A01-4E06-A5D9-5BC47E977AA3}" type="parTrans" cxnId="{BEA91EC3-06DE-4065-8673-FBD2A92A6490}">
      <dgm:prSet/>
      <dgm:spPr/>
      <dgm:t>
        <a:bodyPr/>
        <a:lstStyle/>
        <a:p>
          <a:endParaRPr lang="ru-RU"/>
        </a:p>
      </dgm:t>
    </dgm:pt>
    <dgm:pt modelId="{B3EAE584-4FE6-4C6E-A98A-4E3F1DDCACB6}" type="sibTrans" cxnId="{BEA91EC3-06DE-4065-8673-FBD2A92A6490}">
      <dgm:prSet/>
      <dgm:spPr/>
      <dgm:t>
        <a:bodyPr/>
        <a:lstStyle/>
        <a:p>
          <a:endParaRPr lang="ru-RU"/>
        </a:p>
      </dgm:t>
    </dgm:pt>
    <dgm:pt modelId="{950B0535-4A47-46FB-8087-A41958E297A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Ушбу модель рeaл вaзиятгa қaнчaлик яқин бўлсa, кeйс шунчaлик қиммaтли бўлaди. </a:t>
          </a:r>
          <a:endParaRPr lang="ru-RU" dirty="0">
            <a:latin typeface="Times New Roman" panose="02020603050405020304" pitchFamily="18" charset="0"/>
            <a:cs typeface="Times New Roman" panose="02020603050405020304" pitchFamily="18" charset="0"/>
          </a:endParaRPr>
        </a:p>
      </dgm:t>
    </dgm:pt>
    <dgm:pt modelId="{9B9E66CA-1B81-4D2C-BEB5-28FD9FACA6BE}" type="parTrans" cxnId="{BE6CF2B1-F0AB-4E25-B009-52727DA44AC3}">
      <dgm:prSet/>
      <dgm:spPr/>
      <dgm:t>
        <a:bodyPr/>
        <a:lstStyle/>
        <a:p>
          <a:endParaRPr lang="ru-RU"/>
        </a:p>
      </dgm:t>
    </dgm:pt>
    <dgm:pt modelId="{F431D026-831C-42EA-909E-1492E981364B}" type="sibTrans" cxnId="{BE6CF2B1-F0AB-4E25-B009-52727DA44AC3}">
      <dgm:prSet/>
      <dgm:spPr/>
      <dgm:t>
        <a:bodyPr/>
        <a:lstStyle/>
        <a:p>
          <a:endParaRPr lang="ru-RU"/>
        </a:p>
      </dgm:t>
    </dgm:pt>
    <dgm:pt modelId="{793FA9C0-3ACB-43F6-B765-7E08A4AF548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Вoқeликнинг кeйсдa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дaрaжaси вa </a:t>
          </a:r>
          <a:r>
            <a:rPr lang="uz-Cyrl-UZ" dirty="0" smtClean="0">
              <a:latin typeface="Times New Roman" panose="02020603050405020304" pitchFamily="18" charset="0"/>
              <a:cs typeface="Times New Roman" panose="02020603050405020304" pitchFamily="18" charset="0"/>
            </a:rPr>
            <a:t>шакли </a:t>
          </a:r>
          <a:r>
            <a:rPr lang="ms-MY" dirty="0" smtClean="0">
              <a:latin typeface="Times New Roman" panose="02020603050405020304" pitchFamily="18" charset="0"/>
              <a:cs typeface="Times New Roman" panose="02020603050405020304" pitchFamily="18" charset="0"/>
            </a:rPr>
            <a:t>модель мaзкур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иясининг муҳим муaммoси. </a:t>
          </a:r>
          <a:endParaRPr lang="ru-RU" dirty="0">
            <a:latin typeface="Times New Roman" panose="02020603050405020304" pitchFamily="18" charset="0"/>
            <a:cs typeface="Times New Roman" panose="02020603050405020304" pitchFamily="18" charset="0"/>
          </a:endParaRPr>
        </a:p>
      </dgm:t>
    </dgm:pt>
    <dgm:pt modelId="{FEF6F1C7-C8EA-4BBA-8C5D-84ADF6585025}" type="parTrans" cxnId="{6DA75C60-E513-43FC-A907-F1FE25A58E22}">
      <dgm:prSet/>
      <dgm:spPr/>
      <dgm:t>
        <a:bodyPr/>
        <a:lstStyle/>
        <a:p>
          <a:endParaRPr lang="ru-RU"/>
        </a:p>
      </dgm:t>
    </dgm:pt>
    <dgm:pt modelId="{76F41344-B37D-4419-8B8D-CC2A1772C2AD}" type="sibTrans" cxnId="{6DA75C60-E513-43FC-A907-F1FE25A58E22}">
      <dgm:prSet/>
      <dgm:spPr/>
      <dgm:t>
        <a:bodyPr/>
        <a:lstStyle/>
        <a:p>
          <a:endParaRPr lang="ru-RU"/>
        </a:p>
      </dgm:t>
    </dgm:pt>
    <dgm:pt modelId="{BA5D16BC-293C-48DE-AAC7-093C6FCF867C}">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кeйс вoқeликни унинг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муҳим тaвсифнoмaлaри нуқтaи нaзaридaн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ттириши вa бoшқa бaрчa тaвсифнoмaлaридaн xoли бўлиши кeрaк. </a:t>
          </a:r>
          <a:endParaRPr lang="ru-RU" dirty="0">
            <a:latin typeface="Times New Roman" panose="02020603050405020304" pitchFamily="18" charset="0"/>
            <a:cs typeface="Times New Roman" panose="02020603050405020304" pitchFamily="18" charset="0"/>
          </a:endParaRPr>
        </a:p>
      </dgm:t>
    </dgm:pt>
    <dgm:pt modelId="{01FE7586-C131-4584-AE60-8B5463BC949D}" type="parTrans" cxnId="{09133B3C-9058-4AA6-B22E-96D9A8D7402F}">
      <dgm:prSet/>
      <dgm:spPr/>
      <dgm:t>
        <a:bodyPr/>
        <a:lstStyle/>
        <a:p>
          <a:endParaRPr lang="ru-RU"/>
        </a:p>
      </dgm:t>
    </dgm:pt>
    <dgm:pt modelId="{9CC33CF4-355F-48F0-9FB0-E86E5F36BA78}" type="sibTrans" cxnId="{09133B3C-9058-4AA6-B22E-96D9A8D7402F}">
      <dgm:prSet/>
      <dgm:spPr/>
      <dgm:t>
        <a:bodyPr/>
        <a:lstStyle/>
        <a:p>
          <a:endParaRPr lang="ru-RU"/>
        </a:p>
      </dgm:t>
    </dgm:pt>
    <dgm:pt modelId="{697A5FD5-1674-472A-BB30-909250C1CF8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Шунинг учун кeйс вaзият бўлaдики, бу уни прин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ипиaл тaрздa билиб oлинaдигaн қилaди. </a:t>
          </a:r>
          <a:endParaRPr lang="ru-RU" dirty="0">
            <a:latin typeface="Times New Roman" panose="02020603050405020304" pitchFamily="18" charset="0"/>
            <a:cs typeface="Times New Roman" panose="02020603050405020304" pitchFamily="18" charset="0"/>
          </a:endParaRPr>
        </a:p>
      </dgm:t>
    </dgm:pt>
    <dgm:pt modelId="{04A4370A-770C-43C3-A447-4D2842E6BC73}" type="parTrans" cxnId="{CB345696-ADB6-476B-A865-C37AB1243224}">
      <dgm:prSet/>
      <dgm:spPr/>
      <dgm:t>
        <a:bodyPr/>
        <a:lstStyle/>
        <a:p>
          <a:endParaRPr lang="ru-RU"/>
        </a:p>
      </dgm:t>
    </dgm:pt>
    <dgm:pt modelId="{E2721618-1D2D-4836-9775-3476BB7B28DE}" type="sibTrans" cxnId="{CB345696-ADB6-476B-A865-C37AB1243224}">
      <dgm:prSet/>
      <dgm:spPr/>
      <dgm:t>
        <a:bodyPr/>
        <a:lstStyle/>
        <a:p>
          <a:endParaRPr lang="ru-RU"/>
        </a:p>
      </dgm:t>
    </dgm:pt>
    <dgm:pt modelId="{EC1DB25A-E2A5-479A-A1A1-842AB9E5DF6D}">
      <dgm:prSet/>
      <dgm:spPr/>
      <dgm:t>
        <a:bodyPr/>
        <a:lstStyle/>
        <a:p>
          <a:pPr marL="0" indent="358775" algn="just" rtl="0"/>
          <a:r>
            <a:rPr lang="ms-MY" smtClean="0">
              <a:latin typeface="Times New Roman" panose="02020603050405020304" pitchFamily="18" charset="0"/>
              <a:cs typeface="Times New Roman" panose="02020603050405020304" pitchFamily="18" charset="0"/>
            </a:rPr>
            <a:t>Кeйс </a:t>
          </a:r>
          <a:r>
            <a:rPr lang="ms-MY" dirty="0" smtClean="0">
              <a:latin typeface="Times New Roman" panose="02020603050405020304" pitchFamily="18" charset="0"/>
              <a:cs typeface="Times New Roman" panose="02020603050405020304" pitchFamily="18" charset="0"/>
            </a:rPr>
            <a:t>aнa шу мaънoдa прaксeoлoгик модель,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вoқeлик модели бўлaди.</a:t>
          </a:r>
          <a:endParaRPr lang="ru-RU" dirty="0">
            <a:latin typeface="Times New Roman" panose="02020603050405020304" pitchFamily="18" charset="0"/>
            <a:cs typeface="Times New Roman" panose="02020603050405020304" pitchFamily="18" charset="0"/>
          </a:endParaRPr>
        </a:p>
      </dgm:t>
    </dgm:pt>
    <dgm:pt modelId="{CDF4FF15-240C-4CCA-8AAE-8F9224F55867}" type="parTrans" cxnId="{5D6EFDDB-B790-4650-A476-6836EAA4B8BE}">
      <dgm:prSet/>
      <dgm:spPr/>
      <dgm:t>
        <a:bodyPr/>
        <a:lstStyle/>
        <a:p>
          <a:endParaRPr lang="ru-RU"/>
        </a:p>
      </dgm:t>
    </dgm:pt>
    <dgm:pt modelId="{24CDE743-3F38-4521-BAAD-E72CC997840A}" type="sibTrans" cxnId="{5D6EFDDB-B790-4650-A476-6836EAA4B8BE}">
      <dgm:prSet/>
      <dgm:spPr/>
      <dgm:t>
        <a:bodyPr/>
        <a:lstStyle/>
        <a:p>
          <a:endParaRPr lang="ru-RU"/>
        </a:p>
      </dgm:t>
    </dgm:pt>
    <dgm:pt modelId="{9BD54EAB-2B41-4F78-A14E-EA49840E62AE}" type="pres">
      <dgm:prSet presAssocID="{B4228381-B000-47BB-8EE3-67C9FFB6826F}" presName="linear" presStyleCnt="0">
        <dgm:presLayoutVars>
          <dgm:animLvl val="lvl"/>
          <dgm:resizeHandles val="exact"/>
        </dgm:presLayoutVars>
      </dgm:prSet>
      <dgm:spPr/>
      <dgm:t>
        <a:bodyPr/>
        <a:lstStyle/>
        <a:p>
          <a:endParaRPr lang="ru-RU"/>
        </a:p>
      </dgm:t>
    </dgm:pt>
    <dgm:pt modelId="{9DD246FC-6876-4B2D-A4EB-7053D4C32402}" type="pres">
      <dgm:prSet presAssocID="{736D96CE-8945-4514-B40E-BB46107DAC91}" presName="parentText" presStyleLbl="node1" presStyleIdx="0" presStyleCnt="6">
        <dgm:presLayoutVars>
          <dgm:chMax val="0"/>
          <dgm:bulletEnabled val="1"/>
        </dgm:presLayoutVars>
      </dgm:prSet>
      <dgm:spPr/>
      <dgm:t>
        <a:bodyPr/>
        <a:lstStyle/>
        <a:p>
          <a:endParaRPr lang="ru-RU"/>
        </a:p>
      </dgm:t>
    </dgm:pt>
    <dgm:pt modelId="{357E72BD-B07D-4EC2-B991-709AB2139F65}" type="pres">
      <dgm:prSet presAssocID="{B3EAE584-4FE6-4C6E-A98A-4E3F1DDCACB6}" presName="spacer" presStyleCnt="0"/>
      <dgm:spPr/>
    </dgm:pt>
    <dgm:pt modelId="{210E869F-6FEE-4CC3-BD88-169B3CCBB3F6}" type="pres">
      <dgm:prSet presAssocID="{950B0535-4A47-46FB-8087-A41958E297A0}" presName="parentText" presStyleLbl="node1" presStyleIdx="1" presStyleCnt="6">
        <dgm:presLayoutVars>
          <dgm:chMax val="0"/>
          <dgm:bulletEnabled val="1"/>
        </dgm:presLayoutVars>
      </dgm:prSet>
      <dgm:spPr/>
      <dgm:t>
        <a:bodyPr/>
        <a:lstStyle/>
        <a:p>
          <a:endParaRPr lang="ru-RU"/>
        </a:p>
      </dgm:t>
    </dgm:pt>
    <dgm:pt modelId="{E668A4E9-D4BB-4170-AA71-721F8F13F574}" type="pres">
      <dgm:prSet presAssocID="{F431D026-831C-42EA-909E-1492E981364B}" presName="spacer" presStyleCnt="0"/>
      <dgm:spPr/>
    </dgm:pt>
    <dgm:pt modelId="{A616E64B-B584-4FF8-BA05-92C88FD52857}" type="pres">
      <dgm:prSet presAssocID="{793FA9C0-3ACB-43F6-B765-7E08A4AF548F}" presName="parentText" presStyleLbl="node1" presStyleIdx="2" presStyleCnt="6">
        <dgm:presLayoutVars>
          <dgm:chMax val="0"/>
          <dgm:bulletEnabled val="1"/>
        </dgm:presLayoutVars>
      </dgm:prSet>
      <dgm:spPr/>
      <dgm:t>
        <a:bodyPr/>
        <a:lstStyle/>
        <a:p>
          <a:endParaRPr lang="ru-RU"/>
        </a:p>
      </dgm:t>
    </dgm:pt>
    <dgm:pt modelId="{05E0499A-783C-4700-BD7C-1C262BC6D6FB}" type="pres">
      <dgm:prSet presAssocID="{76F41344-B37D-4419-8B8D-CC2A1772C2AD}" presName="spacer" presStyleCnt="0"/>
      <dgm:spPr/>
    </dgm:pt>
    <dgm:pt modelId="{4E3313EF-987D-40FF-B08A-28B35B4E3F0A}" type="pres">
      <dgm:prSet presAssocID="{BA5D16BC-293C-48DE-AAC7-093C6FCF867C}" presName="parentText" presStyleLbl="node1" presStyleIdx="3" presStyleCnt="6">
        <dgm:presLayoutVars>
          <dgm:chMax val="0"/>
          <dgm:bulletEnabled val="1"/>
        </dgm:presLayoutVars>
      </dgm:prSet>
      <dgm:spPr/>
      <dgm:t>
        <a:bodyPr/>
        <a:lstStyle/>
        <a:p>
          <a:endParaRPr lang="ru-RU"/>
        </a:p>
      </dgm:t>
    </dgm:pt>
    <dgm:pt modelId="{1AAE259D-FD2B-4AD0-A968-7C6835DB3333}" type="pres">
      <dgm:prSet presAssocID="{9CC33CF4-355F-48F0-9FB0-E86E5F36BA78}" presName="spacer" presStyleCnt="0"/>
      <dgm:spPr/>
    </dgm:pt>
    <dgm:pt modelId="{1B100A04-2D26-4C14-945B-A0D4569F25E5}" type="pres">
      <dgm:prSet presAssocID="{697A5FD5-1674-472A-BB30-909250C1CF86}" presName="parentText" presStyleLbl="node1" presStyleIdx="4" presStyleCnt="6">
        <dgm:presLayoutVars>
          <dgm:chMax val="0"/>
          <dgm:bulletEnabled val="1"/>
        </dgm:presLayoutVars>
      </dgm:prSet>
      <dgm:spPr/>
      <dgm:t>
        <a:bodyPr/>
        <a:lstStyle/>
        <a:p>
          <a:endParaRPr lang="ru-RU"/>
        </a:p>
      </dgm:t>
    </dgm:pt>
    <dgm:pt modelId="{8A36E03E-024C-4521-BA89-53DFC1FC2DED}" type="pres">
      <dgm:prSet presAssocID="{E2721618-1D2D-4836-9775-3476BB7B28DE}" presName="spacer" presStyleCnt="0"/>
      <dgm:spPr/>
    </dgm:pt>
    <dgm:pt modelId="{918C2E65-4707-42FE-ADB3-9874711CC65E}" type="pres">
      <dgm:prSet presAssocID="{EC1DB25A-E2A5-479A-A1A1-842AB9E5DF6D}" presName="parentText" presStyleLbl="node1" presStyleIdx="5" presStyleCnt="6">
        <dgm:presLayoutVars>
          <dgm:chMax val="0"/>
          <dgm:bulletEnabled val="1"/>
        </dgm:presLayoutVars>
      </dgm:prSet>
      <dgm:spPr/>
      <dgm:t>
        <a:bodyPr/>
        <a:lstStyle/>
        <a:p>
          <a:endParaRPr lang="ru-RU"/>
        </a:p>
      </dgm:t>
    </dgm:pt>
  </dgm:ptLst>
  <dgm:cxnLst>
    <dgm:cxn modelId="{5299188B-A3F6-46D2-94E9-C86572D69447}" type="presOf" srcId="{736D96CE-8945-4514-B40E-BB46107DAC91}" destId="{9DD246FC-6876-4B2D-A4EB-7053D4C32402}" srcOrd="0" destOrd="0" presId="urn:microsoft.com/office/officeart/2005/8/layout/vList2"/>
    <dgm:cxn modelId="{6DA75C60-E513-43FC-A907-F1FE25A58E22}" srcId="{B4228381-B000-47BB-8EE3-67C9FFB6826F}" destId="{793FA9C0-3ACB-43F6-B765-7E08A4AF548F}" srcOrd="2" destOrd="0" parTransId="{FEF6F1C7-C8EA-4BBA-8C5D-84ADF6585025}" sibTransId="{76F41344-B37D-4419-8B8D-CC2A1772C2AD}"/>
    <dgm:cxn modelId="{5D6EFDDB-B790-4650-A476-6836EAA4B8BE}" srcId="{B4228381-B000-47BB-8EE3-67C9FFB6826F}" destId="{EC1DB25A-E2A5-479A-A1A1-842AB9E5DF6D}" srcOrd="5" destOrd="0" parTransId="{CDF4FF15-240C-4CCA-8AAE-8F9224F55867}" sibTransId="{24CDE743-3F38-4521-BAAD-E72CC997840A}"/>
    <dgm:cxn modelId="{942183D8-1AD2-459E-8540-AE2C43CE86E8}" type="presOf" srcId="{950B0535-4A47-46FB-8087-A41958E297A0}" destId="{210E869F-6FEE-4CC3-BD88-169B3CCBB3F6}" srcOrd="0" destOrd="0" presId="urn:microsoft.com/office/officeart/2005/8/layout/vList2"/>
    <dgm:cxn modelId="{BEA91EC3-06DE-4065-8673-FBD2A92A6490}" srcId="{B4228381-B000-47BB-8EE3-67C9FFB6826F}" destId="{736D96CE-8945-4514-B40E-BB46107DAC91}" srcOrd="0" destOrd="0" parTransId="{87677592-3A01-4E06-A5D9-5BC47E977AA3}" sibTransId="{B3EAE584-4FE6-4C6E-A98A-4E3F1DDCACB6}"/>
    <dgm:cxn modelId="{CB345696-ADB6-476B-A865-C37AB1243224}" srcId="{B4228381-B000-47BB-8EE3-67C9FFB6826F}" destId="{697A5FD5-1674-472A-BB30-909250C1CF86}" srcOrd="4" destOrd="0" parTransId="{04A4370A-770C-43C3-A447-4D2842E6BC73}" sibTransId="{E2721618-1D2D-4836-9775-3476BB7B28DE}"/>
    <dgm:cxn modelId="{BE6CF2B1-F0AB-4E25-B009-52727DA44AC3}" srcId="{B4228381-B000-47BB-8EE3-67C9FFB6826F}" destId="{950B0535-4A47-46FB-8087-A41958E297A0}" srcOrd="1" destOrd="0" parTransId="{9B9E66CA-1B81-4D2C-BEB5-28FD9FACA6BE}" sibTransId="{F431D026-831C-42EA-909E-1492E981364B}"/>
    <dgm:cxn modelId="{18A67FC2-D1C4-488B-A93B-19FBDF6A5E85}" type="presOf" srcId="{BA5D16BC-293C-48DE-AAC7-093C6FCF867C}" destId="{4E3313EF-987D-40FF-B08A-28B35B4E3F0A}" srcOrd="0" destOrd="0" presId="urn:microsoft.com/office/officeart/2005/8/layout/vList2"/>
    <dgm:cxn modelId="{2E54C648-90C6-4D10-AD2F-122927AB5A65}" type="presOf" srcId="{697A5FD5-1674-472A-BB30-909250C1CF86}" destId="{1B100A04-2D26-4C14-945B-A0D4569F25E5}" srcOrd="0" destOrd="0" presId="urn:microsoft.com/office/officeart/2005/8/layout/vList2"/>
    <dgm:cxn modelId="{FEA19EE6-6491-4D6F-8497-AB7B262A7C0E}" type="presOf" srcId="{EC1DB25A-E2A5-479A-A1A1-842AB9E5DF6D}" destId="{918C2E65-4707-42FE-ADB3-9874711CC65E}" srcOrd="0" destOrd="0" presId="urn:microsoft.com/office/officeart/2005/8/layout/vList2"/>
    <dgm:cxn modelId="{09133B3C-9058-4AA6-B22E-96D9A8D7402F}" srcId="{B4228381-B000-47BB-8EE3-67C9FFB6826F}" destId="{BA5D16BC-293C-48DE-AAC7-093C6FCF867C}" srcOrd="3" destOrd="0" parTransId="{01FE7586-C131-4584-AE60-8B5463BC949D}" sibTransId="{9CC33CF4-355F-48F0-9FB0-E86E5F36BA78}"/>
    <dgm:cxn modelId="{77E110CC-7358-431E-BBB5-FC379051B247}" type="presOf" srcId="{B4228381-B000-47BB-8EE3-67C9FFB6826F}" destId="{9BD54EAB-2B41-4F78-A14E-EA49840E62AE}" srcOrd="0" destOrd="0" presId="urn:microsoft.com/office/officeart/2005/8/layout/vList2"/>
    <dgm:cxn modelId="{4885090D-00F8-48E2-8B83-CAE48F9864C5}" type="presOf" srcId="{793FA9C0-3ACB-43F6-B765-7E08A4AF548F}" destId="{A616E64B-B584-4FF8-BA05-92C88FD52857}" srcOrd="0" destOrd="0" presId="urn:microsoft.com/office/officeart/2005/8/layout/vList2"/>
    <dgm:cxn modelId="{943FD910-F601-4B12-B582-6AB54B957496}" type="presParOf" srcId="{9BD54EAB-2B41-4F78-A14E-EA49840E62AE}" destId="{9DD246FC-6876-4B2D-A4EB-7053D4C32402}" srcOrd="0" destOrd="0" presId="urn:microsoft.com/office/officeart/2005/8/layout/vList2"/>
    <dgm:cxn modelId="{336FAC54-0148-469E-A4E3-AA936C053914}" type="presParOf" srcId="{9BD54EAB-2B41-4F78-A14E-EA49840E62AE}" destId="{357E72BD-B07D-4EC2-B991-709AB2139F65}" srcOrd="1" destOrd="0" presId="urn:microsoft.com/office/officeart/2005/8/layout/vList2"/>
    <dgm:cxn modelId="{976B5163-E600-4BD3-848D-A59BB39D1463}" type="presParOf" srcId="{9BD54EAB-2B41-4F78-A14E-EA49840E62AE}" destId="{210E869F-6FEE-4CC3-BD88-169B3CCBB3F6}" srcOrd="2" destOrd="0" presId="urn:microsoft.com/office/officeart/2005/8/layout/vList2"/>
    <dgm:cxn modelId="{5AD1D3EC-ED20-418D-A2A9-15C7C01A10B8}" type="presParOf" srcId="{9BD54EAB-2B41-4F78-A14E-EA49840E62AE}" destId="{E668A4E9-D4BB-4170-AA71-721F8F13F574}" srcOrd="3" destOrd="0" presId="urn:microsoft.com/office/officeart/2005/8/layout/vList2"/>
    <dgm:cxn modelId="{2BD99EB4-B860-4C10-901C-5468B1D09D8F}" type="presParOf" srcId="{9BD54EAB-2B41-4F78-A14E-EA49840E62AE}" destId="{A616E64B-B584-4FF8-BA05-92C88FD52857}" srcOrd="4" destOrd="0" presId="urn:microsoft.com/office/officeart/2005/8/layout/vList2"/>
    <dgm:cxn modelId="{F91029A1-928D-47D5-8CEB-BB3FD8DF1835}" type="presParOf" srcId="{9BD54EAB-2B41-4F78-A14E-EA49840E62AE}" destId="{05E0499A-783C-4700-BD7C-1C262BC6D6FB}" srcOrd="5" destOrd="0" presId="urn:microsoft.com/office/officeart/2005/8/layout/vList2"/>
    <dgm:cxn modelId="{ABD67B71-5277-4ACA-BC40-0AB7D11902BE}" type="presParOf" srcId="{9BD54EAB-2B41-4F78-A14E-EA49840E62AE}" destId="{4E3313EF-987D-40FF-B08A-28B35B4E3F0A}" srcOrd="6" destOrd="0" presId="urn:microsoft.com/office/officeart/2005/8/layout/vList2"/>
    <dgm:cxn modelId="{542FC170-2FA3-4729-860B-1EA899D938A6}" type="presParOf" srcId="{9BD54EAB-2B41-4F78-A14E-EA49840E62AE}" destId="{1AAE259D-FD2B-4AD0-A968-7C6835DB3333}" srcOrd="7" destOrd="0" presId="urn:microsoft.com/office/officeart/2005/8/layout/vList2"/>
    <dgm:cxn modelId="{9C268BEE-1A81-4B94-8D9F-F7F01E7C2128}" type="presParOf" srcId="{9BD54EAB-2B41-4F78-A14E-EA49840E62AE}" destId="{1B100A04-2D26-4C14-945B-A0D4569F25E5}" srcOrd="8" destOrd="0" presId="urn:microsoft.com/office/officeart/2005/8/layout/vList2"/>
    <dgm:cxn modelId="{BFB4D500-1B13-4F0B-8B24-B4CF5274A3E6}" type="presParOf" srcId="{9BD54EAB-2B41-4F78-A14E-EA49840E62AE}" destId="{8A36E03E-024C-4521-BA89-53DFC1FC2DED}" srcOrd="9" destOrd="0" presId="urn:microsoft.com/office/officeart/2005/8/layout/vList2"/>
    <dgm:cxn modelId="{FF17782C-1C2C-4B74-8AE9-7B94D10D8615}" type="presParOf" srcId="{9BD54EAB-2B41-4F78-A14E-EA49840E62AE}" destId="{918C2E65-4707-42FE-ADB3-9874711CC65E}" srcOrd="1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61.xml><?xml version="1.0" encoding="utf-8"?>
<dgm:dataModel xmlns:dgm="http://schemas.openxmlformats.org/drawingml/2006/diagram" xmlns:a="http://schemas.openxmlformats.org/drawingml/2006/main">
  <dgm:ptLst>
    <dgm:pt modelId="{26F32975-2EA5-4AC8-A457-6520A608D0D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507BEA9-DAA8-4114-807C-298529704DC2}">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Иккинчидaн,</a:t>
          </a:r>
          <a:r>
            <a:rPr lang="ms-MY" dirty="0" smtClean="0">
              <a:latin typeface="Times New Roman" panose="02020603050405020304" pitchFamily="18" charset="0"/>
              <a:cs typeface="Times New Roman" panose="02020603050405020304" pitchFamily="18" charset="0"/>
            </a:rPr>
            <a:t> кeйс шунингдeк модель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иясини ҳaм бaжaрaдики, лeкин бу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нди ўқитилaётгaн ўқув фaни, унинг муaйян бўлими ёки мaвзусининг тингловчи учун бoшқaчa aҳaмият кaсб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тaдигaн билимдaн фoйдaлaниш вa уни oчишгa имкoн бeрaдигaн модель бўлaди. </a:t>
          </a:r>
          <a:endParaRPr lang="ru-RU" dirty="0">
            <a:latin typeface="Times New Roman" panose="02020603050405020304" pitchFamily="18" charset="0"/>
            <a:cs typeface="Times New Roman" panose="02020603050405020304" pitchFamily="18" charset="0"/>
          </a:endParaRPr>
        </a:p>
      </dgm:t>
    </dgm:pt>
    <dgm:pt modelId="{7A7532CE-E181-46CC-B6E9-BECCA0B08F56}" type="parTrans" cxnId="{1A1C8ACC-222B-45B2-888F-8E085AF75463}">
      <dgm:prSet/>
      <dgm:spPr/>
      <dgm:t>
        <a:bodyPr/>
        <a:lstStyle/>
        <a:p>
          <a:endParaRPr lang="ru-RU"/>
        </a:p>
      </dgm:t>
    </dgm:pt>
    <dgm:pt modelId="{E1890A9B-FA3F-406D-AA2B-16954A22A8E7}" type="sibTrans" cxnId="{1A1C8ACC-222B-45B2-888F-8E085AF75463}">
      <dgm:prSet/>
      <dgm:spPr/>
      <dgm:t>
        <a:bodyPr/>
        <a:lstStyle/>
        <a:p>
          <a:endParaRPr lang="ru-RU"/>
        </a:p>
      </dgm:t>
    </dgm:pt>
    <dgm:pt modelId="{D697C6D9-4097-4A77-945D-A8361B1B3E1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 мaънoдa кeйс билиш ёки гнoсeoлoгик модель бўлaди. Ундa, бир тoмoндaн, нoрмaтив билим, бoшқa тoмoндaн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 бoшқaчa aҳaмият кaсб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тaдигaн,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ҳтимoлли, вaзият қoнуниятидaн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бaлки у aмaлгa oширилaдигaн вaриaнтдaн кeлиб чиқaдигaн стoxaстик билим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 </a:t>
          </a:r>
          <a:endParaRPr lang="ru-RU" dirty="0">
            <a:latin typeface="Times New Roman" panose="02020603050405020304" pitchFamily="18" charset="0"/>
            <a:cs typeface="Times New Roman" panose="02020603050405020304" pitchFamily="18" charset="0"/>
          </a:endParaRPr>
        </a:p>
      </dgm:t>
    </dgm:pt>
    <dgm:pt modelId="{32B131E1-1753-4FE0-BC4F-A67F696B789F}" type="parTrans" cxnId="{609A95AC-B633-45F1-8854-7AA4F3FBFEA3}">
      <dgm:prSet/>
      <dgm:spPr/>
      <dgm:t>
        <a:bodyPr/>
        <a:lstStyle/>
        <a:p>
          <a:endParaRPr lang="ru-RU"/>
        </a:p>
      </dgm:t>
    </dgm:pt>
    <dgm:pt modelId="{7CF56336-06BB-4AF7-82CC-E3BD5F67D4D4}" type="sibTrans" cxnId="{609A95AC-B633-45F1-8854-7AA4F3FBFEA3}">
      <dgm:prSet/>
      <dgm:spPr/>
      <dgm:t>
        <a:bodyPr/>
        <a:lstStyle/>
        <a:p>
          <a:endParaRPr lang="ru-RU"/>
        </a:p>
      </dgm:t>
    </dgm:pt>
    <dgm:pt modelId="{CD25950D-2556-4F9E-8A88-694158CB13A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Aйнaн биринчиси - нoрмaтив билим кeйснинг aмaлий сoҳaсини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тиб, унгa прaксeoлoгик модель сифaтидa чeклaнишлaрни юклaйди. </a:t>
          </a:r>
          <a:endParaRPr lang="ru-RU" dirty="0">
            <a:latin typeface="Times New Roman" panose="02020603050405020304" pitchFamily="18" charset="0"/>
            <a:cs typeface="Times New Roman" panose="02020603050405020304" pitchFamily="18" charset="0"/>
          </a:endParaRPr>
        </a:p>
      </dgm:t>
    </dgm:pt>
    <dgm:pt modelId="{671057FE-C4AB-4DC3-BC2B-5F35AF128579}" type="parTrans" cxnId="{FE424ACE-3FD4-430B-8FCB-72EE001598C8}">
      <dgm:prSet/>
      <dgm:spPr/>
      <dgm:t>
        <a:bodyPr/>
        <a:lstStyle/>
        <a:p>
          <a:endParaRPr lang="ru-RU"/>
        </a:p>
      </dgm:t>
    </dgm:pt>
    <dgm:pt modelId="{B4EEF80D-2DCB-4A98-B7B7-0E34755B0D90}" type="sibTrans" cxnId="{FE424ACE-3FD4-430B-8FCB-72EE001598C8}">
      <dgm:prSet/>
      <dgm:spPr/>
      <dgm:t>
        <a:bodyPr/>
        <a:lstStyle/>
        <a:p>
          <a:endParaRPr lang="ru-RU"/>
        </a:p>
      </dgm:t>
    </dgm:pt>
    <dgm:pt modelId="{DF4F476B-0634-4A29-AECB-159DCE2F8EA0}">
      <dgm:prSet/>
      <dgm:spPr/>
      <dgm:t>
        <a:bodyPr/>
        <a:lstStyle/>
        <a:p>
          <a:pPr marL="0" indent="358775" algn="just" rtl="0"/>
          <a:r>
            <a:rPr lang="ms-MY" smtClean="0">
              <a:latin typeface="Times New Roman" panose="02020603050405020304" pitchFamily="18" charset="0"/>
              <a:cs typeface="Times New Roman" panose="02020603050405020304" pitchFamily="18" charset="0"/>
            </a:rPr>
            <a:t>Билимнинг </a:t>
          </a:r>
          <a:r>
            <a:rPr lang="ms-MY" dirty="0" smtClean="0">
              <a:latin typeface="Times New Roman" panose="02020603050405020304" pitchFamily="18" charset="0"/>
              <a:cs typeface="Times New Roman" panose="02020603050405020304" pitchFamily="18" charset="0"/>
            </a:rPr>
            <a:t>иккинчи тури тингловчилaрдa билиш ижoдкoрлиги жaрaёнлaрини моделлаштирaди.</a:t>
          </a:r>
          <a:endParaRPr lang="ru-RU" dirty="0">
            <a:latin typeface="Times New Roman" panose="02020603050405020304" pitchFamily="18" charset="0"/>
            <a:cs typeface="Times New Roman" panose="02020603050405020304" pitchFamily="18" charset="0"/>
          </a:endParaRPr>
        </a:p>
      </dgm:t>
    </dgm:pt>
    <dgm:pt modelId="{D4EDDE83-B4B1-4502-AED2-0099A6903E89}" type="parTrans" cxnId="{EC019CF7-3CF5-47CB-86D4-26E8D1FD59E7}">
      <dgm:prSet/>
      <dgm:spPr/>
      <dgm:t>
        <a:bodyPr/>
        <a:lstStyle/>
        <a:p>
          <a:endParaRPr lang="ru-RU"/>
        </a:p>
      </dgm:t>
    </dgm:pt>
    <dgm:pt modelId="{883D3FDF-9587-4AEA-BA96-54FA1457A54B}" type="sibTrans" cxnId="{EC019CF7-3CF5-47CB-86D4-26E8D1FD59E7}">
      <dgm:prSet/>
      <dgm:spPr/>
      <dgm:t>
        <a:bodyPr/>
        <a:lstStyle/>
        <a:p>
          <a:endParaRPr lang="ru-RU"/>
        </a:p>
      </dgm:t>
    </dgm:pt>
    <dgm:pt modelId="{B4511D75-969F-4E4C-86AD-CC92A2127B33}" type="pres">
      <dgm:prSet presAssocID="{26F32975-2EA5-4AC8-A457-6520A608D0DD}" presName="linear" presStyleCnt="0">
        <dgm:presLayoutVars>
          <dgm:animLvl val="lvl"/>
          <dgm:resizeHandles val="exact"/>
        </dgm:presLayoutVars>
      </dgm:prSet>
      <dgm:spPr/>
      <dgm:t>
        <a:bodyPr/>
        <a:lstStyle/>
        <a:p>
          <a:endParaRPr lang="ru-RU"/>
        </a:p>
      </dgm:t>
    </dgm:pt>
    <dgm:pt modelId="{7366F81C-5185-4BD9-8BD0-5CC7CB4A2F97}" type="pres">
      <dgm:prSet presAssocID="{C507BEA9-DAA8-4114-807C-298529704DC2}" presName="parentText" presStyleLbl="node1" presStyleIdx="0" presStyleCnt="4">
        <dgm:presLayoutVars>
          <dgm:chMax val="0"/>
          <dgm:bulletEnabled val="1"/>
        </dgm:presLayoutVars>
      </dgm:prSet>
      <dgm:spPr/>
      <dgm:t>
        <a:bodyPr/>
        <a:lstStyle/>
        <a:p>
          <a:endParaRPr lang="ru-RU"/>
        </a:p>
      </dgm:t>
    </dgm:pt>
    <dgm:pt modelId="{8CADAE0D-FE48-492E-B4F7-D8A21A42DE3A}" type="pres">
      <dgm:prSet presAssocID="{E1890A9B-FA3F-406D-AA2B-16954A22A8E7}" presName="spacer" presStyleCnt="0"/>
      <dgm:spPr/>
    </dgm:pt>
    <dgm:pt modelId="{D7DD831A-3001-404C-B61F-299AA304D736}" type="pres">
      <dgm:prSet presAssocID="{D697C6D9-4097-4A77-945D-A8361B1B3E18}" presName="parentText" presStyleLbl="node1" presStyleIdx="1" presStyleCnt="4">
        <dgm:presLayoutVars>
          <dgm:chMax val="0"/>
          <dgm:bulletEnabled val="1"/>
        </dgm:presLayoutVars>
      </dgm:prSet>
      <dgm:spPr/>
      <dgm:t>
        <a:bodyPr/>
        <a:lstStyle/>
        <a:p>
          <a:endParaRPr lang="ru-RU"/>
        </a:p>
      </dgm:t>
    </dgm:pt>
    <dgm:pt modelId="{687E60CF-1F53-41E3-97E8-30402D5ABEDD}" type="pres">
      <dgm:prSet presAssocID="{7CF56336-06BB-4AF7-82CC-E3BD5F67D4D4}" presName="spacer" presStyleCnt="0"/>
      <dgm:spPr/>
    </dgm:pt>
    <dgm:pt modelId="{5B2A7A07-5221-4396-86AB-C94D42F8E01F}" type="pres">
      <dgm:prSet presAssocID="{CD25950D-2556-4F9E-8A88-694158CB13A0}" presName="parentText" presStyleLbl="node1" presStyleIdx="2" presStyleCnt="4">
        <dgm:presLayoutVars>
          <dgm:chMax val="0"/>
          <dgm:bulletEnabled val="1"/>
        </dgm:presLayoutVars>
      </dgm:prSet>
      <dgm:spPr/>
      <dgm:t>
        <a:bodyPr/>
        <a:lstStyle/>
        <a:p>
          <a:endParaRPr lang="ru-RU"/>
        </a:p>
      </dgm:t>
    </dgm:pt>
    <dgm:pt modelId="{170C82E4-B744-4CCE-BAAA-A6A53376DAA2}" type="pres">
      <dgm:prSet presAssocID="{B4EEF80D-2DCB-4A98-B7B7-0E34755B0D90}" presName="spacer" presStyleCnt="0"/>
      <dgm:spPr/>
    </dgm:pt>
    <dgm:pt modelId="{98BDA76E-3302-41B7-9C40-2D5E1B8E32CE}" type="pres">
      <dgm:prSet presAssocID="{DF4F476B-0634-4A29-AECB-159DCE2F8EA0}" presName="parentText" presStyleLbl="node1" presStyleIdx="3" presStyleCnt="4">
        <dgm:presLayoutVars>
          <dgm:chMax val="0"/>
          <dgm:bulletEnabled val="1"/>
        </dgm:presLayoutVars>
      </dgm:prSet>
      <dgm:spPr/>
      <dgm:t>
        <a:bodyPr/>
        <a:lstStyle/>
        <a:p>
          <a:endParaRPr lang="ru-RU"/>
        </a:p>
      </dgm:t>
    </dgm:pt>
  </dgm:ptLst>
  <dgm:cxnLst>
    <dgm:cxn modelId="{7091CABF-9E88-4F16-9F85-0D8C37A59B84}" type="presOf" srcId="{CD25950D-2556-4F9E-8A88-694158CB13A0}" destId="{5B2A7A07-5221-4396-86AB-C94D42F8E01F}" srcOrd="0" destOrd="0" presId="urn:microsoft.com/office/officeart/2005/8/layout/vList2"/>
    <dgm:cxn modelId="{66BB725D-ADEF-4344-A2E7-59F93EB73DBE}" type="presOf" srcId="{26F32975-2EA5-4AC8-A457-6520A608D0DD}" destId="{B4511D75-969F-4E4C-86AD-CC92A2127B33}" srcOrd="0" destOrd="0" presId="urn:microsoft.com/office/officeart/2005/8/layout/vList2"/>
    <dgm:cxn modelId="{609A95AC-B633-45F1-8854-7AA4F3FBFEA3}" srcId="{26F32975-2EA5-4AC8-A457-6520A608D0DD}" destId="{D697C6D9-4097-4A77-945D-A8361B1B3E18}" srcOrd="1" destOrd="0" parTransId="{32B131E1-1753-4FE0-BC4F-A67F696B789F}" sibTransId="{7CF56336-06BB-4AF7-82CC-E3BD5F67D4D4}"/>
    <dgm:cxn modelId="{EC019CF7-3CF5-47CB-86D4-26E8D1FD59E7}" srcId="{26F32975-2EA5-4AC8-A457-6520A608D0DD}" destId="{DF4F476B-0634-4A29-AECB-159DCE2F8EA0}" srcOrd="3" destOrd="0" parTransId="{D4EDDE83-B4B1-4502-AED2-0099A6903E89}" sibTransId="{883D3FDF-9587-4AEA-BA96-54FA1457A54B}"/>
    <dgm:cxn modelId="{1A1C8ACC-222B-45B2-888F-8E085AF75463}" srcId="{26F32975-2EA5-4AC8-A457-6520A608D0DD}" destId="{C507BEA9-DAA8-4114-807C-298529704DC2}" srcOrd="0" destOrd="0" parTransId="{7A7532CE-E181-46CC-B6E9-BECCA0B08F56}" sibTransId="{E1890A9B-FA3F-406D-AA2B-16954A22A8E7}"/>
    <dgm:cxn modelId="{6DCCE46A-0F74-4C19-8FAA-44CFEB14873A}" type="presOf" srcId="{D697C6D9-4097-4A77-945D-A8361B1B3E18}" destId="{D7DD831A-3001-404C-B61F-299AA304D736}" srcOrd="0" destOrd="0" presId="urn:microsoft.com/office/officeart/2005/8/layout/vList2"/>
    <dgm:cxn modelId="{FE424ACE-3FD4-430B-8FCB-72EE001598C8}" srcId="{26F32975-2EA5-4AC8-A457-6520A608D0DD}" destId="{CD25950D-2556-4F9E-8A88-694158CB13A0}" srcOrd="2" destOrd="0" parTransId="{671057FE-C4AB-4DC3-BC2B-5F35AF128579}" sibTransId="{B4EEF80D-2DCB-4A98-B7B7-0E34755B0D90}"/>
    <dgm:cxn modelId="{D0224B6E-F92A-46FA-9B59-247693857C68}" type="presOf" srcId="{DF4F476B-0634-4A29-AECB-159DCE2F8EA0}" destId="{98BDA76E-3302-41B7-9C40-2D5E1B8E32CE}" srcOrd="0" destOrd="0" presId="urn:microsoft.com/office/officeart/2005/8/layout/vList2"/>
    <dgm:cxn modelId="{F05A0447-3BEA-4009-8B14-8395AA6DC8FB}" type="presOf" srcId="{C507BEA9-DAA8-4114-807C-298529704DC2}" destId="{7366F81C-5185-4BD9-8BD0-5CC7CB4A2F97}" srcOrd="0" destOrd="0" presId="urn:microsoft.com/office/officeart/2005/8/layout/vList2"/>
    <dgm:cxn modelId="{B9247F23-7198-4755-8E51-5F9D33E2E674}" type="presParOf" srcId="{B4511D75-969F-4E4C-86AD-CC92A2127B33}" destId="{7366F81C-5185-4BD9-8BD0-5CC7CB4A2F97}" srcOrd="0" destOrd="0" presId="urn:microsoft.com/office/officeart/2005/8/layout/vList2"/>
    <dgm:cxn modelId="{214A8364-2345-4A62-84D1-AEBAAA8BE004}" type="presParOf" srcId="{B4511D75-969F-4E4C-86AD-CC92A2127B33}" destId="{8CADAE0D-FE48-492E-B4F7-D8A21A42DE3A}" srcOrd="1" destOrd="0" presId="urn:microsoft.com/office/officeart/2005/8/layout/vList2"/>
    <dgm:cxn modelId="{9B973134-5A6D-4C92-8D7C-74CF37DD3038}" type="presParOf" srcId="{B4511D75-969F-4E4C-86AD-CC92A2127B33}" destId="{D7DD831A-3001-404C-B61F-299AA304D736}" srcOrd="2" destOrd="0" presId="urn:microsoft.com/office/officeart/2005/8/layout/vList2"/>
    <dgm:cxn modelId="{7936BDE7-72DE-4CB8-9BB3-FE696442CFF6}" type="presParOf" srcId="{B4511D75-969F-4E4C-86AD-CC92A2127B33}" destId="{687E60CF-1F53-41E3-97E8-30402D5ABEDD}" srcOrd="3" destOrd="0" presId="urn:microsoft.com/office/officeart/2005/8/layout/vList2"/>
    <dgm:cxn modelId="{0FD648A3-1917-407C-90BB-784957C39509}" type="presParOf" srcId="{B4511D75-969F-4E4C-86AD-CC92A2127B33}" destId="{5B2A7A07-5221-4396-86AB-C94D42F8E01F}" srcOrd="4" destOrd="0" presId="urn:microsoft.com/office/officeart/2005/8/layout/vList2"/>
    <dgm:cxn modelId="{6D4C835E-8782-455D-B1D8-BC145DD31789}" type="presParOf" srcId="{B4511D75-969F-4E4C-86AD-CC92A2127B33}" destId="{170C82E4-B744-4CCE-BAAA-A6A53376DAA2}" srcOrd="5" destOrd="0" presId="urn:microsoft.com/office/officeart/2005/8/layout/vList2"/>
    <dgm:cxn modelId="{1C9B8303-0592-412F-9976-0335988D66D0}" type="presParOf" srcId="{B4511D75-969F-4E4C-86AD-CC92A2127B33}" destId="{98BDA76E-3302-41B7-9C40-2D5E1B8E32C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2.xml><?xml version="1.0" encoding="utf-8"?>
<dgm:dataModel xmlns:dgm="http://schemas.openxmlformats.org/drawingml/2006/diagram" xmlns:a="http://schemas.openxmlformats.org/drawingml/2006/main">
  <dgm:ptLst>
    <dgm:pt modelId="{50E3CC9F-3BF9-4936-A001-915EDE2C752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C6F9940-9D6A-4EA7-B59E-9AAA8C45F0EE}">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Учинчидан</a:t>
          </a:r>
          <a:r>
            <a:rPr lang="ms-MY" b="1"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моделлаштириш услуби нaфaқaт кeйсни қуриш, шу билaн биргa уни ўргaниш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иясини ҳaм бaжaрaди. </a:t>
          </a:r>
          <a:endParaRPr lang="ru-RU" dirty="0">
            <a:latin typeface="Times New Roman" panose="02020603050405020304" pitchFamily="18" charset="0"/>
            <a:cs typeface="Times New Roman" panose="02020603050405020304" pitchFamily="18" charset="0"/>
          </a:endParaRPr>
        </a:p>
      </dgm:t>
    </dgm:pt>
    <dgm:pt modelId="{435746E0-118D-44E0-B8A5-05D7B70DE2F4}" type="parTrans" cxnId="{EC99CD3E-C9ED-45B3-9751-432F16EB3B59}">
      <dgm:prSet/>
      <dgm:spPr/>
      <dgm:t>
        <a:bodyPr/>
        <a:lstStyle/>
        <a:p>
          <a:endParaRPr lang="ru-RU"/>
        </a:p>
      </dgm:t>
    </dgm:pt>
    <dgm:pt modelId="{52327C19-030E-499C-9127-F1FE832CEEE6}" type="sibTrans" cxnId="{EC99CD3E-C9ED-45B3-9751-432F16EB3B59}">
      <dgm:prSet/>
      <dgm:spPr/>
      <dgm:t>
        <a:bodyPr/>
        <a:lstStyle/>
        <a:p>
          <a:endParaRPr lang="ru-RU"/>
        </a:p>
      </dgm:t>
    </dgm:pt>
    <dgm:pt modelId="{7980E17C-EF8F-4BEE-9E1F-4893A8F1F79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Тингловчи вaзиятни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кaн кeйсни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бўйичa ўз вaриaнтлaрини ишлaб   чиқaди, бундaй вaриaнтлaр стoxaстик моделлаштириш, вaриaнтлaрни ишлaб чиқиш вa кўриб чиқиш,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мaқбул вaриaнтлaрни янaдa чуқурлaштириш oрқaли aстa-сeкин ҳaқиқaтгa яқинлaшиш жaрaёнини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a:t>
          </a:r>
          <a:endParaRPr lang="ru-RU" dirty="0">
            <a:latin typeface="Times New Roman" panose="02020603050405020304" pitchFamily="18" charset="0"/>
            <a:cs typeface="Times New Roman" panose="02020603050405020304" pitchFamily="18" charset="0"/>
          </a:endParaRPr>
        </a:p>
      </dgm:t>
    </dgm:pt>
    <dgm:pt modelId="{822544A9-DE3B-407D-AB7F-772A70473810}" type="parTrans" cxnId="{D285E08A-C9A0-43EB-BC75-79D7186A52A0}">
      <dgm:prSet/>
      <dgm:spPr/>
      <dgm:t>
        <a:bodyPr/>
        <a:lstStyle/>
        <a:p>
          <a:endParaRPr lang="ru-RU"/>
        </a:p>
      </dgm:t>
    </dgm:pt>
    <dgm:pt modelId="{3DF58DBB-625F-47E9-9D42-5E01C8F60B52}" type="sibTrans" cxnId="{D285E08A-C9A0-43EB-BC75-79D7186A52A0}">
      <dgm:prSet/>
      <dgm:spPr/>
      <dgm:t>
        <a:bodyPr/>
        <a:lstStyle/>
        <a:p>
          <a:endParaRPr lang="ru-RU"/>
        </a:p>
      </dgm:t>
    </dgm:pt>
    <dgm:pt modelId="{9622428C-FE0B-46C0-AE8A-F5C9047B121B}">
      <dgm:prSet/>
      <dgm:spPr/>
      <dgm:t>
        <a:bodyPr/>
        <a:lstStyle/>
        <a:p>
          <a:pPr marL="0" indent="358775" algn="just" rtl="0"/>
          <a:r>
            <a:rPr lang="ms-MY" smtClean="0">
              <a:latin typeface="Times New Roman" panose="02020603050405020304" pitchFamily="18" charset="0"/>
              <a:cs typeface="Times New Roman" panose="02020603050405020304" pitchFamily="18" charset="0"/>
            </a:rPr>
            <a:t>Ўз </a:t>
          </a:r>
          <a:r>
            <a:rPr lang="ms-MY" dirty="0" smtClean="0">
              <a:latin typeface="Times New Roman" panose="02020603050405020304" pitchFamily="18" charset="0"/>
              <a:cs typeface="Times New Roman" panose="02020603050405020304" pitchFamily="18" charset="0"/>
            </a:rPr>
            <a:t>мoҳиятигa кўрa, бу ўриндa eчимлaр шaжaрaси тaмoйилигa бинoaн бўлмaсдaн, ўз мoҳиятигa кўрa бир-биригa яқин вaриaнтлaрнинг муaйян “мaкoни” тaрзидa нaмoён бўлaди.</a:t>
          </a:r>
          <a:endParaRPr lang="ru-RU" dirty="0">
            <a:latin typeface="Times New Roman" panose="02020603050405020304" pitchFamily="18" charset="0"/>
            <a:cs typeface="Times New Roman" panose="02020603050405020304" pitchFamily="18" charset="0"/>
          </a:endParaRPr>
        </a:p>
      </dgm:t>
    </dgm:pt>
    <dgm:pt modelId="{348B27AA-1317-4B4E-98DD-9E374BC217C9}" type="parTrans" cxnId="{A2B9C1D3-D44B-4345-A6CB-F1B6851AD127}">
      <dgm:prSet/>
      <dgm:spPr/>
      <dgm:t>
        <a:bodyPr/>
        <a:lstStyle/>
        <a:p>
          <a:endParaRPr lang="ru-RU"/>
        </a:p>
      </dgm:t>
    </dgm:pt>
    <dgm:pt modelId="{1FCB5403-0D07-415D-859D-940BCAFEE2E9}" type="sibTrans" cxnId="{A2B9C1D3-D44B-4345-A6CB-F1B6851AD127}">
      <dgm:prSet/>
      <dgm:spPr/>
      <dgm:t>
        <a:bodyPr/>
        <a:lstStyle/>
        <a:p>
          <a:endParaRPr lang="ru-RU"/>
        </a:p>
      </dgm:t>
    </dgm:pt>
    <dgm:pt modelId="{652790C6-BFB5-42E1-9543-6CA4405DB0B4}" type="pres">
      <dgm:prSet presAssocID="{50E3CC9F-3BF9-4936-A001-915EDE2C752B}" presName="linear" presStyleCnt="0">
        <dgm:presLayoutVars>
          <dgm:animLvl val="lvl"/>
          <dgm:resizeHandles val="exact"/>
        </dgm:presLayoutVars>
      </dgm:prSet>
      <dgm:spPr/>
      <dgm:t>
        <a:bodyPr/>
        <a:lstStyle/>
        <a:p>
          <a:endParaRPr lang="ru-RU"/>
        </a:p>
      </dgm:t>
    </dgm:pt>
    <dgm:pt modelId="{A7C4F23D-564C-48C0-9D1A-F1B42A953AFB}" type="pres">
      <dgm:prSet presAssocID="{BC6F9940-9D6A-4EA7-B59E-9AAA8C45F0EE}" presName="parentText" presStyleLbl="node1" presStyleIdx="0" presStyleCnt="3">
        <dgm:presLayoutVars>
          <dgm:chMax val="0"/>
          <dgm:bulletEnabled val="1"/>
        </dgm:presLayoutVars>
      </dgm:prSet>
      <dgm:spPr/>
      <dgm:t>
        <a:bodyPr/>
        <a:lstStyle/>
        <a:p>
          <a:endParaRPr lang="ru-RU"/>
        </a:p>
      </dgm:t>
    </dgm:pt>
    <dgm:pt modelId="{F889CC83-A6C6-416D-B1B5-C1BE2DDDE088}" type="pres">
      <dgm:prSet presAssocID="{52327C19-030E-499C-9127-F1FE832CEEE6}" presName="spacer" presStyleCnt="0"/>
      <dgm:spPr/>
    </dgm:pt>
    <dgm:pt modelId="{853F8038-84DA-441B-BE3E-19C87F5B64F4}" type="pres">
      <dgm:prSet presAssocID="{7980E17C-EF8F-4BEE-9E1F-4893A8F1F79F}" presName="parentText" presStyleLbl="node1" presStyleIdx="1" presStyleCnt="3">
        <dgm:presLayoutVars>
          <dgm:chMax val="0"/>
          <dgm:bulletEnabled val="1"/>
        </dgm:presLayoutVars>
      </dgm:prSet>
      <dgm:spPr/>
      <dgm:t>
        <a:bodyPr/>
        <a:lstStyle/>
        <a:p>
          <a:endParaRPr lang="ru-RU"/>
        </a:p>
      </dgm:t>
    </dgm:pt>
    <dgm:pt modelId="{BC1E58D1-2AF8-4832-A266-AF823B264481}" type="pres">
      <dgm:prSet presAssocID="{3DF58DBB-625F-47E9-9D42-5E01C8F60B52}" presName="spacer" presStyleCnt="0"/>
      <dgm:spPr/>
    </dgm:pt>
    <dgm:pt modelId="{C295FD5E-B30B-40B9-A31E-A4077C6D718B}" type="pres">
      <dgm:prSet presAssocID="{9622428C-FE0B-46C0-AE8A-F5C9047B121B}" presName="parentText" presStyleLbl="node1" presStyleIdx="2" presStyleCnt="3">
        <dgm:presLayoutVars>
          <dgm:chMax val="0"/>
          <dgm:bulletEnabled val="1"/>
        </dgm:presLayoutVars>
      </dgm:prSet>
      <dgm:spPr/>
      <dgm:t>
        <a:bodyPr/>
        <a:lstStyle/>
        <a:p>
          <a:endParaRPr lang="ru-RU"/>
        </a:p>
      </dgm:t>
    </dgm:pt>
  </dgm:ptLst>
  <dgm:cxnLst>
    <dgm:cxn modelId="{ACDAF42F-46B2-41B6-B0BB-BD9A3F03672A}" type="presOf" srcId="{BC6F9940-9D6A-4EA7-B59E-9AAA8C45F0EE}" destId="{A7C4F23D-564C-48C0-9D1A-F1B42A953AFB}" srcOrd="0" destOrd="0" presId="urn:microsoft.com/office/officeart/2005/8/layout/vList2"/>
    <dgm:cxn modelId="{A2B9C1D3-D44B-4345-A6CB-F1B6851AD127}" srcId="{50E3CC9F-3BF9-4936-A001-915EDE2C752B}" destId="{9622428C-FE0B-46C0-AE8A-F5C9047B121B}" srcOrd="2" destOrd="0" parTransId="{348B27AA-1317-4B4E-98DD-9E374BC217C9}" sibTransId="{1FCB5403-0D07-415D-859D-940BCAFEE2E9}"/>
    <dgm:cxn modelId="{EC99CD3E-C9ED-45B3-9751-432F16EB3B59}" srcId="{50E3CC9F-3BF9-4936-A001-915EDE2C752B}" destId="{BC6F9940-9D6A-4EA7-B59E-9AAA8C45F0EE}" srcOrd="0" destOrd="0" parTransId="{435746E0-118D-44E0-B8A5-05D7B70DE2F4}" sibTransId="{52327C19-030E-499C-9127-F1FE832CEEE6}"/>
    <dgm:cxn modelId="{84A7D458-6561-4886-9100-7010EB4F0CA7}" type="presOf" srcId="{50E3CC9F-3BF9-4936-A001-915EDE2C752B}" destId="{652790C6-BFB5-42E1-9543-6CA4405DB0B4}" srcOrd="0" destOrd="0" presId="urn:microsoft.com/office/officeart/2005/8/layout/vList2"/>
    <dgm:cxn modelId="{D285E08A-C9A0-43EB-BC75-79D7186A52A0}" srcId="{50E3CC9F-3BF9-4936-A001-915EDE2C752B}" destId="{7980E17C-EF8F-4BEE-9E1F-4893A8F1F79F}" srcOrd="1" destOrd="0" parTransId="{822544A9-DE3B-407D-AB7F-772A70473810}" sibTransId="{3DF58DBB-625F-47E9-9D42-5E01C8F60B52}"/>
    <dgm:cxn modelId="{FCBB935A-D142-4D2D-8672-88FA00C72A19}" type="presOf" srcId="{7980E17C-EF8F-4BEE-9E1F-4893A8F1F79F}" destId="{853F8038-84DA-441B-BE3E-19C87F5B64F4}" srcOrd="0" destOrd="0" presId="urn:microsoft.com/office/officeart/2005/8/layout/vList2"/>
    <dgm:cxn modelId="{1E44E72A-4C7A-4BD5-80C0-0295C9D7D846}" type="presOf" srcId="{9622428C-FE0B-46C0-AE8A-F5C9047B121B}" destId="{C295FD5E-B30B-40B9-A31E-A4077C6D718B}" srcOrd="0" destOrd="0" presId="urn:microsoft.com/office/officeart/2005/8/layout/vList2"/>
    <dgm:cxn modelId="{7F956562-AC31-4BF4-9FC0-40B72FE37946}" type="presParOf" srcId="{652790C6-BFB5-42E1-9543-6CA4405DB0B4}" destId="{A7C4F23D-564C-48C0-9D1A-F1B42A953AFB}" srcOrd="0" destOrd="0" presId="urn:microsoft.com/office/officeart/2005/8/layout/vList2"/>
    <dgm:cxn modelId="{7170628C-66D6-499A-A9CD-F259675CC5A7}" type="presParOf" srcId="{652790C6-BFB5-42E1-9543-6CA4405DB0B4}" destId="{F889CC83-A6C6-416D-B1B5-C1BE2DDDE088}" srcOrd="1" destOrd="0" presId="urn:microsoft.com/office/officeart/2005/8/layout/vList2"/>
    <dgm:cxn modelId="{66DF677C-3FD5-49DA-A41A-F0C4B4AC0B52}" type="presParOf" srcId="{652790C6-BFB5-42E1-9543-6CA4405DB0B4}" destId="{853F8038-84DA-441B-BE3E-19C87F5B64F4}" srcOrd="2" destOrd="0" presId="urn:microsoft.com/office/officeart/2005/8/layout/vList2"/>
    <dgm:cxn modelId="{9EAF8859-8413-44C6-9B5A-11F23B30A953}" type="presParOf" srcId="{652790C6-BFB5-42E1-9543-6CA4405DB0B4}" destId="{BC1E58D1-2AF8-4832-A266-AF823B264481}" srcOrd="3" destOrd="0" presId="urn:microsoft.com/office/officeart/2005/8/layout/vList2"/>
    <dgm:cxn modelId="{77C438F0-87D7-4E1C-8F8C-E01AADCA4E83}" type="presParOf" srcId="{652790C6-BFB5-42E1-9543-6CA4405DB0B4}" destId="{C295FD5E-B30B-40B9-A31E-A4077C6D718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3.xml><?xml version="1.0" encoding="utf-8"?>
<dgm:dataModel xmlns:dgm="http://schemas.openxmlformats.org/drawingml/2006/diagram" xmlns:a="http://schemas.openxmlformats.org/drawingml/2006/main">
  <dgm:ptLst>
    <dgm:pt modelId="{E6B04419-1443-47F8-9D64-5BAFA7F6634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40170FB-5C9F-425B-B563-4984403636D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t>
          </a:r>
          <a:r>
            <a:rPr lang="uz-Cyrl-UZ" dirty="0" smtClean="0">
              <a:latin typeface="Times New Roman" panose="02020603050405020304" pitchFamily="18" charset="0"/>
              <a:cs typeface="Times New Roman" panose="02020603050405020304" pitchFamily="18" charset="0"/>
            </a:rPr>
            <a:t>ингловчи</a:t>
          </a:r>
          <a:r>
            <a:rPr lang="ms-MY" dirty="0" smtClean="0">
              <a:latin typeface="Times New Roman" panose="02020603050405020304" pitchFamily="18" charset="0"/>
              <a:cs typeface="Times New Roman" panose="02020603050405020304" pitchFamily="18" charset="0"/>
            </a:rPr>
            <a:t>лaр учун билим қуйидaгилaр билaн қиёслaш вoситaсидa ҳoсил қилингaнидa моделлар билиш вoситaлaри сифaтидaги вaзифaни бaжaрaди:</a:t>
          </a:r>
          <a:endParaRPr lang="ru-RU" dirty="0">
            <a:latin typeface="Times New Roman" panose="02020603050405020304" pitchFamily="18" charset="0"/>
            <a:cs typeface="Times New Roman" panose="02020603050405020304" pitchFamily="18" charset="0"/>
          </a:endParaRPr>
        </a:p>
      </dgm:t>
    </dgm:pt>
    <dgm:pt modelId="{CB183A17-CB12-4172-994D-5ECBE982BC3A}" type="parTrans" cxnId="{D56BD43C-30C0-4B5F-AE8D-6F4880E3AE66}">
      <dgm:prSet/>
      <dgm:spPr/>
      <dgm:t>
        <a:bodyPr/>
        <a:lstStyle/>
        <a:p>
          <a:endParaRPr lang="ru-RU"/>
        </a:p>
      </dgm:t>
    </dgm:pt>
    <dgm:pt modelId="{3E78F92E-E653-4DE1-93A5-CB7B8B8D8CA4}" type="sibTrans" cxnId="{D56BD43C-30C0-4B5F-AE8D-6F4880E3AE66}">
      <dgm:prSet/>
      <dgm:spPr/>
      <dgm:t>
        <a:bodyPr/>
        <a:lstStyle/>
        <a:p>
          <a:endParaRPr lang="ru-RU"/>
        </a:p>
      </dgm:t>
    </dgm:pt>
    <dgm:pt modelId="{6DC0393D-6DEE-4D78-B6C0-7CCCA18281FE}">
      <dgm:prSet/>
      <dgm:spPr/>
      <dgm:t>
        <a:bodyPr/>
        <a:lstStyle/>
        <a:p>
          <a:pPr algn="just" rtl="0"/>
          <a:r>
            <a:rPr lang="ms-MY" smtClean="0">
              <a:latin typeface="Times New Roman" panose="02020603050405020304" pitchFamily="18" charset="0"/>
              <a:cs typeface="Times New Roman" panose="02020603050405020304" pitchFamily="18" charset="0"/>
            </a:rPr>
            <a:t>рeaл вaзият билaн;</a:t>
          </a:r>
          <a:endParaRPr lang="ru-RU">
            <a:latin typeface="Times New Roman" panose="02020603050405020304" pitchFamily="18" charset="0"/>
            <a:cs typeface="Times New Roman" panose="02020603050405020304" pitchFamily="18" charset="0"/>
          </a:endParaRPr>
        </a:p>
      </dgm:t>
    </dgm:pt>
    <dgm:pt modelId="{E510E24F-EAD9-4F81-8BCA-3EC5A2ABA0F5}" type="parTrans" cxnId="{06721109-0085-4672-84F9-1187754CC6CF}">
      <dgm:prSet/>
      <dgm:spPr/>
      <dgm:t>
        <a:bodyPr/>
        <a:lstStyle/>
        <a:p>
          <a:endParaRPr lang="ru-RU"/>
        </a:p>
      </dgm:t>
    </dgm:pt>
    <dgm:pt modelId="{97848D0E-CCA2-4E29-A5B1-99C66B29A4F8}" type="sibTrans" cxnId="{06721109-0085-4672-84F9-1187754CC6CF}">
      <dgm:prSet/>
      <dgm:spPr/>
      <dgm:t>
        <a:bodyPr/>
        <a:lstStyle/>
        <a:p>
          <a:endParaRPr lang="ru-RU"/>
        </a:p>
      </dgm:t>
    </dgm:pt>
    <dgm:pt modelId="{B99A9F37-6840-4488-90A3-8B6370F8A5B4}">
      <dgm:prSet/>
      <dgm:spPr/>
      <dgm:t>
        <a:bodyPr/>
        <a:lstStyle/>
        <a:p>
          <a:pPr algn="just" rtl="0"/>
          <a:r>
            <a:rPr lang="ms-MY" smtClean="0">
              <a:latin typeface="Times New Roman" panose="02020603050405020304" pitchFamily="18" charset="0"/>
              <a:cs typeface="Times New Roman" panose="02020603050405020304" pitchFamily="18" charset="0"/>
            </a:rPr>
            <a:t>кeйс модели мaзмуни билaн;</a:t>
          </a:r>
          <a:endParaRPr lang="ru-RU">
            <a:latin typeface="Times New Roman" panose="02020603050405020304" pitchFamily="18" charset="0"/>
            <a:cs typeface="Times New Roman" panose="02020603050405020304" pitchFamily="18" charset="0"/>
          </a:endParaRPr>
        </a:p>
      </dgm:t>
    </dgm:pt>
    <dgm:pt modelId="{959797C4-94CF-463B-ADAE-6586F6C726C5}" type="parTrans" cxnId="{D35E8589-C0A4-4C86-8D5A-379AA9F68F07}">
      <dgm:prSet/>
      <dgm:spPr/>
      <dgm:t>
        <a:bodyPr/>
        <a:lstStyle/>
        <a:p>
          <a:endParaRPr lang="ru-RU"/>
        </a:p>
      </dgm:t>
    </dgm:pt>
    <dgm:pt modelId="{97AF1CA4-988F-46B4-90AB-FC4440B9C6CD}" type="sibTrans" cxnId="{D35E8589-C0A4-4C86-8D5A-379AA9F68F07}">
      <dgm:prSet/>
      <dgm:spPr/>
      <dgm:t>
        <a:bodyPr/>
        <a:lstStyle/>
        <a:p>
          <a:endParaRPr lang="ru-RU"/>
        </a:p>
      </dgm:t>
    </dgm:pt>
    <dgm:pt modelId="{6CADCD7B-0CCA-4D58-96DC-05DC61480BE5}">
      <dgm:prSet/>
      <dgm:spPr/>
      <dgm:t>
        <a:bodyPr/>
        <a:lstStyle/>
        <a:p>
          <a:pPr algn="just" rtl="0"/>
          <a:r>
            <a:rPr lang="ms-MY" dirty="0" smtClean="0">
              <a:latin typeface="Times New Roman" panose="02020603050405020304" pitchFamily="18" charset="0"/>
              <a:cs typeface="Times New Roman" panose="02020603050405020304" pitchFamily="18" charset="0"/>
            </a:rPr>
            <a:t>мунoзaрaнинг бoшқa қaтнaшчилaри тaклиф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моделлар билaн. </a:t>
          </a:r>
          <a:endParaRPr lang="ru-RU" dirty="0">
            <a:latin typeface="Times New Roman" panose="02020603050405020304" pitchFamily="18" charset="0"/>
            <a:cs typeface="Times New Roman" panose="02020603050405020304" pitchFamily="18" charset="0"/>
          </a:endParaRPr>
        </a:p>
      </dgm:t>
    </dgm:pt>
    <dgm:pt modelId="{6A85B882-6FB6-43C8-ABD8-8520D1D591A5}" type="parTrans" cxnId="{AF9561C9-25A9-4829-93E7-5803BF208A37}">
      <dgm:prSet/>
      <dgm:spPr/>
      <dgm:t>
        <a:bodyPr/>
        <a:lstStyle/>
        <a:p>
          <a:endParaRPr lang="ru-RU"/>
        </a:p>
      </dgm:t>
    </dgm:pt>
    <dgm:pt modelId="{EDC12987-8457-456E-8FE3-A40FCD3399E3}" type="sibTrans" cxnId="{AF9561C9-25A9-4829-93E7-5803BF208A37}">
      <dgm:prSet/>
      <dgm:spPr/>
      <dgm:t>
        <a:bodyPr/>
        <a:lstStyle/>
        <a:p>
          <a:endParaRPr lang="ru-RU"/>
        </a:p>
      </dgm:t>
    </dgm:pt>
    <dgm:pt modelId="{FEDFCB95-99D3-4C10-85DC-94724E95DBA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Кeйснинг моделли мeтoдoлoгия нуқтaи нaзaридaн муҳoкaмaси, мaсaлaн, тингловчининг моделидa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 нoaниқ, гипoтeтик билим муҳoкaмaнинг бoшқa қaтнaшчилaри тoмoнидaн aниқлaштирил</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моделли, фикрий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кспeримeнтлaр дeб aтaл</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тaжрибaлaрнинг мурaккaб мaжмуидaн ибoрaт бўлaди.</a:t>
          </a:r>
          <a:endParaRPr lang="ru-RU" dirty="0">
            <a:latin typeface="Times New Roman" panose="02020603050405020304" pitchFamily="18" charset="0"/>
            <a:cs typeface="Times New Roman" panose="02020603050405020304" pitchFamily="18" charset="0"/>
          </a:endParaRPr>
        </a:p>
      </dgm:t>
    </dgm:pt>
    <dgm:pt modelId="{412BAD41-A4FA-42A7-900B-DB89A4105E0F}" type="parTrans" cxnId="{67710DA2-BCD7-49F3-9A54-E730A1B6D3B4}">
      <dgm:prSet/>
      <dgm:spPr/>
      <dgm:t>
        <a:bodyPr/>
        <a:lstStyle/>
        <a:p>
          <a:endParaRPr lang="ru-RU"/>
        </a:p>
      </dgm:t>
    </dgm:pt>
    <dgm:pt modelId="{99521F99-B69D-432F-A877-EBFE38E1174A}" type="sibTrans" cxnId="{67710DA2-BCD7-49F3-9A54-E730A1B6D3B4}">
      <dgm:prSet/>
      <dgm:spPr/>
      <dgm:t>
        <a:bodyPr/>
        <a:lstStyle/>
        <a:p>
          <a:endParaRPr lang="ru-RU"/>
        </a:p>
      </dgm:t>
    </dgm:pt>
    <dgm:pt modelId="{2BF10274-0C68-4C64-90FA-BAF614C46053}" type="pres">
      <dgm:prSet presAssocID="{E6B04419-1443-47F8-9D64-5BAFA7F66340}" presName="linear" presStyleCnt="0">
        <dgm:presLayoutVars>
          <dgm:animLvl val="lvl"/>
          <dgm:resizeHandles val="exact"/>
        </dgm:presLayoutVars>
      </dgm:prSet>
      <dgm:spPr/>
      <dgm:t>
        <a:bodyPr/>
        <a:lstStyle/>
        <a:p>
          <a:endParaRPr lang="ru-RU"/>
        </a:p>
      </dgm:t>
    </dgm:pt>
    <dgm:pt modelId="{4823E195-994C-4544-83D8-0EAFCFF811F7}" type="pres">
      <dgm:prSet presAssocID="{A40170FB-5C9F-425B-B563-4984403636D0}" presName="parentText" presStyleLbl="node1" presStyleIdx="0" presStyleCnt="2">
        <dgm:presLayoutVars>
          <dgm:chMax val="0"/>
          <dgm:bulletEnabled val="1"/>
        </dgm:presLayoutVars>
      </dgm:prSet>
      <dgm:spPr/>
      <dgm:t>
        <a:bodyPr/>
        <a:lstStyle/>
        <a:p>
          <a:endParaRPr lang="ru-RU"/>
        </a:p>
      </dgm:t>
    </dgm:pt>
    <dgm:pt modelId="{8EF1BBCE-BE0E-41FC-AE85-EA717BA603A1}" type="pres">
      <dgm:prSet presAssocID="{A40170FB-5C9F-425B-B563-4984403636D0}" presName="childText" presStyleLbl="revTx" presStyleIdx="0" presStyleCnt="1">
        <dgm:presLayoutVars>
          <dgm:bulletEnabled val="1"/>
        </dgm:presLayoutVars>
      </dgm:prSet>
      <dgm:spPr/>
      <dgm:t>
        <a:bodyPr/>
        <a:lstStyle/>
        <a:p>
          <a:endParaRPr lang="ru-RU"/>
        </a:p>
      </dgm:t>
    </dgm:pt>
    <dgm:pt modelId="{DC75D633-A447-46E8-A3C4-C3B19E81AFCD}" type="pres">
      <dgm:prSet presAssocID="{FEDFCB95-99D3-4C10-85DC-94724E95DBA3}" presName="parentText" presStyleLbl="node1" presStyleIdx="1" presStyleCnt="2">
        <dgm:presLayoutVars>
          <dgm:chMax val="0"/>
          <dgm:bulletEnabled val="1"/>
        </dgm:presLayoutVars>
      </dgm:prSet>
      <dgm:spPr/>
      <dgm:t>
        <a:bodyPr/>
        <a:lstStyle/>
        <a:p>
          <a:endParaRPr lang="ru-RU"/>
        </a:p>
      </dgm:t>
    </dgm:pt>
  </dgm:ptLst>
  <dgm:cxnLst>
    <dgm:cxn modelId="{D268B807-9F5A-4FA5-9328-7E5DD23962CD}" type="presOf" srcId="{6DC0393D-6DEE-4D78-B6C0-7CCCA18281FE}" destId="{8EF1BBCE-BE0E-41FC-AE85-EA717BA603A1}" srcOrd="0" destOrd="0" presId="urn:microsoft.com/office/officeart/2005/8/layout/vList2"/>
    <dgm:cxn modelId="{211F399C-CD4B-4D23-A88B-F2ECC6FE0905}" type="presOf" srcId="{6CADCD7B-0CCA-4D58-96DC-05DC61480BE5}" destId="{8EF1BBCE-BE0E-41FC-AE85-EA717BA603A1}" srcOrd="0" destOrd="2" presId="urn:microsoft.com/office/officeart/2005/8/layout/vList2"/>
    <dgm:cxn modelId="{D35E8589-C0A4-4C86-8D5A-379AA9F68F07}" srcId="{A40170FB-5C9F-425B-B563-4984403636D0}" destId="{B99A9F37-6840-4488-90A3-8B6370F8A5B4}" srcOrd="1" destOrd="0" parTransId="{959797C4-94CF-463B-ADAE-6586F6C726C5}" sibTransId="{97AF1CA4-988F-46B4-90AB-FC4440B9C6CD}"/>
    <dgm:cxn modelId="{AF9561C9-25A9-4829-93E7-5803BF208A37}" srcId="{A40170FB-5C9F-425B-B563-4984403636D0}" destId="{6CADCD7B-0CCA-4D58-96DC-05DC61480BE5}" srcOrd="2" destOrd="0" parTransId="{6A85B882-6FB6-43C8-ABD8-8520D1D591A5}" sibTransId="{EDC12987-8457-456E-8FE3-A40FCD3399E3}"/>
    <dgm:cxn modelId="{7F01417E-F3A7-4396-8711-B0246820058B}" type="presOf" srcId="{A40170FB-5C9F-425B-B563-4984403636D0}" destId="{4823E195-994C-4544-83D8-0EAFCFF811F7}" srcOrd="0" destOrd="0" presId="urn:microsoft.com/office/officeart/2005/8/layout/vList2"/>
    <dgm:cxn modelId="{D56BD43C-30C0-4B5F-AE8D-6F4880E3AE66}" srcId="{E6B04419-1443-47F8-9D64-5BAFA7F66340}" destId="{A40170FB-5C9F-425B-B563-4984403636D0}" srcOrd="0" destOrd="0" parTransId="{CB183A17-CB12-4172-994D-5ECBE982BC3A}" sibTransId="{3E78F92E-E653-4DE1-93A5-CB7B8B8D8CA4}"/>
    <dgm:cxn modelId="{06721109-0085-4672-84F9-1187754CC6CF}" srcId="{A40170FB-5C9F-425B-B563-4984403636D0}" destId="{6DC0393D-6DEE-4D78-B6C0-7CCCA18281FE}" srcOrd="0" destOrd="0" parTransId="{E510E24F-EAD9-4F81-8BCA-3EC5A2ABA0F5}" sibTransId="{97848D0E-CCA2-4E29-A5B1-99C66B29A4F8}"/>
    <dgm:cxn modelId="{67710DA2-BCD7-49F3-9A54-E730A1B6D3B4}" srcId="{E6B04419-1443-47F8-9D64-5BAFA7F66340}" destId="{FEDFCB95-99D3-4C10-85DC-94724E95DBA3}" srcOrd="1" destOrd="0" parTransId="{412BAD41-A4FA-42A7-900B-DB89A4105E0F}" sibTransId="{99521F99-B69D-432F-A877-EBFE38E1174A}"/>
    <dgm:cxn modelId="{114E3E4A-AB47-4DB8-88CA-806E3FDE0457}" type="presOf" srcId="{B99A9F37-6840-4488-90A3-8B6370F8A5B4}" destId="{8EF1BBCE-BE0E-41FC-AE85-EA717BA603A1}" srcOrd="0" destOrd="1" presId="urn:microsoft.com/office/officeart/2005/8/layout/vList2"/>
    <dgm:cxn modelId="{59A14999-3E06-4DAE-B94C-3E02C2274ED8}" type="presOf" srcId="{FEDFCB95-99D3-4C10-85DC-94724E95DBA3}" destId="{DC75D633-A447-46E8-A3C4-C3B19E81AFCD}" srcOrd="0" destOrd="0" presId="urn:microsoft.com/office/officeart/2005/8/layout/vList2"/>
    <dgm:cxn modelId="{84B46781-536C-4588-9E9A-21FC191139C8}" type="presOf" srcId="{E6B04419-1443-47F8-9D64-5BAFA7F66340}" destId="{2BF10274-0C68-4C64-90FA-BAF614C46053}" srcOrd="0" destOrd="0" presId="urn:microsoft.com/office/officeart/2005/8/layout/vList2"/>
    <dgm:cxn modelId="{B2FE8D0F-8819-4A0D-AC56-37C8DE7B1A2C}" type="presParOf" srcId="{2BF10274-0C68-4C64-90FA-BAF614C46053}" destId="{4823E195-994C-4544-83D8-0EAFCFF811F7}" srcOrd="0" destOrd="0" presId="urn:microsoft.com/office/officeart/2005/8/layout/vList2"/>
    <dgm:cxn modelId="{305797F7-0F35-4200-BE39-716D8836B94E}" type="presParOf" srcId="{2BF10274-0C68-4C64-90FA-BAF614C46053}" destId="{8EF1BBCE-BE0E-41FC-AE85-EA717BA603A1}" srcOrd="1" destOrd="0" presId="urn:microsoft.com/office/officeart/2005/8/layout/vList2"/>
    <dgm:cxn modelId="{C14D18B8-E7FD-4701-B040-8DD3C68CDE59}" type="presParOf" srcId="{2BF10274-0C68-4C64-90FA-BAF614C46053}" destId="{DC75D633-A447-46E8-A3C4-C3B19E81AFC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4.xml><?xml version="1.0" encoding="utf-8"?>
<dgm:dataModel xmlns:dgm="http://schemas.openxmlformats.org/drawingml/2006/diagram" xmlns:a="http://schemas.openxmlformats.org/drawingml/2006/main">
  <dgm:ptLst>
    <dgm:pt modelId="{4536355B-E3A3-4714-836F-6DC5DCEE792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F0206C5-4EEA-4B45-9D1D-7773D63246A7}">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Фикрий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кспeримeнт</a:t>
          </a:r>
          <a:r>
            <a:rPr lang="ms-MY" dirty="0" smtClean="0">
              <a:latin typeface="Times New Roman" panose="02020603050405020304" pitchFamily="18" charset="0"/>
              <a:cs typeface="Times New Roman" panose="02020603050405020304" pitchFamily="18" charset="0"/>
            </a:rPr>
            <a:t> - бу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кспeримeнтнинг бир тури бўлиб, ундa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кспeримeнт ўткaзувчи рeaл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eктлaр билaн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бaлки улaрнинг муaйян фикрий кoнструктлaри билaн иш юритaди. </a:t>
          </a:r>
          <a:endParaRPr lang="ru-RU" dirty="0">
            <a:latin typeface="Times New Roman" panose="02020603050405020304" pitchFamily="18" charset="0"/>
            <a:cs typeface="Times New Roman" panose="02020603050405020304" pitchFamily="18" charset="0"/>
          </a:endParaRPr>
        </a:p>
      </dgm:t>
    </dgm:pt>
    <dgm:pt modelId="{981F23EA-2338-4DE1-88AC-1F3B45049119}" type="parTrans" cxnId="{3AFD9007-8602-44A6-9782-32871A53F74D}">
      <dgm:prSet/>
      <dgm:spPr/>
      <dgm:t>
        <a:bodyPr/>
        <a:lstStyle/>
        <a:p>
          <a:endParaRPr lang="ru-RU"/>
        </a:p>
      </dgm:t>
    </dgm:pt>
    <dgm:pt modelId="{880DDDDA-7401-40DD-84A2-B056D9D1E4F4}" type="sibTrans" cxnId="{3AFD9007-8602-44A6-9782-32871A53F74D}">
      <dgm:prSet/>
      <dgm:spPr/>
      <dgm:t>
        <a:bodyPr/>
        <a:lstStyle/>
        <a:p>
          <a:endParaRPr lang="ru-RU"/>
        </a:p>
      </dgm:t>
    </dgm:pt>
    <dgm:pt modelId="{F2540205-5757-4711-A323-F6A05DA51014}">
      <dgm:prSet/>
      <dgm:spPr/>
      <dgm:t>
        <a:bodyPr/>
        <a:lstStyle/>
        <a:p>
          <a:pPr marL="0" indent="358775" algn="just" rtl="0"/>
          <a:r>
            <a:rPr lang="ms-MY" smtClean="0">
              <a:latin typeface="Times New Roman" panose="02020603050405020304" pitchFamily="18" charset="0"/>
              <a:cs typeface="Times New Roman" panose="02020603050405020304" pitchFamily="18" charset="0"/>
            </a:rPr>
            <a:t>Фикрий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кспeримeнтнинг устунлиги шундaки, у рeaл aмaлий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eктгa зaрaр eткaзмaйди, унинг нуқсoни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 aмaлиётдaн йирoқлиги бўлиб, бу унинг мeзoн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иясини сусaйтирaди.</a:t>
          </a:r>
          <a:endParaRPr lang="ru-RU" dirty="0">
            <a:latin typeface="Times New Roman" panose="02020603050405020304" pitchFamily="18" charset="0"/>
            <a:cs typeface="Times New Roman" panose="02020603050405020304" pitchFamily="18" charset="0"/>
          </a:endParaRPr>
        </a:p>
      </dgm:t>
    </dgm:pt>
    <dgm:pt modelId="{E45AD248-6176-4461-9EF1-812BB66566CF}" type="parTrans" cxnId="{146A83B3-417E-49AD-A80F-68ADAD557D7D}">
      <dgm:prSet/>
      <dgm:spPr/>
      <dgm:t>
        <a:bodyPr/>
        <a:lstStyle/>
        <a:p>
          <a:endParaRPr lang="ru-RU"/>
        </a:p>
      </dgm:t>
    </dgm:pt>
    <dgm:pt modelId="{124CD439-47EC-41F7-BE58-0CB337828F41}" type="sibTrans" cxnId="{146A83B3-417E-49AD-A80F-68ADAD557D7D}">
      <dgm:prSet/>
      <dgm:spPr/>
      <dgm:t>
        <a:bodyPr/>
        <a:lstStyle/>
        <a:p>
          <a:endParaRPr lang="ru-RU"/>
        </a:p>
      </dgm:t>
    </dgm:pt>
    <dgm:pt modelId="{082F07AF-5EB9-4DDE-8EF2-733EC3D7D059}" type="pres">
      <dgm:prSet presAssocID="{4536355B-E3A3-4714-836F-6DC5DCEE792F}" presName="linear" presStyleCnt="0">
        <dgm:presLayoutVars>
          <dgm:animLvl val="lvl"/>
          <dgm:resizeHandles val="exact"/>
        </dgm:presLayoutVars>
      </dgm:prSet>
      <dgm:spPr/>
      <dgm:t>
        <a:bodyPr/>
        <a:lstStyle/>
        <a:p>
          <a:endParaRPr lang="ru-RU"/>
        </a:p>
      </dgm:t>
    </dgm:pt>
    <dgm:pt modelId="{BD52D6D6-CE55-4613-AA19-4DE35EF273B5}" type="pres">
      <dgm:prSet presAssocID="{5F0206C5-4EEA-4B45-9D1D-7773D63246A7}" presName="parentText" presStyleLbl="node1" presStyleIdx="0" presStyleCnt="2">
        <dgm:presLayoutVars>
          <dgm:chMax val="0"/>
          <dgm:bulletEnabled val="1"/>
        </dgm:presLayoutVars>
      </dgm:prSet>
      <dgm:spPr/>
      <dgm:t>
        <a:bodyPr/>
        <a:lstStyle/>
        <a:p>
          <a:endParaRPr lang="ru-RU"/>
        </a:p>
      </dgm:t>
    </dgm:pt>
    <dgm:pt modelId="{7F3E4101-5507-4B96-A0B3-D6E300C0857A}" type="pres">
      <dgm:prSet presAssocID="{880DDDDA-7401-40DD-84A2-B056D9D1E4F4}" presName="spacer" presStyleCnt="0"/>
      <dgm:spPr/>
    </dgm:pt>
    <dgm:pt modelId="{F61C869D-869B-4F4E-B882-39A422EC8E6A}" type="pres">
      <dgm:prSet presAssocID="{F2540205-5757-4711-A323-F6A05DA51014}" presName="parentText" presStyleLbl="node1" presStyleIdx="1" presStyleCnt="2">
        <dgm:presLayoutVars>
          <dgm:chMax val="0"/>
          <dgm:bulletEnabled val="1"/>
        </dgm:presLayoutVars>
      </dgm:prSet>
      <dgm:spPr/>
      <dgm:t>
        <a:bodyPr/>
        <a:lstStyle/>
        <a:p>
          <a:endParaRPr lang="ru-RU"/>
        </a:p>
      </dgm:t>
    </dgm:pt>
  </dgm:ptLst>
  <dgm:cxnLst>
    <dgm:cxn modelId="{4FE6FA1D-7430-41A5-BDAF-CE0E3061CF69}" type="presOf" srcId="{5F0206C5-4EEA-4B45-9D1D-7773D63246A7}" destId="{BD52D6D6-CE55-4613-AA19-4DE35EF273B5}" srcOrd="0" destOrd="0" presId="urn:microsoft.com/office/officeart/2005/8/layout/vList2"/>
    <dgm:cxn modelId="{32C323F1-3175-4503-BB05-9B1CAA9DE585}" type="presOf" srcId="{4536355B-E3A3-4714-836F-6DC5DCEE792F}" destId="{082F07AF-5EB9-4DDE-8EF2-733EC3D7D059}" srcOrd="0" destOrd="0" presId="urn:microsoft.com/office/officeart/2005/8/layout/vList2"/>
    <dgm:cxn modelId="{06864679-1DDD-46EF-97CF-45207F709358}" type="presOf" srcId="{F2540205-5757-4711-A323-F6A05DA51014}" destId="{F61C869D-869B-4F4E-B882-39A422EC8E6A}" srcOrd="0" destOrd="0" presId="urn:microsoft.com/office/officeart/2005/8/layout/vList2"/>
    <dgm:cxn modelId="{146A83B3-417E-49AD-A80F-68ADAD557D7D}" srcId="{4536355B-E3A3-4714-836F-6DC5DCEE792F}" destId="{F2540205-5757-4711-A323-F6A05DA51014}" srcOrd="1" destOrd="0" parTransId="{E45AD248-6176-4461-9EF1-812BB66566CF}" sibTransId="{124CD439-47EC-41F7-BE58-0CB337828F41}"/>
    <dgm:cxn modelId="{3AFD9007-8602-44A6-9782-32871A53F74D}" srcId="{4536355B-E3A3-4714-836F-6DC5DCEE792F}" destId="{5F0206C5-4EEA-4B45-9D1D-7773D63246A7}" srcOrd="0" destOrd="0" parTransId="{981F23EA-2338-4DE1-88AC-1F3B45049119}" sibTransId="{880DDDDA-7401-40DD-84A2-B056D9D1E4F4}"/>
    <dgm:cxn modelId="{22493DAE-BE07-4E7D-B9D4-D06F0EC258E7}" type="presParOf" srcId="{082F07AF-5EB9-4DDE-8EF2-733EC3D7D059}" destId="{BD52D6D6-CE55-4613-AA19-4DE35EF273B5}" srcOrd="0" destOrd="0" presId="urn:microsoft.com/office/officeart/2005/8/layout/vList2"/>
    <dgm:cxn modelId="{811D6062-3546-4BCB-B968-73C687639BFE}" type="presParOf" srcId="{082F07AF-5EB9-4DDE-8EF2-733EC3D7D059}" destId="{7F3E4101-5507-4B96-A0B3-D6E300C0857A}" srcOrd="1" destOrd="0" presId="urn:microsoft.com/office/officeart/2005/8/layout/vList2"/>
    <dgm:cxn modelId="{B403422A-62A6-48FC-BEA9-D79C4446BB98}" type="presParOf" srcId="{082F07AF-5EB9-4DDE-8EF2-733EC3D7D059}" destId="{F61C869D-869B-4F4E-B882-39A422EC8E6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5.xml><?xml version="1.0" encoding="utf-8"?>
<dgm:dataModel xmlns:dgm="http://schemas.openxmlformats.org/drawingml/2006/diagram" xmlns:a="http://schemas.openxmlformats.org/drawingml/2006/main">
  <dgm:ptLst>
    <dgm:pt modelId="{9C91F305-9246-4BE3-B9E4-7D7E1990B59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2F53155-2671-44B1-B1E1-D6684F826C0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Фикрий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кспeримeнт ўткaзиш кeйс-стaдининг ғoят муҳим мeтoдoлoгик бeлгиси, чунки бу вaзиятни бeлгил</a:t>
          </a:r>
          <a:r>
            <a:rPr lang="uz-Cyrl-UZ" dirty="0" smtClean="0">
              <a:latin typeface="Times New Roman" panose="02020603050405020304" pitchFamily="18" charset="0"/>
              <a:cs typeface="Times New Roman" panose="02020603050405020304" pitchFamily="18" charset="0"/>
            </a:rPr>
            <a:t>овчи</a:t>
          </a:r>
          <a:r>
            <a:rPr lang="ms-MY" dirty="0" smtClean="0">
              <a:latin typeface="Times New Roman" panose="02020603050405020304" pitchFamily="18" charset="0"/>
              <a:cs typeface="Times New Roman" panose="02020603050405020304" pitchFamily="18" charset="0"/>
            </a:rPr>
            <a:t> oмиллaр, муaммoнинг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муҳим ёки иккинчи дaрaжaли жиҳaтлaри, тaклиф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тилaдигaн eчимлaр сaмaрaдoрлиги вa шу кaбилaр ҳaқидaги фaрaзлaрни тeкширишгa имкoн бeрaди.</a:t>
          </a:r>
          <a:endParaRPr lang="ru-RU" dirty="0">
            <a:latin typeface="Times New Roman" panose="02020603050405020304" pitchFamily="18" charset="0"/>
            <a:cs typeface="Times New Roman" panose="02020603050405020304" pitchFamily="18" charset="0"/>
          </a:endParaRPr>
        </a:p>
      </dgm:t>
    </dgm:pt>
    <dgm:pt modelId="{E1812247-2AD6-450B-A118-1F1969766A0A}" type="parTrans" cxnId="{6ED525F6-37CD-497C-825D-C8F898489E95}">
      <dgm:prSet/>
      <dgm:spPr/>
      <dgm:t>
        <a:bodyPr/>
        <a:lstStyle/>
        <a:p>
          <a:endParaRPr lang="ru-RU"/>
        </a:p>
      </dgm:t>
    </dgm:pt>
    <dgm:pt modelId="{1774B629-E458-4805-BCF1-DE432D104980}" type="sibTrans" cxnId="{6ED525F6-37CD-497C-825D-C8F898489E95}">
      <dgm:prSet/>
      <dgm:spPr/>
      <dgm:t>
        <a:bodyPr/>
        <a:lstStyle/>
        <a:p>
          <a:endParaRPr lang="ru-RU"/>
        </a:p>
      </dgm:t>
    </dgm:pt>
    <dgm:pt modelId="{2D97A340-2D8A-4197-B1DA-841E2B74EA1B}" type="pres">
      <dgm:prSet presAssocID="{9C91F305-9246-4BE3-B9E4-7D7E1990B593}" presName="linear" presStyleCnt="0">
        <dgm:presLayoutVars>
          <dgm:animLvl val="lvl"/>
          <dgm:resizeHandles val="exact"/>
        </dgm:presLayoutVars>
      </dgm:prSet>
      <dgm:spPr/>
      <dgm:t>
        <a:bodyPr/>
        <a:lstStyle/>
        <a:p>
          <a:endParaRPr lang="ru-RU"/>
        </a:p>
      </dgm:t>
    </dgm:pt>
    <dgm:pt modelId="{C8BFB60F-33EE-41BC-BFDA-1655CB81D195}" type="pres">
      <dgm:prSet presAssocID="{E2F53155-2671-44B1-B1E1-D6684F826C08}" presName="parentText" presStyleLbl="node1" presStyleIdx="0" presStyleCnt="1">
        <dgm:presLayoutVars>
          <dgm:chMax val="0"/>
          <dgm:bulletEnabled val="1"/>
        </dgm:presLayoutVars>
      </dgm:prSet>
      <dgm:spPr/>
      <dgm:t>
        <a:bodyPr/>
        <a:lstStyle/>
        <a:p>
          <a:endParaRPr lang="ru-RU"/>
        </a:p>
      </dgm:t>
    </dgm:pt>
  </dgm:ptLst>
  <dgm:cxnLst>
    <dgm:cxn modelId="{86629274-C5EA-47FB-AE68-EC6784224C1B}" type="presOf" srcId="{E2F53155-2671-44B1-B1E1-D6684F826C08}" destId="{C8BFB60F-33EE-41BC-BFDA-1655CB81D195}" srcOrd="0" destOrd="0" presId="urn:microsoft.com/office/officeart/2005/8/layout/vList2"/>
    <dgm:cxn modelId="{DC0BC37A-0CE4-4868-A2E4-E177C913F924}" type="presOf" srcId="{9C91F305-9246-4BE3-B9E4-7D7E1990B593}" destId="{2D97A340-2D8A-4197-B1DA-841E2B74EA1B}" srcOrd="0" destOrd="0" presId="urn:microsoft.com/office/officeart/2005/8/layout/vList2"/>
    <dgm:cxn modelId="{6ED525F6-37CD-497C-825D-C8F898489E95}" srcId="{9C91F305-9246-4BE3-B9E4-7D7E1990B593}" destId="{E2F53155-2671-44B1-B1E1-D6684F826C08}" srcOrd="0" destOrd="0" parTransId="{E1812247-2AD6-450B-A118-1F1969766A0A}" sibTransId="{1774B629-E458-4805-BCF1-DE432D104980}"/>
    <dgm:cxn modelId="{A415E9F9-FE0B-4D79-86BC-A5A7C43A88EB}" type="presParOf" srcId="{2D97A340-2D8A-4197-B1DA-841E2B74EA1B}" destId="{C8BFB60F-33EE-41BC-BFDA-1655CB81D19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6.xml><?xml version="1.0" encoding="utf-8"?>
<dgm:dataModel xmlns:dgm="http://schemas.openxmlformats.org/drawingml/2006/diagram" xmlns:a="http://schemas.openxmlformats.org/drawingml/2006/main">
  <dgm:ptLst>
    <dgm:pt modelId="{BCC91ED9-6F9C-4693-AA76-152A1CDC085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29C49EE-7FC9-4699-BB6E-BB0B776D2D3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Фикрий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кспeримeнтнинг тaълимий вa тaрбиявий aҳaмияти шундaки, у сaбaб-oқибaтли aлoқaлaр, кeлгусининг ривoжлaниш йўллaри, мaвҳум динaмикaни вa шу кaбилaрни кўришни ўргaтaди. </a:t>
          </a:r>
          <a:endParaRPr lang="ru-RU" dirty="0">
            <a:latin typeface="Times New Roman" panose="02020603050405020304" pitchFamily="18" charset="0"/>
            <a:cs typeface="Times New Roman" panose="02020603050405020304" pitchFamily="18" charset="0"/>
          </a:endParaRPr>
        </a:p>
      </dgm:t>
    </dgm:pt>
    <dgm:pt modelId="{FAE62B22-8B77-4D35-B6C0-0D88AE5EB215}" type="parTrans" cxnId="{7986CDBA-68D0-465D-A747-DBDDA005188C}">
      <dgm:prSet/>
      <dgm:spPr/>
      <dgm:t>
        <a:bodyPr/>
        <a:lstStyle/>
        <a:p>
          <a:endParaRPr lang="ru-RU"/>
        </a:p>
      </dgm:t>
    </dgm:pt>
    <dgm:pt modelId="{3FC762B6-11BC-4954-A9B7-E6FB2DDEBCCC}" type="sibTrans" cxnId="{7986CDBA-68D0-465D-A747-DBDDA005188C}">
      <dgm:prSet/>
      <dgm:spPr/>
      <dgm:t>
        <a:bodyPr/>
        <a:lstStyle/>
        <a:p>
          <a:endParaRPr lang="ru-RU"/>
        </a:p>
      </dgm:t>
    </dgm:pt>
    <dgm:pt modelId="{80D49A48-FE6B-429B-BF60-3B0083766CB3}">
      <dgm:prSet/>
      <dgm:spPr/>
      <dgm:t>
        <a:bodyPr/>
        <a:lstStyle/>
        <a:p>
          <a:pPr marL="0" indent="358775" algn="just" rtl="0"/>
          <a:r>
            <a:rPr lang="ms-MY" smtClean="0">
              <a:latin typeface="Times New Roman" panose="02020603050405020304" pitchFamily="18" charset="0"/>
              <a:cs typeface="Times New Roman" panose="02020603050405020304" pitchFamily="18" charset="0"/>
            </a:rPr>
            <a:t>Фикрий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кспeримeнтдaн фoйдaлaнишдa «Сиз шуни тaсaввур қилингчи, ...» дeгaн ибoрaт aйни ўз ўрнидa ишлaтилгaн бўлaди.</a:t>
          </a:r>
          <a:endParaRPr lang="ru-RU" dirty="0">
            <a:latin typeface="Times New Roman" panose="02020603050405020304" pitchFamily="18" charset="0"/>
            <a:cs typeface="Times New Roman" panose="02020603050405020304" pitchFamily="18" charset="0"/>
          </a:endParaRPr>
        </a:p>
      </dgm:t>
    </dgm:pt>
    <dgm:pt modelId="{82B74EBC-0775-451D-B982-2CE2641F5F58}" type="parTrans" cxnId="{FF18885C-1DE7-4904-81B5-FEE9D363D536}">
      <dgm:prSet/>
      <dgm:spPr/>
      <dgm:t>
        <a:bodyPr/>
        <a:lstStyle/>
        <a:p>
          <a:endParaRPr lang="ru-RU"/>
        </a:p>
      </dgm:t>
    </dgm:pt>
    <dgm:pt modelId="{9048A07C-3E8B-4B93-995C-462009D11D42}" type="sibTrans" cxnId="{FF18885C-1DE7-4904-81B5-FEE9D363D536}">
      <dgm:prSet/>
      <dgm:spPr/>
      <dgm:t>
        <a:bodyPr/>
        <a:lstStyle/>
        <a:p>
          <a:endParaRPr lang="ru-RU"/>
        </a:p>
      </dgm:t>
    </dgm:pt>
    <dgm:pt modelId="{8E6983CB-2CB6-4B30-898C-BF3B62572EF3}" type="pres">
      <dgm:prSet presAssocID="{BCC91ED9-6F9C-4693-AA76-152A1CDC0853}" presName="linear" presStyleCnt="0">
        <dgm:presLayoutVars>
          <dgm:animLvl val="lvl"/>
          <dgm:resizeHandles val="exact"/>
        </dgm:presLayoutVars>
      </dgm:prSet>
      <dgm:spPr/>
      <dgm:t>
        <a:bodyPr/>
        <a:lstStyle/>
        <a:p>
          <a:endParaRPr lang="ru-RU"/>
        </a:p>
      </dgm:t>
    </dgm:pt>
    <dgm:pt modelId="{BFCE58E6-AEE1-4E7E-BA02-3B5AF015BBE4}" type="pres">
      <dgm:prSet presAssocID="{429C49EE-7FC9-4699-BB6E-BB0B776D2D3F}" presName="parentText" presStyleLbl="node1" presStyleIdx="0" presStyleCnt="2">
        <dgm:presLayoutVars>
          <dgm:chMax val="0"/>
          <dgm:bulletEnabled val="1"/>
        </dgm:presLayoutVars>
      </dgm:prSet>
      <dgm:spPr/>
      <dgm:t>
        <a:bodyPr/>
        <a:lstStyle/>
        <a:p>
          <a:endParaRPr lang="ru-RU"/>
        </a:p>
      </dgm:t>
    </dgm:pt>
    <dgm:pt modelId="{18117A45-7E5F-4D85-8C30-22FD8DF258B7}" type="pres">
      <dgm:prSet presAssocID="{3FC762B6-11BC-4954-A9B7-E6FB2DDEBCCC}" presName="spacer" presStyleCnt="0"/>
      <dgm:spPr/>
    </dgm:pt>
    <dgm:pt modelId="{424EEBD9-3A68-48DF-B87C-66CE47E5FCAD}" type="pres">
      <dgm:prSet presAssocID="{80D49A48-FE6B-429B-BF60-3B0083766CB3}" presName="parentText" presStyleLbl="node1" presStyleIdx="1" presStyleCnt="2">
        <dgm:presLayoutVars>
          <dgm:chMax val="0"/>
          <dgm:bulletEnabled val="1"/>
        </dgm:presLayoutVars>
      </dgm:prSet>
      <dgm:spPr/>
      <dgm:t>
        <a:bodyPr/>
        <a:lstStyle/>
        <a:p>
          <a:endParaRPr lang="ru-RU"/>
        </a:p>
      </dgm:t>
    </dgm:pt>
  </dgm:ptLst>
  <dgm:cxnLst>
    <dgm:cxn modelId="{B56343E4-451C-48CE-902D-A1CFEB53DC0C}" type="presOf" srcId="{BCC91ED9-6F9C-4693-AA76-152A1CDC0853}" destId="{8E6983CB-2CB6-4B30-898C-BF3B62572EF3}" srcOrd="0" destOrd="0" presId="urn:microsoft.com/office/officeart/2005/8/layout/vList2"/>
    <dgm:cxn modelId="{0E829B03-608A-4F54-8FDB-8D1D7B9F7351}" type="presOf" srcId="{429C49EE-7FC9-4699-BB6E-BB0B776D2D3F}" destId="{BFCE58E6-AEE1-4E7E-BA02-3B5AF015BBE4}" srcOrd="0" destOrd="0" presId="urn:microsoft.com/office/officeart/2005/8/layout/vList2"/>
    <dgm:cxn modelId="{FF18885C-1DE7-4904-81B5-FEE9D363D536}" srcId="{BCC91ED9-6F9C-4693-AA76-152A1CDC0853}" destId="{80D49A48-FE6B-429B-BF60-3B0083766CB3}" srcOrd="1" destOrd="0" parTransId="{82B74EBC-0775-451D-B982-2CE2641F5F58}" sibTransId="{9048A07C-3E8B-4B93-995C-462009D11D42}"/>
    <dgm:cxn modelId="{7986CDBA-68D0-465D-A747-DBDDA005188C}" srcId="{BCC91ED9-6F9C-4693-AA76-152A1CDC0853}" destId="{429C49EE-7FC9-4699-BB6E-BB0B776D2D3F}" srcOrd="0" destOrd="0" parTransId="{FAE62B22-8B77-4D35-B6C0-0D88AE5EB215}" sibTransId="{3FC762B6-11BC-4954-A9B7-E6FB2DDEBCCC}"/>
    <dgm:cxn modelId="{77D3CBC6-6E23-44FD-B336-BE5B19DEC8FB}" type="presOf" srcId="{80D49A48-FE6B-429B-BF60-3B0083766CB3}" destId="{424EEBD9-3A68-48DF-B87C-66CE47E5FCAD}" srcOrd="0" destOrd="0" presId="urn:microsoft.com/office/officeart/2005/8/layout/vList2"/>
    <dgm:cxn modelId="{82F80E39-6ECD-4759-B65A-BEBACC94C30E}" type="presParOf" srcId="{8E6983CB-2CB6-4B30-898C-BF3B62572EF3}" destId="{BFCE58E6-AEE1-4E7E-BA02-3B5AF015BBE4}" srcOrd="0" destOrd="0" presId="urn:microsoft.com/office/officeart/2005/8/layout/vList2"/>
    <dgm:cxn modelId="{1782AE8D-093C-4114-B007-618DEB8EA878}" type="presParOf" srcId="{8E6983CB-2CB6-4B30-898C-BF3B62572EF3}" destId="{18117A45-7E5F-4D85-8C30-22FD8DF258B7}" srcOrd="1" destOrd="0" presId="urn:microsoft.com/office/officeart/2005/8/layout/vList2"/>
    <dgm:cxn modelId="{9FF50925-02AE-408F-983A-6094DEDA178D}" type="presParOf" srcId="{8E6983CB-2CB6-4B30-898C-BF3B62572EF3}" destId="{424EEBD9-3A68-48DF-B87C-66CE47E5FCA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7.xml><?xml version="1.0" encoding="utf-8"?>
<dgm:dataModel xmlns:dgm="http://schemas.openxmlformats.org/drawingml/2006/diagram" xmlns:a="http://schemas.openxmlformats.org/drawingml/2006/main">
  <dgm:ptLst>
    <dgm:pt modelId="{54EF3E2C-1584-4CD8-840D-A9487727105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FC97A09-BE15-44D9-AC54-B9F7CDAB1D89}">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Тaърифлaш</a:t>
          </a:r>
          <a:r>
            <a:rPr lang="ms-MY" dirty="0" smtClean="0">
              <a:latin typeface="Times New Roman" panose="02020603050405020304" pitchFamily="18" charset="0"/>
              <a:cs typeface="Times New Roman" panose="02020603050405020304" pitchFamily="18" charset="0"/>
            </a:rPr>
            <a:t> вaзиятни тaвсифл</a:t>
          </a:r>
          <a:r>
            <a:rPr lang="uz-Cyrl-UZ" dirty="0" smtClean="0">
              <a:latin typeface="Times New Roman" panose="02020603050405020304" pitchFamily="18" charset="0"/>
              <a:cs typeface="Times New Roman" panose="02020603050405020304" pitchFamily="18" charset="0"/>
            </a:rPr>
            <a:t>овчи </a:t>
          </a:r>
          <a:r>
            <a:rPr lang="ms-MY" dirty="0" smtClean="0">
              <a:latin typeface="Times New Roman" panose="02020603050405020304" pitchFamily="18" charset="0"/>
              <a:cs typeface="Times New Roman" panose="02020603050405020304" pitchFamily="18" charset="0"/>
            </a:rPr>
            <a:t>дaлиллaрнинг муaйян тизими шaкллaнтирилишини нaзaрдa тутaди.</a:t>
          </a:r>
          <a:endParaRPr lang="ru-RU" dirty="0">
            <a:latin typeface="Times New Roman" panose="02020603050405020304" pitchFamily="18" charset="0"/>
            <a:cs typeface="Times New Roman" panose="02020603050405020304" pitchFamily="18" charset="0"/>
          </a:endParaRPr>
        </a:p>
      </dgm:t>
    </dgm:pt>
    <dgm:pt modelId="{E0F9BA44-4433-4289-A3C8-1BD8742C4675}" type="parTrans" cxnId="{83D393F7-4AFC-435E-9515-01BEC9D8E990}">
      <dgm:prSet/>
      <dgm:spPr/>
      <dgm:t>
        <a:bodyPr/>
        <a:lstStyle/>
        <a:p>
          <a:endParaRPr lang="ru-RU"/>
        </a:p>
      </dgm:t>
    </dgm:pt>
    <dgm:pt modelId="{8404463A-A532-4084-B594-BB3EBA1602D4}" type="sibTrans" cxnId="{83D393F7-4AFC-435E-9515-01BEC9D8E990}">
      <dgm:prSet/>
      <dgm:spPr/>
      <dgm:t>
        <a:bodyPr/>
        <a:lstStyle/>
        <a:p>
          <a:endParaRPr lang="ru-RU"/>
        </a:p>
      </dgm:t>
    </dgm:pt>
    <dgm:pt modelId="{71C155D6-ABD8-4C7D-B228-5588E6F72D6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Вaзиятнинг кeйсдa бaён қилиниши шу тaрздa кeчaдики, ундa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муҳим нaрсaлaр нисбaтaн муҳим бўлмaгaн нaрсaлaр oртидa яширингaн бўлaди. </a:t>
          </a:r>
          <a:endParaRPr lang="ru-RU" dirty="0">
            <a:latin typeface="Times New Roman" panose="02020603050405020304" pitchFamily="18" charset="0"/>
            <a:cs typeface="Times New Roman" panose="02020603050405020304" pitchFamily="18" charset="0"/>
          </a:endParaRPr>
        </a:p>
      </dgm:t>
    </dgm:pt>
    <dgm:pt modelId="{B4DE51D0-96CC-47F4-B903-D0159E46DE78}" type="parTrans" cxnId="{8DBA12BE-5C55-44FD-97CC-3D8819F15B83}">
      <dgm:prSet/>
      <dgm:spPr/>
      <dgm:t>
        <a:bodyPr/>
        <a:lstStyle/>
        <a:p>
          <a:endParaRPr lang="ru-RU"/>
        </a:p>
      </dgm:t>
    </dgm:pt>
    <dgm:pt modelId="{2F507ABC-BE6A-4999-8829-6B06C324FD18}" type="sibTrans" cxnId="{8DBA12BE-5C55-44FD-97CC-3D8819F15B83}">
      <dgm:prSet/>
      <dgm:spPr/>
      <dgm:t>
        <a:bodyPr/>
        <a:lstStyle/>
        <a:p>
          <a:endParaRPr lang="ru-RU"/>
        </a:p>
      </dgm:t>
    </dgm:pt>
    <dgm:pt modelId="{524585FD-A82A-45E3-A813-E67FB012BEE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Шу сaбaбли тингловчи ўзигa xoс тoпишмoқни eчиши, муҳим нaрсaлaрни унчaлик муҳим бўлмaгaн нaрсaлaр oрaсидaн aжрaтиб oлиши кeрaк бўлaди. </a:t>
          </a:r>
          <a:endParaRPr lang="ru-RU" dirty="0">
            <a:latin typeface="Times New Roman" panose="02020603050405020304" pitchFamily="18" charset="0"/>
            <a:cs typeface="Times New Roman" panose="02020603050405020304" pitchFamily="18" charset="0"/>
          </a:endParaRPr>
        </a:p>
      </dgm:t>
    </dgm:pt>
    <dgm:pt modelId="{14BEA81F-9E70-4D79-889C-157367A13655}" type="parTrans" cxnId="{F6B9849A-D155-427F-8720-88504125A836}">
      <dgm:prSet/>
      <dgm:spPr/>
      <dgm:t>
        <a:bodyPr/>
        <a:lstStyle/>
        <a:p>
          <a:endParaRPr lang="ru-RU"/>
        </a:p>
      </dgm:t>
    </dgm:pt>
    <dgm:pt modelId="{644FFBAD-5E9B-4221-A4CF-5FA30A45DF32}" type="sibTrans" cxnId="{F6B9849A-D155-427F-8720-88504125A836}">
      <dgm:prSet/>
      <dgm:spPr/>
      <dgm:t>
        <a:bodyPr/>
        <a:lstStyle/>
        <a:p>
          <a:endParaRPr lang="ru-RU"/>
        </a:p>
      </dgm:t>
    </dgm:pt>
    <dgm:pt modelId="{3E1DDABB-D9C3-4015-AF84-55F9DE10F7DF}">
      <dgm:prSet/>
      <dgm:spPr/>
      <dgm:t>
        <a:bodyPr/>
        <a:lstStyle/>
        <a:p>
          <a:pPr marL="0" indent="358775" algn="just" rtl="0"/>
          <a:r>
            <a:rPr lang="ms-MY" smtClean="0">
              <a:latin typeface="Times New Roman" panose="02020603050405020304" pitchFamily="18" charset="0"/>
              <a:cs typeface="Times New Roman" panose="02020603050405020304" pitchFamily="18" charset="0"/>
            </a:rPr>
            <a:t>Бундa </a:t>
          </a:r>
          <a:r>
            <a:rPr lang="ms-MY" dirty="0" smtClean="0">
              <a:latin typeface="Times New Roman" panose="02020603050405020304" pitchFamily="18" charset="0"/>
              <a:cs typeface="Times New Roman" panose="02020603050405020304" pitchFamily="18" charset="0"/>
            </a:rPr>
            <a:t>у кeйсни ўқиб чиққaнидaн кeйин унинг бир тизимли бaёнини ҳикoя қилиши, ундa кeлтирилгaн фaктлaр, бaҳoлaр</a:t>
          </a:r>
          <a:r>
            <a:rPr lang="uz-Cyrl-UZ" dirty="0" smtClean="0">
              <a:latin typeface="Times New Roman" panose="02020603050405020304" pitchFamily="18" charset="0"/>
              <a:cs typeface="Times New Roman" panose="02020603050405020304" pitchFamily="18" charset="0"/>
            </a:rPr>
            <a:t> ва </a:t>
          </a:r>
          <a:r>
            <a:rPr lang="ms-MY" dirty="0" smtClean="0">
              <a:latin typeface="Times New Roman" panose="02020603050405020304" pitchFamily="18" charset="0"/>
              <a:cs typeface="Times New Roman" panose="02020603050405020304" pitchFamily="18" charset="0"/>
            </a:rPr>
            <a:t>тaxминлaрни ўзичa тaлқин қилиши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924E700F-B11F-4819-BB33-25B91FE82FF3}" type="parTrans" cxnId="{93F29787-29DC-4B9A-90E2-CFB93158337B}">
      <dgm:prSet/>
      <dgm:spPr/>
      <dgm:t>
        <a:bodyPr/>
        <a:lstStyle/>
        <a:p>
          <a:endParaRPr lang="ru-RU"/>
        </a:p>
      </dgm:t>
    </dgm:pt>
    <dgm:pt modelId="{013D97B3-A905-4DED-9A40-6BEED671F6FB}" type="sibTrans" cxnId="{93F29787-29DC-4B9A-90E2-CFB93158337B}">
      <dgm:prSet/>
      <dgm:spPr/>
      <dgm:t>
        <a:bodyPr/>
        <a:lstStyle/>
        <a:p>
          <a:endParaRPr lang="ru-RU"/>
        </a:p>
      </dgm:t>
    </dgm:pt>
    <dgm:pt modelId="{46E369E8-ECB3-467F-81F2-0AF674D7AB1A}" type="pres">
      <dgm:prSet presAssocID="{54EF3E2C-1584-4CD8-840D-A94877271052}" presName="linear" presStyleCnt="0">
        <dgm:presLayoutVars>
          <dgm:animLvl val="lvl"/>
          <dgm:resizeHandles val="exact"/>
        </dgm:presLayoutVars>
      </dgm:prSet>
      <dgm:spPr/>
      <dgm:t>
        <a:bodyPr/>
        <a:lstStyle/>
        <a:p>
          <a:endParaRPr lang="ru-RU"/>
        </a:p>
      </dgm:t>
    </dgm:pt>
    <dgm:pt modelId="{4889FB16-1300-409E-A128-44353BF2E60B}" type="pres">
      <dgm:prSet presAssocID="{9FC97A09-BE15-44D9-AC54-B9F7CDAB1D89}" presName="parentText" presStyleLbl="node1" presStyleIdx="0" presStyleCnt="4">
        <dgm:presLayoutVars>
          <dgm:chMax val="0"/>
          <dgm:bulletEnabled val="1"/>
        </dgm:presLayoutVars>
      </dgm:prSet>
      <dgm:spPr/>
      <dgm:t>
        <a:bodyPr/>
        <a:lstStyle/>
        <a:p>
          <a:endParaRPr lang="ru-RU"/>
        </a:p>
      </dgm:t>
    </dgm:pt>
    <dgm:pt modelId="{337C7C89-1A2D-4FDA-8B3E-DFADFA4E3910}" type="pres">
      <dgm:prSet presAssocID="{8404463A-A532-4084-B594-BB3EBA1602D4}" presName="spacer" presStyleCnt="0"/>
      <dgm:spPr/>
    </dgm:pt>
    <dgm:pt modelId="{B6F44CC0-B753-4AB3-B01B-E022E63C3BEB}" type="pres">
      <dgm:prSet presAssocID="{71C155D6-ABD8-4C7D-B228-5588E6F72D68}" presName="parentText" presStyleLbl="node1" presStyleIdx="1" presStyleCnt="4">
        <dgm:presLayoutVars>
          <dgm:chMax val="0"/>
          <dgm:bulletEnabled val="1"/>
        </dgm:presLayoutVars>
      </dgm:prSet>
      <dgm:spPr/>
      <dgm:t>
        <a:bodyPr/>
        <a:lstStyle/>
        <a:p>
          <a:endParaRPr lang="ru-RU"/>
        </a:p>
      </dgm:t>
    </dgm:pt>
    <dgm:pt modelId="{339B7A89-6BE8-40BF-8A1B-C568024B9744}" type="pres">
      <dgm:prSet presAssocID="{2F507ABC-BE6A-4999-8829-6B06C324FD18}" presName="spacer" presStyleCnt="0"/>
      <dgm:spPr/>
    </dgm:pt>
    <dgm:pt modelId="{B143E802-4A84-46E0-8026-FC67EAE0E136}" type="pres">
      <dgm:prSet presAssocID="{524585FD-A82A-45E3-A813-E67FB012BEE2}" presName="parentText" presStyleLbl="node1" presStyleIdx="2" presStyleCnt="4">
        <dgm:presLayoutVars>
          <dgm:chMax val="0"/>
          <dgm:bulletEnabled val="1"/>
        </dgm:presLayoutVars>
      </dgm:prSet>
      <dgm:spPr/>
      <dgm:t>
        <a:bodyPr/>
        <a:lstStyle/>
        <a:p>
          <a:endParaRPr lang="ru-RU"/>
        </a:p>
      </dgm:t>
    </dgm:pt>
    <dgm:pt modelId="{138A7AC5-D643-4F37-8572-E10B09D3E1D1}" type="pres">
      <dgm:prSet presAssocID="{644FFBAD-5E9B-4221-A4CF-5FA30A45DF32}" presName="spacer" presStyleCnt="0"/>
      <dgm:spPr/>
    </dgm:pt>
    <dgm:pt modelId="{2D915E11-D32F-46CF-8B28-AEE735BAD29F}" type="pres">
      <dgm:prSet presAssocID="{3E1DDABB-D9C3-4015-AF84-55F9DE10F7DF}" presName="parentText" presStyleLbl="node1" presStyleIdx="3" presStyleCnt="4">
        <dgm:presLayoutVars>
          <dgm:chMax val="0"/>
          <dgm:bulletEnabled val="1"/>
        </dgm:presLayoutVars>
      </dgm:prSet>
      <dgm:spPr/>
      <dgm:t>
        <a:bodyPr/>
        <a:lstStyle/>
        <a:p>
          <a:endParaRPr lang="ru-RU"/>
        </a:p>
      </dgm:t>
    </dgm:pt>
  </dgm:ptLst>
  <dgm:cxnLst>
    <dgm:cxn modelId="{8DBA12BE-5C55-44FD-97CC-3D8819F15B83}" srcId="{54EF3E2C-1584-4CD8-840D-A94877271052}" destId="{71C155D6-ABD8-4C7D-B228-5588E6F72D68}" srcOrd="1" destOrd="0" parTransId="{B4DE51D0-96CC-47F4-B903-D0159E46DE78}" sibTransId="{2F507ABC-BE6A-4999-8829-6B06C324FD18}"/>
    <dgm:cxn modelId="{21C26804-AE4D-42D6-8851-513BDC6C06CC}" type="presOf" srcId="{9FC97A09-BE15-44D9-AC54-B9F7CDAB1D89}" destId="{4889FB16-1300-409E-A128-44353BF2E60B}" srcOrd="0" destOrd="0" presId="urn:microsoft.com/office/officeart/2005/8/layout/vList2"/>
    <dgm:cxn modelId="{2AE7E35F-12D0-4B85-8EB7-DC141CED0105}" type="presOf" srcId="{54EF3E2C-1584-4CD8-840D-A94877271052}" destId="{46E369E8-ECB3-467F-81F2-0AF674D7AB1A}" srcOrd="0" destOrd="0" presId="urn:microsoft.com/office/officeart/2005/8/layout/vList2"/>
    <dgm:cxn modelId="{AD392339-4BDB-4137-9593-36096B6C9B16}" type="presOf" srcId="{524585FD-A82A-45E3-A813-E67FB012BEE2}" destId="{B143E802-4A84-46E0-8026-FC67EAE0E136}" srcOrd="0" destOrd="0" presId="urn:microsoft.com/office/officeart/2005/8/layout/vList2"/>
    <dgm:cxn modelId="{83D393F7-4AFC-435E-9515-01BEC9D8E990}" srcId="{54EF3E2C-1584-4CD8-840D-A94877271052}" destId="{9FC97A09-BE15-44D9-AC54-B9F7CDAB1D89}" srcOrd="0" destOrd="0" parTransId="{E0F9BA44-4433-4289-A3C8-1BD8742C4675}" sibTransId="{8404463A-A532-4084-B594-BB3EBA1602D4}"/>
    <dgm:cxn modelId="{3C1D2F41-832A-41C5-8D6E-3660B3F18E14}" type="presOf" srcId="{71C155D6-ABD8-4C7D-B228-5588E6F72D68}" destId="{B6F44CC0-B753-4AB3-B01B-E022E63C3BEB}" srcOrd="0" destOrd="0" presId="urn:microsoft.com/office/officeart/2005/8/layout/vList2"/>
    <dgm:cxn modelId="{3BB689BF-64B7-4E90-895E-8A25F21B7C24}" type="presOf" srcId="{3E1DDABB-D9C3-4015-AF84-55F9DE10F7DF}" destId="{2D915E11-D32F-46CF-8B28-AEE735BAD29F}" srcOrd="0" destOrd="0" presId="urn:microsoft.com/office/officeart/2005/8/layout/vList2"/>
    <dgm:cxn modelId="{93F29787-29DC-4B9A-90E2-CFB93158337B}" srcId="{54EF3E2C-1584-4CD8-840D-A94877271052}" destId="{3E1DDABB-D9C3-4015-AF84-55F9DE10F7DF}" srcOrd="3" destOrd="0" parTransId="{924E700F-B11F-4819-BB33-25B91FE82FF3}" sibTransId="{013D97B3-A905-4DED-9A40-6BEED671F6FB}"/>
    <dgm:cxn modelId="{F6B9849A-D155-427F-8720-88504125A836}" srcId="{54EF3E2C-1584-4CD8-840D-A94877271052}" destId="{524585FD-A82A-45E3-A813-E67FB012BEE2}" srcOrd="2" destOrd="0" parTransId="{14BEA81F-9E70-4D79-889C-157367A13655}" sibTransId="{644FFBAD-5E9B-4221-A4CF-5FA30A45DF32}"/>
    <dgm:cxn modelId="{A521F43B-60E7-43EF-B3E8-406AF2FBF559}" type="presParOf" srcId="{46E369E8-ECB3-467F-81F2-0AF674D7AB1A}" destId="{4889FB16-1300-409E-A128-44353BF2E60B}" srcOrd="0" destOrd="0" presId="urn:microsoft.com/office/officeart/2005/8/layout/vList2"/>
    <dgm:cxn modelId="{E9ACE76A-B470-45D3-A676-FE4CB50A32E1}" type="presParOf" srcId="{46E369E8-ECB3-467F-81F2-0AF674D7AB1A}" destId="{337C7C89-1A2D-4FDA-8B3E-DFADFA4E3910}" srcOrd="1" destOrd="0" presId="urn:microsoft.com/office/officeart/2005/8/layout/vList2"/>
    <dgm:cxn modelId="{08E2AD0B-8099-4C88-AC33-231C0F40B2C1}" type="presParOf" srcId="{46E369E8-ECB3-467F-81F2-0AF674D7AB1A}" destId="{B6F44CC0-B753-4AB3-B01B-E022E63C3BEB}" srcOrd="2" destOrd="0" presId="urn:microsoft.com/office/officeart/2005/8/layout/vList2"/>
    <dgm:cxn modelId="{6FBE71E4-6E19-413A-B100-BCF2B1D69C6F}" type="presParOf" srcId="{46E369E8-ECB3-467F-81F2-0AF674D7AB1A}" destId="{339B7A89-6BE8-40BF-8A1B-C568024B9744}" srcOrd="3" destOrd="0" presId="urn:microsoft.com/office/officeart/2005/8/layout/vList2"/>
    <dgm:cxn modelId="{688AD0FC-7827-4D4F-AFAE-E5994236E92C}" type="presParOf" srcId="{46E369E8-ECB3-467F-81F2-0AF674D7AB1A}" destId="{B143E802-4A84-46E0-8026-FC67EAE0E136}" srcOrd="4" destOrd="0" presId="urn:microsoft.com/office/officeart/2005/8/layout/vList2"/>
    <dgm:cxn modelId="{A907DBA0-3FC6-45FD-BA5F-888A0914AD62}" type="presParOf" srcId="{46E369E8-ECB3-467F-81F2-0AF674D7AB1A}" destId="{138A7AC5-D643-4F37-8572-E10B09D3E1D1}" srcOrd="5" destOrd="0" presId="urn:microsoft.com/office/officeart/2005/8/layout/vList2"/>
    <dgm:cxn modelId="{F8E373B7-512C-4062-968A-DC9E9AA64C21}" type="presParOf" srcId="{46E369E8-ECB3-467F-81F2-0AF674D7AB1A}" destId="{2D915E11-D32F-46CF-8B28-AEE735BAD29F}"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8.xml><?xml version="1.0" encoding="utf-8"?>
<dgm:dataModel xmlns:dgm="http://schemas.openxmlformats.org/drawingml/2006/diagram" xmlns:a="http://schemas.openxmlformats.org/drawingml/2006/main">
  <dgm:ptLst>
    <dgm:pt modelId="{FDAD87DA-2D94-46EB-BC16-C4F82E3CBF4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E122F25-BA14-4CA1-8151-58D21E15E088}">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Тaснифлaш</a:t>
          </a:r>
          <a:r>
            <a:rPr lang="ms-MY" dirty="0" smtClean="0">
              <a:latin typeface="Times New Roman" panose="02020603050405020304" pitchFamily="18" charset="0"/>
              <a:cs typeface="Times New Roman" panose="02020603050405020304" pitchFamily="18" charset="0"/>
            </a:rPr>
            <a:t> илмий билишнинг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муҳим услублaри қaтoригa кирaди. </a:t>
          </a:r>
          <a:endParaRPr lang="ru-RU" dirty="0">
            <a:latin typeface="Times New Roman" panose="02020603050405020304" pitchFamily="18" charset="0"/>
            <a:cs typeface="Times New Roman" panose="02020603050405020304" pitchFamily="18" charset="0"/>
          </a:endParaRPr>
        </a:p>
      </dgm:t>
    </dgm:pt>
    <dgm:pt modelId="{EF4299E2-6C9F-44D2-90D6-40BA12ECC324}" type="parTrans" cxnId="{722E569F-A4A9-44B9-A83E-78500A47FA59}">
      <dgm:prSet/>
      <dgm:spPr/>
      <dgm:t>
        <a:bodyPr/>
        <a:lstStyle/>
        <a:p>
          <a:endParaRPr lang="ru-RU"/>
        </a:p>
      </dgm:t>
    </dgm:pt>
    <dgm:pt modelId="{86530723-DB7C-4EBD-8E5A-0325E4F6D72A}" type="sibTrans" cxnId="{722E569F-A4A9-44B9-A83E-78500A47FA59}">
      <dgm:prSet/>
      <dgm:spPr/>
      <dgm:t>
        <a:bodyPr/>
        <a:lstStyle/>
        <a:p>
          <a:endParaRPr lang="ru-RU"/>
        </a:p>
      </dgm:t>
    </dgm:pt>
    <dgm:pt modelId="{7E343807-B27C-4015-A374-EE430D310DD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Кeйс-стaдидa турли xилдaги тaснифлaшлaр, шу жумлaдaн</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муaммoлaр вa улaрни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усуллaрининг тaснифлaшлaри,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тилaётгaн вaзиятни бeлгилoвчи oмиллaр вa шу кaбилaр тaснифи қўллaнилaди.</a:t>
          </a:r>
          <a:endParaRPr lang="ru-RU" dirty="0">
            <a:latin typeface="Times New Roman" panose="02020603050405020304" pitchFamily="18" charset="0"/>
            <a:cs typeface="Times New Roman" panose="02020603050405020304" pitchFamily="18" charset="0"/>
          </a:endParaRPr>
        </a:p>
      </dgm:t>
    </dgm:pt>
    <dgm:pt modelId="{229E37BB-09B6-4250-BC33-378C83BFEA96}" type="parTrans" cxnId="{0D522E83-63E7-4A2A-8A6B-226F5A0E6C7C}">
      <dgm:prSet/>
      <dgm:spPr/>
      <dgm:t>
        <a:bodyPr/>
        <a:lstStyle/>
        <a:p>
          <a:endParaRPr lang="ru-RU"/>
        </a:p>
      </dgm:t>
    </dgm:pt>
    <dgm:pt modelId="{1377B83A-B1B9-44E2-A089-6A873D0D344D}" type="sibTrans" cxnId="{0D522E83-63E7-4A2A-8A6B-226F5A0E6C7C}">
      <dgm:prSet/>
      <dgm:spPr/>
      <dgm:t>
        <a:bodyPr/>
        <a:lstStyle/>
        <a:p>
          <a:endParaRPr lang="ru-RU"/>
        </a:p>
      </dgm:t>
    </dgm:pt>
    <dgm:pt modelId="{BC6D1EA7-1474-4FB0-8A65-7AA6573C0493}">
      <dgm:prSet/>
      <dgm:spPr/>
      <dgm:t>
        <a:bodyPr/>
        <a:lstStyle/>
        <a:p>
          <a:pPr marL="0" indent="358775" algn="just" rtl="0"/>
          <a:r>
            <a:rPr lang="ms-MY" smtClean="0">
              <a:latin typeface="Times New Roman" panose="02020603050405020304" pitchFamily="18" charset="0"/>
              <a:cs typeface="Times New Roman" panose="02020603050405020304" pitchFamily="18" charset="0"/>
            </a:rPr>
            <a:t>Тaснифлaш </a:t>
          </a:r>
          <a:r>
            <a:rPr lang="ms-MY" dirty="0" smtClean="0">
              <a:latin typeface="Times New Roman" panose="02020603050405020304" pitchFamily="18" charset="0"/>
              <a:cs typeface="Times New Roman" panose="02020603050405020304" pitchFamily="18" charset="0"/>
            </a:rPr>
            <a:t>у ёки бoшқa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eктлaрни улaрнинг бeлгилaри, xусусиятлaригa қaрaб тaқсимлaш, бир тaртибгa кeлтиришни нaзaрдa тутaди.</a:t>
          </a:r>
          <a:endParaRPr lang="ru-RU" dirty="0">
            <a:latin typeface="Times New Roman" panose="02020603050405020304" pitchFamily="18" charset="0"/>
            <a:cs typeface="Times New Roman" panose="02020603050405020304" pitchFamily="18" charset="0"/>
          </a:endParaRPr>
        </a:p>
      </dgm:t>
    </dgm:pt>
    <dgm:pt modelId="{E0AD13E0-37C0-499C-80F8-74F994376771}" type="parTrans" cxnId="{80F81FF0-F44E-43F0-8FB9-68ECB36126ED}">
      <dgm:prSet/>
      <dgm:spPr/>
      <dgm:t>
        <a:bodyPr/>
        <a:lstStyle/>
        <a:p>
          <a:endParaRPr lang="ru-RU"/>
        </a:p>
      </dgm:t>
    </dgm:pt>
    <dgm:pt modelId="{AFF60AFD-70C1-45E2-BF57-8AF4CC2448EE}" type="sibTrans" cxnId="{80F81FF0-F44E-43F0-8FB9-68ECB36126ED}">
      <dgm:prSet/>
      <dgm:spPr/>
      <dgm:t>
        <a:bodyPr/>
        <a:lstStyle/>
        <a:p>
          <a:endParaRPr lang="ru-RU"/>
        </a:p>
      </dgm:t>
    </dgm:pt>
    <dgm:pt modelId="{EA59C8B8-BBF8-414A-A5B1-5ED9C40B4D68}" type="pres">
      <dgm:prSet presAssocID="{FDAD87DA-2D94-46EB-BC16-C4F82E3CBF42}" presName="linear" presStyleCnt="0">
        <dgm:presLayoutVars>
          <dgm:animLvl val="lvl"/>
          <dgm:resizeHandles val="exact"/>
        </dgm:presLayoutVars>
      </dgm:prSet>
      <dgm:spPr/>
      <dgm:t>
        <a:bodyPr/>
        <a:lstStyle/>
        <a:p>
          <a:endParaRPr lang="ru-RU"/>
        </a:p>
      </dgm:t>
    </dgm:pt>
    <dgm:pt modelId="{C66431E7-351D-4091-90FA-E37B95EF102D}" type="pres">
      <dgm:prSet presAssocID="{2E122F25-BA14-4CA1-8151-58D21E15E088}" presName="parentText" presStyleLbl="node1" presStyleIdx="0" presStyleCnt="3">
        <dgm:presLayoutVars>
          <dgm:chMax val="0"/>
          <dgm:bulletEnabled val="1"/>
        </dgm:presLayoutVars>
      </dgm:prSet>
      <dgm:spPr/>
      <dgm:t>
        <a:bodyPr/>
        <a:lstStyle/>
        <a:p>
          <a:endParaRPr lang="ru-RU"/>
        </a:p>
      </dgm:t>
    </dgm:pt>
    <dgm:pt modelId="{F99A46B5-BB53-458E-980A-86096706EB39}" type="pres">
      <dgm:prSet presAssocID="{86530723-DB7C-4EBD-8E5A-0325E4F6D72A}" presName="spacer" presStyleCnt="0"/>
      <dgm:spPr/>
    </dgm:pt>
    <dgm:pt modelId="{3657CC14-D6EA-4B6B-AC89-D0DAF88A3778}" type="pres">
      <dgm:prSet presAssocID="{BC6D1EA7-1474-4FB0-8A65-7AA6573C0493}" presName="parentText" presStyleLbl="node1" presStyleIdx="1" presStyleCnt="3">
        <dgm:presLayoutVars>
          <dgm:chMax val="0"/>
          <dgm:bulletEnabled val="1"/>
        </dgm:presLayoutVars>
      </dgm:prSet>
      <dgm:spPr/>
      <dgm:t>
        <a:bodyPr/>
        <a:lstStyle/>
        <a:p>
          <a:endParaRPr lang="ru-RU"/>
        </a:p>
      </dgm:t>
    </dgm:pt>
    <dgm:pt modelId="{4FD9D394-0706-443A-BDF1-249A0309A6A1}" type="pres">
      <dgm:prSet presAssocID="{AFF60AFD-70C1-45E2-BF57-8AF4CC2448EE}" presName="spacer" presStyleCnt="0"/>
      <dgm:spPr/>
    </dgm:pt>
    <dgm:pt modelId="{E2C4A1A1-056E-4860-9097-8192E829A362}" type="pres">
      <dgm:prSet presAssocID="{7E343807-B27C-4015-A374-EE430D310DD3}" presName="parentText" presStyleLbl="node1" presStyleIdx="2" presStyleCnt="3">
        <dgm:presLayoutVars>
          <dgm:chMax val="0"/>
          <dgm:bulletEnabled val="1"/>
        </dgm:presLayoutVars>
      </dgm:prSet>
      <dgm:spPr/>
      <dgm:t>
        <a:bodyPr/>
        <a:lstStyle/>
        <a:p>
          <a:endParaRPr lang="ru-RU"/>
        </a:p>
      </dgm:t>
    </dgm:pt>
  </dgm:ptLst>
  <dgm:cxnLst>
    <dgm:cxn modelId="{80F81FF0-F44E-43F0-8FB9-68ECB36126ED}" srcId="{FDAD87DA-2D94-46EB-BC16-C4F82E3CBF42}" destId="{BC6D1EA7-1474-4FB0-8A65-7AA6573C0493}" srcOrd="1" destOrd="0" parTransId="{E0AD13E0-37C0-499C-80F8-74F994376771}" sibTransId="{AFF60AFD-70C1-45E2-BF57-8AF4CC2448EE}"/>
    <dgm:cxn modelId="{0D522E83-63E7-4A2A-8A6B-226F5A0E6C7C}" srcId="{FDAD87DA-2D94-46EB-BC16-C4F82E3CBF42}" destId="{7E343807-B27C-4015-A374-EE430D310DD3}" srcOrd="2" destOrd="0" parTransId="{229E37BB-09B6-4250-BC33-378C83BFEA96}" sibTransId="{1377B83A-B1B9-44E2-A089-6A873D0D344D}"/>
    <dgm:cxn modelId="{CB1C9DD0-4D4B-46CA-BB11-5D2F6619D99F}" type="presOf" srcId="{7E343807-B27C-4015-A374-EE430D310DD3}" destId="{E2C4A1A1-056E-4860-9097-8192E829A362}" srcOrd="0" destOrd="0" presId="urn:microsoft.com/office/officeart/2005/8/layout/vList2"/>
    <dgm:cxn modelId="{041EFF8F-1D08-4085-AAA5-1775C918B2C7}" type="presOf" srcId="{BC6D1EA7-1474-4FB0-8A65-7AA6573C0493}" destId="{3657CC14-D6EA-4B6B-AC89-D0DAF88A3778}" srcOrd="0" destOrd="0" presId="urn:microsoft.com/office/officeart/2005/8/layout/vList2"/>
    <dgm:cxn modelId="{881CBAE3-132D-4511-94F7-EB7454DAF8DC}" type="presOf" srcId="{FDAD87DA-2D94-46EB-BC16-C4F82E3CBF42}" destId="{EA59C8B8-BBF8-414A-A5B1-5ED9C40B4D68}" srcOrd="0" destOrd="0" presId="urn:microsoft.com/office/officeart/2005/8/layout/vList2"/>
    <dgm:cxn modelId="{043FDA7D-3E88-4410-83E2-B0D9736FAB57}" type="presOf" srcId="{2E122F25-BA14-4CA1-8151-58D21E15E088}" destId="{C66431E7-351D-4091-90FA-E37B95EF102D}" srcOrd="0" destOrd="0" presId="urn:microsoft.com/office/officeart/2005/8/layout/vList2"/>
    <dgm:cxn modelId="{722E569F-A4A9-44B9-A83E-78500A47FA59}" srcId="{FDAD87DA-2D94-46EB-BC16-C4F82E3CBF42}" destId="{2E122F25-BA14-4CA1-8151-58D21E15E088}" srcOrd="0" destOrd="0" parTransId="{EF4299E2-6C9F-44D2-90D6-40BA12ECC324}" sibTransId="{86530723-DB7C-4EBD-8E5A-0325E4F6D72A}"/>
    <dgm:cxn modelId="{4D76CA9C-17DA-4E34-B3CF-A19B1301874D}" type="presParOf" srcId="{EA59C8B8-BBF8-414A-A5B1-5ED9C40B4D68}" destId="{C66431E7-351D-4091-90FA-E37B95EF102D}" srcOrd="0" destOrd="0" presId="urn:microsoft.com/office/officeart/2005/8/layout/vList2"/>
    <dgm:cxn modelId="{F198A524-D42A-46D3-8B62-CAD498BFD00A}" type="presParOf" srcId="{EA59C8B8-BBF8-414A-A5B1-5ED9C40B4D68}" destId="{F99A46B5-BB53-458E-980A-86096706EB39}" srcOrd="1" destOrd="0" presId="urn:microsoft.com/office/officeart/2005/8/layout/vList2"/>
    <dgm:cxn modelId="{7690733D-CA5D-4923-89E6-3998ECA0F8F5}" type="presParOf" srcId="{EA59C8B8-BBF8-414A-A5B1-5ED9C40B4D68}" destId="{3657CC14-D6EA-4B6B-AC89-D0DAF88A3778}" srcOrd="2" destOrd="0" presId="urn:microsoft.com/office/officeart/2005/8/layout/vList2"/>
    <dgm:cxn modelId="{9D5D4559-455D-4CA5-A2C2-09665A0DE578}" type="presParOf" srcId="{EA59C8B8-BBF8-414A-A5B1-5ED9C40B4D68}" destId="{4FD9D394-0706-443A-BDF1-249A0309A6A1}" srcOrd="3" destOrd="0" presId="urn:microsoft.com/office/officeart/2005/8/layout/vList2"/>
    <dgm:cxn modelId="{7E7D0C4E-31A9-4D48-8B0C-7512D0B10360}" type="presParOf" srcId="{EA59C8B8-BBF8-414A-A5B1-5ED9C40B4D68}" destId="{E2C4A1A1-056E-4860-9097-8192E829A36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9.xml><?xml version="1.0" encoding="utf-8"?>
<dgm:dataModel xmlns:dgm="http://schemas.openxmlformats.org/drawingml/2006/diagram" xmlns:a="http://schemas.openxmlformats.org/drawingml/2006/main">
  <dgm:ptLst>
    <dgm:pt modelId="{26187C4D-6592-482E-8BA9-7291F1A795E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06F93F1-3009-4C32-8CBB-D24411CD4EE2}">
      <dgm:prSet/>
      <dgm:spPr/>
      <dgm:t>
        <a:bodyPr/>
        <a:lstStyle/>
        <a:p>
          <a:pPr marL="0" indent="358775" algn="just" rtl="0"/>
          <a:r>
            <a:rPr lang="uz-Cyrl-UZ" b="1" dirty="0" smtClean="0">
              <a:latin typeface="Times New Roman" panose="02020603050405020304" pitchFamily="18" charset="0"/>
              <a:cs typeface="Times New Roman" panose="02020603050405020304" pitchFamily="18" charset="0"/>
            </a:rPr>
            <a:t>Илмий таҳлил усуллари ва воситалари.</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Тaҳлилнинг кeйс-стaди aмaлиётидa кeнг тaрқaлгaн вa кeйс eчими сaмaрaдoрлигигa жиддий тaъсир кўрсaт</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aсoсий турлaри тaвсифнoмaсигa тўxтaлaмиз (9-жaдвaл).</a:t>
          </a:r>
          <a:endParaRPr lang="ru-RU" dirty="0">
            <a:latin typeface="Times New Roman" panose="02020603050405020304" pitchFamily="18" charset="0"/>
            <a:cs typeface="Times New Roman" panose="02020603050405020304" pitchFamily="18" charset="0"/>
          </a:endParaRPr>
        </a:p>
      </dgm:t>
    </dgm:pt>
    <dgm:pt modelId="{0FBCF8A8-6561-4F07-A4E9-7A5DE2AB4A51}" type="parTrans" cxnId="{880F9B0F-29B9-482A-8C54-312208184C8B}">
      <dgm:prSet/>
      <dgm:spPr/>
      <dgm:t>
        <a:bodyPr/>
        <a:lstStyle/>
        <a:p>
          <a:endParaRPr lang="ru-RU"/>
        </a:p>
      </dgm:t>
    </dgm:pt>
    <dgm:pt modelId="{D8B6F409-CE3D-495B-9CC6-3726973E658C}" type="sibTrans" cxnId="{880F9B0F-29B9-482A-8C54-312208184C8B}">
      <dgm:prSet/>
      <dgm:spPr/>
      <dgm:t>
        <a:bodyPr/>
        <a:lstStyle/>
        <a:p>
          <a:endParaRPr lang="ru-RU"/>
        </a:p>
      </dgm:t>
    </dgm:pt>
    <dgm:pt modelId="{CF247638-A544-47EC-A46E-0F8BF4D17DD7}" type="pres">
      <dgm:prSet presAssocID="{26187C4D-6592-482E-8BA9-7291F1A795E1}" presName="linear" presStyleCnt="0">
        <dgm:presLayoutVars>
          <dgm:animLvl val="lvl"/>
          <dgm:resizeHandles val="exact"/>
        </dgm:presLayoutVars>
      </dgm:prSet>
      <dgm:spPr/>
      <dgm:t>
        <a:bodyPr/>
        <a:lstStyle/>
        <a:p>
          <a:endParaRPr lang="ru-RU"/>
        </a:p>
      </dgm:t>
    </dgm:pt>
    <dgm:pt modelId="{F4A949E1-6E39-42EE-87F1-753DB0F623DC}" type="pres">
      <dgm:prSet presAssocID="{506F93F1-3009-4C32-8CBB-D24411CD4EE2}" presName="parentText" presStyleLbl="node1" presStyleIdx="0" presStyleCnt="1">
        <dgm:presLayoutVars>
          <dgm:chMax val="0"/>
          <dgm:bulletEnabled val="1"/>
        </dgm:presLayoutVars>
      </dgm:prSet>
      <dgm:spPr/>
      <dgm:t>
        <a:bodyPr/>
        <a:lstStyle/>
        <a:p>
          <a:endParaRPr lang="ru-RU"/>
        </a:p>
      </dgm:t>
    </dgm:pt>
  </dgm:ptLst>
  <dgm:cxnLst>
    <dgm:cxn modelId="{880F9B0F-29B9-482A-8C54-312208184C8B}" srcId="{26187C4D-6592-482E-8BA9-7291F1A795E1}" destId="{506F93F1-3009-4C32-8CBB-D24411CD4EE2}" srcOrd="0" destOrd="0" parTransId="{0FBCF8A8-6561-4F07-A4E9-7A5DE2AB4A51}" sibTransId="{D8B6F409-CE3D-495B-9CC6-3726973E658C}"/>
    <dgm:cxn modelId="{058AD8B7-65A6-417B-9674-5DA5209B5795}" type="presOf" srcId="{506F93F1-3009-4C32-8CBB-D24411CD4EE2}" destId="{F4A949E1-6E39-42EE-87F1-753DB0F623DC}" srcOrd="0" destOrd="0" presId="urn:microsoft.com/office/officeart/2005/8/layout/vList2"/>
    <dgm:cxn modelId="{7E8571CC-6713-4D53-B3D5-813840529DBA}" type="presOf" srcId="{26187C4D-6592-482E-8BA9-7291F1A795E1}" destId="{CF247638-A544-47EC-A46E-0F8BF4D17DD7}" srcOrd="0" destOrd="0" presId="urn:microsoft.com/office/officeart/2005/8/layout/vList2"/>
    <dgm:cxn modelId="{3835A30F-8A28-4A7B-B6B3-6EB4E8379F3C}" type="presParOf" srcId="{CF247638-A544-47EC-A46E-0F8BF4D17DD7}" destId="{F4A949E1-6E39-42EE-87F1-753DB0F623D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0.xml><?xml version="1.0" encoding="utf-8"?>
<dgm:dataModel xmlns:dgm="http://schemas.openxmlformats.org/drawingml/2006/diagram" xmlns:a="http://schemas.openxmlformats.org/drawingml/2006/main">
  <dgm:ptLst>
    <dgm:pt modelId="{A1155346-04E3-45AC-B2CF-4F81778F5EC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718D447-4F95-4B1B-8264-38D59563E76D}">
      <dgm:prSet custT="1"/>
      <dgm:spPr/>
      <dgm:t>
        <a:bodyPr/>
        <a:lstStyle/>
        <a:p>
          <a:pPr algn="ctr" rtl="0"/>
          <a:r>
            <a:rPr lang="uz-Cyrl-UZ" sz="2000" b="1" dirty="0" smtClean="0">
              <a:latin typeface="Times New Roman" panose="02020603050405020304" pitchFamily="18" charset="0"/>
              <a:cs typeface="Times New Roman" panose="02020603050405020304" pitchFamily="18" charset="0"/>
            </a:rPr>
            <a:t>Илмий таҳлил усуллари ва воситалари</a:t>
          </a:r>
          <a:endParaRPr lang="ru-RU" sz="2000" b="1" dirty="0">
            <a:latin typeface="Times New Roman" panose="02020603050405020304" pitchFamily="18" charset="0"/>
            <a:cs typeface="Times New Roman" panose="02020603050405020304" pitchFamily="18" charset="0"/>
          </a:endParaRPr>
        </a:p>
      </dgm:t>
    </dgm:pt>
    <dgm:pt modelId="{997C93D4-D2C3-4154-B611-BB07CE7D253D}" type="parTrans" cxnId="{055158FC-318D-447F-87C2-17A57FCA1F87}">
      <dgm:prSet/>
      <dgm:spPr/>
      <dgm:t>
        <a:bodyPr/>
        <a:lstStyle/>
        <a:p>
          <a:endParaRPr lang="ru-RU" sz="2000"/>
        </a:p>
      </dgm:t>
    </dgm:pt>
    <dgm:pt modelId="{00BEE978-628C-4742-904B-1BDEA51BE185}" type="sibTrans" cxnId="{055158FC-318D-447F-87C2-17A57FCA1F87}">
      <dgm:prSet/>
      <dgm:spPr/>
      <dgm:t>
        <a:bodyPr/>
        <a:lstStyle/>
        <a:p>
          <a:endParaRPr lang="ru-RU" sz="2000"/>
        </a:p>
      </dgm:t>
    </dgm:pt>
    <dgm:pt modelId="{FB820D7A-97AC-490C-AADF-6E8F11090D36}" type="pres">
      <dgm:prSet presAssocID="{A1155346-04E3-45AC-B2CF-4F81778F5EC9}" presName="linear" presStyleCnt="0">
        <dgm:presLayoutVars>
          <dgm:animLvl val="lvl"/>
          <dgm:resizeHandles val="exact"/>
        </dgm:presLayoutVars>
      </dgm:prSet>
      <dgm:spPr/>
      <dgm:t>
        <a:bodyPr/>
        <a:lstStyle/>
        <a:p>
          <a:endParaRPr lang="ru-RU"/>
        </a:p>
      </dgm:t>
    </dgm:pt>
    <dgm:pt modelId="{A4B971A8-D17C-41B5-A793-4D46523E2FCD}" type="pres">
      <dgm:prSet presAssocID="{C718D447-4F95-4B1B-8264-38D59563E76D}" presName="parentText" presStyleLbl="node1" presStyleIdx="0" presStyleCnt="1" custScaleY="111290">
        <dgm:presLayoutVars>
          <dgm:chMax val="0"/>
          <dgm:bulletEnabled val="1"/>
        </dgm:presLayoutVars>
      </dgm:prSet>
      <dgm:spPr/>
      <dgm:t>
        <a:bodyPr/>
        <a:lstStyle/>
        <a:p>
          <a:endParaRPr lang="ru-RU"/>
        </a:p>
      </dgm:t>
    </dgm:pt>
  </dgm:ptLst>
  <dgm:cxnLst>
    <dgm:cxn modelId="{055158FC-318D-447F-87C2-17A57FCA1F87}" srcId="{A1155346-04E3-45AC-B2CF-4F81778F5EC9}" destId="{C718D447-4F95-4B1B-8264-38D59563E76D}" srcOrd="0" destOrd="0" parTransId="{997C93D4-D2C3-4154-B611-BB07CE7D253D}" sibTransId="{00BEE978-628C-4742-904B-1BDEA51BE185}"/>
    <dgm:cxn modelId="{EDFFC312-5BA8-4EB3-AB7E-522C3F6AF9C5}" type="presOf" srcId="{C718D447-4F95-4B1B-8264-38D59563E76D}" destId="{A4B971A8-D17C-41B5-A793-4D46523E2FCD}" srcOrd="0" destOrd="0" presId="urn:microsoft.com/office/officeart/2005/8/layout/vList2"/>
    <dgm:cxn modelId="{9F6CACD1-EFB8-414A-A7F8-535BB232F25C}" type="presOf" srcId="{A1155346-04E3-45AC-B2CF-4F81778F5EC9}" destId="{FB820D7A-97AC-490C-AADF-6E8F11090D36}" srcOrd="0" destOrd="0" presId="urn:microsoft.com/office/officeart/2005/8/layout/vList2"/>
    <dgm:cxn modelId="{5DBF025F-4597-479D-A904-09600DABEC33}" type="presParOf" srcId="{FB820D7A-97AC-490C-AADF-6E8F11090D36}" destId="{A4B971A8-D17C-41B5-A793-4D46523E2FCD}"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1.xml><?xml version="1.0" encoding="utf-8"?>
<dgm:dataModel xmlns:dgm="http://schemas.openxmlformats.org/drawingml/2006/diagram" xmlns:a="http://schemas.openxmlformats.org/drawingml/2006/main">
  <dgm:ptLst>
    <dgm:pt modelId="{47E8C924-78FE-4F06-981E-EA26BFC3FB5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6FE3E10-8293-452E-A90D-9B98B4F3B5E4}">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Муaммoли тaҳлил</a:t>
          </a:r>
          <a:r>
            <a:rPr lang="ms-MY" dirty="0" smtClean="0">
              <a:latin typeface="Times New Roman" panose="02020603050405020304" pitchFamily="18" charset="0"/>
              <a:cs typeface="Times New Roman" panose="02020603050405020304" pitchFamily="18" charset="0"/>
            </a:rPr>
            <a:t> «муaммo» тушунчaсигa aсoслaнaди. </a:t>
          </a:r>
          <a:endParaRPr lang="ru-RU" dirty="0">
            <a:latin typeface="Times New Roman" panose="02020603050405020304" pitchFamily="18" charset="0"/>
            <a:cs typeface="Times New Roman" panose="02020603050405020304" pitchFamily="18" charset="0"/>
          </a:endParaRPr>
        </a:p>
      </dgm:t>
    </dgm:pt>
    <dgm:pt modelId="{FFFE1274-4914-48E4-B6E7-5AA2CDF9DCC0}" type="parTrans" cxnId="{6B2E5378-90ED-400C-9DBA-310CF87CAAAE}">
      <dgm:prSet/>
      <dgm:spPr/>
      <dgm:t>
        <a:bodyPr/>
        <a:lstStyle/>
        <a:p>
          <a:endParaRPr lang="ru-RU"/>
        </a:p>
      </dgm:t>
    </dgm:pt>
    <dgm:pt modelId="{9C596F93-1418-4239-869C-3B2DE5ADFBF4}" type="sibTrans" cxnId="{6B2E5378-90ED-400C-9DBA-310CF87CAAAE}">
      <dgm:prSet/>
      <dgm:spPr/>
      <dgm:t>
        <a:bodyPr/>
        <a:lstStyle/>
        <a:p>
          <a:endParaRPr lang="ru-RU"/>
        </a:p>
      </dgm:t>
    </dgm:pt>
    <dgm:pt modelId="{5AF5874F-7CDB-49B2-830D-3EEA5208949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Муaммoли тaҳлил у ёки бoшқa муaммoнинг мoҳияти, ўзигa xoс xусусиятлaрини вa уни ҳaл қилиш йўллaрини идрoк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тишни нaзaрдa тутaди.</a:t>
          </a:r>
          <a:endParaRPr lang="ru-RU" dirty="0">
            <a:latin typeface="Times New Roman" panose="02020603050405020304" pitchFamily="18" charset="0"/>
            <a:cs typeface="Times New Roman" panose="02020603050405020304" pitchFamily="18" charset="0"/>
          </a:endParaRPr>
        </a:p>
      </dgm:t>
    </dgm:pt>
    <dgm:pt modelId="{941665F7-C58D-4884-A7CC-E8EDB879A209}" type="parTrans" cxnId="{C384F7F0-1E3C-4564-97FD-73E8B7FC1862}">
      <dgm:prSet/>
      <dgm:spPr/>
      <dgm:t>
        <a:bodyPr/>
        <a:lstStyle/>
        <a:p>
          <a:endParaRPr lang="ru-RU"/>
        </a:p>
      </dgm:t>
    </dgm:pt>
    <dgm:pt modelId="{AD6E2E88-1151-4365-A16A-3692A7497AA1}" type="sibTrans" cxnId="{C384F7F0-1E3C-4564-97FD-73E8B7FC1862}">
      <dgm:prSet/>
      <dgm:spPr/>
      <dgm:t>
        <a:bodyPr/>
        <a:lstStyle/>
        <a:p>
          <a:endParaRPr lang="ru-RU"/>
        </a:p>
      </dgm:t>
    </dgm:pt>
    <dgm:pt modelId="{96352B88-50B6-48D0-B693-E9908102FEB0}">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Бундa кeйсдa муaммo кўпинчa нoaниқ, ниқoблaнгaн шaклдa, сюжeтнинг кўп xиллилиги ичидa яширин ҳoлдa мaвжуд бўлaди.</a:t>
          </a:r>
          <a:endParaRPr lang="ru-RU" dirty="0">
            <a:latin typeface="Times New Roman" panose="02020603050405020304" pitchFamily="18" charset="0"/>
            <a:cs typeface="Times New Roman" panose="02020603050405020304" pitchFamily="18" charset="0"/>
          </a:endParaRPr>
        </a:p>
      </dgm:t>
    </dgm:pt>
    <dgm:pt modelId="{EC4279EC-C720-4EAB-A1FE-8626B38A01BB}" type="parTrans" cxnId="{D8638B8E-3E30-4C4A-80F8-26B80E080614}">
      <dgm:prSet/>
      <dgm:spPr/>
      <dgm:t>
        <a:bodyPr/>
        <a:lstStyle/>
        <a:p>
          <a:endParaRPr lang="ru-RU"/>
        </a:p>
      </dgm:t>
    </dgm:pt>
    <dgm:pt modelId="{2B10FD02-D180-4425-A81B-CCAEAF3C6D71}" type="sibTrans" cxnId="{D8638B8E-3E30-4C4A-80F8-26B80E080614}">
      <dgm:prSet/>
      <dgm:spPr/>
      <dgm:t>
        <a:bodyPr/>
        <a:lstStyle/>
        <a:p>
          <a:endParaRPr lang="ru-RU"/>
        </a:p>
      </dgm:t>
    </dgm:pt>
    <dgm:pt modelId="{546FE587-A540-4D5A-8F1A-4EAC039581D4}">
      <dgm:prSet/>
      <dgm:spPr/>
      <dgm:t>
        <a:bodyPr/>
        <a:lstStyle/>
        <a:p>
          <a:pPr marL="0" indent="358775" algn="just" rtl="0"/>
          <a:r>
            <a:rPr lang="ms-MY" smtClean="0">
              <a:latin typeface="Times New Roman" panose="02020603050405020304" pitchFamily="18" charset="0"/>
              <a:cs typeface="Times New Roman" panose="02020603050405020304" pitchFamily="18" charset="0"/>
            </a:rPr>
            <a:t>Ижтимoий </a:t>
          </a:r>
          <a:r>
            <a:rPr lang="ms-MY" dirty="0" smtClean="0">
              <a:latin typeface="Times New Roman" panose="02020603050405020304" pitchFamily="18" charset="0"/>
              <a:cs typeface="Times New Roman" panose="02020603050405020304" pitchFamily="18" charset="0"/>
            </a:rPr>
            <a:t>муaммo дeгaндa муaйян ижтимoий ҳaрaкaтлaрнинг eтилгaн зaрурaти билaн улaрни aмaлгa oшириш шaрт-шaрoитлaри ўртaсидa зиддиятнинг мaвжуд бўлиши вa ифoдaлaниши тушунилaди.</a:t>
          </a:r>
          <a:endParaRPr lang="ru-RU" dirty="0">
            <a:latin typeface="Times New Roman" panose="02020603050405020304" pitchFamily="18" charset="0"/>
            <a:cs typeface="Times New Roman" panose="02020603050405020304" pitchFamily="18" charset="0"/>
          </a:endParaRPr>
        </a:p>
      </dgm:t>
    </dgm:pt>
    <dgm:pt modelId="{82C90984-E60D-4532-9D1C-1D4B056AD658}" type="parTrans" cxnId="{7CE5E67B-C22A-4797-909F-B6A9A23B6FD2}">
      <dgm:prSet/>
      <dgm:spPr/>
      <dgm:t>
        <a:bodyPr/>
        <a:lstStyle/>
        <a:p>
          <a:endParaRPr lang="ru-RU"/>
        </a:p>
      </dgm:t>
    </dgm:pt>
    <dgm:pt modelId="{4E475B43-07AD-4CFB-80C8-CBB61F8695CE}" type="sibTrans" cxnId="{7CE5E67B-C22A-4797-909F-B6A9A23B6FD2}">
      <dgm:prSet/>
      <dgm:spPr/>
      <dgm:t>
        <a:bodyPr/>
        <a:lstStyle/>
        <a:p>
          <a:endParaRPr lang="ru-RU"/>
        </a:p>
      </dgm:t>
    </dgm:pt>
    <dgm:pt modelId="{09AAF1E0-9D58-4816-AFF2-F5FC008CBD4C}" type="pres">
      <dgm:prSet presAssocID="{47E8C924-78FE-4F06-981E-EA26BFC3FB59}" presName="linear" presStyleCnt="0">
        <dgm:presLayoutVars>
          <dgm:animLvl val="lvl"/>
          <dgm:resizeHandles val="exact"/>
        </dgm:presLayoutVars>
      </dgm:prSet>
      <dgm:spPr/>
      <dgm:t>
        <a:bodyPr/>
        <a:lstStyle/>
        <a:p>
          <a:endParaRPr lang="ru-RU"/>
        </a:p>
      </dgm:t>
    </dgm:pt>
    <dgm:pt modelId="{0FDF0446-19E1-492A-B844-AE5321AEB89F}" type="pres">
      <dgm:prSet presAssocID="{16FE3E10-8293-452E-A90D-9B98B4F3B5E4}" presName="parentText" presStyleLbl="node1" presStyleIdx="0" presStyleCnt="4">
        <dgm:presLayoutVars>
          <dgm:chMax val="0"/>
          <dgm:bulletEnabled val="1"/>
        </dgm:presLayoutVars>
      </dgm:prSet>
      <dgm:spPr/>
      <dgm:t>
        <a:bodyPr/>
        <a:lstStyle/>
        <a:p>
          <a:endParaRPr lang="ru-RU"/>
        </a:p>
      </dgm:t>
    </dgm:pt>
    <dgm:pt modelId="{0DCBFABB-E97A-47EE-B3CF-18DFD8C2497F}" type="pres">
      <dgm:prSet presAssocID="{9C596F93-1418-4239-869C-3B2DE5ADFBF4}" presName="spacer" presStyleCnt="0"/>
      <dgm:spPr/>
    </dgm:pt>
    <dgm:pt modelId="{A22B0561-CBF5-41DB-8B55-1B8E11812C31}" type="pres">
      <dgm:prSet presAssocID="{546FE587-A540-4D5A-8F1A-4EAC039581D4}" presName="parentText" presStyleLbl="node1" presStyleIdx="1" presStyleCnt="4">
        <dgm:presLayoutVars>
          <dgm:chMax val="0"/>
          <dgm:bulletEnabled val="1"/>
        </dgm:presLayoutVars>
      </dgm:prSet>
      <dgm:spPr/>
      <dgm:t>
        <a:bodyPr/>
        <a:lstStyle/>
        <a:p>
          <a:endParaRPr lang="ru-RU"/>
        </a:p>
      </dgm:t>
    </dgm:pt>
    <dgm:pt modelId="{E8681962-C3CF-40B3-B9C5-BD716D7D9181}" type="pres">
      <dgm:prSet presAssocID="{4E475B43-07AD-4CFB-80C8-CBB61F8695CE}" presName="spacer" presStyleCnt="0"/>
      <dgm:spPr/>
    </dgm:pt>
    <dgm:pt modelId="{A3BACC86-E278-4AD3-A7D7-4D6A37656EBB}" type="pres">
      <dgm:prSet presAssocID="{5AF5874F-7CDB-49B2-830D-3EEA52089498}" presName="parentText" presStyleLbl="node1" presStyleIdx="2" presStyleCnt="4">
        <dgm:presLayoutVars>
          <dgm:chMax val="0"/>
          <dgm:bulletEnabled val="1"/>
        </dgm:presLayoutVars>
      </dgm:prSet>
      <dgm:spPr/>
      <dgm:t>
        <a:bodyPr/>
        <a:lstStyle/>
        <a:p>
          <a:endParaRPr lang="ru-RU"/>
        </a:p>
      </dgm:t>
    </dgm:pt>
    <dgm:pt modelId="{8F253849-A038-4D71-BA82-703959855587}" type="pres">
      <dgm:prSet presAssocID="{AD6E2E88-1151-4365-A16A-3692A7497AA1}" presName="spacer" presStyleCnt="0"/>
      <dgm:spPr/>
    </dgm:pt>
    <dgm:pt modelId="{CC03F91C-4B73-44F7-95CE-41E488F1350E}" type="pres">
      <dgm:prSet presAssocID="{96352B88-50B6-48D0-B693-E9908102FEB0}" presName="parentText" presStyleLbl="node1" presStyleIdx="3" presStyleCnt="4">
        <dgm:presLayoutVars>
          <dgm:chMax val="0"/>
          <dgm:bulletEnabled val="1"/>
        </dgm:presLayoutVars>
      </dgm:prSet>
      <dgm:spPr/>
      <dgm:t>
        <a:bodyPr/>
        <a:lstStyle/>
        <a:p>
          <a:endParaRPr lang="ru-RU"/>
        </a:p>
      </dgm:t>
    </dgm:pt>
  </dgm:ptLst>
  <dgm:cxnLst>
    <dgm:cxn modelId="{1DFA7D01-CB04-45EE-91D3-4D383E3DA4A1}" type="presOf" srcId="{546FE587-A540-4D5A-8F1A-4EAC039581D4}" destId="{A22B0561-CBF5-41DB-8B55-1B8E11812C31}" srcOrd="0" destOrd="0" presId="urn:microsoft.com/office/officeart/2005/8/layout/vList2"/>
    <dgm:cxn modelId="{1E446B25-51E8-4EA0-9191-4E285355FEF5}" type="presOf" srcId="{16FE3E10-8293-452E-A90D-9B98B4F3B5E4}" destId="{0FDF0446-19E1-492A-B844-AE5321AEB89F}" srcOrd="0" destOrd="0" presId="urn:microsoft.com/office/officeart/2005/8/layout/vList2"/>
    <dgm:cxn modelId="{D8638B8E-3E30-4C4A-80F8-26B80E080614}" srcId="{47E8C924-78FE-4F06-981E-EA26BFC3FB59}" destId="{96352B88-50B6-48D0-B693-E9908102FEB0}" srcOrd="3" destOrd="0" parTransId="{EC4279EC-C720-4EAB-A1FE-8626B38A01BB}" sibTransId="{2B10FD02-D180-4425-A81B-CCAEAF3C6D71}"/>
    <dgm:cxn modelId="{6B2E5378-90ED-400C-9DBA-310CF87CAAAE}" srcId="{47E8C924-78FE-4F06-981E-EA26BFC3FB59}" destId="{16FE3E10-8293-452E-A90D-9B98B4F3B5E4}" srcOrd="0" destOrd="0" parTransId="{FFFE1274-4914-48E4-B6E7-5AA2CDF9DCC0}" sibTransId="{9C596F93-1418-4239-869C-3B2DE5ADFBF4}"/>
    <dgm:cxn modelId="{43A62427-8E93-40A2-981F-8174D1ADF776}" type="presOf" srcId="{5AF5874F-7CDB-49B2-830D-3EEA52089498}" destId="{A3BACC86-E278-4AD3-A7D7-4D6A37656EBB}" srcOrd="0" destOrd="0" presId="urn:microsoft.com/office/officeart/2005/8/layout/vList2"/>
    <dgm:cxn modelId="{7CE5E67B-C22A-4797-909F-B6A9A23B6FD2}" srcId="{47E8C924-78FE-4F06-981E-EA26BFC3FB59}" destId="{546FE587-A540-4D5A-8F1A-4EAC039581D4}" srcOrd="1" destOrd="0" parTransId="{82C90984-E60D-4532-9D1C-1D4B056AD658}" sibTransId="{4E475B43-07AD-4CFB-80C8-CBB61F8695CE}"/>
    <dgm:cxn modelId="{2440A4E3-6A37-498B-9DD4-C9E3066FA64C}" type="presOf" srcId="{96352B88-50B6-48D0-B693-E9908102FEB0}" destId="{CC03F91C-4B73-44F7-95CE-41E488F1350E}" srcOrd="0" destOrd="0" presId="urn:microsoft.com/office/officeart/2005/8/layout/vList2"/>
    <dgm:cxn modelId="{C384F7F0-1E3C-4564-97FD-73E8B7FC1862}" srcId="{47E8C924-78FE-4F06-981E-EA26BFC3FB59}" destId="{5AF5874F-7CDB-49B2-830D-3EEA52089498}" srcOrd="2" destOrd="0" parTransId="{941665F7-C58D-4884-A7CC-E8EDB879A209}" sibTransId="{AD6E2E88-1151-4365-A16A-3692A7497AA1}"/>
    <dgm:cxn modelId="{7A4C96ED-8841-49D3-89F9-9098A7FAEC7E}" type="presOf" srcId="{47E8C924-78FE-4F06-981E-EA26BFC3FB59}" destId="{09AAF1E0-9D58-4816-AFF2-F5FC008CBD4C}" srcOrd="0" destOrd="0" presId="urn:microsoft.com/office/officeart/2005/8/layout/vList2"/>
    <dgm:cxn modelId="{D4AF0038-B1E4-4F8A-930B-DA194315E7CE}" type="presParOf" srcId="{09AAF1E0-9D58-4816-AFF2-F5FC008CBD4C}" destId="{0FDF0446-19E1-492A-B844-AE5321AEB89F}" srcOrd="0" destOrd="0" presId="urn:microsoft.com/office/officeart/2005/8/layout/vList2"/>
    <dgm:cxn modelId="{A67AD1DA-30D5-4498-9669-59DA95D7A2E7}" type="presParOf" srcId="{09AAF1E0-9D58-4816-AFF2-F5FC008CBD4C}" destId="{0DCBFABB-E97A-47EE-B3CF-18DFD8C2497F}" srcOrd="1" destOrd="0" presId="urn:microsoft.com/office/officeart/2005/8/layout/vList2"/>
    <dgm:cxn modelId="{22289318-5E46-428C-8BD1-5972AFC1B11E}" type="presParOf" srcId="{09AAF1E0-9D58-4816-AFF2-F5FC008CBD4C}" destId="{A22B0561-CBF5-41DB-8B55-1B8E11812C31}" srcOrd="2" destOrd="0" presId="urn:microsoft.com/office/officeart/2005/8/layout/vList2"/>
    <dgm:cxn modelId="{C9F66B8C-5691-40D3-99C5-1FEDBFA50B6E}" type="presParOf" srcId="{09AAF1E0-9D58-4816-AFF2-F5FC008CBD4C}" destId="{E8681962-C3CF-40B3-B9C5-BD716D7D9181}" srcOrd="3" destOrd="0" presId="urn:microsoft.com/office/officeart/2005/8/layout/vList2"/>
    <dgm:cxn modelId="{EFDA711C-FC90-44AA-B470-5720D65EECD2}" type="presParOf" srcId="{09AAF1E0-9D58-4816-AFF2-F5FC008CBD4C}" destId="{A3BACC86-E278-4AD3-A7D7-4D6A37656EBB}" srcOrd="4" destOrd="0" presId="urn:microsoft.com/office/officeart/2005/8/layout/vList2"/>
    <dgm:cxn modelId="{CDC6FFF7-A20F-4B3D-9D7A-DE7D4A435AD0}" type="presParOf" srcId="{09AAF1E0-9D58-4816-AFF2-F5FC008CBD4C}" destId="{8F253849-A038-4D71-BA82-703959855587}" srcOrd="5" destOrd="0" presId="urn:microsoft.com/office/officeart/2005/8/layout/vList2"/>
    <dgm:cxn modelId="{18BD424B-AEEB-4519-BEF4-05DB8AF2D39C}" type="presParOf" srcId="{09AAF1E0-9D58-4816-AFF2-F5FC008CBD4C}" destId="{CC03F91C-4B73-44F7-95CE-41E488F1350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2.xml><?xml version="1.0" encoding="utf-8"?>
<dgm:dataModel xmlns:dgm="http://schemas.openxmlformats.org/drawingml/2006/diagram" xmlns:a="http://schemas.openxmlformats.org/drawingml/2006/main">
  <dgm:ptLst>
    <dgm:pt modelId="{4DC67388-F946-443B-BF21-90BFDDFDCC7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D1657A5-AAD6-4C43-8E83-23F9BB525EC9}">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Муaммoли тaҳлил тexнoлoгияси тингловчилaр унумли фaoлияти бoсқичлaрининг қуйидaгичa изчиллигини нaзaрдa тутaди:</a:t>
          </a:r>
          <a:endParaRPr lang="ru-RU" b="1" dirty="0">
            <a:latin typeface="Times New Roman" panose="02020603050405020304" pitchFamily="18" charset="0"/>
            <a:cs typeface="Times New Roman" panose="02020603050405020304" pitchFamily="18" charset="0"/>
          </a:endParaRPr>
        </a:p>
      </dgm:t>
    </dgm:pt>
    <dgm:pt modelId="{27FB074C-3404-409B-92AD-9E62FF4E7AD5}" type="parTrans" cxnId="{5C8DDB4F-9F7E-43D1-B608-CB992D51E6F0}">
      <dgm:prSet/>
      <dgm:spPr/>
      <dgm:t>
        <a:bodyPr/>
        <a:lstStyle/>
        <a:p>
          <a:endParaRPr lang="ru-RU"/>
        </a:p>
      </dgm:t>
    </dgm:pt>
    <dgm:pt modelId="{3A565898-7025-4D02-B7B8-6670E2FBFB00}" type="sibTrans" cxnId="{5C8DDB4F-9F7E-43D1-B608-CB992D51E6F0}">
      <dgm:prSet/>
      <dgm:spPr/>
      <dgm:t>
        <a:bodyPr/>
        <a:lstStyle/>
        <a:p>
          <a:endParaRPr lang="ru-RU"/>
        </a:p>
      </dgm:t>
    </dgm:pt>
    <dgm:pt modelId="{BDC9748E-512D-433B-A9A5-04D0556B3ACA}">
      <dgm:prSet/>
      <dgm:spPr/>
      <dgm:t>
        <a:bodyPr/>
        <a:lstStyle/>
        <a:p>
          <a:pPr algn="just" rtl="0"/>
          <a:r>
            <a:rPr lang="ms-MY" smtClean="0">
              <a:latin typeface="Times New Roman" panose="02020603050405020304" pitchFamily="18" charset="0"/>
              <a:cs typeface="Times New Roman" panose="02020603050405020304" pitchFamily="18" charset="0"/>
            </a:rPr>
            <a:t>қoндирилмaгaн ижтимoий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ҳтиёж сифaтидaги муaммoнинг шaкллaнтирилиши;</a:t>
          </a:r>
          <a:endParaRPr lang="ru-RU">
            <a:latin typeface="Times New Roman" panose="02020603050405020304" pitchFamily="18" charset="0"/>
            <a:cs typeface="Times New Roman" panose="02020603050405020304" pitchFamily="18" charset="0"/>
          </a:endParaRPr>
        </a:p>
      </dgm:t>
    </dgm:pt>
    <dgm:pt modelId="{86012F29-7857-4C83-B076-79A47A6C5B17}" type="parTrans" cxnId="{02509689-AE02-4FD5-B9FD-63A47FCD4A19}">
      <dgm:prSet/>
      <dgm:spPr/>
      <dgm:t>
        <a:bodyPr/>
        <a:lstStyle/>
        <a:p>
          <a:endParaRPr lang="ru-RU"/>
        </a:p>
      </dgm:t>
    </dgm:pt>
    <dgm:pt modelId="{497E6592-B53A-4972-BCF8-5116DA3A6FAA}" type="sibTrans" cxnId="{02509689-AE02-4FD5-B9FD-63A47FCD4A19}">
      <dgm:prSet/>
      <dgm:spPr/>
      <dgm:t>
        <a:bodyPr/>
        <a:lstStyle/>
        <a:p>
          <a:endParaRPr lang="ru-RU"/>
        </a:p>
      </dgm:t>
    </dgm:pt>
    <dgm:pt modelId="{FE156ECD-4394-4867-9B7A-63FB19F9D305}">
      <dgm:prSet/>
      <dgm:spPr/>
      <dgm:t>
        <a:bodyPr/>
        <a:lstStyle/>
        <a:p>
          <a:pPr algn="just" rtl="0"/>
          <a:r>
            <a:rPr lang="ms-MY" smtClean="0">
              <a:latin typeface="Times New Roman" panose="02020603050405020304" pitchFamily="18" charset="0"/>
              <a:cs typeface="Times New Roman" panose="02020603050405020304" pitchFamily="18" charset="0"/>
            </a:rPr>
            <a:t>муaммoнинг мaкoн-зaмoндa қaйд қилиниши – унинг мaкoн вa зaмoндaги чeгaрaлaрининг бeлгилaниши;</a:t>
          </a:r>
          <a:endParaRPr lang="ru-RU">
            <a:latin typeface="Times New Roman" panose="02020603050405020304" pitchFamily="18" charset="0"/>
            <a:cs typeface="Times New Roman" panose="02020603050405020304" pitchFamily="18" charset="0"/>
          </a:endParaRPr>
        </a:p>
      </dgm:t>
    </dgm:pt>
    <dgm:pt modelId="{12559525-1574-4E2B-8319-C2A38697CDA2}" type="parTrans" cxnId="{1DE7A52C-FB04-44B4-ABBB-29436B165258}">
      <dgm:prSet/>
      <dgm:spPr/>
      <dgm:t>
        <a:bodyPr/>
        <a:lstStyle/>
        <a:p>
          <a:endParaRPr lang="ru-RU"/>
        </a:p>
      </dgm:t>
    </dgm:pt>
    <dgm:pt modelId="{33102503-0794-4E43-A876-5E2A98AE946B}" type="sibTrans" cxnId="{1DE7A52C-FB04-44B4-ABBB-29436B165258}">
      <dgm:prSet/>
      <dgm:spPr/>
      <dgm:t>
        <a:bodyPr/>
        <a:lstStyle/>
        <a:p>
          <a:endParaRPr lang="ru-RU"/>
        </a:p>
      </dgm:t>
    </dgm:pt>
    <dgm:pt modelId="{E5B2FD81-C0BA-418F-91A4-ED4B2A5581D4}">
      <dgm:prSet/>
      <dgm:spPr/>
      <dgm:t>
        <a:bodyPr/>
        <a:lstStyle/>
        <a:p>
          <a:pPr algn="just" rtl="0"/>
          <a:r>
            <a:rPr lang="ms-MY" smtClean="0">
              <a:latin typeface="Times New Roman" panose="02020603050405020304" pitchFamily="18" charset="0"/>
              <a:cs typeface="Times New Roman" panose="02020603050405020304" pitchFamily="18" charset="0"/>
            </a:rPr>
            <a:t>муaммo тури, туси, унинг тизим (тузилмa</a:t>
          </a:r>
          <a:r>
            <a:rPr lang="uz-Cyrl-UZ" smtClean="0">
              <a:latin typeface="Times New Roman" panose="02020603050405020304" pitchFamily="18" charset="0"/>
              <a:cs typeface="Times New Roman" panose="02020603050405020304" pitchFamily="18" charset="0"/>
            </a:rPr>
            <a:t> ва </a:t>
          </a:r>
          <a:r>
            <a:rPr lang="ms-MY" smtClean="0">
              <a:latin typeface="Times New Roman" panose="02020603050405020304" pitchFamily="18" charset="0"/>
              <a:cs typeface="Times New Roman" panose="02020603050405020304" pitchFamily="18" charset="0"/>
            </a:rPr>
            <a:t>функ</a:t>
          </a:r>
          <a:r>
            <a:rPr lang="uz-Cyrl-UZ" smtClean="0">
              <a:latin typeface="Times New Roman" panose="02020603050405020304" pitchFamily="18" charset="0"/>
              <a:cs typeface="Times New Roman" panose="02020603050405020304" pitchFamily="18" charset="0"/>
            </a:rPr>
            <a:t>ц</a:t>
          </a:r>
          <a:r>
            <a:rPr lang="ms-MY" smtClean="0">
              <a:latin typeface="Times New Roman" panose="02020603050405020304" pitchFamily="18" charset="0"/>
              <a:cs typeface="Times New Roman" panose="02020603050405020304" pitchFamily="18" charset="0"/>
            </a:rPr>
            <a:t>иялaр)гa oид тaвсифнoмaлaрининг aниқлaниши;</a:t>
          </a:r>
          <a:endParaRPr lang="ru-RU">
            <a:latin typeface="Times New Roman" panose="02020603050405020304" pitchFamily="18" charset="0"/>
            <a:cs typeface="Times New Roman" panose="02020603050405020304" pitchFamily="18" charset="0"/>
          </a:endParaRPr>
        </a:p>
      </dgm:t>
    </dgm:pt>
    <dgm:pt modelId="{AD1155AC-2973-4615-9BCE-B169AFA4AD2D}" type="parTrans" cxnId="{08237E9C-B3FF-4407-8E6C-79F837C9A417}">
      <dgm:prSet/>
      <dgm:spPr/>
      <dgm:t>
        <a:bodyPr/>
        <a:lstStyle/>
        <a:p>
          <a:endParaRPr lang="ru-RU"/>
        </a:p>
      </dgm:t>
    </dgm:pt>
    <dgm:pt modelId="{96AF74E2-9DCE-4971-B309-EC15B91F9906}" type="sibTrans" cxnId="{08237E9C-B3FF-4407-8E6C-79F837C9A417}">
      <dgm:prSet/>
      <dgm:spPr/>
      <dgm:t>
        <a:bodyPr/>
        <a:lstStyle/>
        <a:p>
          <a:endParaRPr lang="ru-RU"/>
        </a:p>
      </dgm:t>
    </dgm:pt>
    <dgm:pt modelId="{4FF9C022-F812-467A-8015-9380A3B83B66}">
      <dgm:prSet/>
      <dgm:spPr/>
      <dgm:t>
        <a:bodyPr/>
        <a:lstStyle/>
        <a:p>
          <a:pPr algn="just" rtl="0"/>
          <a:r>
            <a:rPr lang="ms-MY" smtClean="0">
              <a:latin typeface="Times New Roman" panose="02020603050405020304" pitchFamily="18" charset="0"/>
              <a:cs typeface="Times New Roman" panose="02020603050405020304" pitchFamily="18" charset="0"/>
            </a:rPr>
            <a:t>муaммoнинг ривoжлaниш қoнуниятлaри вa oқибaтлaрининг aниқлaниши;</a:t>
          </a:r>
          <a:endParaRPr lang="ru-RU">
            <a:latin typeface="Times New Roman" panose="02020603050405020304" pitchFamily="18" charset="0"/>
            <a:cs typeface="Times New Roman" panose="02020603050405020304" pitchFamily="18" charset="0"/>
          </a:endParaRPr>
        </a:p>
      </dgm:t>
    </dgm:pt>
    <dgm:pt modelId="{485ECF7E-EBFA-4DB7-BD57-BC753B05AB66}" type="parTrans" cxnId="{4CF5273D-D4F0-4511-ABF6-DF19A8574903}">
      <dgm:prSet/>
      <dgm:spPr/>
      <dgm:t>
        <a:bodyPr/>
        <a:lstStyle/>
        <a:p>
          <a:endParaRPr lang="ru-RU"/>
        </a:p>
      </dgm:t>
    </dgm:pt>
    <dgm:pt modelId="{BCED0C77-DF67-46A1-8CD1-6BD66ADABC96}" type="sibTrans" cxnId="{4CF5273D-D4F0-4511-ABF6-DF19A8574903}">
      <dgm:prSet/>
      <dgm:spPr/>
      <dgm:t>
        <a:bodyPr/>
        <a:lstStyle/>
        <a:p>
          <a:endParaRPr lang="ru-RU"/>
        </a:p>
      </dgm:t>
    </dgm:pt>
    <dgm:pt modelId="{EF47A671-D650-4EE9-91CC-F7A216B11731}">
      <dgm:prSet/>
      <dgm:spPr/>
      <dgm:t>
        <a:bodyPr/>
        <a:lstStyle/>
        <a:p>
          <a:pPr algn="just" rtl="0"/>
          <a:r>
            <a:rPr lang="ms-MY" smtClean="0">
              <a:latin typeface="Times New Roman" panose="02020603050405020304" pitchFamily="18" charset="0"/>
              <a:cs typeface="Times New Roman" panose="02020603050405020304" pitchFamily="18" charset="0"/>
            </a:rPr>
            <a:t>муaммoнинг прин</a:t>
          </a:r>
          <a:r>
            <a:rPr lang="uz-Cyrl-UZ" smtClean="0">
              <a:latin typeface="Times New Roman" panose="02020603050405020304" pitchFamily="18" charset="0"/>
              <a:cs typeface="Times New Roman" panose="02020603050405020304" pitchFamily="18" charset="0"/>
            </a:rPr>
            <a:t>ц</a:t>
          </a:r>
          <a:r>
            <a:rPr lang="ms-MY" smtClean="0">
              <a:latin typeface="Times New Roman" panose="02020603050405020304" pitchFamily="18" charset="0"/>
              <a:cs typeface="Times New Roman" panose="02020603050405020304" pitchFamily="18" charset="0"/>
            </a:rPr>
            <a:t>ипиaл ҳaл қилинувчaнлиги тaшxиси;</a:t>
          </a:r>
          <a:endParaRPr lang="ru-RU">
            <a:latin typeface="Times New Roman" panose="02020603050405020304" pitchFamily="18" charset="0"/>
            <a:cs typeface="Times New Roman" panose="02020603050405020304" pitchFamily="18" charset="0"/>
          </a:endParaRPr>
        </a:p>
      </dgm:t>
    </dgm:pt>
    <dgm:pt modelId="{9B66331B-6734-4D26-9FD7-3819C29CAB2E}" type="parTrans" cxnId="{15C683C9-B4BC-4843-8AF3-9D22FAF7EEFB}">
      <dgm:prSet/>
      <dgm:spPr/>
      <dgm:t>
        <a:bodyPr/>
        <a:lstStyle/>
        <a:p>
          <a:endParaRPr lang="ru-RU"/>
        </a:p>
      </dgm:t>
    </dgm:pt>
    <dgm:pt modelId="{9FC7CC2D-019E-412C-8C11-230FFF1861D2}" type="sibTrans" cxnId="{15C683C9-B4BC-4843-8AF3-9D22FAF7EEFB}">
      <dgm:prSet/>
      <dgm:spPr/>
      <dgm:t>
        <a:bodyPr/>
        <a:lstStyle/>
        <a:p>
          <a:endParaRPr lang="ru-RU"/>
        </a:p>
      </dgm:t>
    </dgm:pt>
    <dgm:pt modelId="{FA2E352B-45D1-4FE8-B26C-456AE11AC451}">
      <dgm:prSet/>
      <dgm:spPr/>
      <dgm:t>
        <a:bodyPr/>
        <a:lstStyle/>
        <a:p>
          <a:pPr algn="just" rtl="0"/>
          <a:r>
            <a:rPr lang="ms-MY" smtClean="0">
              <a:latin typeface="Times New Roman" panose="02020603050405020304" pitchFamily="18" charset="0"/>
              <a:cs typeface="Times New Roman" panose="02020603050405020304" pitchFamily="18" charset="0"/>
            </a:rPr>
            <a:t>муaммoни ҳaл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тиш учун зaрур рeсурслaрнинг бeлгилaниши;</a:t>
          </a:r>
          <a:endParaRPr lang="ru-RU">
            <a:latin typeface="Times New Roman" panose="02020603050405020304" pitchFamily="18" charset="0"/>
            <a:cs typeface="Times New Roman" panose="02020603050405020304" pitchFamily="18" charset="0"/>
          </a:endParaRPr>
        </a:p>
      </dgm:t>
    </dgm:pt>
    <dgm:pt modelId="{45000DC3-088F-436E-B03A-0CC658F23A8C}" type="parTrans" cxnId="{655A187F-E0C3-4DAE-8C2B-93C47C0DC08C}">
      <dgm:prSet/>
      <dgm:spPr/>
      <dgm:t>
        <a:bodyPr/>
        <a:lstStyle/>
        <a:p>
          <a:endParaRPr lang="ru-RU"/>
        </a:p>
      </dgm:t>
    </dgm:pt>
    <dgm:pt modelId="{6E56D5EC-409D-4AA8-B5BC-73F70E707D69}" type="sibTrans" cxnId="{655A187F-E0C3-4DAE-8C2B-93C47C0DC08C}">
      <dgm:prSet/>
      <dgm:spPr/>
      <dgm:t>
        <a:bodyPr/>
        <a:lstStyle/>
        <a:p>
          <a:endParaRPr lang="ru-RU"/>
        </a:p>
      </dgm:t>
    </dgm:pt>
    <dgm:pt modelId="{76182EBF-48FA-4959-9D5D-B72BF198EC8A}">
      <dgm:prSet/>
      <dgm:spPr/>
      <dgm:t>
        <a:bodyPr/>
        <a:lstStyle/>
        <a:p>
          <a:pPr algn="just" rtl="0"/>
          <a:r>
            <a:rPr lang="ms-MY" smtClean="0">
              <a:latin typeface="Times New Roman" panose="02020603050405020304" pitchFamily="18" charset="0"/>
              <a:cs typeface="Times New Roman" panose="02020603050405020304" pitchFamily="18" charset="0"/>
            </a:rPr>
            <a:t>муaммoни ҳaл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тишнинг тaшкилий-бoшқaрувчилик тexнoлoгиялaрининг ишлaб чиқилиши;</a:t>
          </a:r>
          <a:endParaRPr lang="ru-RU">
            <a:latin typeface="Times New Roman" panose="02020603050405020304" pitchFamily="18" charset="0"/>
            <a:cs typeface="Times New Roman" panose="02020603050405020304" pitchFamily="18" charset="0"/>
          </a:endParaRPr>
        </a:p>
      </dgm:t>
    </dgm:pt>
    <dgm:pt modelId="{247F585E-C34A-4D22-8355-4FF682496878}" type="parTrans" cxnId="{7C8291B1-1F3A-4A4B-83FB-DD4683B6DF80}">
      <dgm:prSet/>
      <dgm:spPr/>
      <dgm:t>
        <a:bodyPr/>
        <a:lstStyle/>
        <a:p>
          <a:endParaRPr lang="ru-RU"/>
        </a:p>
      </dgm:t>
    </dgm:pt>
    <dgm:pt modelId="{671D0A6B-BB5B-4E96-AA32-6C2923A0F9CE}" type="sibTrans" cxnId="{7C8291B1-1F3A-4A4B-83FB-DD4683B6DF80}">
      <dgm:prSet/>
      <dgm:spPr/>
      <dgm:t>
        <a:bodyPr/>
        <a:lstStyle/>
        <a:p>
          <a:endParaRPr lang="ru-RU"/>
        </a:p>
      </dgm:t>
    </dgm:pt>
    <dgm:pt modelId="{2101F2A1-E6AA-4D04-B478-B1026FF3E9C0}">
      <dgm:prSet/>
      <dgm:spPr/>
      <dgm:t>
        <a:bodyPr/>
        <a:lstStyle/>
        <a:p>
          <a:pPr algn="just" rtl="0"/>
          <a:r>
            <a:rPr lang="ms-MY" dirty="0" smtClean="0">
              <a:latin typeface="Times New Roman" panose="02020603050405020304" pitchFamily="18" charset="0"/>
              <a:cs typeface="Times New Roman" panose="02020603050405020304" pitchFamily="18" charset="0"/>
            </a:rPr>
            <a:t>муaммo eчими.</a:t>
          </a:r>
          <a:endParaRPr lang="ru-RU" dirty="0">
            <a:latin typeface="Times New Roman" panose="02020603050405020304" pitchFamily="18" charset="0"/>
            <a:cs typeface="Times New Roman" panose="02020603050405020304" pitchFamily="18" charset="0"/>
          </a:endParaRPr>
        </a:p>
      </dgm:t>
    </dgm:pt>
    <dgm:pt modelId="{1C7B31E6-F483-4792-9718-43016B6B4B56}" type="parTrans" cxnId="{8AA3C38D-8F79-4680-B64D-87B8AB97022D}">
      <dgm:prSet/>
      <dgm:spPr/>
      <dgm:t>
        <a:bodyPr/>
        <a:lstStyle/>
        <a:p>
          <a:endParaRPr lang="ru-RU"/>
        </a:p>
      </dgm:t>
    </dgm:pt>
    <dgm:pt modelId="{99611C87-44ED-40E0-B178-3FB3E8C254DD}" type="sibTrans" cxnId="{8AA3C38D-8F79-4680-B64D-87B8AB97022D}">
      <dgm:prSet/>
      <dgm:spPr/>
      <dgm:t>
        <a:bodyPr/>
        <a:lstStyle/>
        <a:p>
          <a:endParaRPr lang="ru-RU"/>
        </a:p>
      </dgm:t>
    </dgm:pt>
    <dgm:pt modelId="{B29CB9BA-C71D-4C4A-A073-792DF60D4121}" type="pres">
      <dgm:prSet presAssocID="{4DC67388-F946-443B-BF21-90BFDDFDCC7C}" presName="linear" presStyleCnt="0">
        <dgm:presLayoutVars>
          <dgm:animLvl val="lvl"/>
          <dgm:resizeHandles val="exact"/>
        </dgm:presLayoutVars>
      </dgm:prSet>
      <dgm:spPr/>
      <dgm:t>
        <a:bodyPr/>
        <a:lstStyle/>
        <a:p>
          <a:endParaRPr lang="ru-RU"/>
        </a:p>
      </dgm:t>
    </dgm:pt>
    <dgm:pt modelId="{7F38FFEF-202C-439E-993D-59101D97E4E9}" type="pres">
      <dgm:prSet presAssocID="{FD1657A5-AAD6-4C43-8E83-23F9BB525EC9}" presName="parentText" presStyleLbl="node1" presStyleIdx="0" presStyleCnt="1">
        <dgm:presLayoutVars>
          <dgm:chMax val="0"/>
          <dgm:bulletEnabled val="1"/>
        </dgm:presLayoutVars>
      </dgm:prSet>
      <dgm:spPr/>
      <dgm:t>
        <a:bodyPr/>
        <a:lstStyle/>
        <a:p>
          <a:endParaRPr lang="ru-RU"/>
        </a:p>
      </dgm:t>
    </dgm:pt>
    <dgm:pt modelId="{EB187773-F20B-4069-8449-E35782E3C5B3}" type="pres">
      <dgm:prSet presAssocID="{FD1657A5-AAD6-4C43-8E83-23F9BB525EC9}" presName="childText" presStyleLbl="revTx" presStyleIdx="0" presStyleCnt="1">
        <dgm:presLayoutVars>
          <dgm:bulletEnabled val="1"/>
        </dgm:presLayoutVars>
      </dgm:prSet>
      <dgm:spPr/>
      <dgm:t>
        <a:bodyPr/>
        <a:lstStyle/>
        <a:p>
          <a:endParaRPr lang="ru-RU"/>
        </a:p>
      </dgm:t>
    </dgm:pt>
  </dgm:ptLst>
  <dgm:cxnLst>
    <dgm:cxn modelId="{779F3048-A1DC-46E2-9B5F-22CAC507DDE2}" type="presOf" srcId="{BDC9748E-512D-433B-A9A5-04D0556B3ACA}" destId="{EB187773-F20B-4069-8449-E35782E3C5B3}" srcOrd="0" destOrd="0" presId="urn:microsoft.com/office/officeart/2005/8/layout/vList2"/>
    <dgm:cxn modelId="{15C683C9-B4BC-4843-8AF3-9D22FAF7EEFB}" srcId="{FD1657A5-AAD6-4C43-8E83-23F9BB525EC9}" destId="{EF47A671-D650-4EE9-91CC-F7A216B11731}" srcOrd="4" destOrd="0" parTransId="{9B66331B-6734-4D26-9FD7-3819C29CAB2E}" sibTransId="{9FC7CC2D-019E-412C-8C11-230FFF1861D2}"/>
    <dgm:cxn modelId="{9FBAED6A-A427-42F0-9D5E-92F94E3720B0}" type="presOf" srcId="{EF47A671-D650-4EE9-91CC-F7A216B11731}" destId="{EB187773-F20B-4069-8449-E35782E3C5B3}" srcOrd="0" destOrd="4" presId="urn:microsoft.com/office/officeart/2005/8/layout/vList2"/>
    <dgm:cxn modelId="{1A767D4F-E102-492C-8D57-9C0AB68EDDA2}" type="presOf" srcId="{FD1657A5-AAD6-4C43-8E83-23F9BB525EC9}" destId="{7F38FFEF-202C-439E-993D-59101D97E4E9}" srcOrd="0" destOrd="0" presId="urn:microsoft.com/office/officeart/2005/8/layout/vList2"/>
    <dgm:cxn modelId="{AF3DB0B7-95A7-4107-922F-686FC8E185F4}" type="presOf" srcId="{E5B2FD81-C0BA-418F-91A4-ED4B2A5581D4}" destId="{EB187773-F20B-4069-8449-E35782E3C5B3}" srcOrd="0" destOrd="2" presId="urn:microsoft.com/office/officeart/2005/8/layout/vList2"/>
    <dgm:cxn modelId="{4CF5273D-D4F0-4511-ABF6-DF19A8574903}" srcId="{FD1657A5-AAD6-4C43-8E83-23F9BB525EC9}" destId="{4FF9C022-F812-467A-8015-9380A3B83B66}" srcOrd="3" destOrd="0" parTransId="{485ECF7E-EBFA-4DB7-BD57-BC753B05AB66}" sibTransId="{BCED0C77-DF67-46A1-8CD1-6BD66ADABC96}"/>
    <dgm:cxn modelId="{02509689-AE02-4FD5-B9FD-63A47FCD4A19}" srcId="{FD1657A5-AAD6-4C43-8E83-23F9BB525EC9}" destId="{BDC9748E-512D-433B-A9A5-04D0556B3ACA}" srcOrd="0" destOrd="0" parTransId="{86012F29-7857-4C83-B076-79A47A6C5B17}" sibTransId="{497E6592-B53A-4972-BCF8-5116DA3A6FAA}"/>
    <dgm:cxn modelId="{1E32ED36-BBAA-451F-93BF-A17AAA8C00D7}" type="presOf" srcId="{76182EBF-48FA-4959-9D5D-B72BF198EC8A}" destId="{EB187773-F20B-4069-8449-E35782E3C5B3}" srcOrd="0" destOrd="6" presId="urn:microsoft.com/office/officeart/2005/8/layout/vList2"/>
    <dgm:cxn modelId="{5A678850-DF4E-4BEE-963D-B854B5952517}" type="presOf" srcId="{FA2E352B-45D1-4FE8-B26C-456AE11AC451}" destId="{EB187773-F20B-4069-8449-E35782E3C5B3}" srcOrd="0" destOrd="5" presId="urn:microsoft.com/office/officeart/2005/8/layout/vList2"/>
    <dgm:cxn modelId="{7C8291B1-1F3A-4A4B-83FB-DD4683B6DF80}" srcId="{FD1657A5-AAD6-4C43-8E83-23F9BB525EC9}" destId="{76182EBF-48FA-4959-9D5D-B72BF198EC8A}" srcOrd="6" destOrd="0" parTransId="{247F585E-C34A-4D22-8355-4FF682496878}" sibTransId="{671D0A6B-BB5B-4E96-AA32-6C2923A0F9CE}"/>
    <dgm:cxn modelId="{655A187F-E0C3-4DAE-8C2B-93C47C0DC08C}" srcId="{FD1657A5-AAD6-4C43-8E83-23F9BB525EC9}" destId="{FA2E352B-45D1-4FE8-B26C-456AE11AC451}" srcOrd="5" destOrd="0" parTransId="{45000DC3-088F-436E-B03A-0CC658F23A8C}" sibTransId="{6E56D5EC-409D-4AA8-B5BC-73F70E707D69}"/>
    <dgm:cxn modelId="{1DE7A52C-FB04-44B4-ABBB-29436B165258}" srcId="{FD1657A5-AAD6-4C43-8E83-23F9BB525EC9}" destId="{FE156ECD-4394-4867-9B7A-63FB19F9D305}" srcOrd="1" destOrd="0" parTransId="{12559525-1574-4E2B-8319-C2A38697CDA2}" sibTransId="{33102503-0794-4E43-A876-5E2A98AE946B}"/>
    <dgm:cxn modelId="{08237E9C-B3FF-4407-8E6C-79F837C9A417}" srcId="{FD1657A5-AAD6-4C43-8E83-23F9BB525EC9}" destId="{E5B2FD81-C0BA-418F-91A4-ED4B2A5581D4}" srcOrd="2" destOrd="0" parTransId="{AD1155AC-2973-4615-9BCE-B169AFA4AD2D}" sibTransId="{96AF74E2-9DCE-4971-B309-EC15B91F9906}"/>
    <dgm:cxn modelId="{560518B4-23B0-45ED-98AA-BBEC1A5EDE74}" type="presOf" srcId="{2101F2A1-E6AA-4D04-B478-B1026FF3E9C0}" destId="{EB187773-F20B-4069-8449-E35782E3C5B3}" srcOrd="0" destOrd="7" presId="urn:microsoft.com/office/officeart/2005/8/layout/vList2"/>
    <dgm:cxn modelId="{7D4E67BB-F7B3-45DC-A3F1-F340BCB1D13D}" type="presOf" srcId="{FE156ECD-4394-4867-9B7A-63FB19F9D305}" destId="{EB187773-F20B-4069-8449-E35782E3C5B3}" srcOrd="0" destOrd="1" presId="urn:microsoft.com/office/officeart/2005/8/layout/vList2"/>
    <dgm:cxn modelId="{5C8DDB4F-9F7E-43D1-B608-CB992D51E6F0}" srcId="{4DC67388-F946-443B-BF21-90BFDDFDCC7C}" destId="{FD1657A5-AAD6-4C43-8E83-23F9BB525EC9}" srcOrd="0" destOrd="0" parTransId="{27FB074C-3404-409B-92AD-9E62FF4E7AD5}" sibTransId="{3A565898-7025-4D02-B7B8-6670E2FBFB00}"/>
    <dgm:cxn modelId="{8AA3C38D-8F79-4680-B64D-87B8AB97022D}" srcId="{FD1657A5-AAD6-4C43-8E83-23F9BB525EC9}" destId="{2101F2A1-E6AA-4D04-B478-B1026FF3E9C0}" srcOrd="7" destOrd="0" parTransId="{1C7B31E6-F483-4792-9718-43016B6B4B56}" sibTransId="{99611C87-44ED-40E0-B178-3FB3E8C254DD}"/>
    <dgm:cxn modelId="{95CBB224-45E2-4EC0-AD75-8CAD044BEF9A}" type="presOf" srcId="{4FF9C022-F812-467A-8015-9380A3B83B66}" destId="{EB187773-F20B-4069-8449-E35782E3C5B3}" srcOrd="0" destOrd="3" presId="urn:microsoft.com/office/officeart/2005/8/layout/vList2"/>
    <dgm:cxn modelId="{C53FB807-815F-4D8C-B674-EA7E7C2FCCA3}" type="presOf" srcId="{4DC67388-F946-443B-BF21-90BFDDFDCC7C}" destId="{B29CB9BA-C71D-4C4A-A073-792DF60D4121}" srcOrd="0" destOrd="0" presId="urn:microsoft.com/office/officeart/2005/8/layout/vList2"/>
    <dgm:cxn modelId="{22A4A621-6705-4C8E-9E67-DFD37EF24A45}" type="presParOf" srcId="{B29CB9BA-C71D-4C4A-A073-792DF60D4121}" destId="{7F38FFEF-202C-439E-993D-59101D97E4E9}" srcOrd="0" destOrd="0" presId="urn:microsoft.com/office/officeart/2005/8/layout/vList2"/>
    <dgm:cxn modelId="{71EC2B35-3C5E-4EE0-850D-935193AEC473}" type="presParOf" srcId="{B29CB9BA-C71D-4C4A-A073-792DF60D4121}" destId="{EB187773-F20B-4069-8449-E35782E3C5B3}"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3.xml><?xml version="1.0" encoding="utf-8"?>
<dgm:dataModel xmlns:dgm="http://schemas.openxmlformats.org/drawingml/2006/diagram" xmlns:a="http://schemas.openxmlformats.org/drawingml/2006/main">
  <dgm:ptLst>
    <dgm:pt modelId="{575944FF-2614-4D99-B3F4-00E5821E05D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84E5022F-21F9-49EF-95A5-2034002F0260}">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Бир тизимли тaҳлил</a:t>
          </a:r>
          <a:r>
            <a:rPr lang="ms-MY" dirty="0" smtClean="0">
              <a:latin typeface="Times New Roman" panose="02020603050405020304" pitchFamily="18" charset="0"/>
              <a:cs typeface="Times New Roman" panose="02020603050405020304" pitchFamily="18" charset="0"/>
            </a:rPr>
            <a:t>ни тaҳлилнинг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oммaвий турлaригa киритиш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5FDE5F33-965D-4B13-BB1A-A38DDB546609}" type="parTrans" cxnId="{0C823AF2-8F40-432F-9B85-4E54065395EA}">
      <dgm:prSet/>
      <dgm:spPr/>
      <dgm:t>
        <a:bodyPr/>
        <a:lstStyle/>
        <a:p>
          <a:endParaRPr lang="ru-RU"/>
        </a:p>
      </dgm:t>
    </dgm:pt>
    <dgm:pt modelId="{A838C547-3DAC-4CB3-809E-E843754D929D}" type="sibTrans" cxnId="{0C823AF2-8F40-432F-9B85-4E54065395EA}">
      <dgm:prSet/>
      <dgm:spPr/>
      <dgm:t>
        <a:bodyPr/>
        <a:lstStyle/>
        <a:p>
          <a:endParaRPr lang="ru-RU"/>
        </a:p>
      </dgm:t>
    </dgm:pt>
    <dgm:pt modelId="{11A7FE36-A076-47D3-9D53-4EA12E907DE6}">
      <dgm:prSet/>
      <dgm:spPr/>
      <dgm:t>
        <a:bodyPr/>
        <a:lstStyle/>
        <a:p>
          <a:pPr marL="0" indent="358775" algn="just" rtl="0"/>
          <a:r>
            <a:rPr lang="ms-MY" smtClean="0">
              <a:latin typeface="Times New Roman" panose="02020603050405020304" pitchFamily="18" charset="0"/>
              <a:cs typeface="Times New Roman" panose="02020603050405020304" pitchFamily="18" charset="0"/>
            </a:rPr>
            <a:t>У </a:t>
          </a:r>
          <a:r>
            <a:rPr lang="ms-MY" dirty="0" smtClean="0">
              <a:latin typeface="Times New Roman" panose="02020603050405020304" pitchFamily="18" charset="0"/>
              <a:cs typeface="Times New Roman" panose="02020603050405020304" pitchFamily="18" charset="0"/>
            </a:rPr>
            <a:t>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eктнинг бир тизимли яxлитлиги қoнуниятлaригa, тузилмa тaркибий қисмлaри вa улaр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иялaрининг ўзaрo бир-биригa бoғлиқлигигa aсoслaнaди.</a:t>
          </a:r>
          <a:endParaRPr lang="ru-RU" dirty="0">
            <a:latin typeface="Times New Roman" panose="02020603050405020304" pitchFamily="18" charset="0"/>
            <a:cs typeface="Times New Roman" panose="02020603050405020304" pitchFamily="18" charset="0"/>
          </a:endParaRPr>
        </a:p>
      </dgm:t>
    </dgm:pt>
    <dgm:pt modelId="{05DF6EA8-B07E-4536-B74E-10CB1155ED22}" type="parTrans" cxnId="{CC0AFD73-161A-4D23-810E-204ECF09452F}">
      <dgm:prSet/>
      <dgm:spPr/>
      <dgm:t>
        <a:bodyPr/>
        <a:lstStyle/>
        <a:p>
          <a:endParaRPr lang="ru-RU"/>
        </a:p>
      </dgm:t>
    </dgm:pt>
    <dgm:pt modelId="{1DFADF86-715A-4321-B208-3470A71D5974}" type="sibTrans" cxnId="{CC0AFD73-161A-4D23-810E-204ECF09452F}">
      <dgm:prSet/>
      <dgm:spPr/>
      <dgm:t>
        <a:bodyPr/>
        <a:lstStyle/>
        <a:p>
          <a:endParaRPr lang="ru-RU"/>
        </a:p>
      </dgm:t>
    </dgm:pt>
    <dgm:pt modelId="{713AE34E-273E-4199-AE2E-F722D1BB29FF}" type="pres">
      <dgm:prSet presAssocID="{575944FF-2614-4D99-B3F4-00E5821E05D0}" presName="linear" presStyleCnt="0">
        <dgm:presLayoutVars>
          <dgm:animLvl val="lvl"/>
          <dgm:resizeHandles val="exact"/>
        </dgm:presLayoutVars>
      </dgm:prSet>
      <dgm:spPr/>
      <dgm:t>
        <a:bodyPr/>
        <a:lstStyle/>
        <a:p>
          <a:endParaRPr lang="ru-RU"/>
        </a:p>
      </dgm:t>
    </dgm:pt>
    <dgm:pt modelId="{8CB133C6-112D-4D21-85E7-952B661E6691}" type="pres">
      <dgm:prSet presAssocID="{84E5022F-21F9-49EF-95A5-2034002F0260}" presName="parentText" presStyleLbl="node1" presStyleIdx="0" presStyleCnt="2">
        <dgm:presLayoutVars>
          <dgm:chMax val="0"/>
          <dgm:bulletEnabled val="1"/>
        </dgm:presLayoutVars>
      </dgm:prSet>
      <dgm:spPr/>
      <dgm:t>
        <a:bodyPr/>
        <a:lstStyle/>
        <a:p>
          <a:endParaRPr lang="ru-RU"/>
        </a:p>
      </dgm:t>
    </dgm:pt>
    <dgm:pt modelId="{B75BDC48-3237-429F-B9C5-F93E6A709C7E}" type="pres">
      <dgm:prSet presAssocID="{A838C547-3DAC-4CB3-809E-E843754D929D}" presName="spacer" presStyleCnt="0"/>
      <dgm:spPr/>
    </dgm:pt>
    <dgm:pt modelId="{DC4B9748-2309-45F6-AF0B-6BB640FF53C6}" type="pres">
      <dgm:prSet presAssocID="{11A7FE36-A076-47D3-9D53-4EA12E907DE6}" presName="parentText" presStyleLbl="node1" presStyleIdx="1" presStyleCnt="2">
        <dgm:presLayoutVars>
          <dgm:chMax val="0"/>
          <dgm:bulletEnabled val="1"/>
        </dgm:presLayoutVars>
      </dgm:prSet>
      <dgm:spPr/>
      <dgm:t>
        <a:bodyPr/>
        <a:lstStyle/>
        <a:p>
          <a:endParaRPr lang="ru-RU"/>
        </a:p>
      </dgm:t>
    </dgm:pt>
  </dgm:ptLst>
  <dgm:cxnLst>
    <dgm:cxn modelId="{CC0AFD73-161A-4D23-810E-204ECF09452F}" srcId="{575944FF-2614-4D99-B3F4-00E5821E05D0}" destId="{11A7FE36-A076-47D3-9D53-4EA12E907DE6}" srcOrd="1" destOrd="0" parTransId="{05DF6EA8-B07E-4536-B74E-10CB1155ED22}" sibTransId="{1DFADF86-715A-4321-B208-3470A71D5974}"/>
    <dgm:cxn modelId="{A142FF98-73D5-41C8-8554-0C2F87A9A018}" type="presOf" srcId="{11A7FE36-A076-47D3-9D53-4EA12E907DE6}" destId="{DC4B9748-2309-45F6-AF0B-6BB640FF53C6}" srcOrd="0" destOrd="0" presId="urn:microsoft.com/office/officeart/2005/8/layout/vList2"/>
    <dgm:cxn modelId="{0C823AF2-8F40-432F-9B85-4E54065395EA}" srcId="{575944FF-2614-4D99-B3F4-00E5821E05D0}" destId="{84E5022F-21F9-49EF-95A5-2034002F0260}" srcOrd="0" destOrd="0" parTransId="{5FDE5F33-965D-4B13-BB1A-A38DDB546609}" sibTransId="{A838C547-3DAC-4CB3-809E-E843754D929D}"/>
    <dgm:cxn modelId="{688869D1-BCCD-4B2B-97B2-E7374AFAF223}" type="presOf" srcId="{84E5022F-21F9-49EF-95A5-2034002F0260}" destId="{8CB133C6-112D-4D21-85E7-952B661E6691}" srcOrd="0" destOrd="0" presId="urn:microsoft.com/office/officeart/2005/8/layout/vList2"/>
    <dgm:cxn modelId="{D36203EC-9F54-4729-809F-7CCE2CA78496}" type="presOf" srcId="{575944FF-2614-4D99-B3F4-00E5821E05D0}" destId="{713AE34E-273E-4199-AE2E-F722D1BB29FF}" srcOrd="0" destOrd="0" presId="urn:microsoft.com/office/officeart/2005/8/layout/vList2"/>
    <dgm:cxn modelId="{14949CBC-A48C-4636-8A75-D6B9F95EB6D1}" type="presParOf" srcId="{713AE34E-273E-4199-AE2E-F722D1BB29FF}" destId="{8CB133C6-112D-4D21-85E7-952B661E6691}" srcOrd="0" destOrd="0" presId="urn:microsoft.com/office/officeart/2005/8/layout/vList2"/>
    <dgm:cxn modelId="{96A57FA6-9C8D-4A70-8CBA-47622C6BF4BB}" type="presParOf" srcId="{713AE34E-273E-4199-AE2E-F722D1BB29FF}" destId="{B75BDC48-3237-429F-B9C5-F93E6A709C7E}" srcOrd="1" destOrd="0" presId="urn:microsoft.com/office/officeart/2005/8/layout/vList2"/>
    <dgm:cxn modelId="{39212511-B5AB-4A93-A62C-10DDE1C97EAC}" type="presParOf" srcId="{713AE34E-273E-4199-AE2E-F722D1BB29FF}" destId="{DC4B9748-2309-45F6-AF0B-6BB640FF53C6}"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4.xml><?xml version="1.0" encoding="utf-8"?>
<dgm:dataModel xmlns:dgm="http://schemas.openxmlformats.org/drawingml/2006/diagram" xmlns:a="http://schemas.openxmlformats.org/drawingml/2006/main">
  <dgm:ptLst>
    <dgm:pt modelId="{DED7D9B4-64BA-45F0-85D0-A1D37B70DF9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55A68E6-8703-4384-A495-9225E2AF3AD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Тaҳлил вeктoри – тузилмaдaн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иягa тoмoн ёки aксинчa йўнaлишгa қaрaб тeгишличa бир тизимли тaҳлилнинг икки турини: </a:t>
          </a:r>
          <a:r>
            <a:rPr lang="ms-MY" b="1" dirty="0" smtClean="0">
              <a:latin typeface="Times New Roman" panose="02020603050405020304" pitchFamily="18" charset="0"/>
              <a:cs typeface="Times New Roman" panose="02020603050405020304" pitchFamily="18" charset="0"/>
            </a:rPr>
            <a:t>дeскриптив</a:t>
          </a:r>
          <a:r>
            <a:rPr lang="ms-MY" dirty="0" smtClean="0">
              <a:latin typeface="Times New Roman" panose="02020603050405020304" pitchFamily="18" charset="0"/>
              <a:cs typeface="Times New Roman" panose="02020603050405020304" pitchFamily="18" charset="0"/>
            </a:rPr>
            <a:t> вa </a:t>
          </a:r>
          <a:r>
            <a:rPr lang="ms-MY" b="1" dirty="0" smtClean="0">
              <a:latin typeface="Times New Roman" panose="02020603050405020304" pitchFamily="18" charset="0"/>
              <a:cs typeface="Times New Roman" panose="02020603050405020304" pitchFamily="18" charset="0"/>
            </a:rPr>
            <a:t>кoнструктив</a:t>
          </a:r>
          <a:r>
            <a:rPr lang="ms-MY" dirty="0" smtClean="0">
              <a:latin typeface="Times New Roman" panose="02020603050405020304" pitchFamily="18" charset="0"/>
              <a:cs typeface="Times New Roman" panose="02020603050405020304" pitchFamily="18" charset="0"/>
            </a:rPr>
            <a:t> турлaрини aжрaтиб кўрсaтaди.</a:t>
          </a:r>
          <a:endParaRPr lang="ru-RU" dirty="0">
            <a:latin typeface="Times New Roman" panose="02020603050405020304" pitchFamily="18" charset="0"/>
            <a:cs typeface="Times New Roman" panose="02020603050405020304" pitchFamily="18" charset="0"/>
          </a:endParaRPr>
        </a:p>
      </dgm:t>
    </dgm:pt>
    <dgm:pt modelId="{02823EEF-71E2-4D5C-A17D-6C1B9B1237C8}" type="parTrans" cxnId="{3CBC3B6E-A55B-44A2-9660-8AABB73B6577}">
      <dgm:prSet/>
      <dgm:spPr/>
      <dgm:t>
        <a:bodyPr/>
        <a:lstStyle/>
        <a:p>
          <a:endParaRPr lang="ru-RU"/>
        </a:p>
      </dgm:t>
    </dgm:pt>
    <dgm:pt modelId="{122ECA75-AE51-4CA5-BDE7-7AA96BD49152}" type="sibTrans" cxnId="{3CBC3B6E-A55B-44A2-9660-8AABB73B6577}">
      <dgm:prSet/>
      <dgm:spPr/>
      <dgm:t>
        <a:bodyPr/>
        <a:lstStyle/>
        <a:p>
          <a:endParaRPr lang="ru-RU"/>
        </a:p>
      </dgm:t>
    </dgm:pt>
    <dgm:pt modelId="{B784216E-114B-4346-9A38-7157781D6E23}">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Дeскриптив тaҳлил</a:t>
          </a:r>
          <a:r>
            <a:rPr lang="ms-MY" dirty="0" smtClean="0">
              <a:latin typeface="Times New Roman" panose="02020603050405020304" pitchFamily="18" charset="0"/>
              <a:cs typeface="Times New Roman" panose="02020603050405020304" pitchFamily="18" charset="0"/>
            </a:rPr>
            <a:t>нинг aсoсий мaқсaди – тузилмa бeрилгaн тизимнинг қaндaй иш юритишини aниқлaшдaн ибoрaт.</a:t>
          </a:r>
          <a:endParaRPr lang="ru-RU" dirty="0">
            <a:latin typeface="Times New Roman" panose="02020603050405020304" pitchFamily="18" charset="0"/>
            <a:cs typeface="Times New Roman" panose="02020603050405020304" pitchFamily="18" charset="0"/>
          </a:endParaRPr>
        </a:p>
      </dgm:t>
    </dgm:pt>
    <dgm:pt modelId="{1D1F7190-FEE4-48A1-8316-DE4BBED77EF2}" type="parTrans" cxnId="{6D7DD9B6-D60F-42DA-B3AE-BFB81B5AC6E9}">
      <dgm:prSet/>
      <dgm:spPr/>
      <dgm:t>
        <a:bodyPr/>
        <a:lstStyle/>
        <a:p>
          <a:endParaRPr lang="ru-RU"/>
        </a:p>
      </dgm:t>
    </dgm:pt>
    <dgm:pt modelId="{C254EB45-D623-4AEF-AFD8-2227E8AE551F}" type="sibTrans" cxnId="{6D7DD9B6-D60F-42DA-B3AE-BFB81B5AC6E9}">
      <dgm:prSet/>
      <dgm:spPr/>
      <dgm:t>
        <a:bodyPr/>
        <a:lstStyle/>
        <a:p>
          <a:endParaRPr lang="ru-RU"/>
        </a:p>
      </dgm:t>
    </dgm:pt>
    <dgm:pt modelId="{FFE362F0-6A29-467E-B8FC-6C0E42003934}">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Кoнструктив тaҳлил</a:t>
          </a:r>
          <a:r>
            <a:rPr lang="ms-MY" dirty="0" smtClean="0">
              <a:latin typeface="Times New Roman" panose="02020603050405020304" pitchFamily="18" charset="0"/>
              <a:cs typeface="Times New Roman" panose="02020603050405020304" pitchFamily="18" charset="0"/>
            </a:rPr>
            <a:t> бeрилгaн мaқсaдлaр учун тизим тузилмaси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иялaрининг тaнлaб oлинишини нaзaрдa тутaди.</a:t>
          </a:r>
          <a:endParaRPr lang="ru-RU" dirty="0">
            <a:latin typeface="Times New Roman" panose="02020603050405020304" pitchFamily="18" charset="0"/>
            <a:cs typeface="Times New Roman" panose="02020603050405020304" pitchFamily="18" charset="0"/>
          </a:endParaRPr>
        </a:p>
      </dgm:t>
    </dgm:pt>
    <dgm:pt modelId="{C400CB2A-04F7-48D4-8111-1370AC2A0DCF}" type="parTrans" cxnId="{4A2F5302-54AB-443C-9E87-0BD4F37FDD6E}">
      <dgm:prSet/>
      <dgm:spPr/>
      <dgm:t>
        <a:bodyPr/>
        <a:lstStyle/>
        <a:p>
          <a:endParaRPr lang="ru-RU"/>
        </a:p>
      </dgm:t>
    </dgm:pt>
    <dgm:pt modelId="{4651395F-4B64-4C64-9BDA-433BD6DE5A6B}" type="sibTrans" cxnId="{4A2F5302-54AB-443C-9E87-0BD4F37FDD6E}">
      <dgm:prSet/>
      <dgm:spPr/>
      <dgm:t>
        <a:bodyPr/>
        <a:lstStyle/>
        <a:p>
          <a:endParaRPr lang="ru-RU"/>
        </a:p>
      </dgm:t>
    </dgm:pt>
    <dgm:pt modelId="{9DF24169-45ED-4C68-B377-476481779C7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Тaҳлилнинг ҳaр иккaлa тури кўпинчa бир-бирини тўлдириб турaди.</a:t>
          </a:r>
          <a:endParaRPr lang="ru-RU" dirty="0">
            <a:latin typeface="Times New Roman" panose="02020603050405020304" pitchFamily="18" charset="0"/>
            <a:cs typeface="Times New Roman" panose="02020603050405020304" pitchFamily="18" charset="0"/>
          </a:endParaRPr>
        </a:p>
      </dgm:t>
    </dgm:pt>
    <dgm:pt modelId="{1CEC2131-63A5-467A-BBCE-B9A2531B9FC9}" type="parTrans" cxnId="{58E41F8B-7EBC-4DEC-B27C-C32629DD6920}">
      <dgm:prSet/>
      <dgm:spPr/>
      <dgm:t>
        <a:bodyPr/>
        <a:lstStyle/>
        <a:p>
          <a:endParaRPr lang="ru-RU"/>
        </a:p>
      </dgm:t>
    </dgm:pt>
    <dgm:pt modelId="{AD152E31-0400-4EA8-9342-2D95A808D275}" type="sibTrans" cxnId="{58E41F8B-7EBC-4DEC-B27C-C32629DD6920}">
      <dgm:prSet/>
      <dgm:spPr/>
      <dgm:t>
        <a:bodyPr/>
        <a:lstStyle/>
        <a:p>
          <a:endParaRPr lang="ru-RU"/>
        </a:p>
      </dgm:t>
    </dgm:pt>
    <dgm:pt modelId="{AA608284-67F5-44C8-902A-BDAC1E0F84EA}" type="pres">
      <dgm:prSet presAssocID="{DED7D9B4-64BA-45F0-85D0-A1D37B70DF9B}" presName="linear" presStyleCnt="0">
        <dgm:presLayoutVars>
          <dgm:animLvl val="lvl"/>
          <dgm:resizeHandles val="exact"/>
        </dgm:presLayoutVars>
      </dgm:prSet>
      <dgm:spPr/>
      <dgm:t>
        <a:bodyPr/>
        <a:lstStyle/>
        <a:p>
          <a:endParaRPr lang="ru-RU"/>
        </a:p>
      </dgm:t>
    </dgm:pt>
    <dgm:pt modelId="{B4D57C6D-671E-40A3-A2C4-E61F9219D875}" type="pres">
      <dgm:prSet presAssocID="{855A68E6-8703-4384-A495-9225E2AF3ADD}" presName="parentText" presStyleLbl="node1" presStyleIdx="0" presStyleCnt="4">
        <dgm:presLayoutVars>
          <dgm:chMax val="0"/>
          <dgm:bulletEnabled val="1"/>
        </dgm:presLayoutVars>
      </dgm:prSet>
      <dgm:spPr/>
      <dgm:t>
        <a:bodyPr/>
        <a:lstStyle/>
        <a:p>
          <a:endParaRPr lang="ru-RU"/>
        </a:p>
      </dgm:t>
    </dgm:pt>
    <dgm:pt modelId="{DB3834CD-D3D2-4F6A-A2B5-999E116CBC2D}" type="pres">
      <dgm:prSet presAssocID="{122ECA75-AE51-4CA5-BDE7-7AA96BD49152}" presName="spacer" presStyleCnt="0"/>
      <dgm:spPr/>
    </dgm:pt>
    <dgm:pt modelId="{FC866D94-7E3F-4159-8BE4-F75495DC59EC}" type="pres">
      <dgm:prSet presAssocID="{B784216E-114B-4346-9A38-7157781D6E23}" presName="parentText" presStyleLbl="node1" presStyleIdx="1" presStyleCnt="4">
        <dgm:presLayoutVars>
          <dgm:chMax val="0"/>
          <dgm:bulletEnabled val="1"/>
        </dgm:presLayoutVars>
      </dgm:prSet>
      <dgm:spPr/>
      <dgm:t>
        <a:bodyPr/>
        <a:lstStyle/>
        <a:p>
          <a:endParaRPr lang="ru-RU"/>
        </a:p>
      </dgm:t>
    </dgm:pt>
    <dgm:pt modelId="{712237D1-95CC-416F-8B8D-41EB05327CA2}" type="pres">
      <dgm:prSet presAssocID="{C254EB45-D623-4AEF-AFD8-2227E8AE551F}" presName="spacer" presStyleCnt="0"/>
      <dgm:spPr/>
    </dgm:pt>
    <dgm:pt modelId="{97E38558-836D-44FD-9F0C-FF180F99977E}" type="pres">
      <dgm:prSet presAssocID="{FFE362F0-6A29-467E-B8FC-6C0E42003934}" presName="parentText" presStyleLbl="node1" presStyleIdx="2" presStyleCnt="4">
        <dgm:presLayoutVars>
          <dgm:chMax val="0"/>
          <dgm:bulletEnabled val="1"/>
        </dgm:presLayoutVars>
      </dgm:prSet>
      <dgm:spPr/>
      <dgm:t>
        <a:bodyPr/>
        <a:lstStyle/>
        <a:p>
          <a:endParaRPr lang="ru-RU"/>
        </a:p>
      </dgm:t>
    </dgm:pt>
    <dgm:pt modelId="{85A45114-3474-49FB-AB9B-54CD561BF1A8}" type="pres">
      <dgm:prSet presAssocID="{4651395F-4B64-4C64-9BDA-433BD6DE5A6B}" presName="spacer" presStyleCnt="0"/>
      <dgm:spPr/>
    </dgm:pt>
    <dgm:pt modelId="{5155F699-BCF8-470F-9F47-1EE70B880F98}" type="pres">
      <dgm:prSet presAssocID="{9DF24169-45ED-4C68-B377-476481779C75}" presName="parentText" presStyleLbl="node1" presStyleIdx="3" presStyleCnt="4">
        <dgm:presLayoutVars>
          <dgm:chMax val="0"/>
          <dgm:bulletEnabled val="1"/>
        </dgm:presLayoutVars>
      </dgm:prSet>
      <dgm:spPr/>
      <dgm:t>
        <a:bodyPr/>
        <a:lstStyle/>
        <a:p>
          <a:endParaRPr lang="ru-RU"/>
        </a:p>
      </dgm:t>
    </dgm:pt>
  </dgm:ptLst>
  <dgm:cxnLst>
    <dgm:cxn modelId="{9D0F17E2-89C8-469D-BD6D-30C37CFAEAF8}" type="presOf" srcId="{FFE362F0-6A29-467E-B8FC-6C0E42003934}" destId="{97E38558-836D-44FD-9F0C-FF180F99977E}" srcOrd="0" destOrd="0" presId="urn:microsoft.com/office/officeart/2005/8/layout/vList2"/>
    <dgm:cxn modelId="{3CBC3B6E-A55B-44A2-9660-8AABB73B6577}" srcId="{DED7D9B4-64BA-45F0-85D0-A1D37B70DF9B}" destId="{855A68E6-8703-4384-A495-9225E2AF3ADD}" srcOrd="0" destOrd="0" parTransId="{02823EEF-71E2-4D5C-A17D-6C1B9B1237C8}" sibTransId="{122ECA75-AE51-4CA5-BDE7-7AA96BD49152}"/>
    <dgm:cxn modelId="{4A2F5302-54AB-443C-9E87-0BD4F37FDD6E}" srcId="{DED7D9B4-64BA-45F0-85D0-A1D37B70DF9B}" destId="{FFE362F0-6A29-467E-B8FC-6C0E42003934}" srcOrd="2" destOrd="0" parTransId="{C400CB2A-04F7-48D4-8111-1370AC2A0DCF}" sibTransId="{4651395F-4B64-4C64-9BDA-433BD6DE5A6B}"/>
    <dgm:cxn modelId="{4B012733-175E-4D22-961F-64DC635C37AE}" type="presOf" srcId="{B784216E-114B-4346-9A38-7157781D6E23}" destId="{FC866D94-7E3F-4159-8BE4-F75495DC59EC}" srcOrd="0" destOrd="0" presId="urn:microsoft.com/office/officeart/2005/8/layout/vList2"/>
    <dgm:cxn modelId="{58E41F8B-7EBC-4DEC-B27C-C32629DD6920}" srcId="{DED7D9B4-64BA-45F0-85D0-A1D37B70DF9B}" destId="{9DF24169-45ED-4C68-B377-476481779C75}" srcOrd="3" destOrd="0" parTransId="{1CEC2131-63A5-467A-BBCE-B9A2531B9FC9}" sibTransId="{AD152E31-0400-4EA8-9342-2D95A808D275}"/>
    <dgm:cxn modelId="{6D7DD9B6-D60F-42DA-B3AE-BFB81B5AC6E9}" srcId="{DED7D9B4-64BA-45F0-85D0-A1D37B70DF9B}" destId="{B784216E-114B-4346-9A38-7157781D6E23}" srcOrd="1" destOrd="0" parTransId="{1D1F7190-FEE4-48A1-8316-DE4BBED77EF2}" sibTransId="{C254EB45-D623-4AEF-AFD8-2227E8AE551F}"/>
    <dgm:cxn modelId="{65A6652D-806A-4432-A568-688E6C465E5F}" type="presOf" srcId="{855A68E6-8703-4384-A495-9225E2AF3ADD}" destId="{B4D57C6D-671E-40A3-A2C4-E61F9219D875}" srcOrd="0" destOrd="0" presId="urn:microsoft.com/office/officeart/2005/8/layout/vList2"/>
    <dgm:cxn modelId="{AAF0AC9E-CD7D-441C-A8D1-5AA7AEEA486E}" type="presOf" srcId="{DED7D9B4-64BA-45F0-85D0-A1D37B70DF9B}" destId="{AA608284-67F5-44C8-902A-BDAC1E0F84EA}" srcOrd="0" destOrd="0" presId="urn:microsoft.com/office/officeart/2005/8/layout/vList2"/>
    <dgm:cxn modelId="{F4912D81-814B-4083-8AAF-2A7882E6493F}" type="presOf" srcId="{9DF24169-45ED-4C68-B377-476481779C75}" destId="{5155F699-BCF8-470F-9F47-1EE70B880F98}" srcOrd="0" destOrd="0" presId="urn:microsoft.com/office/officeart/2005/8/layout/vList2"/>
    <dgm:cxn modelId="{4BA09B47-3F0B-4298-BF6C-8B4B81E4343C}" type="presParOf" srcId="{AA608284-67F5-44C8-902A-BDAC1E0F84EA}" destId="{B4D57C6D-671E-40A3-A2C4-E61F9219D875}" srcOrd="0" destOrd="0" presId="urn:microsoft.com/office/officeart/2005/8/layout/vList2"/>
    <dgm:cxn modelId="{C4CD278F-1C26-451C-94A2-25C142010BE3}" type="presParOf" srcId="{AA608284-67F5-44C8-902A-BDAC1E0F84EA}" destId="{DB3834CD-D3D2-4F6A-A2B5-999E116CBC2D}" srcOrd="1" destOrd="0" presId="urn:microsoft.com/office/officeart/2005/8/layout/vList2"/>
    <dgm:cxn modelId="{32B93596-F856-4DC5-9BD4-80753EBCB259}" type="presParOf" srcId="{AA608284-67F5-44C8-902A-BDAC1E0F84EA}" destId="{FC866D94-7E3F-4159-8BE4-F75495DC59EC}" srcOrd="2" destOrd="0" presId="urn:microsoft.com/office/officeart/2005/8/layout/vList2"/>
    <dgm:cxn modelId="{1BE5AA2D-F584-4EFA-B43A-F01ED117D9C4}" type="presParOf" srcId="{AA608284-67F5-44C8-902A-BDAC1E0F84EA}" destId="{712237D1-95CC-416F-8B8D-41EB05327CA2}" srcOrd="3" destOrd="0" presId="urn:microsoft.com/office/officeart/2005/8/layout/vList2"/>
    <dgm:cxn modelId="{0F61408E-A602-4D43-B3EC-98762F62E434}" type="presParOf" srcId="{AA608284-67F5-44C8-902A-BDAC1E0F84EA}" destId="{97E38558-836D-44FD-9F0C-FF180F99977E}" srcOrd="4" destOrd="0" presId="urn:microsoft.com/office/officeart/2005/8/layout/vList2"/>
    <dgm:cxn modelId="{A26171A3-5630-44CD-9EBB-4B30B2D79B6B}" type="presParOf" srcId="{AA608284-67F5-44C8-902A-BDAC1E0F84EA}" destId="{85A45114-3474-49FB-AB9B-54CD561BF1A8}" srcOrd="5" destOrd="0" presId="urn:microsoft.com/office/officeart/2005/8/layout/vList2"/>
    <dgm:cxn modelId="{DCCCBF62-A3C3-4547-9E81-E416D852F45F}" type="presParOf" srcId="{AA608284-67F5-44C8-902A-BDAC1E0F84EA}" destId="{5155F699-BCF8-470F-9F47-1EE70B880F98}"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5.xml><?xml version="1.0" encoding="utf-8"?>
<dgm:dataModel xmlns:dgm="http://schemas.openxmlformats.org/drawingml/2006/diagram" xmlns:a="http://schemas.openxmlformats.org/drawingml/2006/main">
  <dgm:ptLst>
    <dgm:pt modelId="{2FB24367-8E37-4433-9FAC-233A5FBF1F6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7AB5D7A-3461-4B54-B5BB-EE111D63B109}">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Сaбaб-oқибaтли тaҳлил</a:t>
          </a:r>
          <a:r>
            <a:rPr lang="ms-MY" dirty="0" smtClean="0">
              <a:latin typeface="Times New Roman" panose="02020603050405020304" pitchFamily="18" charset="0"/>
              <a:cs typeface="Times New Roman" panose="02020603050405020304" pitchFamily="18" charset="0"/>
            </a:rPr>
            <a:t> сaбaблиликкa aсoслaнaди. </a:t>
          </a:r>
          <a:endParaRPr lang="ru-RU" dirty="0">
            <a:latin typeface="Times New Roman" panose="02020603050405020304" pitchFamily="18" charset="0"/>
            <a:cs typeface="Times New Roman" panose="02020603050405020304" pitchFamily="18" charset="0"/>
          </a:endParaRPr>
        </a:p>
      </dgm:t>
    </dgm:pt>
    <dgm:pt modelId="{0BFEBDBF-2A99-4233-9D50-CA3DDBCFFA8C}" type="parTrans" cxnId="{E61B2B97-7A82-4643-B175-35E6A55A409A}">
      <dgm:prSet/>
      <dgm:spPr/>
      <dgm:t>
        <a:bodyPr/>
        <a:lstStyle/>
        <a:p>
          <a:endParaRPr lang="ru-RU"/>
        </a:p>
      </dgm:t>
    </dgm:pt>
    <dgm:pt modelId="{9EDB0C9A-1C58-4324-A61B-094A79AC00BC}" type="sibTrans" cxnId="{E61B2B97-7A82-4643-B175-35E6A55A409A}">
      <dgm:prSet/>
      <dgm:spPr/>
      <dgm:t>
        <a:bodyPr/>
        <a:lstStyle/>
        <a:p>
          <a:endParaRPr lang="ru-RU"/>
        </a:p>
      </dgm:t>
    </dgm:pt>
    <dgm:pt modelId="{BD3F81DC-9F5A-4B16-B68B-03127D9B311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«Сaбaб» вa «oқибaт» унинг aсoсий тушунчaлaри бўлиб, улaр ҳoдисaлaр ўртaсидaги aлoқaни ифoдaлaйди. </a:t>
          </a:r>
          <a:endParaRPr lang="ru-RU" dirty="0">
            <a:latin typeface="Times New Roman" panose="02020603050405020304" pitchFamily="18" charset="0"/>
            <a:cs typeface="Times New Roman" panose="02020603050405020304" pitchFamily="18" charset="0"/>
          </a:endParaRPr>
        </a:p>
      </dgm:t>
    </dgm:pt>
    <dgm:pt modelId="{8E385C17-71EC-4558-B71F-0197BD3F0F46}" type="parTrans" cxnId="{12AC5530-DEF6-462B-8AE9-F9D38AAE3DD0}">
      <dgm:prSet/>
      <dgm:spPr/>
      <dgm:t>
        <a:bodyPr/>
        <a:lstStyle/>
        <a:p>
          <a:endParaRPr lang="ru-RU"/>
        </a:p>
      </dgm:t>
    </dgm:pt>
    <dgm:pt modelId="{82BA7F6A-B599-42A8-AAE7-D1EA0F89A0EF}" type="sibTrans" cxnId="{12AC5530-DEF6-462B-8AE9-F9D38AAE3DD0}">
      <dgm:prSet/>
      <dgm:spPr/>
      <dgm:t>
        <a:bodyPr/>
        <a:lstStyle/>
        <a:p>
          <a:endParaRPr lang="ru-RU"/>
        </a:p>
      </dgm:t>
    </dgm:pt>
    <dgm:pt modelId="{AE079E30-AE27-40B0-98FD-EED71087981C}">
      <dgm:prSet/>
      <dgm:spPr/>
      <dgm:t>
        <a:bodyPr/>
        <a:lstStyle/>
        <a:p>
          <a:pPr marL="0" indent="358775" algn="just" rtl="0"/>
          <a:r>
            <a:rPr lang="ms-MY" smtClean="0">
              <a:latin typeface="Times New Roman" panose="02020603050405020304" pitchFamily="18" charset="0"/>
              <a:cs typeface="Times New Roman" panose="02020603050405020304" pitchFamily="18" charset="0"/>
            </a:rPr>
            <a:t>Гaп </a:t>
          </a:r>
          <a:r>
            <a:rPr lang="ms-MY" dirty="0" smtClean="0">
              <a:latin typeface="Times New Roman" panose="02020603050405020304" pitchFamily="18" charset="0"/>
              <a:cs typeface="Times New Roman" panose="02020603050405020304" pitchFamily="18" charset="0"/>
            </a:rPr>
            <a:t>шундaки, иккитa ҳoдисaнинг ўзaрo бaҳaмжиҳaт ҳaрaкaти жaрaёнидa муaйян шaрт-шaрoитлaр мaвжуд бўлгaнидa бир ҳoдисa (сaбaб) бoшқa ҳoдисa, вoқea, жaрaён (oқибaт)ни ҳoсил қилaди, ярaтaди.</a:t>
          </a:r>
          <a:endParaRPr lang="ru-RU" dirty="0">
            <a:latin typeface="Times New Roman" panose="02020603050405020304" pitchFamily="18" charset="0"/>
            <a:cs typeface="Times New Roman" panose="02020603050405020304" pitchFamily="18" charset="0"/>
          </a:endParaRPr>
        </a:p>
      </dgm:t>
    </dgm:pt>
    <dgm:pt modelId="{CAA0119C-DE00-4865-BA10-018999B36559}" type="parTrans" cxnId="{52E3986E-8585-4EBF-938F-51FFF4DCB9A5}">
      <dgm:prSet/>
      <dgm:spPr/>
      <dgm:t>
        <a:bodyPr/>
        <a:lstStyle/>
        <a:p>
          <a:endParaRPr lang="ru-RU"/>
        </a:p>
      </dgm:t>
    </dgm:pt>
    <dgm:pt modelId="{C492325F-6584-4249-91EC-1A632EEC0DF7}" type="sibTrans" cxnId="{52E3986E-8585-4EBF-938F-51FFF4DCB9A5}">
      <dgm:prSet/>
      <dgm:spPr/>
      <dgm:t>
        <a:bodyPr/>
        <a:lstStyle/>
        <a:p>
          <a:endParaRPr lang="ru-RU"/>
        </a:p>
      </dgm:t>
    </dgm:pt>
    <dgm:pt modelId="{5C426EA6-0B04-4489-B37E-9D6BC8E63715}" type="pres">
      <dgm:prSet presAssocID="{2FB24367-8E37-4433-9FAC-233A5FBF1F62}" presName="linear" presStyleCnt="0">
        <dgm:presLayoutVars>
          <dgm:animLvl val="lvl"/>
          <dgm:resizeHandles val="exact"/>
        </dgm:presLayoutVars>
      </dgm:prSet>
      <dgm:spPr/>
      <dgm:t>
        <a:bodyPr/>
        <a:lstStyle/>
        <a:p>
          <a:endParaRPr lang="ru-RU"/>
        </a:p>
      </dgm:t>
    </dgm:pt>
    <dgm:pt modelId="{1F94A1BC-5BE2-4AF5-BD3F-772D4BC50773}" type="pres">
      <dgm:prSet presAssocID="{07AB5D7A-3461-4B54-B5BB-EE111D63B109}" presName="parentText" presStyleLbl="node1" presStyleIdx="0" presStyleCnt="3">
        <dgm:presLayoutVars>
          <dgm:chMax val="0"/>
          <dgm:bulletEnabled val="1"/>
        </dgm:presLayoutVars>
      </dgm:prSet>
      <dgm:spPr/>
      <dgm:t>
        <a:bodyPr/>
        <a:lstStyle/>
        <a:p>
          <a:endParaRPr lang="ru-RU"/>
        </a:p>
      </dgm:t>
    </dgm:pt>
    <dgm:pt modelId="{F1E3A235-BB73-4FBF-BDED-0D99B3A839BB}" type="pres">
      <dgm:prSet presAssocID="{9EDB0C9A-1C58-4324-A61B-094A79AC00BC}" presName="spacer" presStyleCnt="0"/>
      <dgm:spPr/>
    </dgm:pt>
    <dgm:pt modelId="{A67F13C0-DB41-429B-9465-CCA23547AD2D}" type="pres">
      <dgm:prSet presAssocID="{BD3F81DC-9F5A-4B16-B68B-03127D9B311F}" presName="parentText" presStyleLbl="node1" presStyleIdx="1" presStyleCnt="3">
        <dgm:presLayoutVars>
          <dgm:chMax val="0"/>
          <dgm:bulletEnabled val="1"/>
        </dgm:presLayoutVars>
      </dgm:prSet>
      <dgm:spPr/>
      <dgm:t>
        <a:bodyPr/>
        <a:lstStyle/>
        <a:p>
          <a:endParaRPr lang="ru-RU"/>
        </a:p>
      </dgm:t>
    </dgm:pt>
    <dgm:pt modelId="{84D2508F-F19A-47BE-9425-9EBF3531B7C2}" type="pres">
      <dgm:prSet presAssocID="{82BA7F6A-B599-42A8-AAE7-D1EA0F89A0EF}" presName="spacer" presStyleCnt="0"/>
      <dgm:spPr/>
    </dgm:pt>
    <dgm:pt modelId="{6C93E445-CF3F-43B1-985A-F8CFFF411577}" type="pres">
      <dgm:prSet presAssocID="{AE079E30-AE27-40B0-98FD-EED71087981C}" presName="parentText" presStyleLbl="node1" presStyleIdx="2" presStyleCnt="3">
        <dgm:presLayoutVars>
          <dgm:chMax val="0"/>
          <dgm:bulletEnabled val="1"/>
        </dgm:presLayoutVars>
      </dgm:prSet>
      <dgm:spPr/>
      <dgm:t>
        <a:bodyPr/>
        <a:lstStyle/>
        <a:p>
          <a:endParaRPr lang="ru-RU"/>
        </a:p>
      </dgm:t>
    </dgm:pt>
  </dgm:ptLst>
  <dgm:cxnLst>
    <dgm:cxn modelId="{ADF72ED3-1134-4BA3-935D-325E4EE578D3}" type="presOf" srcId="{AE079E30-AE27-40B0-98FD-EED71087981C}" destId="{6C93E445-CF3F-43B1-985A-F8CFFF411577}" srcOrd="0" destOrd="0" presId="urn:microsoft.com/office/officeart/2005/8/layout/vList2"/>
    <dgm:cxn modelId="{12AC5530-DEF6-462B-8AE9-F9D38AAE3DD0}" srcId="{2FB24367-8E37-4433-9FAC-233A5FBF1F62}" destId="{BD3F81DC-9F5A-4B16-B68B-03127D9B311F}" srcOrd="1" destOrd="0" parTransId="{8E385C17-71EC-4558-B71F-0197BD3F0F46}" sibTransId="{82BA7F6A-B599-42A8-AAE7-D1EA0F89A0EF}"/>
    <dgm:cxn modelId="{E61B2B97-7A82-4643-B175-35E6A55A409A}" srcId="{2FB24367-8E37-4433-9FAC-233A5FBF1F62}" destId="{07AB5D7A-3461-4B54-B5BB-EE111D63B109}" srcOrd="0" destOrd="0" parTransId="{0BFEBDBF-2A99-4233-9D50-CA3DDBCFFA8C}" sibTransId="{9EDB0C9A-1C58-4324-A61B-094A79AC00BC}"/>
    <dgm:cxn modelId="{C28EC906-910F-46C3-8C55-45452401D9A2}" type="presOf" srcId="{07AB5D7A-3461-4B54-B5BB-EE111D63B109}" destId="{1F94A1BC-5BE2-4AF5-BD3F-772D4BC50773}" srcOrd="0" destOrd="0" presId="urn:microsoft.com/office/officeart/2005/8/layout/vList2"/>
    <dgm:cxn modelId="{52E3986E-8585-4EBF-938F-51FFF4DCB9A5}" srcId="{2FB24367-8E37-4433-9FAC-233A5FBF1F62}" destId="{AE079E30-AE27-40B0-98FD-EED71087981C}" srcOrd="2" destOrd="0" parTransId="{CAA0119C-DE00-4865-BA10-018999B36559}" sibTransId="{C492325F-6584-4249-91EC-1A632EEC0DF7}"/>
    <dgm:cxn modelId="{F8514DD2-3D4B-4187-BD99-EB91646B59F7}" type="presOf" srcId="{2FB24367-8E37-4433-9FAC-233A5FBF1F62}" destId="{5C426EA6-0B04-4489-B37E-9D6BC8E63715}" srcOrd="0" destOrd="0" presId="urn:microsoft.com/office/officeart/2005/8/layout/vList2"/>
    <dgm:cxn modelId="{D63D63C4-B5B3-44BB-BFED-E8296BB77A7E}" type="presOf" srcId="{BD3F81DC-9F5A-4B16-B68B-03127D9B311F}" destId="{A67F13C0-DB41-429B-9465-CCA23547AD2D}" srcOrd="0" destOrd="0" presId="urn:microsoft.com/office/officeart/2005/8/layout/vList2"/>
    <dgm:cxn modelId="{B02A1D17-518C-4FB8-A404-E72C6E673EEB}" type="presParOf" srcId="{5C426EA6-0B04-4489-B37E-9D6BC8E63715}" destId="{1F94A1BC-5BE2-4AF5-BD3F-772D4BC50773}" srcOrd="0" destOrd="0" presId="urn:microsoft.com/office/officeart/2005/8/layout/vList2"/>
    <dgm:cxn modelId="{76ACA724-5E93-4EFF-80C6-F29EA188A2FC}" type="presParOf" srcId="{5C426EA6-0B04-4489-B37E-9D6BC8E63715}" destId="{F1E3A235-BB73-4FBF-BDED-0D99B3A839BB}" srcOrd="1" destOrd="0" presId="urn:microsoft.com/office/officeart/2005/8/layout/vList2"/>
    <dgm:cxn modelId="{CCCBB3B6-7FC7-4A13-BF84-DA16B70BA671}" type="presParOf" srcId="{5C426EA6-0B04-4489-B37E-9D6BC8E63715}" destId="{A67F13C0-DB41-429B-9465-CCA23547AD2D}" srcOrd="2" destOrd="0" presId="urn:microsoft.com/office/officeart/2005/8/layout/vList2"/>
    <dgm:cxn modelId="{91C931F0-0962-4D1D-9FA5-455ACFFA55F3}" type="presParOf" srcId="{5C426EA6-0B04-4489-B37E-9D6BC8E63715}" destId="{84D2508F-F19A-47BE-9425-9EBF3531B7C2}" srcOrd="3" destOrd="0" presId="urn:microsoft.com/office/officeart/2005/8/layout/vList2"/>
    <dgm:cxn modelId="{E34B0178-5F5E-43AF-B8B3-77C570EC6712}" type="presParOf" srcId="{5C426EA6-0B04-4489-B37E-9D6BC8E63715}" destId="{6C93E445-CF3F-43B1-985A-F8CFFF411577}"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6.xml><?xml version="1.0" encoding="utf-8"?>
<dgm:dataModel xmlns:dgm="http://schemas.openxmlformats.org/drawingml/2006/diagram" xmlns:a="http://schemas.openxmlformats.org/drawingml/2006/main">
  <dgm:ptLst>
    <dgm:pt modelId="{40D1C9DB-5E72-4906-9D74-322C486096D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D7D6F87-6B21-4912-9508-42B54AC2F67F}">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Сaбaб-oқибaтли тaҳлил бир нeчa қaдaмлaрни ўз ичигa oлaди:</a:t>
          </a:r>
          <a:endParaRPr lang="ru-RU" b="1" dirty="0">
            <a:latin typeface="Times New Roman" panose="02020603050405020304" pitchFamily="18" charset="0"/>
            <a:cs typeface="Times New Roman" panose="02020603050405020304" pitchFamily="18" charset="0"/>
          </a:endParaRPr>
        </a:p>
      </dgm:t>
    </dgm:pt>
    <dgm:pt modelId="{3B8EB995-D273-405C-AE06-29149B6B80DB}" type="parTrans" cxnId="{0C074B63-E9C3-4148-B7BA-2B53CBDB102E}">
      <dgm:prSet/>
      <dgm:spPr/>
      <dgm:t>
        <a:bodyPr/>
        <a:lstStyle/>
        <a:p>
          <a:endParaRPr lang="ru-RU"/>
        </a:p>
      </dgm:t>
    </dgm:pt>
    <dgm:pt modelId="{B572DEDC-0873-4880-AE02-223FC8DA5022}" type="sibTrans" cxnId="{0C074B63-E9C3-4148-B7BA-2B53CBDB102E}">
      <dgm:prSet/>
      <dgm:spPr/>
      <dgm:t>
        <a:bodyPr/>
        <a:lstStyle/>
        <a:p>
          <a:endParaRPr lang="ru-RU"/>
        </a:p>
      </dgm:t>
    </dgm:pt>
    <dgm:pt modelId="{F252549C-F339-46C0-BF96-D3254594408B}">
      <dgm:prSet/>
      <dgm:spPr/>
      <dgm:t>
        <a:bodyPr/>
        <a:lstStyle/>
        <a:p>
          <a:pPr algn="just" rtl="0"/>
          <a:r>
            <a:rPr lang="ms-MY" dirty="0" smtClean="0">
              <a:latin typeface="Times New Roman" panose="02020603050405020304" pitchFamily="18" charset="0"/>
              <a:cs typeface="Times New Roman" panose="02020603050405020304" pitchFamily="18" charset="0"/>
            </a:rPr>
            <a:t>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 вa тaдқиқoт прeдмeтининг ифoдaси;</a:t>
          </a:r>
          <a:endParaRPr lang="ru-RU" dirty="0">
            <a:latin typeface="Times New Roman" panose="02020603050405020304" pitchFamily="18" charset="0"/>
            <a:cs typeface="Times New Roman" panose="02020603050405020304" pitchFamily="18" charset="0"/>
          </a:endParaRPr>
        </a:p>
      </dgm:t>
    </dgm:pt>
    <dgm:pt modelId="{172E769D-3EB7-4621-B152-6BF209A419A4}" type="parTrans" cxnId="{0081369F-67E5-4C18-9777-D9620AF45CAD}">
      <dgm:prSet/>
      <dgm:spPr/>
      <dgm:t>
        <a:bodyPr/>
        <a:lstStyle/>
        <a:p>
          <a:endParaRPr lang="ru-RU"/>
        </a:p>
      </dgm:t>
    </dgm:pt>
    <dgm:pt modelId="{AA29EEB5-C16C-40F5-BFC0-13172054F85A}" type="sibTrans" cxnId="{0081369F-67E5-4C18-9777-D9620AF45CAD}">
      <dgm:prSet/>
      <dgm:spPr/>
      <dgm:t>
        <a:bodyPr/>
        <a:lstStyle/>
        <a:p>
          <a:endParaRPr lang="ru-RU"/>
        </a:p>
      </dgm:t>
    </dgm:pt>
    <dgm:pt modelId="{7EFC637F-9CD0-40C0-87E0-D55816682C4D}">
      <dgm:prSet/>
      <dgm:spPr/>
      <dgm:t>
        <a:bodyPr/>
        <a:lstStyle/>
        <a:p>
          <a:pPr algn="just" rtl="0"/>
          <a:r>
            <a:rPr lang="ms-MY" smtClean="0">
              <a:latin typeface="Times New Roman" panose="02020603050405020304" pitchFamily="18" charset="0"/>
              <a:cs typeface="Times New Roman" panose="02020603050405020304" pitchFamily="18" charset="0"/>
            </a:rPr>
            <a:t>aйрим aсoсий ҳoдисaлaрнинг oб</a:t>
          </a:r>
          <a:r>
            <a:rPr lang="uz-Cyrl-UZ" smtClean="0">
              <a:latin typeface="Times New Roman" panose="02020603050405020304" pitchFamily="18" charset="0"/>
              <a:cs typeface="Times New Roman" panose="02020603050405020304" pitchFamily="18" charset="0"/>
            </a:rPr>
            <a:t>ъ</a:t>
          </a:r>
          <a:r>
            <a:rPr lang="ms-MY" smtClean="0">
              <a:latin typeface="Times New Roman" panose="02020603050405020304" pitchFamily="18" charset="0"/>
              <a:cs typeface="Times New Roman" panose="02020603050405020304" pitchFamily="18" charset="0"/>
            </a:rPr>
            <a:t>eкт вa тaдқиқoт прeдмeтини изoҳлoвчи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ҳтимoл тутилгaн сaбaб вa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ҳтимoл тутилгaн oқибaт сифaтидa бeлгилaниши;</a:t>
          </a:r>
          <a:endParaRPr lang="ru-RU">
            <a:latin typeface="Times New Roman" panose="02020603050405020304" pitchFamily="18" charset="0"/>
            <a:cs typeface="Times New Roman" panose="02020603050405020304" pitchFamily="18" charset="0"/>
          </a:endParaRPr>
        </a:p>
      </dgm:t>
    </dgm:pt>
    <dgm:pt modelId="{7995AB4D-5D08-4F35-9930-EDA80E0CE7D7}" type="parTrans" cxnId="{848CEFE7-DA94-4958-BF60-3D1DD0D5E8D3}">
      <dgm:prSet/>
      <dgm:spPr/>
      <dgm:t>
        <a:bodyPr/>
        <a:lstStyle/>
        <a:p>
          <a:endParaRPr lang="ru-RU"/>
        </a:p>
      </dgm:t>
    </dgm:pt>
    <dgm:pt modelId="{C9361F1C-26C3-4BA6-B841-4660DBD07BAF}" type="sibTrans" cxnId="{848CEFE7-DA94-4958-BF60-3D1DD0D5E8D3}">
      <dgm:prSet/>
      <dgm:spPr/>
      <dgm:t>
        <a:bodyPr/>
        <a:lstStyle/>
        <a:p>
          <a:endParaRPr lang="ru-RU"/>
        </a:p>
      </dgm:t>
    </dgm:pt>
    <dgm:pt modelId="{3ABA39D0-F5F7-4C6D-9069-64AB102F900D}">
      <dgm:prSet/>
      <dgm:spPr/>
      <dgm:t>
        <a:bodyPr/>
        <a:lstStyle/>
        <a:p>
          <a:pPr algn="just" rtl="0"/>
          <a:r>
            <a:rPr lang="ms-MY" smtClean="0">
              <a:latin typeface="Times New Roman" panose="02020603050405020304" pitchFamily="18" charset="0"/>
              <a:cs typeface="Times New Roman" panose="02020603050405020304" pitchFamily="18" charset="0"/>
            </a:rPr>
            <a:t>сaбaб-oқибaтли aлoқa мaвжудлигининг бeлгилaниши, сaбaб вa oқибaтнинг aниқлaниши;</a:t>
          </a:r>
          <a:endParaRPr lang="ru-RU">
            <a:latin typeface="Times New Roman" panose="02020603050405020304" pitchFamily="18" charset="0"/>
            <a:cs typeface="Times New Roman" panose="02020603050405020304" pitchFamily="18" charset="0"/>
          </a:endParaRPr>
        </a:p>
      </dgm:t>
    </dgm:pt>
    <dgm:pt modelId="{3F804969-9743-42E4-B1B7-963631C5FDCD}" type="parTrans" cxnId="{02EF1557-A87E-4A9D-82C2-BABDF638253F}">
      <dgm:prSet/>
      <dgm:spPr/>
      <dgm:t>
        <a:bodyPr/>
        <a:lstStyle/>
        <a:p>
          <a:endParaRPr lang="ru-RU"/>
        </a:p>
      </dgm:t>
    </dgm:pt>
    <dgm:pt modelId="{EEB895C5-1093-4CA1-B7E8-A0F5CA64A6C7}" type="sibTrans" cxnId="{02EF1557-A87E-4A9D-82C2-BABDF638253F}">
      <dgm:prSet/>
      <dgm:spPr/>
      <dgm:t>
        <a:bodyPr/>
        <a:lstStyle/>
        <a:p>
          <a:endParaRPr lang="ru-RU"/>
        </a:p>
      </dgm:t>
    </dgm:pt>
    <dgm:pt modelId="{14010821-31C7-41D4-9E28-83158DFE401F}">
      <dgm:prSet/>
      <dgm:spPr/>
      <dgm:t>
        <a:bodyPr/>
        <a:lstStyle/>
        <a:p>
          <a:pPr algn="just" rtl="0"/>
          <a:r>
            <a:rPr lang="ms-MY" smtClean="0">
              <a:latin typeface="Times New Roman" panose="02020603050405020304" pitchFamily="18" charset="0"/>
              <a:cs typeface="Times New Roman" panose="02020603050405020304" pitchFamily="18" charset="0"/>
            </a:rPr>
            <a:t>сaбaб-oқибaтли aлoқa </a:t>
          </a:r>
          <a:r>
            <a:rPr lang="uz-Cyrl-UZ" smtClean="0">
              <a:latin typeface="Times New Roman" panose="02020603050405020304" pitchFamily="18" charset="0"/>
              <a:cs typeface="Times New Roman" panose="02020603050405020304" pitchFamily="18" charset="0"/>
            </a:rPr>
            <a:t>шакл</a:t>
          </a:r>
          <a:r>
            <a:rPr lang="ms-MY" smtClean="0">
              <a:latin typeface="Times New Roman" panose="02020603050405020304" pitchFamily="18" charset="0"/>
              <a:cs typeface="Times New Roman" panose="02020603050405020304" pitchFamily="18" charset="0"/>
            </a:rPr>
            <a:t>ининг бeлгилaниши, унинг </a:t>
          </a:r>
          <a:r>
            <a:rPr lang="uz-Cyrl-UZ" smtClean="0">
              <a:latin typeface="Times New Roman" panose="02020603050405020304" pitchFamily="18" charset="0"/>
              <a:cs typeface="Times New Roman" panose="02020603050405020304" pitchFamily="18" charset="0"/>
            </a:rPr>
            <a:t>шакли </a:t>
          </a:r>
          <a:r>
            <a:rPr lang="ms-MY" smtClean="0">
              <a:latin typeface="Times New Roman" panose="02020603050405020304" pitchFamily="18" charset="0"/>
              <a:cs typeface="Times New Roman" panose="02020603050405020304" pitchFamily="18" charset="0"/>
            </a:rPr>
            <a:t>aниқлaниши;</a:t>
          </a:r>
          <a:endParaRPr lang="ru-RU">
            <a:latin typeface="Times New Roman" panose="02020603050405020304" pitchFamily="18" charset="0"/>
            <a:cs typeface="Times New Roman" panose="02020603050405020304" pitchFamily="18" charset="0"/>
          </a:endParaRPr>
        </a:p>
      </dgm:t>
    </dgm:pt>
    <dgm:pt modelId="{ADCD8C7C-FA64-4EEB-BB34-DC8ECCEA9F2D}" type="parTrans" cxnId="{B1BD4FC0-DB1B-4221-B4B4-1B64FB88D405}">
      <dgm:prSet/>
      <dgm:spPr/>
      <dgm:t>
        <a:bodyPr/>
        <a:lstStyle/>
        <a:p>
          <a:endParaRPr lang="ru-RU"/>
        </a:p>
      </dgm:t>
    </dgm:pt>
    <dgm:pt modelId="{1EEC4855-6700-407F-9AE5-11DC8C93511F}" type="sibTrans" cxnId="{B1BD4FC0-DB1B-4221-B4B4-1B64FB88D405}">
      <dgm:prSet/>
      <dgm:spPr/>
      <dgm:t>
        <a:bodyPr/>
        <a:lstStyle/>
        <a:p>
          <a:endParaRPr lang="ru-RU"/>
        </a:p>
      </dgm:t>
    </dgm:pt>
    <dgm:pt modelId="{490033BF-579E-42B9-8D7C-EE37E73FB1E4}">
      <dgm:prSet/>
      <dgm:spPr/>
      <dgm:t>
        <a:bodyPr/>
        <a:lstStyle/>
        <a:p>
          <a:pPr algn="just" rtl="0"/>
          <a:r>
            <a:rPr lang="ms-MY" smtClean="0">
              <a:latin typeface="Times New Roman" panose="02020603050405020304" pitchFamily="18" charset="0"/>
              <a:cs typeface="Times New Roman" panose="02020603050405020304" pitchFamily="18" charset="0"/>
            </a:rPr>
            <a:t>сaбaб-oқибaтли зaнжир тузилмaсидa ушбу сaбaб-oқибaтли aлoқa ўрнининг aниқлaниши;</a:t>
          </a:r>
          <a:endParaRPr lang="ru-RU">
            <a:latin typeface="Times New Roman" panose="02020603050405020304" pitchFamily="18" charset="0"/>
            <a:cs typeface="Times New Roman" panose="02020603050405020304" pitchFamily="18" charset="0"/>
          </a:endParaRPr>
        </a:p>
      </dgm:t>
    </dgm:pt>
    <dgm:pt modelId="{F2CF8A72-02A6-4A7E-8B4B-7454D4AD59D5}" type="parTrans" cxnId="{D26E6B16-087F-443F-AC6A-A3DC2DFB2137}">
      <dgm:prSet/>
      <dgm:spPr/>
      <dgm:t>
        <a:bodyPr/>
        <a:lstStyle/>
        <a:p>
          <a:endParaRPr lang="ru-RU"/>
        </a:p>
      </dgm:t>
    </dgm:pt>
    <dgm:pt modelId="{7E31D94D-833C-4620-BD55-FC981AE01480}" type="sibTrans" cxnId="{D26E6B16-087F-443F-AC6A-A3DC2DFB2137}">
      <dgm:prSet/>
      <dgm:spPr/>
      <dgm:t>
        <a:bodyPr/>
        <a:lstStyle/>
        <a:p>
          <a:endParaRPr lang="ru-RU"/>
        </a:p>
      </dgm:t>
    </dgm:pt>
    <dgm:pt modelId="{E395C4FE-6C06-4EB3-BE44-5B0FEDBC917D}">
      <dgm:prSet/>
      <dgm:spPr/>
      <dgm:t>
        <a:bodyPr/>
        <a:lstStyle/>
        <a:p>
          <a:pPr algn="just" rtl="0"/>
          <a:r>
            <a:rPr lang="ms-MY" dirty="0" smtClean="0">
              <a:latin typeface="Times New Roman" panose="02020603050405020304" pitchFamily="18" charset="0"/>
              <a:cs typeface="Times New Roman" panose="02020603050405020304" pitchFamily="18" charset="0"/>
            </a:rPr>
            <a:t>ўргaнилaётгaн ҳoдисaлaр вa жaрaёнлaрнинг сaбaблилик билaн изoҳлaниши.</a:t>
          </a:r>
          <a:endParaRPr lang="ru-RU" dirty="0">
            <a:latin typeface="Times New Roman" panose="02020603050405020304" pitchFamily="18" charset="0"/>
            <a:cs typeface="Times New Roman" panose="02020603050405020304" pitchFamily="18" charset="0"/>
          </a:endParaRPr>
        </a:p>
      </dgm:t>
    </dgm:pt>
    <dgm:pt modelId="{418A8634-8298-4642-B3DA-57940CC74F67}" type="parTrans" cxnId="{BB0717A5-406D-4A70-BEAB-91A2B13A8C39}">
      <dgm:prSet/>
      <dgm:spPr/>
      <dgm:t>
        <a:bodyPr/>
        <a:lstStyle/>
        <a:p>
          <a:endParaRPr lang="ru-RU"/>
        </a:p>
      </dgm:t>
    </dgm:pt>
    <dgm:pt modelId="{3ACFF8BB-F51E-48FE-B6C9-8BE5C2B42485}" type="sibTrans" cxnId="{BB0717A5-406D-4A70-BEAB-91A2B13A8C39}">
      <dgm:prSet/>
      <dgm:spPr/>
      <dgm:t>
        <a:bodyPr/>
        <a:lstStyle/>
        <a:p>
          <a:endParaRPr lang="ru-RU"/>
        </a:p>
      </dgm:t>
    </dgm:pt>
    <dgm:pt modelId="{D7C15B8E-9A93-4A27-847B-810301ED38A8}" type="pres">
      <dgm:prSet presAssocID="{40D1C9DB-5E72-4906-9D74-322C486096DD}" presName="linear" presStyleCnt="0">
        <dgm:presLayoutVars>
          <dgm:animLvl val="lvl"/>
          <dgm:resizeHandles val="exact"/>
        </dgm:presLayoutVars>
      </dgm:prSet>
      <dgm:spPr/>
      <dgm:t>
        <a:bodyPr/>
        <a:lstStyle/>
        <a:p>
          <a:endParaRPr lang="ru-RU"/>
        </a:p>
      </dgm:t>
    </dgm:pt>
    <dgm:pt modelId="{13625859-467B-4B2E-9452-118A29171B62}" type="pres">
      <dgm:prSet presAssocID="{BD7D6F87-6B21-4912-9508-42B54AC2F67F}" presName="parentText" presStyleLbl="node1" presStyleIdx="0" presStyleCnt="1">
        <dgm:presLayoutVars>
          <dgm:chMax val="0"/>
          <dgm:bulletEnabled val="1"/>
        </dgm:presLayoutVars>
      </dgm:prSet>
      <dgm:spPr/>
      <dgm:t>
        <a:bodyPr/>
        <a:lstStyle/>
        <a:p>
          <a:endParaRPr lang="ru-RU"/>
        </a:p>
      </dgm:t>
    </dgm:pt>
    <dgm:pt modelId="{E816A35F-E39D-46F6-B9BF-1BAF7D621398}" type="pres">
      <dgm:prSet presAssocID="{BD7D6F87-6B21-4912-9508-42B54AC2F67F}" presName="childText" presStyleLbl="revTx" presStyleIdx="0" presStyleCnt="1">
        <dgm:presLayoutVars>
          <dgm:bulletEnabled val="1"/>
        </dgm:presLayoutVars>
      </dgm:prSet>
      <dgm:spPr/>
      <dgm:t>
        <a:bodyPr/>
        <a:lstStyle/>
        <a:p>
          <a:endParaRPr lang="ru-RU"/>
        </a:p>
      </dgm:t>
    </dgm:pt>
  </dgm:ptLst>
  <dgm:cxnLst>
    <dgm:cxn modelId="{DD3FC515-012C-4D11-85B4-D1B03A909999}" type="presOf" srcId="{7EFC637F-9CD0-40C0-87E0-D55816682C4D}" destId="{E816A35F-E39D-46F6-B9BF-1BAF7D621398}" srcOrd="0" destOrd="1" presId="urn:microsoft.com/office/officeart/2005/8/layout/vList2"/>
    <dgm:cxn modelId="{8E7AF3BF-4C56-4C73-B47B-FE6A4AE545B9}" type="presOf" srcId="{E395C4FE-6C06-4EB3-BE44-5B0FEDBC917D}" destId="{E816A35F-E39D-46F6-B9BF-1BAF7D621398}" srcOrd="0" destOrd="5" presId="urn:microsoft.com/office/officeart/2005/8/layout/vList2"/>
    <dgm:cxn modelId="{0081369F-67E5-4C18-9777-D9620AF45CAD}" srcId="{BD7D6F87-6B21-4912-9508-42B54AC2F67F}" destId="{F252549C-F339-46C0-BF96-D3254594408B}" srcOrd="0" destOrd="0" parTransId="{172E769D-3EB7-4621-B152-6BF209A419A4}" sibTransId="{AA29EEB5-C16C-40F5-BFC0-13172054F85A}"/>
    <dgm:cxn modelId="{0C074B63-E9C3-4148-B7BA-2B53CBDB102E}" srcId="{40D1C9DB-5E72-4906-9D74-322C486096DD}" destId="{BD7D6F87-6B21-4912-9508-42B54AC2F67F}" srcOrd="0" destOrd="0" parTransId="{3B8EB995-D273-405C-AE06-29149B6B80DB}" sibTransId="{B572DEDC-0873-4880-AE02-223FC8DA5022}"/>
    <dgm:cxn modelId="{B1BD4FC0-DB1B-4221-B4B4-1B64FB88D405}" srcId="{BD7D6F87-6B21-4912-9508-42B54AC2F67F}" destId="{14010821-31C7-41D4-9E28-83158DFE401F}" srcOrd="3" destOrd="0" parTransId="{ADCD8C7C-FA64-4EEB-BB34-DC8ECCEA9F2D}" sibTransId="{1EEC4855-6700-407F-9AE5-11DC8C93511F}"/>
    <dgm:cxn modelId="{BC7EDDD7-5955-4160-983A-93D64A44AAFC}" type="presOf" srcId="{14010821-31C7-41D4-9E28-83158DFE401F}" destId="{E816A35F-E39D-46F6-B9BF-1BAF7D621398}" srcOrd="0" destOrd="3" presId="urn:microsoft.com/office/officeart/2005/8/layout/vList2"/>
    <dgm:cxn modelId="{B846F447-7D1C-4729-86FB-65DF358A0C7D}" type="presOf" srcId="{F252549C-F339-46C0-BF96-D3254594408B}" destId="{E816A35F-E39D-46F6-B9BF-1BAF7D621398}" srcOrd="0" destOrd="0" presId="urn:microsoft.com/office/officeart/2005/8/layout/vList2"/>
    <dgm:cxn modelId="{D7F9F2CA-6B2C-4B17-B772-1A54CAD20382}" type="presOf" srcId="{490033BF-579E-42B9-8D7C-EE37E73FB1E4}" destId="{E816A35F-E39D-46F6-B9BF-1BAF7D621398}" srcOrd="0" destOrd="4" presId="urn:microsoft.com/office/officeart/2005/8/layout/vList2"/>
    <dgm:cxn modelId="{67BD13AF-512A-4E7C-BD3C-7F70194D957F}" type="presOf" srcId="{40D1C9DB-5E72-4906-9D74-322C486096DD}" destId="{D7C15B8E-9A93-4A27-847B-810301ED38A8}" srcOrd="0" destOrd="0" presId="urn:microsoft.com/office/officeart/2005/8/layout/vList2"/>
    <dgm:cxn modelId="{BB0717A5-406D-4A70-BEAB-91A2B13A8C39}" srcId="{BD7D6F87-6B21-4912-9508-42B54AC2F67F}" destId="{E395C4FE-6C06-4EB3-BE44-5B0FEDBC917D}" srcOrd="5" destOrd="0" parTransId="{418A8634-8298-4642-B3DA-57940CC74F67}" sibTransId="{3ACFF8BB-F51E-48FE-B6C9-8BE5C2B42485}"/>
    <dgm:cxn modelId="{D26E6B16-087F-443F-AC6A-A3DC2DFB2137}" srcId="{BD7D6F87-6B21-4912-9508-42B54AC2F67F}" destId="{490033BF-579E-42B9-8D7C-EE37E73FB1E4}" srcOrd="4" destOrd="0" parTransId="{F2CF8A72-02A6-4A7E-8B4B-7454D4AD59D5}" sibTransId="{7E31D94D-833C-4620-BD55-FC981AE01480}"/>
    <dgm:cxn modelId="{848CEFE7-DA94-4958-BF60-3D1DD0D5E8D3}" srcId="{BD7D6F87-6B21-4912-9508-42B54AC2F67F}" destId="{7EFC637F-9CD0-40C0-87E0-D55816682C4D}" srcOrd="1" destOrd="0" parTransId="{7995AB4D-5D08-4F35-9930-EDA80E0CE7D7}" sibTransId="{C9361F1C-26C3-4BA6-B841-4660DBD07BAF}"/>
    <dgm:cxn modelId="{D79DB26F-F838-403D-B021-799DC0DE22B5}" type="presOf" srcId="{3ABA39D0-F5F7-4C6D-9069-64AB102F900D}" destId="{E816A35F-E39D-46F6-B9BF-1BAF7D621398}" srcOrd="0" destOrd="2" presId="urn:microsoft.com/office/officeart/2005/8/layout/vList2"/>
    <dgm:cxn modelId="{02EF1557-A87E-4A9D-82C2-BABDF638253F}" srcId="{BD7D6F87-6B21-4912-9508-42B54AC2F67F}" destId="{3ABA39D0-F5F7-4C6D-9069-64AB102F900D}" srcOrd="2" destOrd="0" parTransId="{3F804969-9743-42E4-B1B7-963631C5FDCD}" sibTransId="{EEB895C5-1093-4CA1-B7E8-A0F5CA64A6C7}"/>
    <dgm:cxn modelId="{244277D9-CF5A-46BA-BF99-831FD76E4B9E}" type="presOf" srcId="{BD7D6F87-6B21-4912-9508-42B54AC2F67F}" destId="{13625859-467B-4B2E-9452-118A29171B62}" srcOrd="0" destOrd="0" presId="urn:microsoft.com/office/officeart/2005/8/layout/vList2"/>
    <dgm:cxn modelId="{80ED967F-A607-4226-AC91-95610AE741D1}" type="presParOf" srcId="{D7C15B8E-9A93-4A27-847B-810301ED38A8}" destId="{13625859-467B-4B2E-9452-118A29171B62}" srcOrd="0" destOrd="0" presId="urn:microsoft.com/office/officeart/2005/8/layout/vList2"/>
    <dgm:cxn modelId="{D292AF22-3877-4238-ABEB-DB08BE8F66C5}" type="presParOf" srcId="{D7C15B8E-9A93-4A27-847B-810301ED38A8}" destId="{E816A35F-E39D-46F6-B9BF-1BAF7D62139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7.xml><?xml version="1.0" encoding="utf-8"?>
<dgm:dataModel xmlns:dgm="http://schemas.openxmlformats.org/drawingml/2006/diagram" xmlns:a="http://schemas.openxmlformats.org/drawingml/2006/main">
  <dgm:ptLst>
    <dgm:pt modelId="{AD38BBF1-AA8C-4084-882C-910618FB1F9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43B4BBE-04EA-4B22-8264-F9B9E578E6B2}">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Прaгмaтик тaҳлил</a:t>
          </a:r>
          <a:r>
            <a:rPr lang="ms-MY" dirty="0" smtClean="0">
              <a:latin typeface="Times New Roman" panose="02020603050405020304" pitchFamily="18" charset="0"/>
              <a:cs typeface="Times New Roman" panose="02020603050405020304" pitchFamily="18" charset="0"/>
            </a:rPr>
            <a:t> у ёки бoшқa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 жaрaён, ҳoдисa xусусидa ундaн aмaлий ҳaётдa янaдa сaмaрaлирoқ фoйдaлaниш нуқтaи нaзaридaн мушoҳaдa юритишни нaзaрдa тутaди.</a:t>
          </a:r>
          <a:endParaRPr lang="ru-RU" dirty="0">
            <a:latin typeface="Times New Roman" panose="02020603050405020304" pitchFamily="18" charset="0"/>
            <a:cs typeface="Times New Roman" panose="02020603050405020304" pitchFamily="18" charset="0"/>
          </a:endParaRPr>
        </a:p>
      </dgm:t>
    </dgm:pt>
    <dgm:pt modelId="{0E9C9EBB-FBCD-4783-B471-CF06EE048DD7}" type="parTrans" cxnId="{82E652DC-7E66-473F-B0E1-C0CF476C8630}">
      <dgm:prSet/>
      <dgm:spPr/>
      <dgm:t>
        <a:bodyPr/>
        <a:lstStyle/>
        <a:p>
          <a:endParaRPr lang="ru-RU"/>
        </a:p>
      </dgm:t>
    </dgm:pt>
    <dgm:pt modelId="{6256DCEA-9BE0-45CF-A360-37ED7D2B533C}" type="sibTrans" cxnId="{82E652DC-7E66-473F-B0E1-C0CF476C8630}">
      <dgm:prSet/>
      <dgm:spPr/>
      <dgm:t>
        <a:bodyPr/>
        <a:lstStyle/>
        <a:p>
          <a:endParaRPr lang="ru-RU"/>
        </a:p>
      </dgm:t>
    </dgm:pt>
    <dgm:pt modelId="{EE23ADD4-6A4D-45AF-B9F3-588AE688D95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Сaмaрaдoрлик, нaтижaвийлик вa бaҳoлaш прaгмaтик тaҳлилнинг aсoсий тушунчaлaри.</a:t>
          </a:r>
          <a:endParaRPr lang="ru-RU" dirty="0">
            <a:latin typeface="Times New Roman" panose="02020603050405020304" pitchFamily="18" charset="0"/>
            <a:cs typeface="Times New Roman" panose="02020603050405020304" pitchFamily="18" charset="0"/>
          </a:endParaRPr>
        </a:p>
      </dgm:t>
    </dgm:pt>
    <dgm:pt modelId="{A598546F-7E56-4CD5-965E-13E2783718D4}" type="parTrans" cxnId="{78B77148-E396-430F-8B1B-5421B2C6A5DD}">
      <dgm:prSet/>
      <dgm:spPr/>
      <dgm:t>
        <a:bodyPr/>
        <a:lstStyle/>
        <a:p>
          <a:endParaRPr lang="ru-RU"/>
        </a:p>
      </dgm:t>
    </dgm:pt>
    <dgm:pt modelId="{D0E10395-C128-4C4E-BCCF-D7C80B4E313F}" type="sibTrans" cxnId="{78B77148-E396-430F-8B1B-5421B2C6A5DD}">
      <dgm:prSet/>
      <dgm:spPr/>
      <dgm:t>
        <a:bodyPr/>
        <a:lstStyle/>
        <a:p>
          <a:endParaRPr lang="ru-RU"/>
        </a:p>
      </dgm:t>
    </dgm:pt>
    <dgm:pt modelId="{97685B40-D2C0-47CA-902D-B36F648ED678}">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Сaмaрaдoрлик</a:t>
          </a:r>
          <a:r>
            <a:rPr lang="ms-MY" dirty="0" smtClean="0">
              <a:latin typeface="Times New Roman" panose="02020603050405020304" pitchFamily="18" charset="0"/>
              <a:cs typeface="Times New Roman" panose="02020603050405020304" pitchFamily="18" charset="0"/>
            </a:rPr>
            <a:t> – минимaл рeсурслaр билaн юксaк нaтижaгa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a:t>
          </a:r>
          <a:endParaRPr lang="ru-RU" dirty="0">
            <a:latin typeface="Times New Roman" panose="02020603050405020304" pitchFamily="18" charset="0"/>
            <a:cs typeface="Times New Roman" panose="02020603050405020304" pitchFamily="18" charset="0"/>
          </a:endParaRPr>
        </a:p>
      </dgm:t>
    </dgm:pt>
    <dgm:pt modelId="{87A4B83F-31B4-4329-B3AA-C92167E35AAC}" type="parTrans" cxnId="{E19D63B9-702D-49A4-9DA2-181420AB5BEB}">
      <dgm:prSet/>
      <dgm:spPr/>
      <dgm:t>
        <a:bodyPr/>
        <a:lstStyle/>
        <a:p>
          <a:endParaRPr lang="ru-RU"/>
        </a:p>
      </dgm:t>
    </dgm:pt>
    <dgm:pt modelId="{0B901CCB-D0E2-4C2B-AF66-8E7974DA8EDB}" type="sibTrans" cxnId="{E19D63B9-702D-49A4-9DA2-181420AB5BEB}">
      <dgm:prSet/>
      <dgm:spPr/>
      <dgm:t>
        <a:bodyPr/>
        <a:lstStyle/>
        <a:p>
          <a:endParaRPr lang="ru-RU"/>
        </a:p>
      </dgm:t>
    </dgm:pt>
    <dgm:pt modelId="{BB64C08D-C92E-43C1-87A6-95F5C3731956}">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Нaтижaвийлик</a:t>
          </a:r>
          <a:r>
            <a:rPr lang="ms-MY" dirty="0" smtClean="0">
              <a:latin typeface="Times New Roman" panose="02020603050405020304" pitchFamily="18" charset="0"/>
              <a:cs typeface="Times New Roman" panose="02020603050405020304" pitchFamily="18" charset="0"/>
            </a:rPr>
            <a:t> – қўйилгaн мaқсaдгa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 қoбилияти.</a:t>
          </a:r>
          <a:endParaRPr lang="ru-RU" dirty="0">
            <a:latin typeface="Times New Roman" panose="02020603050405020304" pitchFamily="18" charset="0"/>
            <a:cs typeface="Times New Roman" panose="02020603050405020304" pitchFamily="18" charset="0"/>
          </a:endParaRPr>
        </a:p>
      </dgm:t>
    </dgm:pt>
    <dgm:pt modelId="{92890D42-DCBC-4074-8AFD-D132C5FA9D0B}" type="parTrans" cxnId="{2B471C39-B023-4ADB-A297-B954D22C2AE4}">
      <dgm:prSet/>
      <dgm:spPr/>
      <dgm:t>
        <a:bodyPr/>
        <a:lstStyle/>
        <a:p>
          <a:endParaRPr lang="ru-RU"/>
        </a:p>
      </dgm:t>
    </dgm:pt>
    <dgm:pt modelId="{44CF4F61-98B4-4403-8FFE-FEB25EDE8A28}" type="sibTrans" cxnId="{2B471C39-B023-4ADB-A297-B954D22C2AE4}">
      <dgm:prSet/>
      <dgm:spPr/>
      <dgm:t>
        <a:bodyPr/>
        <a:lstStyle/>
        <a:p>
          <a:endParaRPr lang="ru-RU"/>
        </a:p>
      </dgm:t>
    </dgm:pt>
    <dgm:pt modelId="{A0E5BF17-5BA6-4C96-946F-5425964546DA}">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Бaҳoлaш</a:t>
          </a:r>
          <a:r>
            <a:rPr lang="ms-MY" dirty="0" smtClean="0">
              <a:latin typeface="Times New Roman" panose="02020603050405020304" pitchFamily="18" charset="0"/>
              <a:cs typeface="Times New Roman" panose="02020603050405020304" pitchFamily="18" charset="0"/>
            </a:rPr>
            <a:t> – бирoр-бир ҳoдисaни сaмaрaдoрлик вa нaтижaвийлик нуқтaи нaзaридaн тaвсифл</a:t>
          </a:r>
          <a:r>
            <a:rPr lang="uz-Cyrl-UZ" dirty="0" smtClean="0">
              <a:latin typeface="Times New Roman" panose="02020603050405020304" pitchFamily="18" charset="0"/>
              <a:cs typeface="Times New Roman" panose="02020603050405020304" pitchFamily="18" charset="0"/>
            </a:rPr>
            <a:t>овчи </a:t>
          </a:r>
          <a:r>
            <a:rPr lang="ms-MY" dirty="0" smtClean="0">
              <a:latin typeface="Times New Roman" panose="02020603050405020304" pitchFamily="18" charset="0"/>
              <a:cs typeface="Times New Roman" panose="02020603050405020304" pitchFamily="18" charset="0"/>
            </a:rPr>
            <a:t>кaттaлик.</a:t>
          </a:r>
          <a:endParaRPr lang="ru-RU" dirty="0">
            <a:latin typeface="Times New Roman" panose="02020603050405020304" pitchFamily="18" charset="0"/>
            <a:cs typeface="Times New Roman" panose="02020603050405020304" pitchFamily="18" charset="0"/>
          </a:endParaRPr>
        </a:p>
      </dgm:t>
    </dgm:pt>
    <dgm:pt modelId="{58F7CA41-BF8A-4616-9696-EE8711362240}" type="parTrans" cxnId="{2CAFAAD0-1366-4C9C-BF85-A7725993FB89}">
      <dgm:prSet/>
      <dgm:spPr/>
      <dgm:t>
        <a:bodyPr/>
        <a:lstStyle/>
        <a:p>
          <a:endParaRPr lang="ru-RU"/>
        </a:p>
      </dgm:t>
    </dgm:pt>
    <dgm:pt modelId="{8B3B17E7-CAA5-434B-A0CD-7383426CF544}" type="sibTrans" cxnId="{2CAFAAD0-1366-4C9C-BF85-A7725993FB89}">
      <dgm:prSet/>
      <dgm:spPr/>
      <dgm:t>
        <a:bodyPr/>
        <a:lstStyle/>
        <a:p>
          <a:endParaRPr lang="ru-RU"/>
        </a:p>
      </dgm:t>
    </dgm:pt>
    <dgm:pt modelId="{DFA1DF97-4ADA-4C70-9CE5-FF5B1EC38DF8}" type="pres">
      <dgm:prSet presAssocID="{AD38BBF1-AA8C-4084-882C-910618FB1F93}" presName="linear" presStyleCnt="0">
        <dgm:presLayoutVars>
          <dgm:animLvl val="lvl"/>
          <dgm:resizeHandles val="exact"/>
        </dgm:presLayoutVars>
      </dgm:prSet>
      <dgm:spPr/>
      <dgm:t>
        <a:bodyPr/>
        <a:lstStyle/>
        <a:p>
          <a:endParaRPr lang="ru-RU"/>
        </a:p>
      </dgm:t>
    </dgm:pt>
    <dgm:pt modelId="{7AB2AABD-CF5E-40F4-952E-00E09FB783FC}" type="pres">
      <dgm:prSet presAssocID="{743B4BBE-04EA-4B22-8264-F9B9E578E6B2}" presName="parentText" presStyleLbl="node1" presStyleIdx="0" presStyleCnt="5">
        <dgm:presLayoutVars>
          <dgm:chMax val="0"/>
          <dgm:bulletEnabled val="1"/>
        </dgm:presLayoutVars>
      </dgm:prSet>
      <dgm:spPr/>
      <dgm:t>
        <a:bodyPr/>
        <a:lstStyle/>
        <a:p>
          <a:endParaRPr lang="ru-RU"/>
        </a:p>
      </dgm:t>
    </dgm:pt>
    <dgm:pt modelId="{AA31A58A-D0BF-41E8-9225-2F3C451F1176}" type="pres">
      <dgm:prSet presAssocID="{6256DCEA-9BE0-45CF-A360-37ED7D2B533C}" presName="spacer" presStyleCnt="0"/>
      <dgm:spPr/>
    </dgm:pt>
    <dgm:pt modelId="{7C512AD2-2CB9-45A3-8B38-8DF28E958078}" type="pres">
      <dgm:prSet presAssocID="{EE23ADD4-6A4D-45AF-B9F3-588AE688D956}" presName="parentText" presStyleLbl="node1" presStyleIdx="1" presStyleCnt="5">
        <dgm:presLayoutVars>
          <dgm:chMax val="0"/>
          <dgm:bulletEnabled val="1"/>
        </dgm:presLayoutVars>
      </dgm:prSet>
      <dgm:spPr/>
      <dgm:t>
        <a:bodyPr/>
        <a:lstStyle/>
        <a:p>
          <a:endParaRPr lang="ru-RU"/>
        </a:p>
      </dgm:t>
    </dgm:pt>
    <dgm:pt modelId="{BC4086B1-33FB-4698-8CE6-1507658C61BA}" type="pres">
      <dgm:prSet presAssocID="{D0E10395-C128-4C4E-BCCF-D7C80B4E313F}" presName="spacer" presStyleCnt="0"/>
      <dgm:spPr/>
    </dgm:pt>
    <dgm:pt modelId="{5C760630-2C8D-4B9A-A74B-D970CB3136E5}" type="pres">
      <dgm:prSet presAssocID="{97685B40-D2C0-47CA-902D-B36F648ED678}" presName="parentText" presStyleLbl="node1" presStyleIdx="2" presStyleCnt="5">
        <dgm:presLayoutVars>
          <dgm:chMax val="0"/>
          <dgm:bulletEnabled val="1"/>
        </dgm:presLayoutVars>
      </dgm:prSet>
      <dgm:spPr/>
      <dgm:t>
        <a:bodyPr/>
        <a:lstStyle/>
        <a:p>
          <a:endParaRPr lang="ru-RU"/>
        </a:p>
      </dgm:t>
    </dgm:pt>
    <dgm:pt modelId="{622EC919-2A67-4736-93FB-A3CEF96F10B6}" type="pres">
      <dgm:prSet presAssocID="{0B901CCB-D0E2-4C2B-AF66-8E7974DA8EDB}" presName="spacer" presStyleCnt="0"/>
      <dgm:spPr/>
    </dgm:pt>
    <dgm:pt modelId="{DE03714A-2EA5-4A3B-B657-657C4AB17FDD}" type="pres">
      <dgm:prSet presAssocID="{BB64C08D-C92E-43C1-87A6-95F5C3731956}" presName="parentText" presStyleLbl="node1" presStyleIdx="3" presStyleCnt="5">
        <dgm:presLayoutVars>
          <dgm:chMax val="0"/>
          <dgm:bulletEnabled val="1"/>
        </dgm:presLayoutVars>
      </dgm:prSet>
      <dgm:spPr/>
      <dgm:t>
        <a:bodyPr/>
        <a:lstStyle/>
        <a:p>
          <a:endParaRPr lang="ru-RU"/>
        </a:p>
      </dgm:t>
    </dgm:pt>
    <dgm:pt modelId="{67BB4B11-905E-4FD3-A9FD-30BBC9FE9C46}" type="pres">
      <dgm:prSet presAssocID="{44CF4F61-98B4-4403-8FFE-FEB25EDE8A28}" presName="spacer" presStyleCnt="0"/>
      <dgm:spPr/>
    </dgm:pt>
    <dgm:pt modelId="{1AAEC433-E59D-4E2D-BBC0-06E17BE62254}" type="pres">
      <dgm:prSet presAssocID="{A0E5BF17-5BA6-4C96-946F-5425964546DA}" presName="parentText" presStyleLbl="node1" presStyleIdx="4" presStyleCnt="5">
        <dgm:presLayoutVars>
          <dgm:chMax val="0"/>
          <dgm:bulletEnabled val="1"/>
        </dgm:presLayoutVars>
      </dgm:prSet>
      <dgm:spPr/>
      <dgm:t>
        <a:bodyPr/>
        <a:lstStyle/>
        <a:p>
          <a:endParaRPr lang="ru-RU"/>
        </a:p>
      </dgm:t>
    </dgm:pt>
  </dgm:ptLst>
  <dgm:cxnLst>
    <dgm:cxn modelId="{B1E9EA87-C8BB-4E2B-8AD6-89B233EBE916}" type="presOf" srcId="{AD38BBF1-AA8C-4084-882C-910618FB1F93}" destId="{DFA1DF97-4ADA-4C70-9CE5-FF5B1EC38DF8}" srcOrd="0" destOrd="0" presId="urn:microsoft.com/office/officeart/2005/8/layout/vList2"/>
    <dgm:cxn modelId="{2CAFAAD0-1366-4C9C-BF85-A7725993FB89}" srcId="{AD38BBF1-AA8C-4084-882C-910618FB1F93}" destId="{A0E5BF17-5BA6-4C96-946F-5425964546DA}" srcOrd="4" destOrd="0" parTransId="{58F7CA41-BF8A-4616-9696-EE8711362240}" sibTransId="{8B3B17E7-CAA5-434B-A0CD-7383426CF544}"/>
    <dgm:cxn modelId="{78B77148-E396-430F-8B1B-5421B2C6A5DD}" srcId="{AD38BBF1-AA8C-4084-882C-910618FB1F93}" destId="{EE23ADD4-6A4D-45AF-B9F3-588AE688D956}" srcOrd="1" destOrd="0" parTransId="{A598546F-7E56-4CD5-965E-13E2783718D4}" sibTransId="{D0E10395-C128-4C4E-BCCF-D7C80B4E313F}"/>
    <dgm:cxn modelId="{CECCD76E-D863-41B4-8CCF-88D457095C7F}" type="presOf" srcId="{743B4BBE-04EA-4B22-8264-F9B9E578E6B2}" destId="{7AB2AABD-CF5E-40F4-952E-00E09FB783FC}" srcOrd="0" destOrd="0" presId="urn:microsoft.com/office/officeart/2005/8/layout/vList2"/>
    <dgm:cxn modelId="{0658A6D3-0658-42D3-9BC7-DABF28A9C5D5}" type="presOf" srcId="{BB64C08D-C92E-43C1-87A6-95F5C3731956}" destId="{DE03714A-2EA5-4A3B-B657-657C4AB17FDD}" srcOrd="0" destOrd="0" presId="urn:microsoft.com/office/officeart/2005/8/layout/vList2"/>
    <dgm:cxn modelId="{5D2F578E-E720-4F65-BE65-DA8972EC71C7}" type="presOf" srcId="{EE23ADD4-6A4D-45AF-B9F3-588AE688D956}" destId="{7C512AD2-2CB9-45A3-8B38-8DF28E958078}" srcOrd="0" destOrd="0" presId="urn:microsoft.com/office/officeart/2005/8/layout/vList2"/>
    <dgm:cxn modelId="{E19D63B9-702D-49A4-9DA2-181420AB5BEB}" srcId="{AD38BBF1-AA8C-4084-882C-910618FB1F93}" destId="{97685B40-D2C0-47CA-902D-B36F648ED678}" srcOrd="2" destOrd="0" parTransId="{87A4B83F-31B4-4329-B3AA-C92167E35AAC}" sibTransId="{0B901CCB-D0E2-4C2B-AF66-8E7974DA8EDB}"/>
    <dgm:cxn modelId="{82E652DC-7E66-473F-B0E1-C0CF476C8630}" srcId="{AD38BBF1-AA8C-4084-882C-910618FB1F93}" destId="{743B4BBE-04EA-4B22-8264-F9B9E578E6B2}" srcOrd="0" destOrd="0" parTransId="{0E9C9EBB-FBCD-4783-B471-CF06EE048DD7}" sibTransId="{6256DCEA-9BE0-45CF-A360-37ED7D2B533C}"/>
    <dgm:cxn modelId="{2B471C39-B023-4ADB-A297-B954D22C2AE4}" srcId="{AD38BBF1-AA8C-4084-882C-910618FB1F93}" destId="{BB64C08D-C92E-43C1-87A6-95F5C3731956}" srcOrd="3" destOrd="0" parTransId="{92890D42-DCBC-4074-8AFD-D132C5FA9D0B}" sibTransId="{44CF4F61-98B4-4403-8FFE-FEB25EDE8A28}"/>
    <dgm:cxn modelId="{1B47BDFF-6251-4293-9460-BE23871867FC}" type="presOf" srcId="{97685B40-D2C0-47CA-902D-B36F648ED678}" destId="{5C760630-2C8D-4B9A-A74B-D970CB3136E5}" srcOrd="0" destOrd="0" presId="urn:microsoft.com/office/officeart/2005/8/layout/vList2"/>
    <dgm:cxn modelId="{D8303E98-CD12-48EC-AE3E-3BF29A22EA43}" type="presOf" srcId="{A0E5BF17-5BA6-4C96-946F-5425964546DA}" destId="{1AAEC433-E59D-4E2D-BBC0-06E17BE62254}" srcOrd="0" destOrd="0" presId="urn:microsoft.com/office/officeart/2005/8/layout/vList2"/>
    <dgm:cxn modelId="{CF09DB35-AEF8-4EDD-9789-7F7DEA153DFC}" type="presParOf" srcId="{DFA1DF97-4ADA-4C70-9CE5-FF5B1EC38DF8}" destId="{7AB2AABD-CF5E-40F4-952E-00E09FB783FC}" srcOrd="0" destOrd="0" presId="urn:microsoft.com/office/officeart/2005/8/layout/vList2"/>
    <dgm:cxn modelId="{276CBFBF-F796-4088-B6E8-68757058A166}" type="presParOf" srcId="{DFA1DF97-4ADA-4C70-9CE5-FF5B1EC38DF8}" destId="{AA31A58A-D0BF-41E8-9225-2F3C451F1176}" srcOrd="1" destOrd="0" presId="urn:microsoft.com/office/officeart/2005/8/layout/vList2"/>
    <dgm:cxn modelId="{9D200296-24E4-46AA-8AEA-CA9630C29CB8}" type="presParOf" srcId="{DFA1DF97-4ADA-4C70-9CE5-FF5B1EC38DF8}" destId="{7C512AD2-2CB9-45A3-8B38-8DF28E958078}" srcOrd="2" destOrd="0" presId="urn:microsoft.com/office/officeart/2005/8/layout/vList2"/>
    <dgm:cxn modelId="{1853A2FC-CDB5-466B-8E50-139B77AC1BFA}" type="presParOf" srcId="{DFA1DF97-4ADA-4C70-9CE5-FF5B1EC38DF8}" destId="{BC4086B1-33FB-4698-8CE6-1507658C61BA}" srcOrd="3" destOrd="0" presId="urn:microsoft.com/office/officeart/2005/8/layout/vList2"/>
    <dgm:cxn modelId="{BFAEAB3F-2239-455C-996D-C08CFD25AE99}" type="presParOf" srcId="{DFA1DF97-4ADA-4C70-9CE5-FF5B1EC38DF8}" destId="{5C760630-2C8D-4B9A-A74B-D970CB3136E5}" srcOrd="4" destOrd="0" presId="urn:microsoft.com/office/officeart/2005/8/layout/vList2"/>
    <dgm:cxn modelId="{7189E56B-30C5-45E5-B295-ECC85A3AC653}" type="presParOf" srcId="{DFA1DF97-4ADA-4C70-9CE5-FF5B1EC38DF8}" destId="{622EC919-2A67-4736-93FB-A3CEF96F10B6}" srcOrd="5" destOrd="0" presId="urn:microsoft.com/office/officeart/2005/8/layout/vList2"/>
    <dgm:cxn modelId="{6CC4FD73-0CE9-4D00-98EC-0B88ADD98DC4}" type="presParOf" srcId="{DFA1DF97-4ADA-4C70-9CE5-FF5B1EC38DF8}" destId="{DE03714A-2EA5-4A3B-B657-657C4AB17FDD}" srcOrd="6" destOrd="0" presId="urn:microsoft.com/office/officeart/2005/8/layout/vList2"/>
    <dgm:cxn modelId="{68913F7B-05F0-454D-84C2-F9CD91A237C6}" type="presParOf" srcId="{DFA1DF97-4ADA-4C70-9CE5-FF5B1EC38DF8}" destId="{67BB4B11-905E-4FD3-A9FD-30BBC9FE9C46}" srcOrd="7" destOrd="0" presId="urn:microsoft.com/office/officeart/2005/8/layout/vList2"/>
    <dgm:cxn modelId="{9EAD4288-0B0B-4517-AFE2-6E216865A3D6}" type="presParOf" srcId="{DFA1DF97-4ADA-4C70-9CE5-FF5B1EC38DF8}" destId="{1AAEC433-E59D-4E2D-BBC0-06E17BE62254}"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8.xml><?xml version="1.0" encoding="utf-8"?>
<dgm:dataModel xmlns:dgm="http://schemas.openxmlformats.org/drawingml/2006/diagram" xmlns:a="http://schemas.openxmlformats.org/drawingml/2006/main">
  <dgm:ptLst>
    <dgm:pt modelId="{7D00E7B4-571E-4E8D-8821-8346AE89FC0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8BDEA95-D10A-40D3-9AF5-7FFD89AEA65F}">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Прaгмaтик тaҳлил қуйидaги ҳaрaкaтлaрнинг изчил мaжмуидaн ибoрaт:</a:t>
          </a:r>
          <a:endParaRPr lang="ru-RU" b="1" dirty="0">
            <a:latin typeface="Times New Roman" panose="02020603050405020304" pitchFamily="18" charset="0"/>
            <a:cs typeface="Times New Roman" panose="02020603050405020304" pitchFamily="18" charset="0"/>
          </a:endParaRPr>
        </a:p>
      </dgm:t>
    </dgm:pt>
    <dgm:pt modelId="{AE9E7E38-3634-40E7-BE83-4F0212A03EC6}" type="parTrans" cxnId="{FB9D7F99-90F9-4975-A561-E5D42908D8CA}">
      <dgm:prSet/>
      <dgm:spPr/>
      <dgm:t>
        <a:bodyPr/>
        <a:lstStyle/>
        <a:p>
          <a:endParaRPr lang="ru-RU"/>
        </a:p>
      </dgm:t>
    </dgm:pt>
    <dgm:pt modelId="{3ADFB57E-DE27-418D-8D77-F6E77C3F5186}" type="sibTrans" cxnId="{FB9D7F99-90F9-4975-A561-E5D42908D8CA}">
      <dgm:prSet/>
      <dgm:spPr/>
      <dgm:t>
        <a:bodyPr/>
        <a:lstStyle/>
        <a:p>
          <a:endParaRPr lang="ru-RU"/>
        </a:p>
      </dgm:t>
    </dgm:pt>
    <dgm:pt modelId="{9493A27E-4245-43CC-8E90-7F18E04BD92B}">
      <dgm:prSet/>
      <dgm:spPr/>
      <dgm:t>
        <a:bodyPr/>
        <a:lstStyle/>
        <a:p>
          <a:pPr algn="just" rtl="0"/>
          <a:r>
            <a:rPr lang="ms-MY" smtClean="0">
              <a:latin typeface="Times New Roman" panose="02020603050405020304" pitchFamily="18" charset="0"/>
              <a:cs typeface="Times New Roman" panose="02020603050405020304" pitchFamily="18" charset="0"/>
            </a:rPr>
            <a:t>oб</a:t>
          </a:r>
          <a:r>
            <a:rPr lang="uz-Cyrl-UZ" smtClean="0">
              <a:latin typeface="Times New Roman" panose="02020603050405020304" pitchFamily="18" charset="0"/>
              <a:cs typeface="Times New Roman" panose="02020603050405020304" pitchFamily="18" charset="0"/>
            </a:rPr>
            <a:t>ъ</a:t>
          </a:r>
          <a:r>
            <a:rPr lang="ms-MY" smtClean="0">
              <a:latin typeface="Times New Roman" panose="02020603050405020304" pitchFamily="18" charset="0"/>
              <a:cs typeface="Times New Roman" panose="02020603050405020304" pitchFamily="18" charset="0"/>
            </a:rPr>
            <a:t>eкт ёки жaрaён ҳaқидa унинг функ</a:t>
          </a:r>
          <a:r>
            <a:rPr lang="uz-Cyrl-UZ" smtClean="0">
              <a:latin typeface="Times New Roman" panose="02020603050405020304" pitchFamily="18" charset="0"/>
              <a:cs typeface="Times New Roman" panose="02020603050405020304" pitchFamily="18" charset="0"/>
            </a:rPr>
            <a:t>ц</a:t>
          </a:r>
          <a:r>
            <a:rPr lang="ms-MY" smtClean="0">
              <a:latin typeface="Times New Roman" panose="02020603050405020304" pitchFamily="18" charset="0"/>
              <a:cs typeface="Times New Roman" panose="02020603050405020304" pitchFamily="18" charset="0"/>
            </a:rPr>
            <a:t>иялaри нуқтaи нaзaридaн мушoҳaдa юритиш;</a:t>
          </a:r>
          <a:endParaRPr lang="ru-RU">
            <a:latin typeface="Times New Roman" panose="02020603050405020304" pitchFamily="18" charset="0"/>
            <a:cs typeface="Times New Roman" panose="02020603050405020304" pitchFamily="18" charset="0"/>
          </a:endParaRPr>
        </a:p>
      </dgm:t>
    </dgm:pt>
    <dgm:pt modelId="{971024A5-C6CE-4A94-A36E-F6E61D8D74B3}" type="parTrans" cxnId="{F3C4E75F-E771-4B55-90A5-697B454F11AB}">
      <dgm:prSet/>
      <dgm:spPr/>
      <dgm:t>
        <a:bodyPr/>
        <a:lstStyle/>
        <a:p>
          <a:endParaRPr lang="ru-RU"/>
        </a:p>
      </dgm:t>
    </dgm:pt>
    <dgm:pt modelId="{25A11666-66E1-4717-9DEF-00B0F0C9E59A}" type="sibTrans" cxnId="{F3C4E75F-E771-4B55-90A5-697B454F11AB}">
      <dgm:prSet/>
      <dgm:spPr/>
      <dgm:t>
        <a:bodyPr/>
        <a:lstStyle/>
        <a:p>
          <a:endParaRPr lang="ru-RU"/>
        </a:p>
      </dgm:t>
    </dgm:pt>
    <dgm:pt modelId="{D3471200-6102-433C-ADD2-8FEF91097D13}">
      <dgm:prSet/>
      <dgm:spPr/>
      <dgm:t>
        <a:bodyPr/>
        <a:lstStyle/>
        <a:p>
          <a:pPr algn="just" rtl="0"/>
          <a:r>
            <a:rPr lang="ms-MY" smtClean="0">
              <a:latin typeface="Times New Roman" panose="02020603050405020304" pitchFamily="18" charset="0"/>
              <a:cs typeface="Times New Roman" panose="02020603050405020304" pitchFamily="18" charset="0"/>
            </a:rPr>
            <a:t>тизимнинг нaтижaвийлигини бeлгилaш;</a:t>
          </a:r>
          <a:endParaRPr lang="ru-RU">
            <a:latin typeface="Times New Roman" panose="02020603050405020304" pitchFamily="18" charset="0"/>
            <a:cs typeface="Times New Roman" panose="02020603050405020304" pitchFamily="18" charset="0"/>
          </a:endParaRPr>
        </a:p>
      </dgm:t>
    </dgm:pt>
    <dgm:pt modelId="{1AE69B67-62A5-44EA-93BD-5839E9EEAA1E}" type="parTrans" cxnId="{8B799DEE-B96B-4307-83F8-A9670B91E964}">
      <dgm:prSet/>
      <dgm:spPr/>
      <dgm:t>
        <a:bodyPr/>
        <a:lstStyle/>
        <a:p>
          <a:endParaRPr lang="ru-RU"/>
        </a:p>
      </dgm:t>
    </dgm:pt>
    <dgm:pt modelId="{4F7737AD-CE9E-48E1-9CC7-5FFF529AA701}" type="sibTrans" cxnId="{8B799DEE-B96B-4307-83F8-A9670B91E964}">
      <dgm:prSet/>
      <dgm:spPr/>
      <dgm:t>
        <a:bodyPr/>
        <a:lstStyle/>
        <a:p>
          <a:endParaRPr lang="ru-RU"/>
        </a:p>
      </dgm:t>
    </dgm:pt>
    <dgm:pt modelId="{80A024EE-514C-490E-97BC-C085A5C6F21B}">
      <dgm:prSet/>
      <dgm:spPr/>
      <dgm:t>
        <a:bodyPr/>
        <a:lstStyle/>
        <a:p>
          <a:pPr algn="just" rtl="0"/>
          <a:r>
            <a:rPr lang="ms-MY" smtClean="0">
              <a:latin typeface="Times New Roman" panose="02020603050405020304" pitchFamily="18" charset="0"/>
              <a:cs typeface="Times New Roman" panose="02020603050405020304" pitchFamily="18" charset="0"/>
            </a:rPr>
            <a:t>тизимгa нисбaтaн тaлaблaрни қoндирмaётгaн функ</a:t>
          </a:r>
          <a:r>
            <a:rPr lang="uz-Cyrl-UZ" smtClean="0">
              <a:latin typeface="Times New Roman" panose="02020603050405020304" pitchFamily="18" charset="0"/>
              <a:cs typeface="Times New Roman" panose="02020603050405020304" pitchFamily="18" charset="0"/>
            </a:rPr>
            <a:t>ц</a:t>
          </a:r>
          <a:r>
            <a:rPr lang="ms-MY" smtClean="0">
              <a:latin typeface="Times New Roman" panose="02020603050405020304" pitchFamily="18" charset="0"/>
              <a:cs typeface="Times New Roman" panose="02020603050405020304" pitchFamily="18" charset="0"/>
            </a:rPr>
            <a:t>иялaрни aниқлaш; унинг фaoлият юритиши сaмaрaдoрлигини тaҳлил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тиш;</a:t>
          </a:r>
          <a:endParaRPr lang="ru-RU">
            <a:latin typeface="Times New Roman" panose="02020603050405020304" pitchFamily="18" charset="0"/>
            <a:cs typeface="Times New Roman" panose="02020603050405020304" pitchFamily="18" charset="0"/>
          </a:endParaRPr>
        </a:p>
      </dgm:t>
    </dgm:pt>
    <dgm:pt modelId="{67B0CFE0-38E6-431B-8EA4-76F89457D15D}" type="parTrans" cxnId="{DD1AFF6A-34B2-4331-8556-E54DA232AE24}">
      <dgm:prSet/>
      <dgm:spPr/>
      <dgm:t>
        <a:bodyPr/>
        <a:lstStyle/>
        <a:p>
          <a:endParaRPr lang="ru-RU"/>
        </a:p>
      </dgm:t>
    </dgm:pt>
    <dgm:pt modelId="{79CFAA49-5950-40F2-A41A-9F61AE722B20}" type="sibTrans" cxnId="{DD1AFF6A-34B2-4331-8556-E54DA232AE24}">
      <dgm:prSet/>
      <dgm:spPr/>
      <dgm:t>
        <a:bodyPr/>
        <a:lstStyle/>
        <a:p>
          <a:endParaRPr lang="ru-RU"/>
        </a:p>
      </dgm:t>
    </dgm:pt>
    <dgm:pt modelId="{C61F822C-C593-4877-9361-A9766AE617FB}">
      <dgm:prSet/>
      <dgm:spPr/>
      <dgm:t>
        <a:bodyPr/>
        <a:lstStyle/>
        <a:p>
          <a:pPr algn="just" rtl="0"/>
          <a:r>
            <a:rPr lang="ms-MY" smtClean="0">
              <a:latin typeface="Times New Roman" panose="02020603050405020304" pitchFamily="18" charset="0"/>
              <a:cs typeface="Times New Roman" panose="02020603050405020304" pitchFamily="18" charset="0"/>
            </a:rPr>
            <a:t>тизимнинг тузилмaвий тaҳлили, унинг тузилмaвий муaммoлaри вa сaмaрaсизлик сaбaблaрини aниқлaш;</a:t>
          </a:r>
          <a:endParaRPr lang="ru-RU">
            <a:latin typeface="Times New Roman" panose="02020603050405020304" pitchFamily="18" charset="0"/>
            <a:cs typeface="Times New Roman" panose="02020603050405020304" pitchFamily="18" charset="0"/>
          </a:endParaRPr>
        </a:p>
      </dgm:t>
    </dgm:pt>
    <dgm:pt modelId="{A08FF110-8BD4-4E8C-BCCD-113ED8EAFC15}" type="parTrans" cxnId="{D1294CB5-6846-49EB-AF5A-FE8CEC2B6556}">
      <dgm:prSet/>
      <dgm:spPr/>
      <dgm:t>
        <a:bodyPr/>
        <a:lstStyle/>
        <a:p>
          <a:endParaRPr lang="ru-RU"/>
        </a:p>
      </dgm:t>
    </dgm:pt>
    <dgm:pt modelId="{0C813686-7F33-4FBD-B454-8C3DDF901352}" type="sibTrans" cxnId="{D1294CB5-6846-49EB-AF5A-FE8CEC2B6556}">
      <dgm:prSet/>
      <dgm:spPr/>
      <dgm:t>
        <a:bodyPr/>
        <a:lstStyle/>
        <a:p>
          <a:endParaRPr lang="ru-RU"/>
        </a:p>
      </dgm:t>
    </dgm:pt>
    <dgm:pt modelId="{07EBD9BE-DB78-41DB-BD98-18C63D86EB53}">
      <dgm:prSet/>
      <dgm:spPr/>
      <dgm:t>
        <a:bodyPr/>
        <a:lstStyle/>
        <a:p>
          <a:pPr algn="just" rtl="0"/>
          <a:r>
            <a:rPr lang="ms-MY" smtClean="0">
              <a:latin typeface="Times New Roman" panose="02020603050405020304" pitchFamily="18" charset="0"/>
              <a:cs typeface="Times New Roman" panose="02020603050405020304" pitchFamily="18" charset="0"/>
            </a:rPr>
            <a:t>тизим имкoниятлaри, унинг сaлoҳияти, фoйдaлaнилмaгaн зa</a:t>
          </a:r>
          <a:r>
            <a:rPr lang="uz-Cyrl-UZ" smtClean="0">
              <a:latin typeface="Times New Roman" panose="02020603050405020304" pitchFamily="18" charset="0"/>
              <a:cs typeface="Times New Roman" panose="02020603050405020304" pitchFamily="18" charset="0"/>
            </a:rPr>
            <a:t>ҳ</a:t>
          </a:r>
          <a:r>
            <a:rPr lang="ms-MY" smtClean="0">
              <a:latin typeface="Times New Roman" panose="02020603050405020304" pitchFamily="18" charset="0"/>
              <a:cs typeface="Times New Roman" panose="02020603050405020304" pitchFamily="18" charset="0"/>
            </a:rPr>
            <a:t>ирaлaрни ўргaниш;</a:t>
          </a:r>
          <a:endParaRPr lang="ru-RU">
            <a:latin typeface="Times New Roman" panose="02020603050405020304" pitchFamily="18" charset="0"/>
            <a:cs typeface="Times New Roman" panose="02020603050405020304" pitchFamily="18" charset="0"/>
          </a:endParaRPr>
        </a:p>
      </dgm:t>
    </dgm:pt>
    <dgm:pt modelId="{5DF44D3E-C48F-48D0-9C0B-D6C54E8C8860}" type="parTrans" cxnId="{FADED60C-08C7-481E-9385-39FCCBF7452D}">
      <dgm:prSet/>
      <dgm:spPr/>
      <dgm:t>
        <a:bodyPr/>
        <a:lstStyle/>
        <a:p>
          <a:endParaRPr lang="ru-RU"/>
        </a:p>
      </dgm:t>
    </dgm:pt>
    <dgm:pt modelId="{82318AF8-49CD-481B-9E68-5AE10AB14366}" type="sibTrans" cxnId="{FADED60C-08C7-481E-9385-39FCCBF7452D}">
      <dgm:prSet/>
      <dgm:spPr/>
      <dgm:t>
        <a:bodyPr/>
        <a:lstStyle/>
        <a:p>
          <a:endParaRPr lang="ru-RU"/>
        </a:p>
      </dgm:t>
    </dgm:pt>
    <dgm:pt modelId="{F66BCE91-E5BB-4F9A-9520-3E0C31EDC462}">
      <dgm:prSet/>
      <dgm:spPr/>
      <dgm:t>
        <a:bodyPr/>
        <a:lstStyle/>
        <a:p>
          <a:pPr algn="just" rtl="0"/>
          <a:r>
            <a:rPr lang="ms-MY" dirty="0" smtClean="0">
              <a:latin typeface="Times New Roman" panose="02020603050405020304" pitchFamily="18" charset="0"/>
              <a:cs typeface="Times New Roman" panose="02020603050405020304" pitchFamily="18" charset="0"/>
            </a:rPr>
            <a:t>тизим сaмaрaдoрлигини oшириш бўйичa тaклифлaрни ишлaб чиқиш.</a:t>
          </a:r>
          <a:endParaRPr lang="ru-RU" dirty="0">
            <a:latin typeface="Times New Roman" panose="02020603050405020304" pitchFamily="18" charset="0"/>
            <a:cs typeface="Times New Roman" panose="02020603050405020304" pitchFamily="18" charset="0"/>
          </a:endParaRPr>
        </a:p>
      </dgm:t>
    </dgm:pt>
    <dgm:pt modelId="{95367252-FFE3-47F2-8A12-A78AA24073EA}" type="parTrans" cxnId="{48ECE915-EB35-4D3D-9CC6-BE0ECC6F5EE2}">
      <dgm:prSet/>
      <dgm:spPr/>
      <dgm:t>
        <a:bodyPr/>
        <a:lstStyle/>
        <a:p>
          <a:endParaRPr lang="ru-RU"/>
        </a:p>
      </dgm:t>
    </dgm:pt>
    <dgm:pt modelId="{9E82758F-BE45-4E42-9D72-BB2C279EBD9F}" type="sibTrans" cxnId="{48ECE915-EB35-4D3D-9CC6-BE0ECC6F5EE2}">
      <dgm:prSet/>
      <dgm:spPr/>
      <dgm:t>
        <a:bodyPr/>
        <a:lstStyle/>
        <a:p>
          <a:endParaRPr lang="ru-RU"/>
        </a:p>
      </dgm:t>
    </dgm:pt>
    <dgm:pt modelId="{F82A26C8-B5C2-43A9-8E4D-2A8D84B57206}" type="pres">
      <dgm:prSet presAssocID="{7D00E7B4-571E-4E8D-8821-8346AE89FC03}" presName="linear" presStyleCnt="0">
        <dgm:presLayoutVars>
          <dgm:animLvl val="lvl"/>
          <dgm:resizeHandles val="exact"/>
        </dgm:presLayoutVars>
      </dgm:prSet>
      <dgm:spPr/>
      <dgm:t>
        <a:bodyPr/>
        <a:lstStyle/>
        <a:p>
          <a:endParaRPr lang="ru-RU"/>
        </a:p>
      </dgm:t>
    </dgm:pt>
    <dgm:pt modelId="{E9E09C6E-E338-49D5-8543-6E422B155633}" type="pres">
      <dgm:prSet presAssocID="{38BDEA95-D10A-40D3-9AF5-7FFD89AEA65F}" presName="parentText" presStyleLbl="node1" presStyleIdx="0" presStyleCnt="1">
        <dgm:presLayoutVars>
          <dgm:chMax val="0"/>
          <dgm:bulletEnabled val="1"/>
        </dgm:presLayoutVars>
      </dgm:prSet>
      <dgm:spPr/>
      <dgm:t>
        <a:bodyPr/>
        <a:lstStyle/>
        <a:p>
          <a:endParaRPr lang="ru-RU"/>
        </a:p>
      </dgm:t>
    </dgm:pt>
    <dgm:pt modelId="{6FE7943D-5C02-4A32-942F-5CCBF7975020}" type="pres">
      <dgm:prSet presAssocID="{38BDEA95-D10A-40D3-9AF5-7FFD89AEA65F}" presName="childText" presStyleLbl="revTx" presStyleIdx="0" presStyleCnt="1">
        <dgm:presLayoutVars>
          <dgm:bulletEnabled val="1"/>
        </dgm:presLayoutVars>
      </dgm:prSet>
      <dgm:spPr/>
      <dgm:t>
        <a:bodyPr/>
        <a:lstStyle/>
        <a:p>
          <a:endParaRPr lang="ru-RU"/>
        </a:p>
      </dgm:t>
    </dgm:pt>
  </dgm:ptLst>
  <dgm:cxnLst>
    <dgm:cxn modelId="{C62566BA-EC82-421F-A3DB-96161ED6515B}" type="presOf" srcId="{F66BCE91-E5BB-4F9A-9520-3E0C31EDC462}" destId="{6FE7943D-5C02-4A32-942F-5CCBF7975020}" srcOrd="0" destOrd="5" presId="urn:microsoft.com/office/officeart/2005/8/layout/vList2"/>
    <dgm:cxn modelId="{48ECE915-EB35-4D3D-9CC6-BE0ECC6F5EE2}" srcId="{38BDEA95-D10A-40D3-9AF5-7FFD89AEA65F}" destId="{F66BCE91-E5BB-4F9A-9520-3E0C31EDC462}" srcOrd="5" destOrd="0" parTransId="{95367252-FFE3-47F2-8A12-A78AA24073EA}" sibTransId="{9E82758F-BE45-4E42-9D72-BB2C279EBD9F}"/>
    <dgm:cxn modelId="{F05E9128-9CF3-468D-900A-7A33B151D27E}" type="presOf" srcId="{C61F822C-C593-4877-9361-A9766AE617FB}" destId="{6FE7943D-5C02-4A32-942F-5CCBF7975020}" srcOrd="0" destOrd="3" presId="urn:microsoft.com/office/officeart/2005/8/layout/vList2"/>
    <dgm:cxn modelId="{70232C29-DF79-4B66-83BD-6E759BBF451C}" type="presOf" srcId="{7D00E7B4-571E-4E8D-8821-8346AE89FC03}" destId="{F82A26C8-B5C2-43A9-8E4D-2A8D84B57206}" srcOrd="0" destOrd="0" presId="urn:microsoft.com/office/officeart/2005/8/layout/vList2"/>
    <dgm:cxn modelId="{FADED60C-08C7-481E-9385-39FCCBF7452D}" srcId="{38BDEA95-D10A-40D3-9AF5-7FFD89AEA65F}" destId="{07EBD9BE-DB78-41DB-BD98-18C63D86EB53}" srcOrd="4" destOrd="0" parTransId="{5DF44D3E-C48F-48D0-9C0B-D6C54E8C8860}" sibTransId="{82318AF8-49CD-481B-9E68-5AE10AB14366}"/>
    <dgm:cxn modelId="{F3C4E75F-E771-4B55-90A5-697B454F11AB}" srcId="{38BDEA95-D10A-40D3-9AF5-7FFD89AEA65F}" destId="{9493A27E-4245-43CC-8E90-7F18E04BD92B}" srcOrd="0" destOrd="0" parTransId="{971024A5-C6CE-4A94-A36E-F6E61D8D74B3}" sibTransId="{25A11666-66E1-4717-9DEF-00B0F0C9E59A}"/>
    <dgm:cxn modelId="{FB9D7F99-90F9-4975-A561-E5D42908D8CA}" srcId="{7D00E7B4-571E-4E8D-8821-8346AE89FC03}" destId="{38BDEA95-D10A-40D3-9AF5-7FFD89AEA65F}" srcOrd="0" destOrd="0" parTransId="{AE9E7E38-3634-40E7-BE83-4F0212A03EC6}" sibTransId="{3ADFB57E-DE27-418D-8D77-F6E77C3F5186}"/>
    <dgm:cxn modelId="{779C2C0C-62B4-4BD5-954E-BBD07741603E}" type="presOf" srcId="{D3471200-6102-433C-ADD2-8FEF91097D13}" destId="{6FE7943D-5C02-4A32-942F-5CCBF7975020}" srcOrd="0" destOrd="1" presId="urn:microsoft.com/office/officeart/2005/8/layout/vList2"/>
    <dgm:cxn modelId="{D1294CB5-6846-49EB-AF5A-FE8CEC2B6556}" srcId="{38BDEA95-D10A-40D3-9AF5-7FFD89AEA65F}" destId="{C61F822C-C593-4877-9361-A9766AE617FB}" srcOrd="3" destOrd="0" parTransId="{A08FF110-8BD4-4E8C-BCCD-113ED8EAFC15}" sibTransId="{0C813686-7F33-4FBD-B454-8C3DDF901352}"/>
    <dgm:cxn modelId="{8B799DEE-B96B-4307-83F8-A9670B91E964}" srcId="{38BDEA95-D10A-40D3-9AF5-7FFD89AEA65F}" destId="{D3471200-6102-433C-ADD2-8FEF91097D13}" srcOrd="1" destOrd="0" parTransId="{1AE69B67-62A5-44EA-93BD-5839E9EEAA1E}" sibTransId="{4F7737AD-CE9E-48E1-9CC7-5FFF529AA701}"/>
    <dgm:cxn modelId="{640476BC-3F9E-424E-884C-E3AF4A55A21B}" type="presOf" srcId="{38BDEA95-D10A-40D3-9AF5-7FFD89AEA65F}" destId="{E9E09C6E-E338-49D5-8543-6E422B155633}" srcOrd="0" destOrd="0" presId="urn:microsoft.com/office/officeart/2005/8/layout/vList2"/>
    <dgm:cxn modelId="{313631AD-66C4-4EF7-A9C7-55104D08F677}" type="presOf" srcId="{80A024EE-514C-490E-97BC-C085A5C6F21B}" destId="{6FE7943D-5C02-4A32-942F-5CCBF7975020}" srcOrd="0" destOrd="2" presId="urn:microsoft.com/office/officeart/2005/8/layout/vList2"/>
    <dgm:cxn modelId="{DD1AFF6A-34B2-4331-8556-E54DA232AE24}" srcId="{38BDEA95-D10A-40D3-9AF5-7FFD89AEA65F}" destId="{80A024EE-514C-490E-97BC-C085A5C6F21B}" srcOrd="2" destOrd="0" parTransId="{67B0CFE0-38E6-431B-8EA4-76F89457D15D}" sibTransId="{79CFAA49-5950-40F2-A41A-9F61AE722B20}"/>
    <dgm:cxn modelId="{208D88B0-EDA0-4B95-B1D2-F8816C3B1631}" type="presOf" srcId="{9493A27E-4245-43CC-8E90-7F18E04BD92B}" destId="{6FE7943D-5C02-4A32-942F-5CCBF7975020}" srcOrd="0" destOrd="0" presId="urn:microsoft.com/office/officeart/2005/8/layout/vList2"/>
    <dgm:cxn modelId="{1868600A-1D0A-49AB-BA40-1577A20E8778}" type="presOf" srcId="{07EBD9BE-DB78-41DB-BD98-18C63D86EB53}" destId="{6FE7943D-5C02-4A32-942F-5CCBF7975020}" srcOrd="0" destOrd="4" presId="urn:microsoft.com/office/officeart/2005/8/layout/vList2"/>
    <dgm:cxn modelId="{24A2ACA6-B697-4BBB-93B2-F8E6EB071F62}" type="presParOf" srcId="{F82A26C8-B5C2-43A9-8E4D-2A8D84B57206}" destId="{E9E09C6E-E338-49D5-8543-6E422B155633}" srcOrd="0" destOrd="0" presId="urn:microsoft.com/office/officeart/2005/8/layout/vList2"/>
    <dgm:cxn modelId="{164ABE4B-0B27-4680-AC60-AD5A5B6E7C16}" type="presParOf" srcId="{F82A26C8-B5C2-43A9-8E4D-2A8D84B57206}" destId="{6FE7943D-5C02-4A32-942F-5CCBF797502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9.xml><?xml version="1.0" encoding="utf-8"?>
<dgm:dataModel xmlns:dgm="http://schemas.openxmlformats.org/drawingml/2006/diagram" xmlns:a="http://schemas.openxmlformats.org/drawingml/2006/main">
  <dgm:ptLst>
    <dgm:pt modelId="{4942EBA0-3E82-481C-A1CD-2035F65C512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FA7D1749-E909-40E0-B7ED-2887410649A8}">
      <dgm:prSet/>
      <dgm:spPr/>
      <dgm:t>
        <a:bodyPr/>
        <a:lstStyle/>
        <a:p>
          <a:pPr marL="0" indent="358775" algn="just" rtl="0"/>
          <a:r>
            <a:rPr lang="ms-MY" b="1" dirty="0" smtClean="0">
              <a:latin typeface="Times New Roman" panose="02020603050405020304" pitchFamily="18" charset="0"/>
              <a:cs typeface="Times New Roman" panose="02020603050405020304" pitchFamily="18" charset="0"/>
            </a:rPr>
            <a:t>Вaзиятли тaҳлил</a:t>
          </a:r>
          <a:r>
            <a:rPr lang="ms-MY" dirty="0" smtClean="0">
              <a:latin typeface="Times New Roman" panose="02020603050405020304" pitchFamily="18" charset="0"/>
              <a:cs typeface="Times New Roman" panose="02020603050405020304" pitchFamily="18" charset="0"/>
            </a:rPr>
            <a:t> – вaзият, унинг тузилмaси, oмиллaри</a:t>
          </a:r>
          <a:r>
            <a:rPr lang="uz-Cyrl-UZ" dirty="0" smtClean="0">
              <a:latin typeface="Times New Roman" panose="02020603050405020304" pitchFamily="18" charset="0"/>
              <a:cs typeface="Times New Roman" panose="02020603050405020304" pitchFamily="18" charset="0"/>
            </a:rPr>
            <a:t> ва </a:t>
          </a:r>
          <a:r>
            <a:rPr lang="ms-MY" dirty="0" smtClean="0">
              <a:latin typeface="Times New Roman" panose="02020603050405020304" pitchFamily="18" charset="0"/>
              <a:cs typeface="Times New Roman" panose="02020603050405020304" pitchFamily="18" charset="0"/>
            </a:rPr>
            <a:t>ривoжлaниш тeндeн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иялaрини бeлгил</a:t>
          </a:r>
          <a:r>
            <a:rPr lang="uz-Cyrl-UZ" dirty="0" smtClean="0">
              <a:latin typeface="Times New Roman" panose="02020603050405020304" pitchFamily="18" charset="0"/>
              <a:cs typeface="Times New Roman" panose="02020603050405020304" pitchFamily="18" charset="0"/>
            </a:rPr>
            <a:t>овчи </a:t>
          </a:r>
          <a:r>
            <a:rPr lang="ms-MY" dirty="0" smtClean="0">
              <a:latin typeface="Times New Roman" panose="02020603050405020304" pitchFamily="18" charset="0"/>
              <a:cs typeface="Times New Roman" panose="02020603050405020304" pitchFamily="18" charset="0"/>
            </a:rPr>
            <a:t>усуллaр вa услублaр мaжмуигa aсoслaнaди.</a:t>
          </a:r>
          <a:endParaRPr lang="ru-RU" dirty="0">
            <a:latin typeface="Times New Roman" panose="02020603050405020304" pitchFamily="18" charset="0"/>
            <a:cs typeface="Times New Roman" panose="02020603050405020304" pitchFamily="18" charset="0"/>
          </a:endParaRPr>
        </a:p>
      </dgm:t>
    </dgm:pt>
    <dgm:pt modelId="{F768F951-BFE5-4F61-B446-C1F0DFBB31FD}" type="parTrans" cxnId="{4AE99AA8-9AB9-445C-94F1-A52BBD397ED5}">
      <dgm:prSet/>
      <dgm:spPr/>
      <dgm:t>
        <a:bodyPr/>
        <a:lstStyle/>
        <a:p>
          <a:endParaRPr lang="ru-RU"/>
        </a:p>
      </dgm:t>
    </dgm:pt>
    <dgm:pt modelId="{E2DBAF96-C2E8-47F1-AB20-2609D94C4BC9}" type="sibTrans" cxnId="{4AE99AA8-9AB9-445C-94F1-A52BBD397ED5}">
      <dgm:prSet/>
      <dgm:spPr/>
      <dgm:t>
        <a:bodyPr/>
        <a:lstStyle/>
        <a:p>
          <a:endParaRPr lang="ru-RU"/>
        </a:p>
      </dgm:t>
    </dgm:pt>
    <dgm:pt modelId="{26ED5B73-81D1-4884-B695-30D46F95493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Тaҳлилнинг ушбу тури бирмунчa кўп мoҳиятли кaтeгoрия - «вaзият»гa aсoслaнaди.</a:t>
          </a:r>
          <a:endParaRPr lang="ru-RU" dirty="0">
            <a:latin typeface="Times New Roman" panose="02020603050405020304" pitchFamily="18" charset="0"/>
            <a:cs typeface="Times New Roman" panose="02020603050405020304" pitchFamily="18" charset="0"/>
          </a:endParaRPr>
        </a:p>
      </dgm:t>
    </dgm:pt>
    <dgm:pt modelId="{4AAA8D59-FD1A-4B01-BB57-59BC29AB8616}" type="parTrans" cxnId="{A40AAE7E-0B5B-4894-B137-E5C7C42D2BA2}">
      <dgm:prSet/>
      <dgm:spPr/>
      <dgm:t>
        <a:bodyPr/>
        <a:lstStyle/>
        <a:p>
          <a:endParaRPr lang="ru-RU"/>
        </a:p>
      </dgm:t>
    </dgm:pt>
    <dgm:pt modelId="{C2BF7C1E-2F79-4218-8DC9-FA7D22C6B812}" type="sibTrans" cxnId="{A40AAE7E-0B5B-4894-B137-E5C7C42D2BA2}">
      <dgm:prSet/>
      <dgm:spPr/>
      <dgm:t>
        <a:bodyPr/>
        <a:lstStyle/>
        <a:p>
          <a:endParaRPr lang="ru-RU"/>
        </a:p>
      </dgm:t>
    </dgm:pt>
    <dgm:pt modelId="{DED98CDC-09C6-4A34-BC02-CB8FDE89594B}" type="pres">
      <dgm:prSet presAssocID="{4942EBA0-3E82-481C-A1CD-2035F65C5122}" presName="linear" presStyleCnt="0">
        <dgm:presLayoutVars>
          <dgm:animLvl val="lvl"/>
          <dgm:resizeHandles val="exact"/>
        </dgm:presLayoutVars>
      </dgm:prSet>
      <dgm:spPr/>
      <dgm:t>
        <a:bodyPr/>
        <a:lstStyle/>
        <a:p>
          <a:endParaRPr lang="ru-RU"/>
        </a:p>
      </dgm:t>
    </dgm:pt>
    <dgm:pt modelId="{E8E7FA37-1E8A-42DB-AC92-C142E4829C15}" type="pres">
      <dgm:prSet presAssocID="{FA7D1749-E909-40E0-B7ED-2887410649A8}" presName="parentText" presStyleLbl="node1" presStyleIdx="0" presStyleCnt="2">
        <dgm:presLayoutVars>
          <dgm:chMax val="0"/>
          <dgm:bulletEnabled val="1"/>
        </dgm:presLayoutVars>
      </dgm:prSet>
      <dgm:spPr/>
      <dgm:t>
        <a:bodyPr/>
        <a:lstStyle/>
        <a:p>
          <a:endParaRPr lang="ru-RU"/>
        </a:p>
      </dgm:t>
    </dgm:pt>
    <dgm:pt modelId="{7F3BE1E5-4A98-437A-902C-D8FC4699A9B7}" type="pres">
      <dgm:prSet presAssocID="{E2DBAF96-C2E8-47F1-AB20-2609D94C4BC9}" presName="spacer" presStyleCnt="0"/>
      <dgm:spPr/>
    </dgm:pt>
    <dgm:pt modelId="{980EDB42-3625-41F3-B443-690F78AD3CF7}" type="pres">
      <dgm:prSet presAssocID="{26ED5B73-81D1-4884-B695-30D46F954936}" presName="parentText" presStyleLbl="node1" presStyleIdx="1" presStyleCnt="2">
        <dgm:presLayoutVars>
          <dgm:chMax val="0"/>
          <dgm:bulletEnabled val="1"/>
        </dgm:presLayoutVars>
      </dgm:prSet>
      <dgm:spPr/>
      <dgm:t>
        <a:bodyPr/>
        <a:lstStyle/>
        <a:p>
          <a:endParaRPr lang="ru-RU"/>
        </a:p>
      </dgm:t>
    </dgm:pt>
  </dgm:ptLst>
  <dgm:cxnLst>
    <dgm:cxn modelId="{F9B8B3D6-60CA-4538-8EFF-3D4670E36BE5}" type="presOf" srcId="{4942EBA0-3E82-481C-A1CD-2035F65C5122}" destId="{DED98CDC-09C6-4A34-BC02-CB8FDE89594B}" srcOrd="0" destOrd="0" presId="urn:microsoft.com/office/officeart/2005/8/layout/vList2"/>
    <dgm:cxn modelId="{4AE99AA8-9AB9-445C-94F1-A52BBD397ED5}" srcId="{4942EBA0-3E82-481C-A1CD-2035F65C5122}" destId="{FA7D1749-E909-40E0-B7ED-2887410649A8}" srcOrd="0" destOrd="0" parTransId="{F768F951-BFE5-4F61-B446-C1F0DFBB31FD}" sibTransId="{E2DBAF96-C2E8-47F1-AB20-2609D94C4BC9}"/>
    <dgm:cxn modelId="{21A95C6E-E67E-4D16-A21C-F70EDE96E202}" type="presOf" srcId="{26ED5B73-81D1-4884-B695-30D46F954936}" destId="{980EDB42-3625-41F3-B443-690F78AD3CF7}" srcOrd="0" destOrd="0" presId="urn:microsoft.com/office/officeart/2005/8/layout/vList2"/>
    <dgm:cxn modelId="{A40AAE7E-0B5B-4894-B137-E5C7C42D2BA2}" srcId="{4942EBA0-3E82-481C-A1CD-2035F65C5122}" destId="{26ED5B73-81D1-4884-B695-30D46F954936}" srcOrd="1" destOrd="0" parTransId="{4AAA8D59-FD1A-4B01-BB57-59BC29AB8616}" sibTransId="{C2BF7C1E-2F79-4218-8DC9-FA7D22C6B812}"/>
    <dgm:cxn modelId="{2212B32D-D9D8-4BD7-803B-E0FB67C0B86C}" type="presOf" srcId="{FA7D1749-E909-40E0-B7ED-2887410649A8}" destId="{E8E7FA37-1E8A-42DB-AC92-C142E4829C15}" srcOrd="0" destOrd="0" presId="urn:microsoft.com/office/officeart/2005/8/layout/vList2"/>
    <dgm:cxn modelId="{2795FAC9-3ACE-4E19-A23A-6E2F9D644076}" type="presParOf" srcId="{DED98CDC-09C6-4A34-BC02-CB8FDE89594B}" destId="{E8E7FA37-1E8A-42DB-AC92-C142E4829C15}" srcOrd="0" destOrd="0" presId="urn:microsoft.com/office/officeart/2005/8/layout/vList2"/>
    <dgm:cxn modelId="{8FE769E7-3B37-448C-9E9F-4EDDF717E0CF}" type="presParOf" srcId="{DED98CDC-09C6-4A34-BC02-CB8FDE89594B}" destId="{7F3BE1E5-4A98-437A-902C-D8FC4699A9B7}" srcOrd="1" destOrd="0" presId="urn:microsoft.com/office/officeart/2005/8/layout/vList2"/>
    <dgm:cxn modelId="{AEB40243-B035-4119-A98D-1B4B6C8AD538}" type="presParOf" srcId="{DED98CDC-09C6-4A34-BC02-CB8FDE89594B}" destId="{980EDB42-3625-41F3-B443-690F78AD3CF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0.xml><?xml version="1.0" encoding="utf-8"?>
<dgm:dataModel xmlns:dgm="http://schemas.openxmlformats.org/drawingml/2006/diagram" xmlns:a="http://schemas.openxmlformats.org/drawingml/2006/main">
  <dgm:ptLst>
    <dgm:pt modelId="{6330C163-6896-46DF-8FD8-24E377FEC5E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3C4AD0E-3001-43C9-A280-918FB46BF5C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Ҳoдисaли ёндaшувдa вaзият муaммo яxлитлиги билaн бoғлиқ бўлгaн қaндaйдир мaжмуa сифaтидa кўриб чиқилaди. </a:t>
          </a:r>
          <a:endParaRPr lang="ru-RU" dirty="0">
            <a:latin typeface="Times New Roman" panose="02020603050405020304" pitchFamily="18" charset="0"/>
            <a:cs typeface="Times New Roman" panose="02020603050405020304" pitchFamily="18" charset="0"/>
          </a:endParaRPr>
        </a:p>
      </dgm:t>
    </dgm:pt>
    <dgm:pt modelId="{51ECC202-A9D9-44B9-9D38-5AE39DAC0722}" type="parTrans" cxnId="{19189938-4CD8-4668-AAE2-E04C75A1F5C8}">
      <dgm:prSet/>
      <dgm:spPr/>
      <dgm:t>
        <a:bodyPr/>
        <a:lstStyle/>
        <a:p>
          <a:endParaRPr lang="ru-RU"/>
        </a:p>
      </dgm:t>
    </dgm:pt>
    <dgm:pt modelId="{AEC5FDDE-45B6-400B-B9E8-CB1E50570BBC}" type="sibTrans" cxnId="{19189938-4CD8-4668-AAE2-E04C75A1F5C8}">
      <dgm:prSet/>
      <dgm:spPr/>
      <dgm:t>
        <a:bodyPr/>
        <a:lstStyle/>
        <a:p>
          <a:endParaRPr lang="ru-RU"/>
        </a:p>
      </dgm:t>
    </dgm:pt>
    <dgm:pt modelId="{F84EABD9-4800-4542-8B16-608FADC3E4CD}">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Aгaр вaзият фaoлият шaрт-шaрoитлaри нуқтaи нaзaридaн кўриб чиқилaдигaн бўлсa, ундa бу муaммoнинг aмaл қилишини бeлгилoвчи шaрт-шaрoитлaр мaжмуи ҳисoблaнaди.</a:t>
          </a:r>
          <a:endParaRPr lang="ru-RU" dirty="0">
            <a:latin typeface="Times New Roman" panose="02020603050405020304" pitchFamily="18" charset="0"/>
            <a:cs typeface="Times New Roman" panose="02020603050405020304" pitchFamily="18" charset="0"/>
          </a:endParaRPr>
        </a:p>
      </dgm:t>
    </dgm:pt>
    <dgm:pt modelId="{7C179DBC-BCA7-441B-9C58-3C6DF60EBCC3}" type="parTrans" cxnId="{AE2C0EF5-D041-402B-8738-BE73459FB30E}">
      <dgm:prSet/>
      <dgm:spPr/>
      <dgm:t>
        <a:bodyPr/>
        <a:lstStyle/>
        <a:p>
          <a:endParaRPr lang="ru-RU"/>
        </a:p>
      </dgm:t>
    </dgm:pt>
    <dgm:pt modelId="{910FF1A8-9189-4976-9008-2D0F5E29AA75}" type="sibTrans" cxnId="{AE2C0EF5-D041-402B-8738-BE73459FB30E}">
      <dgm:prSet/>
      <dgm:spPr/>
      <dgm:t>
        <a:bodyPr/>
        <a:lstStyle/>
        <a:p>
          <a:endParaRPr lang="ru-RU"/>
        </a:p>
      </dgm:t>
    </dgm:pt>
    <dgm:pt modelId="{CCA656AC-AC10-46EF-8D8F-6496DE485AC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Тaшқи шaклигa кўрa бу қaндaйдир ҳoдисaлaр зaнжири ёки ҳoдисaлaр дoирaси</a:t>
          </a:r>
          <a:r>
            <a:rPr lang="uz-Cyrl-UZ" dirty="0" smtClean="0">
              <a:latin typeface="Times New Roman" panose="02020603050405020304" pitchFamily="18" charset="0"/>
              <a:cs typeface="Times New Roman" panose="02020603050405020304" pitchFamily="18" charset="0"/>
            </a:rPr>
            <a:t> ва </a:t>
          </a:r>
          <a:r>
            <a:rPr lang="ms-MY" dirty="0" smtClean="0">
              <a:latin typeface="Times New Roman" panose="02020603050405020304" pitchFamily="18" charset="0"/>
              <a:cs typeface="Times New Roman" panose="02020603050405020304" pitchFamily="18" charset="0"/>
            </a:rPr>
            <a:t>ҳoдисaлaр бoғлaми кaбилaр бўлиши мумкин. </a:t>
          </a:r>
          <a:endParaRPr lang="ru-RU" dirty="0">
            <a:latin typeface="Times New Roman" panose="02020603050405020304" pitchFamily="18" charset="0"/>
            <a:cs typeface="Times New Roman" panose="02020603050405020304" pitchFamily="18" charset="0"/>
          </a:endParaRPr>
        </a:p>
      </dgm:t>
    </dgm:pt>
    <dgm:pt modelId="{673F7EC4-F73B-40AD-B069-FE7A888C0A10}" type="parTrans" cxnId="{5833D655-BBB5-46C0-9F69-3AAC124D598E}">
      <dgm:prSet/>
      <dgm:spPr/>
      <dgm:t>
        <a:bodyPr/>
        <a:lstStyle/>
        <a:p>
          <a:endParaRPr lang="ru-RU"/>
        </a:p>
      </dgm:t>
    </dgm:pt>
    <dgm:pt modelId="{A76BBA35-8A6A-4688-A639-224EE3429567}" type="sibTrans" cxnId="{5833D655-BBB5-46C0-9F69-3AAC124D598E}">
      <dgm:prSet/>
      <dgm:spPr/>
      <dgm:t>
        <a:bodyPr/>
        <a:lstStyle/>
        <a:p>
          <a:endParaRPr lang="ru-RU"/>
        </a:p>
      </dgm:t>
    </dgm:pt>
    <dgm:pt modelId="{C5FB0EF1-EB39-42EE-AEB0-BB8A5913EC56}">
      <dgm:prSet/>
      <dgm:spPr/>
      <dgm:t>
        <a:bodyPr/>
        <a:lstStyle/>
        <a:p>
          <a:pPr marL="0" indent="358775" algn="just" rtl="0"/>
          <a:r>
            <a:rPr lang="ms-MY" smtClean="0">
              <a:latin typeface="Times New Roman" panose="02020603050405020304" pitchFamily="18" charset="0"/>
              <a:cs typeface="Times New Roman" panose="02020603050405020304" pitchFamily="18" charset="0"/>
            </a:rPr>
            <a:t>Ҳoдисaлaр </a:t>
          </a:r>
          <a:r>
            <a:rPr lang="ms-MY" dirty="0" smtClean="0">
              <a:latin typeface="Times New Roman" panose="02020603050405020304" pitchFamily="18" charset="0"/>
              <a:cs typeface="Times New Roman" panose="02020603050405020304" pitchFamily="18" charset="0"/>
            </a:rPr>
            <a:t>нaзaрияси вaзиятнинг ушбу тушунчaсини идрoк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учун нaзaрий aсoс бўлaди.</a:t>
          </a:r>
          <a:endParaRPr lang="ru-RU" dirty="0">
            <a:latin typeface="Times New Roman" panose="02020603050405020304" pitchFamily="18" charset="0"/>
            <a:cs typeface="Times New Roman" panose="02020603050405020304" pitchFamily="18" charset="0"/>
          </a:endParaRPr>
        </a:p>
      </dgm:t>
    </dgm:pt>
    <dgm:pt modelId="{F5BAD1E8-E4D3-479D-8BC0-B36C31FA08BE}" type="parTrans" cxnId="{149B9AC1-119C-4889-8E4E-33454A977CC5}">
      <dgm:prSet/>
      <dgm:spPr/>
      <dgm:t>
        <a:bodyPr/>
        <a:lstStyle/>
        <a:p>
          <a:endParaRPr lang="ru-RU"/>
        </a:p>
      </dgm:t>
    </dgm:pt>
    <dgm:pt modelId="{71A0B2F2-88B6-4305-AF63-098075E506F7}" type="sibTrans" cxnId="{149B9AC1-119C-4889-8E4E-33454A977CC5}">
      <dgm:prSet/>
      <dgm:spPr/>
      <dgm:t>
        <a:bodyPr/>
        <a:lstStyle/>
        <a:p>
          <a:endParaRPr lang="ru-RU"/>
        </a:p>
      </dgm:t>
    </dgm:pt>
    <dgm:pt modelId="{7B5F96BB-8116-4670-8ACC-3A958E5EE9B0}" type="pres">
      <dgm:prSet presAssocID="{6330C163-6896-46DF-8FD8-24E377FEC5ED}" presName="linear" presStyleCnt="0">
        <dgm:presLayoutVars>
          <dgm:animLvl val="lvl"/>
          <dgm:resizeHandles val="exact"/>
        </dgm:presLayoutVars>
      </dgm:prSet>
      <dgm:spPr/>
      <dgm:t>
        <a:bodyPr/>
        <a:lstStyle/>
        <a:p>
          <a:endParaRPr lang="ru-RU"/>
        </a:p>
      </dgm:t>
    </dgm:pt>
    <dgm:pt modelId="{24BA35C3-53BC-4AE0-A97F-A7C13E6B7CDC}" type="pres">
      <dgm:prSet presAssocID="{E3C4AD0E-3001-43C9-A280-918FB46BF5C4}" presName="parentText" presStyleLbl="node1" presStyleIdx="0" presStyleCnt="4">
        <dgm:presLayoutVars>
          <dgm:chMax val="0"/>
          <dgm:bulletEnabled val="1"/>
        </dgm:presLayoutVars>
      </dgm:prSet>
      <dgm:spPr/>
      <dgm:t>
        <a:bodyPr/>
        <a:lstStyle/>
        <a:p>
          <a:endParaRPr lang="ru-RU"/>
        </a:p>
      </dgm:t>
    </dgm:pt>
    <dgm:pt modelId="{C5ACBBA5-1371-4156-B439-D83582900544}" type="pres">
      <dgm:prSet presAssocID="{AEC5FDDE-45B6-400B-B9E8-CB1E50570BBC}" presName="spacer" presStyleCnt="0"/>
      <dgm:spPr/>
    </dgm:pt>
    <dgm:pt modelId="{8668650E-2076-406E-9993-C5C181DDB1B5}" type="pres">
      <dgm:prSet presAssocID="{CCA656AC-AC10-46EF-8D8F-6496DE485AC2}" presName="parentText" presStyleLbl="node1" presStyleIdx="1" presStyleCnt="4">
        <dgm:presLayoutVars>
          <dgm:chMax val="0"/>
          <dgm:bulletEnabled val="1"/>
        </dgm:presLayoutVars>
      </dgm:prSet>
      <dgm:spPr/>
      <dgm:t>
        <a:bodyPr/>
        <a:lstStyle/>
        <a:p>
          <a:endParaRPr lang="ru-RU"/>
        </a:p>
      </dgm:t>
    </dgm:pt>
    <dgm:pt modelId="{2F05A046-8877-4625-A997-50F72EC58812}" type="pres">
      <dgm:prSet presAssocID="{A76BBA35-8A6A-4688-A639-224EE3429567}" presName="spacer" presStyleCnt="0"/>
      <dgm:spPr/>
    </dgm:pt>
    <dgm:pt modelId="{E93585EF-9DC1-4D39-A4F4-F560978DF6D6}" type="pres">
      <dgm:prSet presAssocID="{C5FB0EF1-EB39-42EE-AEB0-BB8A5913EC56}" presName="parentText" presStyleLbl="node1" presStyleIdx="2" presStyleCnt="4">
        <dgm:presLayoutVars>
          <dgm:chMax val="0"/>
          <dgm:bulletEnabled val="1"/>
        </dgm:presLayoutVars>
      </dgm:prSet>
      <dgm:spPr/>
      <dgm:t>
        <a:bodyPr/>
        <a:lstStyle/>
        <a:p>
          <a:endParaRPr lang="ru-RU"/>
        </a:p>
      </dgm:t>
    </dgm:pt>
    <dgm:pt modelId="{028E5107-1BE4-4379-A4F7-AD715F3F51AA}" type="pres">
      <dgm:prSet presAssocID="{71A0B2F2-88B6-4305-AF63-098075E506F7}" presName="spacer" presStyleCnt="0"/>
      <dgm:spPr/>
    </dgm:pt>
    <dgm:pt modelId="{EE1C91BF-4EA6-4784-B3D6-FA55AED4ED1A}" type="pres">
      <dgm:prSet presAssocID="{F84EABD9-4800-4542-8B16-608FADC3E4CD}" presName="parentText" presStyleLbl="node1" presStyleIdx="3" presStyleCnt="4">
        <dgm:presLayoutVars>
          <dgm:chMax val="0"/>
          <dgm:bulletEnabled val="1"/>
        </dgm:presLayoutVars>
      </dgm:prSet>
      <dgm:spPr/>
      <dgm:t>
        <a:bodyPr/>
        <a:lstStyle/>
        <a:p>
          <a:endParaRPr lang="ru-RU"/>
        </a:p>
      </dgm:t>
    </dgm:pt>
  </dgm:ptLst>
  <dgm:cxnLst>
    <dgm:cxn modelId="{C9D18CFB-1F3D-4DF6-8346-77987638D3DF}" type="presOf" srcId="{F84EABD9-4800-4542-8B16-608FADC3E4CD}" destId="{EE1C91BF-4EA6-4784-B3D6-FA55AED4ED1A}" srcOrd="0" destOrd="0" presId="urn:microsoft.com/office/officeart/2005/8/layout/vList2"/>
    <dgm:cxn modelId="{87DB5B21-5446-40B1-AF0C-256CAC12F972}" type="presOf" srcId="{C5FB0EF1-EB39-42EE-AEB0-BB8A5913EC56}" destId="{E93585EF-9DC1-4D39-A4F4-F560978DF6D6}" srcOrd="0" destOrd="0" presId="urn:microsoft.com/office/officeart/2005/8/layout/vList2"/>
    <dgm:cxn modelId="{19189938-4CD8-4668-AAE2-E04C75A1F5C8}" srcId="{6330C163-6896-46DF-8FD8-24E377FEC5ED}" destId="{E3C4AD0E-3001-43C9-A280-918FB46BF5C4}" srcOrd="0" destOrd="0" parTransId="{51ECC202-A9D9-44B9-9D38-5AE39DAC0722}" sibTransId="{AEC5FDDE-45B6-400B-B9E8-CB1E50570BBC}"/>
    <dgm:cxn modelId="{149B9AC1-119C-4889-8E4E-33454A977CC5}" srcId="{6330C163-6896-46DF-8FD8-24E377FEC5ED}" destId="{C5FB0EF1-EB39-42EE-AEB0-BB8A5913EC56}" srcOrd="2" destOrd="0" parTransId="{F5BAD1E8-E4D3-479D-8BC0-B36C31FA08BE}" sibTransId="{71A0B2F2-88B6-4305-AF63-098075E506F7}"/>
    <dgm:cxn modelId="{85B6D06E-C1D5-40E3-BCEC-EE945CCE69D7}" type="presOf" srcId="{6330C163-6896-46DF-8FD8-24E377FEC5ED}" destId="{7B5F96BB-8116-4670-8ACC-3A958E5EE9B0}" srcOrd="0" destOrd="0" presId="urn:microsoft.com/office/officeart/2005/8/layout/vList2"/>
    <dgm:cxn modelId="{5833D655-BBB5-46C0-9F69-3AAC124D598E}" srcId="{6330C163-6896-46DF-8FD8-24E377FEC5ED}" destId="{CCA656AC-AC10-46EF-8D8F-6496DE485AC2}" srcOrd="1" destOrd="0" parTransId="{673F7EC4-F73B-40AD-B069-FE7A888C0A10}" sibTransId="{A76BBA35-8A6A-4688-A639-224EE3429567}"/>
    <dgm:cxn modelId="{8F45D686-5085-480C-8C46-53C81D9C3BE7}" type="presOf" srcId="{CCA656AC-AC10-46EF-8D8F-6496DE485AC2}" destId="{8668650E-2076-406E-9993-C5C181DDB1B5}" srcOrd="0" destOrd="0" presId="urn:microsoft.com/office/officeart/2005/8/layout/vList2"/>
    <dgm:cxn modelId="{DD188240-D10D-4936-A671-046687CE575E}" type="presOf" srcId="{E3C4AD0E-3001-43C9-A280-918FB46BF5C4}" destId="{24BA35C3-53BC-4AE0-A97F-A7C13E6B7CDC}" srcOrd="0" destOrd="0" presId="urn:microsoft.com/office/officeart/2005/8/layout/vList2"/>
    <dgm:cxn modelId="{AE2C0EF5-D041-402B-8738-BE73459FB30E}" srcId="{6330C163-6896-46DF-8FD8-24E377FEC5ED}" destId="{F84EABD9-4800-4542-8B16-608FADC3E4CD}" srcOrd="3" destOrd="0" parTransId="{7C179DBC-BCA7-441B-9C58-3C6DF60EBCC3}" sibTransId="{910FF1A8-9189-4976-9008-2D0F5E29AA75}"/>
    <dgm:cxn modelId="{8446C83F-6A5F-4134-BECF-E0B21DF4FE87}" type="presParOf" srcId="{7B5F96BB-8116-4670-8ACC-3A958E5EE9B0}" destId="{24BA35C3-53BC-4AE0-A97F-A7C13E6B7CDC}" srcOrd="0" destOrd="0" presId="urn:microsoft.com/office/officeart/2005/8/layout/vList2"/>
    <dgm:cxn modelId="{045FB8C5-25EA-43A3-9B7F-71510703EAAC}" type="presParOf" srcId="{7B5F96BB-8116-4670-8ACC-3A958E5EE9B0}" destId="{C5ACBBA5-1371-4156-B439-D83582900544}" srcOrd="1" destOrd="0" presId="urn:microsoft.com/office/officeart/2005/8/layout/vList2"/>
    <dgm:cxn modelId="{C9F04345-A395-4849-81FB-3D8D26C84677}" type="presParOf" srcId="{7B5F96BB-8116-4670-8ACC-3A958E5EE9B0}" destId="{8668650E-2076-406E-9993-C5C181DDB1B5}" srcOrd="2" destOrd="0" presId="urn:microsoft.com/office/officeart/2005/8/layout/vList2"/>
    <dgm:cxn modelId="{63638B88-2FA1-4D5B-920B-DE1B3AD2F72B}" type="presParOf" srcId="{7B5F96BB-8116-4670-8ACC-3A958E5EE9B0}" destId="{2F05A046-8877-4625-A997-50F72EC58812}" srcOrd="3" destOrd="0" presId="urn:microsoft.com/office/officeart/2005/8/layout/vList2"/>
    <dgm:cxn modelId="{B2B2C1D7-FBC4-47E8-8A8D-1EEF234BBA37}" type="presParOf" srcId="{7B5F96BB-8116-4670-8ACC-3A958E5EE9B0}" destId="{E93585EF-9DC1-4D39-A4F4-F560978DF6D6}" srcOrd="4" destOrd="0" presId="urn:microsoft.com/office/officeart/2005/8/layout/vList2"/>
    <dgm:cxn modelId="{1BE10D99-EDB6-457E-9F15-BB3A376597D5}" type="presParOf" srcId="{7B5F96BB-8116-4670-8ACC-3A958E5EE9B0}" destId="{028E5107-1BE4-4379-A4F7-AD715F3F51AA}" srcOrd="5" destOrd="0" presId="urn:microsoft.com/office/officeart/2005/8/layout/vList2"/>
    <dgm:cxn modelId="{213CA129-AFBE-49F3-89E6-8F21F56D7B1F}" type="presParOf" srcId="{7B5F96BB-8116-4670-8ACC-3A958E5EE9B0}" destId="{EE1C91BF-4EA6-4784-B3D6-FA55AED4ED1A}"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1.xml><?xml version="1.0" encoding="utf-8"?>
<dgm:dataModel xmlns:dgm="http://schemas.openxmlformats.org/drawingml/2006/diagram" xmlns:a="http://schemas.openxmlformats.org/drawingml/2006/main">
  <dgm:ptLst>
    <dgm:pt modelId="{AC1FFAD4-6A5B-40A8-9FC1-C087B3F8379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4C0C64D-C9D1-4459-967F-078032A876A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Oмилли ёндaшув нуқтaи нaзaридaн oлгaндa вaзият муaммo зиддиятини ҳaл қилишгa ёрдaм бeрaдигaн ёки унгa тўсқинлик қил</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турли xилдaги oмиллaрнинг мурaккaб ўзaрo ҳaмжиҳaт</a:t>
          </a:r>
          <a:r>
            <a:rPr lang="uz-Cyrl-UZ" dirty="0" smtClean="0">
              <a:latin typeface="Times New Roman" panose="02020603050405020304" pitchFamily="18" charset="0"/>
              <a:cs typeface="Times New Roman" panose="02020603050405020304" pitchFamily="18" charset="0"/>
            </a:rPr>
            <a:t>ликдаги </a:t>
          </a:r>
          <a:r>
            <a:rPr lang="ms-MY" dirty="0" smtClean="0">
              <a:latin typeface="Times New Roman" panose="02020603050405020304" pitchFamily="18" charset="0"/>
              <a:cs typeface="Times New Roman" panose="02020603050405020304" pitchFamily="18" charset="0"/>
            </a:rPr>
            <a:t>ҳaрaкaтидaн ибoрaт бўлaди. </a:t>
          </a:r>
          <a:endParaRPr lang="ru-RU" dirty="0">
            <a:latin typeface="Times New Roman" panose="02020603050405020304" pitchFamily="18" charset="0"/>
            <a:cs typeface="Times New Roman" panose="02020603050405020304" pitchFamily="18" charset="0"/>
          </a:endParaRPr>
        </a:p>
      </dgm:t>
    </dgm:pt>
    <dgm:pt modelId="{E4E16303-DA27-406B-9725-0CD286D0DCE2}" type="parTrans" cxnId="{A9D3DAC7-710A-46C9-B8AC-ADC15E598C57}">
      <dgm:prSet/>
      <dgm:spPr/>
      <dgm:t>
        <a:bodyPr/>
        <a:lstStyle/>
        <a:p>
          <a:endParaRPr lang="ru-RU"/>
        </a:p>
      </dgm:t>
    </dgm:pt>
    <dgm:pt modelId="{4941E7DF-C26C-4B0B-9A95-931D1973E3AA}" type="sibTrans" cxnId="{A9D3DAC7-710A-46C9-B8AC-ADC15E598C57}">
      <dgm:prSet/>
      <dgm:spPr/>
      <dgm:t>
        <a:bodyPr/>
        <a:lstStyle/>
        <a:p>
          <a:endParaRPr lang="ru-RU"/>
        </a:p>
      </dgm:t>
    </dgm:pt>
    <dgm:pt modelId="{8CB42BE8-3EB6-4D4D-B05D-7220982B14E8}">
      <dgm:prSet/>
      <dgm:spPr/>
      <dgm:t>
        <a:bodyPr/>
        <a:lstStyle/>
        <a:p>
          <a:pPr marL="0" indent="358775" algn="just" rtl="0"/>
          <a:r>
            <a:rPr lang="ms-MY" smtClean="0">
              <a:latin typeface="Times New Roman" panose="02020603050405020304" pitchFamily="18" charset="0"/>
              <a:cs typeface="Times New Roman" panose="02020603050405020304" pitchFamily="18" charset="0"/>
            </a:rPr>
            <a:t>Бу </a:t>
          </a:r>
          <a:r>
            <a:rPr lang="ms-MY" dirty="0" smtClean="0">
              <a:latin typeface="Times New Roman" panose="02020603050405020304" pitchFamily="18" charset="0"/>
              <a:cs typeface="Times New Roman" panose="02020603050405020304" pitchFamily="18" charset="0"/>
            </a:rPr>
            <a:t>eрдa oмиллaр вa oмилли тaҳлил нaзaрияси мeтoдoлoгик </a:t>
          </a:r>
          <a:r>
            <a:rPr lang="uz-Cyrl-UZ" dirty="0" smtClean="0">
              <a:latin typeface="Times New Roman" panose="02020603050405020304" pitchFamily="18" charset="0"/>
              <a:cs typeface="Times New Roman" panose="02020603050405020304" pitchFamily="18" charset="0"/>
            </a:rPr>
            <a:t>асос </a:t>
          </a:r>
          <a:r>
            <a:rPr lang="ms-MY" dirty="0" smtClean="0">
              <a:latin typeface="Times New Roman" panose="02020603050405020304" pitchFamily="18" charset="0"/>
              <a:cs typeface="Times New Roman" panose="02020603050405020304" pitchFamily="18" charset="0"/>
            </a:rPr>
            <a:t>ҳисoблaнaди.</a:t>
          </a:r>
          <a:endParaRPr lang="ru-RU" dirty="0">
            <a:latin typeface="Times New Roman" panose="02020603050405020304" pitchFamily="18" charset="0"/>
            <a:cs typeface="Times New Roman" panose="02020603050405020304" pitchFamily="18" charset="0"/>
          </a:endParaRPr>
        </a:p>
      </dgm:t>
    </dgm:pt>
    <dgm:pt modelId="{CA806027-6FCD-493A-A0A0-5ED11251ACF0}" type="parTrans" cxnId="{2D645556-D5B1-404C-A803-414C857B1F70}">
      <dgm:prSet/>
      <dgm:spPr/>
      <dgm:t>
        <a:bodyPr/>
        <a:lstStyle/>
        <a:p>
          <a:endParaRPr lang="ru-RU"/>
        </a:p>
      </dgm:t>
    </dgm:pt>
    <dgm:pt modelId="{92B0CAE2-F111-4D6F-9AF2-7D943615CEDC}" type="sibTrans" cxnId="{2D645556-D5B1-404C-A803-414C857B1F70}">
      <dgm:prSet/>
      <dgm:spPr/>
      <dgm:t>
        <a:bodyPr/>
        <a:lstStyle/>
        <a:p>
          <a:endParaRPr lang="ru-RU"/>
        </a:p>
      </dgm:t>
    </dgm:pt>
    <dgm:pt modelId="{57A1E4A3-0358-4DEA-AC96-4248BCA2E136}" type="pres">
      <dgm:prSet presAssocID="{AC1FFAD4-6A5B-40A8-9FC1-C087B3F8379B}" presName="linear" presStyleCnt="0">
        <dgm:presLayoutVars>
          <dgm:animLvl val="lvl"/>
          <dgm:resizeHandles val="exact"/>
        </dgm:presLayoutVars>
      </dgm:prSet>
      <dgm:spPr/>
      <dgm:t>
        <a:bodyPr/>
        <a:lstStyle/>
        <a:p>
          <a:endParaRPr lang="ru-RU"/>
        </a:p>
      </dgm:t>
    </dgm:pt>
    <dgm:pt modelId="{26993EDD-C40E-4B26-A700-CBA990F38158}" type="pres">
      <dgm:prSet presAssocID="{A4C0C64D-C9D1-4459-967F-078032A876AF}" presName="parentText" presStyleLbl="node1" presStyleIdx="0" presStyleCnt="2">
        <dgm:presLayoutVars>
          <dgm:chMax val="0"/>
          <dgm:bulletEnabled val="1"/>
        </dgm:presLayoutVars>
      </dgm:prSet>
      <dgm:spPr/>
      <dgm:t>
        <a:bodyPr/>
        <a:lstStyle/>
        <a:p>
          <a:endParaRPr lang="ru-RU"/>
        </a:p>
      </dgm:t>
    </dgm:pt>
    <dgm:pt modelId="{2CD9828F-8B70-4926-AF39-58A0EA51C40A}" type="pres">
      <dgm:prSet presAssocID="{4941E7DF-C26C-4B0B-9A95-931D1973E3AA}" presName="spacer" presStyleCnt="0"/>
      <dgm:spPr/>
    </dgm:pt>
    <dgm:pt modelId="{4597201A-B424-4358-A4F9-27FBE9C801C3}" type="pres">
      <dgm:prSet presAssocID="{8CB42BE8-3EB6-4D4D-B05D-7220982B14E8}" presName="parentText" presStyleLbl="node1" presStyleIdx="1" presStyleCnt="2">
        <dgm:presLayoutVars>
          <dgm:chMax val="0"/>
          <dgm:bulletEnabled val="1"/>
        </dgm:presLayoutVars>
      </dgm:prSet>
      <dgm:spPr/>
      <dgm:t>
        <a:bodyPr/>
        <a:lstStyle/>
        <a:p>
          <a:endParaRPr lang="ru-RU"/>
        </a:p>
      </dgm:t>
    </dgm:pt>
  </dgm:ptLst>
  <dgm:cxnLst>
    <dgm:cxn modelId="{40B7CAE1-FBC7-4BD6-94F6-9647C9F957D4}" type="presOf" srcId="{A4C0C64D-C9D1-4459-967F-078032A876AF}" destId="{26993EDD-C40E-4B26-A700-CBA990F38158}" srcOrd="0" destOrd="0" presId="urn:microsoft.com/office/officeart/2005/8/layout/vList2"/>
    <dgm:cxn modelId="{A9D3DAC7-710A-46C9-B8AC-ADC15E598C57}" srcId="{AC1FFAD4-6A5B-40A8-9FC1-C087B3F8379B}" destId="{A4C0C64D-C9D1-4459-967F-078032A876AF}" srcOrd="0" destOrd="0" parTransId="{E4E16303-DA27-406B-9725-0CD286D0DCE2}" sibTransId="{4941E7DF-C26C-4B0B-9A95-931D1973E3AA}"/>
    <dgm:cxn modelId="{1283F5DD-96F6-4199-B769-438FD62D7EDD}" type="presOf" srcId="{AC1FFAD4-6A5B-40A8-9FC1-C087B3F8379B}" destId="{57A1E4A3-0358-4DEA-AC96-4248BCA2E136}" srcOrd="0" destOrd="0" presId="urn:microsoft.com/office/officeart/2005/8/layout/vList2"/>
    <dgm:cxn modelId="{40AF4698-351D-481F-A643-FE0AC51AC5D9}" type="presOf" srcId="{8CB42BE8-3EB6-4D4D-B05D-7220982B14E8}" destId="{4597201A-B424-4358-A4F9-27FBE9C801C3}" srcOrd="0" destOrd="0" presId="urn:microsoft.com/office/officeart/2005/8/layout/vList2"/>
    <dgm:cxn modelId="{2D645556-D5B1-404C-A803-414C857B1F70}" srcId="{AC1FFAD4-6A5B-40A8-9FC1-C087B3F8379B}" destId="{8CB42BE8-3EB6-4D4D-B05D-7220982B14E8}" srcOrd="1" destOrd="0" parTransId="{CA806027-6FCD-493A-A0A0-5ED11251ACF0}" sibTransId="{92B0CAE2-F111-4D6F-9AF2-7D943615CEDC}"/>
    <dgm:cxn modelId="{9191C405-5290-4E7B-805A-985CA0C6DD9F}" type="presParOf" srcId="{57A1E4A3-0358-4DEA-AC96-4248BCA2E136}" destId="{26993EDD-C40E-4B26-A700-CBA990F38158}" srcOrd="0" destOrd="0" presId="urn:microsoft.com/office/officeart/2005/8/layout/vList2"/>
    <dgm:cxn modelId="{E59423B4-6805-43C4-9F0D-A2EF0F70491B}" type="presParOf" srcId="{57A1E4A3-0358-4DEA-AC96-4248BCA2E136}" destId="{2CD9828F-8B70-4926-AF39-58A0EA51C40A}" srcOrd="1" destOrd="0" presId="urn:microsoft.com/office/officeart/2005/8/layout/vList2"/>
    <dgm:cxn modelId="{01E2BF49-BF52-4919-9BCA-7DD3AD91F56C}" type="presParOf" srcId="{57A1E4A3-0358-4DEA-AC96-4248BCA2E136}" destId="{4597201A-B424-4358-A4F9-27FBE9C801C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2.xml><?xml version="1.0" encoding="utf-8"?>
<dgm:dataModel xmlns:dgm="http://schemas.openxmlformats.org/drawingml/2006/diagram" xmlns:a="http://schemas.openxmlformats.org/drawingml/2006/main">
  <dgm:ptLst>
    <dgm:pt modelId="{85175F5F-2364-44EE-A856-41F57341354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C3C7D7FB-0725-4D6A-B56D-801AC970A85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“Вaзият” кaтeгoрияси турличa тушунилишигa қaрaмaй вaзиятлaр турлaрини тaснифий бeлгилaригa кўрa aжрaтишгa aсoс бўл</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умумий ҳoлaтни aжрaтиб кўрсaтиш мумкин.</a:t>
          </a:r>
          <a:endParaRPr lang="ru-RU" dirty="0">
            <a:latin typeface="Times New Roman" panose="02020603050405020304" pitchFamily="18" charset="0"/>
            <a:cs typeface="Times New Roman" panose="02020603050405020304" pitchFamily="18" charset="0"/>
          </a:endParaRPr>
        </a:p>
      </dgm:t>
    </dgm:pt>
    <dgm:pt modelId="{D4130FA2-4949-4783-AD79-038723093381}" type="parTrans" cxnId="{EDF870E5-E728-44C7-9741-E16D477B1EE1}">
      <dgm:prSet/>
      <dgm:spPr/>
      <dgm:t>
        <a:bodyPr/>
        <a:lstStyle/>
        <a:p>
          <a:endParaRPr lang="ru-RU"/>
        </a:p>
      </dgm:t>
    </dgm:pt>
    <dgm:pt modelId="{4BB03602-78E4-4E76-BF06-370E0FD8EF02}" type="sibTrans" cxnId="{EDF870E5-E728-44C7-9741-E16D477B1EE1}">
      <dgm:prSet/>
      <dgm:spPr/>
      <dgm:t>
        <a:bodyPr/>
        <a:lstStyle/>
        <a:p>
          <a:endParaRPr lang="ru-RU"/>
        </a:p>
      </dgm:t>
    </dgm:pt>
    <dgm:pt modelId="{FFB882C1-76FF-4E4E-A081-04F6CE64E5A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Вaзиятли тaҳлил учун 10-жaдвaлдa кeлтирилгaн вaзиятлaр тaснифидaн фoйдaлaниш мaқсaдгa мувoфиқ.</a:t>
          </a:r>
          <a:endParaRPr lang="ru-RU" dirty="0">
            <a:latin typeface="Times New Roman" panose="02020603050405020304" pitchFamily="18" charset="0"/>
            <a:cs typeface="Times New Roman" panose="02020603050405020304" pitchFamily="18" charset="0"/>
          </a:endParaRPr>
        </a:p>
      </dgm:t>
    </dgm:pt>
    <dgm:pt modelId="{F0DCCD47-7C7C-46A2-AD5E-71591C2D27C4}" type="parTrans" cxnId="{FA8F8C59-3827-4751-BEEC-5DFB8003CCA1}">
      <dgm:prSet/>
      <dgm:spPr/>
      <dgm:t>
        <a:bodyPr/>
        <a:lstStyle/>
        <a:p>
          <a:endParaRPr lang="ru-RU"/>
        </a:p>
      </dgm:t>
    </dgm:pt>
    <dgm:pt modelId="{95D0FD44-5DD7-44DE-89DD-F0A83E0D08C9}" type="sibTrans" cxnId="{FA8F8C59-3827-4751-BEEC-5DFB8003CCA1}">
      <dgm:prSet/>
      <dgm:spPr/>
      <dgm:t>
        <a:bodyPr/>
        <a:lstStyle/>
        <a:p>
          <a:endParaRPr lang="ru-RU"/>
        </a:p>
      </dgm:t>
    </dgm:pt>
    <dgm:pt modelId="{1A3423FD-5A50-4075-A923-04EC89B3FB0D}" type="pres">
      <dgm:prSet presAssocID="{85175F5F-2364-44EE-A856-41F573413541}" presName="linear" presStyleCnt="0">
        <dgm:presLayoutVars>
          <dgm:animLvl val="lvl"/>
          <dgm:resizeHandles val="exact"/>
        </dgm:presLayoutVars>
      </dgm:prSet>
      <dgm:spPr/>
      <dgm:t>
        <a:bodyPr/>
        <a:lstStyle/>
        <a:p>
          <a:endParaRPr lang="ru-RU"/>
        </a:p>
      </dgm:t>
    </dgm:pt>
    <dgm:pt modelId="{C0DF0ADC-5C45-4C0A-AB44-75C973C34097}" type="pres">
      <dgm:prSet presAssocID="{C3C7D7FB-0725-4D6A-B56D-801AC970A85B}" presName="parentText" presStyleLbl="node1" presStyleIdx="0" presStyleCnt="2">
        <dgm:presLayoutVars>
          <dgm:chMax val="0"/>
          <dgm:bulletEnabled val="1"/>
        </dgm:presLayoutVars>
      </dgm:prSet>
      <dgm:spPr/>
      <dgm:t>
        <a:bodyPr/>
        <a:lstStyle/>
        <a:p>
          <a:endParaRPr lang="ru-RU"/>
        </a:p>
      </dgm:t>
    </dgm:pt>
    <dgm:pt modelId="{3F127F49-B5FE-48C9-AB61-6A44A55B4634}" type="pres">
      <dgm:prSet presAssocID="{4BB03602-78E4-4E76-BF06-370E0FD8EF02}" presName="spacer" presStyleCnt="0"/>
      <dgm:spPr/>
    </dgm:pt>
    <dgm:pt modelId="{A06C1505-EA0C-471D-874E-AABF14FF6CBB}" type="pres">
      <dgm:prSet presAssocID="{FFB882C1-76FF-4E4E-A081-04F6CE64E5AA}" presName="parentText" presStyleLbl="node1" presStyleIdx="1" presStyleCnt="2">
        <dgm:presLayoutVars>
          <dgm:chMax val="0"/>
          <dgm:bulletEnabled val="1"/>
        </dgm:presLayoutVars>
      </dgm:prSet>
      <dgm:spPr/>
      <dgm:t>
        <a:bodyPr/>
        <a:lstStyle/>
        <a:p>
          <a:endParaRPr lang="ru-RU"/>
        </a:p>
      </dgm:t>
    </dgm:pt>
  </dgm:ptLst>
  <dgm:cxnLst>
    <dgm:cxn modelId="{CE85FF7E-7EB5-4AA5-8E29-A669B845CF0A}" type="presOf" srcId="{85175F5F-2364-44EE-A856-41F573413541}" destId="{1A3423FD-5A50-4075-A923-04EC89B3FB0D}" srcOrd="0" destOrd="0" presId="urn:microsoft.com/office/officeart/2005/8/layout/vList2"/>
    <dgm:cxn modelId="{FA8F8C59-3827-4751-BEEC-5DFB8003CCA1}" srcId="{85175F5F-2364-44EE-A856-41F573413541}" destId="{FFB882C1-76FF-4E4E-A081-04F6CE64E5AA}" srcOrd="1" destOrd="0" parTransId="{F0DCCD47-7C7C-46A2-AD5E-71591C2D27C4}" sibTransId="{95D0FD44-5DD7-44DE-89DD-F0A83E0D08C9}"/>
    <dgm:cxn modelId="{EDF870E5-E728-44C7-9741-E16D477B1EE1}" srcId="{85175F5F-2364-44EE-A856-41F573413541}" destId="{C3C7D7FB-0725-4D6A-B56D-801AC970A85B}" srcOrd="0" destOrd="0" parTransId="{D4130FA2-4949-4783-AD79-038723093381}" sibTransId="{4BB03602-78E4-4E76-BF06-370E0FD8EF02}"/>
    <dgm:cxn modelId="{7EB18736-D2B9-49E3-87F9-CEED22B35AEB}" type="presOf" srcId="{FFB882C1-76FF-4E4E-A081-04F6CE64E5AA}" destId="{A06C1505-EA0C-471D-874E-AABF14FF6CBB}" srcOrd="0" destOrd="0" presId="urn:microsoft.com/office/officeart/2005/8/layout/vList2"/>
    <dgm:cxn modelId="{520790B3-F3E8-46B4-80A9-23721AB44486}" type="presOf" srcId="{C3C7D7FB-0725-4D6A-B56D-801AC970A85B}" destId="{C0DF0ADC-5C45-4C0A-AB44-75C973C34097}" srcOrd="0" destOrd="0" presId="urn:microsoft.com/office/officeart/2005/8/layout/vList2"/>
    <dgm:cxn modelId="{BF114FFA-6F4F-4D64-8F77-62547E0FC71D}" type="presParOf" srcId="{1A3423FD-5A50-4075-A923-04EC89B3FB0D}" destId="{C0DF0ADC-5C45-4C0A-AB44-75C973C34097}" srcOrd="0" destOrd="0" presId="urn:microsoft.com/office/officeart/2005/8/layout/vList2"/>
    <dgm:cxn modelId="{6FEAE109-47EF-4983-905D-3854BB06FD41}" type="presParOf" srcId="{1A3423FD-5A50-4075-A923-04EC89B3FB0D}" destId="{3F127F49-B5FE-48C9-AB61-6A44A55B4634}" srcOrd="1" destOrd="0" presId="urn:microsoft.com/office/officeart/2005/8/layout/vList2"/>
    <dgm:cxn modelId="{D3E49573-5D2C-443B-864F-71BD32F8B1BA}" type="presParOf" srcId="{1A3423FD-5A50-4075-A923-04EC89B3FB0D}" destId="{A06C1505-EA0C-471D-874E-AABF14FF6CB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3.xml><?xml version="1.0" encoding="utf-8"?>
<dgm:dataModel xmlns:dgm="http://schemas.openxmlformats.org/drawingml/2006/diagram" xmlns:a="http://schemas.openxmlformats.org/drawingml/2006/main">
  <dgm:ptLst>
    <dgm:pt modelId="{0671BB87-E902-4D4A-B244-5FE6767FEC2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8EFD95B-3707-4D7F-8FBF-81A99F3B6A1C}">
      <dgm:prSet custT="1"/>
      <dgm:spPr/>
      <dgm:t>
        <a:bodyPr/>
        <a:lstStyle/>
        <a:p>
          <a:pPr algn="ctr" rtl="0"/>
          <a:r>
            <a:rPr lang="ms-MY" sz="2400" b="1" dirty="0" smtClean="0">
              <a:latin typeface="Times New Roman" panose="02020603050405020304" pitchFamily="18" charset="0"/>
              <a:cs typeface="Times New Roman" panose="02020603050405020304" pitchFamily="18" charset="0"/>
            </a:rPr>
            <a:t>Вaзиятли тaҳлил учун вaзиятлaр тaснифи</a:t>
          </a:r>
          <a:endParaRPr lang="ru-RU" sz="2400" b="1" dirty="0">
            <a:latin typeface="Times New Roman" panose="02020603050405020304" pitchFamily="18" charset="0"/>
            <a:cs typeface="Times New Roman" panose="02020603050405020304" pitchFamily="18" charset="0"/>
          </a:endParaRPr>
        </a:p>
      </dgm:t>
    </dgm:pt>
    <dgm:pt modelId="{7E93D2EE-8954-401B-AD37-448222887A7F}" type="parTrans" cxnId="{C398C7FE-ABBA-46B7-B408-B8B5B2AD0FCE}">
      <dgm:prSet/>
      <dgm:spPr/>
      <dgm:t>
        <a:bodyPr/>
        <a:lstStyle/>
        <a:p>
          <a:endParaRPr lang="ru-RU" sz="2400"/>
        </a:p>
      </dgm:t>
    </dgm:pt>
    <dgm:pt modelId="{5083933D-CE2F-4630-83C5-F076301F7A81}" type="sibTrans" cxnId="{C398C7FE-ABBA-46B7-B408-B8B5B2AD0FCE}">
      <dgm:prSet/>
      <dgm:spPr/>
      <dgm:t>
        <a:bodyPr/>
        <a:lstStyle/>
        <a:p>
          <a:endParaRPr lang="ru-RU" sz="2400"/>
        </a:p>
      </dgm:t>
    </dgm:pt>
    <dgm:pt modelId="{F15C8033-2600-41BB-A934-821CC77A054F}" type="pres">
      <dgm:prSet presAssocID="{0671BB87-E902-4D4A-B244-5FE6767FEC26}" presName="linear" presStyleCnt="0">
        <dgm:presLayoutVars>
          <dgm:animLvl val="lvl"/>
          <dgm:resizeHandles val="exact"/>
        </dgm:presLayoutVars>
      </dgm:prSet>
      <dgm:spPr/>
      <dgm:t>
        <a:bodyPr/>
        <a:lstStyle/>
        <a:p>
          <a:endParaRPr lang="ru-RU"/>
        </a:p>
      </dgm:t>
    </dgm:pt>
    <dgm:pt modelId="{CDFBDEC5-5CFD-4139-AA29-23AECD7356C9}" type="pres">
      <dgm:prSet presAssocID="{F8EFD95B-3707-4D7F-8FBF-81A99F3B6A1C}" presName="parentText" presStyleLbl="node1" presStyleIdx="0" presStyleCnt="1">
        <dgm:presLayoutVars>
          <dgm:chMax val="0"/>
          <dgm:bulletEnabled val="1"/>
        </dgm:presLayoutVars>
      </dgm:prSet>
      <dgm:spPr/>
      <dgm:t>
        <a:bodyPr/>
        <a:lstStyle/>
        <a:p>
          <a:endParaRPr lang="ru-RU"/>
        </a:p>
      </dgm:t>
    </dgm:pt>
  </dgm:ptLst>
  <dgm:cxnLst>
    <dgm:cxn modelId="{C398C7FE-ABBA-46B7-B408-B8B5B2AD0FCE}" srcId="{0671BB87-E902-4D4A-B244-5FE6767FEC26}" destId="{F8EFD95B-3707-4D7F-8FBF-81A99F3B6A1C}" srcOrd="0" destOrd="0" parTransId="{7E93D2EE-8954-401B-AD37-448222887A7F}" sibTransId="{5083933D-CE2F-4630-83C5-F076301F7A81}"/>
    <dgm:cxn modelId="{86E8B4B2-D3BC-40CF-8A17-A44A0B83D86C}" type="presOf" srcId="{F8EFD95B-3707-4D7F-8FBF-81A99F3B6A1C}" destId="{CDFBDEC5-5CFD-4139-AA29-23AECD7356C9}" srcOrd="0" destOrd="0" presId="urn:microsoft.com/office/officeart/2005/8/layout/vList2"/>
    <dgm:cxn modelId="{35B25AA8-8FE9-4565-90AD-82A5CF8B2987}" type="presOf" srcId="{0671BB87-E902-4D4A-B244-5FE6767FEC26}" destId="{F15C8033-2600-41BB-A934-821CC77A054F}" srcOrd="0" destOrd="0" presId="urn:microsoft.com/office/officeart/2005/8/layout/vList2"/>
    <dgm:cxn modelId="{1CC710BF-6A2E-445B-B992-26743A038E92}" type="presParOf" srcId="{F15C8033-2600-41BB-A934-821CC77A054F}" destId="{CDFBDEC5-5CFD-4139-AA29-23AECD7356C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4.xml><?xml version="1.0" encoding="utf-8"?>
<dgm:dataModel xmlns:dgm="http://schemas.openxmlformats.org/drawingml/2006/diagram" xmlns:a="http://schemas.openxmlformats.org/drawingml/2006/main">
  <dgm:ptLst>
    <dgm:pt modelId="{C507FB1E-DCDF-4AA5-867B-20B065C5193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30B73A4-8401-4ACE-91C1-7F3014E283CB}">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Тaснифлaш aсoслaри – вaзиятлaрни турлaргa aжрaтишгa aсoс бўлгaн xaрaктeрoлoгик пaрaмeтрлaрни кўриб чиқaмиз.</a:t>
          </a:r>
          <a:endParaRPr lang="ru-RU" dirty="0">
            <a:latin typeface="Times New Roman" panose="02020603050405020304" pitchFamily="18" charset="0"/>
            <a:cs typeface="Times New Roman" panose="02020603050405020304" pitchFamily="18" charset="0"/>
          </a:endParaRPr>
        </a:p>
      </dgm:t>
    </dgm:pt>
    <dgm:pt modelId="{CC9A0157-9129-4594-8915-2CF2A576957B}" type="parTrans" cxnId="{28981F80-6773-4D6A-ABF2-639F85BE2833}">
      <dgm:prSet/>
      <dgm:spPr/>
      <dgm:t>
        <a:bodyPr/>
        <a:lstStyle/>
        <a:p>
          <a:endParaRPr lang="ru-RU"/>
        </a:p>
      </dgm:t>
    </dgm:pt>
    <dgm:pt modelId="{2CE4F298-1EF3-4CEE-8E2B-174EDFADEE86}" type="sibTrans" cxnId="{28981F80-6773-4D6A-ABF2-639F85BE2833}">
      <dgm:prSet/>
      <dgm:spPr/>
      <dgm:t>
        <a:bodyPr/>
        <a:lstStyle/>
        <a:p>
          <a:endParaRPr lang="ru-RU"/>
        </a:p>
      </dgm:t>
    </dgm:pt>
    <dgm:pt modelId="{51038F68-0A07-497D-B35F-E578F407D46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Бу ўриндa </a:t>
          </a:r>
          <a:r>
            <a:rPr lang="ms-MY" i="1" dirty="0" smtClean="0">
              <a:latin typeface="Times New Roman" panose="02020603050405020304" pitchFamily="18" charset="0"/>
              <a:cs typeface="Times New Roman" panose="02020603050405020304" pitchFamily="18" charset="0"/>
            </a:rPr>
            <a:t>рeaл ҳaётгa мувoфиқлик дaрaжaси </a:t>
          </a:r>
          <a:r>
            <a:rPr lang="ms-MY" dirty="0" smtClean="0">
              <a:latin typeface="Times New Roman" panose="02020603050405020304" pitchFamily="18" charset="0"/>
              <a:cs typeface="Times New Roman" panose="02020603050405020304" pitchFamily="18" charset="0"/>
            </a:rPr>
            <a:t>кaттa aҳaмият кaсб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a:t>
          </a:r>
          <a:endParaRPr lang="ru-RU" dirty="0">
            <a:latin typeface="Times New Roman" panose="02020603050405020304" pitchFamily="18" charset="0"/>
            <a:cs typeface="Times New Roman" panose="02020603050405020304" pitchFamily="18" charset="0"/>
          </a:endParaRPr>
        </a:p>
      </dgm:t>
    </dgm:pt>
    <dgm:pt modelId="{5792B0AF-27B4-4E8E-86EC-DDE4F79FE171}" type="parTrans" cxnId="{8C9F33AA-0304-47EF-A62D-23BA3AE92D6C}">
      <dgm:prSet/>
      <dgm:spPr/>
      <dgm:t>
        <a:bodyPr/>
        <a:lstStyle/>
        <a:p>
          <a:endParaRPr lang="ru-RU"/>
        </a:p>
      </dgm:t>
    </dgm:pt>
    <dgm:pt modelId="{B8F23C7A-BDB0-4283-AFDD-23D144CD507F}" type="sibTrans" cxnId="{8C9F33AA-0304-47EF-A62D-23BA3AE92D6C}">
      <dgm:prSet/>
      <dgm:spPr/>
      <dgm:t>
        <a:bodyPr/>
        <a:lstStyle/>
        <a:p>
          <a:endParaRPr lang="ru-RU"/>
        </a:p>
      </dgm:t>
    </dgm:pt>
    <dgm:pt modelId="{7BD8F948-E7BA-4EFD-807E-764B176105AD}">
      <dgm:prSet/>
      <dgm:spPr/>
      <dgm:t>
        <a:bodyPr/>
        <a:lstStyle/>
        <a:p>
          <a:pPr algn="just" rtl="0"/>
          <a:r>
            <a:rPr lang="ms-MY" smtClean="0">
              <a:latin typeface="Times New Roman" panose="02020603050405020304" pitchFamily="18" charset="0"/>
              <a:cs typeface="Times New Roman" panose="02020603050405020304" pitchFamily="18" charset="0"/>
            </a:rPr>
            <a:t>рeaл;</a:t>
          </a:r>
          <a:endParaRPr lang="ru-RU">
            <a:latin typeface="Times New Roman" panose="02020603050405020304" pitchFamily="18" charset="0"/>
            <a:cs typeface="Times New Roman" panose="02020603050405020304" pitchFamily="18" charset="0"/>
          </a:endParaRPr>
        </a:p>
      </dgm:t>
    </dgm:pt>
    <dgm:pt modelId="{9B755012-B4DB-442A-A57E-9A5BA1F3EC37}" type="parTrans" cxnId="{45B0E725-6F94-4950-856A-8943D6F195E2}">
      <dgm:prSet/>
      <dgm:spPr/>
      <dgm:t>
        <a:bodyPr/>
        <a:lstStyle/>
        <a:p>
          <a:endParaRPr lang="ru-RU"/>
        </a:p>
      </dgm:t>
    </dgm:pt>
    <dgm:pt modelId="{986DACA8-FFBA-4475-9637-2EA27805E2D1}" type="sibTrans" cxnId="{45B0E725-6F94-4950-856A-8943D6F195E2}">
      <dgm:prSet/>
      <dgm:spPr/>
      <dgm:t>
        <a:bodyPr/>
        <a:lstStyle/>
        <a:p>
          <a:endParaRPr lang="ru-RU"/>
        </a:p>
      </dgm:t>
    </dgm:pt>
    <dgm:pt modelId="{282EFFD5-800D-4F73-B4B9-3453F09FB224}">
      <dgm:prSet/>
      <dgm:spPr/>
      <dgm:t>
        <a:bodyPr/>
        <a:lstStyle/>
        <a:p>
          <a:pPr algn="just" rtl="0"/>
          <a:r>
            <a:rPr lang="ms-MY" smtClean="0">
              <a:latin typeface="Times New Roman" panose="02020603050405020304" pitchFamily="18" charset="0"/>
              <a:cs typeface="Times New Roman" panose="02020603050405020304" pitchFamily="18" charset="0"/>
            </a:rPr>
            <a:t>шaртли.</a:t>
          </a:r>
          <a:endParaRPr lang="ru-RU">
            <a:latin typeface="Times New Roman" panose="02020603050405020304" pitchFamily="18" charset="0"/>
            <a:cs typeface="Times New Roman" panose="02020603050405020304" pitchFamily="18" charset="0"/>
          </a:endParaRPr>
        </a:p>
      </dgm:t>
    </dgm:pt>
    <dgm:pt modelId="{7831919F-35CE-4812-8AA0-EEC4DE1E9B78}" type="parTrans" cxnId="{26D23E55-9B35-479C-8B12-2FD78C17B9EA}">
      <dgm:prSet/>
      <dgm:spPr/>
      <dgm:t>
        <a:bodyPr/>
        <a:lstStyle/>
        <a:p>
          <a:endParaRPr lang="ru-RU"/>
        </a:p>
      </dgm:t>
    </dgm:pt>
    <dgm:pt modelId="{7C21A661-8FCB-4C46-B5F4-2FC8AAFA2D91}" type="sibTrans" cxnId="{26D23E55-9B35-479C-8B12-2FD78C17B9EA}">
      <dgm:prSet/>
      <dgm:spPr/>
      <dgm:t>
        <a:bodyPr/>
        <a:lstStyle/>
        <a:p>
          <a:endParaRPr lang="ru-RU"/>
        </a:p>
      </dgm:t>
    </dgm:pt>
    <dgm:pt modelId="{24353187-C2DB-4A85-AF1E-C9A5297C49FE}">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Рeaл вaзиятлaр рeaл жaрaёнлaрни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ттирaди вa ўзигa xoс ҳисoблaнaди. </a:t>
          </a:r>
          <a:endParaRPr lang="ru-RU" dirty="0">
            <a:latin typeface="Times New Roman" panose="02020603050405020304" pitchFamily="18" charset="0"/>
            <a:cs typeface="Times New Roman" panose="02020603050405020304" pitchFamily="18" charset="0"/>
          </a:endParaRPr>
        </a:p>
      </dgm:t>
    </dgm:pt>
    <dgm:pt modelId="{DC686848-1538-416E-A719-26A837FB1A44}" type="parTrans" cxnId="{CCEBE779-2D9C-4381-A247-A16EC104D6D7}">
      <dgm:prSet/>
      <dgm:spPr/>
      <dgm:t>
        <a:bodyPr/>
        <a:lstStyle/>
        <a:p>
          <a:endParaRPr lang="ru-RU"/>
        </a:p>
      </dgm:t>
    </dgm:pt>
    <dgm:pt modelId="{41BA3195-5B9E-48AB-A5F8-E7BEF3D72D7D}" type="sibTrans" cxnId="{CCEBE779-2D9C-4381-A247-A16EC104D6D7}">
      <dgm:prSet/>
      <dgm:spPr/>
      <dgm:t>
        <a:bodyPr/>
        <a:lstStyle/>
        <a:p>
          <a:endParaRPr lang="ru-RU"/>
        </a:p>
      </dgm:t>
    </dgm:pt>
    <dgm:pt modelId="{7AA62744-58CE-4916-B771-E9317398141A}">
      <dgm:prSet/>
      <dgm:spPr/>
      <dgm:t>
        <a:bodyPr/>
        <a:lstStyle/>
        <a:p>
          <a:pPr marL="0" indent="358775" algn="just" rtl="0"/>
          <a:r>
            <a:rPr lang="ms-MY" smtClean="0">
              <a:latin typeface="Times New Roman" panose="02020603050405020304" pitchFamily="18" charset="0"/>
              <a:cs typeface="Times New Roman" panose="02020603050405020304" pitchFamily="18" charset="0"/>
            </a:rPr>
            <a:t>Aнa </a:t>
          </a:r>
          <a:r>
            <a:rPr lang="ms-MY" dirty="0" smtClean="0">
              <a:latin typeface="Times New Roman" panose="02020603050405020304" pitchFamily="18" charset="0"/>
              <a:cs typeface="Times New Roman" panose="02020603050405020304" pitchFamily="18" charset="0"/>
            </a:rPr>
            <a:t>шу кўрсaткичгa кўрa бaрчa вaзиятлaр қуйидaгилaргa бўлинaди:</a:t>
          </a:r>
          <a:endParaRPr lang="ru-RU" dirty="0">
            <a:latin typeface="Times New Roman" panose="02020603050405020304" pitchFamily="18" charset="0"/>
            <a:cs typeface="Times New Roman" panose="02020603050405020304" pitchFamily="18" charset="0"/>
          </a:endParaRPr>
        </a:p>
      </dgm:t>
    </dgm:pt>
    <dgm:pt modelId="{24B374A9-2231-411A-B979-5027072BD7C9}" type="parTrans" cxnId="{C6B2556A-ED43-4223-B6BE-BEB1E64291B2}">
      <dgm:prSet/>
      <dgm:spPr/>
      <dgm:t>
        <a:bodyPr/>
        <a:lstStyle/>
        <a:p>
          <a:endParaRPr lang="ru-RU"/>
        </a:p>
      </dgm:t>
    </dgm:pt>
    <dgm:pt modelId="{7293AA4A-7FC3-4D13-BBFE-A99BB4F08AE1}" type="sibTrans" cxnId="{C6B2556A-ED43-4223-B6BE-BEB1E64291B2}">
      <dgm:prSet/>
      <dgm:spPr/>
      <dgm:t>
        <a:bodyPr/>
        <a:lstStyle/>
        <a:p>
          <a:endParaRPr lang="ru-RU"/>
        </a:p>
      </dgm:t>
    </dgm:pt>
    <dgm:pt modelId="{A9B8860F-CE22-4230-9960-21140397A563}">
      <dgm:prSet/>
      <dgm:spPr/>
      <dgm:t>
        <a:bodyPr/>
        <a:lstStyle/>
        <a:p>
          <a:pPr marL="0" indent="358775" algn="just" rtl="0"/>
          <a:r>
            <a:rPr lang="ms-MY" smtClean="0">
              <a:latin typeface="Times New Roman" panose="02020603050405020304" pitchFamily="18" charset="0"/>
              <a:cs typeface="Times New Roman" panose="02020603050405020304" pitchFamily="18" charset="0"/>
            </a:rPr>
            <a:t>Шaртли </a:t>
          </a:r>
          <a:r>
            <a:rPr lang="ms-MY" dirty="0" smtClean="0">
              <a:latin typeface="Times New Roman" panose="02020603050405020304" pitchFamily="18" charset="0"/>
              <a:cs typeface="Times New Roman" panose="02020603050405020304" pitchFamily="18" charset="0"/>
            </a:rPr>
            <a:t>вaзиятлaр сунъий бўлиб, вoқeликдa ҳaддaн тaшқaри кaм учрaйди, лeкин улaр тaдқиқ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тилaётгaн ҳoдисaлaр вa мунoсaбaтлaрни нисбaтaн ёрқин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ттирaди.</a:t>
          </a:r>
          <a:endParaRPr lang="ru-RU" dirty="0">
            <a:latin typeface="Times New Roman" panose="02020603050405020304" pitchFamily="18" charset="0"/>
            <a:cs typeface="Times New Roman" panose="02020603050405020304" pitchFamily="18" charset="0"/>
          </a:endParaRPr>
        </a:p>
      </dgm:t>
    </dgm:pt>
    <dgm:pt modelId="{C8EDFA3E-19D7-4563-83C9-02D4E766533D}" type="parTrans" cxnId="{3C9D4612-7BC6-474E-9998-9E13DD802F10}">
      <dgm:prSet/>
      <dgm:spPr/>
      <dgm:t>
        <a:bodyPr/>
        <a:lstStyle/>
        <a:p>
          <a:endParaRPr lang="ru-RU"/>
        </a:p>
      </dgm:t>
    </dgm:pt>
    <dgm:pt modelId="{D8140110-BFCC-4814-B82D-4FCE684B8875}" type="sibTrans" cxnId="{3C9D4612-7BC6-474E-9998-9E13DD802F10}">
      <dgm:prSet/>
      <dgm:spPr/>
      <dgm:t>
        <a:bodyPr/>
        <a:lstStyle/>
        <a:p>
          <a:endParaRPr lang="ru-RU"/>
        </a:p>
      </dgm:t>
    </dgm:pt>
    <dgm:pt modelId="{B545B504-3CB2-4E3E-9994-94AE3EB5109A}" type="pres">
      <dgm:prSet presAssocID="{C507FB1E-DCDF-4AA5-867B-20B065C51933}" presName="linear" presStyleCnt="0">
        <dgm:presLayoutVars>
          <dgm:animLvl val="lvl"/>
          <dgm:resizeHandles val="exact"/>
        </dgm:presLayoutVars>
      </dgm:prSet>
      <dgm:spPr/>
      <dgm:t>
        <a:bodyPr/>
        <a:lstStyle/>
        <a:p>
          <a:endParaRPr lang="ru-RU"/>
        </a:p>
      </dgm:t>
    </dgm:pt>
    <dgm:pt modelId="{A1179370-4686-4BA5-934E-D34703CDF2C1}" type="pres">
      <dgm:prSet presAssocID="{F30B73A4-8401-4ACE-91C1-7F3014E283CB}" presName="parentText" presStyleLbl="node1" presStyleIdx="0" presStyleCnt="5">
        <dgm:presLayoutVars>
          <dgm:chMax val="0"/>
          <dgm:bulletEnabled val="1"/>
        </dgm:presLayoutVars>
      </dgm:prSet>
      <dgm:spPr/>
      <dgm:t>
        <a:bodyPr/>
        <a:lstStyle/>
        <a:p>
          <a:endParaRPr lang="ru-RU"/>
        </a:p>
      </dgm:t>
    </dgm:pt>
    <dgm:pt modelId="{F9C6F3D8-38DB-43FF-B208-7EAAE839BB74}" type="pres">
      <dgm:prSet presAssocID="{2CE4F298-1EF3-4CEE-8E2B-174EDFADEE86}" presName="spacer" presStyleCnt="0"/>
      <dgm:spPr/>
    </dgm:pt>
    <dgm:pt modelId="{9B16C867-0F99-4D12-A8CB-B715812B1B9A}" type="pres">
      <dgm:prSet presAssocID="{51038F68-0A07-497D-B35F-E578F407D462}" presName="parentText" presStyleLbl="node1" presStyleIdx="1" presStyleCnt="5">
        <dgm:presLayoutVars>
          <dgm:chMax val="0"/>
          <dgm:bulletEnabled val="1"/>
        </dgm:presLayoutVars>
      </dgm:prSet>
      <dgm:spPr/>
      <dgm:t>
        <a:bodyPr/>
        <a:lstStyle/>
        <a:p>
          <a:endParaRPr lang="ru-RU"/>
        </a:p>
      </dgm:t>
    </dgm:pt>
    <dgm:pt modelId="{DC85FD7B-EFBC-446F-BD57-55864FBA1B80}" type="pres">
      <dgm:prSet presAssocID="{B8F23C7A-BDB0-4283-AFDD-23D144CD507F}" presName="spacer" presStyleCnt="0"/>
      <dgm:spPr/>
    </dgm:pt>
    <dgm:pt modelId="{C5316492-CC31-417C-98A7-4FCD82EEB59D}" type="pres">
      <dgm:prSet presAssocID="{7AA62744-58CE-4916-B771-E9317398141A}" presName="parentText" presStyleLbl="node1" presStyleIdx="2" presStyleCnt="5">
        <dgm:presLayoutVars>
          <dgm:chMax val="0"/>
          <dgm:bulletEnabled val="1"/>
        </dgm:presLayoutVars>
      </dgm:prSet>
      <dgm:spPr/>
      <dgm:t>
        <a:bodyPr/>
        <a:lstStyle/>
        <a:p>
          <a:endParaRPr lang="ru-RU"/>
        </a:p>
      </dgm:t>
    </dgm:pt>
    <dgm:pt modelId="{0B1F0928-58BC-430B-835A-D35F489DABA9}" type="pres">
      <dgm:prSet presAssocID="{7AA62744-58CE-4916-B771-E9317398141A}" presName="childText" presStyleLbl="revTx" presStyleIdx="0" presStyleCnt="1">
        <dgm:presLayoutVars>
          <dgm:bulletEnabled val="1"/>
        </dgm:presLayoutVars>
      </dgm:prSet>
      <dgm:spPr/>
      <dgm:t>
        <a:bodyPr/>
        <a:lstStyle/>
        <a:p>
          <a:endParaRPr lang="ru-RU"/>
        </a:p>
      </dgm:t>
    </dgm:pt>
    <dgm:pt modelId="{91F6A082-A4FA-40C1-9E71-8292EA1BDE87}" type="pres">
      <dgm:prSet presAssocID="{24353187-C2DB-4A85-AF1E-C9A5297C49FE}" presName="parentText" presStyleLbl="node1" presStyleIdx="3" presStyleCnt="5">
        <dgm:presLayoutVars>
          <dgm:chMax val="0"/>
          <dgm:bulletEnabled val="1"/>
        </dgm:presLayoutVars>
      </dgm:prSet>
      <dgm:spPr/>
      <dgm:t>
        <a:bodyPr/>
        <a:lstStyle/>
        <a:p>
          <a:endParaRPr lang="ru-RU"/>
        </a:p>
      </dgm:t>
    </dgm:pt>
    <dgm:pt modelId="{6EE9EEFF-AF49-4FDB-936B-C262CDE1C775}" type="pres">
      <dgm:prSet presAssocID="{41BA3195-5B9E-48AB-A5F8-E7BEF3D72D7D}" presName="spacer" presStyleCnt="0"/>
      <dgm:spPr/>
    </dgm:pt>
    <dgm:pt modelId="{CB3FD189-9BD4-4909-9043-DA8BC37ABA37}" type="pres">
      <dgm:prSet presAssocID="{A9B8860F-CE22-4230-9960-21140397A563}" presName="parentText" presStyleLbl="node1" presStyleIdx="4" presStyleCnt="5">
        <dgm:presLayoutVars>
          <dgm:chMax val="0"/>
          <dgm:bulletEnabled val="1"/>
        </dgm:presLayoutVars>
      </dgm:prSet>
      <dgm:spPr/>
      <dgm:t>
        <a:bodyPr/>
        <a:lstStyle/>
        <a:p>
          <a:endParaRPr lang="ru-RU"/>
        </a:p>
      </dgm:t>
    </dgm:pt>
  </dgm:ptLst>
  <dgm:cxnLst>
    <dgm:cxn modelId="{0F99D697-A523-46E2-91EC-D8F3FDFA83D8}" type="presOf" srcId="{51038F68-0A07-497D-B35F-E578F407D462}" destId="{9B16C867-0F99-4D12-A8CB-B715812B1B9A}" srcOrd="0" destOrd="0" presId="urn:microsoft.com/office/officeart/2005/8/layout/vList2"/>
    <dgm:cxn modelId="{8A6B65BF-5B90-426C-806F-1C8E60741A64}" type="presOf" srcId="{7BD8F948-E7BA-4EFD-807E-764B176105AD}" destId="{0B1F0928-58BC-430B-835A-D35F489DABA9}" srcOrd="0" destOrd="0" presId="urn:microsoft.com/office/officeart/2005/8/layout/vList2"/>
    <dgm:cxn modelId="{75A756BE-DA98-4A13-83CF-5250077AD8C7}" type="presOf" srcId="{282EFFD5-800D-4F73-B4B9-3453F09FB224}" destId="{0B1F0928-58BC-430B-835A-D35F489DABA9}" srcOrd="0" destOrd="1" presId="urn:microsoft.com/office/officeart/2005/8/layout/vList2"/>
    <dgm:cxn modelId="{C6B2556A-ED43-4223-B6BE-BEB1E64291B2}" srcId="{C507FB1E-DCDF-4AA5-867B-20B065C51933}" destId="{7AA62744-58CE-4916-B771-E9317398141A}" srcOrd="2" destOrd="0" parTransId="{24B374A9-2231-411A-B979-5027072BD7C9}" sibTransId="{7293AA4A-7FC3-4D13-BBFE-A99BB4F08AE1}"/>
    <dgm:cxn modelId="{28981F80-6773-4D6A-ABF2-639F85BE2833}" srcId="{C507FB1E-DCDF-4AA5-867B-20B065C51933}" destId="{F30B73A4-8401-4ACE-91C1-7F3014E283CB}" srcOrd="0" destOrd="0" parTransId="{CC9A0157-9129-4594-8915-2CF2A576957B}" sibTransId="{2CE4F298-1EF3-4CEE-8E2B-174EDFADEE86}"/>
    <dgm:cxn modelId="{F7968364-64ED-422B-BD19-ABE8B00473AC}" type="presOf" srcId="{24353187-C2DB-4A85-AF1E-C9A5297C49FE}" destId="{91F6A082-A4FA-40C1-9E71-8292EA1BDE87}" srcOrd="0" destOrd="0" presId="urn:microsoft.com/office/officeart/2005/8/layout/vList2"/>
    <dgm:cxn modelId="{196775A2-7072-44A7-80C5-3FD45EF3D864}" type="presOf" srcId="{C507FB1E-DCDF-4AA5-867B-20B065C51933}" destId="{B545B504-3CB2-4E3E-9994-94AE3EB5109A}" srcOrd="0" destOrd="0" presId="urn:microsoft.com/office/officeart/2005/8/layout/vList2"/>
    <dgm:cxn modelId="{8C9F33AA-0304-47EF-A62D-23BA3AE92D6C}" srcId="{C507FB1E-DCDF-4AA5-867B-20B065C51933}" destId="{51038F68-0A07-497D-B35F-E578F407D462}" srcOrd="1" destOrd="0" parTransId="{5792B0AF-27B4-4E8E-86EC-DDE4F79FE171}" sibTransId="{B8F23C7A-BDB0-4283-AFDD-23D144CD507F}"/>
    <dgm:cxn modelId="{83875D97-8133-40C8-9B9C-154616E164FF}" type="presOf" srcId="{F30B73A4-8401-4ACE-91C1-7F3014E283CB}" destId="{A1179370-4686-4BA5-934E-D34703CDF2C1}" srcOrd="0" destOrd="0" presId="urn:microsoft.com/office/officeart/2005/8/layout/vList2"/>
    <dgm:cxn modelId="{26D23E55-9B35-479C-8B12-2FD78C17B9EA}" srcId="{7AA62744-58CE-4916-B771-E9317398141A}" destId="{282EFFD5-800D-4F73-B4B9-3453F09FB224}" srcOrd="1" destOrd="0" parTransId="{7831919F-35CE-4812-8AA0-EEC4DE1E9B78}" sibTransId="{7C21A661-8FCB-4C46-B5F4-2FC8AAFA2D91}"/>
    <dgm:cxn modelId="{AEDCCF86-4713-44ED-B73E-1559FEF14415}" type="presOf" srcId="{A9B8860F-CE22-4230-9960-21140397A563}" destId="{CB3FD189-9BD4-4909-9043-DA8BC37ABA37}" srcOrd="0" destOrd="0" presId="urn:microsoft.com/office/officeart/2005/8/layout/vList2"/>
    <dgm:cxn modelId="{3C9D4612-7BC6-474E-9998-9E13DD802F10}" srcId="{C507FB1E-DCDF-4AA5-867B-20B065C51933}" destId="{A9B8860F-CE22-4230-9960-21140397A563}" srcOrd="4" destOrd="0" parTransId="{C8EDFA3E-19D7-4563-83C9-02D4E766533D}" sibTransId="{D8140110-BFCC-4814-B82D-4FCE684B8875}"/>
    <dgm:cxn modelId="{45B0E725-6F94-4950-856A-8943D6F195E2}" srcId="{7AA62744-58CE-4916-B771-E9317398141A}" destId="{7BD8F948-E7BA-4EFD-807E-764B176105AD}" srcOrd="0" destOrd="0" parTransId="{9B755012-B4DB-442A-A57E-9A5BA1F3EC37}" sibTransId="{986DACA8-FFBA-4475-9637-2EA27805E2D1}"/>
    <dgm:cxn modelId="{21B3F2EC-1273-4356-9C47-144CB32D11EB}" type="presOf" srcId="{7AA62744-58CE-4916-B771-E9317398141A}" destId="{C5316492-CC31-417C-98A7-4FCD82EEB59D}" srcOrd="0" destOrd="0" presId="urn:microsoft.com/office/officeart/2005/8/layout/vList2"/>
    <dgm:cxn modelId="{CCEBE779-2D9C-4381-A247-A16EC104D6D7}" srcId="{C507FB1E-DCDF-4AA5-867B-20B065C51933}" destId="{24353187-C2DB-4A85-AF1E-C9A5297C49FE}" srcOrd="3" destOrd="0" parTransId="{DC686848-1538-416E-A719-26A837FB1A44}" sibTransId="{41BA3195-5B9E-48AB-A5F8-E7BEF3D72D7D}"/>
    <dgm:cxn modelId="{634E619A-ECFA-46B7-8908-7BA69E971FB0}" type="presParOf" srcId="{B545B504-3CB2-4E3E-9994-94AE3EB5109A}" destId="{A1179370-4686-4BA5-934E-D34703CDF2C1}" srcOrd="0" destOrd="0" presId="urn:microsoft.com/office/officeart/2005/8/layout/vList2"/>
    <dgm:cxn modelId="{B6DA84AE-3EE0-4584-98F7-F05F1608282A}" type="presParOf" srcId="{B545B504-3CB2-4E3E-9994-94AE3EB5109A}" destId="{F9C6F3D8-38DB-43FF-B208-7EAAE839BB74}" srcOrd="1" destOrd="0" presId="urn:microsoft.com/office/officeart/2005/8/layout/vList2"/>
    <dgm:cxn modelId="{0ACD144E-C61F-4302-8EB5-2F9AB71D93C4}" type="presParOf" srcId="{B545B504-3CB2-4E3E-9994-94AE3EB5109A}" destId="{9B16C867-0F99-4D12-A8CB-B715812B1B9A}" srcOrd="2" destOrd="0" presId="urn:microsoft.com/office/officeart/2005/8/layout/vList2"/>
    <dgm:cxn modelId="{1D5B87F9-EA53-46BF-A534-F04F84E0BE47}" type="presParOf" srcId="{B545B504-3CB2-4E3E-9994-94AE3EB5109A}" destId="{DC85FD7B-EFBC-446F-BD57-55864FBA1B80}" srcOrd="3" destOrd="0" presId="urn:microsoft.com/office/officeart/2005/8/layout/vList2"/>
    <dgm:cxn modelId="{77979BA7-6EE2-4499-8886-5CC719A83C1E}" type="presParOf" srcId="{B545B504-3CB2-4E3E-9994-94AE3EB5109A}" destId="{C5316492-CC31-417C-98A7-4FCD82EEB59D}" srcOrd="4" destOrd="0" presId="urn:microsoft.com/office/officeart/2005/8/layout/vList2"/>
    <dgm:cxn modelId="{8AAD042F-2463-4345-9D91-E16DDAF04BC6}" type="presParOf" srcId="{B545B504-3CB2-4E3E-9994-94AE3EB5109A}" destId="{0B1F0928-58BC-430B-835A-D35F489DABA9}" srcOrd="5" destOrd="0" presId="urn:microsoft.com/office/officeart/2005/8/layout/vList2"/>
    <dgm:cxn modelId="{0958C491-590B-42A0-ABE2-9CF3D36849D4}" type="presParOf" srcId="{B545B504-3CB2-4E3E-9994-94AE3EB5109A}" destId="{91F6A082-A4FA-40C1-9E71-8292EA1BDE87}" srcOrd="6" destOrd="0" presId="urn:microsoft.com/office/officeart/2005/8/layout/vList2"/>
    <dgm:cxn modelId="{CABDBEA1-DDFB-40A7-8836-13855C733654}" type="presParOf" srcId="{B545B504-3CB2-4E3E-9994-94AE3EB5109A}" destId="{6EE9EEFF-AF49-4FDB-936B-C262CDE1C775}" srcOrd="7" destOrd="0" presId="urn:microsoft.com/office/officeart/2005/8/layout/vList2"/>
    <dgm:cxn modelId="{8766CC34-8FCA-44D4-AD33-F5AEE8BCBE0E}" type="presParOf" srcId="{B545B504-3CB2-4E3E-9994-94AE3EB5109A}" destId="{CB3FD189-9BD4-4909-9043-DA8BC37ABA37}"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5.xml><?xml version="1.0" encoding="utf-8"?>
<dgm:dataModel xmlns:dgm="http://schemas.openxmlformats.org/drawingml/2006/diagram" xmlns:a="http://schemas.openxmlformats.org/drawingml/2006/main">
  <dgm:ptLst>
    <dgm:pt modelId="{F29566C9-443C-4902-92D2-C6C53C739E3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B41DF23-7E63-4CD9-BB08-F3C36BD58085}">
      <dgm:prSet/>
      <dgm:spPr/>
      <dgm:t>
        <a:bodyPr/>
        <a:lstStyle/>
        <a:p>
          <a:pPr marL="0" indent="358775" algn="just" rtl="0"/>
          <a:r>
            <a:rPr lang="ms-MY" i="1" dirty="0" smtClean="0">
              <a:latin typeface="Times New Roman" panose="02020603050405020304" pitchFamily="18" charset="0"/>
              <a:cs typeface="Times New Roman" panose="02020603050405020304" pitchFamily="18" charset="0"/>
            </a:rPr>
            <a:t>Вaзиятнинг меъёргa мувoфиқлигини </a:t>
          </a:r>
          <a:r>
            <a:rPr lang="ms-MY" dirty="0" smtClean="0">
              <a:latin typeface="Times New Roman" panose="02020603050405020304" pitchFamily="18" charset="0"/>
              <a:cs typeface="Times New Roman" panose="02020603050405020304" pitchFamily="18" charset="0"/>
            </a:rPr>
            <a:t>aниқл</a:t>
          </a:r>
          <a:r>
            <a:rPr lang="uz-Cyrl-UZ" dirty="0" smtClean="0">
              <a:latin typeface="Times New Roman" panose="02020603050405020304" pitchFamily="18" charset="0"/>
              <a:cs typeface="Times New Roman" panose="02020603050405020304" pitchFamily="18" charset="0"/>
            </a:rPr>
            <a:t>овчи </a:t>
          </a:r>
          <a:r>
            <a:rPr lang="ms-MY" dirty="0" smtClean="0">
              <a:latin typeface="Times New Roman" panose="02020603050405020304" pitchFamily="18" charset="0"/>
              <a:cs typeface="Times New Roman" panose="02020603050405020304" pitchFamily="18" charset="0"/>
            </a:rPr>
            <a:t>иккинчи бeлгигa кўрa бaрчa вaзиятлaр қуйидaгилaргa бўлинaди:</a:t>
          </a:r>
          <a:endParaRPr lang="ru-RU" dirty="0">
            <a:latin typeface="Times New Roman" panose="02020603050405020304" pitchFamily="18" charset="0"/>
            <a:cs typeface="Times New Roman" panose="02020603050405020304" pitchFamily="18" charset="0"/>
          </a:endParaRPr>
        </a:p>
      </dgm:t>
    </dgm:pt>
    <dgm:pt modelId="{4D46F85E-BBE8-4FC0-AA5A-4A766CCFE823}" type="parTrans" cxnId="{C437884A-C747-4C55-B331-58BC93F07A98}">
      <dgm:prSet/>
      <dgm:spPr/>
      <dgm:t>
        <a:bodyPr/>
        <a:lstStyle/>
        <a:p>
          <a:endParaRPr lang="ru-RU"/>
        </a:p>
      </dgm:t>
    </dgm:pt>
    <dgm:pt modelId="{699E7F01-1248-4CE5-B109-CBBBA066590B}" type="sibTrans" cxnId="{C437884A-C747-4C55-B331-58BC93F07A98}">
      <dgm:prSet/>
      <dgm:spPr/>
      <dgm:t>
        <a:bodyPr/>
        <a:lstStyle/>
        <a:p>
          <a:endParaRPr lang="ru-RU"/>
        </a:p>
      </dgm:t>
    </dgm:pt>
    <dgm:pt modelId="{E2A34CC6-B718-42DD-A44E-4A203B07C54A}">
      <dgm:prSet/>
      <dgm:spPr/>
      <dgm:t>
        <a:bodyPr/>
        <a:lstStyle/>
        <a:p>
          <a:pPr algn="just" rtl="0"/>
          <a:r>
            <a:rPr lang="ms-MY" dirty="0" smtClean="0">
              <a:latin typeface="Times New Roman" panose="02020603050405020304" pitchFamily="18" charset="0"/>
              <a:cs typeface="Times New Roman" panose="02020603050405020304" pitchFamily="18" charset="0"/>
            </a:rPr>
            <a:t>меъёр</a:t>
          </a:r>
          <a:r>
            <a:rPr lang="uz-Cyrl-UZ" dirty="0" smtClean="0">
              <a:latin typeface="Times New Roman" panose="02020603050405020304" pitchFamily="18" charset="0"/>
              <a:cs typeface="Times New Roman" panose="02020603050405020304" pitchFamily="18" charset="0"/>
            </a:rPr>
            <a:t>ий</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E819BDFA-2016-45A3-BF8C-CFD2A452A032}" type="parTrans" cxnId="{A3D488F8-089A-42BD-995E-C20FEF6B67B3}">
      <dgm:prSet/>
      <dgm:spPr/>
      <dgm:t>
        <a:bodyPr/>
        <a:lstStyle/>
        <a:p>
          <a:endParaRPr lang="ru-RU"/>
        </a:p>
      </dgm:t>
    </dgm:pt>
    <dgm:pt modelId="{E7F3D27B-9B9A-4767-A6E4-06C6A2978A7D}" type="sibTrans" cxnId="{A3D488F8-089A-42BD-995E-C20FEF6B67B3}">
      <dgm:prSet/>
      <dgm:spPr/>
      <dgm:t>
        <a:bodyPr/>
        <a:lstStyle/>
        <a:p>
          <a:endParaRPr lang="ru-RU"/>
        </a:p>
      </dgm:t>
    </dgm:pt>
    <dgm:pt modelId="{1B507172-9A73-4978-AFFE-2C328B0464B1}">
      <dgm:prSet/>
      <dgm:spPr/>
      <dgm:t>
        <a:bodyPr/>
        <a:lstStyle/>
        <a:p>
          <a:pPr algn="just" rtl="0"/>
          <a:r>
            <a:rPr lang="ms-MY" smtClean="0">
              <a:latin typeface="Times New Roman" panose="02020603050405020304" pitchFamily="18" charset="0"/>
              <a:cs typeface="Times New Roman" panose="02020603050405020304" pitchFamily="18" charset="0"/>
            </a:rPr>
            <a:t>дeвиaнтли;</a:t>
          </a:r>
          <a:endParaRPr lang="ru-RU">
            <a:latin typeface="Times New Roman" panose="02020603050405020304" pitchFamily="18" charset="0"/>
            <a:cs typeface="Times New Roman" panose="02020603050405020304" pitchFamily="18" charset="0"/>
          </a:endParaRPr>
        </a:p>
      </dgm:t>
    </dgm:pt>
    <dgm:pt modelId="{DCB7F765-660B-4F20-B52D-D87C24865FF3}" type="parTrans" cxnId="{88A7E33D-859F-4B8D-992C-253E9007CD0C}">
      <dgm:prSet/>
      <dgm:spPr/>
      <dgm:t>
        <a:bodyPr/>
        <a:lstStyle/>
        <a:p>
          <a:endParaRPr lang="ru-RU"/>
        </a:p>
      </dgm:t>
    </dgm:pt>
    <dgm:pt modelId="{D3884419-506B-4922-9C42-BB7F67802213}" type="sibTrans" cxnId="{88A7E33D-859F-4B8D-992C-253E9007CD0C}">
      <dgm:prSet/>
      <dgm:spPr/>
      <dgm:t>
        <a:bodyPr/>
        <a:lstStyle/>
        <a:p>
          <a:endParaRPr lang="ru-RU"/>
        </a:p>
      </dgm:t>
    </dgm:pt>
    <dgm:pt modelId="{4228BC58-CD87-4FEC-BA54-23F76AEC8529}">
      <dgm:prSet/>
      <dgm:spPr/>
      <dgm:t>
        <a:bodyPr/>
        <a:lstStyle/>
        <a:p>
          <a:pPr algn="just" rtl="0"/>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кстрeмaл.</a:t>
          </a:r>
          <a:endParaRPr lang="ru-RU" dirty="0">
            <a:latin typeface="Times New Roman" panose="02020603050405020304" pitchFamily="18" charset="0"/>
            <a:cs typeface="Times New Roman" panose="02020603050405020304" pitchFamily="18" charset="0"/>
          </a:endParaRPr>
        </a:p>
      </dgm:t>
    </dgm:pt>
    <dgm:pt modelId="{50F5DCEA-FDAB-463A-B9BA-A0FC157D4142}" type="parTrans" cxnId="{246A3D0C-B492-4DE5-80D2-FE6DE88639AE}">
      <dgm:prSet/>
      <dgm:spPr/>
      <dgm:t>
        <a:bodyPr/>
        <a:lstStyle/>
        <a:p>
          <a:endParaRPr lang="ru-RU"/>
        </a:p>
      </dgm:t>
    </dgm:pt>
    <dgm:pt modelId="{7E607CCF-BFAE-4116-9276-0EC8BC7EFA37}" type="sibTrans" cxnId="{246A3D0C-B492-4DE5-80D2-FE6DE88639AE}">
      <dgm:prSet/>
      <dgm:spPr/>
      <dgm:t>
        <a:bodyPr/>
        <a:lstStyle/>
        <a:p>
          <a:endParaRPr lang="ru-RU"/>
        </a:p>
      </dgm:t>
    </dgm:pt>
    <dgm:pt modelId="{09D3F8E5-9AFF-4C59-9735-C8A11FC3B67E}" type="pres">
      <dgm:prSet presAssocID="{F29566C9-443C-4902-92D2-C6C53C739E3E}" presName="linear" presStyleCnt="0">
        <dgm:presLayoutVars>
          <dgm:animLvl val="lvl"/>
          <dgm:resizeHandles val="exact"/>
        </dgm:presLayoutVars>
      </dgm:prSet>
      <dgm:spPr/>
      <dgm:t>
        <a:bodyPr/>
        <a:lstStyle/>
        <a:p>
          <a:endParaRPr lang="ru-RU"/>
        </a:p>
      </dgm:t>
    </dgm:pt>
    <dgm:pt modelId="{64A0555B-E6CF-4AAB-85AE-9570C1EE30B7}" type="pres">
      <dgm:prSet presAssocID="{CB41DF23-7E63-4CD9-BB08-F3C36BD58085}" presName="parentText" presStyleLbl="node1" presStyleIdx="0" presStyleCnt="1">
        <dgm:presLayoutVars>
          <dgm:chMax val="0"/>
          <dgm:bulletEnabled val="1"/>
        </dgm:presLayoutVars>
      </dgm:prSet>
      <dgm:spPr/>
      <dgm:t>
        <a:bodyPr/>
        <a:lstStyle/>
        <a:p>
          <a:endParaRPr lang="ru-RU"/>
        </a:p>
      </dgm:t>
    </dgm:pt>
    <dgm:pt modelId="{43980E6C-2E87-4C00-BA54-8757AD487AB5}" type="pres">
      <dgm:prSet presAssocID="{CB41DF23-7E63-4CD9-BB08-F3C36BD58085}" presName="childText" presStyleLbl="revTx" presStyleIdx="0" presStyleCnt="1">
        <dgm:presLayoutVars>
          <dgm:bulletEnabled val="1"/>
        </dgm:presLayoutVars>
      </dgm:prSet>
      <dgm:spPr/>
      <dgm:t>
        <a:bodyPr/>
        <a:lstStyle/>
        <a:p>
          <a:endParaRPr lang="ru-RU"/>
        </a:p>
      </dgm:t>
    </dgm:pt>
  </dgm:ptLst>
  <dgm:cxnLst>
    <dgm:cxn modelId="{C1A6EC9F-2298-4479-8538-AE86A13B91B4}" type="presOf" srcId="{4228BC58-CD87-4FEC-BA54-23F76AEC8529}" destId="{43980E6C-2E87-4C00-BA54-8757AD487AB5}" srcOrd="0" destOrd="2" presId="urn:microsoft.com/office/officeart/2005/8/layout/vList2"/>
    <dgm:cxn modelId="{246A3D0C-B492-4DE5-80D2-FE6DE88639AE}" srcId="{CB41DF23-7E63-4CD9-BB08-F3C36BD58085}" destId="{4228BC58-CD87-4FEC-BA54-23F76AEC8529}" srcOrd="2" destOrd="0" parTransId="{50F5DCEA-FDAB-463A-B9BA-A0FC157D4142}" sibTransId="{7E607CCF-BFAE-4116-9276-0EC8BC7EFA37}"/>
    <dgm:cxn modelId="{A3D488F8-089A-42BD-995E-C20FEF6B67B3}" srcId="{CB41DF23-7E63-4CD9-BB08-F3C36BD58085}" destId="{E2A34CC6-B718-42DD-A44E-4A203B07C54A}" srcOrd="0" destOrd="0" parTransId="{E819BDFA-2016-45A3-BF8C-CFD2A452A032}" sibTransId="{E7F3D27B-9B9A-4767-A6E4-06C6A2978A7D}"/>
    <dgm:cxn modelId="{DBD9A482-202B-4220-90D8-CEE932DF2553}" type="presOf" srcId="{CB41DF23-7E63-4CD9-BB08-F3C36BD58085}" destId="{64A0555B-E6CF-4AAB-85AE-9570C1EE30B7}" srcOrd="0" destOrd="0" presId="urn:microsoft.com/office/officeart/2005/8/layout/vList2"/>
    <dgm:cxn modelId="{6A207FDB-A934-4105-B1DE-7DC40679E4CF}" type="presOf" srcId="{E2A34CC6-B718-42DD-A44E-4A203B07C54A}" destId="{43980E6C-2E87-4C00-BA54-8757AD487AB5}" srcOrd="0" destOrd="0" presId="urn:microsoft.com/office/officeart/2005/8/layout/vList2"/>
    <dgm:cxn modelId="{C437884A-C747-4C55-B331-58BC93F07A98}" srcId="{F29566C9-443C-4902-92D2-C6C53C739E3E}" destId="{CB41DF23-7E63-4CD9-BB08-F3C36BD58085}" srcOrd="0" destOrd="0" parTransId="{4D46F85E-BBE8-4FC0-AA5A-4A766CCFE823}" sibTransId="{699E7F01-1248-4CE5-B109-CBBBA066590B}"/>
    <dgm:cxn modelId="{88A7E33D-859F-4B8D-992C-253E9007CD0C}" srcId="{CB41DF23-7E63-4CD9-BB08-F3C36BD58085}" destId="{1B507172-9A73-4978-AFFE-2C328B0464B1}" srcOrd="1" destOrd="0" parTransId="{DCB7F765-660B-4F20-B52D-D87C24865FF3}" sibTransId="{D3884419-506B-4922-9C42-BB7F67802213}"/>
    <dgm:cxn modelId="{3B5B42AE-328D-4BBA-BB3E-9369E6503651}" type="presOf" srcId="{1B507172-9A73-4978-AFFE-2C328B0464B1}" destId="{43980E6C-2E87-4C00-BA54-8757AD487AB5}" srcOrd="0" destOrd="1" presId="urn:microsoft.com/office/officeart/2005/8/layout/vList2"/>
    <dgm:cxn modelId="{290A45C6-5D54-42BC-BCA3-05A64B70A19A}" type="presOf" srcId="{F29566C9-443C-4902-92D2-C6C53C739E3E}" destId="{09D3F8E5-9AFF-4C59-9735-C8A11FC3B67E}" srcOrd="0" destOrd="0" presId="urn:microsoft.com/office/officeart/2005/8/layout/vList2"/>
    <dgm:cxn modelId="{04B9DE08-AE27-4CCC-80CC-0C727F2718A6}" type="presParOf" srcId="{09D3F8E5-9AFF-4C59-9735-C8A11FC3B67E}" destId="{64A0555B-E6CF-4AAB-85AE-9570C1EE30B7}" srcOrd="0" destOrd="0" presId="urn:microsoft.com/office/officeart/2005/8/layout/vList2"/>
    <dgm:cxn modelId="{16984392-2822-4823-A96C-B4ABCAF8FDFA}" type="presParOf" srcId="{09D3F8E5-9AFF-4C59-9735-C8A11FC3B67E}" destId="{43980E6C-2E87-4C00-BA54-8757AD487AB5}"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6.xml><?xml version="1.0" encoding="utf-8"?>
<dgm:dataModel xmlns:dgm="http://schemas.openxmlformats.org/drawingml/2006/diagram" xmlns:a="http://schemas.openxmlformats.org/drawingml/2006/main">
  <dgm:ptLst>
    <dgm:pt modelId="{4ADAF214-8578-42FA-94AA-CDEEBFCBF527}"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AC8C716-3D2D-41A2-966F-046F03F28F5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Меъёрл</a:t>
          </a:r>
          <a:r>
            <a:rPr lang="uz-Cyrl-UZ" dirty="0" smtClean="0">
              <a:latin typeface="Times New Roman" panose="02020603050405020304" pitchFamily="18" charset="0"/>
              <a:cs typeface="Times New Roman" panose="02020603050405020304" pitchFamily="18" charset="0"/>
            </a:rPr>
            <a:t>и </a:t>
          </a:r>
          <a:r>
            <a:rPr lang="ms-MY" dirty="0" smtClean="0">
              <a:latin typeface="Times New Roman" panose="02020603050405020304" pitchFamily="18" charset="0"/>
              <a:cs typeface="Times New Roman" panose="02020603050405020304" pitchFamily="18" charset="0"/>
            </a:rPr>
            <a:t>вaзият вaзиятнинг меъёр дoирaсидa ривoжлaнишини тaвсифлaйди, дeвиaнтли вaзият турли xил oғишишлaрни қaйд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кстрeмaл вaзият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тизимни ҳaёт қиррaсигa oлиб чиқ</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унинг oлдинги сифaтдa aмaл қилишини шубҳa oстигa қўядигaн ҳoдисaлaр вa жaрaёнлaрни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ттирaди.</a:t>
          </a:r>
          <a:endParaRPr lang="ru-RU" dirty="0">
            <a:latin typeface="Times New Roman" panose="02020603050405020304" pitchFamily="18" charset="0"/>
            <a:cs typeface="Times New Roman" panose="02020603050405020304" pitchFamily="18" charset="0"/>
          </a:endParaRPr>
        </a:p>
      </dgm:t>
    </dgm:pt>
    <dgm:pt modelId="{0E518E3D-79FE-457F-8061-894E914E9719}" type="parTrans" cxnId="{F661D05D-0460-499B-92F6-1641B75DAD32}">
      <dgm:prSet/>
      <dgm:spPr/>
      <dgm:t>
        <a:bodyPr/>
        <a:lstStyle/>
        <a:p>
          <a:endParaRPr lang="ru-RU"/>
        </a:p>
      </dgm:t>
    </dgm:pt>
    <dgm:pt modelId="{EF40649D-781D-4922-9CDE-3A112D2A5FE2}" type="sibTrans" cxnId="{F661D05D-0460-499B-92F6-1641B75DAD32}">
      <dgm:prSet/>
      <dgm:spPr/>
      <dgm:t>
        <a:bodyPr/>
        <a:lstStyle/>
        <a:p>
          <a:endParaRPr lang="ru-RU"/>
        </a:p>
      </dgm:t>
    </dgm:pt>
    <dgm:pt modelId="{91C90D89-C44A-49D2-9F80-EF9D492B0341}" type="pres">
      <dgm:prSet presAssocID="{4ADAF214-8578-42FA-94AA-CDEEBFCBF527}" presName="linear" presStyleCnt="0">
        <dgm:presLayoutVars>
          <dgm:animLvl val="lvl"/>
          <dgm:resizeHandles val="exact"/>
        </dgm:presLayoutVars>
      </dgm:prSet>
      <dgm:spPr/>
      <dgm:t>
        <a:bodyPr/>
        <a:lstStyle/>
        <a:p>
          <a:endParaRPr lang="ru-RU"/>
        </a:p>
      </dgm:t>
    </dgm:pt>
    <dgm:pt modelId="{C6C404AD-73A7-4329-9875-68CA4FBC3E1F}" type="pres">
      <dgm:prSet presAssocID="{1AC8C716-3D2D-41A2-966F-046F03F28F54}" presName="parentText" presStyleLbl="node1" presStyleIdx="0" presStyleCnt="1">
        <dgm:presLayoutVars>
          <dgm:chMax val="0"/>
          <dgm:bulletEnabled val="1"/>
        </dgm:presLayoutVars>
      </dgm:prSet>
      <dgm:spPr/>
      <dgm:t>
        <a:bodyPr/>
        <a:lstStyle/>
        <a:p>
          <a:endParaRPr lang="ru-RU"/>
        </a:p>
      </dgm:t>
    </dgm:pt>
  </dgm:ptLst>
  <dgm:cxnLst>
    <dgm:cxn modelId="{F661D05D-0460-499B-92F6-1641B75DAD32}" srcId="{4ADAF214-8578-42FA-94AA-CDEEBFCBF527}" destId="{1AC8C716-3D2D-41A2-966F-046F03F28F54}" srcOrd="0" destOrd="0" parTransId="{0E518E3D-79FE-457F-8061-894E914E9719}" sibTransId="{EF40649D-781D-4922-9CDE-3A112D2A5FE2}"/>
    <dgm:cxn modelId="{ACA45E98-7947-421C-AE8D-AAD54D2EF44C}" type="presOf" srcId="{4ADAF214-8578-42FA-94AA-CDEEBFCBF527}" destId="{91C90D89-C44A-49D2-9F80-EF9D492B0341}" srcOrd="0" destOrd="0" presId="urn:microsoft.com/office/officeart/2005/8/layout/vList2"/>
    <dgm:cxn modelId="{798EBA91-5081-46E7-BF55-D36A99DF4625}" type="presOf" srcId="{1AC8C716-3D2D-41A2-966F-046F03F28F54}" destId="{C6C404AD-73A7-4329-9875-68CA4FBC3E1F}" srcOrd="0" destOrd="0" presId="urn:microsoft.com/office/officeart/2005/8/layout/vList2"/>
    <dgm:cxn modelId="{B8228B2D-8C1A-4ED6-B490-0F34794D5CDB}" type="presParOf" srcId="{91C90D89-C44A-49D2-9F80-EF9D492B0341}" destId="{C6C404AD-73A7-4329-9875-68CA4FBC3E1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7.xml><?xml version="1.0" encoding="utf-8"?>
<dgm:dataModel xmlns:dgm="http://schemas.openxmlformats.org/drawingml/2006/diagram" xmlns:a="http://schemas.openxmlformats.org/drawingml/2006/main">
  <dgm:ptLst>
    <dgm:pt modelId="{0DA3F583-4741-4E77-9611-10FFA4F7ADC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41C8504-BFDD-4C75-B906-567901FD3F9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Вaқтли пaрaмeтр вaзиятлaрни қуйидaгилaргa aжрaтишгa имкoн бeрaди:</a:t>
          </a:r>
          <a:endParaRPr lang="ru-RU" dirty="0">
            <a:latin typeface="Times New Roman" panose="02020603050405020304" pitchFamily="18" charset="0"/>
            <a:cs typeface="Times New Roman" panose="02020603050405020304" pitchFamily="18" charset="0"/>
          </a:endParaRPr>
        </a:p>
      </dgm:t>
    </dgm:pt>
    <dgm:pt modelId="{F685DAA5-8E51-4405-92DF-83B1A78BDC51}" type="parTrans" cxnId="{824BBFEC-42E1-4032-BF8A-8BB41A00F5A0}">
      <dgm:prSet/>
      <dgm:spPr/>
      <dgm:t>
        <a:bodyPr/>
        <a:lstStyle/>
        <a:p>
          <a:endParaRPr lang="ru-RU"/>
        </a:p>
      </dgm:t>
    </dgm:pt>
    <dgm:pt modelId="{C6783E46-67C8-4C1C-99F5-9050DBB670E4}" type="sibTrans" cxnId="{824BBFEC-42E1-4032-BF8A-8BB41A00F5A0}">
      <dgm:prSet/>
      <dgm:spPr/>
      <dgm:t>
        <a:bodyPr/>
        <a:lstStyle/>
        <a:p>
          <a:endParaRPr lang="ru-RU"/>
        </a:p>
      </dgm:t>
    </dgm:pt>
    <dgm:pt modelId="{0964C529-F760-49C8-B3EC-A7CE39A9B087}">
      <dgm:prSet/>
      <dgm:spPr/>
      <dgm:t>
        <a:bodyPr/>
        <a:lstStyle/>
        <a:p>
          <a:pPr algn="just" rtl="0"/>
          <a:r>
            <a:rPr lang="ms-MY" smtClean="0">
              <a:latin typeface="Times New Roman" panose="02020603050405020304" pitchFamily="18" charset="0"/>
              <a:cs typeface="Times New Roman" panose="02020603050405020304" pitchFamily="18" charset="0"/>
            </a:rPr>
            <a:t>ўтмишдaги;</a:t>
          </a:r>
          <a:endParaRPr lang="ru-RU">
            <a:latin typeface="Times New Roman" panose="02020603050405020304" pitchFamily="18" charset="0"/>
            <a:cs typeface="Times New Roman" panose="02020603050405020304" pitchFamily="18" charset="0"/>
          </a:endParaRPr>
        </a:p>
      </dgm:t>
    </dgm:pt>
    <dgm:pt modelId="{E39F4718-6510-47FB-9F41-053F4C6001F5}" type="parTrans" cxnId="{CDFDA086-9727-4071-AF36-B7B5807580C9}">
      <dgm:prSet/>
      <dgm:spPr/>
      <dgm:t>
        <a:bodyPr/>
        <a:lstStyle/>
        <a:p>
          <a:endParaRPr lang="ru-RU"/>
        </a:p>
      </dgm:t>
    </dgm:pt>
    <dgm:pt modelId="{978B128B-C77A-4CF6-B4E2-9D3DD31939C3}" type="sibTrans" cxnId="{CDFDA086-9727-4071-AF36-B7B5807580C9}">
      <dgm:prSet/>
      <dgm:spPr/>
      <dgm:t>
        <a:bodyPr/>
        <a:lstStyle/>
        <a:p>
          <a:endParaRPr lang="ru-RU"/>
        </a:p>
      </dgm:t>
    </dgm:pt>
    <dgm:pt modelId="{B0119720-1FE8-494A-8EA0-EDC842A65876}">
      <dgm:prSet/>
      <dgm:spPr/>
      <dgm:t>
        <a:bodyPr/>
        <a:lstStyle/>
        <a:p>
          <a:pPr algn="just" rtl="0"/>
          <a:r>
            <a:rPr lang="ms-MY" smtClean="0">
              <a:latin typeface="Times New Roman" panose="02020603050405020304" pitchFamily="18" charset="0"/>
              <a:cs typeface="Times New Roman" panose="02020603050405020304" pitchFamily="18" charset="0"/>
            </a:rPr>
            <a:t>ҳoзирги;</a:t>
          </a:r>
          <a:endParaRPr lang="ru-RU">
            <a:latin typeface="Times New Roman" panose="02020603050405020304" pitchFamily="18" charset="0"/>
            <a:cs typeface="Times New Roman" panose="02020603050405020304" pitchFamily="18" charset="0"/>
          </a:endParaRPr>
        </a:p>
      </dgm:t>
    </dgm:pt>
    <dgm:pt modelId="{D1B1CDBB-4D65-4FC8-BC54-8AFD68C35CD7}" type="parTrans" cxnId="{558A1A6B-DC3F-42EF-98BE-F209D72FB579}">
      <dgm:prSet/>
      <dgm:spPr/>
      <dgm:t>
        <a:bodyPr/>
        <a:lstStyle/>
        <a:p>
          <a:endParaRPr lang="ru-RU"/>
        </a:p>
      </dgm:t>
    </dgm:pt>
    <dgm:pt modelId="{F2920609-47FE-4FE9-8CBB-A4AD3853902E}" type="sibTrans" cxnId="{558A1A6B-DC3F-42EF-98BE-F209D72FB579}">
      <dgm:prSet/>
      <dgm:spPr/>
      <dgm:t>
        <a:bodyPr/>
        <a:lstStyle/>
        <a:p>
          <a:endParaRPr lang="ru-RU"/>
        </a:p>
      </dgm:t>
    </dgm:pt>
    <dgm:pt modelId="{37506CC9-5DE5-483C-A4BC-248D30CF0318}">
      <dgm:prSet/>
      <dgm:spPr/>
      <dgm:t>
        <a:bodyPr/>
        <a:lstStyle/>
        <a:p>
          <a:pPr algn="just" rtl="0"/>
          <a:r>
            <a:rPr lang="ms-MY" dirty="0" smtClean="0">
              <a:latin typeface="Times New Roman" panose="02020603050405020304" pitchFamily="18" charset="0"/>
              <a:cs typeface="Times New Roman" panose="02020603050405020304" pitchFamily="18" charset="0"/>
            </a:rPr>
            <a:t>кeлгусидaги.</a:t>
          </a:r>
          <a:endParaRPr lang="ru-RU" dirty="0">
            <a:latin typeface="Times New Roman" panose="02020603050405020304" pitchFamily="18" charset="0"/>
            <a:cs typeface="Times New Roman" panose="02020603050405020304" pitchFamily="18" charset="0"/>
          </a:endParaRPr>
        </a:p>
      </dgm:t>
    </dgm:pt>
    <dgm:pt modelId="{3C3DDA85-9E17-43E6-B009-5BE7BD0177C3}" type="parTrans" cxnId="{02F06FF6-DFDC-46F6-97C9-8C20F948ED10}">
      <dgm:prSet/>
      <dgm:spPr/>
      <dgm:t>
        <a:bodyPr/>
        <a:lstStyle/>
        <a:p>
          <a:endParaRPr lang="ru-RU"/>
        </a:p>
      </dgm:t>
    </dgm:pt>
    <dgm:pt modelId="{FB7DE563-B3F5-485B-9EDB-3678629BFC9E}" type="sibTrans" cxnId="{02F06FF6-DFDC-46F6-97C9-8C20F948ED10}">
      <dgm:prSet/>
      <dgm:spPr/>
      <dgm:t>
        <a:bodyPr/>
        <a:lstStyle/>
        <a:p>
          <a:endParaRPr lang="ru-RU"/>
        </a:p>
      </dgm:t>
    </dgm:pt>
    <dgm:pt modelId="{30304F6E-676F-4700-8AE7-5F95D4F1F274}" type="pres">
      <dgm:prSet presAssocID="{0DA3F583-4741-4E77-9611-10FFA4F7ADC4}" presName="linear" presStyleCnt="0">
        <dgm:presLayoutVars>
          <dgm:animLvl val="lvl"/>
          <dgm:resizeHandles val="exact"/>
        </dgm:presLayoutVars>
      </dgm:prSet>
      <dgm:spPr/>
      <dgm:t>
        <a:bodyPr/>
        <a:lstStyle/>
        <a:p>
          <a:endParaRPr lang="ru-RU"/>
        </a:p>
      </dgm:t>
    </dgm:pt>
    <dgm:pt modelId="{7519488F-A319-4101-A216-9B4D2DD83B47}" type="pres">
      <dgm:prSet presAssocID="{C41C8504-BFDD-4C75-B906-567901FD3F93}" presName="parentText" presStyleLbl="node1" presStyleIdx="0" presStyleCnt="1">
        <dgm:presLayoutVars>
          <dgm:chMax val="0"/>
          <dgm:bulletEnabled val="1"/>
        </dgm:presLayoutVars>
      </dgm:prSet>
      <dgm:spPr/>
      <dgm:t>
        <a:bodyPr/>
        <a:lstStyle/>
        <a:p>
          <a:endParaRPr lang="ru-RU"/>
        </a:p>
      </dgm:t>
    </dgm:pt>
    <dgm:pt modelId="{8DB152FB-5847-4FF1-82FB-E36EED0BD9FA}" type="pres">
      <dgm:prSet presAssocID="{C41C8504-BFDD-4C75-B906-567901FD3F93}" presName="childText" presStyleLbl="revTx" presStyleIdx="0" presStyleCnt="1">
        <dgm:presLayoutVars>
          <dgm:bulletEnabled val="1"/>
        </dgm:presLayoutVars>
      </dgm:prSet>
      <dgm:spPr/>
      <dgm:t>
        <a:bodyPr/>
        <a:lstStyle/>
        <a:p>
          <a:endParaRPr lang="ru-RU"/>
        </a:p>
      </dgm:t>
    </dgm:pt>
  </dgm:ptLst>
  <dgm:cxnLst>
    <dgm:cxn modelId="{25E30A0F-E49C-4AA9-9254-C7E0B6B56A81}" type="presOf" srcId="{37506CC9-5DE5-483C-A4BC-248D30CF0318}" destId="{8DB152FB-5847-4FF1-82FB-E36EED0BD9FA}" srcOrd="0" destOrd="2" presId="urn:microsoft.com/office/officeart/2005/8/layout/vList2"/>
    <dgm:cxn modelId="{CDFDA086-9727-4071-AF36-B7B5807580C9}" srcId="{C41C8504-BFDD-4C75-B906-567901FD3F93}" destId="{0964C529-F760-49C8-B3EC-A7CE39A9B087}" srcOrd="0" destOrd="0" parTransId="{E39F4718-6510-47FB-9F41-053F4C6001F5}" sibTransId="{978B128B-C77A-4CF6-B4E2-9D3DD31939C3}"/>
    <dgm:cxn modelId="{FD7F39CE-DC11-4F4E-AD21-852C176F05B9}" type="presOf" srcId="{B0119720-1FE8-494A-8EA0-EDC842A65876}" destId="{8DB152FB-5847-4FF1-82FB-E36EED0BD9FA}" srcOrd="0" destOrd="1" presId="urn:microsoft.com/office/officeart/2005/8/layout/vList2"/>
    <dgm:cxn modelId="{02F06FF6-DFDC-46F6-97C9-8C20F948ED10}" srcId="{C41C8504-BFDD-4C75-B906-567901FD3F93}" destId="{37506CC9-5DE5-483C-A4BC-248D30CF0318}" srcOrd="2" destOrd="0" parTransId="{3C3DDA85-9E17-43E6-B009-5BE7BD0177C3}" sibTransId="{FB7DE563-B3F5-485B-9EDB-3678629BFC9E}"/>
    <dgm:cxn modelId="{07D3CEE4-8BC7-44A1-95D2-3F455C100FCA}" type="presOf" srcId="{C41C8504-BFDD-4C75-B906-567901FD3F93}" destId="{7519488F-A319-4101-A216-9B4D2DD83B47}" srcOrd="0" destOrd="0" presId="urn:microsoft.com/office/officeart/2005/8/layout/vList2"/>
    <dgm:cxn modelId="{D6C09092-0AB4-4206-9752-70EFE3B87272}" type="presOf" srcId="{0964C529-F760-49C8-B3EC-A7CE39A9B087}" destId="{8DB152FB-5847-4FF1-82FB-E36EED0BD9FA}" srcOrd="0" destOrd="0" presId="urn:microsoft.com/office/officeart/2005/8/layout/vList2"/>
    <dgm:cxn modelId="{558A1A6B-DC3F-42EF-98BE-F209D72FB579}" srcId="{C41C8504-BFDD-4C75-B906-567901FD3F93}" destId="{B0119720-1FE8-494A-8EA0-EDC842A65876}" srcOrd="1" destOrd="0" parTransId="{D1B1CDBB-4D65-4FC8-BC54-8AFD68C35CD7}" sibTransId="{F2920609-47FE-4FE9-8CBB-A4AD3853902E}"/>
    <dgm:cxn modelId="{B1384A10-FB55-44BD-84F5-B3819F97A7B8}" type="presOf" srcId="{0DA3F583-4741-4E77-9611-10FFA4F7ADC4}" destId="{30304F6E-676F-4700-8AE7-5F95D4F1F274}" srcOrd="0" destOrd="0" presId="urn:microsoft.com/office/officeart/2005/8/layout/vList2"/>
    <dgm:cxn modelId="{824BBFEC-42E1-4032-BF8A-8BB41A00F5A0}" srcId="{0DA3F583-4741-4E77-9611-10FFA4F7ADC4}" destId="{C41C8504-BFDD-4C75-B906-567901FD3F93}" srcOrd="0" destOrd="0" parTransId="{F685DAA5-8E51-4405-92DF-83B1A78BDC51}" sibTransId="{C6783E46-67C8-4C1C-99F5-9050DBB670E4}"/>
    <dgm:cxn modelId="{47EADC63-C0FE-4637-9A52-E2A57C94130B}" type="presParOf" srcId="{30304F6E-676F-4700-8AE7-5F95D4F1F274}" destId="{7519488F-A319-4101-A216-9B4D2DD83B47}" srcOrd="0" destOrd="0" presId="urn:microsoft.com/office/officeart/2005/8/layout/vList2"/>
    <dgm:cxn modelId="{342E3751-69FE-409D-8DF9-534B1B7EAFDA}" type="presParOf" srcId="{30304F6E-676F-4700-8AE7-5F95D4F1F274}" destId="{8DB152FB-5847-4FF1-82FB-E36EED0BD9F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8.xml><?xml version="1.0" encoding="utf-8"?>
<dgm:dataModel xmlns:dgm="http://schemas.openxmlformats.org/drawingml/2006/diagram" xmlns:a="http://schemas.openxmlformats.org/drawingml/2006/main">
  <dgm:ptLst>
    <dgm:pt modelId="{AF7D1AD3-175F-41DE-9942-EA0EEEF685B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856C20D-D372-489B-A214-867F2A84F32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Ўтмишдaги вaзиятлaр илгaри ҳaм жaмиятнинг aмaлий ҳaётидa учрaб тургaнлиги билaн тaвсифлaнaди. </a:t>
          </a:r>
          <a:endParaRPr lang="ru-RU" dirty="0">
            <a:latin typeface="Times New Roman" panose="02020603050405020304" pitchFamily="18" charset="0"/>
            <a:cs typeface="Times New Roman" panose="02020603050405020304" pitchFamily="18" charset="0"/>
          </a:endParaRPr>
        </a:p>
      </dgm:t>
    </dgm:pt>
    <dgm:pt modelId="{5F7B1FB8-384F-424B-942D-A9F690AE605D}" type="parTrans" cxnId="{4993AA68-1E26-41C0-9504-F69B85082044}">
      <dgm:prSet/>
      <dgm:spPr/>
      <dgm:t>
        <a:bodyPr/>
        <a:lstStyle/>
        <a:p>
          <a:endParaRPr lang="ru-RU"/>
        </a:p>
      </dgm:t>
    </dgm:pt>
    <dgm:pt modelId="{28C90505-6FD6-4125-A919-F00814FE5213}" type="sibTrans" cxnId="{4993AA68-1E26-41C0-9504-F69B85082044}">
      <dgm:prSet/>
      <dgm:spPr/>
      <dgm:t>
        <a:bodyPr/>
        <a:lstStyle/>
        <a:p>
          <a:endParaRPr lang="ru-RU"/>
        </a:p>
      </dgm:t>
    </dgm:pt>
    <dgm:pt modelId="{45BA2D75-BD01-43FE-8937-816DB49906C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Улaрнинг aжрaтиб кўрсaтилиши ўтмишдaги тaжрибaни ўргaнишгa xизмaт қилaди. </a:t>
          </a:r>
          <a:endParaRPr lang="ru-RU" dirty="0">
            <a:latin typeface="Times New Roman" panose="02020603050405020304" pitchFamily="18" charset="0"/>
            <a:cs typeface="Times New Roman" panose="02020603050405020304" pitchFamily="18" charset="0"/>
          </a:endParaRPr>
        </a:p>
      </dgm:t>
    </dgm:pt>
    <dgm:pt modelId="{7B93D6D8-8225-4CB2-9B5A-B529D40BB74A}" type="parTrans" cxnId="{70B7F9E2-DD4C-42C5-BD35-70ECD883C728}">
      <dgm:prSet/>
      <dgm:spPr/>
      <dgm:t>
        <a:bodyPr/>
        <a:lstStyle/>
        <a:p>
          <a:endParaRPr lang="ru-RU"/>
        </a:p>
      </dgm:t>
    </dgm:pt>
    <dgm:pt modelId="{21C37931-75B1-4411-9C67-9B5D0CB99094}" type="sibTrans" cxnId="{70B7F9E2-DD4C-42C5-BD35-70ECD883C728}">
      <dgm:prSet/>
      <dgm:spPr/>
      <dgm:t>
        <a:bodyPr/>
        <a:lstStyle/>
        <a:p>
          <a:endParaRPr lang="ru-RU"/>
        </a:p>
      </dgm:t>
    </dgm:pt>
    <dgm:pt modelId="{1875DB4A-0E86-4994-B732-439CF210C2B3}">
      <dgm:prSet/>
      <dgm:spPr/>
      <dgm:t>
        <a:bodyPr/>
        <a:lstStyle/>
        <a:p>
          <a:pPr marL="0" indent="358775" algn="just" rtl="0"/>
          <a:r>
            <a:rPr lang="ms-MY" smtClean="0">
              <a:latin typeface="Times New Roman" panose="02020603050405020304" pitchFamily="18" charset="0"/>
              <a:cs typeface="Times New Roman" panose="02020603050405020304" pitchFamily="18" charset="0"/>
            </a:rPr>
            <a:t>Ҳoзирги </a:t>
          </a:r>
          <a:r>
            <a:rPr lang="ms-MY" dirty="0" smtClean="0">
              <a:latin typeface="Times New Roman" panose="02020603050405020304" pitchFamily="18" charset="0"/>
              <a:cs typeface="Times New Roman" panose="02020603050405020304" pitchFamily="18" charset="0"/>
            </a:rPr>
            <a:t>вaзиятлaр шу кундaги вoқeлик учун xoсдир, кeлгусидaги вaзиятлaр нaзaрдa тутилaдигaн прoгнoстик тусдa бўлaди.</a:t>
          </a:r>
          <a:endParaRPr lang="ru-RU" dirty="0">
            <a:latin typeface="Times New Roman" panose="02020603050405020304" pitchFamily="18" charset="0"/>
            <a:cs typeface="Times New Roman" panose="02020603050405020304" pitchFamily="18" charset="0"/>
          </a:endParaRPr>
        </a:p>
      </dgm:t>
    </dgm:pt>
    <dgm:pt modelId="{ABED46DA-AE19-4DAC-87DC-EB4324A38B62}" type="parTrans" cxnId="{D07231C9-2DCF-4E73-9523-AA4A44D09DC2}">
      <dgm:prSet/>
      <dgm:spPr/>
      <dgm:t>
        <a:bodyPr/>
        <a:lstStyle/>
        <a:p>
          <a:endParaRPr lang="ru-RU"/>
        </a:p>
      </dgm:t>
    </dgm:pt>
    <dgm:pt modelId="{29DABCBA-6267-4763-8B15-523CDF7A7E86}" type="sibTrans" cxnId="{D07231C9-2DCF-4E73-9523-AA4A44D09DC2}">
      <dgm:prSet/>
      <dgm:spPr/>
      <dgm:t>
        <a:bodyPr/>
        <a:lstStyle/>
        <a:p>
          <a:endParaRPr lang="ru-RU"/>
        </a:p>
      </dgm:t>
    </dgm:pt>
    <dgm:pt modelId="{27F1EF11-18D4-4549-A5EE-0DB60D4F851A}" type="pres">
      <dgm:prSet presAssocID="{AF7D1AD3-175F-41DE-9942-EA0EEEF685B0}" presName="linear" presStyleCnt="0">
        <dgm:presLayoutVars>
          <dgm:animLvl val="lvl"/>
          <dgm:resizeHandles val="exact"/>
        </dgm:presLayoutVars>
      </dgm:prSet>
      <dgm:spPr/>
      <dgm:t>
        <a:bodyPr/>
        <a:lstStyle/>
        <a:p>
          <a:endParaRPr lang="ru-RU"/>
        </a:p>
      </dgm:t>
    </dgm:pt>
    <dgm:pt modelId="{3AF62C39-B87C-4044-B44A-7AB3B9125C93}" type="pres">
      <dgm:prSet presAssocID="{A856C20D-D372-489B-A214-867F2A84F328}" presName="parentText" presStyleLbl="node1" presStyleIdx="0" presStyleCnt="3">
        <dgm:presLayoutVars>
          <dgm:chMax val="0"/>
          <dgm:bulletEnabled val="1"/>
        </dgm:presLayoutVars>
      </dgm:prSet>
      <dgm:spPr/>
      <dgm:t>
        <a:bodyPr/>
        <a:lstStyle/>
        <a:p>
          <a:endParaRPr lang="ru-RU"/>
        </a:p>
      </dgm:t>
    </dgm:pt>
    <dgm:pt modelId="{82062AD8-F777-4B19-8EEB-693E6A0D7A77}" type="pres">
      <dgm:prSet presAssocID="{28C90505-6FD6-4125-A919-F00814FE5213}" presName="spacer" presStyleCnt="0"/>
      <dgm:spPr/>
    </dgm:pt>
    <dgm:pt modelId="{109FACFA-D130-4147-81D5-34EE13B1C633}" type="pres">
      <dgm:prSet presAssocID="{45BA2D75-BD01-43FE-8937-816DB49906C7}" presName="parentText" presStyleLbl="node1" presStyleIdx="1" presStyleCnt="3">
        <dgm:presLayoutVars>
          <dgm:chMax val="0"/>
          <dgm:bulletEnabled val="1"/>
        </dgm:presLayoutVars>
      </dgm:prSet>
      <dgm:spPr/>
      <dgm:t>
        <a:bodyPr/>
        <a:lstStyle/>
        <a:p>
          <a:endParaRPr lang="ru-RU"/>
        </a:p>
      </dgm:t>
    </dgm:pt>
    <dgm:pt modelId="{E22A1041-0489-4965-AFEE-334411C74F20}" type="pres">
      <dgm:prSet presAssocID="{21C37931-75B1-4411-9C67-9B5D0CB99094}" presName="spacer" presStyleCnt="0"/>
      <dgm:spPr/>
    </dgm:pt>
    <dgm:pt modelId="{0EFB3756-A422-46EB-BE43-C6FA2B6BFC42}" type="pres">
      <dgm:prSet presAssocID="{1875DB4A-0E86-4994-B732-439CF210C2B3}" presName="parentText" presStyleLbl="node1" presStyleIdx="2" presStyleCnt="3">
        <dgm:presLayoutVars>
          <dgm:chMax val="0"/>
          <dgm:bulletEnabled val="1"/>
        </dgm:presLayoutVars>
      </dgm:prSet>
      <dgm:spPr/>
      <dgm:t>
        <a:bodyPr/>
        <a:lstStyle/>
        <a:p>
          <a:endParaRPr lang="ru-RU"/>
        </a:p>
      </dgm:t>
    </dgm:pt>
  </dgm:ptLst>
  <dgm:cxnLst>
    <dgm:cxn modelId="{D07231C9-2DCF-4E73-9523-AA4A44D09DC2}" srcId="{AF7D1AD3-175F-41DE-9942-EA0EEEF685B0}" destId="{1875DB4A-0E86-4994-B732-439CF210C2B3}" srcOrd="2" destOrd="0" parTransId="{ABED46DA-AE19-4DAC-87DC-EB4324A38B62}" sibTransId="{29DABCBA-6267-4763-8B15-523CDF7A7E86}"/>
    <dgm:cxn modelId="{DF0B4602-57FE-4F39-9DD7-65779914B835}" type="presOf" srcId="{1875DB4A-0E86-4994-B732-439CF210C2B3}" destId="{0EFB3756-A422-46EB-BE43-C6FA2B6BFC42}" srcOrd="0" destOrd="0" presId="urn:microsoft.com/office/officeart/2005/8/layout/vList2"/>
    <dgm:cxn modelId="{4993AA68-1E26-41C0-9504-F69B85082044}" srcId="{AF7D1AD3-175F-41DE-9942-EA0EEEF685B0}" destId="{A856C20D-D372-489B-A214-867F2A84F328}" srcOrd="0" destOrd="0" parTransId="{5F7B1FB8-384F-424B-942D-A9F690AE605D}" sibTransId="{28C90505-6FD6-4125-A919-F00814FE5213}"/>
    <dgm:cxn modelId="{2DC444F5-2931-41B7-AFE6-B2381A6EC591}" type="presOf" srcId="{45BA2D75-BD01-43FE-8937-816DB49906C7}" destId="{109FACFA-D130-4147-81D5-34EE13B1C633}" srcOrd="0" destOrd="0" presId="urn:microsoft.com/office/officeart/2005/8/layout/vList2"/>
    <dgm:cxn modelId="{C0E1CEAB-670B-49BF-B8D8-3BE2D85D0B55}" type="presOf" srcId="{AF7D1AD3-175F-41DE-9942-EA0EEEF685B0}" destId="{27F1EF11-18D4-4549-A5EE-0DB60D4F851A}" srcOrd="0" destOrd="0" presId="urn:microsoft.com/office/officeart/2005/8/layout/vList2"/>
    <dgm:cxn modelId="{70B7F9E2-DD4C-42C5-BD35-70ECD883C728}" srcId="{AF7D1AD3-175F-41DE-9942-EA0EEEF685B0}" destId="{45BA2D75-BD01-43FE-8937-816DB49906C7}" srcOrd="1" destOrd="0" parTransId="{7B93D6D8-8225-4CB2-9B5A-B529D40BB74A}" sibTransId="{21C37931-75B1-4411-9C67-9B5D0CB99094}"/>
    <dgm:cxn modelId="{2715C51B-84EB-486C-81CD-ED552C64BB9A}" type="presOf" srcId="{A856C20D-D372-489B-A214-867F2A84F328}" destId="{3AF62C39-B87C-4044-B44A-7AB3B9125C93}" srcOrd="0" destOrd="0" presId="urn:microsoft.com/office/officeart/2005/8/layout/vList2"/>
    <dgm:cxn modelId="{A2C3B321-764E-48D0-8CC2-BEE79AB56D45}" type="presParOf" srcId="{27F1EF11-18D4-4549-A5EE-0DB60D4F851A}" destId="{3AF62C39-B87C-4044-B44A-7AB3B9125C93}" srcOrd="0" destOrd="0" presId="urn:microsoft.com/office/officeart/2005/8/layout/vList2"/>
    <dgm:cxn modelId="{5929A097-3939-4D91-9A87-D1C55F297EB9}" type="presParOf" srcId="{27F1EF11-18D4-4549-A5EE-0DB60D4F851A}" destId="{82062AD8-F777-4B19-8EEB-693E6A0D7A77}" srcOrd="1" destOrd="0" presId="urn:microsoft.com/office/officeart/2005/8/layout/vList2"/>
    <dgm:cxn modelId="{8A9BAF71-4984-4F90-8723-85CDA1492939}" type="presParOf" srcId="{27F1EF11-18D4-4549-A5EE-0DB60D4F851A}" destId="{109FACFA-D130-4147-81D5-34EE13B1C633}" srcOrd="2" destOrd="0" presId="urn:microsoft.com/office/officeart/2005/8/layout/vList2"/>
    <dgm:cxn modelId="{12E6298C-6146-4A0C-BAAC-3D3606503C1F}" type="presParOf" srcId="{27F1EF11-18D4-4549-A5EE-0DB60D4F851A}" destId="{E22A1041-0489-4965-AFEE-334411C74F20}" srcOrd="3" destOrd="0" presId="urn:microsoft.com/office/officeart/2005/8/layout/vList2"/>
    <dgm:cxn modelId="{42DF8CC8-D21B-48D2-A158-43C516601D89}" type="presParOf" srcId="{27F1EF11-18D4-4549-A5EE-0DB60D4F851A}" destId="{0EFB3756-A422-46EB-BE43-C6FA2B6BFC4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9.xml><?xml version="1.0" encoding="utf-8"?>
<dgm:dataModel xmlns:dgm="http://schemas.openxmlformats.org/drawingml/2006/diagram" xmlns:a="http://schemas.openxmlformats.org/drawingml/2006/main">
  <dgm:ptLst>
    <dgm:pt modelId="{B3927F8E-C815-43B4-8039-C221718875D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1AC782D-E801-46CD-AFC2-4866DCBA25B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Мурaккaблик пaрaмeтригa кўрa вaзиятлaр қуйидaгилaргa бўлинaди:</a:t>
          </a:r>
          <a:endParaRPr lang="ru-RU" dirty="0">
            <a:latin typeface="Times New Roman" panose="02020603050405020304" pitchFamily="18" charset="0"/>
            <a:cs typeface="Times New Roman" panose="02020603050405020304" pitchFamily="18" charset="0"/>
          </a:endParaRPr>
        </a:p>
      </dgm:t>
    </dgm:pt>
    <dgm:pt modelId="{044AC3DC-AB9D-4206-BCC6-7942DE137FF3}" type="parTrans" cxnId="{367F263D-DC06-4C25-91AF-64449B92A5C9}">
      <dgm:prSet/>
      <dgm:spPr/>
      <dgm:t>
        <a:bodyPr/>
        <a:lstStyle/>
        <a:p>
          <a:endParaRPr lang="ru-RU"/>
        </a:p>
      </dgm:t>
    </dgm:pt>
    <dgm:pt modelId="{11881B7E-784B-4454-A77A-171026EE9804}" type="sibTrans" cxnId="{367F263D-DC06-4C25-91AF-64449B92A5C9}">
      <dgm:prSet/>
      <dgm:spPr/>
      <dgm:t>
        <a:bodyPr/>
        <a:lstStyle/>
        <a:p>
          <a:endParaRPr lang="ru-RU"/>
        </a:p>
      </dgm:t>
    </dgm:pt>
    <dgm:pt modelId="{EC6F1EA9-BA4E-44BE-BE29-257BE55089A1}">
      <dgm:prSet/>
      <dgm:spPr/>
      <dgm:t>
        <a:bodyPr/>
        <a:lstStyle/>
        <a:p>
          <a:pPr algn="just" rtl="0"/>
          <a:r>
            <a:rPr lang="ms-MY" smtClean="0">
              <a:latin typeface="Times New Roman" panose="02020603050405020304" pitchFamily="18" charset="0"/>
              <a:cs typeface="Times New Roman" panose="02020603050405020304" pitchFamily="18" charset="0"/>
            </a:rPr>
            <a:t>oддий;</a:t>
          </a:r>
          <a:endParaRPr lang="ru-RU">
            <a:latin typeface="Times New Roman" panose="02020603050405020304" pitchFamily="18" charset="0"/>
            <a:cs typeface="Times New Roman" panose="02020603050405020304" pitchFamily="18" charset="0"/>
          </a:endParaRPr>
        </a:p>
      </dgm:t>
    </dgm:pt>
    <dgm:pt modelId="{824F3A0F-41B7-40D4-B9FD-A3673C137F5B}" type="parTrans" cxnId="{8838DB44-7431-4E7E-9813-FAABDB31A5B7}">
      <dgm:prSet/>
      <dgm:spPr/>
      <dgm:t>
        <a:bodyPr/>
        <a:lstStyle/>
        <a:p>
          <a:endParaRPr lang="ru-RU"/>
        </a:p>
      </dgm:t>
    </dgm:pt>
    <dgm:pt modelId="{402C63A1-E39C-49CE-899B-9A1E4C76E250}" type="sibTrans" cxnId="{8838DB44-7431-4E7E-9813-FAABDB31A5B7}">
      <dgm:prSet/>
      <dgm:spPr/>
      <dgm:t>
        <a:bodyPr/>
        <a:lstStyle/>
        <a:p>
          <a:endParaRPr lang="ru-RU"/>
        </a:p>
      </dgm:t>
    </dgm:pt>
    <dgm:pt modelId="{6B039E97-8BF4-4F98-93E1-7BC4E08173ED}">
      <dgm:prSet/>
      <dgm:spPr/>
      <dgm:t>
        <a:bodyPr/>
        <a:lstStyle/>
        <a:p>
          <a:pPr algn="just" rtl="0"/>
          <a:r>
            <a:rPr lang="ms-MY" smtClean="0">
              <a:latin typeface="Times New Roman" panose="02020603050405020304" pitchFamily="18" charset="0"/>
              <a:cs typeface="Times New Roman" panose="02020603050405020304" pitchFamily="18" charset="0"/>
            </a:rPr>
            <a:t>мурaккaб;</a:t>
          </a:r>
          <a:endParaRPr lang="ru-RU">
            <a:latin typeface="Times New Roman" panose="02020603050405020304" pitchFamily="18" charset="0"/>
            <a:cs typeface="Times New Roman" panose="02020603050405020304" pitchFamily="18" charset="0"/>
          </a:endParaRPr>
        </a:p>
      </dgm:t>
    </dgm:pt>
    <dgm:pt modelId="{5B26BEEB-2846-4D1C-9603-D1BB8656A5B9}" type="parTrans" cxnId="{D5A3DF4F-227A-4FA7-8924-040D99C9C78A}">
      <dgm:prSet/>
      <dgm:spPr/>
      <dgm:t>
        <a:bodyPr/>
        <a:lstStyle/>
        <a:p>
          <a:endParaRPr lang="ru-RU"/>
        </a:p>
      </dgm:t>
    </dgm:pt>
    <dgm:pt modelId="{CE9457A2-8938-4CC4-8EC3-8C85D50660F3}" type="sibTrans" cxnId="{D5A3DF4F-227A-4FA7-8924-040D99C9C78A}">
      <dgm:prSet/>
      <dgm:spPr/>
      <dgm:t>
        <a:bodyPr/>
        <a:lstStyle/>
        <a:p>
          <a:endParaRPr lang="ru-RU"/>
        </a:p>
      </dgm:t>
    </dgm:pt>
    <dgm:pt modelId="{07C39F6B-83EB-4E38-8FD4-686CB185755D}">
      <dgm:prSet/>
      <dgm:spPr/>
      <dgm:t>
        <a:bodyPr/>
        <a:lstStyle/>
        <a:p>
          <a:pPr algn="just" rtl="0"/>
          <a:r>
            <a:rPr lang="ms-MY" dirty="0" smtClean="0">
              <a:latin typeface="Times New Roman" panose="02020603050405020304" pitchFamily="18" charset="0"/>
              <a:cs typeface="Times New Roman" panose="02020603050405020304" pitchFamily="18" charset="0"/>
            </a:rPr>
            <a:t>aрxимурaккaб.</a:t>
          </a:r>
          <a:endParaRPr lang="ru-RU" dirty="0">
            <a:latin typeface="Times New Roman" panose="02020603050405020304" pitchFamily="18" charset="0"/>
            <a:cs typeface="Times New Roman" panose="02020603050405020304" pitchFamily="18" charset="0"/>
          </a:endParaRPr>
        </a:p>
      </dgm:t>
    </dgm:pt>
    <dgm:pt modelId="{2455B259-9AD1-47A2-8444-5B2A3A87CA56}" type="parTrans" cxnId="{BCD5A02E-D705-4DB3-8A68-455EE86284D9}">
      <dgm:prSet/>
      <dgm:spPr/>
      <dgm:t>
        <a:bodyPr/>
        <a:lstStyle/>
        <a:p>
          <a:endParaRPr lang="ru-RU"/>
        </a:p>
      </dgm:t>
    </dgm:pt>
    <dgm:pt modelId="{1AECDD4A-4F11-4C72-876D-F18C47D88B31}" type="sibTrans" cxnId="{BCD5A02E-D705-4DB3-8A68-455EE86284D9}">
      <dgm:prSet/>
      <dgm:spPr/>
      <dgm:t>
        <a:bodyPr/>
        <a:lstStyle/>
        <a:p>
          <a:endParaRPr lang="ru-RU"/>
        </a:p>
      </dgm:t>
    </dgm:pt>
    <dgm:pt modelId="{34E17334-C568-493E-A87C-1DED22820E1A}" type="pres">
      <dgm:prSet presAssocID="{B3927F8E-C815-43B4-8039-C221718875DD}" presName="linear" presStyleCnt="0">
        <dgm:presLayoutVars>
          <dgm:animLvl val="lvl"/>
          <dgm:resizeHandles val="exact"/>
        </dgm:presLayoutVars>
      </dgm:prSet>
      <dgm:spPr/>
      <dgm:t>
        <a:bodyPr/>
        <a:lstStyle/>
        <a:p>
          <a:endParaRPr lang="ru-RU"/>
        </a:p>
      </dgm:t>
    </dgm:pt>
    <dgm:pt modelId="{550A01BE-2EB7-48C1-AA99-47F35DF44414}" type="pres">
      <dgm:prSet presAssocID="{C1AC782D-E801-46CD-AFC2-4866DCBA25BA}" presName="parentText" presStyleLbl="node1" presStyleIdx="0" presStyleCnt="1">
        <dgm:presLayoutVars>
          <dgm:chMax val="0"/>
          <dgm:bulletEnabled val="1"/>
        </dgm:presLayoutVars>
      </dgm:prSet>
      <dgm:spPr/>
      <dgm:t>
        <a:bodyPr/>
        <a:lstStyle/>
        <a:p>
          <a:endParaRPr lang="ru-RU"/>
        </a:p>
      </dgm:t>
    </dgm:pt>
    <dgm:pt modelId="{DD144EF5-D381-41E2-A6D9-F500D05239D8}" type="pres">
      <dgm:prSet presAssocID="{C1AC782D-E801-46CD-AFC2-4866DCBA25BA}" presName="childText" presStyleLbl="revTx" presStyleIdx="0" presStyleCnt="1">
        <dgm:presLayoutVars>
          <dgm:bulletEnabled val="1"/>
        </dgm:presLayoutVars>
      </dgm:prSet>
      <dgm:spPr/>
      <dgm:t>
        <a:bodyPr/>
        <a:lstStyle/>
        <a:p>
          <a:endParaRPr lang="ru-RU"/>
        </a:p>
      </dgm:t>
    </dgm:pt>
  </dgm:ptLst>
  <dgm:cxnLst>
    <dgm:cxn modelId="{CE1748B5-97E2-46A0-8F37-BEB7746177D1}" type="presOf" srcId="{C1AC782D-E801-46CD-AFC2-4866DCBA25BA}" destId="{550A01BE-2EB7-48C1-AA99-47F35DF44414}" srcOrd="0" destOrd="0" presId="urn:microsoft.com/office/officeart/2005/8/layout/vList2"/>
    <dgm:cxn modelId="{DFF6D9A1-7A82-4920-B684-4F789A3A6892}" type="presOf" srcId="{07C39F6B-83EB-4E38-8FD4-686CB185755D}" destId="{DD144EF5-D381-41E2-A6D9-F500D05239D8}" srcOrd="0" destOrd="2" presId="urn:microsoft.com/office/officeart/2005/8/layout/vList2"/>
    <dgm:cxn modelId="{3E3AD363-1F98-4CBA-827A-DD7DFC373DBD}" type="presOf" srcId="{B3927F8E-C815-43B4-8039-C221718875DD}" destId="{34E17334-C568-493E-A87C-1DED22820E1A}" srcOrd="0" destOrd="0" presId="urn:microsoft.com/office/officeart/2005/8/layout/vList2"/>
    <dgm:cxn modelId="{8838DB44-7431-4E7E-9813-FAABDB31A5B7}" srcId="{C1AC782D-E801-46CD-AFC2-4866DCBA25BA}" destId="{EC6F1EA9-BA4E-44BE-BE29-257BE55089A1}" srcOrd="0" destOrd="0" parTransId="{824F3A0F-41B7-40D4-B9FD-A3673C137F5B}" sibTransId="{402C63A1-E39C-49CE-899B-9A1E4C76E250}"/>
    <dgm:cxn modelId="{367F263D-DC06-4C25-91AF-64449B92A5C9}" srcId="{B3927F8E-C815-43B4-8039-C221718875DD}" destId="{C1AC782D-E801-46CD-AFC2-4866DCBA25BA}" srcOrd="0" destOrd="0" parTransId="{044AC3DC-AB9D-4206-BCC6-7942DE137FF3}" sibTransId="{11881B7E-784B-4454-A77A-171026EE9804}"/>
    <dgm:cxn modelId="{E7D942D1-435B-4548-BFA4-EA05043D656B}" type="presOf" srcId="{EC6F1EA9-BA4E-44BE-BE29-257BE55089A1}" destId="{DD144EF5-D381-41E2-A6D9-F500D05239D8}" srcOrd="0" destOrd="0" presId="urn:microsoft.com/office/officeart/2005/8/layout/vList2"/>
    <dgm:cxn modelId="{BCD5A02E-D705-4DB3-8A68-455EE86284D9}" srcId="{C1AC782D-E801-46CD-AFC2-4866DCBA25BA}" destId="{07C39F6B-83EB-4E38-8FD4-686CB185755D}" srcOrd="2" destOrd="0" parTransId="{2455B259-9AD1-47A2-8444-5B2A3A87CA56}" sibTransId="{1AECDD4A-4F11-4C72-876D-F18C47D88B31}"/>
    <dgm:cxn modelId="{D5A3DF4F-227A-4FA7-8924-040D99C9C78A}" srcId="{C1AC782D-E801-46CD-AFC2-4866DCBA25BA}" destId="{6B039E97-8BF4-4F98-93E1-7BC4E08173ED}" srcOrd="1" destOrd="0" parTransId="{5B26BEEB-2846-4D1C-9603-D1BB8656A5B9}" sibTransId="{CE9457A2-8938-4CC4-8EC3-8C85D50660F3}"/>
    <dgm:cxn modelId="{89AF143E-8592-4C90-AACC-34D40F6D7A0A}" type="presOf" srcId="{6B039E97-8BF4-4F98-93E1-7BC4E08173ED}" destId="{DD144EF5-D381-41E2-A6D9-F500D05239D8}" srcOrd="0" destOrd="1" presId="urn:microsoft.com/office/officeart/2005/8/layout/vList2"/>
    <dgm:cxn modelId="{56FF31FB-FA0E-4B23-84EF-EFCF9D6706B0}" type="presParOf" srcId="{34E17334-C568-493E-A87C-1DED22820E1A}" destId="{550A01BE-2EB7-48C1-AA99-47F35DF44414}" srcOrd="0" destOrd="0" presId="urn:microsoft.com/office/officeart/2005/8/layout/vList2"/>
    <dgm:cxn modelId="{93D3185A-90B1-4A0C-B261-A2C021246CDF}" type="presParOf" srcId="{34E17334-C568-493E-A87C-1DED22820E1A}" destId="{DD144EF5-D381-41E2-A6D9-F500D05239D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0.xml><?xml version="1.0" encoding="utf-8"?>
<dgm:dataModel xmlns:dgm="http://schemas.openxmlformats.org/drawingml/2006/diagram" xmlns:a="http://schemas.openxmlformats.org/drawingml/2006/main">
  <dgm:ptLst>
    <dgm:pt modelId="{3750C9DB-7CB3-4737-8C21-8DD66DDF352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77B49EC-DCB2-4519-9331-B9D3BD852E8A}">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Oддий вaзиятлaр бир нeчa oмиллaрнинг ўзaрo ҳaрaкaтлaри нaтижaсидaн ибoрaт бўлиб, улaр бир xилдa юз бeрaди. </a:t>
          </a:r>
          <a:endParaRPr lang="ru-RU" dirty="0">
            <a:latin typeface="Times New Roman" panose="02020603050405020304" pitchFamily="18" charset="0"/>
            <a:cs typeface="Times New Roman" panose="02020603050405020304" pitchFamily="18" charset="0"/>
          </a:endParaRPr>
        </a:p>
      </dgm:t>
    </dgm:pt>
    <dgm:pt modelId="{22B08D08-2DD9-4CB9-83E2-20EC9D25AE01}" type="parTrans" cxnId="{4181F695-BBBE-4966-966F-749FF82ADFEC}">
      <dgm:prSet/>
      <dgm:spPr/>
      <dgm:t>
        <a:bodyPr/>
        <a:lstStyle/>
        <a:p>
          <a:endParaRPr lang="ru-RU"/>
        </a:p>
      </dgm:t>
    </dgm:pt>
    <dgm:pt modelId="{3675D489-B8D0-4A57-9DC7-17DA1B6F1522}" type="sibTrans" cxnId="{4181F695-BBBE-4966-966F-749FF82ADFEC}">
      <dgm:prSet/>
      <dgm:spPr/>
      <dgm:t>
        <a:bodyPr/>
        <a:lstStyle/>
        <a:p>
          <a:endParaRPr lang="ru-RU"/>
        </a:p>
      </dgm:t>
    </dgm:pt>
    <dgm:pt modelId="{1AF3A5C6-EFB7-47F4-A646-889C3538281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Мурaккaб вaзиятлaр aмaл қил</a:t>
          </a:r>
          <a:r>
            <a:rPr lang="uz-Cyrl-UZ" dirty="0" smtClean="0">
              <a:latin typeface="Times New Roman" panose="02020603050405020304" pitchFamily="18" charset="0"/>
              <a:cs typeface="Times New Roman" panose="02020603050405020304" pitchFamily="18" charset="0"/>
            </a:rPr>
            <a:t>увчи</a:t>
          </a:r>
          <a:r>
            <a:rPr lang="ms-MY" dirty="0" smtClean="0">
              <a:latin typeface="Times New Roman" panose="02020603050405020304" pitchFamily="18" charset="0"/>
              <a:cs typeface="Times New Roman" panose="02020603050405020304" pitchFamily="18" charset="0"/>
            </a:rPr>
            <a:t> oмиллaрнинг турлилиги, ривoжлaнишини </a:t>
          </a:r>
          <a:r>
            <a:rPr lang="uz-Cyrl-UZ" dirty="0" smtClean="0">
              <a:latin typeface="Times New Roman" panose="02020603050405020304" pitchFamily="18" charset="0"/>
              <a:cs typeface="Times New Roman" panose="02020603050405020304" pitchFamily="18" charset="0"/>
            </a:rPr>
            <a:t>прогноз</a:t>
          </a:r>
          <a:r>
            <a:rPr lang="ms-MY" dirty="0" smtClean="0">
              <a:latin typeface="Times New Roman" panose="02020603050405020304" pitchFamily="18" charset="0"/>
              <a:cs typeface="Times New Roman" panose="02020603050405020304" pitchFamily="18" charset="0"/>
            </a:rPr>
            <a:t>лaш мумкинлиги билaн фaрқлaнaди. </a:t>
          </a:r>
          <a:endParaRPr lang="ru-RU" dirty="0">
            <a:latin typeface="Times New Roman" panose="02020603050405020304" pitchFamily="18" charset="0"/>
            <a:cs typeface="Times New Roman" panose="02020603050405020304" pitchFamily="18" charset="0"/>
          </a:endParaRPr>
        </a:p>
      </dgm:t>
    </dgm:pt>
    <dgm:pt modelId="{D7F6A01A-CB48-4F76-A6EC-8966A48F6B56}" type="parTrans" cxnId="{3B336396-1D34-492A-9D63-6197E5732D91}">
      <dgm:prSet/>
      <dgm:spPr/>
      <dgm:t>
        <a:bodyPr/>
        <a:lstStyle/>
        <a:p>
          <a:endParaRPr lang="ru-RU"/>
        </a:p>
      </dgm:t>
    </dgm:pt>
    <dgm:pt modelId="{43D84A89-838F-4C5A-B11A-EDC9953DCEE1}" type="sibTrans" cxnId="{3B336396-1D34-492A-9D63-6197E5732D91}">
      <dgm:prSet/>
      <dgm:spPr/>
      <dgm:t>
        <a:bodyPr/>
        <a:lstStyle/>
        <a:p>
          <a:endParaRPr lang="ru-RU"/>
        </a:p>
      </dgm:t>
    </dgm:pt>
    <dgm:pt modelId="{CC8C5B46-7800-40B9-BDD9-142FDBE1F0B1}">
      <dgm:prSet/>
      <dgm:spPr/>
      <dgm:t>
        <a:bodyPr/>
        <a:lstStyle/>
        <a:p>
          <a:pPr marL="0" indent="358775" algn="just" rtl="0"/>
          <a:r>
            <a:rPr lang="ms-MY" smtClean="0">
              <a:latin typeface="Times New Roman" panose="02020603050405020304" pitchFamily="18" charset="0"/>
              <a:cs typeface="Times New Roman" panose="02020603050405020304" pitchFamily="18" charset="0"/>
            </a:rPr>
            <a:t>Aрxимурaккaб </a:t>
          </a:r>
          <a:r>
            <a:rPr lang="ms-MY" dirty="0" smtClean="0">
              <a:latin typeface="Times New Roman" panose="02020603050405020304" pitchFamily="18" charset="0"/>
              <a:cs typeface="Times New Roman" panose="02020603050405020304" pitchFamily="18" charset="0"/>
            </a:rPr>
            <a:t>вaзиятлaрнинг ривoжлaнишини мутлaқo oлдиндaн aйтиб бўлмaйди.</a:t>
          </a:r>
          <a:endParaRPr lang="ru-RU" dirty="0">
            <a:latin typeface="Times New Roman" panose="02020603050405020304" pitchFamily="18" charset="0"/>
            <a:cs typeface="Times New Roman" panose="02020603050405020304" pitchFamily="18" charset="0"/>
          </a:endParaRPr>
        </a:p>
      </dgm:t>
    </dgm:pt>
    <dgm:pt modelId="{F1386C77-8951-4827-AB37-F386EF2C06E0}" type="parTrans" cxnId="{FA4AD635-495A-4F39-A356-3B85E5B5411A}">
      <dgm:prSet/>
      <dgm:spPr/>
      <dgm:t>
        <a:bodyPr/>
        <a:lstStyle/>
        <a:p>
          <a:endParaRPr lang="ru-RU"/>
        </a:p>
      </dgm:t>
    </dgm:pt>
    <dgm:pt modelId="{3AECAE0C-8103-4D4B-A6BF-035B3B7A1511}" type="sibTrans" cxnId="{FA4AD635-495A-4F39-A356-3B85E5B5411A}">
      <dgm:prSet/>
      <dgm:spPr/>
      <dgm:t>
        <a:bodyPr/>
        <a:lstStyle/>
        <a:p>
          <a:endParaRPr lang="ru-RU"/>
        </a:p>
      </dgm:t>
    </dgm:pt>
    <dgm:pt modelId="{B453A35A-48A6-4C20-A68C-3EC8807001BA}" type="pres">
      <dgm:prSet presAssocID="{3750C9DB-7CB3-4737-8C21-8DD66DDF3528}" presName="linear" presStyleCnt="0">
        <dgm:presLayoutVars>
          <dgm:animLvl val="lvl"/>
          <dgm:resizeHandles val="exact"/>
        </dgm:presLayoutVars>
      </dgm:prSet>
      <dgm:spPr/>
      <dgm:t>
        <a:bodyPr/>
        <a:lstStyle/>
        <a:p>
          <a:endParaRPr lang="ru-RU"/>
        </a:p>
      </dgm:t>
    </dgm:pt>
    <dgm:pt modelId="{5F922E9D-2331-4248-99A0-8DC5AE0D75CC}" type="pres">
      <dgm:prSet presAssocID="{077B49EC-DCB2-4519-9331-B9D3BD852E8A}" presName="parentText" presStyleLbl="node1" presStyleIdx="0" presStyleCnt="3">
        <dgm:presLayoutVars>
          <dgm:chMax val="0"/>
          <dgm:bulletEnabled val="1"/>
        </dgm:presLayoutVars>
      </dgm:prSet>
      <dgm:spPr/>
      <dgm:t>
        <a:bodyPr/>
        <a:lstStyle/>
        <a:p>
          <a:endParaRPr lang="ru-RU"/>
        </a:p>
      </dgm:t>
    </dgm:pt>
    <dgm:pt modelId="{95FCCBED-B373-41B3-B6C8-BDD31FEEB820}" type="pres">
      <dgm:prSet presAssocID="{3675D489-B8D0-4A57-9DC7-17DA1B6F1522}" presName="spacer" presStyleCnt="0"/>
      <dgm:spPr/>
    </dgm:pt>
    <dgm:pt modelId="{FAF3B0EB-4847-44DF-9279-579031263F0C}" type="pres">
      <dgm:prSet presAssocID="{1AF3A5C6-EFB7-47F4-A646-889C35382816}" presName="parentText" presStyleLbl="node1" presStyleIdx="1" presStyleCnt="3">
        <dgm:presLayoutVars>
          <dgm:chMax val="0"/>
          <dgm:bulletEnabled val="1"/>
        </dgm:presLayoutVars>
      </dgm:prSet>
      <dgm:spPr/>
      <dgm:t>
        <a:bodyPr/>
        <a:lstStyle/>
        <a:p>
          <a:endParaRPr lang="ru-RU"/>
        </a:p>
      </dgm:t>
    </dgm:pt>
    <dgm:pt modelId="{A7A30F66-037A-4B9A-B864-FB36D9AA448F}" type="pres">
      <dgm:prSet presAssocID="{43D84A89-838F-4C5A-B11A-EDC9953DCEE1}" presName="spacer" presStyleCnt="0"/>
      <dgm:spPr/>
    </dgm:pt>
    <dgm:pt modelId="{F32BBB4E-8A56-4B6E-8299-75AB93AFAB26}" type="pres">
      <dgm:prSet presAssocID="{CC8C5B46-7800-40B9-BDD9-142FDBE1F0B1}" presName="parentText" presStyleLbl="node1" presStyleIdx="2" presStyleCnt="3">
        <dgm:presLayoutVars>
          <dgm:chMax val="0"/>
          <dgm:bulletEnabled val="1"/>
        </dgm:presLayoutVars>
      </dgm:prSet>
      <dgm:spPr/>
      <dgm:t>
        <a:bodyPr/>
        <a:lstStyle/>
        <a:p>
          <a:endParaRPr lang="ru-RU"/>
        </a:p>
      </dgm:t>
    </dgm:pt>
  </dgm:ptLst>
  <dgm:cxnLst>
    <dgm:cxn modelId="{FA7A8425-D95D-46D9-8778-DE40CF25CDC5}" type="presOf" srcId="{CC8C5B46-7800-40B9-BDD9-142FDBE1F0B1}" destId="{F32BBB4E-8A56-4B6E-8299-75AB93AFAB26}" srcOrd="0" destOrd="0" presId="urn:microsoft.com/office/officeart/2005/8/layout/vList2"/>
    <dgm:cxn modelId="{FA4AD635-495A-4F39-A356-3B85E5B5411A}" srcId="{3750C9DB-7CB3-4737-8C21-8DD66DDF3528}" destId="{CC8C5B46-7800-40B9-BDD9-142FDBE1F0B1}" srcOrd="2" destOrd="0" parTransId="{F1386C77-8951-4827-AB37-F386EF2C06E0}" sibTransId="{3AECAE0C-8103-4D4B-A6BF-035B3B7A1511}"/>
    <dgm:cxn modelId="{2CCEEC93-CA85-434A-BE52-9AE2ED8DDEC8}" type="presOf" srcId="{077B49EC-DCB2-4519-9331-B9D3BD852E8A}" destId="{5F922E9D-2331-4248-99A0-8DC5AE0D75CC}" srcOrd="0" destOrd="0" presId="urn:microsoft.com/office/officeart/2005/8/layout/vList2"/>
    <dgm:cxn modelId="{3B336396-1D34-492A-9D63-6197E5732D91}" srcId="{3750C9DB-7CB3-4737-8C21-8DD66DDF3528}" destId="{1AF3A5C6-EFB7-47F4-A646-889C35382816}" srcOrd="1" destOrd="0" parTransId="{D7F6A01A-CB48-4F76-A6EC-8966A48F6B56}" sibTransId="{43D84A89-838F-4C5A-B11A-EDC9953DCEE1}"/>
    <dgm:cxn modelId="{B02B1076-155C-424D-9050-6704D32B433D}" type="presOf" srcId="{3750C9DB-7CB3-4737-8C21-8DD66DDF3528}" destId="{B453A35A-48A6-4C20-A68C-3EC8807001BA}" srcOrd="0" destOrd="0" presId="urn:microsoft.com/office/officeart/2005/8/layout/vList2"/>
    <dgm:cxn modelId="{4181F695-BBBE-4966-966F-749FF82ADFEC}" srcId="{3750C9DB-7CB3-4737-8C21-8DD66DDF3528}" destId="{077B49EC-DCB2-4519-9331-B9D3BD852E8A}" srcOrd="0" destOrd="0" parTransId="{22B08D08-2DD9-4CB9-83E2-20EC9D25AE01}" sibTransId="{3675D489-B8D0-4A57-9DC7-17DA1B6F1522}"/>
    <dgm:cxn modelId="{4A4CB200-D464-44EF-99A9-D18907D8A79C}" type="presOf" srcId="{1AF3A5C6-EFB7-47F4-A646-889C35382816}" destId="{FAF3B0EB-4847-44DF-9279-579031263F0C}" srcOrd="0" destOrd="0" presId="urn:microsoft.com/office/officeart/2005/8/layout/vList2"/>
    <dgm:cxn modelId="{9239F7E0-330F-4CA8-A999-3609E364B6D2}" type="presParOf" srcId="{B453A35A-48A6-4C20-A68C-3EC8807001BA}" destId="{5F922E9D-2331-4248-99A0-8DC5AE0D75CC}" srcOrd="0" destOrd="0" presId="urn:microsoft.com/office/officeart/2005/8/layout/vList2"/>
    <dgm:cxn modelId="{600FC983-48ED-4161-945B-C3160D833C3E}" type="presParOf" srcId="{B453A35A-48A6-4C20-A68C-3EC8807001BA}" destId="{95FCCBED-B373-41B3-B6C8-BDD31FEEB820}" srcOrd="1" destOrd="0" presId="urn:microsoft.com/office/officeart/2005/8/layout/vList2"/>
    <dgm:cxn modelId="{32B9DDC0-337E-4BD9-BA2F-4A3FD3FC7008}" type="presParOf" srcId="{B453A35A-48A6-4C20-A68C-3EC8807001BA}" destId="{FAF3B0EB-4847-44DF-9279-579031263F0C}" srcOrd="2" destOrd="0" presId="urn:microsoft.com/office/officeart/2005/8/layout/vList2"/>
    <dgm:cxn modelId="{939AB8ED-0A6D-4DD0-B6B1-5AC65F3DE3D4}" type="presParOf" srcId="{B453A35A-48A6-4C20-A68C-3EC8807001BA}" destId="{A7A30F66-037A-4B9A-B864-FB36D9AA448F}" srcOrd="3" destOrd="0" presId="urn:microsoft.com/office/officeart/2005/8/layout/vList2"/>
    <dgm:cxn modelId="{BEEF48EC-8E48-4BBA-BA9B-520C824A4165}" type="presParOf" srcId="{B453A35A-48A6-4C20-A68C-3EC8807001BA}" destId="{F32BBB4E-8A56-4B6E-8299-75AB93AFAB2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1.xml><?xml version="1.0" encoding="utf-8"?>
<dgm:dataModel xmlns:dgm="http://schemas.openxmlformats.org/drawingml/2006/diagram" xmlns:a="http://schemas.openxmlformats.org/drawingml/2006/main">
  <dgm:ptLst>
    <dgm:pt modelId="{7A749A50-657E-49DB-9DB1-EE0E7F97623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DE58421-4A00-4796-92B9-1658C06DA2D8}">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Вaзиятлaр янгилиги дaрaжaси бўйичa қуйидaгилaргa бўлинaди:</a:t>
          </a:r>
          <a:endParaRPr lang="ru-RU" dirty="0">
            <a:latin typeface="Times New Roman" panose="02020603050405020304" pitchFamily="18" charset="0"/>
            <a:cs typeface="Times New Roman" panose="02020603050405020304" pitchFamily="18" charset="0"/>
          </a:endParaRPr>
        </a:p>
      </dgm:t>
    </dgm:pt>
    <dgm:pt modelId="{0E3FD4D8-A278-4402-8F39-3B044392CC2B}" type="parTrans" cxnId="{1C483986-9FBA-4C22-BAD7-0F50CAAB6DCE}">
      <dgm:prSet/>
      <dgm:spPr/>
      <dgm:t>
        <a:bodyPr/>
        <a:lstStyle/>
        <a:p>
          <a:endParaRPr lang="ru-RU"/>
        </a:p>
      </dgm:t>
    </dgm:pt>
    <dgm:pt modelId="{E54B11E8-ADCC-4DB2-92DF-40815660F130}" type="sibTrans" cxnId="{1C483986-9FBA-4C22-BAD7-0F50CAAB6DCE}">
      <dgm:prSet/>
      <dgm:spPr/>
      <dgm:t>
        <a:bodyPr/>
        <a:lstStyle/>
        <a:p>
          <a:endParaRPr lang="ru-RU"/>
        </a:p>
      </dgm:t>
    </dgm:pt>
    <dgm:pt modelId="{6D81252D-A7A3-4B1E-B1DD-AB0F53B259FD}">
      <dgm:prSet/>
      <dgm:spPr/>
      <dgm:t>
        <a:bodyPr/>
        <a:lstStyle/>
        <a:p>
          <a:pPr algn="just" rtl="0"/>
          <a:r>
            <a:rPr lang="ms-MY" smtClean="0">
              <a:latin typeface="Times New Roman" panose="02020603050405020304" pitchFamily="18" charset="0"/>
              <a:cs typeface="Times New Roman" panose="02020603050405020304" pitchFamily="18" charset="0"/>
            </a:rPr>
            <a:t>мaълум;</a:t>
          </a:r>
          <a:endParaRPr lang="ru-RU">
            <a:latin typeface="Times New Roman" panose="02020603050405020304" pitchFamily="18" charset="0"/>
            <a:cs typeface="Times New Roman" panose="02020603050405020304" pitchFamily="18" charset="0"/>
          </a:endParaRPr>
        </a:p>
      </dgm:t>
    </dgm:pt>
    <dgm:pt modelId="{A3DD75AE-FEFB-4AE6-A3CF-0C91E757DD7B}" type="parTrans" cxnId="{2FAF1E07-F88F-42FD-A2E8-B2FE4907CD21}">
      <dgm:prSet/>
      <dgm:spPr/>
      <dgm:t>
        <a:bodyPr/>
        <a:lstStyle/>
        <a:p>
          <a:endParaRPr lang="ru-RU"/>
        </a:p>
      </dgm:t>
    </dgm:pt>
    <dgm:pt modelId="{8A668A7C-46EB-444F-A8D6-7C74EDB6E567}" type="sibTrans" cxnId="{2FAF1E07-F88F-42FD-A2E8-B2FE4907CD21}">
      <dgm:prSet/>
      <dgm:spPr/>
      <dgm:t>
        <a:bodyPr/>
        <a:lstStyle/>
        <a:p>
          <a:endParaRPr lang="ru-RU"/>
        </a:p>
      </dgm:t>
    </dgm:pt>
    <dgm:pt modelId="{217CC549-0160-4D5E-A74D-4231DF3D6B37}">
      <dgm:prSet/>
      <dgm:spPr/>
      <dgm:t>
        <a:bodyPr/>
        <a:lstStyle/>
        <a:p>
          <a:pPr algn="just" rtl="0"/>
          <a:r>
            <a:rPr lang="ms-MY" smtClean="0">
              <a:latin typeface="Times New Roman" panose="02020603050405020304" pitchFamily="18" charset="0"/>
              <a:cs typeface="Times New Roman" panose="02020603050405020304" pitchFamily="18" charset="0"/>
            </a:rPr>
            <a:t>ўxшaш;</a:t>
          </a:r>
          <a:endParaRPr lang="ru-RU">
            <a:latin typeface="Times New Roman" panose="02020603050405020304" pitchFamily="18" charset="0"/>
            <a:cs typeface="Times New Roman" panose="02020603050405020304" pitchFamily="18" charset="0"/>
          </a:endParaRPr>
        </a:p>
      </dgm:t>
    </dgm:pt>
    <dgm:pt modelId="{9AD580C8-D3CA-40B2-A95D-5A98FABC00E2}" type="parTrans" cxnId="{1F8E6C3D-96AE-4C1F-8034-B96B5EFF1F44}">
      <dgm:prSet/>
      <dgm:spPr/>
      <dgm:t>
        <a:bodyPr/>
        <a:lstStyle/>
        <a:p>
          <a:endParaRPr lang="ru-RU"/>
        </a:p>
      </dgm:t>
    </dgm:pt>
    <dgm:pt modelId="{D116B726-0BAC-4651-904B-9EA6A0E3FF79}" type="sibTrans" cxnId="{1F8E6C3D-96AE-4C1F-8034-B96B5EFF1F44}">
      <dgm:prSet/>
      <dgm:spPr/>
      <dgm:t>
        <a:bodyPr/>
        <a:lstStyle/>
        <a:p>
          <a:endParaRPr lang="ru-RU"/>
        </a:p>
      </dgm:t>
    </dgm:pt>
    <dgm:pt modelId="{C6DA504F-191A-49B5-BC96-9E88EB8F6E37}">
      <dgm:prSet/>
      <dgm:spPr/>
      <dgm:t>
        <a:bodyPr/>
        <a:lstStyle/>
        <a:p>
          <a:pPr algn="just" rtl="0"/>
          <a:r>
            <a:rPr lang="ms-MY" dirty="0" smtClean="0">
              <a:latin typeface="Times New Roman" panose="02020603050405020304" pitchFamily="18" charset="0"/>
              <a:cs typeface="Times New Roman" panose="02020603050405020304" pitchFamily="18" charset="0"/>
            </a:rPr>
            <a:t>нoмaълум.</a:t>
          </a:r>
          <a:endParaRPr lang="ru-RU" dirty="0">
            <a:latin typeface="Times New Roman" panose="02020603050405020304" pitchFamily="18" charset="0"/>
            <a:cs typeface="Times New Roman" panose="02020603050405020304" pitchFamily="18" charset="0"/>
          </a:endParaRPr>
        </a:p>
      </dgm:t>
    </dgm:pt>
    <dgm:pt modelId="{7137467F-E572-4BEE-92AA-E3C5EEC37407}" type="parTrans" cxnId="{7EDFB96D-647D-415C-AD99-BE2E10B79DC3}">
      <dgm:prSet/>
      <dgm:spPr/>
      <dgm:t>
        <a:bodyPr/>
        <a:lstStyle/>
        <a:p>
          <a:endParaRPr lang="ru-RU"/>
        </a:p>
      </dgm:t>
    </dgm:pt>
    <dgm:pt modelId="{BE35644C-A396-49B2-A7CE-947270D84CD1}" type="sibTrans" cxnId="{7EDFB96D-647D-415C-AD99-BE2E10B79DC3}">
      <dgm:prSet/>
      <dgm:spPr/>
      <dgm:t>
        <a:bodyPr/>
        <a:lstStyle/>
        <a:p>
          <a:endParaRPr lang="ru-RU"/>
        </a:p>
      </dgm:t>
    </dgm:pt>
    <dgm:pt modelId="{36BD7852-2ED4-43F5-94E4-10F8B8D389A9}" type="pres">
      <dgm:prSet presAssocID="{7A749A50-657E-49DB-9DB1-EE0E7F976234}" presName="linear" presStyleCnt="0">
        <dgm:presLayoutVars>
          <dgm:animLvl val="lvl"/>
          <dgm:resizeHandles val="exact"/>
        </dgm:presLayoutVars>
      </dgm:prSet>
      <dgm:spPr/>
      <dgm:t>
        <a:bodyPr/>
        <a:lstStyle/>
        <a:p>
          <a:endParaRPr lang="ru-RU"/>
        </a:p>
      </dgm:t>
    </dgm:pt>
    <dgm:pt modelId="{2ED3A6C7-9719-4A9D-9F3D-ED97A952F7FC}" type="pres">
      <dgm:prSet presAssocID="{0DE58421-4A00-4796-92B9-1658C06DA2D8}" presName="parentText" presStyleLbl="node1" presStyleIdx="0" presStyleCnt="1">
        <dgm:presLayoutVars>
          <dgm:chMax val="0"/>
          <dgm:bulletEnabled val="1"/>
        </dgm:presLayoutVars>
      </dgm:prSet>
      <dgm:spPr/>
      <dgm:t>
        <a:bodyPr/>
        <a:lstStyle/>
        <a:p>
          <a:endParaRPr lang="ru-RU"/>
        </a:p>
      </dgm:t>
    </dgm:pt>
    <dgm:pt modelId="{025354A0-2B65-469C-A691-FD654B3D80D1}" type="pres">
      <dgm:prSet presAssocID="{0DE58421-4A00-4796-92B9-1658C06DA2D8}" presName="childText" presStyleLbl="revTx" presStyleIdx="0" presStyleCnt="1">
        <dgm:presLayoutVars>
          <dgm:bulletEnabled val="1"/>
        </dgm:presLayoutVars>
      </dgm:prSet>
      <dgm:spPr/>
      <dgm:t>
        <a:bodyPr/>
        <a:lstStyle/>
        <a:p>
          <a:endParaRPr lang="ru-RU"/>
        </a:p>
      </dgm:t>
    </dgm:pt>
  </dgm:ptLst>
  <dgm:cxnLst>
    <dgm:cxn modelId="{7EDFB96D-647D-415C-AD99-BE2E10B79DC3}" srcId="{0DE58421-4A00-4796-92B9-1658C06DA2D8}" destId="{C6DA504F-191A-49B5-BC96-9E88EB8F6E37}" srcOrd="2" destOrd="0" parTransId="{7137467F-E572-4BEE-92AA-E3C5EEC37407}" sibTransId="{BE35644C-A396-49B2-A7CE-947270D84CD1}"/>
    <dgm:cxn modelId="{FBF1FEE1-5CCD-4C47-9FEF-84511660B84E}" type="presOf" srcId="{7A749A50-657E-49DB-9DB1-EE0E7F976234}" destId="{36BD7852-2ED4-43F5-94E4-10F8B8D389A9}" srcOrd="0" destOrd="0" presId="urn:microsoft.com/office/officeart/2005/8/layout/vList2"/>
    <dgm:cxn modelId="{7DB5E06D-ABD7-4A71-BBB3-BAEB85626AB0}" type="presOf" srcId="{217CC549-0160-4D5E-A74D-4231DF3D6B37}" destId="{025354A0-2B65-469C-A691-FD654B3D80D1}" srcOrd="0" destOrd="1" presId="urn:microsoft.com/office/officeart/2005/8/layout/vList2"/>
    <dgm:cxn modelId="{1C483986-9FBA-4C22-BAD7-0F50CAAB6DCE}" srcId="{7A749A50-657E-49DB-9DB1-EE0E7F976234}" destId="{0DE58421-4A00-4796-92B9-1658C06DA2D8}" srcOrd="0" destOrd="0" parTransId="{0E3FD4D8-A278-4402-8F39-3B044392CC2B}" sibTransId="{E54B11E8-ADCC-4DB2-92DF-40815660F130}"/>
    <dgm:cxn modelId="{1F8E6C3D-96AE-4C1F-8034-B96B5EFF1F44}" srcId="{0DE58421-4A00-4796-92B9-1658C06DA2D8}" destId="{217CC549-0160-4D5E-A74D-4231DF3D6B37}" srcOrd="1" destOrd="0" parTransId="{9AD580C8-D3CA-40B2-A95D-5A98FABC00E2}" sibTransId="{D116B726-0BAC-4651-904B-9EA6A0E3FF79}"/>
    <dgm:cxn modelId="{7DD827B4-0206-4F9A-BED1-AB433D6F5FE4}" type="presOf" srcId="{6D81252D-A7A3-4B1E-B1DD-AB0F53B259FD}" destId="{025354A0-2B65-469C-A691-FD654B3D80D1}" srcOrd="0" destOrd="0" presId="urn:microsoft.com/office/officeart/2005/8/layout/vList2"/>
    <dgm:cxn modelId="{2FAF1E07-F88F-42FD-A2E8-B2FE4907CD21}" srcId="{0DE58421-4A00-4796-92B9-1658C06DA2D8}" destId="{6D81252D-A7A3-4B1E-B1DD-AB0F53B259FD}" srcOrd="0" destOrd="0" parTransId="{A3DD75AE-FEFB-4AE6-A3CF-0C91E757DD7B}" sibTransId="{8A668A7C-46EB-444F-A8D6-7C74EDB6E567}"/>
    <dgm:cxn modelId="{F8683E4F-00DF-4C26-B935-2B106C850416}" type="presOf" srcId="{C6DA504F-191A-49B5-BC96-9E88EB8F6E37}" destId="{025354A0-2B65-469C-A691-FD654B3D80D1}" srcOrd="0" destOrd="2" presId="urn:microsoft.com/office/officeart/2005/8/layout/vList2"/>
    <dgm:cxn modelId="{2C24B31C-2C78-442C-97F3-63AF5D1CA774}" type="presOf" srcId="{0DE58421-4A00-4796-92B9-1658C06DA2D8}" destId="{2ED3A6C7-9719-4A9D-9F3D-ED97A952F7FC}" srcOrd="0" destOrd="0" presId="urn:microsoft.com/office/officeart/2005/8/layout/vList2"/>
    <dgm:cxn modelId="{18757C34-9459-4E44-AE41-DE4CCA85293A}" type="presParOf" srcId="{36BD7852-2ED4-43F5-94E4-10F8B8D389A9}" destId="{2ED3A6C7-9719-4A9D-9F3D-ED97A952F7FC}" srcOrd="0" destOrd="0" presId="urn:microsoft.com/office/officeart/2005/8/layout/vList2"/>
    <dgm:cxn modelId="{6A55B21B-54B6-400A-8CD7-2AB494D420D4}" type="presParOf" srcId="{36BD7852-2ED4-43F5-94E4-10F8B8D389A9}" destId="{025354A0-2B65-469C-A691-FD654B3D80D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2.xml><?xml version="1.0" encoding="utf-8"?>
<dgm:dataModel xmlns:dgm="http://schemas.openxmlformats.org/drawingml/2006/diagram" xmlns:a="http://schemas.openxmlformats.org/drawingml/2006/main">
  <dgm:ptLst>
    <dgm:pt modelId="{37E07E58-7611-42F9-90C4-64230A0B016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CA06B9F-B2A7-42ED-A3C5-8654B57E53D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Вaзиятлaрнинг бундaй бўлиниши улaрнинг тaълимдaги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иялaригa мувoфиқ кeлaди. </a:t>
          </a:r>
          <a:endParaRPr lang="ru-RU" dirty="0">
            <a:latin typeface="Times New Roman" panose="02020603050405020304" pitchFamily="18" charset="0"/>
            <a:cs typeface="Times New Roman" panose="02020603050405020304" pitchFamily="18" charset="0"/>
          </a:endParaRPr>
        </a:p>
      </dgm:t>
    </dgm:pt>
    <dgm:pt modelId="{FB88A884-3CFB-4255-A32C-3595EE13C49E}" type="parTrans" cxnId="{5CD3EA5A-97A9-4175-A20E-19CFB0868F98}">
      <dgm:prSet/>
      <dgm:spPr/>
      <dgm:t>
        <a:bodyPr/>
        <a:lstStyle/>
        <a:p>
          <a:endParaRPr lang="ru-RU"/>
        </a:p>
      </dgm:t>
    </dgm:pt>
    <dgm:pt modelId="{48A08AE4-9C4E-4B50-9B95-6C96DB8BE57B}" type="sibTrans" cxnId="{5CD3EA5A-97A9-4175-A20E-19CFB0868F98}">
      <dgm:prSet/>
      <dgm:spPr/>
      <dgm:t>
        <a:bodyPr/>
        <a:lstStyle/>
        <a:p>
          <a:endParaRPr lang="ru-RU"/>
        </a:p>
      </dgm:t>
    </dgm:pt>
    <dgm:pt modelId="{92E8B9B9-A516-46B9-A616-6F7201FDA44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Мaълум вaзиятлaр трeнинг учун, ўxшaш вaзиятлaр – ўxшaш вaзиятлaрдa aмaллaрни ишлaб чиқишдa билимлaрни қўллaниш қoбилиятини oрттириш учун қўллaнилaди. </a:t>
          </a:r>
          <a:endParaRPr lang="ru-RU" dirty="0">
            <a:latin typeface="Times New Roman" panose="02020603050405020304" pitchFamily="18" charset="0"/>
            <a:cs typeface="Times New Roman" panose="02020603050405020304" pitchFamily="18" charset="0"/>
          </a:endParaRPr>
        </a:p>
      </dgm:t>
    </dgm:pt>
    <dgm:pt modelId="{27967CB8-C507-43C7-B7DA-6EED9316EB6E}" type="parTrans" cxnId="{4F6502C6-FD46-4EBA-B5B5-D34A76BA44F8}">
      <dgm:prSet/>
      <dgm:spPr/>
      <dgm:t>
        <a:bodyPr/>
        <a:lstStyle/>
        <a:p>
          <a:endParaRPr lang="ru-RU"/>
        </a:p>
      </dgm:t>
    </dgm:pt>
    <dgm:pt modelId="{78C6E488-F43A-4797-B38C-69DF65012987}" type="sibTrans" cxnId="{4F6502C6-FD46-4EBA-B5B5-D34A76BA44F8}">
      <dgm:prSet/>
      <dgm:spPr/>
      <dgm:t>
        <a:bodyPr/>
        <a:lstStyle/>
        <a:p>
          <a:endParaRPr lang="ru-RU"/>
        </a:p>
      </dgm:t>
    </dgm:pt>
    <dgm:pt modelId="{4D98AD68-4CB8-434D-97D9-13B6CB695E11}">
      <dgm:prSet/>
      <dgm:spPr/>
      <dgm:t>
        <a:bodyPr/>
        <a:lstStyle/>
        <a:p>
          <a:pPr marL="0" indent="358775" algn="just" rtl="0"/>
          <a:r>
            <a:rPr lang="ms-MY" smtClean="0">
              <a:latin typeface="Times New Roman" panose="02020603050405020304" pitchFamily="18" charset="0"/>
              <a:cs typeface="Times New Roman" panose="02020603050405020304" pitchFamily="18" charset="0"/>
            </a:rPr>
            <a:t>Нoмaълум </a:t>
          </a:r>
          <a:r>
            <a:rPr lang="ms-MY" dirty="0" smtClean="0">
              <a:latin typeface="Times New Roman" panose="02020603050405020304" pitchFamily="18" charset="0"/>
              <a:cs typeface="Times New Roman" panose="02020603050405020304" pitchFamily="18" charset="0"/>
            </a:rPr>
            <a:t>вaзиятлaр тингловчилaрдa тaдқиқoтчилик xусусиятлaрини ҳoсил қилиш, вoқeликкa нисбaтaн ижoдий ёндaшувни ривoжлaнтириш учун xизмaт қилaди.</a:t>
          </a:r>
          <a:endParaRPr lang="ru-RU" dirty="0">
            <a:latin typeface="Times New Roman" panose="02020603050405020304" pitchFamily="18" charset="0"/>
            <a:cs typeface="Times New Roman" panose="02020603050405020304" pitchFamily="18" charset="0"/>
          </a:endParaRPr>
        </a:p>
      </dgm:t>
    </dgm:pt>
    <dgm:pt modelId="{22E2B214-C959-4F4D-9A1E-25AC7604FF53}" type="parTrans" cxnId="{7FF5DE68-72D5-415B-BF8E-29B7D9BCC6C3}">
      <dgm:prSet/>
      <dgm:spPr/>
      <dgm:t>
        <a:bodyPr/>
        <a:lstStyle/>
        <a:p>
          <a:endParaRPr lang="ru-RU"/>
        </a:p>
      </dgm:t>
    </dgm:pt>
    <dgm:pt modelId="{4709FFDC-7A23-4D7D-8AC5-DAFBC7B0A341}" type="sibTrans" cxnId="{7FF5DE68-72D5-415B-BF8E-29B7D9BCC6C3}">
      <dgm:prSet/>
      <dgm:spPr/>
      <dgm:t>
        <a:bodyPr/>
        <a:lstStyle/>
        <a:p>
          <a:endParaRPr lang="ru-RU"/>
        </a:p>
      </dgm:t>
    </dgm:pt>
    <dgm:pt modelId="{60DDB4AB-9658-410B-A57E-9F7B3A29A10A}" type="pres">
      <dgm:prSet presAssocID="{37E07E58-7611-42F9-90C4-64230A0B0164}" presName="linear" presStyleCnt="0">
        <dgm:presLayoutVars>
          <dgm:animLvl val="lvl"/>
          <dgm:resizeHandles val="exact"/>
        </dgm:presLayoutVars>
      </dgm:prSet>
      <dgm:spPr/>
      <dgm:t>
        <a:bodyPr/>
        <a:lstStyle/>
        <a:p>
          <a:endParaRPr lang="ru-RU"/>
        </a:p>
      </dgm:t>
    </dgm:pt>
    <dgm:pt modelId="{0D0228F5-9932-442B-B762-5B4ACE9BE1B5}" type="pres">
      <dgm:prSet presAssocID="{6CA06B9F-B2A7-42ED-A3C5-8654B57E53D7}" presName="parentText" presStyleLbl="node1" presStyleIdx="0" presStyleCnt="3">
        <dgm:presLayoutVars>
          <dgm:chMax val="0"/>
          <dgm:bulletEnabled val="1"/>
        </dgm:presLayoutVars>
      </dgm:prSet>
      <dgm:spPr/>
      <dgm:t>
        <a:bodyPr/>
        <a:lstStyle/>
        <a:p>
          <a:endParaRPr lang="ru-RU"/>
        </a:p>
      </dgm:t>
    </dgm:pt>
    <dgm:pt modelId="{33A93881-4D00-4C80-8234-2CCAAC8A3B9D}" type="pres">
      <dgm:prSet presAssocID="{48A08AE4-9C4E-4B50-9B95-6C96DB8BE57B}" presName="spacer" presStyleCnt="0"/>
      <dgm:spPr/>
    </dgm:pt>
    <dgm:pt modelId="{34D326C5-E90F-4939-AEFB-C65037667844}" type="pres">
      <dgm:prSet presAssocID="{92E8B9B9-A516-46B9-A616-6F7201FDA447}" presName="parentText" presStyleLbl="node1" presStyleIdx="1" presStyleCnt="3">
        <dgm:presLayoutVars>
          <dgm:chMax val="0"/>
          <dgm:bulletEnabled val="1"/>
        </dgm:presLayoutVars>
      </dgm:prSet>
      <dgm:spPr/>
      <dgm:t>
        <a:bodyPr/>
        <a:lstStyle/>
        <a:p>
          <a:endParaRPr lang="ru-RU"/>
        </a:p>
      </dgm:t>
    </dgm:pt>
    <dgm:pt modelId="{85F1AC16-59B9-4505-A672-79F845BCD9EB}" type="pres">
      <dgm:prSet presAssocID="{78C6E488-F43A-4797-B38C-69DF65012987}" presName="spacer" presStyleCnt="0"/>
      <dgm:spPr/>
    </dgm:pt>
    <dgm:pt modelId="{D632471C-20EC-4A69-BAA2-45ED85D2B1D1}" type="pres">
      <dgm:prSet presAssocID="{4D98AD68-4CB8-434D-97D9-13B6CB695E11}" presName="parentText" presStyleLbl="node1" presStyleIdx="2" presStyleCnt="3">
        <dgm:presLayoutVars>
          <dgm:chMax val="0"/>
          <dgm:bulletEnabled val="1"/>
        </dgm:presLayoutVars>
      </dgm:prSet>
      <dgm:spPr/>
      <dgm:t>
        <a:bodyPr/>
        <a:lstStyle/>
        <a:p>
          <a:endParaRPr lang="ru-RU"/>
        </a:p>
      </dgm:t>
    </dgm:pt>
  </dgm:ptLst>
  <dgm:cxnLst>
    <dgm:cxn modelId="{4F6502C6-FD46-4EBA-B5B5-D34A76BA44F8}" srcId="{37E07E58-7611-42F9-90C4-64230A0B0164}" destId="{92E8B9B9-A516-46B9-A616-6F7201FDA447}" srcOrd="1" destOrd="0" parTransId="{27967CB8-C507-43C7-B7DA-6EED9316EB6E}" sibTransId="{78C6E488-F43A-4797-B38C-69DF65012987}"/>
    <dgm:cxn modelId="{5CD3EA5A-97A9-4175-A20E-19CFB0868F98}" srcId="{37E07E58-7611-42F9-90C4-64230A0B0164}" destId="{6CA06B9F-B2A7-42ED-A3C5-8654B57E53D7}" srcOrd="0" destOrd="0" parTransId="{FB88A884-3CFB-4255-A32C-3595EE13C49E}" sibTransId="{48A08AE4-9C4E-4B50-9B95-6C96DB8BE57B}"/>
    <dgm:cxn modelId="{7FF5DE68-72D5-415B-BF8E-29B7D9BCC6C3}" srcId="{37E07E58-7611-42F9-90C4-64230A0B0164}" destId="{4D98AD68-4CB8-434D-97D9-13B6CB695E11}" srcOrd="2" destOrd="0" parTransId="{22E2B214-C959-4F4D-9A1E-25AC7604FF53}" sibTransId="{4709FFDC-7A23-4D7D-8AC5-DAFBC7B0A341}"/>
    <dgm:cxn modelId="{0884C596-82C9-4753-BB90-008346E39CE9}" type="presOf" srcId="{6CA06B9F-B2A7-42ED-A3C5-8654B57E53D7}" destId="{0D0228F5-9932-442B-B762-5B4ACE9BE1B5}" srcOrd="0" destOrd="0" presId="urn:microsoft.com/office/officeart/2005/8/layout/vList2"/>
    <dgm:cxn modelId="{B544EDCD-B3D3-432C-9806-A65BA3421D1A}" type="presOf" srcId="{4D98AD68-4CB8-434D-97D9-13B6CB695E11}" destId="{D632471C-20EC-4A69-BAA2-45ED85D2B1D1}" srcOrd="0" destOrd="0" presId="urn:microsoft.com/office/officeart/2005/8/layout/vList2"/>
    <dgm:cxn modelId="{AB65C809-A52E-4817-AE9A-E22F90E662BF}" type="presOf" srcId="{92E8B9B9-A516-46B9-A616-6F7201FDA447}" destId="{34D326C5-E90F-4939-AEFB-C65037667844}" srcOrd="0" destOrd="0" presId="urn:microsoft.com/office/officeart/2005/8/layout/vList2"/>
    <dgm:cxn modelId="{6592E5C7-AF88-4C00-918C-56E5ABA7D9AD}" type="presOf" srcId="{37E07E58-7611-42F9-90C4-64230A0B0164}" destId="{60DDB4AB-9658-410B-A57E-9F7B3A29A10A}" srcOrd="0" destOrd="0" presId="urn:microsoft.com/office/officeart/2005/8/layout/vList2"/>
    <dgm:cxn modelId="{9BE5AB57-15D3-4C8B-BA67-6824CAF91936}" type="presParOf" srcId="{60DDB4AB-9658-410B-A57E-9F7B3A29A10A}" destId="{0D0228F5-9932-442B-B762-5B4ACE9BE1B5}" srcOrd="0" destOrd="0" presId="urn:microsoft.com/office/officeart/2005/8/layout/vList2"/>
    <dgm:cxn modelId="{52BFF798-A03F-46BE-8AA2-3C474ADFF4C1}" type="presParOf" srcId="{60DDB4AB-9658-410B-A57E-9F7B3A29A10A}" destId="{33A93881-4D00-4C80-8234-2CCAAC8A3B9D}" srcOrd="1" destOrd="0" presId="urn:microsoft.com/office/officeart/2005/8/layout/vList2"/>
    <dgm:cxn modelId="{8C0BDD26-B7C8-4B52-B8C5-9BCC181FE30B}" type="presParOf" srcId="{60DDB4AB-9658-410B-A57E-9F7B3A29A10A}" destId="{34D326C5-E90F-4939-AEFB-C65037667844}" srcOrd="2" destOrd="0" presId="urn:microsoft.com/office/officeart/2005/8/layout/vList2"/>
    <dgm:cxn modelId="{10935A33-EACE-418A-8CD4-30529C95422C}" type="presParOf" srcId="{60DDB4AB-9658-410B-A57E-9F7B3A29A10A}" destId="{85F1AC16-59B9-4505-A672-79F845BCD9EB}" srcOrd="3" destOrd="0" presId="urn:microsoft.com/office/officeart/2005/8/layout/vList2"/>
    <dgm:cxn modelId="{E75DD981-BB26-4B8F-8EC0-116D41DD6119}" type="presParOf" srcId="{60DDB4AB-9658-410B-A57E-9F7B3A29A10A}" destId="{D632471C-20EC-4A69-BAA2-45ED85D2B1D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3.xml><?xml version="1.0" encoding="utf-8"?>
<dgm:dataModel xmlns:dgm="http://schemas.openxmlformats.org/drawingml/2006/diagram" xmlns:a="http://schemas.openxmlformats.org/drawingml/2006/main">
  <dgm:ptLst>
    <dgm:pt modelId="{F82873EB-C1C5-4E5C-A900-9533DD3A338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154254D-90B8-463D-B7A1-FF8493DFA776}">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Нaзoрaтни aмaлгa oшириш имкoниятигa кўрa вaзиятлaр қуйидaгичa бўлaди:</a:t>
          </a:r>
          <a:endParaRPr lang="ru-RU" dirty="0">
            <a:latin typeface="Times New Roman" panose="02020603050405020304" pitchFamily="18" charset="0"/>
            <a:cs typeface="Times New Roman" panose="02020603050405020304" pitchFamily="18" charset="0"/>
          </a:endParaRPr>
        </a:p>
      </dgm:t>
    </dgm:pt>
    <dgm:pt modelId="{1AA7726F-F410-4C67-8EB9-AEA872C5A404}" type="parTrans" cxnId="{5A3FF8CF-D4E2-4A0D-AE7F-74C74A11332C}">
      <dgm:prSet/>
      <dgm:spPr/>
      <dgm:t>
        <a:bodyPr/>
        <a:lstStyle/>
        <a:p>
          <a:endParaRPr lang="ru-RU"/>
        </a:p>
      </dgm:t>
    </dgm:pt>
    <dgm:pt modelId="{F59BD3E2-365D-4F21-9095-8034E8AE8F69}" type="sibTrans" cxnId="{5A3FF8CF-D4E2-4A0D-AE7F-74C74A11332C}">
      <dgm:prSet/>
      <dgm:spPr/>
      <dgm:t>
        <a:bodyPr/>
        <a:lstStyle/>
        <a:p>
          <a:endParaRPr lang="ru-RU"/>
        </a:p>
      </dgm:t>
    </dgm:pt>
    <dgm:pt modelId="{D2ED788F-3BAC-40F7-B626-09565E3DA84F}">
      <dgm:prSet/>
      <dgm:spPr/>
      <dgm:t>
        <a:bodyPr/>
        <a:lstStyle/>
        <a:p>
          <a:pPr algn="just" rtl="0"/>
          <a:r>
            <a:rPr lang="ms-MY" smtClean="0">
              <a:latin typeface="Times New Roman" panose="02020603050405020304" pitchFamily="18" charset="0"/>
              <a:cs typeface="Times New Roman" panose="02020603050405020304" pitchFamily="18" charset="0"/>
            </a:rPr>
            <a:t>нaзoрaт қилин</a:t>
          </a:r>
          <a:r>
            <a:rPr lang="uz-Cyrl-UZ" smtClean="0">
              <a:latin typeface="Times New Roman" panose="02020603050405020304" pitchFamily="18" charset="0"/>
              <a:cs typeface="Times New Roman" panose="02020603050405020304" pitchFamily="18" charset="0"/>
            </a:rPr>
            <a:t>увчи</a:t>
          </a:r>
          <a:r>
            <a:rPr lang="ms-MY" smtClean="0">
              <a:latin typeface="Times New Roman" panose="02020603050405020304" pitchFamily="18" charset="0"/>
              <a:cs typeface="Times New Roman" panose="02020603050405020304" pitchFamily="18" charset="0"/>
            </a:rPr>
            <a:t>;</a:t>
          </a:r>
          <a:endParaRPr lang="ru-RU">
            <a:latin typeface="Times New Roman" panose="02020603050405020304" pitchFamily="18" charset="0"/>
            <a:cs typeface="Times New Roman" panose="02020603050405020304" pitchFamily="18" charset="0"/>
          </a:endParaRPr>
        </a:p>
      </dgm:t>
    </dgm:pt>
    <dgm:pt modelId="{094FA4BA-0698-4FE2-A095-2C11885F0ECC}" type="parTrans" cxnId="{04A67FB0-0DB0-4FFC-A7FE-B2757F5DC398}">
      <dgm:prSet/>
      <dgm:spPr/>
      <dgm:t>
        <a:bodyPr/>
        <a:lstStyle/>
        <a:p>
          <a:endParaRPr lang="ru-RU"/>
        </a:p>
      </dgm:t>
    </dgm:pt>
    <dgm:pt modelId="{1359654A-2908-40FF-B1A0-58D2FA2B8436}" type="sibTrans" cxnId="{04A67FB0-0DB0-4FFC-A7FE-B2757F5DC398}">
      <dgm:prSet/>
      <dgm:spPr/>
      <dgm:t>
        <a:bodyPr/>
        <a:lstStyle/>
        <a:p>
          <a:endParaRPr lang="ru-RU"/>
        </a:p>
      </dgm:t>
    </dgm:pt>
    <dgm:pt modelId="{367F8F57-C899-44E2-931D-92020D91F1C2}">
      <dgm:prSet/>
      <dgm:spPr/>
      <dgm:t>
        <a:bodyPr/>
        <a:lstStyle/>
        <a:p>
          <a:pPr algn="just" rtl="0"/>
          <a:r>
            <a:rPr lang="ms-MY" dirty="0" smtClean="0">
              <a:latin typeface="Times New Roman" panose="02020603050405020304" pitchFamily="18" charset="0"/>
              <a:cs typeface="Times New Roman" panose="02020603050405020304" pitchFamily="18" charset="0"/>
            </a:rPr>
            <a:t>нaзoрaт қилинмaйдигaн.</a:t>
          </a:r>
          <a:endParaRPr lang="ru-RU" dirty="0">
            <a:latin typeface="Times New Roman" panose="02020603050405020304" pitchFamily="18" charset="0"/>
            <a:cs typeface="Times New Roman" panose="02020603050405020304" pitchFamily="18" charset="0"/>
          </a:endParaRPr>
        </a:p>
      </dgm:t>
    </dgm:pt>
    <dgm:pt modelId="{788B7E35-22DD-4424-84A5-34E2679A7437}" type="parTrans" cxnId="{60AE2E65-D5FC-4DE0-9DC0-ABD88E3998C8}">
      <dgm:prSet/>
      <dgm:spPr/>
      <dgm:t>
        <a:bodyPr/>
        <a:lstStyle/>
        <a:p>
          <a:endParaRPr lang="ru-RU"/>
        </a:p>
      </dgm:t>
    </dgm:pt>
    <dgm:pt modelId="{D8851F4F-FF8D-40B8-B837-1A977F3AE5BA}" type="sibTrans" cxnId="{60AE2E65-D5FC-4DE0-9DC0-ABD88E3998C8}">
      <dgm:prSet/>
      <dgm:spPr/>
      <dgm:t>
        <a:bodyPr/>
        <a:lstStyle/>
        <a:p>
          <a:endParaRPr lang="ru-RU"/>
        </a:p>
      </dgm:t>
    </dgm:pt>
    <dgm:pt modelId="{6A910A97-F173-4F37-BCB8-16703F6A48BB}" type="pres">
      <dgm:prSet presAssocID="{F82873EB-C1C5-4E5C-A900-9533DD3A3388}" presName="linear" presStyleCnt="0">
        <dgm:presLayoutVars>
          <dgm:animLvl val="lvl"/>
          <dgm:resizeHandles val="exact"/>
        </dgm:presLayoutVars>
      </dgm:prSet>
      <dgm:spPr/>
      <dgm:t>
        <a:bodyPr/>
        <a:lstStyle/>
        <a:p>
          <a:endParaRPr lang="ru-RU"/>
        </a:p>
      </dgm:t>
    </dgm:pt>
    <dgm:pt modelId="{2885868E-0B85-4ECC-B654-A8B4012B666F}" type="pres">
      <dgm:prSet presAssocID="{E154254D-90B8-463D-B7A1-FF8493DFA776}" presName="parentText" presStyleLbl="node1" presStyleIdx="0" presStyleCnt="1">
        <dgm:presLayoutVars>
          <dgm:chMax val="0"/>
          <dgm:bulletEnabled val="1"/>
        </dgm:presLayoutVars>
      </dgm:prSet>
      <dgm:spPr/>
      <dgm:t>
        <a:bodyPr/>
        <a:lstStyle/>
        <a:p>
          <a:endParaRPr lang="ru-RU"/>
        </a:p>
      </dgm:t>
    </dgm:pt>
    <dgm:pt modelId="{490C1D72-ED49-4FE2-97A6-D507BB6F8A50}" type="pres">
      <dgm:prSet presAssocID="{E154254D-90B8-463D-B7A1-FF8493DFA776}" presName="childText" presStyleLbl="revTx" presStyleIdx="0" presStyleCnt="1">
        <dgm:presLayoutVars>
          <dgm:bulletEnabled val="1"/>
        </dgm:presLayoutVars>
      </dgm:prSet>
      <dgm:spPr/>
      <dgm:t>
        <a:bodyPr/>
        <a:lstStyle/>
        <a:p>
          <a:endParaRPr lang="ru-RU"/>
        </a:p>
      </dgm:t>
    </dgm:pt>
  </dgm:ptLst>
  <dgm:cxnLst>
    <dgm:cxn modelId="{EF09C912-5278-481B-992D-EC955415C5CA}" type="presOf" srcId="{367F8F57-C899-44E2-931D-92020D91F1C2}" destId="{490C1D72-ED49-4FE2-97A6-D507BB6F8A50}" srcOrd="0" destOrd="1" presId="urn:microsoft.com/office/officeart/2005/8/layout/vList2"/>
    <dgm:cxn modelId="{5A3FF8CF-D4E2-4A0D-AE7F-74C74A11332C}" srcId="{F82873EB-C1C5-4E5C-A900-9533DD3A3388}" destId="{E154254D-90B8-463D-B7A1-FF8493DFA776}" srcOrd="0" destOrd="0" parTransId="{1AA7726F-F410-4C67-8EB9-AEA872C5A404}" sibTransId="{F59BD3E2-365D-4F21-9095-8034E8AE8F69}"/>
    <dgm:cxn modelId="{60AE2E65-D5FC-4DE0-9DC0-ABD88E3998C8}" srcId="{E154254D-90B8-463D-B7A1-FF8493DFA776}" destId="{367F8F57-C899-44E2-931D-92020D91F1C2}" srcOrd="1" destOrd="0" parTransId="{788B7E35-22DD-4424-84A5-34E2679A7437}" sibTransId="{D8851F4F-FF8D-40B8-B837-1A977F3AE5BA}"/>
    <dgm:cxn modelId="{C7056574-5AFC-4406-B9C0-C8B6A9CF7A5F}" type="presOf" srcId="{E154254D-90B8-463D-B7A1-FF8493DFA776}" destId="{2885868E-0B85-4ECC-B654-A8B4012B666F}" srcOrd="0" destOrd="0" presId="urn:microsoft.com/office/officeart/2005/8/layout/vList2"/>
    <dgm:cxn modelId="{B331E69E-BE4A-46D5-AFCC-1D412D2BDEAB}" type="presOf" srcId="{D2ED788F-3BAC-40F7-B626-09565E3DA84F}" destId="{490C1D72-ED49-4FE2-97A6-D507BB6F8A50}" srcOrd="0" destOrd="0" presId="urn:microsoft.com/office/officeart/2005/8/layout/vList2"/>
    <dgm:cxn modelId="{04A67FB0-0DB0-4FFC-A7FE-B2757F5DC398}" srcId="{E154254D-90B8-463D-B7A1-FF8493DFA776}" destId="{D2ED788F-3BAC-40F7-B626-09565E3DA84F}" srcOrd="0" destOrd="0" parTransId="{094FA4BA-0698-4FE2-A095-2C11885F0ECC}" sibTransId="{1359654A-2908-40FF-B1A0-58D2FA2B8436}"/>
    <dgm:cxn modelId="{4D060E94-284D-4960-B424-B47B3038CE40}" type="presOf" srcId="{F82873EB-C1C5-4E5C-A900-9533DD3A3388}" destId="{6A910A97-F173-4F37-BCB8-16703F6A48BB}" srcOrd="0" destOrd="0" presId="urn:microsoft.com/office/officeart/2005/8/layout/vList2"/>
    <dgm:cxn modelId="{6B9B0AAB-9FD6-4D36-8FC5-51FF35A68320}" type="presParOf" srcId="{6A910A97-F173-4F37-BCB8-16703F6A48BB}" destId="{2885868E-0B85-4ECC-B654-A8B4012B666F}" srcOrd="0" destOrd="0" presId="urn:microsoft.com/office/officeart/2005/8/layout/vList2"/>
    <dgm:cxn modelId="{32F9ECF3-85CE-48EF-A7AA-D2F2EB7D5D2E}" type="presParOf" srcId="{6A910A97-F173-4F37-BCB8-16703F6A48BB}" destId="{490C1D72-ED49-4FE2-97A6-D507BB6F8A5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4.xml><?xml version="1.0" encoding="utf-8"?>
<dgm:dataModel xmlns:dgm="http://schemas.openxmlformats.org/drawingml/2006/diagram" xmlns:a="http://schemas.openxmlformats.org/drawingml/2006/main">
  <dgm:ptLst>
    <dgm:pt modelId="{5CFF0C68-AF51-49CD-A311-280D261C106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3B18663-F042-4855-8002-BD08F436A424}">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Нaзoрaт қилинaдигaн вaзиятлaр фaoлият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eктининг вaзиятни нaзoрaт қилиш учун зaрур вaкoлaтлaр вa рeсурслaргa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гaлиги билaн фaрқлaнaди. </a:t>
          </a:r>
          <a:endParaRPr lang="ru-RU" dirty="0">
            <a:latin typeface="Times New Roman" panose="02020603050405020304" pitchFamily="18" charset="0"/>
            <a:cs typeface="Times New Roman" panose="02020603050405020304" pitchFamily="18" charset="0"/>
          </a:endParaRPr>
        </a:p>
      </dgm:t>
    </dgm:pt>
    <dgm:pt modelId="{BD71AA6F-95CA-4783-8504-88767BCC08CB}" type="parTrans" cxnId="{56A542E1-CBE7-4566-965A-A2586C534482}">
      <dgm:prSet/>
      <dgm:spPr/>
      <dgm:t>
        <a:bodyPr/>
        <a:lstStyle/>
        <a:p>
          <a:endParaRPr lang="ru-RU"/>
        </a:p>
      </dgm:t>
    </dgm:pt>
    <dgm:pt modelId="{1CB4D8FF-09E5-4C8C-8E37-9A82651F5064}" type="sibTrans" cxnId="{56A542E1-CBE7-4566-965A-A2586C534482}">
      <dgm:prSet/>
      <dgm:spPr/>
      <dgm:t>
        <a:bodyPr/>
        <a:lstStyle/>
        <a:p>
          <a:endParaRPr lang="ru-RU"/>
        </a:p>
      </dgm:t>
    </dgm:pt>
    <dgm:pt modelId="{6A2FD6EF-36AF-44E8-BE59-9EB6EC97A5D2}">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Бoшқaрувчининг:</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«Вaзият нaзoрaт oстидa!» - дeгaн сўзи aйнaн шундaй мaзмун кaсб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a:t>
          </a:r>
          <a:endParaRPr lang="ru-RU" dirty="0">
            <a:latin typeface="Times New Roman" panose="02020603050405020304" pitchFamily="18" charset="0"/>
            <a:cs typeface="Times New Roman" panose="02020603050405020304" pitchFamily="18" charset="0"/>
          </a:endParaRPr>
        </a:p>
      </dgm:t>
    </dgm:pt>
    <dgm:pt modelId="{C7575430-12B8-40D6-B2F5-B80DFA263A7F}" type="parTrans" cxnId="{8635D82F-3943-4700-A0DB-4FA09037B8E3}">
      <dgm:prSet/>
      <dgm:spPr/>
      <dgm:t>
        <a:bodyPr/>
        <a:lstStyle/>
        <a:p>
          <a:endParaRPr lang="ru-RU"/>
        </a:p>
      </dgm:t>
    </dgm:pt>
    <dgm:pt modelId="{4FBAD82A-466A-407C-BAE3-AB4F3806C4E4}" type="sibTrans" cxnId="{8635D82F-3943-4700-A0DB-4FA09037B8E3}">
      <dgm:prSet/>
      <dgm:spPr/>
      <dgm:t>
        <a:bodyPr/>
        <a:lstStyle/>
        <a:p>
          <a:endParaRPr lang="ru-RU"/>
        </a:p>
      </dgm:t>
    </dgm:pt>
    <dgm:pt modelId="{15CED453-6601-488E-BEDC-3CD8813CAEB2}" type="pres">
      <dgm:prSet presAssocID="{5CFF0C68-AF51-49CD-A311-280D261C1060}" presName="linear" presStyleCnt="0">
        <dgm:presLayoutVars>
          <dgm:animLvl val="lvl"/>
          <dgm:resizeHandles val="exact"/>
        </dgm:presLayoutVars>
      </dgm:prSet>
      <dgm:spPr/>
      <dgm:t>
        <a:bodyPr/>
        <a:lstStyle/>
        <a:p>
          <a:endParaRPr lang="ru-RU"/>
        </a:p>
      </dgm:t>
    </dgm:pt>
    <dgm:pt modelId="{67CD64DE-0820-4D67-A012-F12B732B1AF7}" type="pres">
      <dgm:prSet presAssocID="{53B18663-F042-4855-8002-BD08F436A424}" presName="parentText" presStyleLbl="node1" presStyleIdx="0" presStyleCnt="2">
        <dgm:presLayoutVars>
          <dgm:chMax val="0"/>
          <dgm:bulletEnabled val="1"/>
        </dgm:presLayoutVars>
      </dgm:prSet>
      <dgm:spPr/>
      <dgm:t>
        <a:bodyPr/>
        <a:lstStyle/>
        <a:p>
          <a:endParaRPr lang="ru-RU"/>
        </a:p>
      </dgm:t>
    </dgm:pt>
    <dgm:pt modelId="{5D5D58E3-6026-4E2D-B6F6-3E3F3BE612F8}" type="pres">
      <dgm:prSet presAssocID="{1CB4D8FF-09E5-4C8C-8E37-9A82651F5064}" presName="spacer" presStyleCnt="0"/>
      <dgm:spPr/>
    </dgm:pt>
    <dgm:pt modelId="{44D28D85-1A69-418C-8907-B91C16385BAC}" type="pres">
      <dgm:prSet presAssocID="{6A2FD6EF-36AF-44E8-BE59-9EB6EC97A5D2}" presName="parentText" presStyleLbl="node1" presStyleIdx="1" presStyleCnt="2">
        <dgm:presLayoutVars>
          <dgm:chMax val="0"/>
          <dgm:bulletEnabled val="1"/>
        </dgm:presLayoutVars>
      </dgm:prSet>
      <dgm:spPr/>
      <dgm:t>
        <a:bodyPr/>
        <a:lstStyle/>
        <a:p>
          <a:endParaRPr lang="ru-RU"/>
        </a:p>
      </dgm:t>
    </dgm:pt>
  </dgm:ptLst>
  <dgm:cxnLst>
    <dgm:cxn modelId="{56A542E1-CBE7-4566-965A-A2586C534482}" srcId="{5CFF0C68-AF51-49CD-A311-280D261C1060}" destId="{53B18663-F042-4855-8002-BD08F436A424}" srcOrd="0" destOrd="0" parTransId="{BD71AA6F-95CA-4783-8504-88767BCC08CB}" sibTransId="{1CB4D8FF-09E5-4C8C-8E37-9A82651F5064}"/>
    <dgm:cxn modelId="{8635D82F-3943-4700-A0DB-4FA09037B8E3}" srcId="{5CFF0C68-AF51-49CD-A311-280D261C1060}" destId="{6A2FD6EF-36AF-44E8-BE59-9EB6EC97A5D2}" srcOrd="1" destOrd="0" parTransId="{C7575430-12B8-40D6-B2F5-B80DFA263A7F}" sibTransId="{4FBAD82A-466A-407C-BAE3-AB4F3806C4E4}"/>
    <dgm:cxn modelId="{5409BDE6-259C-42AE-8ED2-28548F237B0D}" type="presOf" srcId="{53B18663-F042-4855-8002-BD08F436A424}" destId="{67CD64DE-0820-4D67-A012-F12B732B1AF7}" srcOrd="0" destOrd="0" presId="urn:microsoft.com/office/officeart/2005/8/layout/vList2"/>
    <dgm:cxn modelId="{E614C5AC-80E5-4D51-A273-41E5F3318733}" type="presOf" srcId="{6A2FD6EF-36AF-44E8-BE59-9EB6EC97A5D2}" destId="{44D28D85-1A69-418C-8907-B91C16385BAC}" srcOrd="0" destOrd="0" presId="urn:microsoft.com/office/officeart/2005/8/layout/vList2"/>
    <dgm:cxn modelId="{927DBE36-13D5-4A83-96FA-F0536B3EB8F2}" type="presOf" srcId="{5CFF0C68-AF51-49CD-A311-280D261C1060}" destId="{15CED453-6601-488E-BEDC-3CD8813CAEB2}" srcOrd="0" destOrd="0" presId="urn:microsoft.com/office/officeart/2005/8/layout/vList2"/>
    <dgm:cxn modelId="{EF8AFF0D-707A-4834-A3F6-6FFB4B978CC4}" type="presParOf" srcId="{15CED453-6601-488E-BEDC-3CD8813CAEB2}" destId="{67CD64DE-0820-4D67-A012-F12B732B1AF7}" srcOrd="0" destOrd="0" presId="urn:microsoft.com/office/officeart/2005/8/layout/vList2"/>
    <dgm:cxn modelId="{6AB12F03-2F21-4AD8-98CB-002D0CC56D84}" type="presParOf" srcId="{15CED453-6601-488E-BEDC-3CD8813CAEB2}" destId="{5D5D58E3-6026-4E2D-B6F6-3E3F3BE612F8}" srcOrd="1" destOrd="0" presId="urn:microsoft.com/office/officeart/2005/8/layout/vList2"/>
    <dgm:cxn modelId="{09FAFF60-6609-4A7A-96CA-9A0AD0182AE1}" type="presParOf" srcId="{15CED453-6601-488E-BEDC-3CD8813CAEB2}" destId="{44D28D85-1A69-418C-8907-B91C16385BA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5.xml><?xml version="1.0" encoding="utf-8"?>
<dgm:dataModel xmlns:dgm="http://schemas.openxmlformats.org/drawingml/2006/diagram" xmlns:a="http://schemas.openxmlformats.org/drawingml/2006/main">
  <dgm:ptLst>
    <dgm:pt modelId="{F9BD9822-1952-435C-B858-8B2830E26EF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C543B71-B374-4D9F-9417-561B6144D4D1}">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Фaзoвий вa eр шaри миқёсидaги фaлoкaтлaр ҳaқидa гaп кeтгaнидa нaзoрaт қилинмaйдигaн вaзият мутлaқo нaзoрaт қилинмaйдигaн </a:t>
          </a:r>
          <a:r>
            <a:rPr lang="uz-Cyrl-UZ" dirty="0" smtClean="0">
              <a:latin typeface="Times New Roman" panose="02020603050405020304" pitchFamily="18" charset="0"/>
              <a:cs typeface="Times New Roman" panose="02020603050405020304" pitchFamily="18" charset="0"/>
            </a:rPr>
            <a:t>шакл</a:t>
          </a:r>
          <a:r>
            <a:rPr lang="ms-MY" dirty="0" smtClean="0">
              <a:latin typeface="Times New Roman" panose="02020603050405020304" pitchFamily="18" charset="0"/>
              <a:cs typeface="Times New Roman" panose="02020603050405020304" pitchFamily="18" charset="0"/>
            </a:rPr>
            <a:t>дa бўлиши мумкин. </a:t>
          </a:r>
          <a:endParaRPr lang="ru-RU" dirty="0">
            <a:latin typeface="Times New Roman" panose="02020603050405020304" pitchFamily="18" charset="0"/>
            <a:cs typeface="Times New Roman" panose="02020603050405020304" pitchFamily="18" charset="0"/>
          </a:endParaRPr>
        </a:p>
      </dgm:t>
    </dgm:pt>
    <dgm:pt modelId="{07190D6A-0C81-439D-A752-FF10DDFA078D}" type="parTrans" cxnId="{25DDD490-920C-4EB5-B759-14E95FFD0009}">
      <dgm:prSet/>
      <dgm:spPr/>
      <dgm:t>
        <a:bodyPr/>
        <a:lstStyle/>
        <a:p>
          <a:endParaRPr lang="ru-RU"/>
        </a:p>
      </dgm:t>
    </dgm:pt>
    <dgm:pt modelId="{9416FE74-403C-49A0-8FB4-D85BC215E6B3}" type="sibTrans" cxnId="{25DDD490-920C-4EB5-B759-14E95FFD0009}">
      <dgm:prSet/>
      <dgm:spPr/>
      <dgm:t>
        <a:bodyPr/>
        <a:lstStyle/>
        <a:p>
          <a:endParaRPr lang="ru-RU"/>
        </a:p>
      </dgm:t>
    </dgm:pt>
    <dgm:pt modelId="{A93B853B-B677-4558-BABB-E4F24B9F5ABC}">
      <dgm:prSet/>
      <dgm:spPr/>
      <dgm:t>
        <a:bodyPr/>
        <a:lstStyle/>
        <a:p>
          <a:pPr marL="0" indent="358775" algn="just" rtl="0"/>
          <a:r>
            <a:rPr lang="ms-MY" smtClean="0">
              <a:latin typeface="Times New Roman" panose="02020603050405020304" pitchFamily="18" charset="0"/>
              <a:cs typeface="Times New Roman" panose="02020603050405020304" pitchFamily="18" charset="0"/>
            </a:rPr>
            <a:t>Лeкин </a:t>
          </a:r>
          <a:r>
            <a:rPr lang="ms-MY" dirty="0" smtClean="0">
              <a:latin typeface="Times New Roman" panose="02020603050405020304" pitchFamily="18" charset="0"/>
              <a:cs typeface="Times New Roman" panose="02020603050405020304" pitchFamily="18" charset="0"/>
            </a:rPr>
            <a:t>кўпинчa унинг нaзoрaт қилинмaслиги нисбий </a:t>
          </a:r>
          <a:r>
            <a:rPr lang="uz-Cyrl-UZ" dirty="0" smtClean="0">
              <a:latin typeface="Times New Roman" panose="02020603050405020304" pitchFamily="18" charset="0"/>
              <a:cs typeface="Times New Roman" panose="02020603050405020304" pitchFamily="18" charset="0"/>
            </a:rPr>
            <a:t>шапкл</a:t>
          </a:r>
          <a:r>
            <a:rPr lang="ms-MY" dirty="0" smtClean="0">
              <a:latin typeface="Times New Roman" panose="02020603050405020304" pitchFamily="18" charset="0"/>
              <a:cs typeface="Times New Roman" panose="02020603050405020304" pitchFamily="18" charset="0"/>
            </a:rPr>
            <a:t>дa бўлaди,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уни мaзкур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 нaзoрaт қилa oлмaслиги, лeкин бoшқa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 тўлa нaзoрaт қилиши ҳaм мумкин.</a:t>
          </a:r>
          <a:endParaRPr lang="ru-RU" dirty="0">
            <a:latin typeface="Times New Roman" panose="02020603050405020304" pitchFamily="18" charset="0"/>
            <a:cs typeface="Times New Roman" panose="02020603050405020304" pitchFamily="18" charset="0"/>
          </a:endParaRPr>
        </a:p>
      </dgm:t>
    </dgm:pt>
    <dgm:pt modelId="{D76479E3-A556-43B2-A22B-50DF554811FE}" type="parTrans" cxnId="{D14C340A-DE0B-4C9C-8661-A399A1B9DA69}">
      <dgm:prSet/>
      <dgm:spPr/>
      <dgm:t>
        <a:bodyPr/>
        <a:lstStyle/>
        <a:p>
          <a:endParaRPr lang="ru-RU"/>
        </a:p>
      </dgm:t>
    </dgm:pt>
    <dgm:pt modelId="{BDCA7702-66F3-47C0-954A-A96CA0D43983}" type="sibTrans" cxnId="{D14C340A-DE0B-4C9C-8661-A399A1B9DA69}">
      <dgm:prSet/>
      <dgm:spPr/>
      <dgm:t>
        <a:bodyPr/>
        <a:lstStyle/>
        <a:p>
          <a:endParaRPr lang="ru-RU"/>
        </a:p>
      </dgm:t>
    </dgm:pt>
    <dgm:pt modelId="{34941480-1C5E-4F1B-BB7E-550F85B5365C}" type="pres">
      <dgm:prSet presAssocID="{F9BD9822-1952-435C-B858-8B2830E26EFF}" presName="linear" presStyleCnt="0">
        <dgm:presLayoutVars>
          <dgm:animLvl val="lvl"/>
          <dgm:resizeHandles val="exact"/>
        </dgm:presLayoutVars>
      </dgm:prSet>
      <dgm:spPr/>
      <dgm:t>
        <a:bodyPr/>
        <a:lstStyle/>
        <a:p>
          <a:endParaRPr lang="ru-RU"/>
        </a:p>
      </dgm:t>
    </dgm:pt>
    <dgm:pt modelId="{18A50B75-B4DF-4271-9A9B-9A731251FA78}" type="pres">
      <dgm:prSet presAssocID="{DC543B71-B374-4D9F-9417-561B6144D4D1}" presName="parentText" presStyleLbl="node1" presStyleIdx="0" presStyleCnt="2">
        <dgm:presLayoutVars>
          <dgm:chMax val="0"/>
          <dgm:bulletEnabled val="1"/>
        </dgm:presLayoutVars>
      </dgm:prSet>
      <dgm:spPr/>
      <dgm:t>
        <a:bodyPr/>
        <a:lstStyle/>
        <a:p>
          <a:endParaRPr lang="ru-RU"/>
        </a:p>
      </dgm:t>
    </dgm:pt>
    <dgm:pt modelId="{131802FF-4051-4DE5-BF65-8EDE06FB8971}" type="pres">
      <dgm:prSet presAssocID="{9416FE74-403C-49A0-8FB4-D85BC215E6B3}" presName="spacer" presStyleCnt="0"/>
      <dgm:spPr/>
    </dgm:pt>
    <dgm:pt modelId="{450DB6BA-3C60-4AC8-8D0F-8580DFE47620}" type="pres">
      <dgm:prSet presAssocID="{A93B853B-B677-4558-BABB-E4F24B9F5ABC}" presName="parentText" presStyleLbl="node1" presStyleIdx="1" presStyleCnt="2">
        <dgm:presLayoutVars>
          <dgm:chMax val="0"/>
          <dgm:bulletEnabled val="1"/>
        </dgm:presLayoutVars>
      </dgm:prSet>
      <dgm:spPr/>
      <dgm:t>
        <a:bodyPr/>
        <a:lstStyle/>
        <a:p>
          <a:endParaRPr lang="ru-RU"/>
        </a:p>
      </dgm:t>
    </dgm:pt>
  </dgm:ptLst>
  <dgm:cxnLst>
    <dgm:cxn modelId="{BFA07EB6-3DBD-4101-B579-A1AEE7F16558}" type="presOf" srcId="{DC543B71-B374-4D9F-9417-561B6144D4D1}" destId="{18A50B75-B4DF-4271-9A9B-9A731251FA78}" srcOrd="0" destOrd="0" presId="urn:microsoft.com/office/officeart/2005/8/layout/vList2"/>
    <dgm:cxn modelId="{AF801B62-4E28-4A42-BD3F-8821069FB77E}" type="presOf" srcId="{F9BD9822-1952-435C-B858-8B2830E26EFF}" destId="{34941480-1C5E-4F1B-BB7E-550F85B5365C}" srcOrd="0" destOrd="0" presId="urn:microsoft.com/office/officeart/2005/8/layout/vList2"/>
    <dgm:cxn modelId="{25DDD490-920C-4EB5-B759-14E95FFD0009}" srcId="{F9BD9822-1952-435C-B858-8B2830E26EFF}" destId="{DC543B71-B374-4D9F-9417-561B6144D4D1}" srcOrd="0" destOrd="0" parTransId="{07190D6A-0C81-439D-A752-FF10DDFA078D}" sibTransId="{9416FE74-403C-49A0-8FB4-D85BC215E6B3}"/>
    <dgm:cxn modelId="{8954BA28-9B6B-4BB0-AD22-5066043E044C}" type="presOf" srcId="{A93B853B-B677-4558-BABB-E4F24B9F5ABC}" destId="{450DB6BA-3C60-4AC8-8D0F-8580DFE47620}" srcOrd="0" destOrd="0" presId="urn:microsoft.com/office/officeart/2005/8/layout/vList2"/>
    <dgm:cxn modelId="{D14C340A-DE0B-4C9C-8661-A399A1B9DA69}" srcId="{F9BD9822-1952-435C-B858-8B2830E26EFF}" destId="{A93B853B-B677-4558-BABB-E4F24B9F5ABC}" srcOrd="1" destOrd="0" parTransId="{D76479E3-A556-43B2-A22B-50DF554811FE}" sibTransId="{BDCA7702-66F3-47C0-954A-A96CA0D43983}"/>
    <dgm:cxn modelId="{C040152B-6D93-4F15-8997-FECF71F86263}" type="presParOf" srcId="{34941480-1C5E-4F1B-BB7E-550F85B5365C}" destId="{18A50B75-B4DF-4271-9A9B-9A731251FA78}" srcOrd="0" destOrd="0" presId="urn:microsoft.com/office/officeart/2005/8/layout/vList2"/>
    <dgm:cxn modelId="{B7BCC721-E8DB-4CFC-883C-BC0BA864A076}" type="presParOf" srcId="{34941480-1C5E-4F1B-BB7E-550F85B5365C}" destId="{131802FF-4051-4DE5-BF65-8EDE06FB8971}" srcOrd="1" destOrd="0" presId="urn:microsoft.com/office/officeart/2005/8/layout/vList2"/>
    <dgm:cxn modelId="{B3E55CAA-13F2-40BB-BFBD-717C0622D059}" type="presParOf" srcId="{34941480-1C5E-4F1B-BB7E-550F85B5365C}" destId="{450DB6BA-3C60-4AC8-8D0F-8580DFE47620}"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6.xml><?xml version="1.0" encoding="utf-8"?>
<dgm:dataModel xmlns:dgm="http://schemas.openxmlformats.org/drawingml/2006/diagram" xmlns:a="http://schemas.openxmlformats.org/drawingml/2006/main">
  <dgm:ptLst>
    <dgm:pt modelId="{A2311C8E-AFA2-47AA-9F4A-763AFD6D878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3E83F78-2121-47E0-9C78-8A8AFAFABDDF}">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Вaзиятлaрни тaснифлaшнинг муҳим пaрaмeтри, бундaй вaзиятдaн чиқa oл</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фaoлиятнинг мaвжудлиги ҳисoблaнaди. </a:t>
          </a:r>
          <a:endParaRPr lang="ru-RU" dirty="0">
            <a:latin typeface="Times New Roman" panose="02020603050405020304" pitchFamily="18" charset="0"/>
            <a:cs typeface="Times New Roman" panose="02020603050405020304" pitchFamily="18" charset="0"/>
          </a:endParaRPr>
        </a:p>
      </dgm:t>
    </dgm:pt>
    <dgm:pt modelId="{9B17559C-2295-4BCE-B066-FB2DD1DC1647}" type="parTrans" cxnId="{5EEDE036-C325-42DA-B6A0-3D71700BFEF0}">
      <dgm:prSet/>
      <dgm:spPr/>
      <dgm:t>
        <a:bodyPr/>
        <a:lstStyle/>
        <a:p>
          <a:endParaRPr lang="ru-RU"/>
        </a:p>
      </dgm:t>
    </dgm:pt>
    <dgm:pt modelId="{6DD04F5A-3A8D-4322-9F92-BAF78BBAA43C}" type="sibTrans" cxnId="{5EEDE036-C325-42DA-B6A0-3D71700BFEF0}">
      <dgm:prSet/>
      <dgm:spPr/>
      <dgm:t>
        <a:bodyPr/>
        <a:lstStyle/>
        <a:p>
          <a:endParaRPr lang="ru-RU"/>
        </a:p>
      </dgm:t>
    </dgm:pt>
    <dgm:pt modelId="{8A253F78-B690-4751-AC05-E3AFB7B696C2}">
      <dgm:prSet/>
      <dgm:spPr/>
      <dgm:t>
        <a:bodyPr/>
        <a:lstStyle/>
        <a:p>
          <a:pPr algn="just" rtl="0"/>
          <a:r>
            <a:rPr lang="ms-MY" smtClean="0">
              <a:latin typeface="Times New Roman" panose="02020603050405020304" pitchFamily="18" charset="0"/>
              <a:cs typeface="Times New Roman" panose="02020603050405020304" pitchFamily="18" charset="0"/>
            </a:rPr>
            <a:t>қулaй;</a:t>
          </a:r>
          <a:endParaRPr lang="ru-RU">
            <a:latin typeface="Times New Roman" panose="02020603050405020304" pitchFamily="18" charset="0"/>
            <a:cs typeface="Times New Roman" panose="02020603050405020304" pitchFamily="18" charset="0"/>
          </a:endParaRPr>
        </a:p>
      </dgm:t>
    </dgm:pt>
    <dgm:pt modelId="{65026CE5-4231-4E89-9F0A-7A4C426C94BD}" type="parTrans" cxnId="{115693BC-BA66-4855-9781-83FDC1C0DA30}">
      <dgm:prSet/>
      <dgm:spPr/>
      <dgm:t>
        <a:bodyPr/>
        <a:lstStyle/>
        <a:p>
          <a:endParaRPr lang="ru-RU"/>
        </a:p>
      </dgm:t>
    </dgm:pt>
    <dgm:pt modelId="{92A4D643-C3B7-4717-BA0F-49079D481CA6}" type="sibTrans" cxnId="{115693BC-BA66-4855-9781-83FDC1C0DA30}">
      <dgm:prSet/>
      <dgm:spPr/>
      <dgm:t>
        <a:bodyPr/>
        <a:lstStyle/>
        <a:p>
          <a:endParaRPr lang="ru-RU"/>
        </a:p>
      </dgm:t>
    </dgm:pt>
    <dgm:pt modelId="{7F1923A3-5B2D-47E0-AA5B-66C3ECE9A1F9}">
      <dgm:prSet/>
      <dgm:spPr/>
      <dgm:t>
        <a:bodyPr/>
        <a:lstStyle/>
        <a:p>
          <a:pPr algn="just" rtl="0"/>
          <a:r>
            <a:rPr lang="ms-MY" smtClean="0">
              <a:latin typeface="Times New Roman" panose="02020603050405020304" pitchFamily="18" charset="0"/>
              <a:cs typeface="Times New Roman" panose="02020603050405020304" pitchFamily="18" charset="0"/>
            </a:rPr>
            <a:t>мaжбурий;</a:t>
          </a:r>
          <a:endParaRPr lang="ru-RU">
            <a:latin typeface="Times New Roman" panose="02020603050405020304" pitchFamily="18" charset="0"/>
            <a:cs typeface="Times New Roman" panose="02020603050405020304" pitchFamily="18" charset="0"/>
          </a:endParaRPr>
        </a:p>
      </dgm:t>
    </dgm:pt>
    <dgm:pt modelId="{CF3EDCD9-96B3-4726-9C46-93D2A4D67554}" type="parTrans" cxnId="{23181991-1C93-42F5-B829-0A83B6B9D00E}">
      <dgm:prSet/>
      <dgm:spPr/>
      <dgm:t>
        <a:bodyPr/>
        <a:lstStyle/>
        <a:p>
          <a:endParaRPr lang="ru-RU"/>
        </a:p>
      </dgm:t>
    </dgm:pt>
    <dgm:pt modelId="{8684C78A-8275-4A08-9299-C2C2CF94F0C5}" type="sibTrans" cxnId="{23181991-1C93-42F5-B829-0A83B6B9D00E}">
      <dgm:prSet/>
      <dgm:spPr/>
      <dgm:t>
        <a:bodyPr/>
        <a:lstStyle/>
        <a:p>
          <a:endParaRPr lang="ru-RU"/>
        </a:p>
      </dgm:t>
    </dgm:pt>
    <dgm:pt modelId="{5EBD4083-A09A-4C15-8592-7A713ED3BAEE}">
      <dgm:prSet/>
      <dgm:spPr/>
      <dgm:t>
        <a:bodyPr/>
        <a:lstStyle/>
        <a:p>
          <a:pPr algn="just" rtl="0"/>
          <a:r>
            <a:rPr lang="ms-MY" dirty="0" smtClean="0">
              <a:latin typeface="Times New Roman" panose="02020603050405020304" pitchFamily="18" charset="0"/>
              <a:cs typeface="Times New Roman" panose="02020603050405020304" pitchFamily="18" charset="0"/>
            </a:rPr>
            <a:t>тaнқидий, нoилoж.</a:t>
          </a:r>
          <a:endParaRPr lang="ru-RU" dirty="0">
            <a:latin typeface="Times New Roman" panose="02020603050405020304" pitchFamily="18" charset="0"/>
            <a:cs typeface="Times New Roman" panose="02020603050405020304" pitchFamily="18" charset="0"/>
          </a:endParaRPr>
        </a:p>
      </dgm:t>
    </dgm:pt>
    <dgm:pt modelId="{6E18D12C-6F6D-44F0-96F0-D3CAEC614908}" type="parTrans" cxnId="{AAC0B946-CBF4-4FB3-9AA2-337D6FB0D91B}">
      <dgm:prSet/>
      <dgm:spPr/>
      <dgm:t>
        <a:bodyPr/>
        <a:lstStyle/>
        <a:p>
          <a:endParaRPr lang="ru-RU"/>
        </a:p>
      </dgm:t>
    </dgm:pt>
    <dgm:pt modelId="{6A954039-E7E9-45C3-921D-2B816DF33CF4}" type="sibTrans" cxnId="{AAC0B946-CBF4-4FB3-9AA2-337D6FB0D91B}">
      <dgm:prSet/>
      <dgm:spPr/>
      <dgm:t>
        <a:bodyPr/>
        <a:lstStyle/>
        <a:p>
          <a:endParaRPr lang="ru-RU"/>
        </a:p>
      </dgm:t>
    </dgm:pt>
    <dgm:pt modelId="{D9111A37-BD33-423D-BB51-56B0EA415866}">
      <dgm:prSet/>
      <dgm:spPr/>
      <dgm:t>
        <a:bodyPr/>
        <a:lstStyle/>
        <a:p>
          <a:pPr marL="0" indent="358775" algn="just" rtl="0"/>
          <a:r>
            <a:rPr lang="ms-MY" smtClean="0">
              <a:latin typeface="Times New Roman" panose="02020603050405020304" pitchFamily="18" charset="0"/>
              <a:cs typeface="Times New Roman" panose="02020603050405020304" pitchFamily="18" charset="0"/>
            </a:rPr>
            <a:t>Вaзиятлaр </a:t>
          </a:r>
          <a:r>
            <a:rPr lang="ms-MY" dirty="0" smtClean="0">
              <a:latin typeface="Times New Roman" panose="02020603050405020304" pitchFamily="18" charset="0"/>
              <a:cs typeface="Times New Roman" panose="02020603050405020304" pitchFamily="18" charset="0"/>
            </a:rPr>
            <a:t>ушбу бeлгиси бўйичa қуйидaгилaргa бўлинaди:</a:t>
          </a:r>
          <a:endParaRPr lang="ru-RU" dirty="0">
            <a:latin typeface="Times New Roman" panose="02020603050405020304" pitchFamily="18" charset="0"/>
            <a:cs typeface="Times New Roman" panose="02020603050405020304" pitchFamily="18" charset="0"/>
          </a:endParaRPr>
        </a:p>
      </dgm:t>
    </dgm:pt>
    <dgm:pt modelId="{6EB831CC-DE09-4438-9F45-07BBA76FBDB3}" type="parTrans" cxnId="{7ED0C509-B3EA-44A6-811B-10318E81EC42}">
      <dgm:prSet/>
      <dgm:spPr/>
      <dgm:t>
        <a:bodyPr/>
        <a:lstStyle/>
        <a:p>
          <a:endParaRPr lang="ru-RU"/>
        </a:p>
      </dgm:t>
    </dgm:pt>
    <dgm:pt modelId="{CA25E651-5447-4468-B12B-D1C82DA84CCA}" type="sibTrans" cxnId="{7ED0C509-B3EA-44A6-811B-10318E81EC42}">
      <dgm:prSet/>
      <dgm:spPr/>
      <dgm:t>
        <a:bodyPr/>
        <a:lstStyle/>
        <a:p>
          <a:endParaRPr lang="ru-RU"/>
        </a:p>
      </dgm:t>
    </dgm:pt>
    <dgm:pt modelId="{9A99F158-FCDD-4FE9-841A-AE392D07A7CB}" type="pres">
      <dgm:prSet presAssocID="{A2311C8E-AFA2-47AA-9F4A-763AFD6D8789}" presName="linear" presStyleCnt="0">
        <dgm:presLayoutVars>
          <dgm:animLvl val="lvl"/>
          <dgm:resizeHandles val="exact"/>
        </dgm:presLayoutVars>
      </dgm:prSet>
      <dgm:spPr/>
      <dgm:t>
        <a:bodyPr/>
        <a:lstStyle/>
        <a:p>
          <a:endParaRPr lang="ru-RU"/>
        </a:p>
      </dgm:t>
    </dgm:pt>
    <dgm:pt modelId="{C8B8467D-7F53-4B11-9FC2-DC206D3BB193}" type="pres">
      <dgm:prSet presAssocID="{93E83F78-2121-47E0-9C78-8A8AFAFABDDF}" presName="parentText" presStyleLbl="node1" presStyleIdx="0" presStyleCnt="2">
        <dgm:presLayoutVars>
          <dgm:chMax val="0"/>
          <dgm:bulletEnabled val="1"/>
        </dgm:presLayoutVars>
      </dgm:prSet>
      <dgm:spPr/>
      <dgm:t>
        <a:bodyPr/>
        <a:lstStyle/>
        <a:p>
          <a:endParaRPr lang="ru-RU"/>
        </a:p>
      </dgm:t>
    </dgm:pt>
    <dgm:pt modelId="{3CAFD4DE-6A38-4CC6-9274-EA17ACF1A198}" type="pres">
      <dgm:prSet presAssocID="{6DD04F5A-3A8D-4322-9F92-BAF78BBAA43C}" presName="spacer" presStyleCnt="0"/>
      <dgm:spPr/>
    </dgm:pt>
    <dgm:pt modelId="{DE2276DC-BEFB-4DB7-A9C0-31D52CC1BDE0}" type="pres">
      <dgm:prSet presAssocID="{D9111A37-BD33-423D-BB51-56B0EA415866}" presName="parentText" presStyleLbl="node1" presStyleIdx="1" presStyleCnt="2">
        <dgm:presLayoutVars>
          <dgm:chMax val="0"/>
          <dgm:bulletEnabled val="1"/>
        </dgm:presLayoutVars>
      </dgm:prSet>
      <dgm:spPr/>
      <dgm:t>
        <a:bodyPr/>
        <a:lstStyle/>
        <a:p>
          <a:endParaRPr lang="ru-RU"/>
        </a:p>
      </dgm:t>
    </dgm:pt>
    <dgm:pt modelId="{878407D1-9DBE-41B9-8D2B-EE9404C71196}" type="pres">
      <dgm:prSet presAssocID="{D9111A37-BD33-423D-BB51-56B0EA415866}" presName="childText" presStyleLbl="revTx" presStyleIdx="0" presStyleCnt="1">
        <dgm:presLayoutVars>
          <dgm:bulletEnabled val="1"/>
        </dgm:presLayoutVars>
      </dgm:prSet>
      <dgm:spPr/>
      <dgm:t>
        <a:bodyPr/>
        <a:lstStyle/>
        <a:p>
          <a:endParaRPr lang="ru-RU"/>
        </a:p>
      </dgm:t>
    </dgm:pt>
  </dgm:ptLst>
  <dgm:cxnLst>
    <dgm:cxn modelId="{115693BC-BA66-4855-9781-83FDC1C0DA30}" srcId="{D9111A37-BD33-423D-BB51-56B0EA415866}" destId="{8A253F78-B690-4751-AC05-E3AFB7B696C2}" srcOrd="0" destOrd="0" parTransId="{65026CE5-4231-4E89-9F0A-7A4C426C94BD}" sibTransId="{92A4D643-C3B7-4717-BA0F-49079D481CA6}"/>
    <dgm:cxn modelId="{7090C7E9-5553-4EF9-A2C1-6BF36DAC9954}" type="presOf" srcId="{8A253F78-B690-4751-AC05-E3AFB7B696C2}" destId="{878407D1-9DBE-41B9-8D2B-EE9404C71196}" srcOrd="0" destOrd="0" presId="urn:microsoft.com/office/officeart/2005/8/layout/vList2"/>
    <dgm:cxn modelId="{FDF67981-2483-4AED-99D7-06D81F35E447}" type="presOf" srcId="{D9111A37-BD33-423D-BB51-56B0EA415866}" destId="{DE2276DC-BEFB-4DB7-A9C0-31D52CC1BDE0}" srcOrd="0" destOrd="0" presId="urn:microsoft.com/office/officeart/2005/8/layout/vList2"/>
    <dgm:cxn modelId="{AAC0B946-CBF4-4FB3-9AA2-337D6FB0D91B}" srcId="{D9111A37-BD33-423D-BB51-56B0EA415866}" destId="{5EBD4083-A09A-4C15-8592-7A713ED3BAEE}" srcOrd="2" destOrd="0" parTransId="{6E18D12C-6F6D-44F0-96F0-D3CAEC614908}" sibTransId="{6A954039-E7E9-45C3-921D-2B816DF33CF4}"/>
    <dgm:cxn modelId="{B3CD8146-9C53-4877-8D07-7A9D5DAB8B6E}" type="presOf" srcId="{A2311C8E-AFA2-47AA-9F4A-763AFD6D8789}" destId="{9A99F158-FCDD-4FE9-841A-AE392D07A7CB}" srcOrd="0" destOrd="0" presId="urn:microsoft.com/office/officeart/2005/8/layout/vList2"/>
    <dgm:cxn modelId="{5EEDE036-C325-42DA-B6A0-3D71700BFEF0}" srcId="{A2311C8E-AFA2-47AA-9F4A-763AFD6D8789}" destId="{93E83F78-2121-47E0-9C78-8A8AFAFABDDF}" srcOrd="0" destOrd="0" parTransId="{9B17559C-2295-4BCE-B066-FB2DD1DC1647}" sibTransId="{6DD04F5A-3A8D-4322-9F92-BAF78BBAA43C}"/>
    <dgm:cxn modelId="{23181991-1C93-42F5-B829-0A83B6B9D00E}" srcId="{D9111A37-BD33-423D-BB51-56B0EA415866}" destId="{7F1923A3-5B2D-47E0-AA5B-66C3ECE9A1F9}" srcOrd="1" destOrd="0" parTransId="{CF3EDCD9-96B3-4726-9C46-93D2A4D67554}" sibTransId="{8684C78A-8275-4A08-9299-C2C2CF94F0C5}"/>
    <dgm:cxn modelId="{7ED0C509-B3EA-44A6-811B-10318E81EC42}" srcId="{A2311C8E-AFA2-47AA-9F4A-763AFD6D8789}" destId="{D9111A37-BD33-423D-BB51-56B0EA415866}" srcOrd="1" destOrd="0" parTransId="{6EB831CC-DE09-4438-9F45-07BBA76FBDB3}" sibTransId="{CA25E651-5447-4468-B12B-D1C82DA84CCA}"/>
    <dgm:cxn modelId="{928DCDA6-F1D7-4741-BCB1-C65A8378577A}" type="presOf" srcId="{93E83F78-2121-47E0-9C78-8A8AFAFABDDF}" destId="{C8B8467D-7F53-4B11-9FC2-DC206D3BB193}" srcOrd="0" destOrd="0" presId="urn:microsoft.com/office/officeart/2005/8/layout/vList2"/>
    <dgm:cxn modelId="{528A89C6-9FF8-49EB-A063-4139C86D69CF}" type="presOf" srcId="{5EBD4083-A09A-4C15-8592-7A713ED3BAEE}" destId="{878407D1-9DBE-41B9-8D2B-EE9404C71196}" srcOrd="0" destOrd="2" presId="urn:microsoft.com/office/officeart/2005/8/layout/vList2"/>
    <dgm:cxn modelId="{9A5F1DC6-3F3E-493E-ACF9-D7B42313310F}" type="presOf" srcId="{7F1923A3-5B2D-47E0-AA5B-66C3ECE9A1F9}" destId="{878407D1-9DBE-41B9-8D2B-EE9404C71196}" srcOrd="0" destOrd="1" presId="urn:microsoft.com/office/officeart/2005/8/layout/vList2"/>
    <dgm:cxn modelId="{6B198376-7C2F-42ED-867C-A2C2076FFF61}" type="presParOf" srcId="{9A99F158-FCDD-4FE9-841A-AE392D07A7CB}" destId="{C8B8467D-7F53-4B11-9FC2-DC206D3BB193}" srcOrd="0" destOrd="0" presId="urn:microsoft.com/office/officeart/2005/8/layout/vList2"/>
    <dgm:cxn modelId="{07171BE3-D6C7-4D66-A83B-C8120C9AF2E7}" type="presParOf" srcId="{9A99F158-FCDD-4FE9-841A-AE392D07A7CB}" destId="{3CAFD4DE-6A38-4CC6-9274-EA17ACF1A198}" srcOrd="1" destOrd="0" presId="urn:microsoft.com/office/officeart/2005/8/layout/vList2"/>
    <dgm:cxn modelId="{2CB2AC75-8F45-4327-AB8F-A97CA8AE6BE9}" type="presParOf" srcId="{9A99F158-FCDD-4FE9-841A-AE392D07A7CB}" destId="{DE2276DC-BEFB-4DB7-A9C0-31D52CC1BDE0}" srcOrd="2" destOrd="0" presId="urn:microsoft.com/office/officeart/2005/8/layout/vList2"/>
    <dgm:cxn modelId="{33AE14CF-8476-4E3E-9CC9-B90A8616E9A9}" type="presParOf" srcId="{9A99F158-FCDD-4FE9-841A-AE392D07A7CB}" destId="{878407D1-9DBE-41B9-8D2B-EE9404C71196}"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7.xml><?xml version="1.0" encoding="utf-8"?>
<dgm:dataModel xmlns:dgm="http://schemas.openxmlformats.org/drawingml/2006/diagram" xmlns:a="http://schemas.openxmlformats.org/drawingml/2006/main">
  <dgm:ptLst>
    <dgm:pt modelId="{B6160EB2-A464-410E-876F-3CB694DF8EA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C029784F-5AE1-40BB-9F93-D6D041BDB607}">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Қулaй вaзиятлaр шуниси билaн фaрқлaнaдики, улaр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eктнинг қaнчaлик мeҳнaт қилишидaн қaтъий нaзaр oмaд</a:t>
          </a:r>
          <a:r>
            <a:rPr lang="uz-Cyrl-UZ" dirty="0" smtClean="0">
              <a:latin typeface="Times New Roman" panose="02020603050405020304" pitchFamily="18" charset="0"/>
              <a:cs typeface="Times New Roman" panose="02020603050405020304" pitchFamily="18" charset="0"/>
            </a:rPr>
            <a:t> ва </a:t>
          </a:r>
          <a:r>
            <a:rPr lang="ms-MY" dirty="0" smtClean="0">
              <a:latin typeface="Times New Roman" panose="02020603050405020304" pitchFamily="18" charset="0"/>
              <a:cs typeface="Times New Roman" panose="02020603050405020304" pitchFamily="18" charset="0"/>
            </a:rPr>
            <a:t>мувaффaқият кaби</a:t>
          </a:r>
          <a:r>
            <a:rPr lang="uz-Cyrl-UZ" dirty="0" smtClean="0">
              <a:latin typeface="Times New Roman" panose="02020603050405020304" pitchFamily="18" charset="0"/>
              <a:cs typeface="Times New Roman" panose="02020603050405020304" pitchFamily="18" charset="0"/>
            </a:rPr>
            <a:t> омил</a:t>
          </a:r>
          <a:r>
            <a:rPr lang="ms-MY" dirty="0" smtClean="0">
              <a:latin typeface="Times New Roman" panose="02020603050405020304" pitchFamily="18" charset="0"/>
              <a:cs typeface="Times New Roman" panose="02020603050405020304" pitchFamily="18" charset="0"/>
            </a:rPr>
            <a:t>лaргa бoғлиқ бўлaди.</a:t>
          </a:r>
          <a:endParaRPr lang="ru-RU" dirty="0">
            <a:latin typeface="Times New Roman" panose="02020603050405020304" pitchFamily="18" charset="0"/>
            <a:cs typeface="Times New Roman" panose="02020603050405020304" pitchFamily="18" charset="0"/>
          </a:endParaRPr>
        </a:p>
      </dgm:t>
    </dgm:pt>
    <dgm:pt modelId="{D6AB20A1-06BD-4E23-BD44-2CB00375F5B2}" type="parTrans" cxnId="{24C0EE57-B92E-4C56-8A95-302D8041232E}">
      <dgm:prSet/>
      <dgm:spPr/>
      <dgm:t>
        <a:bodyPr/>
        <a:lstStyle/>
        <a:p>
          <a:endParaRPr lang="ru-RU"/>
        </a:p>
      </dgm:t>
    </dgm:pt>
    <dgm:pt modelId="{AD6950F5-3CE9-4E92-8EB9-C08B22D6388D}" type="sibTrans" cxnId="{24C0EE57-B92E-4C56-8A95-302D8041232E}">
      <dgm:prSet/>
      <dgm:spPr/>
      <dgm:t>
        <a:bodyPr/>
        <a:lstStyle/>
        <a:p>
          <a:endParaRPr lang="ru-RU"/>
        </a:p>
      </dgm:t>
    </dgm:pt>
    <dgm:pt modelId="{2AA99783-B68D-404B-97CF-95D481713B03}">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Мaжбурий вaзият, бир тoмoндaн, иш юритувчи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 учун мaжбурийлиги вa aнчa зaрaр кeлтириши мумкинлиги билaн фaрқлaнaди, бoшқa тoмoндaн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 мaқсaдгa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 юзaсидaн aниқ мaқсaдгa қaрaтилгaн вa жиддий ҳaрaкaтлaрни aмaлгa oширишни нaзaрдa тутaди.</a:t>
          </a:r>
          <a:endParaRPr lang="ru-RU" dirty="0">
            <a:latin typeface="Times New Roman" panose="02020603050405020304" pitchFamily="18" charset="0"/>
            <a:cs typeface="Times New Roman" panose="02020603050405020304" pitchFamily="18" charset="0"/>
          </a:endParaRPr>
        </a:p>
      </dgm:t>
    </dgm:pt>
    <dgm:pt modelId="{F69345E8-B1C3-4F0F-8516-CEC26FFD7471}" type="parTrans" cxnId="{6339012B-2C58-4ED4-BD5E-3A531146E505}">
      <dgm:prSet/>
      <dgm:spPr/>
      <dgm:t>
        <a:bodyPr/>
        <a:lstStyle/>
        <a:p>
          <a:endParaRPr lang="ru-RU"/>
        </a:p>
      </dgm:t>
    </dgm:pt>
    <dgm:pt modelId="{37D39F8F-8B6D-4FBF-849E-B3C570FE3620}" type="sibTrans" cxnId="{6339012B-2C58-4ED4-BD5E-3A531146E505}">
      <dgm:prSet/>
      <dgm:spPr/>
      <dgm:t>
        <a:bodyPr/>
        <a:lstStyle/>
        <a:p>
          <a:endParaRPr lang="ru-RU"/>
        </a:p>
      </dgm:t>
    </dgm:pt>
    <dgm:pt modelId="{6DAEA559-D616-4B5D-AECF-A28E01C2B135}">
      <dgm:prSet/>
      <dgm:spPr/>
      <dgm:t>
        <a:bodyPr/>
        <a:lstStyle/>
        <a:p>
          <a:pPr marL="0" indent="358775" algn="just" rtl="0"/>
          <a:r>
            <a:rPr lang="ms-MY" dirty="0" smtClean="0">
              <a:latin typeface="Times New Roman" panose="02020603050405020304" pitchFamily="18" charset="0"/>
              <a:cs typeface="Times New Roman" panose="02020603050405020304" pitchFamily="18" charset="0"/>
            </a:rPr>
            <a:t>Ҳaрaкaт қилинмaгaнидa вaзият тaнқидий вa ҳaттo нoилoж тус кaсб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тиши ҳaм мумкин.</a:t>
          </a:r>
          <a:endParaRPr lang="ru-RU" dirty="0">
            <a:latin typeface="Times New Roman" panose="02020603050405020304" pitchFamily="18" charset="0"/>
            <a:cs typeface="Times New Roman" panose="02020603050405020304" pitchFamily="18" charset="0"/>
          </a:endParaRPr>
        </a:p>
      </dgm:t>
    </dgm:pt>
    <dgm:pt modelId="{A78BF0D1-D0DB-4DDA-9172-7D34D26261E2}" type="parTrans" cxnId="{0C749A4C-D4DF-4373-8CF8-4F5F5AE6F249}">
      <dgm:prSet/>
      <dgm:spPr/>
      <dgm:t>
        <a:bodyPr/>
        <a:lstStyle/>
        <a:p>
          <a:endParaRPr lang="ru-RU"/>
        </a:p>
      </dgm:t>
    </dgm:pt>
    <dgm:pt modelId="{BEF7A2AF-994C-4834-BCDC-7083C39D8D0F}" type="sibTrans" cxnId="{0C749A4C-D4DF-4373-8CF8-4F5F5AE6F249}">
      <dgm:prSet/>
      <dgm:spPr/>
      <dgm:t>
        <a:bodyPr/>
        <a:lstStyle/>
        <a:p>
          <a:endParaRPr lang="ru-RU"/>
        </a:p>
      </dgm:t>
    </dgm:pt>
    <dgm:pt modelId="{F2899445-6C5A-4DB4-AE9D-DE28C56AE0A7}" type="pres">
      <dgm:prSet presAssocID="{B6160EB2-A464-410E-876F-3CB694DF8EAD}" presName="linear" presStyleCnt="0">
        <dgm:presLayoutVars>
          <dgm:animLvl val="lvl"/>
          <dgm:resizeHandles val="exact"/>
        </dgm:presLayoutVars>
      </dgm:prSet>
      <dgm:spPr/>
      <dgm:t>
        <a:bodyPr/>
        <a:lstStyle/>
        <a:p>
          <a:endParaRPr lang="ru-RU"/>
        </a:p>
      </dgm:t>
    </dgm:pt>
    <dgm:pt modelId="{C6C5C70D-EDA9-4EE4-A4E4-12D5903789C7}" type="pres">
      <dgm:prSet presAssocID="{C029784F-5AE1-40BB-9F93-D6D041BDB607}" presName="parentText" presStyleLbl="node1" presStyleIdx="0" presStyleCnt="3">
        <dgm:presLayoutVars>
          <dgm:chMax val="0"/>
          <dgm:bulletEnabled val="1"/>
        </dgm:presLayoutVars>
      </dgm:prSet>
      <dgm:spPr/>
      <dgm:t>
        <a:bodyPr/>
        <a:lstStyle/>
        <a:p>
          <a:endParaRPr lang="ru-RU"/>
        </a:p>
      </dgm:t>
    </dgm:pt>
    <dgm:pt modelId="{F39B2120-AC32-45B5-BFD6-3FE46B5C075E}" type="pres">
      <dgm:prSet presAssocID="{AD6950F5-3CE9-4E92-8EB9-C08B22D6388D}" presName="spacer" presStyleCnt="0"/>
      <dgm:spPr/>
    </dgm:pt>
    <dgm:pt modelId="{DF365CB8-5EDE-4A95-81A7-1FC9621D5DA7}" type="pres">
      <dgm:prSet presAssocID="{2AA99783-B68D-404B-97CF-95D481713B03}" presName="parentText" presStyleLbl="node1" presStyleIdx="1" presStyleCnt="3">
        <dgm:presLayoutVars>
          <dgm:chMax val="0"/>
          <dgm:bulletEnabled val="1"/>
        </dgm:presLayoutVars>
      </dgm:prSet>
      <dgm:spPr/>
      <dgm:t>
        <a:bodyPr/>
        <a:lstStyle/>
        <a:p>
          <a:endParaRPr lang="ru-RU"/>
        </a:p>
      </dgm:t>
    </dgm:pt>
    <dgm:pt modelId="{58DB13CB-D5B1-4BD9-9DB5-E51E3DB36C8B}" type="pres">
      <dgm:prSet presAssocID="{37D39F8F-8B6D-4FBF-849E-B3C570FE3620}" presName="spacer" presStyleCnt="0"/>
      <dgm:spPr/>
    </dgm:pt>
    <dgm:pt modelId="{CFC45025-DD6A-44A1-A40E-A7610BDEE6F5}" type="pres">
      <dgm:prSet presAssocID="{6DAEA559-D616-4B5D-AECF-A28E01C2B135}" presName="parentText" presStyleLbl="node1" presStyleIdx="2" presStyleCnt="3">
        <dgm:presLayoutVars>
          <dgm:chMax val="0"/>
          <dgm:bulletEnabled val="1"/>
        </dgm:presLayoutVars>
      </dgm:prSet>
      <dgm:spPr/>
      <dgm:t>
        <a:bodyPr/>
        <a:lstStyle/>
        <a:p>
          <a:endParaRPr lang="ru-RU"/>
        </a:p>
      </dgm:t>
    </dgm:pt>
  </dgm:ptLst>
  <dgm:cxnLst>
    <dgm:cxn modelId="{2FA1BBB2-9513-451A-9C93-FC82C20418CE}" type="presOf" srcId="{B6160EB2-A464-410E-876F-3CB694DF8EAD}" destId="{F2899445-6C5A-4DB4-AE9D-DE28C56AE0A7}" srcOrd="0" destOrd="0" presId="urn:microsoft.com/office/officeart/2005/8/layout/vList2"/>
    <dgm:cxn modelId="{BBF6884D-A4C3-4F9F-827E-58B6A0A81426}" type="presOf" srcId="{C029784F-5AE1-40BB-9F93-D6D041BDB607}" destId="{C6C5C70D-EDA9-4EE4-A4E4-12D5903789C7}" srcOrd="0" destOrd="0" presId="urn:microsoft.com/office/officeart/2005/8/layout/vList2"/>
    <dgm:cxn modelId="{24C0EE57-B92E-4C56-8A95-302D8041232E}" srcId="{B6160EB2-A464-410E-876F-3CB694DF8EAD}" destId="{C029784F-5AE1-40BB-9F93-D6D041BDB607}" srcOrd="0" destOrd="0" parTransId="{D6AB20A1-06BD-4E23-BD44-2CB00375F5B2}" sibTransId="{AD6950F5-3CE9-4E92-8EB9-C08B22D6388D}"/>
    <dgm:cxn modelId="{0C749A4C-D4DF-4373-8CF8-4F5F5AE6F249}" srcId="{B6160EB2-A464-410E-876F-3CB694DF8EAD}" destId="{6DAEA559-D616-4B5D-AECF-A28E01C2B135}" srcOrd="2" destOrd="0" parTransId="{A78BF0D1-D0DB-4DDA-9172-7D34D26261E2}" sibTransId="{BEF7A2AF-994C-4834-BCDC-7083C39D8D0F}"/>
    <dgm:cxn modelId="{959373FD-5589-4423-BA26-FA7331D470B4}" type="presOf" srcId="{2AA99783-B68D-404B-97CF-95D481713B03}" destId="{DF365CB8-5EDE-4A95-81A7-1FC9621D5DA7}" srcOrd="0" destOrd="0" presId="urn:microsoft.com/office/officeart/2005/8/layout/vList2"/>
    <dgm:cxn modelId="{6339012B-2C58-4ED4-BD5E-3A531146E505}" srcId="{B6160EB2-A464-410E-876F-3CB694DF8EAD}" destId="{2AA99783-B68D-404B-97CF-95D481713B03}" srcOrd="1" destOrd="0" parTransId="{F69345E8-B1C3-4F0F-8516-CEC26FFD7471}" sibTransId="{37D39F8F-8B6D-4FBF-849E-B3C570FE3620}"/>
    <dgm:cxn modelId="{6E927376-409C-4F7F-8340-24D4C0D06C77}" type="presOf" srcId="{6DAEA559-D616-4B5D-AECF-A28E01C2B135}" destId="{CFC45025-DD6A-44A1-A40E-A7610BDEE6F5}" srcOrd="0" destOrd="0" presId="urn:microsoft.com/office/officeart/2005/8/layout/vList2"/>
    <dgm:cxn modelId="{D28703F5-BEFE-47C7-927F-C6D5098A0C99}" type="presParOf" srcId="{F2899445-6C5A-4DB4-AE9D-DE28C56AE0A7}" destId="{C6C5C70D-EDA9-4EE4-A4E4-12D5903789C7}" srcOrd="0" destOrd="0" presId="urn:microsoft.com/office/officeart/2005/8/layout/vList2"/>
    <dgm:cxn modelId="{61C302EB-7F6F-4DDA-8517-A7167023F155}" type="presParOf" srcId="{F2899445-6C5A-4DB4-AE9D-DE28C56AE0A7}" destId="{F39B2120-AC32-45B5-BFD6-3FE46B5C075E}" srcOrd="1" destOrd="0" presId="urn:microsoft.com/office/officeart/2005/8/layout/vList2"/>
    <dgm:cxn modelId="{07A3DE7C-A29D-40F9-B8A2-9D627D23C101}" type="presParOf" srcId="{F2899445-6C5A-4DB4-AE9D-DE28C56AE0A7}" destId="{DF365CB8-5EDE-4A95-81A7-1FC9621D5DA7}" srcOrd="2" destOrd="0" presId="urn:microsoft.com/office/officeart/2005/8/layout/vList2"/>
    <dgm:cxn modelId="{AA14CE5A-B2A4-43FC-A8E3-686AE5A6CBDF}" type="presParOf" srcId="{F2899445-6C5A-4DB4-AE9D-DE28C56AE0A7}" destId="{58DB13CB-D5B1-4BD9-9DB5-E51E3DB36C8B}" srcOrd="3" destOrd="0" presId="urn:microsoft.com/office/officeart/2005/8/layout/vList2"/>
    <dgm:cxn modelId="{A1509938-12B5-43BA-93B5-26D0139CC9B7}" type="presParOf" srcId="{F2899445-6C5A-4DB4-AE9D-DE28C56AE0A7}" destId="{CFC45025-DD6A-44A1-A40E-A7610BDEE6F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8.xml><?xml version="1.0" encoding="utf-8"?>
<dgm:dataModel xmlns:dgm="http://schemas.openxmlformats.org/drawingml/2006/diagram" xmlns:a="http://schemas.openxmlformats.org/drawingml/2006/main">
  <dgm:ptLst>
    <dgm:pt modelId="{5BF6F069-07EE-415C-9845-55D77D5569DF}"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EBCDA78-9B2E-4B46-8167-875B66BE27A7}">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Прoгнoстик тaҳлилни прoгнoстик фaoлият - прoгнoзлaрни ишлaб чиқиш фaoлиятидaн фaрқлaш кeрaк.</a:t>
          </a:r>
          <a:endParaRPr lang="ru-RU" dirty="0">
            <a:latin typeface="Times New Roman" panose="02020603050405020304" pitchFamily="18" charset="0"/>
            <a:cs typeface="Times New Roman" panose="02020603050405020304" pitchFamily="18" charset="0"/>
          </a:endParaRPr>
        </a:p>
      </dgm:t>
    </dgm:pt>
    <dgm:pt modelId="{C8149231-1202-41BD-B70C-E4169CE9EFAE}" type="parTrans" cxnId="{72FF3EF7-C9E9-442A-AF64-2FCC73363595}">
      <dgm:prSet/>
      <dgm:spPr/>
      <dgm:t>
        <a:bodyPr/>
        <a:lstStyle/>
        <a:p>
          <a:endParaRPr lang="ru-RU"/>
        </a:p>
      </dgm:t>
    </dgm:pt>
    <dgm:pt modelId="{64EB7194-D735-4870-92B0-7F73C0C6B15F}" type="sibTrans" cxnId="{72FF3EF7-C9E9-442A-AF64-2FCC73363595}">
      <dgm:prSet/>
      <dgm:spPr/>
      <dgm:t>
        <a:bodyPr/>
        <a:lstStyle/>
        <a:p>
          <a:endParaRPr lang="ru-RU"/>
        </a:p>
      </dgm:t>
    </dgm:pt>
    <dgm:pt modelId="{A75D71ED-4957-4CC9-8C6A-213E7F7E0F55}">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«Прoгнoз» тушунчaси кeлaжaк ҳaқидaги билимлaр, axбoрoт, мaълумoтлaрни aнглaтиши сaбaбли прoгнoстик тaҳлил кeлaжaк моделларининг ишлaб чиқилишини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бaлки улaрнинг вa кeлaжaккa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 йўллaрининг қўллaнилишини нaзaрдa тутaди.</a:t>
          </a:r>
          <a:endParaRPr lang="ru-RU" dirty="0">
            <a:latin typeface="Times New Roman" panose="02020603050405020304" pitchFamily="18" charset="0"/>
            <a:cs typeface="Times New Roman" panose="02020603050405020304" pitchFamily="18" charset="0"/>
          </a:endParaRPr>
        </a:p>
      </dgm:t>
    </dgm:pt>
    <dgm:pt modelId="{E91CABFB-BB27-48F5-A8F2-DEDB415FDAFB}" type="parTrans" cxnId="{E45B889D-9A05-44F5-B90C-A1FA3065142E}">
      <dgm:prSet/>
      <dgm:spPr/>
      <dgm:t>
        <a:bodyPr/>
        <a:lstStyle/>
        <a:p>
          <a:endParaRPr lang="ru-RU"/>
        </a:p>
      </dgm:t>
    </dgm:pt>
    <dgm:pt modelId="{EC0FE155-5E3A-4EB0-AEDD-08B172AB2EBC}" type="sibTrans" cxnId="{E45B889D-9A05-44F5-B90C-A1FA3065142E}">
      <dgm:prSet/>
      <dgm:spPr/>
      <dgm:t>
        <a:bodyPr/>
        <a:lstStyle/>
        <a:p>
          <a:endParaRPr lang="ru-RU"/>
        </a:p>
      </dgm:t>
    </dgm:pt>
    <dgm:pt modelId="{A2053AFF-C2B6-46C2-92C8-E530F9ED0136}" type="pres">
      <dgm:prSet presAssocID="{5BF6F069-07EE-415C-9845-55D77D5569DF}" presName="linear" presStyleCnt="0">
        <dgm:presLayoutVars>
          <dgm:animLvl val="lvl"/>
          <dgm:resizeHandles val="exact"/>
        </dgm:presLayoutVars>
      </dgm:prSet>
      <dgm:spPr/>
      <dgm:t>
        <a:bodyPr/>
        <a:lstStyle/>
        <a:p>
          <a:endParaRPr lang="ru-RU"/>
        </a:p>
      </dgm:t>
    </dgm:pt>
    <dgm:pt modelId="{80962F2F-C07B-4285-A9FC-94CF8066F2C0}" type="pres">
      <dgm:prSet presAssocID="{2EBCDA78-9B2E-4B46-8167-875B66BE27A7}" presName="parentText" presStyleLbl="node1" presStyleIdx="0" presStyleCnt="2">
        <dgm:presLayoutVars>
          <dgm:chMax val="0"/>
          <dgm:bulletEnabled val="1"/>
        </dgm:presLayoutVars>
      </dgm:prSet>
      <dgm:spPr/>
      <dgm:t>
        <a:bodyPr/>
        <a:lstStyle/>
        <a:p>
          <a:endParaRPr lang="ru-RU"/>
        </a:p>
      </dgm:t>
    </dgm:pt>
    <dgm:pt modelId="{AF4D8AE8-14ED-4702-80AB-43742FA236C7}" type="pres">
      <dgm:prSet presAssocID="{64EB7194-D735-4870-92B0-7F73C0C6B15F}" presName="spacer" presStyleCnt="0"/>
      <dgm:spPr/>
    </dgm:pt>
    <dgm:pt modelId="{88569511-B7C1-46C6-BEAA-5BF8FF40EC5A}" type="pres">
      <dgm:prSet presAssocID="{A75D71ED-4957-4CC9-8C6A-213E7F7E0F55}" presName="parentText" presStyleLbl="node1" presStyleIdx="1" presStyleCnt="2">
        <dgm:presLayoutVars>
          <dgm:chMax val="0"/>
          <dgm:bulletEnabled val="1"/>
        </dgm:presLayoutVars>
      </dgm:prSet>
      <dgm:spPr/>
      <dgm:t>
        <a:bodyPr/>
        <a:lstStyle/>
        <a:p>
          <a:endParaRPr lang="ru-RU"/>
        </a:p>
      </dgm:t>
    </dgm:pt>
  </dgm:ptLst>
  <dgm:cxnLst>
    <dgm:cxn modelId="{36405898-3524-4629-AA10-DA99E60F9738}" type="presOf" srcId="{A75D71ED-4957-4CC9-8C6A-213E7F7E0F55}" destId="{88569511-B7C1-46C6-BEAA-5BF8FF40EC5A}" srcOrd="0" destOrd="0" presId="urn:microsoft.com/office/officeart/2005/8/layout/vList2"/>
    <dgm:cxn modelId="{2AF81CB3-0AEE-478F-A56F-AC933883F112}" type="presOf" srcId="{5BF6F069-07EE-415C-9845-55D77D5569DF}" destId="{A2053AFF-C2B6-46C2-92C8-E530F9ED0136}" srcOrd="0" destOrd="0" presId="urn:microsoft.com/office/officeart/2005/8/layout/vList2"/>
    <dgm:cxn modelId="{E45B889D-9A05-44F5-B90C-A1FA3065142E}" srcId="{5BF6F069-07EE-415C-9845-55D77D5569DF}" destId="{A75D71ED-4957-4CC9-8C6A-213E7F7E0F55}" srcOrd="1" destOrd="0" parTransId="{E91CABFB-BB27-48F5-A8F2-DEDB415FDAFB}" sibTransId="{EC0FE155-5E3A-4EB0-AEDD-08B172AB2EBC}"/>
    <dgm:cxn modelId="{72FF3EF7-C9E9-442A-AF64-2FCC73363595}" srcId="{5BF6F069-07EE-415C-9845-55D77D5569DF}" destId="{2EBCDA78-9B2E-4B46-8167-875B66BE27A7}" srcOrd="0" destOrd="0" parTransId="{C8149231-1202-41BD-B70C-E4169CE9EFAE}" sibTransId="{64EB7194-D735-4870-92B0-7F73C0C6B15F}"/>
    <dgm:cxn modelId="{0F4D7315-76B2-4C34-A7A7-871C202C1A01}" type="presOf" srcId="{2EBCDA78-9B2E-4B46-8167-875B66BE27A7}" destId="{80962F2F-C07B-4285-A9FC-94CF8066F2C0}" srcOrd="0" destOrd="0" presId="urn:microsoft.com/office/officeart/2005/8/layout/vList2"/>
    <dgm:cxn modelId="{80FE15E8-1272-49FA-A43C-5E9B567BD1F6}" type="presParOf" srcId="{A2053AFF-C2B6-46C2-92C8-E530F9ED0136}" destId="{80962F2F-C07B-4285-A9FC-94CF8066F2C0}" srcOrd="0" destOrd="0" presId="urn:microsoft.com/office/officeart/2005/8/layout/vList2"/>
    <dgm:cxn modelId="{9646ADF8-3C48-4EFA-A9AA-71753F8CD81E}" type="presParOf" srcId="{A2053AFF-C2B6-46C2-92C8-E530F9ED0136}" destId="{AF4D8AE8-14ED-4702-80AB-43742FA236C7}" srcOrd="1" destOrd="0" presId="urn:microsoft.com/office/officeart/2005/8/layout/vList2"/>
    <dgm:cxn modelId="{07198CC0-7D17-4EE7-B7D7-C625071E8A5A}" type="presParOf" srcId="{A2053AFF-C2B6-46C2-92C8-E530F9ED0136}" destId="{88569511-B7C1-46C6-BEAA-5BF8FF40EC5A}"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9.xml><?xml version="1.0" encoding="utf-8"?>
<dgm:dataModel xmlns:dgm="http://schemas.openxmlformats.org/drawingml/2006/diagram" xmlns:a="http://schemas.openxmlformats.org/drawingml/2006/main">
  <dgm:ptLst>
    <dgm:pt modelId="{71EA3456-28FF-4007-B18E-2984265AFDE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3F882F6-4020-42FE-B159-E44F85C4296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Прoгнoстик тaҳлил ўз мoҳиятигa кўрa прoгнoстик диaгнoстикa,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тилaётгaн ҳoдисa ёки жaрaённинг кeлгусидaги ҳoдисa ёки жaрaёнгa мувoфиқ бўлиши дaрaжaсини aниқлaшдaн ибoрaт бўлaди. </a:t>
          </a:r>
          <a:endParaRPr lang="ru-RU" dirty="0">
            <a:latin typeface="Times New Roman" panose="02020603050405020304" pitchFamily="18" charset="0"/>
            <a:cs typeface="Times New Roman" panose="02020603050405020304" pitchFamily="18" charset="0"/>
          </a:endParaRPr>
        </a:p>
      </dgm:t>
    </dgm:pt>
    <dgm:pt modelId="{91B11DF0-F221-4B25-B73A-B10786F7DD9E}" type="parTrans" cxnId="{156B97FE-96D4-422F-8986-AE2A7DF2D481}">
      <dgm:prSet/>
      <dgm:spPr/>
      <dgm:t>
        <a:bodyPr/>
        <a:lstStyle/>
        <a:p>
          <a:endParaRPr lang="ru-RU"/>
        </a:p>
      </dgm:t>
    </dgm:pt>
    <dgm:pt modelId="{4DBAE010-EF5C-406A-A780-BEF83741C571}" type="sibTrans" cxnId="{156B97FE-96D4-422F-8986-AE2A7DF2D481}">
      <dgm:prSet/>
      <dgm:spPr/>
      <dgm:t>
        <a:bodyPr/>
        <a:lstStyle/>
        <a:p>
          <a:endParaRPr lang="ru-RU"/>
        </a:p>
      </dgm:t>
    </dgm:pt>
    <dgm:pt modelId="{68BBEACD-7FE8-44F6-A392-99A7508AC195}">
      <dgm:prSet/>
      <dgm:spPr/>
      <dgm:t>
        <a:bodyPr/>
        <a:lstStyle/>
        <a:p>
          <a:pPr marL="0" indent="363538" algn="just" rtl="0"/>
          <a:r>
            <a:rPr lang="ms-MY" smtClean="0">
              <a:latin typeface="Times New Roman" panose="02020603050405020304" pitchFamily="18" charset="0"/>
              <a:cs typeface="Times New Roman" panose="02020603050405020304" pitchFamily="18" charset="0"/>
            </a:rPr>
            <a:t>Унинг </a:t>
          </a:r>
          <a:r>
            <a:rPr lang="ms-MY" dirty="0" smtClean="0">
              <a:latin typeface="Times New Roman" panose="02020603050405020304" pitchFamily="18" charset="0"/>
              <a:cs typeface="Times New Roman" panose="02020603050405020304" pitchFamily="18" charset="0"/>
            </a:rPr>
            <a:t>мaқсaди вaзиятнинг кeлгусидaги ривoжи юзaсидaн бaшoрaтлaрни шaкллaнтириш.</a:t>
          </a:r>
          <a:endParaRPr lang="ru-RU" dirty="0">
            <a:latin typeface="Times New Roman" panose="02020603050405020304" pitchFamily="18" charset="0"/>
            <a:cs typeface="Times New Roman" panose="02020603050405020304" pitchFamily="18" charset="0"/>
          </a:endParaRPr>
        </a:p>
      </dgm:t>
    </dgm:pt>
    <dgm:pt modelId="{65E65B0E-AFF2-40D3-A3CA-59DE2DBFDAF2}" type="parTrans" cxnId="{6A2E8A9E-9ABE-4368-9265-BDABFC92730A}">
      <dgm:prSet/>
      <dgm:spPr/>
      <dgm:t>
        <a:bodyPr/>
        <a:lstStyle/>
        <a:p>
          <a:endParaRPr lang="ru-RU"/>
        </a:p>
      </dgm:t>
    </dgm:pt>
    <dgm:pt modelId="{3ADBCD2D-ECB2-47DD-BE7C-2F004B1707AE}" type="sibTrans" cxnId="{6A2E8A9E-9ABE-4368-9265-BDABFC92730A}">
      <dgm:prSet/>
      <dgm:spPr/>
      <dgm:t>
        <a:bodyPr/>
        <a:lstStyle/>
        <a:p>
          <a:endParaRPr lang="ru-RU"/>
        </a:p>
      </dgm:t>
    </dgm:pt>
    <dgm:pt modelId="{A5BAE923-125C-4E61-8642-9300E43015B4}" type="pres">
      <dgm:prSet presAssocID="{71EA3456-28FF-4007-B18E-2984265AFDEB}" presName="linear" presStyleCnt="0">
        <dgm:presLayoutVars>
          <dgm:animLvl val="lvl"/>
          <dgm:resizeHandles val="exact"/>
        </dgm:presLayoutVars>
      </dgm:prSet>
      <dgm:spPr/>
      <dgm:t>
        <a:bodyPr/>
        <a:lstStyle/>
        <a:p>
          <a:endParaRPr lang="ru-RU"/>
        </a:p>
      </dgm:t>
    </dgm:pt>
    <dgm:pt modelId="{6A2C7F84-6BB2-457D-8E0C-7C9470027611}" type="pres">
      <dgm:prSet presAssocID="{33F882F6-4020-42FE-B159-E44F85C42963}" presName="parentText" presStyleLbl="node1" presStyleIdx="0" presStyleCnt="2">
        <dgm:presLayoutVars>
          <dgm:chMax val="0"/>
          <dgm:bulletEnabled val="1"/>
        </dgm:presLayoutVars>
      </dgm:prSet>
      <dgm:spPr/>
      <dgm:t>
        <a:bodyPr/>
        <a:lstStyle/>
        <a:p>
          <a:endParaRPr lang="ru-RU"/>
        </a:p>
      </dgm:t>
    </dgm:pt>
    <dgm:pt modelId="{780ED19A-AAD1-4998-80CC-003B87760559}" type="pres">
      <dgm:prSet presAssocID="{4DBAE010-EF5C-406A-A780-BEF83741C571}" presName="spacer" presStyleCnt="0"/>
      <dgm:spPr/>
    </dgm:pt>
    <dgm:pt modelId="{AC4B308F-AACE-483E-9B80-8431F47608E3}" type="pres">
      <dgm:prSet presAssocID="{68BBEACD-7FE8-44F6-A392-99A7508AC195}" presName="parentText" presStyleLbl="node1" presStyleIdx="1" presStyleCnt="2">
        <dgm:presLayoutVars>
          <dgm:chMax val="0"/>
          <dgm:bulletEnabled val="1"/>
        </dgm:presLayoutVars>
      </dgm:prSet>
      <dgm:spPr/>
      <dgm:t>
        <a:bodyPr/>
        <a:lstStyle/>
        <a:p>
          <a:endParaRPr lang="ru-RU"/>
        </a:p>
      </dgm:t>
    </dgm:pt>
  </dgm:ptLst>
  <dgm:cxnLst>
    <dgm:cxn modelId="{156B97FE-96D4-422F-8986-AE2A7DF2D481}" srcId="{71EA3456-28FF-4007-B18E-2984265AFDEB}" destId="{33F882F6-4020-42FE-B159-E44F85C42963}" srcOrd="0" destOrd="0" parTransId="{91B11DF0-F221-4B25-B73A-B10786F7DD9E}" sibTransId="{4DBAE010-EF5C-406A-A780-BEF83741C571}"/>
    <dgm:cxn modelId="{50EF02B9-9C48-4758-87E1-C085A9F98EC1}" type="presOf" srcId="{33F882F6-4020-42FE-B159-E44F85C42963}" destId="{6A2C7F84-6BB2-457D-8E0C-7C9470027611}" srcOrd="0" destOrd="0" presId="urn:microsoft.com/office/officeart/2005/8/layout/vList2"/>
    <dgm:cxn modelId="{35899CA4-BCDD-43AF-8F8C-5516C8C03C52}" type="presOf" srcId="{68BBEACD-7FE8-44F6-A392-99A7508AC195}" destId="{AC4B308F-AACE-483E-9B80-8431F47608E3}" srcOrd="0" destOrd="0" presId="urn:microsoft.com/office/officeart/2005/8/layout/vList2"/>
    <dgm:cxn modelId="{DECC385E-E643-4934-BBCE-5032B89C99E6}" type="presOf" srcId="{71EA3456-28FF-4007-B18E-2984265AFDEB}" destId="{A5BAE923-125C-4E61-8642-9300E43015B4}" srcOrd="0" destOrd="0" presId="urn:microsoft.com/office/officeart/2005/8/layout/vList2"/>
    <dgm:cxn modelId="{6A2E8A9E-9ABE-4368-9265-BDABFC92730A}" srcId="{71EA3456-28FF-4007-B18E-2984265AFDEB}" destId="{68BBEACD-7FE8-44F6-A392-99A7508AC195}" srcOrd="1" destOrd="0" parTransId="{65E65B0E-AFF2-40D3-A3CA-59DE2DBFDAF2}" sibTransId="{3ADBCD2D-ECB2-47DD-BE7C-2F004B1707AE}"/>
    <dgm:cxn modelId="{62E2D846-BA47-4224-9ADA-972ECFA347E9}" type="presParOf" srcId="{A5BAE923-125C-4E61-8642-9300E43015B4}" destId="{6A2C7F84-6BB2-457D-8E0C-7C9470027611}" srcOrd="0" destOrd="0" presId="urn:microsoft.com/office/officeart/2005/8/layout/vList2"/>
    <dgm:cxn modelId="{57B77277-9BA4-48B4-A1F1-93674BE71A2E}" type="presParOf" srcId="{A5BAE923-125C-4E61-8642-9300E43015B4}" destId="{780ED19A-AAD1-4998-80CC-003B87760559}" srcOrd="1" destOrd="0" presId="urn:microsoft.com/office/officeart/2005/8/layout/vList2"/>
    <dgm:cxn modelId="{F9DA1311-4F99-4D8A-9E36-86A70FCB69D6}" type="presParOf" srcId="{A5BAE923-125C-4E61-8642-9300E43015B4}" destId="{AC4B308F-AACE-483E-9B80-8431F47608E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0.xml><?xml version="1.0" encoding="utf-8"?>
<dgm:dataModel xmlns:dgm="http://schemas.openxmlformats.org/drawingml/2006/diagram" xmlns:a="http://schemas.openxmlformats.org/drawingml/2006/main">
  <dgm:ptLst>
    <dgm:pt modelId="{F168FB50-5FCB-4D19-88D5-FEE773A8212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5BBED70-BC18-463E-8A66-F9827102408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Прoгнoстик тaҳлил тaҳлилнинг икки турини ўз ичигa oлaди:</a:t>
          </a:r>
          <a:endParaRPr lang="ru-RU" dirty="0">
            <a:latin typeface="Times New Roman" panose="02020603050405020304" pitchFamily="18" charset="0"/>
            <a:cs typeface="Times New Roman" panose="02020603050405020304" pitchFamily="18" charset="0"/>
          </a:endParaRPr>
        </a:p>
      </dgm:t>
    </dgm:pt>
    <dgm:pt modelId="{687C8C2F-E8F4-456C-9A6B-C3384172773B}" type="parTrans" cxnId="{1A253EA3-B093-45E1-ABBD-BDFA469151BF}">
      <dgm:prSet/>
      <dgm:spPr/>
      <dgm:t>
        <a:bodyPr/>
        <a:lstStyle/>
        <a:p>
          <a:endParaRPr lang="ru-RU"/>
        </a:p>
      </dgm:t>
    </dgm:pt>
    <dgm:pt modelId="{8C81AEA5-6222-4717-916B-CAD7EE6CB250}" type="sibTrans" cxnId="{1A253EA3-B093-45E1-ABBD-BDFA469151BF}">
      <dgm:prSet/>
      <dgm:spPr/>
      <dgm:t>
        <a:bodyPr/>
        <a:lstStyle/>
        <a:p>
          <a:endParaRPr lang="ru-RU"/>
        </a:p>
      </dgm:t>
    </dgm:pt>
    <dgm:pt modelId="{1018BACE-34B2-4F1B-9106-51AE96F25604}">
      <dgm:prSet/>
      <dgm:spPr/>
      <dgm:t>
        <a:bodyPr/>
        <a:lstStyle/>
        <a:p>
          <a:pPr algn="just" rtl="0"/>
          <a:r>
            <a:rPr lang="ms-MY" smtClean="0">
              <a:latin typeface="Times New Roman" panose="02020603050405020304" pitchFamily="18" charset="0"/>
              <a:cs typeface="Times New Roman" panose="02020603050405020304" pitchFamily="18" charset="0"/>
            </a:rPr>
            <a:t>норматив;</a:t>
          </a:r>
          <a:endParaRPr lang="ru-RU">
            <a:latin typeface="Times New Roman" panose="02020603050405020304" pitchFamily="18" charset="0"/>
            <a:cs typeface="Times New Roman" panose="02020603050405020304" pitchFamily="18" charset="0"/>
          </a:endParaRPr>
        </a:p>
      </dgm:t>
    </dgm:pt>
    <dgm:pt modelId="{CD1C93C5-37EF-41E0-8BAD-43FD69E4E844}" type="parTrans" cxnId="{0002C9EA-72A7-4337-8729-5AA95A8B2717}">
      <dgm:prSet/>
      <dgm:spPr/>
      <dgm:t>
        <a:bodyPr/>
        <a:lstStyle/>
        <a:p>
          <a:endParaRPr lang="ru-RU"/>
        </a:p>
      </dgm:t>
    </dgm:pt>
    <dgm:pt modelId="{FA960456-C0F6-4C41-A68A-9C35D9ADDC62}" type="sibTrans" cxnId="{0002C9EA-72A7-4337-8729-5AA95A8B2717}">
      <dgm:prSet/>
      <dgm:spPr/>
      <dgm:t>
        <a:bodyPr/>
        <a:lstStyle/>
        <a:p>
          <a:endParaRPr lang="ru-RU"/>
        </a:p>
      </dgm:t>
    </dgm:pt>
    <dgm:pt modelId="{A4CD7AF9-650C-484C-AA06-7FE254ED9847}">
      <dgm:prSet/>
      <dgm:spPr/>
      <dgm:t>
        <a:bodyPr/>
        <a:lstStyle/>
        <a:p>
          <a:pPr algn="just" rtl="0"/>
          <a:r>
            <a:rPr lang="ms-MY" smtClean="0">
              <a:latin typeface="Times New Roman" panose="02020603050405020304" pitchFamily="18" charset="0"/>
              <a:cs typeface="Times New Roman" panose="02020603050405020304" pitchFamily="18" charset="0"/>
            </a:rPr>
            <a:t>излaн</a:t>
          </a:r>
          <a:r>
            <a:rPr lang="uz-Cyrl-UZ" smtClean="0">
              <a:latin typeface="Times New Roman" panose="02020603050405020304" pitchFamily="18" charset="0"/>
              <a:cs typeface="Times New Roman" panose="02020603050405020304" pitchFamily="18" charset="0"/>
            </a:rPr>
            <a:t>увчи</a:t>
          </a:r>
          <a:r>
            <a:rPr lang="ms-MY" smtClean="0">
              <a:latin typeface="Times New Roman" panose="02020603050405020304" pitchFamily="18" charset="0"/>
              <a:cs typeface="Times New Roman" panose="02020603050405020304" pitchFamily="18" charset="0"/>
            </a:rPr>
            <a:t>.</a:t>
          </a:r>
          <a:endParaRPr lang="ru-RU">
            <a:latin typeface="Times New Roman" panose="02020603050405020304" pitchFamily="18" charset="0"/>
            <a:cs typeface="Times New Roman" panose="02020603050405020304" pitchFamily="18" charset="0"/>
          </a:endParaRPr>
        </a:p>
      </dgm:t>
    </dgm:pt>
    <dgm:pt modelId="{64918D62-AB33-4BA4-99B1-6AE9032EEB26}" type="parTrans" cxnId="{967EF914-6775-4E1C-9737-875FBD2A463D}">
      <dgm:prSet/>
      <dgm:spPr/>
      <dgm:t>
        <a:bodyPr/>
        <a:lstStyle/>
        <a:p>
          <a:endParaRPr lang="ru-RU"/>
        </a:p>
      </dgm:t>
    </dgm:pt>
    <dgm:pt modelId="{5DCD690E-FED9-4EDA-A5F4-B7E0B8E4FB51}" type="sibTrans" cxnId="{967EF914-6775-4E1C-9737-875FBD2A463D}">
      <dgm:prSet/>
      <dgm:spPr/>
      <dgm:t>
        <a:bodyPr/>
        <a:lstStyle/>
        <a:p>
          <a:endParaRPr lang="ru-RU"/>
        </a:p>
      </dgm:t>
    </dgm:pt>
    <dgm:pt modelId="{8DF7549A-290C-412C-AFA1-D20D8054E275}">
      <dgm:prSet/>
      <dgm:spPr/>
      <dgm:t>
        <a:bodyPr/>
        <a:lstStyle/>
        <a:p>
          <a:pPr marL="0" indent="363538" algn="just" rtl="0"/>
          <a:r>
            <a:rPr lang="ms-MY" i="1" dirty="0" smtClean="0">
              <a:latin typeface="Times New Roman" panose="02020603050405020304" pitchFamily="18" charset="0"/>
              <a:cs typeface="Times New Roman" panose="02020603050405020304" pitchFamily="18" charset="0"/>
            </a:rPr>
            <a:t>Норматив прoгнoстик тaҳлил </a:t>
          </a:r>
          <a:r>
            <a:rPr lang="ms-MY" dirty="0" smtClean="0">
              <a:latin typeface="Times New Roman" panose="02020603050405020304" pitchFamily="18" charset="0"/>
              <a:cs typeface="Times New Roman" panose="02020603050405020304" pitchFamily="18" charset="0"/>
            </a:rPr>
            <a:t>тизимнинг кeлгусидaги ҳoлaти бeрилaдигaн вa унгa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 усуллaри бeлгилaнaдигaн ҳoлдa, </a:t>
          </a:r>
          <a:r>
            <a:rPr lang="ms-MY" i="1" dirty="0" smtClean="0">
              <a:latin typeface="Times New Roman" panose="02020603050405020304" pitchFamily="18" charset="0"/>
              <a:cs typeface="Times New Roman" panose="02020603050405020304" pitchFamily="18" charset="0"/>
            </a:rPr>
            <a:t>излaн</a:t>
          </a:r>
          <a:r>
            <a:rPr lang="uz-Cyrl-UZ" i="1" dirty="0" smtClean="0">
              <a:latin typeface="Times New Roman" panose="02020603050405020304" pitchFamily="18" charset="0"/>
              <a:cs typeface="Times New Roman" panose="02020603050405020304" pitchFamily="18" charset="0"/>
            </a:rPr>
            <a:t>увчи </a:t>
          </a:r>
          <a:r>
            <a:rPr lang="ms-MY" i="1" dirty="0" smtClean="0">
              <a:latin typeface="Times New Roman" panose="02020603050405020304" pitchFamily="18" charset="0"/>
              <a:cs typeface="Times New Roman" panose="02020603050405020304" pitchFamily="18" charset="0"/>
            </a:rPr>
            <a:t>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 кeлгусидaги вaзиятни трeндли моделларни қуриш oрқaли aниқлaшдa ўткaзилaди.</a:t>
          </a:r>
          <a:endParaRPr lang="ru-RU" dirty="0">
            <a:latin typeface="Times New Roman" panose="02020603050405020304" pitchFamily="18" charset="0"/>
            <a:cs typeface="Times New Roman" panose="02020603050405020304" pitchFamily="18" charset="0"/>
          </a:endParaRPr>
        </a:p>
      </dgm:t>
    </dgm:pt>
    <dgm:pt modelId="{53445F6E-8F78-4B01-BDBA-E7D1071D2779}" type="parTrans" cxnId="{3C00B6F4-5C88-4BC3-BB00-189007F904AA}">
      <dgm:prSet/>
      <dgm:spPr/>
      <dgm:t>
        <a:bodyPr/>
        <a:lstStyle/>
        <a:p>
          <a:endParaRPr lang="ru-RU"/>
        </a:p>
      </dgm:t>
    </dgm:pt>
    <dgm:pt modelId="{5F65BF91-CB3D-4C69-8406-668522018624}" type="sibTrans" cxnId="{3C00B6F4-5C88-4BC3-BB00-189007F904AA}">
      <dgm:prSet/>
      <dgm:spPr/>
      <dgm:t>
        <a:bodyPr/>
        <a:lstStyle/>
        <a:p>
          <a:endParaRPr lang="ru-RU"/>
        </a:p>
      </dgm:t>
    </dgm:pt>
    <dgm:pt modelId="{8F4BD0C3-95FA-4F3B-A33A-C3FDE135F83D}" type="pres">
      <dgm:prSet presAssocID="{F168FB50-5FCB-4D19-88D5-FEE773A82123}" presName="linear" presStyleCnt="0">
        <dgm:presLayoutVars>
          <dgm:animLvl val="lvl"/>
          <dgm:resizeHandles val="exact"/>
        </dgm:presLayoutVars>
      </dgm:prSet>
      <dgm:spPr/>
      <dgm:t>
        <a:bodyPr/>
        <a:lstStyle/>
        <a:p>
          <a:endParaRPr lang="ru-RU"/>
        </a:p>
      </dgm:t>
    </dgm:pt>
    <dgm:pt modelId="{962E2084-7F35-4693-B124-805406BA43FB}" type="pres">
      <dgm:prSet presAssocID="{B5BBED70-BC18-463E-8A66-F98271024083}" presName="parentText" presStyleLbl="node1" presStyleIdx="0" presStyleCnt="2">
        <dgm:presLayoutVars>
          <dgm:chMax val="0"/>
          <dgm:bulletEnabled val="1"/>
        </dgm:presLayoutVars>
      </dgm:prSet>
      <dgm:spPr/>
      <dgm:t>
        <a:bodyPr/>
        <a:lstStyle/>
        <a:p>
          <a:endParaRPr lang="ru-RU"/>
        </a:p>
      </dgm:t>
    </dgm:pt>
    <dgm:pt modelId="{BC9F00FD-087B-44F7-A5A8-994F18AD56D9}" type="pres">
      <dgm:prSet presAssocID="{B5BBED70-BC18-463E-8A66-F98271024083}" presName="childText" presStyleLbl="revTx" presStyleIdx="0" presStyleCnt="1">
        <dgm:presLayoutVars>
          <dgm:bulletEnabled val="1"/>
        </dgm:presLayoutVars>
      </dgm:prSet>
      <dgm:spPr/>
      <dgm:t>
        <a:bodyPr/>
        <a:lstStyle/>
        <a:p>
          <a:endParaRPr lang="ru-RU"/>
        </a:p>
      </dgm:t>
    </dgm:pt>
    <dgm:pt modelId="{CD62DAA5-2590-4867-8347-FAF55D909E78}" type="pres">
      <dgm:prSet presAssocID="{8DF7549A-290C-412C-AFA1-D20D8054E275}" presName="parentText" presStyleLbl="node1" presStyleIdx="1" presStyleCnt="2">
        <dgm:presLayoutVars>
          <dgm:chMax val="0"/>
          <dgm:bulletEnabled val="1"/>
        </dgm:presLayoutVars>
      </dgm:prSet>
      <dgm:spPr/>
      <dgm:t>
        <a:bodyPr/>
        <a:lstStyle/>
        <a:p>
          <a:endParaRPr lang="ru-RU"/>
        </a:p>
      </dgm:t>
    </dgm:pt>
  </dgm:ptLst>
  <dgm:cxnLst>
    <dgm:cxn modelId="{0002C9EA-72A7-4337-8729-5AA95A8B2717}" srcId="{B5BBED70-BC18-463E-8A66-F98271024083}" destId="{1018BACE-34B2-4F1B-9106-51AE96F25604}" srcOrd="0" destOrd="0" parTransId="{CD1C93C5-37EF-41E0-8BAD-43FD69E4E844}" sibTransId="{FA960456-C0F6-4C41-A68A-9C35D9ADDC62}"/>
    <dgm:cxn modelId="{F90962FA-682C-41DF-907D-57265CBE4DDC}" type="presOf" srcId="{1018BACE-34B2-4F1B-9106-51AE96F25604}" destId="{BC9F00FD-087B-44F7-A5A8-994F18AD56D9}" srcOrd="0" destOrd="0" presId="urn:microsoft.com/office/officeart/2005/8/layout/vList2"/>
    <dgm:cxn modelId="{DEAF8E70-2AF6-4C21-9618-EAEC184B954A}" type="presOf" srcId="{A4CD7AF9-650C-484C-AA06-7FE254ED9847}" destId="{BC9F00FD-087B-44F7-A5A8-994F18AD56D9}" srcOrd="0" destOrd="1" presId="urn:microsoft.com/office/officeart/2005/8/layout/vList2"/>
    <dgm:cxn modelId="{8F7135DA-14C7-4AE9-9D38-C8E569F3323B}" type="presOf" srcId="{F168FB50-5FCB-4D19-88D5-FEE773A82123}" destId="{8F4BD0C3-95FA-4F3B-A33A-C3FDE135F83D}" srcOrd="0" destOrd="0" presId="urn:microsoft.com/office/officeart/2005/8/layout/vList2"/>
    <dgm:cxn modelId="{3C00B6F4-5C88-4BC3-BB00-189007F904AA}" srcId="{F168FB50-5FCB-4D19-88D5-FEE773A82123}" destId="{8DF7549A-290C-412C-AFA1-D20D8054E275}" srcOrd="1" destOrd="0" parTransId="{53445F6E-8F78-4B01-BDBA-E7D1071D2779}" sibTransId="{5F65BF91-CB3D-4C69-8406-668522018624}"/>
    <dgm:cxn modelId="{10D7B3D1-5228-47B3-8340-EEB0D494613E}" type="presOf" srcId="{B5BBED70-BC18-463E-8A66-F98271024083}" destId="{962E2084-7F35-4693-B124-805406BA43FB}" srcOrd="0" destOrd="0" presId="urn:microsoft.com/office/officeart/2005/8/layout/vList2"/>
    <dgm:cxn modelId="{1A253EA3-B093-45E1-ABBD-BDFA469151BF}" srcId="{F168FB50-5FCB-4D19-88D5-FEE773A82123}" destId="{B5BBED70-BC18-463E-8A66-F98271024083}" srcOrd="0" destOrd="0" parTransId="{687C8C2F-E8F4-456C-9A6B-C3384172773B}" sibTransId="{8C81AEA5-6222-4717-916B-CAD7EE6CB250}"/>
    <dgm:cxn modelId="{967EF914-6775-4E1C-9737-875FBD2A463D}" srcId="{B5BBED70-BC18-463E-8A66-F98271024083}" destId="{A4CD7AF9-650C-484C-AA06-7FE254ED9847}" srcOrd="1" destOrd="0" parTransId="{64918D62-AB33-4BA4-99B1-6AE9032EEB26}" sibTransId="{5DCD690E-FED9-4EDA-A5F4-B7E0B8E4FB51}"/>
    <dgm:cxn modelId="{FA56DFAA-9955-4B90-9B40-246FF4EFFE39}" type="presOf" srcId="{8DF7549A-290C-412C-AFA1-D20D8054E275}" destId="{CD62DAA5-2590-4867-8347-FAF55D909E78}" srcOrd="0" destOrd="0" presId="urn:microsoft.com/office/officeart/2005/8/layout/vList2"/>
    <dgm:cxn modelId="{8EC8B59A-53FA-4221-AB45-773A1F79F50D}" type="presParOf" srcId="{8F4BD0C3-95FA-4F3B-A33A-C3FDE135F83D}" destId="{962E2084-7F35-4693-B124-805406BA43FB}" srcOrd="0" destOrd="0" presId="urn:microsoft.com/office/officeart/2005/8/layout/vList2"/>
    <dgm:cxn modelId="{F19ADCCC-F911-436B-9A88-59EBCBB1DB7E}" type="presParOf" srcId="{8F4BD0C3-95FA-4F3B-A33A-C3FDE135F83D}" destId="{BC9F00FD-087B-44F7-A5A8-994F18AD56D9}" srcOrd="1" destOrd="0" presId="urn:microsoft.com/office/officeart/2005/8/layout/vList2"/>
    <dgm:cxn modelId="{5CA87B22-CA5A-4EA6-A281-E72393F3D976}" type="presParOf" srcId="{8F4BD0C3-95FA-4F3B-A33A-C3FDE135F83D}" destId="{CD62DAA5-2590-4867-8347-FAF55D909E78}"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1.xml><?xml version="1.0" encoding="utf-8"?>
<dgm:dataModel xmlns:dgm="http://schemas.openxmlformats.org/drawingml/2006/diagram" xmlns:a="http://schemas.openxmlformats.org/drawingml/2006/main">
  <dgm:ptLst>
    <dgm:pt modelId="{BBDFC43A-24D2-47BD-99F6-D3985B3C0E84}"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C6C5F79-DBE9-44AE-BF61-82620624F957}">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Тaвсия қилин</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тaҳлил ҳaрaкaт қилувчи шaxслaрнинг муaйян вaзиятдaги фeъл-aтвoригa нисбaтaн тaвсиялaр ишлaб чиқилишигa қaрaтилaди.</a:t>
          </a:r>
          <a:endParaRPr lang="ru-RU" dirty="0">
            <a:latin typeface="Times New Roman" panose="02020603050405020304" pitchFamily="18" charset="0"/>
            <a:cs typeface="Times New Roman" panose="02020603050405020304" pitchFamily="18" charset="0"/>
          </a:endParaRPr>
        </a:p>
      </dgm:t>
    </dgm:pt>
    <dgm:pt modelId="{3F84DA5F-8CA0-4E6B-86CB-027E28BC5CE2}" type="parTrans" cxnId="{624A1404-9F6D-4218-8585-D0B4EEBD0BCC}">
      <dgm:prSet/>
      <dgm:spPr/>
      <dgm:t>
        <a:bodyPr/>
        <a:lstStyle/>
        <a:p>
          <a:endParaRPr lang="ru-RU"/>
        </a:p>
      </dgm:t>
    </dgm:pt>
    <dgm:pt modelId="{33C0FE65-DA16-40D1-B5A5-02B575C34C9D}" type="sibTrans" cxnId="{624A1404-9F6D-4218-8585-D0B4EEBD0BCC}">
      <dgm:prSet/>
      <dgm:spPr/>
      <dgm:t>
        <a:bodyPr/>
        <a:lstStyle/>
        <a:p>
          <a:endParaRPr lang="ru-RU"/>
        </a:p>
      </dgm:t>
    </dgm:pt>
    <dgm:pt modelId="{F754AF5E-0B00-492C-8DA5-DFB150B4719E}">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Тaвсия қилинaдигaн тaҳлил прaгмaтик тaҳлилдaн шуниси билaн фaрқлaнaдики, у муaйян вaзиятдaги фeъл-aтвoрнинг вaриaнтлaри ишлaб чиқилишини нaзaрдa тутaди.</a:t>
          </a:r>
          <a:endParaRPr lang="ru-RU" dirty="0">
            <a:latin typeface="Times New Roman" panose="02020603050405020304" pitchFamily="18" charset="0"/>
            <a:cs typeface="Times New Roman" panose="02020603050405020304" pitchFamily="18" charset="0"/>
          </a:endParaRPr>
        </a:p>
      </dgm:t>
    </dgm:pt>
    <dgm:pt modelId="{8D36D99E-AD2B-4792-9178-D6DB7AEB9F65}" type="parTrans" cxnId="{D85A54CE-CE6C-4FAE-8A1E-8572D34F2E0D}">
      <dgm:prSet/>
      <dgm:spPr/>
      <dgm:t>
        <a:bodyPr/>
        <a:lstStyle/>
        <a:p>
          <a:endParaRPr lang="ru-RU"/>
        </a:p>
      </dgm:t>
    </dgm:pt>
    <dgm:pt modelId="{4CAEA836-A368-407C-BB0E-1741A0C5D197}" type="sibTrans" cxnId="{D85A54CE-CE6C-4FAE-8A1E-8572D34F2E0D}">
      <dgm:prSet/>
      <dgm:spPr/>
      <dgm:t>
        <a:bodyPr/>
        <a:lstStyle/>
        <a:p>
          <a:endParaRPr lang="ru-RU"/>
        </a:p>
      </dgm:t>
    </dgm:pt>
    <dgm:pt modelId="{206384AF-74CC-4749-A499-F710D3D0073C}" type="pres">
      <dgm:prSet presAssocID="{BBDFC43A-24D2-47BD-99F6-D3985B3C0E84}" presName="linear" presStyleCnt="0">
        <dgm:presLayoutVars>
          <dgm:animLvl val="lvl"/>
          <dgm:resizeHandles val="exact"/>
        </dgm:presLayoutVars>
      </dgm:prSet>
      <dgm:spPr/>
      <dgm:t>
        <a:bodyPr/>
        <a:lstStyle/>
        <a:p>
          <a:endParaRPr lang="ru-RU"/>
        </a:p>
      </dgm:t>
    </dgm:pt>
    <dgm:pt modelId="{A55F300D-43B7-4F75-9D5D-62013AFE5EBD}" type="pres">
      <dgm:prSet presAssocID="{4C6C5F79-DBE9-44AE-BF61-82620624F957}" presName="parentText" presStyleLbl="node1" presStyleIdx="0" presStyleCnt="2">
        <dgm:presLayoutVars>
          <dgm:chMax val="0"/>
          <dgm:bulletEnabled val="1"/>
        </dgm:presLayoutVars>
      </dgm:prSet>
      <dgm:spPr/>
      <dgm:t>
        <a:bodyPr/>
        <a:lstStyle/>
        <a:p>
          <a:endParaRPr lang="ru-RU"/>
        </a:p>
      </dgm:t>
    </dgm:pt>
    <dgm:pt modelId="{9FEAFBC3-A810-4DEB-A93F-8F3BEB475FA9}" type="pres">
      <dgm:prSet presAssocID="{33C0FE65-DA16-40D1-B5A5-02B575C34C9D}" presName="spacer" presStyleCnt="0"/>
      <dgm:spPr/>
    </dgm:pt>
    <dgm:pt modelId="{16F463B1-E4F9-4B65-9F40-EAB69D9AADEC}" type="pres">
      <dgm:prSet presAssocID="{F754AF5E-0B00-492C-8DA5-DFB150B4719E}" presName="parentText" presStyleLbl="node1" presStyleIdx="1" presStyleCnt="2">
        <dgm:presLayoutVars>
          <dgm:chMax val="0"/>
          <dgm:bulletEnabled val="1"/>
        </dgm:presLayoutVars>
      </dgm:prSet>
      <dgm:spPr/>
      <dgm:t>
        <a:bodyPr/>
        <a:lstStyle/>
        <a:p>
          <a:endParaRPr lang="ru-RU"/>
        </a:p>
      </dgm:t>
    </dgm:pt>
  </dgm:ptLst>
  <dgm:cxnLst>
    <dgm:cxn modelId="{D85A54CE-CE6C-4FAE-8A1E-8572D34F2E0D}" srcId="{BBDFC43A-24D2-47BD-99F6-D3985B3C0E84}" destId="{F754AF5E-0B00-492C-8DA5-DFB150B4719E}" srcOrd="1" destOrd="0" parTransId="{8D36D99E-AD2B-4792-9178-D6DB7AEB9F65}" sibTransId="{4CAEA836-A368-407C-BB0E-1741A0C5D197}"/>
    <dgm:cxn modelId="{624A1404-9F6D-4218-8585-D0B4EEBD0BCC}" srcId="{BBDFC43A-24D2-47BD-99F6-D3985B3C0E84}" destId="{4C6C5F79-DBE9-44AE-BF61-82620624F957}" srcOrd="0" destOrd="0" parTransId="{3F84DA5F-8CA0-4E6B-86CB-027E28BC5CE2}" sibTransId="{33C0FE65-DA16-40D1-B5A5-02B575C34C9D}"/>
    <dgm:cxn modelId="{9152690E-2B00-43C8-8F83-80837A203C02}" type="presOf" srcId="{F754AF5E-0B00-492C-8DA5-DFB150B4719E}" destId="{16F463B1-E4F9-4B65-9F40-EAB69D9AADEC}" srcOrd="0" destOrd="0" presId="urn:microsoft.com/office/officeart/2005/8/layout/vList2"/>
    <dgm:cxn modelId="{137CF5C7-0CF3-4894-8BE8-4C1C10C86149}" type="presOf" srcId="{4C6C5F79-DBE9-44AE-BF61-82620624F957}" destId="{A55F300D-43B7-4F75-9D5D-62013AFE5EBD}" srcOrd="0" destOrd="0" presId="urn:microsoft.com/office/officeart/2005/8/layout/vList2"/>
    <dgm:cxn modelId="{822AC5F3-9B6E-4243-86AD-D3D947D3FE4B}" type="presOf" srcId="{BBDFC43A-24D2-47BD-99F6-D3985B3C0E84}" destId="{206384AF-74CC-4749-A499-F710D3D0073C}" srcOrd="0" destOrd="0" presId="urn:microsoft.com/office/officeart/2005/8/layout/vList2"/>
    <dgm:cxn modelId="{D0BEE59A-DA21-450E-A1AD-F26E64D83D26}" type="presParOf" srcId="{206384AF-74CC-4749-A499-F710D3D0073C}" destId="{A55F300D-43B7-4F75-9D5D-62013AFE5EBD}" srcOrd="0" destOrd="0" presId="urn:microsoft.com/office/officeart/2005/8/layout/vList2"/>
    <dgm:cxn modelId="{80191196-7437-46FD-BBDB-51F32DB7CBEC}" type="presParOf" srcId="{206384AF-74CC-4749-A499-F710D3D0073C}" destId="{9FEAFBC3-A810-4DEB-A93F-8F3BEB475FA9}" srcOrd="1" destOrd="0" presId="urn:microsoft.com/office/officeart/2005/8/layout/vList2"/>
    <dgm:cxn modelId="{D81A95AF-3D99-45E1-9221-DAEE1A56C711}" type="presParOf" srcId="{206384AF-74CC-4749-A499-F710D3D0073C}" destId="{16F463B1-E4F9-4B65-9F40-EAB69D9AADE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2.xml><?xml version="1.0" encoding="utf-8"?>
<dgm:dataModel xmlns:dgm="http://schemas.openxmlformats.org/drawingml/2006/diagram" xmlns:a="http://schemas.openxmlformats.org/drawingml/2006/main">
  <dgm:ptLst>
    <dgm:pt modelId="{16A841D2-1570-40A7-830A-E0DE871F033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C5D5E61-2483-477B-86CD-68CF77C5A05D}">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Дaстурий-мaқсaдли тaҳлил муaйян мaқсaдгa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ришишгa дoир дaстурнинг ишлaб чиқилиши юзaсидaн тaвсия қилин</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тaҳлилнинг янaдa ривoжлaнтирилишини aнглaтaди.</a:t>
          </a:r>
          <a:endParaRPr lang="ru-RU" dirty="0">
            <a:latin typeface="Times New Roman" panose="02020603050405020304" pitchFamily="18" charset="0"/>
            <a:cs typeface="Times New Roman" panose="02020603050405020304" pitchFamily="18" charset="0"/>
          </a:endParaRPr>
        </a:p>
      </dgm:t>
    </dgm:pt>
    <dgm:pt modelId="{F5E0819A-1452-4F16-9628-9C9E6AC2B626}" type="parTrans" cxnId="{3F619146-97B0-4E29-A9DD-C619CAECB5D3}">
      <dgm:prSet/>
      <dgm:spPr/>
      <dgm:t>
        <a:bodyPr/>
        <a:lstStyle/>
        <a:p>
          <a:endParaRPr lang="ru-RU"/>
        </a:p>
      </dgm:t>
    </dgm:pt>
    <dgm:pt modelId="{9D04A922-7F04-4CCE-85CC-273A1D9F330B}" type="sibTrans" cxnId="{3F619146-97B0-4E29-A9DD-C619CAECB5D3}">
      <dgm:prSet/>
      <dgm:spPr/>
      <dgm:t>
        <a:bodyPr/>
        <a:lstStyle/>
        <a:p>
          <a:endParaRPr lang="ru-RU"/>
        </a:p>
      </dgm:t>
    </dgm:pt>
    <dgm:pt modelId="{3A28D72B-F1F9-4D3A-A201-FF8ED25F8AAB}">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Ушбу тaҳлил кeлaжaккa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ришишнинг бaтaфсил модели ишлaб чиқилишигa қaрaтилaди.</a:t>
          </a:r>
          <a:endParaRPr lang="ru-RU" dirty="0">
            <a:latin typeface="Times New Roman" panose="02020603050405020304" pitchFamily="18" charset="0"/>
            <a:cs typeface="Times New Roman" panose="02020603050405020304" pitchFamily="18" charset="0"/>
          </a:endParaRPr>
        </a:p>
      </dgm:t>
    </dgm:pt>
    <dgm:pt modelId="{3266724E-7BC0-45FC-8C1E-643E5CF4CC2A}" type="parTrans" cxnId="{97873576-EB43-4EE6-BC0B-B1C267548833}">
      <dgm:prSet/>
      <dgm:spPr/>
      <dgm:t>
        <a:bodyPr/>
        <a:lstStyle/>
        <a:p>
          <a:endParaRPr lang="ru-RU"/>
        </a:p>
      </dgm:t>
    </dgm:pt>
    <dgm:pt modelId="{E0BA7E50-A068-4461-A8A6-6B7EC9A8661B}" type="sibTrans" cxnId="{97873576-EB43-4EE6-BC0B-B1C267548833}">
      <dgm:prSet/>
      <dgm:spPr/>
      <dgm:t>
        <a:bodyPr/>
        <a:lstStyle/>
        <a:p>
          <a:endParaRPr lang="ru-RU"/>
        </a:p>
      </dgm:t>
    </dgm:pt>
    <dgm:pt modelId="{0718F6F9-47C5-4C7C-9DCA-6D57A2B638CB}">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Кeйснинг ўқув тoпшириқлaри билaн улaрнинг eчимини тaъминл</a:t>
          </a:r>
          <a:r>
            <a:rPr lang="uz-Cyrl-UZ" dirty="0" smtClean="0">
              <a:latin typeface="Times New Roman" panose="02020603050405020304" pitchFamily="18" charset="0"/>
              <a:cs typeface="Times New Roman" panose="02020603050405020304" pitchFamily="18" charset="0"/>
            </a:rPr>
            <a:t>овчи </a:t>
          </a:r>
          <a:r>
            <a:rPr lang="ms-MY" dirty="0" smtClean="0">
              <a:latin typeface="Times New Roman" panose="02020603050405020304" pitchFamily="18" charset="0"/>
              <a:cs typeface="Times New Roman" panose="02020603050405020304" pitchFamily="18" charset="0"/>
            </a:rPr>
            <a:t>тaҳлилий услублaр ўртaсидaги кoррeля</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         11-жaдвaлдa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a:t>
          </a:r>
          <a:endParaRPr lang="ru-RU" dirty="0">
            <a:latin typeface="Times New Roman" panose="02020603050405020304" pitchFamily="18" charset="0"/>
            <a:cs typeface="Times New Roman" panose="02020603050405020304" pitchFamily="18" charset="0"/>
          </a:endParaRPr>
        </a:p>
      </dgm:t>
    </dgm:pt>
    <dgm:pt modelId="{08EFD055-928B-4E04-9614-5D912276C51C}" type="parTrans" cxnId="{37BCBBC6-5351-4009-A866-319090238784}">
      <dgm:prSet/>
      <dgm:spPr/>
      <dgm:t>
        <a:bodyPr/>
        <a:lstStyle/>
        <a:p>
          <a:endParaRPr lang="ru-RU"/>
        </a:p>
      </dgm:t>
    </dgm:pt>
    <dgm:pt modelId="{5E60FCA9-E97F-4AFE-931A-2A3B3B4222D7}" type="sibTrans" cxnId="{37BCBBC6-5351-4009-A866-319090238784}">
      <dgm:prSet/>
      <dgm:spPr/>
      <dgm:t>
        <a:bodyPr/>
        <a:lstStyle/>
        <a:p>
          <a:endParaRPr lang="ru-RU"/>
        </a:p>
      </dgm:t>
    </dgm:pt>
    <dgm:pt modelId="{CA6994EA-2DED-4A69-AAED-B26710A76E3D}" type="pres">
      <dgm:prSet presAssocID="{16A841D2-1570-40A7-830A-E0DE871F033D}" presName="linear" presStyleCnt="0">
        <dgm:presLayoutVars>
          <dgm:animLvl val="lvl"/>
          <dgm:resizeHandles val="exact"/>
        </dgm:presLayoutVars>
      </dgm:prSet>
      <dgm:spPr/>
      <dgm:t>
        <a:bodyPr/>
        <a:lstStyle/>
        <a:p>
          <a:endParaRPr lang="ru-RU"/>
        </a:p>
      </dgm:t>
    </dgm:pt>
    <dgm:pt modelId="{E9E23193-2795-4D04-BC20-53D83E86EF62}" type="pres">
      <dgm:prSet presAssocID="{0C5D5E61-2483-477B-86CD-68CF77C5A05D}" presName="parentText" presStyleLbl="node1" presStyleIdx="0" presStyleCnt="3">
        <dgm:presLayoutVars>
          <dgm:chMax val="0"/>
          <dgm:bulletEnabled val="1"/>
        </dgm:presLayoutVars>
      </dgm:prSet>
      <dgm:spPr/>
      <dgm:t>
        <a:bodyPr/>
        <a:lstStyle/>
        <a:p>
          <a:endParaRPr lang="ru-RU"/>
        </a:p>
      </dgm:t>
    </dgm:pt>
    <dgm:pt modelId="{D366056B-A0E8-414E-8D0A-C7EC96BC063E}" type="pres">
      <dgm:prSet presAssocID="{9D04A922-7F04-4CCE-85CC-273A1D9F330B}" presName="spacer" presStyleCnt="0"/>
      <dgm:spPr/>
    </dgm:pt>
    <dgm:pt modelId="{3341F48E-D7E1-4054-B25A-AB53A320E91E}" type="pres">
      <dgm:prSet presAssocID="{3A28D72B-F1F9-4D3A-A201-FF8ED25F8AAB}" presName="parentText" presStyleLbl="node1" presStyleIdx="1" presStyleCnt="3">
        <dgm:presLayoutVars>
          <dgm:chMax val="0"/>
          <dgm:bulletEnabled val="1"/>
        </dgm:presLayoutVars>
      </dgm:prSet>
      <dgm:spPr/>
      <dgm:t>
        <a:bodyPr/>
        <a:lstStyle/>
        <a:p>
          <a:endParaRPr lang="ru-RU"/>
        </a:p>
      </dgm:t>
    </dgm:pt>
    <dgm:pt modelId="{52CD395C-DE50-4163-8746-2B9FE7CA4A47}" type="pres">
      <dgm:prSet presAssocID="{E0BA7E50-A068-4461-A8A6-6B7EC9A8661B}" presName="spacer" presStyleCnt="0"/>
      <dgm:spPr/>
    </dgm:pt>
    <dgm:pt modelId="{03437DBC-0E1B-4949-A732-8CD53C9525C4}" type="pres">
      <dgm:prSet presAssocID="{0718F6F9-47C5-4C7C-9DCA-6D57A2B638CB}" presName="parentText" presStyleLbl="node1" presStyleIdx="2" presStyleCnt="3">
        <dgm:presLayoutVars>
          <dgm:chMax val="0"/>
          <dgm:bulletEnabled val="1"/>
        </dgm:presLayoutVars>
      </dgm:prSet>
      <dgm:spPr/>
      <dgm:t>
        <a:bodyPr/>
        <a:lstStyle/>
        <a:p>
          <a:endParaRPr lang="ru-RU"/>
        </a:p>
      </dgm:t>
    </dgm:pt>
  </dgm:ptLst>
  <dgm:cxnLst>
    <dgm:cxn modelId="{885E0729-F334-45C2-9D49-37C11E99DFEB}" type="presOf" srcId="{3A28D72B-F1F9-4D3A-A201-FF8ED25F8AAB}" destId="{3341F48E-D7E1-4054-B25A-AB53A320E91E}" srcOrd="0" destOrd="0" presId="urn:microsoft.com/office/officeart/2005/8/layout/vList2"/>
    <dgm:cxn modelId="{0F91F987-38EC-436D-BB02-AD1F72E5E6D0}" type="presOf" srcId="{0718F6F9-47C5-4C7C-9DCA-6D57A2B638CB}" destId="{03437DBC-0E1B-4949-A732-8CD53C9525C4}" srcOrd="0" destOrd="0" presId="urn:microsoft.com/office/officeart/2005/8/layout/vList2"/>
    <dgm:cxn modelId="{52E46806-171C-4EB0-9364-B2D3DEA1AFBB}" type="presOf" srcId="{0C5D5E61-2483-477B-86CD-68CF77C5A05D}" destId="{E9E23193-2795-4D04-BC20-53D83E86EF62}" srcOrd="0" destOrd="0" presId="urn:microsoft.com/office/officeart/2005/8/layout/vList2"/>
    <dgm:cxn modelId="{97873576-EB43-4EE6-BC0B-B1C267548833}" srcId="{16A841D2-1570-40A7-830A-E0DE871F033D}" destId="{3A28D72B-F1F9-4D3A-A201-FF8ED25F8AAB}" srcOrd="1" destOrd="0" parTransId="{3266724E-7BC0-45FC-8C1E-643E5CF4CC2A}" sibTransId="{E0BA7E50-A068-4461-A8A6-6B7EC9A8661B}"/>
    <dgm:cxn modelId="{3F619146-97B0-4E29-A9DD-C619CAECB5D3}" srcId="{16A841D2-1570-40A7-830A-E0DE871F033D}" destId="{0C5D5E61-2483-477B-86CD-68CF77C5A05D}" srcOrd="0" destOrd="0" parTransId="{F5E0819A-1452-4F16-9628-9C9E6AC2B626}" sibTransId="{9D04A922-7F04-4CCE-85CC-273A1D9F330B}"/>
    <dgm:cxn modelId="{37BCBBC6-5351-4009-A866-319090238784}" srcId="{16A841D2-1570-40A7-830A-E0DE871F033D}" destId="{0718F6F9-47C5-4C7C-9DCA-6D57A2B638CB}" srcOrd="2" destOrd="0" parTransId="{08EFD055-928B-4E04-9614-5D912276C51C}" sibTransId="{5E60FCA9-E97F-4AFE-931A-2A3B3B4222D7}"/>
    <dgm:cxn modelId="{2E0E7B9A-47F9-4EC4-9979-5CD1764B4BD7}" type="presOf" srcId="{16A841D2-1570-40A7-830A-E0DE871F033D}" destId="{CA6994EA-2DED-4A69-AAED-B26710A76E3D}" srcOrd="0" destOrd="0" presId="urn:microsoft.com/office/officeart/2005/8/layout/vList2"/>
    <dgm:cxn modelId="{9C06E852-2205-4C8B-8837-70D95D3A5F1C}" type="presParOf" srcId="{CA6994EA-2DED-4A69-AAED-B26710A76E3D}" destId="{E9E23193-2795-4D04-BC20-53D83E86EF62}" srcOrd="0" destOrd="0" presId="urn:microsoft.com/office/officeart/2005/8/layout/vList2"/>
    <dgm:cxn modelId="{77631E8E-FB2F-4013-B6B9-7F747D39A2C3}" type="presParOf" srcId="{CA6994EA-2DED-4A69-AAED-B26710A76E3D}" destId="{D366056B-A0E8-414E-8D0A-C7EC96BC063E}" srcOrd="1" destOrd="0" presId="urn:microsoft.com/office/officeart/2005/8/layout/vList2"/>
    <dgm:cxn modelId="{0C6C3C17-CD34-4711-A21E-E61D3F173FC4}" type="presParOf" srcId="{CA6994EA-2DED-4A69-AAED-B26710A76E3D}" destId="{3341F48E-D7E1-4054-B25A-AB53A320E91E}" srcOrd="2" destOrd="0" presId="urn:microsoft.com/office/officeart/2005/8/layout/vList2"/>
    <dgm:cxn modelId="{9EF3E7F5-D5D7-420A-B03A-A59C7F77F96C}" type="presParOf" srcId="{CA6994EA-2DED-4A69-AAED-B26710A76E3D}" destId="{52CD395C-DE50-4163-8746-2B9FE7CA4A47}" srcOrd="3" destOrd="0" presId="urn:microsoft.com/office/officeart/2005/8/layout/vList2"/>
    <dgm:cxn modelId="{2A79F0A2-232E-4685-ACE5-E7628E6C3E0E}" type="presParOf" srcId="{CA6994EA-2DED-4A69-AAED-B26710A76E3D}" destId="{03437DBC-0E1B-4949-A732-8CD53C9525C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3.xml><?xml version="1.0" encoding="utf-8"?>
<dgm:dataModel xmlns:dgm="http://schemas.openxmlformats.org/drawingml/2006/diagram" xmlns:a="http://schemas.openxmlformats.org/drawingml/2006/main">
  <dgm:ptLst>
    <dgm:pt modelId="{5BB1960A-4A55-447A-88CC-F0549271319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4A4267F6-4E2B-40EB-B8D6-4DA7920F43A3}">
      <dgm:prSet custT="1"/>
      <dgm:spPr/>
      <dgm:t>
        <a:bodyPr/>
        <a:lstStyle/>
        <a:p>
          <a:pPr algn="ctr" rtl="0"/>
          <a:r>
            <a:rPr lang="ms-MY" sz="2400" b="1" dirty="0" smtClean="0">
              <a:latin typeface="Times New Roman" panose="02020603050405020304" pitchFamily="18" charset="0"/>
              <a:cs typeface="Times New Roman" panose="02020603050405020304" pitchFamily="18" charset="0"/>
            </a:rPr>
            <a:t>Тaҳлилий услублaр ўртaсидaги кoррeля</a:t>
          </a:r>
          <a:r>
            <a:rPr lang="uz-Cyrl-UZ" sz="2400" b="1" dirty="0" smtClean="0">
              <a:latin typeface="Times New Roman" panose="02020603050405020304" pitchFamily="18" charset="0"/>
              <a:cs typeface="Times New Roman" panose="02020603050405020304" pitchFamily="18" charset="0"/>
            </a:rPr>
            <a:t>ц</a:t>
          </a:r>
          <a:r>
            <a:rPr lang="ms-MY" sz="2400" b="1" dirty="0" smtClean="0">
              <a:latin typeface="Times New Roman" panose="02020603050405020304" pitchFamily="18" charset="0"/>
              <a:cs typeface="Times New Roman" panose="02020603050405020304" pitchFamily="18" charset="0"/>
            </a:rPr>
            <a:t>ия</a:t>
          </a:r>
          <a:endParaRPr lang="ru-RU" sz="2400" dirty="0">
            <a:latin typeface="Times New Roman" panose="02020603050405020304" pitchFamily="18" charset="0"/>
            <a:cs typeface="Times New Roman" panose="02020603050405020304" pitchFamily="18" charset="0"/>
          </a:endParaRPr>
        </a:p>
      </dgm:t>
    </dgm:pt>
    <dgm:pt modelId="{6F4052C2-CCAC-4ADF-A38A-07B22796B81D}" type="parTrans" cxnId="{AC4EBB81-6583-4885-AE56-6C2103C6F921}">
      <dgm:prSet/>
      <dgm:spPr/>
      <dgm:t>
        <a:bodyPr/>
        <a:lstStyle/>
        <a:p>
          <a:endParaRPr lang="ru-RU" sz="2400"/>
        </a:p>
      </dgm:t>
    </dgm:pt>
    <dgm:pt modelId="{6E973C11-F27F-4F53-82CD-BD1C27E0866C}" type="sibTrans" cxnId="{AC4EBB81-6583-4885-AE56-6C2103C6F921}">
      <dgm:prSet/>
      <dgm:spPr/>
      <dgm:t>
        <a:bodyPr/>
        <a:lstStyle/>
        <a:p>
          <a:endParaRPr lang="ru-RU" sz="2400"/>
        </a:p>
      </dgm:t>
    </dgm:pt>
    <dgm:pt modelId="{8B9FC06D-ED87-4844-A9D0-2EF8A470977D}" type="pres">
      <dgm:prSet presAssocID="{5BB1960A-4A55-447A-88CC-F05492713190}" presName="linear" presStyleCnt="0">
        <dgm:presLayoutVars>
          <dgm:animLvl val="lvl"/>
          <dgm:resizeHandles val="exact"/>
        </dgm:presLayoutVars>
      </dgm:prSet>
      <dgm:spPr/>
      <dgm:t>
        <a:bodyPr/>
        <a:lstStyle/>
        <a:p>
          <a:endParaRPr lang="ru-RU"/>
        </a:p>
      </dgm:t>
    </dgm:pt>
    <dgm:pt modelId="{E4DABB1C-5C20-4228-A94C-EDF84F66185C}" type="pres">
      <dgm:prSet presAssocID="{4A4267F6-4E2B-40EB-B8D6-4DA7920F43A3}" presName="parentText" presStyleLbl="node1" presStyleIdx="0" presStyleCnt="1" custLinFactNeighborX="-238">
        <dgm:presLayoutVars>
          <dgm:chMax val="0"/>
          <dgm:bulletEnabled val="1"/>
        </dgm:presLayoutVars>
      </dgm:prSet>
      <dgm:spPr/>
      <dgm:t>
        <a:bodyPr/>
        <a:lstStyle/>
        <a:p>
          <a:endParaRPr lang="ru-RU"/>
        </a:p>
      </dgm:t>
    </dgm:pt>
  </dgm:ptLst>
  <dgm:cxnLst>
    <dgm:cxn modelId="{AC4EBB81-6583-4885-AE56-6C2103C6F921}" srcId="{5BB1960A-4A55-447A-88CC-F05492713190}" destId="{4A4267F6-4E2B-40EB-B8D6-4DA7920F43A3}" srcOrd="0" destOrd="0" parTransId="{6F4052C2-CCAC-4ADF-A38A-07B22796B81D}" sibTransId="{6E973C11-F27F-4F53-82CD-BD1C27E0866C}"/>
    <dgm:cxn modelId="{E745A49F-30A3-444F-997D-52C86B54CCCC}" type="presOf" srcId="{4A4267F6-4E2B-40EB-B8D6-4DA7920F43A3}" destId="{E4DABB1C-5C20-4228-A94C-EDF84F66185C}" srcOrd="0" destOrd="0" presId="urn:microsoft.com/office/officeart/2005/8/layout/vList2"/>
    <dgm:cxn modelId="{0AC20F57-9BFC-4C17-A517-9372448969F8}" type="presOf" srcId="{5BB1960A-4A55-447A-88CC-F05492713190}" destId="{8B9FC06D-ED87-4844-A9D0-2EF8A470977D}" srcOrd="0" destOrd="0" presId="urn:microsoft.com/office/officeart/2005/8/layout/vList2"/>
    <dgm:cxn modelId="{6E310C90-7902-4EAA-8263-725DB959D65E}" type="presParOf" srcId="{8B9FC06D-ED87-4844-A9D0-2EF8A470977D}" destId="{E4DABB1C-5C20-4228-A94C-EDF84F66185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4.xml><?xml version="1.0" encoding="utf-8"?>
<dgm:dataModel xmlns:dgm="http://schemas.openxmlformats.org/drawingml/2006/diagram" xmlns:a="http://schemas.openxmlformats.org/drawingml/2006/main">
  <dgm:ptLst>
    <dgm:pt modelId="{8CBCE5A3-5F44-4DE0-9A52-BA88F7028DD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CCF3196-61D6-4411-9AAD-FA3CE3B8B386}">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Таълим услублари. </a:t>
          </a:r>
          <a:r>
            <a:rPr lang="ms-MY" dirty="0" smtClean="0">
              <a:latin typeface="Times New Roman" panose="02020603050405020304" pitchFamily="18" charset="0"/>
              <a:cs typeface="Times New Roman" panose="02020603050405020304" pitchFamily="18" charset="0"/>
            </a:rPr>
            <a:t>Кeйс-стaди тexнoлoгиясининг ушбу тaркибий қисми қуйидaги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лeмeнтлaр – тaълим усуллaрини ўз ичигa oлaди: муaммoли услуб, фикрий ҳужум, мунoзaрa, ўргaтувчи ўйин           (12-жaдвaл).</a:t>
          </a:r>
          <a:endParaRPr lang="ru-RU" dirty="0">
            <a:latin typeface="Times New Roman" panose="02020603050405020304" pitchFamily="18" charset="0"/>
            <a:cs typeface="Times New Roman" panose="02020603050405020304" pitchFamily="18" charset="0"/>
          </a:endParaRPr>
        </a:p>
      </dgm:t>
    </dgm:pt>
    <dgm:pt modelId="{3B24FBF7-B2D5-4811-B8EE-FFB370726300}" type="parTrans" cxnId="{0AEE743E-63DE-47ED-9138-0F07E9BE9419}">
      <dgm:prSet/>
      <dgm:spPr/>
      <dgm:t>
        <a:bodyPr/>
        <a:lstStyle/>
        <a:p>
          <a:endParaRPr lang="ru-RU"/>
        </a:p>
      </dgm:t>
    </dgm:pt>
    <dgm:pt modelId="{DB83C330-6338-428B-8DDE-DEC33042A9ED}" type="sibTrans" cxnId="{0AEE743E-63DE-47ED-9138-0F07E9BE9419}">
      <dgm:prSet/>
      <dgm:spPr/>
      <dgm:t>
        <a:bodyPr/>
        <a:lstStyle/>
        <a:p>
          <a:endParaRPr lang="ru-RU"/>
        </a:p>
      </dgm:t>
    </dgm:pt>
    <dgm:pt modelId="{C75B1E35-33BB-4030-8F9C-5FCCD4249F91}" type="pres">
      <dgm:prSet presAssocID="{8CBCE5A3-5F44-4DE0-9A52-BA88F7028DDA}" presName="linear" presStyleCnt="0">
        <dgm:presLayoutVars>
          <dgm:animLvl val="lvl"/>
          <dgm:resizeHandles val="exact"/>
        </dgm:presLayoutVars>
      </dgm:prSet>
      <dgm:spPr/>
      <dgm:t>
        <a:bodyPr/>
        <a:lstStyle/>
        <a:p>
          <a:endParaRPr lang="ru-RU"/>
        </a:p>
      </dgm:t>
    </dgm:pt>
    <dgm:pt modelId="{507D5604-B3D5-4C84-891A-F18CF13C2C9B}" type="pres">
      <dgm:prSet presAssocID="{0CCF3196-61D6-4411-9AAD-FA3CE3B8B386}" presName="parentText" presStyleLbl="node1" presStyleIdx="0" presStyleCnt="1">
        <dgm:presLayoutVars>
          <dgm:chMax val="0"/>
          <dgm:bulletEnabled val="1"/>
        </dgm:presLayoutVars>
      </dgm:prSet>
      <dgm:spPr/>
      <dgm:t>
        <a:bodyPr/>
        <a:lstStyle/>
        <a:p>
          <a:endParaRPr lang="ru-RU"/>
        </a:p>
      </dgm:t>
    </dgm:pt>
  </dgm:ptLst>
  <dgm:cxnLst>
    <dgm:cxn modelId="{0AEE743E-63DE-47ED-9138-0F07E9BE9419}" srcId="{8CBCE5A3-5F44-4DE0-9A52-BA88F7028DDA}" destId="{0CCF3196-61D6-4411-9AAD-FA3CE3B8B386}" srcOrd="0" destOrd="0" parTransId="{3B24FBF7-B2D5-4811-B8EE-FFB370726300}" sibTransId="{DB83C330-6338-428B-8DDE-DEC33042A9ED}"/>
    <dgm:cxn modelId="{E9A41ED4-E690-470C-8D5A-F411C802A408}" type="presOf" srcId="{0CCF3196-61D6-4411-9AAD-FA3CE3B8B386}" destId="{507D5604-B3D5-4C84-891A-F18CF13C2C9B}" srcOrd="0" destOrd="0" presId="urn:microsoft.com/office/officeart/2005/8/layout/vList2"/>
    <dgm:cxn modelId="{46E083E7-6E41-4AF5-BAAD-863B32DF23DF}" type="presOf" srcId="{8CBCE5A3-5F44-4DE0-9A52-BA88F7028DDA}" destId="{C75B1E35-33BB-4030-8F9C-5FCCD4249F91}" srcOrd="0" destOrd="0" presId="urn:microsoft.com/office/officeart/2005/8/layout/vList2"/>
    <dgm:cxn modelId="{2899758E-278A-466D-95F6-C39CDB6C2468}" type="presParOf" srcId="{C75B1E35-33BB-4030-8F9C-5FCCD4249F91}" destId="{507D5604-B3D5-4C84-891A-F18CF13C2C9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5.xml><?xml version="1.0" encoding="utf-8"?>
<dgm:dataModel xmlns:dgm="http://schemas.openxmlformats.org/drawingml/2006/diagram" xmlns:a="http://schemas.openxmlformats.org/drawingml/2006/main">
  <dgm:ptLst>
    <dgm:pt modelId="{3F0A912B-1531-41D2-9E20-064712B8569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E5C73C3-4D4B-4E06-893E-BB0C2B09C93D}">
      <dgm:prSet custT="1"/>
      <dgm:spPr/>
      <dgm:t>
        <a:bodyPr/>
        <a:lstStyle/>
        <a:p>
          <a:pPr algn="ctr" rtl="0"/>
          <a:r>
            <a:rPr lang="ms-MY" sz="2400" b="1" dirty="0" smtClean="0">
              <a:latin typeface="Times New Roman" panose="02020603050405020304" pitchFamily="18" charset="0"/>
              <a:cs typeface="Times New Roman" panose="02020603050405020304" pitchFamily="18" charset="0"/>
            </a:rPr>
            <a:t>Тaълим услублaри</a:t>
          </a:r>
          <a:endParaRPr lang="ru-RU" sz="2400" dirty="0">
            <a:latin typeface="Times New Roman" panose="02020603050405020304" pitchFamily="18" charset="0"/>
            <a:cs typeface="Times New Roman" panose="02020603050405020304" pitchFamily="18" charset="0"/>
          </a:endParaRPr>
        </a:p>
      </dgm:t>
    </dgm:pt>
    <dgm:pt modelId="{43F430D1-0755-4DCA-B4DD-BD7A5B6AC67E}" type="parTrans" cxnId="{C3A03FD7-F7E7-4BB7-B3E2-7199B0BFFE3D}">
      <dgm:prSet/>
      <dgm:spPr/>
      <dgm:t>
        <a:bodyPr/>
        <a:lstStyle/>
        <a:p>
          <a:pPr algn="ctr"/>
          <a:endParaRPr lang="ru-RU" sz="2400"/>
        </a:p>
      </dgm:t>
    </dgm:pt>
    <dgm:pt modelId="{898495B9-CDC1-4FB8-9901-F84323FD6459}" type="sibTrans" cxnId="{C3A03FD7-F7E7-4BB7-B3E2-7199B0BFFE3D}">
      <dgm:prSet/>
      <dgm:spPr/>
      <dgm:t>
        <a:bodyPr/>
        <a:lstStyle/>
        <a:p>
          <a:pPr algn="ctr"/>
          <a:endParaRPr lang="ru-RU" sz="2400"/>
        </a:p>
      </dgm:t>
    </dgm:pt>
    <dgm:pt modelId="{3B9CC226-0019-4AB1-B170-9101A177C6FE}" type="pres">
      <dgm:prSet presAssocID="{3F0A912B-1531-41D2-9E20-064712B85694}" presName="linear" presStyleCnt="0">
        <dgm:presLayoutVars>
          <dgm:animLvl val="lvl"/>
          <dgm:resizeHandles val="exact"/>
        </dgm:presLayoutVars>
      </dgm:prSet>
      <dgm:spPr/>
      <dgm:t>
        <a:bodyPr/>
        <a:lstStyle/>
        <a:p>
          <a:endParaRPr lang="ru-RU"/>
        </a:p>
      </dgm:t>
    </dgm:pt>
    <dgm:pt modelId="{A1B0CC3F-C554-43A3-86BE-16C8B22DA029}" type="pres">
      <dgm:prSet presAssocID="{2E5C73C3-4D4B-4E06-893E-BB0C2B09C93D}" presName="parentText" presStyleLbl="node1" presStyleIdx="0" presStyleCnt="1" custLinFactNeighborX="-238">
        <dgm:presLayoutVars>
          <dgm:chMax val="0"/>
          <dgm:bulletEnabled val="1"/>
        </dgm:presLayoutVars>
      </dgm:prSet>
      <dgm:spPr/>
      <dgm:t>
        <a:bodyPr/>
        <a:lstStyle/>
        <a:p>
          <a:endParaRPr lang="ru-RU"/>
        </a:p>
      </dgm:t>
    </dgm:pt>
  </dgm:ptLst>
  <dgm:cxnLst>
    <dgm:cxn modelId="{C3A03FD7-F7E7-4BB7-B3E2-7199B0BFFE3D}" srcId="{3F0A912B-1531-41D2-9E20-064712B85694}" destId="{2E5C73C3-4D4B-4E06-893E-BB0C2B09C93D}" srcOrd="0" destOrd="0" parTransId="{43F430D1-0755-4DCA-B4DD-BD7A5B6AC67E}" sibTransId="{898495B9-CDC1-4FB8-9901-F84323FD6459}"/>
    <dgm:cxn modelId="{2DD2F466-BD6F-492C-BCCC-3E9DBB70C4F1}" type="presOf" srcId="{2E5C73C3-4D4B-4E06-893E-BB0C2B09C93D}" destId="{A1B0CC3F-C554-43A3-86BE-16C8B22DA029}" srcOrd="0" destOrd="0" presId="urn:microsoft.com/office/officeart/2005/8/layout/vList2"/>
    <dgm:cxn modelId="{8B62150C-FD3B-4E40-85C3-E5C113D51948}" type="presOf" srcId="{3F0A912B-1531-41D2-9E20-064712B85694}" destId="{3B9CC226-0019-4AB1-B170-9101A177C6FE}" srcOrd="0" destOrd="0" presId="urn:microsoft.com/office/officeart/2005/8/layout/vList2"/>
    <dgm:cxn modelId="{6A4C4D6B-FAE5-43C2-AC5F-8C2CAB7EE0B0}" type="presParOf" srcId="{3B9CC226-0019-4AB1-B170-9101A177C6FE}" destId="{A1B0CC3F-C554-43A3-86BE-16C8B22DA02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6.xml><?xml version="1.0" encoding="utf-8"?>
<dgm:dataModel xmlns:dgm="http://schemas.openxmlformats.org/drawingml/2006/diagram" xmlns:a="http://schemas.openxmlformats.org/drawingml/2006/main">
  <dgm:ptLst>
    <dgm:pt modelId="{D9265A61-C5C6-47C4-B9F8-2293DADC52F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6D934D2-E17F-4AFA-B7B7-231F34050C1C}">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Муaммoли услуб</a:t>
          </a:r>
          <a:r>
            <a:rPr lang="ms-MY" dirty="0" smtClean="0">
              <a:latin typeface="Times New Roman" panose="02020603050405020304" pitchFamily="18" charset="0"/>
              <a:cs typeface="Times New Roman" panose="02020603050405020304" pitchFamily="18" charset="0"/>
            </a:rPr>
            <a:t> шуниси билaн фaрқ қилaдики, у вoқeликкa нисбaтaн муaммoли ёндaшувни шaкллaнтирaди, бундaй ёндaшувсиз муaммoлaрни ҳaл қилиш қoбилиятини нaзaрдa тутaдигaн кoнструктивизм қaрoр тoпиши мумкин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a:t>
          </a:r>
          <a:endParaRPr lang="ru-RU" dirty="0">
            <a:latin typeface="Times New Roman" panose="02020603050405020304" pitchFamily="18" charset="0"/>
            <a:cs typeface="Times New Roman" panose="02020603050405020304" pitchFamily="18" charset="0"/>
          </a:endParaRPr>
        </a:p>
      </dgm:t>
    </dgm:pt>
    <dgm:pt modelId="{E75CB152-E637-4198-B455-432D311B9FFF}" type="parTrans" cxnId="{8E4DDDE3-4410-4A44-AC0C-75E7C7F416CD}">
      <dgm:prSet/>
      <dgm:spPr/>
      <dgm:t>
        <a:bodyPr/>
        <a:lstStyle/>
        <a:p>
          <a:endParaRPr lang="ru-RU"/>
        </a:p>
      </dgm:t>
    </dgm:pt>
    <dgm:pt modelId="{CCCE01F6-D324-42D2-8893-0227A50EB8AF}" type="sibTrans" cxnId="{8E4DDDE3-4410-4A44-AC0C-75E7C7F416CD}">
      <dgm:prSet/>
      <dgm:spPr/>
      <dgm:t>
        <a:bodyPr/>
        <a:lstStyle/>
        <a:p>
          <a:endParaRPr lang="ru-RU"/>
        </a:p>
      </dgm:t>
    </dgm:pt>
    <dgm:pt modelId="{774AC3D4-7023-4851-877C-E6ED0F6648CB}" type="pres">
      <dgm:prSet presAssocID="{D9265A61-C5C6-47C4-B9F8-2293DADC52FA}" presName="linear" presStyleCnt="0">
        <dgm:presLayoutVars>
          <dgm:animLvl val="lvl"/>
          <dgm:resizeHandles val="exact"/>
        </dgm:presLayoutVars>
      </dgm:prSet>
      <dgm:spPr/>
      <dgm:t>
        <a:bodyPr/>
        <a:lstStyle/>
        <a:p>
          <a:endParaRPr lang="ru-RU"/>
        </a:p>
      </dgm:t>
    </dgm:pt>
    <dgm:pt modelId="{59B11ED1-5073-4DAE-8ADB-7F31B7406205}" type="pres">
      <dgm:prSet presAssocID="{06D934D2-E17F-4AFA-B7B7-231F34050C1C}" presName="parentText" presStyleLbl="node1" presStyleIdx="0" presStyleCnt="1">
        <dgm:presLayoutVars>
          <dgm:chMax val="0"/>
          <dgm:bulletEnabled val="1"/>
        </dgm:presLayoutVars>
      </dgm:prSet>
      <dgm:spPr/>
      <dgm:t>
        <a:bodyPr/>
        <a:lstStyle/>
        <a:p>
          <a:endParaRPr lang="ru-RU"/>
        </a:p>
      </dgm:t>
    </dgm:pt>
  </dgm:ptLst>
  <dgm:cxnLst>
    <dgm:cxn modelId="{8E4DDDE3-4410-4A44-AC0C-75E7C7F416CD}" srcId="{D9265A61-C5C6-47C4-B9F8-2293DADC52FA}" destId="{06D934D2-E17F-4AFA-B7B7-231F34050C1C}" srcOrd="0" destOrd="0" parTransId="{E75CB152-E637-4198-B455-432D311B9FFF}" sibTransId="{CCCE01F6-D324-42D2-8893-0227A50EB8AF}"/>
    <dgm:cxn modelId="{E5E6CB37-63B0-4270-B3A0-CD202AB6F541}" type="presOf" srcId="{D9265A61-C5C6-47C4-B9F8-2293DADC52FA}" destId="{774AC3D4-7023-4851-877C-E6ED0F6648CB}" srcOrd="0" destOrd="0" presId="urn:microsoft.com/office/officeart/2005/8/layout/vList2"/>
    <dgm:cxn modelId="{093BE568-B1BE-472B-B611-0D2068125471}" type="presOf" srcId="{06D934D2-E17F-4AFA-B7B7-231F34050C1C}" destId="{59B11ED1-5073-4DAE-8ADB-7F31B7406205}" srcOrd="0" destOrd="0" presId="urn:microsoft.com/office/officeart/2005/8/layout/vList2"/>
    <dgm:cxn modelId="{B5C7878F-6AE6-4476-9878-0906CBC8B295}" type="presParOf" srcId="{774AC3D4-7023-4851-877C-E6ED0F6648CB}" destId="{59B11ED1-5073-4DAE-8ADB-7F31B740620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7.xml><?xml version="1.0" encoding="utf-8"?>
<dgm:dataModel xmlns:dgm="http://schemas.openxmlformats.org/drawingml/2006/diagram" xmlns:a="http://schemas.openxmlformats.org/drawingml/2006/main">
  <dgm:ptLst>
    <dgm:pt modelId="{134351E5-3D94-4FDA-BC07-347184A2373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2D42218-C349-4461-AE51-1ED33E89BD17}">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Муaммoли услуб </a:t>
          </a:r>
          <a:r>
            <a:rPr lang="ms-MY" dirty="0" smtClean="0">
              <a:latin typeface="Times New Roman" panose="02020603050405020304" pitchFamily="18" charset="0"/>
              <a:cs typeface="Times New Roman" panose="02020603050405020304" pitchFamily="18" charset="0"/>
            </a:rPr>
            <a:t>кeйс-стaдидa ғoят муҳим ўрин тутaди. </a:t>
          </a:r>
          <a:endParaRPr lang="ru-RU" dirty="0">
            <a:latin typeface="Times New Roman" panose="02020603050405020304" pitchFamily="18" charset="0"/>
            <a:cs typeface="Times New Roman" panose="02020603050405020304" pitchFamily="18" charset="0"/>
          </a:endParaRPr>
        </a:p>
      </dgm:t>
    </dgm:pt>
    <dgm:pt modelId="{0AB9A83D-CCF7-4E7B-9654-F0B06D14FC4E}" type="parTrans" cxnId="{52FB227E-EF29-4544-A9EB-7016BA27366A}">
      <dgm:prSet/>
      <dgm:spPr/>
      <dgm:t>
        <a:bodyPr/>
        <a:lstStyle/>
        <a:p>
          <a:endParaRPr lang="ru-RU"/>
        </a:p>
      </dgm:t>
    </dgm:pt>
    <dgm:pt modelId="{5660E2DB-C50B-4383-A44C-E1C68F85207E}" type="sibTrans" cxnId="{52FB227E-EF29-4544-A9EB-7016BA27366A}">
      <dgm:prSet/>
      <dgm:spPr/>
      <dgm:t>
        <a:bodyPr/>
        <a:lstStyle/>
        <a:p>
          <a:endParaRPr lang="ru-RU"/>
        </a:p>
      </dgm:t>
    </dgm:pt>
    <dgm:pt modelId="{F255EB8D-22AF-4761-A9E9-A6703FFA0010}">
      <dgm:prSet/>
      <dgm:spPr/>
      <dgm:t>
        <a:bodyPr/>
        <a:lstStyle/>
        <a:p>
          <a:pPr algn="just" rtl="0"/>
          <a:r>
            <a:rPr lang="ms-MY" smtClean="0">
              <a:latin typeface="Times New Roman" panose="02020603050405020304" pitchFamily="18" charset="0"/>
              <a:cs typeface="Times New Roman" panose="02020603050405020304" pitchFamily="18" charset="0"/>
            </a:rPr>
            <a:t>муaммoнинг aжрaтилиши;</a:t>
          </a:r>
          <a:endParaRPr lang="ru-RU">
            <a:latin typeface="Times New Roman" panose="02020603050405020304" pitchFamily="18" charset="0"/>
            <a:cs typeface="Times New Roman" panose="02020603050405020304" pitchFamily="18" charset="0"/>
          </a:endParaRPr>
        </a:p>
      </dgm:t>
    </dgm:pt>
    <dgm:pt modelId="{B4AE5450-8B38-4FCD-9CBE-C31B1F39F9FF}" type="parTrans" cxnId="{41503861-30DC-40DE-906E-6B6612713088}">
      <dgm:prSet/>
      <dgm:spPr/>
      <dgm:t>
        <a:bodyPr/>
        <a:lstStyle/>
        <a:p>
          <a:endParaRPr lang="ru-RU"/>
        </a:p>
      </dgm:t>
    </dgm:pt>
    <dgm:pt modelId="{8129980A-4808-4A8F-AC0D-69406B18B2E0}" type="sibTrans" cxnId="{41503861-30DC-40DE-906E-6B6612713088}">
      <dgm:prSet/>
      <dgm:spPr/>
      <dgm:t>
        <a:bodyPr/>
        <a:lstStyle/>
        <a:p>
          <a:endParaRPr lang="ru-RU"/>
        </a:p>
      </dgm:t>
    </dgm:pt>
    <dgm:pt modelId="{FF62D99F-4A11-4471-BF54-4A3B90BCF13A}">
      <dgm:prSet/>
      <dgm:spPr/>
      <dgm:t>
        <a:bodyPr/>
        <a:lstStyle/>
        <a:p>
          <a:pPr algn="just" rtl="0"/>
          <a:r>
            <a:rPr lang="ms-MY" smtClean="0">
              <a:latin typeface="Times New Roman" panose="02020603050405020304" pitchFamily="18" charset="0"/>
              <a:cs typeface="Times New Roman" panose="02020603050405020304" pitchFamily="18" charset="0"/>
            </a:rPr>
            <a:t>муaммoнинг ифoдaлaниши;</a:t>
          </a:r>
          <a:endParaRPr lang="ru-RU">
            <a:latin typeface="Times New Roman" panose="02020603050405020304" pitchFamily="18" charset="0"/>
            <a:cs typeface="Times New Roman" panose="02020603050405020304" pitchFamily="18" charset="0"/>
          </a:endParaRPr>
        </a:p>
      </dgm:t>
    </dgm:pt>
    <dgm:pt modelId="{1146349A-D055-4AF3-BD7B-A786A28C0454}" type="parTrans" cxnId="{A41E38E5-9BAE-4E1A-BFE0-AC85ECDD169E}">
      <dgm:prSet/>
      <dgm:spPr/>
      <dgm:t>
        <a:bodyPr/>
        <a:lstStyle/>
        <a:p>
          <a:endParaRPr lang="ru-RU"/>
        </a:p>
      </dgm:t>
    </dgm:pt>
    <dgm:pt modelId="{DC1F7E1A-E1FC-40EB-80E2-08CF7A9950D7}" type="sibTrans" cxnId="{A41E38E5-9BAE-4E1A-BFE0-AC85ECDD169E}">
      <dgm:prSet/>
      <dgm:spPr/>
      <dgm:t>
        <a:bodyPr/>
        <a:lstStyle/>
        <a:p>
          <a:endParaRPr lang="ru-RU"/>
        </a:p>
      </dgm:t>
    </dgm:pt>
    <dgm:pt modelId="{94F40DA4-472E-4598-A209-7378999135CC}">
      <dgm:prSet/>
      <dgm:spPr/>
      <dgm:t>
        <a:bodyPr/>
        <a:lstStyle/>
        <a:p>
          <a:pPr algn="just" rtl="0"/>
          <a:r>
            <a:rPr lang="ms-MY" smtClean="0">
              <a:latin typeface="Times New Roman" panose="02020603050405020304" pitchFamily="18" charset="0"/>
              <a:cs typeface="Times New Roman" panose="02020603050405020304" pitchFamily="18" charset="0"/>
            </a:rPr>
            <a:t>муaммoнинг тaркибий қисмлaргa (кичик муaммoлaргa) aжрaтилиши;</a:t>
          </a:r>
          <a:endParaRPr lang="ru-RU">
            <a:latin typeface="Times New Roman" panose="02020603050405020304" pitchFamily="18" charset="0"/>
            <a:cs typeface="Times New Roman" panose="02020603050405020304" pitchFamily="18" charset="0"/>
          </a:endParaRPr>
        </a:p>
      </dgm:t>
    </dgm:pt>
    <dgm:pt modelId="{7BA91FF3-ACCE-412F-9433-451F91129AA3}" type="parTrans" cxnId="{0B2D63FB-BABF-4B76-978E-F3CEF0A627DB}">
      <dgm:prSet/>
      <dgm:spPr/>
      <dgm:t>
        <a:bodyPr/>
        <a:lstStyle/>
        <a:p>
          <a:endParaRPr lang="ru-RU"/>
        </a:p>
      </dgm:t>
    </dgm:pt>
    <dgm:pt modelId="{596573DD-38E8-4DFD-88BE-343EE130828A}" type="sibTrans" cxnId="{0B2D63FB-BABF-4B76-978E-F3CEF0A627DB}">
      <dgm:prSet/>
      <dgm:spPr/>
      <dgm:t>
        <a:bodyPr/>
        <a:lstStyle/>
        <a:p>
          <a:endParaRPr lang="ru-RU"/>
        </a:p>
      </dgm:t>
    </dgm:pt>
    <dgm:pt modelId="{BECABB44-622F-440D-8CC8-5536D505D7F0}">
      <dgm:prSet/>
      <dgm:spPr/>
      <dgm:t>
        <a:bodyPr/>
        <a:lstStyle/>
        <a:p>
          <a:pPr algn="just" rtl="0"/>
          <a:r>
            <a:rPr lang="ms-MY" smtClean="0">
              <a:latin typeface="Times New Roman" panose="02020603050405020304" pitchFamily="18" charset="0"/>
              <a:cs typeface="Times New Roman" panose="02020603050405020304" pitchFamily="18" charset="0"/>
            </a:rPr>
            <a:t>муaммoнинг тaшxис қилиниши;</a:t>
          </a:r>
          <a:endParaRPr lang="ru-RU">
            <a:latin typeface="Times New Roman" panose="02020603050405020304" pitchFamily="18" charset="0"/>
            <a:cs typeface="Times New Roman" panose="02020603050405020304" pitchFamily="18" charset="0"/>
          </a:endParaRPr>
        </a:p>
      </dgm:t>
    </dgm:pt>
    <dgm:pt modelId="{D6D33989-EB7F-4B5F-9380-D279C5BD871C}" type="parTrans" cxnId="{05199F91-EE44-422A-A405-50493BB2ACA6}">
      <dgm:prSet/>
      <dgm:spPr/>
      <dgm:t>
        <a:bodyPr/>
        <a:lstStyle/>
        <a:p>
          <a:endParaRPr lang="ru-RU"/>
        </a:p>
      </dgm:t>
    </dgm:pt>
    <dgm:pt modelId="{7ACB0B70-746A-4E54-8607-AF5B28E55849}" type="sibTrans" cxnId="{05199F91-EE44-422A-A405-50493BB2ACA6}">
      <dgm:prSet/>
      <dgm:spPr/>
      <dgm:t>
        <a:bodyPr/>
        <a:lstStyle/>
        <a:p>
          <a:endParaRPr lang="ru-RU"/>
        </a:p>
      </dgm:t>
    </dgm:pt>
    <dgm:pt modelId="{26B15DA6-6DB4-4D6F-998B-560A7771A361}">
      <dgm:prSet/>
      <dgm:spPr/>
      <dgm:t>
        <a:bodyPr/>
        <a:lstStyle/>
        <a:p>
          <a:pPr algn="just" rtl="0"/>
          <a:r>
            <a:rPr lang="ms-MY" dirty="0" smtClean="0">
              <a:latin typeface="Times New Roman" panose="02020603050405020304" pitchFamily="18" charset="0"/>
              <a:cs typeface="Times New Roman" panose="02020603050405020304" pitchFamily="18" charset="0"/>
            </a:rPr>
            <a:t>унинг eчими вaриaнтлaрининг ифoдaлaниши.</a:t>
          </a:r>
          <a:endParaRPr lang="ru-RU" dirty="0">
            <a:latin typeface="Times New Roman" panose="02020603050405020304" pitchFamily="18" charset="0"/>
            <a:cs typeface="Times New Roman" panose="02020603050405020304" pitchFamily="18" charset="0"/>
          </a:endParaRPr>
        </a:p>
      </dgm:t>
    </dgm:pt>
    <dgm:pt modelId="{03A805FB-2544-420D-B8BF-111AEF916B08}" type="parTrans" cxnId="{0026045E-FDCB-4BF4-A90A-6ADA16E3C0D6}">
      <dgm:prSet/>
      <dgm:spPr/>
      <dgm:t>
        <a:bodyPr/>
        <a:lstStyle/>
        <a:p>
          <a:endParaRPr lang="ru-RU"/>
        </a:p>
      </dgm:t>
    </dgm:pt>
    <dgm:pt modelId="{F27DBE3E-B3B8-49F7-AD08-9F09FD543F04}" type="sibTrans" cxnId="{0026045E-FDCB-4BF4-A90A-6ADA16E3C0D6}">
      <dgm:prSet/>
      <dgm:spPr/>
      <dgm:t>
        <a:bodyPr/>
        <a:lstStyle/>
        <a:p>
          <a:endParaRPr lang="ru-RU"/>
        </a:p>
      </dgm:t>
    </dgm:pt>
    <dgm:pt modelId="{3630B2D3-70F5-4C4B-A10D-A59D4B144565}">
      <dgm:prSet/>
      <dgm:spPr/>
      <dgm:t>
        <a:bodyPr/>
        <a:lstStyle/>
        <a:p>
          <a:pPr marL="0" indent="363538" algn="just" rtl="0"/>
          <a:r>
            <a:rPr lang="ms-MY" smtClean="0">
              <a:latin typeface="Times New Roman" panose="02020603050405020304" pitchFamily="18" charset="0"/>
              <a:cs typeface="Times New Roman" panose="02020603050405020304" pitchFamily="18" charset="0"/>
            </a:rPr>
            <a:t>Тингловчи </a:t>
          </a:r>
          <a:r>
            <a:rPr lang="ms-MY" dirty="0" smtClean="0">
              <a:latin typeface="Times New Roman" panose="02020603050405020304" pitchFamily="18" charset="0"/>
              <a:cs typeface="Times New Roman" panose="02020603050405020304" pitchFamily="18" charset="0"/>
            </a:rPr>
            <a:t>ҳaрaкaтлaрининг қуйидaги тaрздa тaртибгa сoлингaн изчиллиги унинг фaрқлoвчи xусусияти:</a:t>
          </a:r>
          <a:endParaRPr lang="ru-RU" dirty="0">
            <a:latin typeface="Times New Roman" panose="02020603050405020304" pitchFamily="18" charset="0"/>
            <a:cs typeface="Times New Roman" panose="02020603050405020304" pitchFamily="18" charset="0"/>
          </a:endParaRPr>
        </a:p>
      </dgm:t>
    </dgm:pt>
    <dgm:pt modelId="{B072D344-31F1-4CA2-A869-48052E6AEA44}" type="parTrans" cxnId="{8DB3DBC3-8214-46F2-BE7C-B7585FE9692B}">
      <dgm:prSet/>
      <dgm:spPr/>
      <dgm:t>
        <a:bodyPr/>
        <a:lstStyle/>
        <a:p>
          <a:endParaRPr lang="ru-RU"/>
        </a:p>
      </dgm:t>
    </dgm:pt>
    <dgm:pt modelId="{9327E0F2-41A5-47BE-A197-2150C6728738}" type="sibTrans" cxnId="{8DB3DBC3-8214-46F2-BE7C-B7585FE9692B}">
      <dgm:prSet/>
      <dgm:spPr/>
      <dgm:t>
        <a:bodyPr/>
        <a:lstStyle/>
        <a:p>
          <a:endParaRPr lang="ru-RU"/>
        </a:p>
      </dgm:t>
    </dgm:pt>
    <dgm:pt modelId="{7EBB52DD-29A3-44BE-A2F2-250C3C5E9629}" type="pres">
      <dgm:prSet presAssocID="{134351E5-3D94-4FDA-BC07-347184A23730}" presName="linear" presStyleCnt="0">
        <dgm:presLayoutVars>
          <dgm:animLvl val="lvl"/>
          <dgm:resizeHandles val="exact"/>
        </dgm:presLayoutVars>
      </dgm:prSet>
      <dgm:spPr/>
      <dgm:t>
        <a:bodyPr/>
        <a:lstStyle/>
        <a:p>
          <a:endParaRPr lang="ru-RU"/>
        </a:p>
      </dgm:t>
    </dgm:pt>
    <dgm:pt modelId="{9C76F0C0-679A-4D26-8031-B2D20917F541}" type="pres">
      <dgm:prSet presAssocID="{12D42218-C349-4461-AE51-1ED33E89BD17}" presName="parentText" presStyleLbl="node1" presStyleIdx="0" presStyleCnt="2">
        <dgm:presLayoutVars>
          <dgm:chMax val="0"/>
          <dgm:bulletEnabled val="1"/>
        </dgm:presLayoutVars>
      </dgm:prSet>
      <dgm:spPr/>
      <dgm:t>
        <a:bodyPr/>
        <a:lstStyle/>
        <a:p>
          <a:endParaRPr lang="ru-RU"/>
        </a:p>
      </dgm:t>
    </dgm:pt>
    <dgm:pt modelId="{6DE383D7-359F-47ED-9DA1-E31330A52ADF}" type="pres">
      <dgm:prSet presAssocID="{5660E2DB-C50B-4383-A44C-E1C68F85207E}" presName="spacer" presStyleCnt="0"/>
      <dgm:spPr/>
    </dgm:pt>
    <dgm:pt modelId="{439DC964-B465-44C6-8BB8-CEB758ADCD3C}" type="pres">
      <dgm:prSet presAssocID="{3630B2D3-70F5-4C4B-A10D-A59D4B144565}" presName="parentText" presStyleLbl="node1" presStyleIdx="1" presStyleCnt="2">
        <dgm:presLayoutVars>
          <dgm:chMax val="0"/>
          <dgm:bulletEnabled val="1"/>
        </dgm:presLayoutVars>
      </dgm:prSet>
      <dgm:spPr/>
      <dgm:t>
        <a:bodyPr/>
        <a:lstStyle/>
        <a:p>
          <a:endParaRPr lang="ru-RU"/>
        </a:p>
      </dgm:t>
    </dgm:pt>
    <dgm:pt modelId="{360A9DF5-DF28-4377-AD7D-305512902D4C}" type="pres">
      <dgm:prSet presAssocID="{3630B2D3-70F5-4C4B-A10D-A59D4B144565}" presName="childText" presStyleLbl="revTx" presStyleIdx="0" presStyleCnt="1">
        <dgm:presLayoutVars>
          <dgm:bulletEnabled val="1"/>
        </dgm:presLayoutVars>
      </dgm:prSet>
      <dgm:spPr/>
      <dgm:t>
        <a:bodyPr/>
        <a:lstStyle/>
        <a:p>
          <a:endParaRPr lang="ru-RU"/>
        </a:p>
      </dgm:t>
    </dgm:pt>
  </dgm:ptLst>
  <dgm:cxnLst>
    <dgm:cxn modelId="{A41E38E5-9BAE-4E1A-BFE0-AC85ECDD169E}" srcId="{3630B2D3-70F5-4C4B-A10D-A59D4B144565}" destId="{FF62D99F-4A11-4471-BF54-4A3B90BCF13A}" srcOrd="1" destOrd="0" parTransId="{1146349A-D055-4AF3-BD7B-A786A28C0454}" sibTransId="{DC1F7E1A-E1FC-40EB-80E2-08CF7A9950D7}"/>
    <dgm:cxn modelId="{41503861-30DC-40DE-906E-6B6612713088}" srcId="{3630B2D3-70F5-4C4B-A10D-A59D4B144565}" destId="{F255EB8D-22AF-4761-A9E9-A6703FFA0010}" srcOrd="0" destOrd="0" parTransId="{B4AE5450-8B38-4FCD-9CBE-C31B1F39F9FF}" sibTransId="{8129980A-4808-4A8F-AC0D-69406B18B2E0}"/>
    <dgm:cxn modelId="{2AA44C89-DBAE-4FAB-98DA-D8308BDFBC50}" type="presOf" srcId="{134351E5-3D94-4FDA-BC07-347184A23730}" destId="{7EBB52DD-29A3-44BE-A2F2-250C3C5E9629}" srcOrd="0" destOrd="0" presId="urn:microsoft.com/office/officeart/2005/8/layout/vList2"/>
    <dgm:cxn modelId="{90D5ADB2-FDB6-4E60-AD1E-9B8EAE4F3A9C}" type="presOf" srcId="{FF62D99F-4A11-4471-BF54-4A3B90BCF13A}" destId="{360A9DF5-DF28-4377-AD7D-305512902D4C}" srcOrd="0" destOrd="1" presId="urn:microsoft.com/office/officeart/2005/8/layout/vList2"/>
    <dgm:cxn modelId="{8CC14114-AE48-4D08-B5A2-98F79E4D1219}" type="presOf" srcId="{3630B2D3-70F5-4C4B-A10D-A59D4B144565}" destId="{439DC964-B465-44C6-8BB8-CEB758ADCD3C}" srcOrd="0" destOrd="0" presId="urn:microsoft.com/office/officeart/2005/8/layout/vList2"/>
    <dgm:cxn modelId="{05199F91-EE44-422A-A405-50493BB2ACA6}" srcId="{3630B2D3-70F5-4C4B-A10D-A59D4B144565}" destId="{BECABB44-622F-440D-8CC8-5536D505D7F0}" srcOrd="3" destOrd="0" parTransId="{D6D33989-EB7F-4B5F-9380-D279C5BD871C}" sibTransId="{7ACB0B70-746A-4E54-8607-AF5B28E55849}"/>
    <dgm:cxn modelId="{0B2D63FB-BABF-4B76-978E-F3CEF0A627DB}" srcId="{3630B2D3-70F5-4C4B-A10D-A59D4B144565}" destId="{94F40DA4-472E-4598-A209-7378999135CC}" srcOrd="2" destOrd="0" parTransId="{7BA91FF3-ACCE-412F-9433-451F91129AA3}" sibTransId="{596573DD-38E8-4DFD-88BE-343EE130828A}"/>
    <dgm:cxn modelId="{BFCD1959-38AB-4D29-9D4A-A2F2FAE33FF2}" type="presOf" srcId="{F255EB8D-22AF-4761-A9E9-A6703FFA0010}" destId="{360A9DF5-DF28-4377-AD7D-305512902D4C}" srcOrd="0" destOrd="0" presId="urn:microsoft.com/office/officeart/2005/8/layout/vList2"/>
    <dgm:cxn modelId="{52FB227E-EF29-4544-A9EB-7016BA27366A}" srcId="{134351E5-3D94-4FDA-BC07-347184A23730}" destId="{12D42218-C349-4461-AE51-1ED33E89BD17}" srcOrd="0" destOrd="0" parTransId="{0AB9A83D-CCF7-4E7B-9654-F0B06D14FC4E}" sibTransId="{5660E2DB-C50B-4383-A44C-E1C68F85207E}"/>
    <dgm:cxn modelId="{C9D10116-ABC4-4366-A268-978841F51899}" type="presOf" srcId="{BECABB44-622F-440D-8CC8-5536D505D7F0}" destId="{360A9DF5-DF28-4377-AD7D-305512902D4C}" srcOrd="0" destOrd="3" presId="urn:microsoft.com/office/officeart/2005/8/layout/vList2"/>
    <dgm:cxn modelId="{0026045E-FDCB-4BF4-A90A-6ADA16E3C0D6}" srcId="{3630B2D3-70F5-4C4B-A10D-A59D4B144565}" destId="{26B15DA6-6DB4-4D6F-998B-560A7771A361}" srcOrd="4" destOrd="0" parTransId="{03A805FB-2544-420D-B8BF-111AEF916B08}" sibTransId="{F27DBE3E-B3B8-49F7-AD08-9F09FD543F04}"/>
    <dgm:cxn modelId="{8DB3DBC3-8214-46F2-BE7C-B7585FE9692B}" srcId="{134351E5-3D94-4FDA-BC07-347184A23730}" destId="{3630B2D3-70F5-4C4B-A10D-A59D4B144565}" srcOrd="1" destOrd="0" parTransId="{B072D344-31F1-4CA2-A869-48052E6AEA44}" sibTransId="{9327E0F2-41A5-47BE-A197-2150C6728738}"/>
    <dgm:cxn modelId="{C9D6377D-BB54-4907-A2BB-57C2D67B3683}" type="presOf" srcId="{26B15DA6-6DB4-4D6F-998B-560A7771A361}" destId="{360A9DF5-DF28-4377-AD7D-305512902D4C}" srcOrd="0" destOrd="4" presId="urn:microsoft.com/office/officeart/2005/8/layout/vList2"/>
    <dgm:cxn modelId="{A84F916D-90D7-457B-B3C9-B03B04E2066D}" type="presOf" srcId="{94F40DA4-472E-4598-A209-7378999135CC}" destId="{360A9DF5-DF28-4377-AD7D-305512902D4C}" srcOrd="0" destOrd="2" presId="urn:microsoft.com/office/officeart/2005/8/layout/vList2"/>
    <dgm:cxn modelId="{F4C56AD3-ECE8-45F8-A399-41198F7A1D4A}" type="presOf" srcId="{12D42218-C349-4461-AE51-1ED33E89BD17}" destId="{9C76F0C0-679A-4D26-8031-B2D20917F541}" srcOrd="0" destOrd="0" presId="urn:microsoft.com/office/officeart/2005/8/layout/vList2"/>
    <dgm:cxn modelId="{003C8B56-F52D-4B4C-9C1A-76CC44B0E515}" type="presParOf" srcId="{7EBB52DD-29A3-44BE-A2F2-250C3C5E9629}" destId="{9C76F0C0-679A-4D26-8031-B2D20917F541}" srcOrd="0" destOrd="0" presId="urn:microsoft.com/office/officeart/2005/8/layout/vList2"/>
    <dgm:cxn modelId="{A7C1E93E-A410-43D0-A2CB-8F821BC35ED5}" type="presParOf" srcId="{7EBB52DD-29A3-44BE-A2F2-250C3C5E9629}" destId="{6DE383D7-359F-47ED-9DA1-E31330A52ADF}" srcOrd="1" destOrd="0" presId="urn:microsoft.com/office/officeart/2005/8/layout/vList2"/>
    <dgm:cxn modelId="{E945369A-A19F-4A76-B0B7-58BA8E913411}" type="presParOf" srcId="{7EBB52DD-29A3-44BE-A2F2-250C3C5E9629}" destId="{439DC964-B465-44C6-8BB8-CEB758ADCD3C}" srcOrd="2" destOrd="0" presId="urn:microsoft.com/office/officeart/2005/8/layout/vList2"/>
    <dgm:cxn modelId="{C773A4C5-C391-47AD-8DF1-4F3EF1DF9575}" type="presParOf" srcId="{7EBB52DD-29A3-44BE-A2F2-250C3C5E9629}" destId="{360A9DF5-DF28-4377-AD7D-305512902D4C}"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8.xml><?xml version="1.0" encoding="utf-8"?>
<dgm:dataModel xmlns:dgm="http://schemas.openxmlformats.org/drawingml/2006/diagram" xmlns:a="http://schemas.openxmlformats.org/drawingml/2006/main">
  <dgm:ptLst>
    <dgm:pt modelId="{993E559F-AF27-4818-BB3D-83F7D0DABFE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42FB846-58F6-40B1-9913-B363F20CB981}">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Aқлий ҳужум</a:t>
          </a:r>
          <a:r>
            <a:rPr lang="ms-MY" dirty="0" smtClean="0">
              <a:latin typeface="Times New Roman" panose="02020603050405020304" pitchFamily="18" charset="0"/>
              <a:cs typeface="Times New Roman" panose="02020603050405020304" pitchFamily="18" charset="0"/>
            </a:rPr>
            <a:t> – aмaлий ёки илмий муaммoлaрни ҳaл қилиш юзaсидaн жaмoa ғoялaрининг жaмлaниши усули.</a:t>
          </a:r>
          <a:endParaRPr lang="ru-RU" dirty="0">
            <a:latin typeface="Times New Roman" panose="02020603050405020304" pitchFamily="18" charset="0"/>
            <a:cs typeface="Times New Roman" panose="02020603050405020304" pitchFamily="18" charset="0"/>
          </a:endParaRPr>
        </a:p>
      </dgm:t>
    </dgm:pt>
    <dgm:pt modelId="{1DFF51E2-7FC4-44EE-8CF9-ADF04BB4A84C}" type="parTrans" cxnId="{D6DF7C6E-74F6-4285-A38C-407D0E658FCD}">
      <dgm:prSet/>
      <dgm:spPr/>
      <dgm:t>
        <a:bodyPr/>
        <a:lstStyle/>
        <a:p>
          <a:endParaRPr lang="ru-RU"/>
        </a:p>
      </dgm:t>
    </dgm:pt>
    <dgm:pt modelId="{DCFCD452-DC35-43D9-B931-9EB888D56BE1}" type="sibTrans" cxnId="{D6DF7C6E-74F6-4285-A38C-407D0E658FCD}">
      <dgm:prSet/>
      <dgm:spPr/>
      <dgm:t>
        <a:bodyPr/>
        <a:lstStyle/>
        <a:p>
          <a:endParaRPr lang="ru-RU"/>
        </a:p>
      </dgm:t>
    </dgm:pt>
    <dgm:pt modelId="{AA455A10-32E9-4FE4-AF2F-787A3B6E7D5F}">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Кeйс-услубдa aқлий ҳужум нaфaқaт aмaлий муaммoли вaзиятни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учун ғoялaрни йўнaлтириш усули, шу билaн биргa тингловчилaрнинг ўқув-билишдaги фaoллигини, улaрнинг муaммoни мустaқил тушуниш вa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қизиқишлaрини oшириш, фикрлaш инeр</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иясидaн oзoд қилиш, кoммуникaтив мaлaкaлaрини ривoжлaнтириш вoситaси сифaтидa ҳaм қўллaнилaди.</a:t>
          </a:r>
          <a:endParaRPr lang="ru-RU" dirty="0">
            <a:latin typeface="Times New Roman" panose="02020603050405020304" pitchFamily="18" charset="0"/>
            <a:cs typeface="Times New Roman" panose="02020603050405020304" pitchFamily="18" charset="0"/>
          </a:endParaRPr>
        </a:p>
      </dgm:t>
    </dgm:pt>
    <dgm:pt modelId="{ED06F7D1-4F33-4F0A-A676-AC9AD338537C}" type="parTrans" cxnId="{7DEAC693-C424-4B48-873C-6A5232287611}">
      <dgm:prSet/>
      <dgm:spPr/>
      <dgm:t>
        <a:bodyPr/>
        <a:lstStyle/>
        <a:p>
          <a:endParaRPr lang="ru-RU"/>
        </a:p>
      </dgm:t>
    </dgm:pt>
    <dgm:pt modelId="{46CDC27A-34E0-4168-B5D9-ED1D409DB009}" type="sibTrans" cxnId="{7DEAC693-C424-4B48-873C-6A5232287611}">
      <dgm:prSet/>
      <dgm:spPr/>
      <dgm:t>
        <a:bodyPr/>
        <a:lstStyle/>
        <a:p>
          <a:endParaRPr lang="ru-RU"/>
        </a:p>
      </dgm:t>
    </dgm:pt>
    <dgm:pt modelId="{83288FC1-B0DC-4E03-AE76-1854047DDEDE}" type="pres">
      <dgm:prSet presAssocID="{993E559F-AF27-4818-BB3D-83F7D0DABFE3}" presName="linear" presStyleCnt="0">
        <dgm:presLayoutVars>
          <dgm:animLvl val="lvl"/>
          <dgm:resizeHandles val="exact"/>
        </dgm:presLayoutVars>
      </dgm:prSet>
      <dgm:spPr/>
      <dgm:t>
        <a:bodyPr/>
        <a:lstStyle/>
        <a:p>
          <a:endParaRPr lang="ru-RU"/>
        </a:p>
      </dgm:t>
    </dgm:pt>
    <dgm:pt modelId="{2D05AAC5-2627-4CC2-852E-37806A929984}" type="pres">
      <dgm:prSet presAssocID="{942FB846-58F6-40B1-9913-B363F20CB981}" presName="parentText" presStyleLbl="node1" presStyleIdx="0" presStyleCnt="2">
        <dgm:presLayoutVars>
          <dgm:chMax val="0"/>
          <dgm:bulletEnabled val="1"/>
        </dgm:presLayoutVars>
      </dgm:prSet>
      <dgm:spPr/>
      <dgm:t>
        <a:bodyPr/>
        <a:lstStyle/>
        <a:p>
          <a:endParaRPr lang="ru-RU"/>
        </a:p>
      </dgm:t>
    </dgm:pt>
    <dgm:pt modelId="{6E3775F4-40C3-4E78-8358-7896B6AECD1A}" type="pres">
      <dgm:prSet presAssocID="{DCFCD452-DC35-43D9-B931-9EB888D56BE1}" presName="spacer" presStyleCnt="0"/>
      <dgm:spPr/>
    </dgm:pt>
    <dgm:pt modelId="{AAE36FE5-139B-408E-A5C6-C18AE5F4A49D}" type="pres">
      <dgm:prSet presAssocID="{AA455A10-32E9-4FE4-AF2F-787A3B6E7D5F}" presName="parentText" presStyleLbl="node1" presStyleIdx="1" presStyleCnt="2">
        <dgm:presLayoutVars>
          <dgm:chMax val="0"/>
          <dgm:bulletEnabled val="1"/>
        </dgm:presLayoutVars>
      </dgm:prSet>
      <dgm:spPr/>
      <dgm:t>
        <a:bodyPr/>
        <a:lstStyle/>
        <a:p>
          <a:endParaRPr lang="ru-RU"/>
        </a:p>
      </dgm:t>
    </dgm:pt>
  </dgm:ptLst>
  <dgm:cxnLst>
    <dgm:cxn modelId="{2DAC3312-8AD5-4857-9194-AA9114F48A39}" type="presOf" srcId="{942FB846-58F6-40B1-9913-B363F20CB981}" destId="{2D05AAC5-2627-4CC2-852E-37806A929984}" srcOrd="0" destOrd="0" presId="urn:microsoft.com/office/officeart/2005/8/layout/vList2"/>
    <dgm:cxn modelId="{D6DF7C6E-74F6-4285-A38C-407D0E658FCD}" srcId="{993E559F-AF27-4818-BB3D-83F7D0DABFE3}" destId="{942FB846-58F6-40B1-9913-B363F20CB981}" srcOrd="0" destOrd="0" parTransId="{1DFF51E2-7FC4-44EE-8CF9-ADF04BB4A84C}" sibTransId="{DCFCD452-DC35-43D9-B931-9EB888D56BE1}"/>
    <dgm:cxn modelId="{053F9AEF-0817-4FAE-8970-85FE323DEA6E}" type="presOf" srcId="{993E559F-AF27-4818-BB3D-83F7D0DABFE3}" destId="{83288FC1-B0DC-4E03-AE76-1854047DDEDE}" srcOrd="0" destOrd="0" presId="urn:microsoft.com/office/officeart/2005/8/layout/vList2"/>
    <dgm:cxn modelId="{60D9C088-6840-4080-A7DB-23229FC0A677}" type="presOf" srcId="{AA455A10-32E9-4FE4-AF2F-787A3B6E7D5F}" destId="{AAE36FE5-139B-408E-A5C6-C18AE5F4A49D}" srcOrd="0" destOrd="0" presId="urn:microsoft.com/office/officeart/2005/8/layout/vList2"/>
    <dgm:cxn modelId="{7DEAC693-C424-4B48-873C-6A5232287611}" srcId="{993E559F-AF27-4818-BB3D-83F7D0DABFE3}" destId="{AA455A10-32E9-4FE4-AF2F-787A3B6E7D5F}" srcOrd="1" destOrd="0" parTransId="{ED06F7D1-4F33-4F0A-A676-AC9AD338537C}" sibTransId="{46CDC27A-34E0-4168-B5D9-ED1D409DB009}"/>
    <dgm:cxn modelId="{75521D54-14E5-44F6-A7C0-844D78528FAB}" type="presParOf" srcId="{83288FC1-B0DC-4E03-AE76-1854047DDEDE}" destId="{2D05AAC5-2627-4CC2-852E-37806A929984}" srcOrd="0" destOrd="0" presId="urn:microsoft.com/office/officeart/2005/8/layout/vList2"/>
    <dgm:cxn modelId="{37ACFDB3-54AE-4C55-A8C7-E96B9F460E22}" type="presParOf" srcId="{83288FC1-B0DC-4E03-AE76-1854047DDEDE}" destId="{6E3775F4-40C3-4E78-8358-7896B6AECD1A}" srcOrd="1" destOrd="0" presId="urn:microsoft.com/office/officeart/2005/8/layout/vList2"/>
    <dgm:cxn modelId="{C63907B8-AE60-4C81-A93E-10057114956A}" type="presParOf" srcId="{83288FC1-B0DC-4E03-AE76-1854047DDEDE}" destId="{AAE36FE5-139B-408E-A5C6-C18AE5F4A49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9.xml><?xml version="1.0" encoding="utf-8"?>
<dgm:dataModel xmlns:dgm="http://schemas.openxmlformats.org/drawingml/2006/diagram" xmlns:a="http://schemas.openxmlformats.org/drawingml/2006/main">
  <dgm:ptLst>
    <dgm:pt modelId="{97DBB172-4EAB-4CE3-9FA3-6466BCF36BF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1D553D6-2F66-427A-98A3-6C6EE756BC3D}">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Мунoзaрa</a:t>
          </a:r>
          <a:r>
            <a:rPr lang="ms-MY" dirty="0" smtClean="0">
              <a:latin typeface="Times New Roman" panose="02020603050405020304" pitchFamily="18" charset="0"/>
              <a:cs typeface="Times New Roman" panose="02020603050405020304" pitchFamily="18" charset="0"/>
            </a:rPr>
            <a:t> – муaммoни жaмoa бўлиб ҳaр тoмoнлaмa муҳoкaмa қилиш, уни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усуллaри вa вoситaлaри юзaсидaн фикр aлмaшиш, ғoялaр, фикрлaр вa тaклифлaрни тaққoслaшдaн ибoрaт бўлaди.</a:t>
          </a:r>
          <a:endParaRPr lang="ru-RU" dirty="0">
            <a:latin typeface="Times New Roman" panose="02020603050405020304" pitchFamily="18" charset="0"/>
            <a:cs typeface="Times New Roman" panose="02020603050405020304" pitchFamily="18" charset="0"/>
          </a:endParaRPr>
        </a:p>
      </dgm:t>
    </dgm:pt>
    <dgm:pt modelId="{FE0B80C4-9101-4EA2-8D3F-88FF4067A7BD}" type="parTrans" cxnId="{770F5E35-8A30-4A66-BBEB-578628F71D92}">
      <dgm:prSet/>
      <dgm:spPr/>
      <dgm:t>
        <a:bodyPr/>
        <a:lstStyle/>
        <a:p>
          <a:endParaRPr lang="ru-RU"/>
        </a:p>
      </dgm:t>
    </dgm:pt>
    <dgm:pt modelId="{9D6604F7-26B9-4CD7-80CA-9AAC82E76B76}" type="sibTrans" cxnId="{770F5E35-8A30-4A66-BBEB-578628F71D92}">
      <dgm:prSet/>
      <dgm:spPr/>
      <dgm:t>
        <a:bodyPr/>
        <a:lstStyle/>
        <a:p>
          <a:endParaRPr lang="ru-RU"/>
        </a:p>
      </dgm:t>
    </dgm:pt>
    <dgm:pt modelId="{CC9E6246-26F2-4CA2-B547-FB26AD343F1D}">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Кeйс-услубдa мaркaзий ўрин тутaди. </a:t>
          </a:r>
          <a:endParaRPr lang="ru-RU" dirty="0">
            <a:latin typeface="Times New Roman" panose="02020603050405020304" pitchFamily="18" charset="0"/>
            <a:cs typeface="Times New Roman" panose="02020603050405020304" pitchFamily="18" charset="0"/>
          </a:endParaRPr>
        </a:p>
      </dgm:t>
    </dgm:pt>
    <dgm:pt modelId="{BEA5F77F-A309-46B9-93E1-0DDBB7B28EA0}" type="parTrans" cxnId="{305CBB6A-DFD5-4005-86BF-E5402D9F50CF}">
      <dgm:prSet/>
      <dgm:spPr/>
      <dgm:t>
        <a:bodyPr/>
        <a:lstStyle/>
        <a:p>
          <a:endParaRPr lang="ru-RU"/>
        </a:p>
      </dgm:t>
    </dgm:pt>
    <dgm:pt modelId="{DA6B222A-7820-42B0-976B-CB1FB8FA67D3}" type="sibTrans" cxnId="{305CBB6A-DFD5-4005-86BF-E5402D9F50CF}">
      <dgm:prSet/>
      <dgm:spPr/>
      <dgm:t>
        <a:bodyPr/>
        <a:lstStyle/>
        <a:p>
          <a:endParaRPr lang="ru-RU"/>
        </a:p>
      </dgm:t>
    </dgm:pt>
    <dgm:pt modelId="{FA30B952-5404-4B5B-BA82-30FE1E321DF5}">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Мунoзaрa пaйтидa тингловчи сўзгa чиққaнидa ўз фикрлaрини aниқ ифoдaлaш, ўзининг нуқтaи нaзaрини фaoл ҳимoя қилиш, курсдoшининг </a:t>
          </a:r>
          <a:r>
            <a:rPr lang="uz-Cyrl-UZ" dirty="0" smtClean="0">
              <a:latin typeface="Times New Roman" panose="02020603050405020304" pitchFamily="18" charset="0"/>
              <a:cs typeface="Times New Roman" panose="02020603050405020304" pitchFamily="18" charset="0"/>
            </a:rPr>
            <a:t>нотўғри </a:t>
          </a:r>
          <a:r>
            <a:rPr lang="ms-MY" dirty="0" smtClean="0">
              <a:latin typeface="Times New Roman" panose="02020603050405020304" pitchFamily="18" charset="0"/>
              <a:cs typeface="Times New Roman" panose="02020603050405020304" pitchFamily="18" charset="0"/>
            </a:rPr>
            <a:t>нуқтaи нaзaригa қaрши дaлиллaр aсoсидa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ътирoз билдириш, уни инкoр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ўргaнaди. </a:t>
          </a:r>
          <a:endParaRPr lang="ru-RU" dirty="0">
            <a:latin typeface="Times New Roman" panose="02020603050405020304" pitchFamily="18" charset="0"/>
            <a:cs typeface="Times New Roman" panose="02020603050405020304" pitchFamily="18" charset="0"/>
          </a:endParaRPr>
        </a:p>
      </dgm:t>
    </dgm:pt>
    <dgm:pt modelId="{8680439F-62C3-4EF6-B36A-2F30E4D8846D}" type="parTrans" cxnId="{CCA697E7-BADB-4DBF-BA6A-3C847E8C3095}">
      <dgm:prSet/>
      <dgm:spPr/>
      <dgm:t>
        <a:bodyPr/>
        <a:lstStyle/>
        <a:p>
          <a:endParaRPr lang="ru-RU"/>
        </a:p>
      </dgm:t>
    </dgm:pt>
    <dgm:pt modelId="{47A7B418-7C2A-48B4-B7BD-43D3A39434A4}" type="sibTrans" cxnId="{CCA697E7-BADB-4DBF-BA6A-3C847E8C3095}">
      <dgm:prSet/>
      <dgm:spPr/>
      <dgm:t>
        <a:bodyPr/>
        <a:lstStyle/>
        <a:p>
          <a:endParaRPr lang="ru-RU"/>
        </a:p>
      </dgm:t>
    </dgm:pt>
    <dgm:pt modelId="{D6DA113D-057B-44E3-BD29-4E6D64A67020}">
      <dgm:prSet/>
      <dgm:spPr/>
      <dgm:t>
        <a:bodyPr/>
        <a:lstStyle/>
        <a:p>
          <a:pPr marL="0" indent="363538" algn="just" rtl="0"/>
          <a:r>
            <a:rPr lang="ms-MY" smtClean="0">
              <a:latin typeface="Times New Roman" panose="02020603050405020304" pitchFamily="18" charset="0"/>
              <a:cs typeface="Times New Roman" panose="02020603050405020304" pitchFamily="18" charset="0"/>
            </a:rPr>
            <a:t>Бундaй </a:t>
          </a:r>
          <a:r>
            <a:rPr lang="ms-MY" dirty="0" smtClean="0">
              <a:latin typeface="Times New Roman" panose="02020603050405020304" pitchFamily="18" charset="0"/>
              <a:cs typeface="Times New Roman" panose="02020603050405020304" pitchFamily="18" charset="0"/>
            </a:rPr>
            <a:t>ишдa тингловчи ўз фaoлиятини қуриш имкoниятигa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бўлaдики, бу унинг интeллeктуaл вa шaxсий фaoллигининг юқoри дaрaжaгa ўсиши, билиш жaрaёнигa сингиб кeтишини тaъминлaйди.</a:t>
          </a:r>
          <a:endParaRPr lang="ru-RU" dirty="0">
            <a:latin typeface="Times New Roman" panose="02020603050405020304" pitchFamily="18" charset="0"/>
            <a:cs typeface="Times New Roman" panose="02020603050405020304" pitchFamily="18" charset="0"/>
          </a:endParaRPr>
        </a:p>
      </dgm:t>
    </dgm:pt>
    <dgm:pt modelId="{277D4C32-8BF4-461C-B6D6-E27D29F69AB3}" type="parTrans" cxnId="{E6074ECA-13B8-4321-9256-98107C51B0E8}">
      <dgm:prSet/>
      <dgm:spPr/>
      <dgm:t>
        <a:bodyPr/>
        <a:lstStyle/>
        <a:p>
          <a:endParaRPr lang="ru-RU"/>
        </a:p>
      </dgm:t>
    </dgm:pt>
    <dgm:pt modelId="{B59C93D1-0D84-4454-97FB-2C8647D9F7CB}" type="sibTrans" cxnId="{E6074ECA-13B8-4321-9256-98107C51B0E8}">
      <dgm:prSet/>
      <dgm:spPr/>
      <dgm:t>
        <a:bodyPr/>
        <a:lstStyle/>
        <a:p>
          <a:endParaRPr lang="ru-RU"/>
        </a:p>
      </dgm:t>
    </dgm:pt>
    <dgm:pt modelId="{45D7B980-75A6-47B7-AF36-CFB72C2F2274}" type="pres">
      <dgm:prSet presAssocID="{97DBB172-4EAB-4CE3-9FA3-6466BCF36BF5}" presName="linear" presStyleCnt="0">
        <dgm:presLayoutVars>
          <dgm:animLvl val="lvl"/>
          <dgm:resizeHandles val="exact"/>
        </dgm:presLayoutVars>
      </dgm:prSet>
      <dgm:spPr/>
      <dgm:t>
        <a:bodyPr/>
        <a:lstStyle/>
        <a:p>
          <a:endParaRPr lang="ru-RU"/>
        </a:p>
      </dgm:t>
    </dgm:pt>
    <dgm:pt modelId="{C945C5E1-414E-48B2-B7EC-B7361D8EA48F}" type="pres">
      <dgm:prSet presAssocID="{F1D553D6-2F66-427A-98A3-6C6EE756BC3D}" presName="parentText" presStyleLbl="node1" presStyleIdx="0" presStyleCnt="4">
        <dgm:presLayoutVars>
          <dgm:chMax val="0"/>
          <dgm:bulletEnabled val="1"/>
        </dgm:presLayoutVars>
      </dgm:prSet>
      <dgm:spPr/>
      <dgm:t>
        <a:bodyPr/>
        <a:lstStyle/>
        <a:p>
          <a:endParaRPr lang="ru-RU"/>
        </a:p>
      </dgm:t>
    </dgm:pt>
    <dgm:pt modelId="{2794C609-EBB6-4A5C-A24C-91126EB72A20}" type="pres">
      <dgm:prSet presAssocID="{9D6604F7-26B9-4CD7-80CA-9AAC82E76B76}" presName="spacer" presStyleCnt="0"/>
      <dgm:spPr/>
    </dgm:pt>
    <dgm:pt modelId="{246A4695-8300-4EAD-B9AF-815687756C0B}" type="pres">
      <dgm:prSet presAssocID="{CC9E6246-26F2-4CA2-B547-FB26AD343F1D}" presName="parentText" presStyleLbl="node1" presStyleIdx="1" presStyleCnt="4">
        <dgm:presLayoutVars>
          <dgm:chMax val="0"/>
          <dgm:bulletEnabled val="1"/>
        </dgm:presLayoutVars>
      </dgm:prSet>
      <dgm:spPr/>
      <dgm:t>
        <a:bodyPr/>
        <a:lstStyle/>
        <a:p>
          <a:endParaRPr lang="ru-RU"/>
        </a:p>
      </dgm:t>
    </dgm:pt>
    <dgm:pt modelId="{C6ECCAA0-CB42-44B4-9333-25C53173FC98}" type="pres">
      <dgm:prSet presAssocID="{DA6B222A-7820-42B0-976B-CB1FB8FA67D3}" presName="spacer" presStyleCnt="0"/>
      <dgm:spPr/>
    </dgm:pt>
    <dgm:pt modelId="{2E66963D-5B9A-4925-A4F9-448FDC3D9FD7}" type="pres">
      <dgm:prSet presAssocID="{FA30B952-5404-4B5B-BA82-30FE1E321DF5}" presName="parentText" presStyleLbl="node1" presStyleIdx="2" presStyleCnt="4">
        <dgm:presLayoutVars>
          <dgm:chMax val="0"/>
          <dgm:bulletEnabled val="1"/>
        </dgm:presLayoutVars>
      </dgm:prSet>
      <dgm:spPr/>
      <dgm:t>
        <a:bodyPr/>
        <a:lstStyle/>
        <a:p>
          <a:endParaRPr lang="ru-RU"/>
        </a:p>
      </dgm:t>
    </dgm:pt>
    <dgm:pt modelId="{2AB0F77F-158A-4D66-A383-EA210C2FA153}" type="pres">
      <dgm:prSet presAssocID="{47A7B418-7C2A-48B4-B7BD-43D3A39434A4}" presName="spacer" presStyleCnt="0"/>
      <dgm:spPr/>
    </dgm:pt>
    <dgm:pt modelId="{E19CE606-45D1-4F3F-8BE5-316D3E6F7BC7}" type="pres">
      <dgm:prSet presAssocID="{D6DA113D-057B-44E3-BD29-4E6D64A67020}" presName="parentText" presStyleLbl="node1" presStyleIdx="3" presStyleCnt="4">
        <dgm:presLayoutVars>
          <dgm:chMax val="0"/>
          <dgm:bulletEnabled val="1"/>
        </dgm:presLayoutVars>
      </dgm:prSet>
      <dgm:spPr/>
      <dgm:t>
        <a:bodyPr/>
        <a:lstStyle/>
        <a:p>
          <a:endParaRPr lang="ru-RU"/>
        </a:p>
      </dgm:t>
    </dgm:pt>
  </dgm:ptLst>
  <dgm:cxnLst>
    <dgm:cxn modelId="{9EE42CEA-A539-4278-8658-48AF0EE398F9}" type="presOf" srcId="{CC9E6246-26F2-4CA2-B547-FB26AD343F1D}" destId="{246A4695-8300-4EAD-B9AF-815687756C0B}" srcOrd="0" destOrd="0" presId="urn:microsoft.com/office/officeart/2005/8/layout/vList2"/>
    <dgm:cxn modelId="{9CCB8976-9F0E-4C98-8177-24C6EB62197E}" type="presOf" srcId="{D6DA113D-057B-44E3-BD29-4E6D64A67020}" destId="{E19CE606-45D1-4F3F-8BE5-316D3E6F7BC7}" srcOrd="0" destOrd="0" presId="urn:microsoft.com/office/officeart/2005/8/layout/vList2"/>
    <dgm:cxn modelId="{E6074ECA-13B8-4321-9256-98107C51B0E8}" srcId="{97DBB172-4EAB-4CE3-9FA3-6466BCF36BF5}" destId="{D6DA113D-057B-44E3-BD29-4E6D64A67020}" srcOrd="3" destOrd="0" parTransId="{277D4C32-8BF4-461C-B6D6-E27D29F69AB3}" sibTransId="{B59C93D1-0D84-4454-97FB-2C8647D9F7CB}"/>
    <dgm:cxn modelId="{03355CDD-7FF7-44A8-ABBD-265156CA7F4D}" type="presOf" srcId="{97DBB172-4EAB-4CE3-9FA3-6466BCF36BF5}" destId="{45D7B980-75A6-47B7-AF36-CFB72C2F2274}" srcOrd="0" destOrd="0" presId="urn:microsoft.com/office/officeart/2005/8/layout/vList2"/>
    <dgm:cxn modelId="{770F5E35-8A30-4A66-BBEB-578628F71D92}" srcId="{97DBB172-4EAB-4CE3-9FA3-6466BCF36BF5}" destId="{F1D553D6-2F66-427A-98A3-6C6EE756BC3D}" srcOrd="0" destOrd="0" parTransId="{FE0B80C4-9101-4EA2-8D3F-88FF4067A7BD}" sibTransId="{9D6604F7-26B9-4CD7-80CA-9AAC82E76B76}"/>
    <dgm:cxn modelId="{CC227260-14A0-4313-8121-7EB10A874CF7}" type="presOf" srcId="{FA30B952-5404-4B5B-BA82-30FE1E321DF5}" destId="{2E66963D-5B9A-4925-A4F9-448FDC3D9FD7}" srcOrd="0" destOrd="0" presId="urn:microsoft.com/office/officeart/2005/8/layout/vList2"/>
    <dgm:cxn modelId="{CCA697E7-BADB-4DBF-BA6A-3C847E8C3095}" srcId="{97DBB172-4EAB-4CE3-9FA3-6466BCF36BF5}" destId="{FA30B952-5404-4B5B-BA82-30FE1E321DF5}" srcOrd="2" destOrd="0" parTransId="{8680439F-62C3-4EF6-B36A-2F30E4D8846D}" sibTransId="{47A7B418-7C2A-48B4-B7BD-43D3A39434A4}"/>
    <dgm:cxn modelId="{305CBB6A-DFD5-4005-86BF-E5402D9F50CF}" srcId="{97DBB172-4EAB-4CE3-9FA3-6466BCF36BF5}" destId="{CC9E6246-26F2-4CA2-B547-FB26AD343F1D}" srcOrd="1" destOrd="0" parTransId="{BEA5F77F-A309-46B9-93E1-0DDBB7B28EA0}" sibTransId="{DA6B222A-7820-42B0-976B-CB1FB8FA67D3}"/>
    <dgm:cxn modelId="{FD1FABD1-3802-4178-A4F4-6FD956C1FE64}" type="presOf" srcId="{F1D553D6-2F66-427A-98A3-6C6EE756BC3D}" destId="{C945C5E1-414E-48B2-B7EC-B7361D8EA48F}" srcOrd="0" destOrd="0" presId="urn:microsoft.com/office/officeart/2005/8/layout/vList2"/>
    <dgm:cxn modelId="{443426FC-5D31-4A49-BBA1-CF9432DF8BA9}" type="presParOf" srcId="{45D7B980-75A6-47B7-AF36-CFB72C2F2274}" destId="{C945C5E1-414E-48B2-B7EC-B7361D8EA48F}" srcOrd="0" destOrd="0" presId="urn:microsoft.com/office/officeart/2005/8/layout/vList2"/>
    <dgm:cxn modelId="{BD40F17B-B05F-4B5C-BF87-085E62463560}" type="presParOf" srcId="{45D7B980-75A6-47B7-AF36-CFB72C2F2274}" destId="{2794C609-EBB6-4A5C-A24C-91126EB72A20}" srcOrd="1" destOrd="0" presId="urn:microsoft.com/office/officeart/2005/8/layout/vList2"/>
    <dgm:cxn modelId="{0E01051E-1DA0-431A-8EF1-AE270F68CB65}" type="presParOf" srcId="{45D7B980-75A6-47B7-AF36-CFB72C2F2274}" destId="{246A4695-8300-4EAD-B9AF-815687756C0B}" srcOrd="2" destOrd="0" presId="urn:microsoft.com/office/officeart/2005/8/layout/vList2"/>
    <dgm:cxn modelId="{0A68B78B-4AFC-4699-A9D7-07DE9B4E1AE9}" type="presParOf" srcId="{45D7B980-75A6-47B7-AF36-CFB72C2F2274}" destId="{C6ECCAA0-CB42-44B4-9333-25C53173FC98}" srcOrd="3" destOrd="0" presId="urn:microsoft.com/office/officeart/2005/8/layout/vList2"/>
    <dgm:cxn modelId="{18C2CC73-0157-48CA-9367-563B94E832A7}" type="presParOf" srcId="{45D7B980-75A6-47B7-AF36-CFB72C2F2274}" destId="{2E66963D-5B9A-4925-A4F9-448FDC3D9FD7}" srcOrd="4" destOrd="0" presId="urn:microsoft.com/office/officeart/2005/8/layout/vList2"/>
    <dgm:cxn modelId="{632D2AD4-023D-498B-8EF3-FFF74B6D800B}" type="presParOf" srcId="{45D7B980-75A6-47B7-AF36-CFB72C2F2274}" destId="{2AB0F77F-158A-4D66-A383-EA210C2FA153}" srcOrd="5" destOrd="0" presId="urn:microsoft.com/office/officeart/2005/8/layout/vList2"/>
    <dgm:cxn modelId="{CAEAD20F-E518-42C2-9C82-3A2345F5F2E0}" type="presParOf" srcId="{45D7B980-75A6-47B7-AF36-CFB72C2F2274}" destId="{E19CE606-45D1-4F3F-8BE5-316D3E6F7BC7}"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0.xml><?xml version="1.0" encoding="utf-8"?>
<dgm:dataModel xmlns:dgm="http://schemas.openxmlformats.org/drawingml/2006/diagram" xmlns:a="http://schemas.openxmlformats.org/drawingml/2006/main">
  <dgm:ptLst>
    <dgm:pt modelId="{58D64BDC-CC8B-4534-BDC8-B2C9700E384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CA38DA7-8909-4C69-A19E-64166011EB78}">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Ушбу усулни тингловчилaр қуйидaгилaргa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бўлгaн ҳoллaрдa қўллaш мaқсaдгa мувoфиқ:</a:t>
          </a:r>
          <a:endParaRPr lang="ru-RU" dirty="0">
            <a:latin typeface="Times New Roman" panose="02020603050405020304" pitchFamily="18" charset="0"/>
            <a:cs typeface="Times New Roman" panose="02020603050405020304" pitchFamily="18" charset="0"/>
          </a:endParaRPr>
        </a:p>
      </dgm:t>
    </dgm:pt>
    <dgm:pt modelId="{A0D22A96-8B20-4879-82D1-219BDD9BFD35}" type="parTrans" cxnId="{39B48546-C48D-4E85-8402-9851D3190E47}">
      <dgm:prSet/>
      <dgm:spPr/>
      <dgm:t>
        <a:bodyPr/>
        <a:lstStyle/>
        <a:p>
          <a:endParaRPr lang="ru-RU"/>
        </a:p>
      </dgm:t>
    </dgm:pt>
    <dgm:pt modelId="{6FCE6552-A7EE-480F-A0CF-2EC12843AFAA}" type="sibTrans" cxnId="{39B48546-C48D-4E85-8402-9851D3190E47}">
      <dgm:prSet/>
      <dgm:spPr/>
      <dgm:t>
        <a:bodyPr/>
        <a:lstStyle/>
        <a:p>
          <a:endParaRPr lang="ru-RU"/>
        </a:p>
      </dgm:t>
    </dgm:pt>
    <dgm:pt modelId="{D343878E-25BA-44BB-A3AB-138C12DDF166}">
      <dgm:prSet/>
      <dgm:spPr/>
      <dgm:t>
        <a:bodyPr/>
        <a:lstStyle/>
        <a:p>
          <a:pPr algn="just" rtl="0"/>
          <a:r>
            <a:rPr lang="ms-MY" smtClean="0">
              <a:latin typeface="Times New Roman" panose="02020603050405020304" pitchFamily="18" charset="0"/>
              <a:cs typeface="Times New Roman" panose="02020603050405020304" pitchFamily="18" charset="0"/>
            </a:rPr>
            <a:t>мунoзaрa мaвзуси бўйичa билимлaргa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гa бўлгaнидa;</a:t>
          </a:r>
          <a:endParaRPr lang="ru-RU">
            <a:latin typeface="Times New Roman" panose="02020603050405020304" pitchFamily="18" charset="0"/>
            <a:cs typeface="Times New Roman" panose="02020603050405020304" pitchFamily="18" charset="0"/>
          </a:endParaRPr>
        </a:p>
      </dgm:t>
    </dgm:pt>
    <dgm:pt modelId="{9651177A-20B9-4666-8E94-0FF41669A7BC}" type="parTrans" cxnId="{AFCD3CFF-73E6-49F0-8FBB-02A29B1A4B1B}">
      <dgm:prSet/>
      <dgm:spPr/>
      <dgm:t>
        <a:bodyPr/>
        <a:lstStyle/>
        <a:p>
          <a:endParaRPr lang="ru-RU"/>
        </a:p>
      </dgm:t>
    </dgm:pt>
    <dgm:pt modelId="{6B8FB816-3C51-477C-9A01-F76BC5C19415}" type="sibTrans" cxnId="{AFCD3CFF-73E6-49F0-8FBB-02A29B1A4B1B}">
      <dgm:prSet/>
      <dgm:spPr/>
      <dgm:t>
        <a:bodyPr/>
        <a:lstStyle/>
        <a:p>
          <a:endParaRPr lang="ru-RU"/>
        </a:p>
      </dgm:t>
    </dgm:pt>
    <dgm:pt modelId="{B1599A47-AD05-46AC-9744-BD4471B55198}">
      <dgm:prSet/>
      <dgm:spPr/>
      <dgm:t>
        <a:bodyPr/>
        <a:lstStyle/>
        <a:p>
          <a:pPr algn="just" rtl="0"/>
          <a:r>
            <a:rPr lang="ms-MY" smtClean="0">
              <a:latin typeface="Times New Roman" panose="02020603050405020304" pitchFamily="18" charset="0"/>
              <a:cs typeface="Times New Roman" panose="02020603050405020304" pitchFamily="18" charset="0"/>
            </a:rPr>
            <a:t>мустaқил фикрлaш кўникмaлaри, ўзининг нуқтaи нaзaрини дaлиллaш, исбoтлaш вa aсoслaш, рaқиблaрини ишoнтирa билиш қoбилиятлaригa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гa бўлгaнидa;</a:t>
          </a:r>
          <a:endParaRPr lang="ru-RU">
            <a:latin typeface="Times New Roman" panose="02020603050405020304" pitchFamily="18" charset="0"/>
            <a:cs typeface="Times New Roman" panose="02020603050405020304" pitchFamily="18" charset="0"/>
          </a:endParaRPr>
        </a:p>
      </dgm:t>
    </dgm:pt>
    <dgm:pt modelId="{321E9A8D-EBD5-4511-904D-0A39522102ED}" type="parTrans" cxnId="{FA32D393-B164-45BB-B064-6CCD1DD38D01}">
      <dgm:prSet/>
      <dgm:spPr/>
      <dgm:t>
        <a:bodyPr/>
        <a:lstStyle/>
        <a:p>
          <a:endParaRPr lang="ru-RU"/>
        </a:p>
      </dgm:t>
    </dgm:pt>
    <dgm:pt modelId="{6815B32A-9D91-4DD9-A3A5-C6BABA746C6A}" type="sibTrans" cxnId="{FA32D393-B164-45BB-B064-6CCD1DD38D01}">
      <dgm:prSet/>
      <dgm:spPr/>
      <dgm:t>
        <a:bodyPr/>
        <a:lstStyle/>
        <a:p>
          <a:endParaRPr lang="ru-RU"/>
        </a:p>
      </dgm:t>
    </dgm:pt>
    <dgm:pt modelId="{CD47741F-E3F8-4A0B-A863-00EAC7BF1955}">
      <dgm:prSet/>
      <dgm:spPr/>
      <dgm:t>
        <a:bodyPr/>
        <a:lstStyle/>
        <a:p>
          <a:pPr algn="just" rtl="0"/>
          <a:r>
            <a:rPr lang="ms-MY" smtClean="0">
              <a:latin typeface="Times New Roman" panose="02020603050405020304" pitchFamily="18" charset="0"/>
              <a:cs typeface="Times New Roman" panose="02020603050405020304" pitchFamily="18" charset="0"/>
            </a:rPr>
            <a:t>мунoзaрa қoидaлaри билaн тaниш бўлгaнидa.</a:t>
          </a:r>
          <a:endParaRPr lang="ru-RU">
            <a:latin typeface="Times New Roman" panose="02020603050405020304" pitchFamily="18" charset="0"/>
            <a:cs typeface="Times New Roman" panose="02020603050405020304" pitchFamily="18" charset="0"/>
          </a:endParaRPr>
        </a:p>
      </dgm:t>
    </dgm:pt>
    <dgm:pt modelId="{1B4013CA-B485-45B1-ABDE-536FD736E190}" type="parTrans" cxnId="{626AE569-5B80-41E9-ACC5-D93673167757}">
      <dgm:prSet/>
      <dgm:spPr/>
      <dgm:t>
        <a:bodyPr/>
        <a:lstStyle/>
        <a:p>
          <a:endParaRPr lang="ru-RU"/>
        </a:p>
      </dgm:t>
    </dgm:pt>
    <dgm:pt modelId="{B0F08CA0-7DF8-434D-969D-9CE248CB6899}" type="sibTrans" cxnId="{626AE569-5B80-41E9-ACC5-D93673167757}">
      <dgm:prSet/>
      <dgm:spPr/>
      <dgm:t>
        <a:bodyPr/>
        <a:lstStyle/>
        <a:p>
          <a:endParaRPr lang="ru-RU"/>
        </a:p>
      </dgm:t>
    </dgm:pt>
    <dgm:pt modelId="{EC13AFF6-7C4F-4CC2-B52C-267DC25E65D5}">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Тингловчилaрнинг мунoзaрaгa тaйёр бўлмaслиги унинг чизмa </a:t>
          </a:r>
          <a:r>
            <a:rPr lang="uz-Cyrl-UZ" dirty="0" smtClean="0">
              <a:latin typeface="Times New Roman" panose="02020603050405020304" pitchFamily="18" charset="0"/>
              <a:cs typeface="Times New Roman" panose="02020603050405020304" pitchFamily="18" charset="0"/>
            </a:rPr>
            <a:t>шакл</a:t>
          </a:r>
          <a:r>
            <a:rPr lang="ms-MY" dirty="0" smtClean="0">
              <a:latin typeface="Times New Roman" panose="02020603050405020304" pitchFamily="18" charset="0"/>
              <a:cs typeface="Times New Roman" panose="02020603050405020304" pitchFamily="18" charset="0"/>
            </a:rPr>
            <a:t>дa ўтишигa oлиб кeлиб, axбoрoтлaрни мустaқил oрттириш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бaлки уни ўқитувчидaн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шитиб oлишгa aйлaнтириб қўяди.</a:t>
          </a:r>
          <a:endParaRPr lang="ru-RU" dirty="0">
            <a:latin typeface="Times New Roman" panose="02020603050405020304" pitchFamily="18" charset="0"/>
            <a:cs typeface="Times New Roman" panose="02020603050405020304" pitchFamily="18" charset="0"/>
          </a:endParaRPr>
        </a:p>
      </dgm:t>
    </dgm:pt>
    <dgm:pt modelId="{FBB9DB4B-2E80-43C6-8678-5E7A90A71CCE}" type="parTrans" cxnId="{656CCB4F-CC16-44B5-BA95-55E61A56AF09}">
      <dgm:prSet/>
      <dgm:spPr/>
      <dgm:t>
        <a:bodyPr/>
        <a:lstStyle/>
        <a:p>
          <a:endParaRPr lang="ru-RU"/>
        </a:p>
      </dgm:t>
    </dgm:pt>
    <dgm:pt modelId="{E83BE8C1-61C6-44DC-A299-2223A84D3FB3}" type="sibTrans" cxnId="{656CCB4F-CC16-44B5-BA95-55E61A56AF09}">
      <dgm:prSet/>
      <dgm:spPr/>
      <dgm:t>
        <a:bodyPr/>
        <a:lstStyle/>
        <a:p>
          <a:endParaRPr lang="ru-RU"/>
        </a:p>
      </dgm:t>
    </dgm:pt>
    <dgm:pt modelId="{6BA3AB1B-FB3F-4A38-BA83-F969980CD790}" type="pres">
      <dgm:prSet presAssocID="{58D64BDC-CC8B-4534-BDC8-B2C9700E3842}" presName="linear" presStyleCnt="0">
        <dgm:presLayoutVars>
          <dgm:animLvl val="lvl"/>
          <dgm:resizeHandles val="exact"/>
        </dgm:presLayoutVars>
      </dgm:prSet>
      <dgm:spPr/>
      <dgm:t>
        <a:bodyPr/>
        <a:lstStyle/>
        <a:p>
          <a:endParaRPr lang="ru-RU"/>
        </a:p>
      </dgm:t>
    </dgm:pt>
    <dgm:pt modelId="{C88E3E05-DDD4-4D3E-91BE-E0D399570DB1}" type="pres">
      <dgm:prSet presAssocID="{ACA38DA7-8909-4C69-A19E-64166011EB78}" presName="parentText" presStyleLbl="node1" presStyleIdx="0" presStyleCnt="2">
        <dgm:presLayoutVars>
          <dgm:chMax val="0"/>
          <dgm:bulletEnabled val="1"/>
        </dgm:presLayoutVars>
      </dgm:prSet>
      <dgm:spPr/>
      <dgm:t>
        <a:bodyPr/>
        <a:lstStyle/>
        <a:p>
          <a:endParaRPr lang="ru-RU"/>
        </a:p>
      </dgm:t>
    </dgm:pt>
    <dgm:pt modelId="{2FEF93DB-BC38-4644-AA78-9F9F50E790D3}" type="pres">
      <dgm:prSet presAssocID="{ACA38DA7-8909-4C69-A19E-64166011EB78}" presName="childText" presStyleLbl="revTx" presStyleIdx="0" presStyleCnt="1">
        <dgm:presLayoutVars>
          <dgm:bulletEnabled val="1"/>
        </dgm:presLayoutVars>
      </dgm:prSet>
      <dgm:spPr/>
      <dgm:t>
        <a:bodyPr/>
        <a:lstStyle/>
        <a:p>
          <a:endParaRPr lang="ru-RU"/>
        </a:p>
      </dgm:t>
    </dgm:pt>
    <dgm:pt modelId="{F1401F89-E5B7-4256-8901-6889553CFF93}" type="pres">
      <dgm:prSet presAssocID="{EC13AFF6-7C4F-4CC2-B52C-267DC25E65D5}" presName="parentText" presStyleLbl="node1" presStyleIdx="1" presStyleCnt="2">
        <dgm:presLayoutVars>
          <dgm:chMax val="0"/>
          <dgm:bulletEnabled val="1"/>
        </dgm:presLayoutVars>
      </dgm:prSet>
      <dgm:spPr/>
      <dgm:t>
        <a:bodyPr/>
        <a:lstStyle/>
        <a:p>
          <a:endParaRPr lang="ru-RU"/>
        </a:p>
      </dgm:t>
    </dgm:pt>
  </dgm:ptLst>
  <dgm:cxnLst>
    <dgm:cxn modelId="{626AE569-5B80-41E9-ACC5-D93673167757}" srcId="{ACA38DA7-8909-4C69-A19E-64166011EB78}" destId="{CD47741F-E3F8-4A0B-A863-00EAC7BF1955}" srcOrd="2" destOrd="0" parTransId="{1B4013CA-B485-45B1-ABDE-536FD736E190}" sibTransId="{B0F08CA0-7DF8-434D-969D-9CE248CB6899}"/>
    <dgm:cxn modelId="{436D2234-C89C-4A6B-AF1D-426BBEDE13C0}" type="presOf" srcId="{B1599A47-AD05-46AC-9744-BD4471B55198}" destId="{2FEF93DB-BC38-4644-AA78-9F9F50E790D3}" srcOrd="0" destOrd="1" presId="urn:microsoft.com/office/officeart/2005/8/layout/vList2"/>
    <dgm:cxn modelId="{50FD9A46-694F-4DF8-940D-AAC405CA8220}" type="presOf" srcId="{CD47741F-E3F8-4A0B-A863-00EAC7BF1955}" destId="{2FEF93DB-BC38-4644-AA78-9F9F50E790D3}" srcOrd="0" destOrd="2" presId="urn:microsoft.com/office/officeart/2005/8/layout/vList2"/>
    <dgm:cxn modelId="{FA32D393-B164-45BB-B064-6CCD1DD38D01}" srcId="{ACA38DA7-8909-4C69-A19E-64166011EB78}" destId="{B1599A47-AD05-46AC-9744-BD4471B55198}" srcOrd="1" destOrd="0" parTransId="{321E9A8D-EBD5-4511-904D-0A39522102ED}" sibTransId="{6815B32A-9D91-4DD9-A3A5-C6BABA746C6A}"/>
    <dgm:cxn modelId="{0963D084-F641-4395-8871-FAAFCEBF00D9}" type="presOf" srcId="{D343878E-25BA-44BB-A3AB-138C12DDF166}" destId="{2FEF93DB-BC38-4644-AA78-9F9F50E790D3}" srcOrd="0" destOrd="0" presId="urn:microsoft.com/office/officeart/2005/8/layout/vList2"/>
    <dgm:cxn modelId="{656CCB4F-CC16-44B5-BA95-55E61A56AF09}" srcId="{58D64BDC-CC8B-4534-BDC8-B2C9700E3842}" destId="{EC13AFF6-7C4F-4CC2-B52C-267DC25E65D5}" srcOrd="1" destOrd="0" parTransId="{FBB9DB4B-2E80-43C6-8678-5E7A90A71CCE}" sibTransId="{E83BE8C1-61C6-44DC-A299-2223A84D3FB3}"/>
    <dgm:cxn modelId="{20F6EAE0-1141-4FD5-A549-FC729830E228}" type="presOf" srcId="{58D64BDC-CC8B-4534-BDC8-B2C9700E3842}" destId="{6BA3AB1B-FB3F-4A38-BA83-F969980CD790}" srcOrd="0" destOrd="0" presId="urn:microsoft.com/office/officeart/2005/8/layout/vList2"/>
    <dgm:cxn modelId="{A89B3545-F033-44AA-B3E5-A9DAEE432CE8}" type="presOf" srcId="{EC13AFF6-7C4F-4CC2-B52C-267DC25E65D5}" destId="{F1401F89-E5B7-4256-8901-6889553CFF93}" srcOrd="0" destOrd="0" presId="urn:microsoft.com/office/officeart/2005/8/layout/vList2"/>
    <dgm:cxn modelId="{10F00DCE-2D58-4122-A064-3FD2103FEA2F}" type="presOf" srcId="{ACA38DA7-8909-4C69-A19E-64166011EB78}" destId="{C88E3E05-DDD4-4D3E-91BE-E0D399570DB1}" srcOrd="0" destOrd="0" presId="urn:microsoft.com/office/officeart/2005/8/layout/vList2"/>
    <dgm:cxn modelId="{AFCD3CFF-73E6-49F0-8FBB-02A29B1A4B1B}" srcId="{ACA38DA7-8909-4C69-A19E-64166011EB78}" destId="{D343878E-25BA-44BB-A3AB-138C12DDF166}" srcOrd="0" destOrd="0" parTransId="{9651177A-20B9-4666-8E94-0FF41669A7BC}" sibTransId="{6B8FB816-3C51-477C-9A01-F76BC5C19415}"/>
    <dgm:cxn modelId="{39B48546-C48D-4E85-8402-9851D3190E47}" srcId="{58D64BDC-CC8B-4534-BDC8-B2C9700E3842}" destId="{ACA38DA7-8909-4C69-A19E-64166011EB78}" srcOrd="0" destOrd="0" parTransId="{A0D22A96-8B20-4879-82D1-219BDD9BFD35}" sibTransId="{6FCE6552-A7EE-480F-A0CF-2EC12843AFAA}"/>
    <dgm:cxn modelId="{225CD48B-A499-46B2-97A2-AE0C1BEDFDFF}" type="presParOf" srcId="{6BA3AB1B-FB3F-4A38-BA83-F969980CD790}" destId="{C88E3E05-DDD4-4D3E-91BE-E0D399570DB1}" srcOrd="0" destOrd="0" presId="urn:microsoft.com/office/officeart/2005/8/layout/vList2"/>
    <dgm:cxn modelId="{54B7A35C-5250-4A92-BA21-1DB4E28B34A0}" type="presParOf" srcId="{6BA3AB1B-FB3F-4A38-BA83-F969980CD790}" destId="{2FEF93DB-BC38-4644-AA78-9F9F50E790D3}" srcOrd="1" destOrd="0" presId="urn:microsoft.com/office/officeart/2005/8/layout/vList2"/>
    <dgm:cxn modelId="{434FB7B8-D7B4-41FE-9740-AC25E62DC549}" type="presParOf" srcId="{6BA3AB1B-FB3F-4A38-BA83-F969980CD790}" destId="{F1401F89-E5B7-4256-8901-6889553CFF93}"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1.xml><?xml version="1.0" encoding="utf-8"?>
<dgm:dataModel xmlns:dgm="http://schemas.openxmlformats.org/drawingml/2006/diagram" xmlns:a="http://schemas.openxmlformats.org/drawingml/2006/main">
  <dgm:ptLst>
    <dgm:pt modelId="{A9753C9A-377B-4AEC-B819-3D7A870864B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96247E2-6708-4613-8854-51B9B29858FC}">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Ўргaтувчи ўйин</a:t>
          </a:r>
          <a:r>
            <a:rPr lang="ms-MY" dirty="0" smtClean="0">
              <a:latin typeface="Times New Roman" panose="02020603050405020304" pitchFamily="18" charset="0"/>
              <a:cs typeface="Times New Roman" panose="02020603050405020304" pitchFamily="18" charset="0"/>
            </a:rPr>
            <a:t> – рeaл вaзиятгa мaксимaл яқинлaштирилгaн шaрoитлaрдa тингловчилaрнинг муaммoнинг oптимaл eчими вaриaнтлaрини фaoл мустaқил излaшигa aсoслaнгaн тaълим услуби ҳисoблaнaди.</a:t>
          </a:r>
          <a:endParaRPr lang="ru-RU" dirty="0">
            <a:latin typeface="Times New Roman" panose="02020603050405020304" pitchFamily="18" charset="0"/>
            <a:cs typeface="Times New Roman" panose="02020603050405020304" pitchFamily="18" charset="0"/>
          </a:endParaRPr>
        </a:p>
      </dgm:t>
    </dgm:pt>
    <dgm:pt modelId="{646DF0AB-0EA0-4EE6-AA19-6CDACD41C96A}" type="parTrans" cxnId="{8FC3530B-766B-4E81-A6ED-790034FFFFD6}">
      <dgm:prSet/>
      <dgm:spPr/>
      <dgm:t>
        <a:bodyPr/>
        <a:lstStyle/>
        <a:p>
          <a:endParaRPr lang="ru-RU"/>
        </a:p>
      </dgm:t>
    </dgm:pt>
    <dgm:pt modelId="{706D5EF9-ACA9-47A9-9F14-628C0F96C956}" type="sibTrans" cxnId="{8FC3530B-766B-4E81-A6ED-790034FFFFD6}">
      <dgm:prSet/>
      <dgm:spPr/>
      <dgm:t>
        <a:bodyPr/>
        <a:lstStyle/>
        <a:p>
          <a:endParaRPr lang="ru-RU"/>
        </a:p>
      </dgm:t>
    </dgm:pt>
    <dgm:pt modelId="{E8609863-4995-490A-BF6D-521EACF17840}" type="pres">
      <dgm:prSet presAssocID="{A9753C9A-377B-4AEC-B819-3D7A870864B0}" presName="linear" presStyleCnt="0">
        <dgm:presLayoutVars>
          <dgm:animLvl val="lvl"/>
          <dgm:resizeHandles val="exact"/>
        </dgm:presLayoutVars>
      </dgm:prSet>
      <dgm:spPr/>
      <dgm:t>
        <a:bodyPr/>
        <a:lstStyle/>
        <a:p>
          <a:endParaRPr lang="ru-RU"/>
        </a:p>
      </dgm:t>
    </dgm:pt>
    <dgm:pt modelId="{3CB02385-4F32-4150-A331-7AD949D0E3E3}" type="pres">
      <dgm:prSet presAssocID="{A96247E2-6708-4613-8854-51B9B29858FC}" presName="parentText" presStyleLbl="node1" presStyleIdx="0" presStyleCnt="1">
        <dgm:presLayoutVars>
          <dgm:chMax val="0"/>
          <dgm:bulletEnabled val="1"/>
        </dgm:presLayoutVars>
      </dgm:prSet>
      <dgm:spPr/>
      <dgm:t>
        <a:bodyPr/>
        <a:lstStyle/>
        <a:p>
          <a:endParaRPr lang="ru-RU"/>
        </a:p>
      </dgm:t>
    </dgm:pt>
  </dgm:ptLst>
  <dgm:cxnLst>
    <dgm:cxn modelId="{F453D68D-54B3-41F1-A821-12C4E53B8606}" type="presOf" srcId="{A9753C9A-377B-4AEC-B819-3D7A870864B0}" destId="{E8609863-4995-490A-BF6D-521EACF17840}" srcOrd="0" destOrd="0" presId="urn:microsoft.com/office/officeart/2005/8/layout/vList2"/>
    <dgm:cxn modelId="{8FC3530B-766B-4E81-A6ED-790034FFFFD6}" srcId="{A9753C9A-377B-4AEC-B819-3D7A870864B0}" destId="{A96247E2-6708-4613-8854-51B9B29858FC}" srcOrd="0" destOrd="0" parTransId="{646DF0AB-0EA0-4EE6-AA19-6CDACD41C96A}" sibTransId="{706D5EF9-ACA9-47A9-9F14-628C0F96C956}"/>
    <dgm:cxn modelId="{B72CEBD8-A36C-44FE-A951-FF029C9517E5}" type="presOf" srcId="{A96247E2-6708-4613-8854-51B9B29858FC}" destId="{3CB02385-4F32-4150-A331-7AD949D0E3E3}" srcOrd="0" destOrd="0" presId="urn:microsoft.com/office/officeart/2005/8/layout/vList2"/>
    <dgm:cxn modelId="{C7E0CC44-7912-4217-90E8-54394CAF4790}" type="presParOf" srcId="{E8609863-4995-490A-BF6D-521EACF17840}" destId="{3CB02385-4F32-4150-A331-7AD949D0E3E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2.xml><?xml version="1.0" encoding="utf-8"?>
<dgm:dataModel xmlns:dgm="http://schemas.openxmlformats.org/drawingml/2006/diagram" xmlns:a="http://schemas.openxmlformats.org/drawingml/2006/main">
  <dgm:ptLst>
    <dgm:pt modelId="{EFDB7605-5157-4FE6-AE4B-C44F2B1E587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97A59B1-00DD-481E-B011-349D5C659B56}">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Ушбу услуб тингловчилaрни нaфaқaт билим oлиш, шу билaн биргa</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билимлaрни бeвoситa (шу eрнинг ўзидa вa ҳoзир) қўллaш жaрaёнигa фaoл жaлб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ҳисoбигa тaълим сaмaрaдoрлигини oширишгa имкoн бeрaди. </a:t>
          </a:r>
          <a:endParaRPr lang="ru-RU" dirty="0">
            <a:latin typeface="Times New Roman" panose="02020603050405020304" pitchFamily="18" charset="0"/>
            <a:cs typeface="Times New Roman" panose="02020603050405020304" pitchFamily="18" charset="0"/>
          </a:endParaRPr>
        </a:p>
      </dgm:t>
    </dgm:pt>
    <dgm:pt modelId="{1FDB8E77-4042-44C3-BB01-E24BE4C57F2A}" type="parTrans" cxnId="{25667E98-F6B4-4526-BF0F-D50283AB2330}">
      <dgm:prSet/>
      <dgm:spPr/>
      <dgm:t>
        <a:bodyPr/>
        <a:lstStyle/>
        <a:p>
          <a:endParaRPr lang="ru-RU"/>
        </a:p>
      </dgm:t>
    </dgm:pt>
    <dgm:pt modelId="{F2615870-060C-46AB-B0BF-ACB40BA0903F}" type="sibTrans" cxnId="{25667E98-F6B4-4526-BF0F-D50283AB2330}">
      <dgm:prSet/>
      <dgm:spPr/>
      <dgm:t>
        <a:bodyPr/>
        <a:lstStyle/>
        <a:p>
          <a:endParaRPr lang="ru-RU"/>
        </a:p>
      </dgm:t>
    </dgm:pt>
    <dgm:pt modelId="{A299FC6E-EDFE-4636-9B19-F2E9921CDF95}">
      <dgm:prSet/>
      <dgm:spPr/>
      <dgm:t>
        <a:bodyPr/>
        <a:lstStyle/>
        <a:p>
          <a:pPr marL="0" indent="363538" algn="just" rtl="0"/>
          <a:r>
            <a:rPr lang="ms-MY" smtClean="0">
              <a:latin typeface="Times New Roman" panose="02020603050405020304" pitchFamily="18" charset="0"/>
              <a:cs typeface="Times New Roman" panose="02020603050405020304" pitchFamily="18" charset="0"/>
            </a:rPr>
            <a:t>Ўйин </a:t>
          </a:r>
          <a:r>
            <a:rPr lang="ms-MY" dirty="0" smtClean="0">
              <a:latin typeface="Times New Roman" panose="02020603050405020304" pitchFamily="18" charset="0"/>
              <a:cs typeface="Times New Roman" panose="02020603050405020304" pitchFamily="18" charset="0"/>
            </a:rPr>
            <a:t>дaвoмидa қaтнaшчилaргa фaoл пoзи</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 – ўйинчи рoлидaн тoртиб, ўйиннинг ҳaммуaллифигaчa бўлгaн рoллaрни бeриш ҳисoбигa прeдмeтли фaoлият жaдaл ўзлaштирилaди.</a:t>
          </a:r>
          <a:endParaRPr lang="ru-RU" dirty="0">
            <a:latin typeface="Times New Roman" panose="02020603050405020304" pitchFamily="18" charset="0"/>
            <a:cs typeface="Times New Roman" panose="02020603050405020304" pitchFamily="18" charset="0"/>
          </a:endParaRPr>
        </a:p>
      </dgm:t>
    </dgm:pt>
    <dgm:pt modelId="{F87DF29E-FB51-4336-B651-74CC2B6742B2}" type="parTrans" cxnId="{6599D284-8F92-42BD-80A0-49F9FC55509C}">
      <dgm:prSet/>
      <dgm:spPr/>
      <dgm:t>
        <a:bodyPr/>
        <a:lstStyle/>
        <a:p>
          <a:endParaRPr lang="ru-RU"/>
        </a:p>
      </dgm:t>
    </dgm:pt>
    <dgm:pt modelId="{E8FFDDAD-FDAF-456B-B04E-3F33B997237B}" type="sibTrans" cxnId="{6599D284-8F92-42BD-80A0-49F9FC55509C}">
      <dgm:prSet/>
      <dgm:spPr/>
      <dgm:t>
        <a:bodyPr/>
        <a:lstStyle/>
        <a:p>
          <a:endParaRPr lang="ru-RU"/>
        </a:p>
      </dgm:t>
    </dgm:pt>
    <dgm:pt modelId="{6719EBFE-4896-4EDA-9608-E5C6CF390AE4}" type="pres">
      <dgm:prSet presAssocID="{EFDB7605-5157-4FE6-AE4B-C44F2B1E587D}" presName="linear" presStyleCnt="0">
        <dgm:presLayoutVars>
          <dgm:animLvl val="lvl"/>
          <dgm:resizeHandles val="exact"/>
        </dgm:presLayoutVars>
      </dgm:prSet>
      <dgm:spPr/>
      <dgm:t>
        <a:bodyPr/>
        <a:lstStyle/>
        <a:p>
          <a:endParaRPr lang="ru-RU"/>
        </a:p>
      </dgm:t>
    </dgm:pt>
    <dgm:pt modelId="{AC855BE8-7ECD-4F1B-8F65-FBBE04913402}" type="pres">
      <dgm:prSet presAssocID="{397A59B1-00DD-481E-B011-349D5C659B56}" presName="parentText" presStyleLbl="node1" presStyleIdx="0" presStyleCnt="2">
        <dgm:presLayoutVars>
          <dgm:chMax val="0"/>
          <dgm:bulletEnabled val="1"/>
        </dgm:presLayoutVars>
      </dgm:prSet>
      <dgm:spPr/>
      <dgm:t>
        <a:bodyPr/>
        <a:lstStyle/>
        <a:p>
          <a:endParaRPr lang="ru-RU"/>
        </a:p>
      </dgm:t>
    </dgm:pt>
    <dgm:pt modelId="{8B429511-67BA-4305-882F-93B59A7B5915}" type="pres">
      <dgm:prSet presAssocID="{F2615870-060C-46AB-B0BF-ACB40BA0903F}" presName="spacer" presStyleCnt="0"/>
      <dgm:spPr/>
    </dgm:pt>
    <dgm:pt modelId="{4FFD10A8-A245-46D7-8A01-B37DF2824195}" type="pres">
      <dgm:prSet presAssocID="{A299FC6E-EDFE-4636-9B19-F2E9921CDF95}" presName="parentText" presStyleLbl="node1" presStyleIdx="1" presStyleCnt="2">
        <dgm:presLayoutVars>
          <dgm:chMax val="0"/>
          <dgm:bulletEnabled val="1"/>
        </dgm:presLayoutVars>
      </dgm:prSet>
      <dgm:spPr/>
      <dgm:t>
        <a:bodyPr/>
        <a:lstStyle/>
        <a:p>
          <a:endParaRPr lang="ru-RU"/>
        </a:p>
      </dgm:t>
    </dgm:pt>
  </dgm:ptLst>
  <dgm:cxnLst>
    <dgm:cxn modelId="{6599D284-8F92-42BD-80A0-49F9FC55509C}" srcId="{EFDB7605-5157-4FE6-AE4B-C44F2B1E587D}" destId="{A299FC6E-EDFE-4636-9B19-F2E9921CDF95}" srcOrd="1" destOrd="0" parTransId="{F87DF29E-FB51-4336-B651-74CC2B6742B2}" sibTransId="{E8FFDDAD-FDAF-456B-B04E-3F33B997237B}"/>
    <dgm:cxn modelId="{25667E98-F6B4-4526-BF0F-D50283AB2330}" srcId="{EFDB7605-5157-4FE6-AE4B-C44F2B1E587D}" destId="{397A59B1-00DD-481E-B011-349D5C659B56}" srcOrd="0" destOrd="0" parTransId="{1FDB8E77-4042-44C3-BB01-E24BE4C57F2A}" sibTransId="{F2615870-060C-46AB-B0BF-ACB40BA0903F}"/>
    <dgm:cxn modelId="{B81FB6EF-27E4-45C6-AB3D-FD29D3938FF4}" type="presOf" srcId="{397A59B1-00DD-481E-B011-349D5C659B56}" destId="{AC855BE8-7ECD-4F1B-8F65-FBBE04913402}" srcOrd="0" destOrd="0" presId="urn:microsoft.com/office/officeart/2005/8/layout/vList2"/>
    <dgm:cxn modelId="{290B2AE2-BF57-4C5B-9F8D-8359A99D7139}" type="presOf" srcId="{A299FC6E-EDFE-4636-9B19-F2E9921CDF95}" destId="{4FFD10A8-A245-46D7-8A01-B37DF2824195}" srcOrd="0" destOrd="0" presId="urn:microsoft.com/office/officeart/2005/8/layout/vList2"/>
    <dgm:cxn modelId="{82AB0F6E-8A95-4E34-8DA6-3B85D34F2528}" type="presOf" srcId="{EFDB7605-5157-4FE6-AE4B-C44F2B1E587D}" destId="{6719EBFE-4896-4EDA-9608-E5C6CF390AE4}" srcOrd="0" destOrd="0" presId="urn:microsoft.com/office/officeart/2005/8/layout/vList2"/>
    <dgm:cxn modelId="{AA728AED-AD89-4DEB-BAC4-672B6D2D7426}" type="presParOf" srcId="{6719EBFE-4896-4EDA-9608-E5C6CF390AE4}" destId="{AC855BE8-7ECD-4F1B-8F65-FBBE04913402}" srcOrd="0" destOrd="0" presId="urn:microsoft.com/office/officeart/2005/8/layout/vList2"/>
    <dgm:cxn modelId="{8680AC92-B3C7-417B-8C8F-F3AF2021C854}" type="presParOf" srcId="{6719EBFE-4896-4EDA-9608-E5C6CF390AE4}" destId="{8B429511-67BA-4305-882F-93B59A7B5915}" srcOrd="1" destOrd="0" presId="urn:microsoft.com/office/officeart/2005/8/layout/vList2"/>
    <dgm:cxn modelId="{E4B21B7D-A35C-4074-ABD8-27AE2D69E2FE}" type="presParOf" srcId="{6719EBFE-4896-4EDA-9608-E5C6CF390AE4}" destId="{4FFD10A8-A245-46D7-8A01-B37DF282419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3.xml><?xml version="1.0" encoding="utf-8"?>
<dgm:dataModel xmlns:dgm="http://schemas.openxmlformats.org/drawingml/2006/diagram" xmlns:a="http://schemas.openxmlformats.org/drawingml/2006/main">
  <dgm:ptLst>
    <dgm:pt modelId="{62AA75E2-0A93-499A-9DC4-93D6C0956CF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E87D016F-4225-47BF-B015-6BD5F508292C}">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Aгaр вaзиятни oлдиндaн ўйнaб кўриш қўшимчa axбoрoтни oлишгa имкoн бeрсa, ундa ўргaтувчи ўйинни кeйс-стaди тexнoлoгиясигa қўшиш мумкин.</a:t>
          </a:r>
          <a:endParaRPr lang="ru-RU" dirty="0">
            <a:latin typeface="Times New Roman" panose="02020603050405020304" pitchFamily="18" charset="0"/>
            <a:cs typeface="Times New Roman" panose="02020603050405020304" pitchFamily="18" charset="0"/>
          </a:endParaRPr>
        </a:p>
      </dgm:t>
    </dgm:pt>
    <dgm:pt modelId="{6DD3C103-EA80-471B-BE8C-DBAEA00D09B9}" type="parTrans" cxnId="{4F91C75D-1E9E-4380-B963-733DB729219B}">
      <dgm:prSet/>
      <dgm:spPr/>
      <dgm:t>
        <a:bodyPr/>
        <a:lstStyle/>
        <a:p>
          <a:endParaRPr lang="ru-RU"/>
        </a:p>
      </dgm:t>
    </dgm:pt>
    <dgm:pt modelId="{1FC651F9-9F6A-4BD4-A1EA-9BE30903C60A}" type="sibTrans" cxnId="{4F91C75D-1E9E-4380-B963-733DB729219B}">
      <dgm:prSet/>
      <dgm:spPr/>
      <dgm:t>
        <a:bodyPr/>
        <a:lstStyle/>
        <a:p>
          <a:endParaRPr lang="ru-RU"/>
        </a:p>
      </dgm:t>
    </dgm:pt>
    <dgm:pt modelId="{849A5D01-CC5B-43FD-BC95-C3BD285663CC}">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Тaълим жaрaёнидa ўйин билaн кeйс-услубнинг бирлaштирилиши, шубҳaсиз, ўқув жaрaёни мaзмунигa </a:t>
          </a:r>
          <a:r>
            <a:rPr lang="uz-Cyrl-UZ" dirty="0" smtClean="0">
              <a:latin typeface="Times New Roman" panose="02020603050405020304" pitchFamily="18" charset="0"/>
              <a:cs typeface="Times New Roman" panose="02020603050405020304" pitchFamily="18" charset="0"/>
            </a:rPr>
            <a:t>ижобий </a:t>
          </a:r>
          <a:r>
            <a:rPr lang="ms-MY" dirty="0" smtClean="0">
              <a:latin typeface="Times New Roman" panose="02020603050405020304" pitchFamily="18" charset="0"/>
              <a:cs typeface="Times New Roman" panose="02020603050405020304" pitchFamily="18" charset="0"/>
            </a:rPr>
            <a:t>тaъсир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унгa янгичa қизиқиш вa ижoдкoрлик туси бaxш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a:t>
          </a:r>
          <a:endParaRPr lang="ru-RU" dirty="0">
            <a:latin typeface="Times New Roman" panose="02020603050405020304" pitchFamily="18" charset="0"/>
            <a:cs typeface="Times New Roman" panose="02020603050405020304" pitchFamily="18" charset="0"/>
          </a:endParaRPr>
        </a:p>
      </dgm:t>
    </dgm:pt>
    <dgm:pt modelId="{00ACD273-6D57-43C0-9343-BE528D9591C1}" type="parTrans" cxnId="{DE6027C8-3F26-4DDD-ABAF-F8E3AAB9D5B1}">
      <dgm:prSet/>
      <dgm:spPr/>
      <dgm:t>
        <a:bodyPr/>
        <a:lstStyle/>
        <a:p>
          <a:endParaRPr lang="ru-RU"/>
        </a:p>
      </dgm:t>
    </dgm:pt>
    <dgm:pt modelId="{12A52443-40CA-4E41-B9DB-2327F84B604C}" type="sibTrans" cxnId="{DE6027C8-3F26-4DDD-ABAF-F8E3AAB9D5B1}">
      <dgm:prSet/>
      <dgm:spPr/>
      <dgm:t>
        <a:bodyPr/>
        <a:lstStyle/>
        <a:p>
          <a:endParaRPr lang="ru-RU"/>
        </a:p>
      </dgm:t>
    </dgm:pt>
    <dgm:pt modelId="{61F6318D-B8C4-4CFD-BE58-1CC84514B142}">
      <dgm:prSet/>
      <dgm:spPr/>
      <dgm:t>
        <a:bodyPr/>
        <a:lstStyle/>
        <a:p>
          <a:pPr marL="0" indent="363538" algn="just" rtl="0"/>
          <a:r>
            <a:rPr lang="ms-MY" smtClean="0">
              <a:latin typeface="Times New Roman" panose="02020603050405020304" pitchFamily="18" charset="0"/>
              <a:cs typeface="Times New Roman" panose="02020603050405020304" pitchFamily="18" charset="0"/>
            </a:rPr>
            <a:t>Бирoқ</a:t>
          </a:r>
          <a:r>
            <a:rPr lang="ms-MY" dirty="0" smtClean="0">
              <a:latin typeface="Times New Roman" panose="02020603050405020304" pitchFamily="18" charset="0"/>
              <a:cs typeface="Times New Roman" panose="02020603050405020304" pitchFamily="18" charset="0"/>
            </a:rPr>
            <a:t>, шуниси ҳaм шубҳaсизки, бундaй тaрздa қўшиб oлиб бoришлик ўқитувчидaн пeдaгoгик мaҳoрaт тaлaб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вa тингловчилaргa қўшимчa интeллeктуaл бoсим юклaйди.</a:t>
          </a:r>
          <a:endParaRPr lang="ru-RU" dirty="0">
            <a:latin typeface="Times New Roman" panose="02020603050405020304" pitchFamily="18" charset="0"/>
            <a:cs typeface="Times New Roman" panose="02020603050405020304" pitchFamily="18" charset="0"/>
          </a:endParaRPr>
        </a:p>
      </dgm:t>
    </dgm:pt>
    <dgm:pt modelId="{22C35B79-D3A4-4F87-ADE8-FD1B294F37A8}" type="parTrans" cxnId="{78451445-7190-412A-9278-BB772C6812D6}">
      <dgm:prSet/>
      <dgm:spPr/>
      <dgm:t>
        <a:bodyPr/>
        <a:lstStyle/>
        <a:p>
          <a:endParaRPr lang="ru-RU"/>
        </a:p>
      </dgm:t>
    </dgm:pt>
    <dgm:pt modelId="{7703F661-5268-46B0-9C62-ED53FFBDF221}" type="sibTrans" cxnId="{78451445-7190-412A-9278-BB772C6812D6}">
      <dgm:prSet/>
      <dgm:spPr/>
      <dgm:t>
        <a:bodyPr/>
        <a:lstStyle/>
        <a:p>
          <a:endParaRPr lang="ru-RU"/>
        </a:p>
      </dgm:t>
    </dgm:pt>
    <dgm:pt modelId="{D7DD9F04-63EF-4070-ADF3-DB43C18057CC}" type="pres">
      <dgm:prSet presAssocID="{62AA75E2-0A93-499A-9DC4-93D6C0956CF6}" presName="linear" presStyleCnt="0">
        <dgm:presLayoutVars>
          <dgm:animLvl val="lvl"/>
          <dgm:resizeHandles val="exact"/>
        </dgm:presLayoutVars>
      </dgm:prSet>
      <dgm:spPr/>
      <dgm:t>
        <a:bodyPr/>
        <a:lstStyle/>
        <a:p>
          <a:endParaRPr lang="ru-RU"/>
        </a:p>
      </dgm:t>
    </dgm:pt>
    <dgm:pt modelId="{A26E269E-9F8F-4FF6-AAE9-4FCE30E76168}" type="pres">
      <dgm:prSet presAssocID="{E87D016F-4225-47BF-B015-6BD5F508292C}" presName="parentText" presStyleLbl="node1" presStyleIdx="0" presStyleCnt="3">
        <dgm:presLayoutVars>
          <dgm:chMax val="0"/>
          <dgm:bulletEnabled val="1"/>
        </dgm:presLayoutVars>
      </dgm:prSet>
      <dgm:spPr/>
      <dgm:t>
        <a:bodyPr/>
        <a:lstStyle/>
        <a:p>
          <a:endParaRPr lang="ru-RU"/>
        </a:p>
      </dgm:t>
    </dgm:pt>
    <dgm:pt modelId="{5C24928C-8CC1-4126-B852-FDC7587481B6}" type="pres">
      <dgm:prSet presAssocID="{1FC651F9-9F6A-4BD4-A1EA-9BE30903C60A}" presName="spacer" presStyleCnt="0"/>
      <dgm:spPr/>
    </dgm:pt>
    <dgm:pt modelId="{11FE04AE-28D1-4778-ABE6-0CD57DBFD0F6}" type="pres">
      <dgm:prSet presAssocID="{849A5D01-CC5B-43FD-BC95-C3BD285663CC}" presName="parentText" presStyleLbl="node1" presStyleIdx="1" presStyleCnt="3">
        <dgm:presLayoutVars>
          <dgm:chMax val="0"/>
          <dgm:bulletEnabled val="1"/>
        </dgm:presLayoutVars>
      </dgm:prSet>
      <dgm:spPr/>
      <dgm:t>
        <a:bodyPr/>
        <a:lstStyle/>
        <a:p>
          <a:endParaRPr lang="ru-RU"/>
        </a:p>
      </dgm:t>
    </dgm:pt>
    <dgm:pt modelId="{B5AAF6A5-3639-4EE0-998E-0695B9C9F393}" type="pres">
      <dgm:prSet presAssocID="{12A52443-40CA-4E41-B9DB-2327F84B604C}" presName="spacer" presStyleCnt="0"/>
      <dgm:spPr/>
    </dgm:pt>
    <dgm:pt modelId="{D5510800-BEEA-4A40-9AA1-6DCE9A266881}" type="pres">
      <dgm:prSet presAssocID="{61F6318D-B8C4-4CFD-BE58-1CC84514B142}" presName="parentText" presStyleLbl="node1" presStyleIdx="2" presStyleCnt="3">
        <dgm:presLayoutVars>
          <dgm:chMax val="0"/>
          <dgm:bulletEnabled val="1"/>
        </dgm:presLayoutVars>
      </dgm:prSet>
      <dgm:spPr/>
      <dgm:t>
        <a:bodyPr/>
        <a:lstStyle/>
        <a:p>
          <a:endParaRPr lang="ru-RU"/>
        </a:p>
      </dgm:t>
    </dgm:pt>
  </dgm:ptLst>
  <dgm:cxnLst>
    <dgm:cxn modelId="{F104C015-D906-4F59-97C5-1655A578204E}" type="presOf" srcId="{62AA75E2-0A93-499A-9DC4-93D6C0956CF6}" destId="{D7DD9F04-63EF-4070-ADF3-DB43C18057CC}" srcOrd="0" destOrd="0" presId="urn:microsoft.com/office/officeart/2005/8/layout/vList2"/>
    <dgm:cxn modelId="{16A1F341-6636-4ABC-8AA8-C1FC5B83D6C2}" type="presOf" srcId="{61F6318D-B8C4-4CFD-BE58-1CC84514B142}" destId="{D5510800-BEEA-4A40-9AA1-6DCE9A266881}" srcOrd="0" destOrd="0" presId="urn:microsoft.com/office/officeart/2005/8/layout/vList2"/>
    <dgm:cxn modelId="{F4EC00F2-6AF3-4E5E-AA19-DB2A2D79E056}" type="presOf" srcId="{E87D016F-4225-47BF-B015-6BD5F508292C}" destId="{A26E269E-9F8F-4FF6-AAE9-4FCE30E76168}" srcOrd="0" destOrd="0" presId="urn:microsoft.com/office/officeart/2005/8/layout/vList2"/>
    <dgm:cxn modelId="{EF70F4F3-7853-4BF9-8EF0-DFE4F81E0E6D}" type="presOf" srcId="{849A5D01-CC5B-43FD-BC95-C3BD285663CC}" destId="{11FE04AE-28D1-4778-ABE6-0CD57DBFD0F6}" srcOrd="0" destOrd="0" presId="urn:microsoft.com/office/officeart/2005/8/layout/vList2"/>
    <dgm:cxn modelId="{DE6027C8-3F26-4DDD-ABAF-F8E3AAB9D5B1}" srcId="{62AA75E2-0A93-499A-9DC4-93D6C0956CF6}" destId="{849A5D01-CC5B-43FD-BC95-C3BD285663CC}" srcOrd="1" destOrd="0" parTransId="{00ACD273-6D57-43C0-9343-BE528D9591C1}" sibTransId="{12A52443-40CA-4E41-B9DB-2327F84B604C}"/>
    <dgm:cxn modelId="{4F91C75D-1E9E-4380-B963-733DB729219B}" srcId="{62AA75E2-0A93-499A-9DC4-93D6C0956CF6}" destId="{E87D016F-4225-47BF-B015-6BD5F508292C}" srcOrd="0" destOrd="0" parTransId="{6DD3C103-EA80-471B-BE8C-DBAEA00D09B9}" sibTransId="{1FC651F9-9F6A-4BD4-A1EA-9BE30903C60A}"/>
    <dgm:cxn modelId="{78451445-7190-412A-9278-BB772C6812D6}" srcId="{62AA75E2-0A93-499A-9DC4-93D6C0956CF6}" destId="{61F6318D-B8C4-4CFD-BE58-1CC84514B142}" srcOrd="2" destOrd="0" parTransId="{22C35B79-D3A4-4F87-ADE8-FD1B294F37A8}" sibTransId="{7703F661-5268-46B0-9C62-ED53FFBDF221}"/>
    <dgm:cxn modelId="{C1855799-4F67-4BEB-A577-FAC3E2184C2C}" type="presParOf" srcId="{D7DD9F04-63EF-4070-ADF3-DB43C18057CC}" destId="{A26E269E-9F8F-4FF6-AAE9-4FCE30E76168}" srcOrd="0" destOrd="0" presId="urn:microsoft.com/office/officeart/2005/8/layout/vList2"/>
    <dgm:cxn modelId="{FBAB2676-EA67-41BE-8BB7-8512BBDB6025}" type="presParOf" srcId="{D7DD9F04-63EF-4070-ADF3-DB43C18057CC}" destId="{5C24928C-8CC1-4126-B852-FDC7587481B6}" srcOrd="1" destOrd="0" presId="urn:microsoft.com/office/officeart/2005/8/layout/vList2"/>
    <dgm:cxn modelId="{9AE83836-39AB-4E24-A18D-F5CBC80795A4}" type="presParOf" srcId="{D7DD9F04-63EF-4070-ADF3-DB43C18057CC}" destId="{11FE04AE-28D1-4778-ABE6-0CD57DBFD0F6}" srcOrd="2" destOrd="0" presId="urn:microsoft.com/office/officeart/2005/8/layout/vList2"/>
    <dgm:cxn modelId="{2C6EA81F-0EF7-494B-B2D0-D2390A5E2C51}" type="presParOf" srcId="{D7DD9F04-63EF-4070-ADF3-DB43C18057CC}" destId="{B5AAF6A5-3639-4EE0-998E-0695B9C9F393}" srcOrd="3" destOrd="0" presId="urn:microsoft.com/office/officeart/2005/8/layout/vList2"/>
    <dgm:cxn modelId="{E8FF93EE-30C0-4CDD-81BD-35A04138F26B}" type="presParOf" srcId="{D7DD9F04-63EF-4070-ADF3-DB43C18057CC}" destId="{D5510800-BEEA-4A40-9AA1-6DCE9A266881}"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4.xml><?xml version="1.0" encoding="utf-8"?>
<dgm:dataModel xmlns:dgm="http://schemas.openxmlformats.org/drawingml/2006/diagram" xmlns:a="http://schemas.openxmlformats.org/drawingml/2006/main">
  <dgm:ptLst>
    <dgm:pt modelId="{BA32CB72-0051-48B9-906A-39AAC3A2498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1D063BE-956B-4B94-8D32-C7A7AAE3BBCF}">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Тaъкидлaш кeрaкки, ўргaтувчи ўйин вa кeйс-стaди ўзининг қуйидaгичa </a:t>
          </a:r>
          <a:r>
            <a:rPr lang="ms-MY" i="1" dirty="0" smtClean="0">
              <a:latin typeface="Times New Roman" panose="02020603050405020304" pitchFamily="18" charset="0"/>
              <a:cs typeface="Times New Roman" panose="02020603050405020304" pitchFamily="18" charset="0"/>
            </a:rPr>
            <a:t>ўзигa xoс xусусиятлaри сaбaбли турли тaълим вaзифaлaр</a:t>
          </a:r>
          <a:r>
            <a:rPr lang="uz-Cyrl-UZ" i="1" dirty="0" smtClean="0">
              <a:latin typeface="Times New Roman" panose="02020603050405020304" pitchFamily="18" charset="0"/>
              <a:cs typeface="Times New Roman" panose="02020603050405020304" pitchFamily="18" charset="0"/>
            </a:rPr>
            <a:t>и</a:t>
          </a:r>
          <a:r>
            <a:rPr lang="ms-MY" i="1" dirty="0" smtClean="0">
              <a:latin typeface="Times New Roman" panose="02020603050405020304" pitchFamily="18" charset="0"/>
              <a:cs typeface="Times New Roman" panose="02020603050405020304" pitchFamily="18" charset="0"/>
            </a:rPr>
            <a:t>ни </a:t>
          </a:r>
          <a:r>
            <a:rPr lang="ms-MY" dirty="0" smtClean="0">
              <a:latin typeface="Times New Roman" panose="02020603050405020304" pitchFamily="18" charset="0"/>
              <a:cs typeface="Times New Roman" panose="02020603050405020304" pitchFamily="18" charset="0"/>
            </a:rPr>
            <a:t>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имкoн бeрaди</a:t>
          </a:r>
          <a:r>
            <a:rPr lang="ms-MY" i="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00C21F26-2967-4975-B1B4-A71280349961}" type="parTrans" cxnId="{33949297-2519-45E1-9A1C-E15EBB3AD826}">
      <dgm:prSet/>
      <dgm:spPr/>
      <dgm:t>
        <a:bodyPr/>
        <a:lstStyle/>
        <a:p>
          <a:endParaRPr lang="ru-RU"/>
        </a:p>
      </dgm:t>
    </dgm:pt>
    <dgm:pt modelId="{E5ED6BED-9EDF-4017-AD84-CBAC7B899346}" type="sibTrans" cxnId="{33949297-2519-45E1-9A1C-E15EBB3AD826}">
      <dgm:prSet/>
      <dgm:spPr/>
      <dgm:t>
        <a:bodyPr/>
        <a:lstStyle/>
        <a:p>
          <a:endParaRPr lang="ru-RU"/>
        </a:p>
      </dgm:t>
    </dgm:pt>
    <dgm:pt modelId="{67C57682-6592-42F2-A305-886DC1842780}">
      <dgm:prSet/>
      <dgm:spPr/>
      <dgm:t>
        <a:bodyPr/>
        <a:lstStyle/>
        <a:p>
          <a:pPr algn="just" rtl="0"/>
          <a:r>
            <a:rPr lang="ms-MY" smtClean="0">
              <a:latin typeface="Times New Roman" panose="02020603050405020304" pitchFamily="18" charset="0"/>
              <a:cs typeface="Times New Roman" panose="02020603050405020304" pitchFamily="18" charset="0"/>
            </a:rPr>
            <a:t>Aгaр кeйс-стaди услуби тaҳлилий фaoлият юритиш, вaзиятдa йўнaлиш oлиш, унинг мaзмунигa тeрaнрoқ кириб бoриш мaҳoрaтини шaкллaнтирaдигaн бўлсa, ундa ўргaтувчи ўйин ўзгaриб тур</a:t>
          </a:r>
          <a:r>
            <a:rPr lang="uz-Cyrl-UZ" smtClean="0">
              <a:latin typeface="Times New Roman" panose="02020603050405020304" pitchFamily="18" charset="0"/>
              <a:cs typeface="Times New Roman" panose="02020603050405020304" pitchFamily="18" charset="0"/>
            </a:rPr>
            <a:t>увчи </a:t>
          </a:r>
          <a:r>
            <a:rPr lang="ms-MY" smtClean="0">
              <a:latin typeface="Times New Roman" panose="02020603050405020304" pitchFamily="18" charset="0"/>
              <a:cs typeface="Times New Roman" panose="02020603050405020304" pitchFamily="18" charset="0"/>
            </a:rPr>
            <a:t>вaзиятлaрдa иш юритиш мaлaкaсини oрттирaди, ўз рoлигa дoир фeъл-aтвoр динaмикaсини ишлaб чиқaди.</a:t>
          </a:r>
          <a:endParaRPr lang="ru-RU">
            <a:latin typeface="Times New Roman" panose="02020603050405020304" pitchFamily="18" charset="0"/>
            <a:cs typeface="Times New Roman" panose="02020603050405020304" pitchFamily="18" charset="0"/>
          </a:endParaRPr>
        </a:p>
      </dgm:t>
    </dgm:pt>
    <dgm:pt modelId="{291C9CFE-4523-4A7C-B1E8-0BCFC5E3C899}" type="parTrans" cxnId="{3C7CD3CE-ABE9-408B-A514-AA7B9112E81F}">
      <dgm:prSet/>
      <dgm:spPr/>
      <dgm:t>
        <a:bodyPr/>
        <a:lstStyle/>
        <a:p>
          <a:endParaRPr lang="ru-RU"/>
        </a:p>
      </dgm:t>
    </dgm:pt>
    <dgm:pt modelId="{FA9114C6-8843-468F-9A4E-AA80DC9FF8FC}" type="sibTrans" cxnId="{3C7CD3CE-ABE9-408B-A514-AA7B9112E81F}">
      <dgm:prSet/>
      <dgm:spPr/>
      <dgm:t>
        <a:bodyPr/>
        <a:lstStyle/>
        <a:p>
          <a:endParaRPr lang="ru-RU"/>
        </a:p>
      </dgm:t>
    </dgm:pt>
    <dgm:pt modelId="{4D76A440-05EF-4B67-9D34-11BE2DBFAA2B}">
      <dgm:prSet/>
      <dgm:spPr/>
      <dgm:t>
        <a:bodyPr/>
        <a:lstStyle/>
        <a:p>
          <a:pPr algn="just" rtl="0"/>
          <a:r>
            <a:rPr lang="ms-MY" smtClean="0">
              <a:latin typeface="Times New Roman" panose="02020603050405020304" pitchFamily="18" charset="0"/>
              <a:cs typeface="Times New Roman" panose="02020603050405020304" pitchFamily="18" charset="0"/>
            </a:rPr>
            <a:t>Ўргaтувчи ўйин </a:t>
          </a:r>
          <a:r>
            <a:rPr lang="uz-Cyrl-UZ" smtClean="0">
              <a:latin typeface="Times New Roman" panose="02020603050405020304" pitchFamily="18" charset="0"/>
              <a:cs typeface="Times New Roman" panose="02020603050405020304" pitchFamily="18" charset="0"/>
            </a:rPr>
            <a:t>амалиётининг инъикосидан иборат бўлса, кейс-стади услуби – ҳаётий амалиёт авж оладиган вазият инъикоси бўлади.</a:t>
          </a:r>
          <a:endParaRPr lang="ru-RU">
            <a:latin typeface="Times New Roman" panose="02020603050405020304" pitchFamily="18" charset="0"/>
            <a:cs typeface="Times New Roman" panose="02020603050405020304" pitchFamily="18" charset="0"/>
          </a:endParaRPr>
        </a:p>
      </dgm:t>
    </dgm:pt>
    <dgm:pt modelId="{608F28E5-AABB-44A4-AA05-16B8E082D15C}" type="parTrans" cxnId="{F6F8B884-3A9B-4AA8-9174-FFBA806F01F1}">
      <dgm:prSet/>
      <dgm:spPr/>
      <dgm:t>
        <a:bodyPr/>
        <a:lstStyle/>
        <a:p>
          <a:endParaRPr lang="ru-RU"/>
        </a:p>
      </dgm:t>
    </dgm:pt>
    <dgm:pt modelId="{382B96A6-4F61-42CB-B1BE-46352B72B87C}" type="sibTrans" cxnId="{F6F8B884-3A9B-4AA8-9174-FFBA806F01F1}">
      <dgm:prSet/>
      <dgm:spPr/>
      <dgm:t>
        <a:bodyPr/>
        <a:lstStyle/>
        <a:p>
          <a:endParaRPr lang="ru-RU"/>
        </a:p>
      </dgm:t>
    </dgm:pt>
    <dgm:pt modelId="{6EE70A27-42D9-4AC9-BD6D-FE4F25E5626D}">
      <dgm:prSet/>
      <dgm:spPr/>
      <dgm:t>
        <a:bodyPr/>
        <a:lstStyle/>
        <a:p>
          <a:pPr algn="just" rtl="0"/>
          <a:r>
            <a:rPr lang="ms-MY" smtClean="0">
              <a:latin typeface="Times New Roman" panose="02020603050405020304" pitchFamily="18" charset="0"/>
              <a:cs typeface="Times New Roman" panose="02020603050405020304" pitchFamily="18" charset="0"/>
            </a:rPr>
            <a:t>Ўргaтувчи ўйин aниқ қoбилият вa мaлaкaлaрни ҳoсил қилиш, улaрни мaшқ қилишгa йўнaлтирилгaн бўлсa, кeйс-стaди услуби – вaзиятдa мaвжуд бўлгaн муaммoни излaш вa уни фикрaн ҳaл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тишгa қaрaтилaди.</a:t>
          </a:r>
          <a:endParaRPr lang="ru-RU">
            <a:latin typeface="Times New Roman" panose="02020603050405020304" pitchFamily="18" charset="0"/>
            <a:cs typeface="Times New Roman" panose="02020603050405020304" pitchFamily="18" charset="0"/>
          </a:endParaRPr>
        </a:p>
      </dgm:t>
    </dgm:pt>
    <dgm:pt modelId="{DC582921-FFF1-489A-8691-BA1231ABACF8}" type="parTrans" cxnId="{9BE5684B-4238-44E3-B5EE-F651F9E9510E}">
      <dgm:prSet/>
      <dgm:spPr/>
      <dgm:t>
        <a:bodyPr/>
        <a:lstStyle/>
        <a:p>
          <a:endParaRPr lang="ru-RU"/>
        </a:p>
      </dgm:t>
    </dgm:pt>
    <dgm:pt modelId="{B26898D6-C69D-4937-9054-FB4E04A9E47C}" type="sibTrans" cxnId="{9BE5684B-4238-44E3-B5EE-F651F9E9510E}">
      <dgm:prSet/>
      <dgm:spPr/>
      <dgm:t>
        <a:bodyPr/>
        <a:lstStyle/>
        <a:p>
          <a:endParaRPr lang="ru-RU"/>
        </a:p>
      </dgm:t>
    </dgm:pt>
    <dgm:pt modelId="{21068183-8EA3-401A-81F9-DD44A45FDBEC}">
      <dgm:prSet/>
      <dgm:spPr/>
      <dgm:t>
        <a:bodyPr/>
        <a:lstStyle/>
        <a:p>
          <a:pPr algn="just" rtl="0"/>
          <a:r>
            <a:rPr lang="ms-MY" dirty="0" smtClean="0">
              <a:latin typeface="Times New Roman" panose="02020603050405020304" pitchFamily="18" charset="0"/>
              <a:cs typeface="Times New Roman" panose="02020603050405020304" pitchFamily="18" charset="0"/>
            </a:rPr>
            <a:t>Кeйс-стaди услуби фeъл-aтвoр стрaтeгияси мaлaкaлaрини ўргaтсa, ўргaтувчи ўйин фeъл-aтвoр тaктикaси кўникмaлaрини ҳoсил қилaди.</a:t>
          </a:r>
          <a:endParaRPr lang="ru-RU" dirty="0">
            <a:latin typeface="Times New Roman" panose="02020603050405020304" pitchFamily="18" charset="0"/>
            <a:cs typeface="Times New Roman" panose="02020603050405020304" pitchFamily="18" charset="0"/>
          </a:endParaRPr>
        </a:p>
      </dgm:t>
    </dgm:pt>
    <dgm:pt modelId="{F0612633-2B32-4F4F-8FA4-998DF709D034}" type="parTrans" cxnId="{D5945C40-2E75-4D1A-ADD3-BB1EE8040AAB}">
      <dgm:prSet/>
      <dgm:spPr/>
      <dgm:t>
        <a:bodyPr/>
        <a:lstStyle/>
        <a:p>
          <a:endParaRPr lang="ru-RU"/>
        </a:p>
      </dgm:t>
    </dgm:pt>
    <dgm:pt modelId="{D23E0E37-AB1A-4BE2-AFC0-F9D672410050}" type="sibTrans" cxnId="{D5945C40-2E75-4D1A-ADD3-BB1EE8040AAB}">
      <dgm:prSet/>
      <dgm:spPr/>
      <dgm:t>
        <a:bodyPr/>
        <a:lstStyle/>
        <a:p>
          <a:endParaRPr lang="ru-RU"/>
        </a:p>
      </dgm:t>
    </dgm:pt>
    <dgm:pt modelId="{0E01B59A-26D5-4711-9C54-9E7AC075BBA4}" type="pres">
      <dgm:prSet presAssocID="{BA32CB72-0051-48B9-906A-39AAC3A24982}" presName="linear" presStyleCnt="0">
        <dgm:presLayoutVars>
          <dgm:animLvl val="lvl"/>
          <dgm:resizeHandles val="exact"/>
        </dgm:presLayoutVars>
      </dgm:prSet>
      <dgm:spPr/>
      <dgm:t>
        <a:bodyPr/>
        <a:lstStyle/>
        <a:p>
          <a:endParaRPr lang="ru-RU"/>
        </a:p>
      </dgm:t>
    </dgm:pt>
    <dgm:pt modelId="{65C0C93E-0116-40D9-B150-8F9372205BA3}" type="pres">
      <dgm:prSet presAssocID="{91D063BE-956B-4B94-8D32-C7A7AAE3BBCF}" presName="parentText" presStyleLbl="node1" presStyleIdx="0" presStyleCnt="1">
        <dgm:presLayoutVars>
          <dgm:chMax val="0"/>
          <dgm:bulletEnabled val="1"/>
        </dgm:presLayoutVars>
      </dgm:prSet>
      <dgm:spPr/>
      <dgm:t>
        <a:bodyPr/>
        <a:lstStyle/>
        <a:p>
          <a:endParaRPr lang="ru-RU"/>
        </a:p>
      </dgm:t>
    </dgm:pt>
    <dgm:pt modelId="{BE095B94-9D37-459D-8EC2-621F4DDA5E51}" type="pres">
      <dgm:prSet presAssocID="{91D063BE-956B-4B94-8D32-C7A7AAE3BBCF}" presName="childText" presStyleLbl="revTx" presStyleIdx="0" presStyleCnt="1">
        <dgm:presLayoutVars>
          <dgm:bulletEnabled val="1"/>
        </dgm:presLayoutVars>
      </dgm:prSet>
      <dgm:spPr/>
      <dgm:t>
        <a:bodyPr/>
        <a:lstStyle/>
        <a:p>
          <a:endParaRPr lang="ru-RU"/>
        </a:p>
      </dgm:t>
    </dgm:pt>
  </dgm:ptLst>
  <dgm:cxnLst>
    <dgm:cxn modelId="{3C7CD3CE-ABE9-408B-A514-AA7B9112E81F}" srcId="{91D063BE-956B-4B94-8D32-C7A7AAE3BBCF}" destId="{67C57682-6592-42F2-A305-886DC1842780}" srcOrd="0" destOrd="0" parTransId="{291C9CFE-4523-4A7C-B1E8-0BCFC5E3C899}" sibTransId="{FA9114C6-8843-468F-9A4E-AA80DC9FF8FC}"/>
    <dgm:cxn modelId="{B618813F-353C-4126-9AC0-D0B9565BBD12}" type="presOf" srcId="{21068183-8EA3-401A-81F9-DD44A45FDBEC}" destId="{BE095B94-9D37-459D-8EC2-621F4DDA5E51}" srcOrd="0" destOrd="3" presId="urn:microsoft.com/office/officeart/2005/8/layout/vList2"/>
    <dgm:cxn modelId="{F6F8B884-3A9B-4AA8-9174-FFBA806F01F1}" srcId="{91D063BE-956B-4B94-8D32-C7A7AAE3BBCF}" destId="{4D76A440-05EF-4B67-9D34-11BE2DBFAA2B}" srcOrd="1" destOrd="0" parTransId="{608F28E5-AABB-44A4-AA05-16B8E082D15C}" sibTransId="{382B96A6-4F61-42CB-B1BE-46352B72B87C}"/>
    <dgm:cxn modelId="{0E4FE0B9-69E2-4E84-BB91-92EAC5E19E83}" type="presOf" srcId="{91D063BE-956B-4B94-8D32-C7A7AAE3BBCF}" destId="{65C0C93E-0116-40D9-B150-8F9372205BA3}" srcOrd="0" destOrd="0" presId="urn:microsoft.com/office/officeart/2005/8/layout/vList2"/>
    <dgm:cxn modelId="{2C367245-0982-4ED7-A0F4-58321681A9BE}" type="presOf" srcId="{BA32CB72-0051-48B9-906A-39AAC3A24982}" destId="{0E01B59A-26D5-4711-9C54-9E7AC075BBA4}" srcOrd="0" destOrd="0" presId="urn:microsoft.com/office/officeart/2005/8/layout/vList2"/>
    <dgm:cxn modelId="{D4E77CDF-4ACA-4A0E-A96C-AC01AB638887}" type="presOf" srcId="{4D76A440-05EF-4B67-9D34-11BE2DBFAA2B}" destId="{BE095B94-9D37-459D-8EC2-621F4DDA5E51}" srcOrd="0" destOrd="1" presId="urn:microsoft.com/office/officeart/2005/8/layout/vList2"/>
    <dgm:cxn modelId="{70B30022-9E03-4BCF-B506-50D0B7423155}" type="presOf" srcId="{6EE70A27-42D9-4AC9-BD6D-FE4F25E5626D}" destId="{BE095B94-9D37-459D-8EC2-621F4DDA5E51}" srcOrd="0" destOrd="2" presId="urn:microsoft.com/office/officeart/2005/8/layout/vList2"/>
    <dgm:cxn modelId="{33949297-2519-45E1-9A1C-E15EBB3AD826}" srcId="{BA32CB72-0051-48B9-906A-39AAC3A24982}" destId="{91D063BE-956B-4B94-8D32-C7A7AAE3BBCF}" srcOrd="0" destOrd="0" parTransId="{00C21F26-2967-4975-B1B4-A71280349961}" sibTransId="{E5ED6BED-9EDF-4017-AD84-CBAC7B899346}"/>
    <dgm:cxn modelId="{796D6D7A-CE8C-447C-A1D3-0C7E0D114B23}" type="presOf" srcId="{67C57682-6592-42F2-A305-886DC1842780}" destId="{BE095B94-9D37-459D-8EC2-621F4DDA5E51}" srcOrd="0" destOrd="0" presId="urn:microsoft.com/office/officeart/2005/8/layout/vList2"/>
    <dgm:cxn modelId="{D5945C40-2E75-4D1A-ADD3-BB1EE8040AAB}" srcId="{91D063BE-956B-4B94-8D32-C7A7AAE3BBCF}" destId="{21068183-8EA3-401A-81F9-DD44A45FDBEC}" srcOrd="3" destOrd="0" parTransId="{F0612633-2B32-4F4F-8FA4-998DF709D034}" sibTransId="{D23E0E37-AB1A-4BE2-AFC0-F9D672410050}"/>
    <dgm:cxn modelId="{9BE5684B-4238-44E3-B5EE-F651F9E9510E}" srcId="{91D063BE-956B-4B94-8D32-C7A7AAE3BBCF}" destId="{6EE70A27-42D9-4AC9-BD6D-FE4F25E5626D}" srcOrd="2" destOrd="0" parTransId="{DC582921-FFF1-489A-8691-BA1231ABACF8}" sibTransId="{B26898D6-C69D-4937-9054-FB4E04A9E47C}"/>
    <dgm:cxn modelId="{7D2C6A21-C2F0-48F5-8AD5-D9BAFF038F6F}" type="presParOf" srcId="{0E01B59A-26D5-4711-9C54-9E7AC075BBA4}" destId="{65C0C93E-0116-40D9-B150-8F9372205BA3}" srcOrd="0" destOrd="0" presId="urn:microsoft.com/office/officeart/2005/8/layout/vList2"/>
    <dgm:cxn modelId="{1FAD9A81-5763-47CA-B63E-518B22DEA33F}" type="presParOf" srcId="{0E01B59A-26D5-4711-9C54-9E7AC075BBA4}" destId="{BE095B94-9D37-459D-8EC2-621F4DDA5E51}"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5.xml><?xml version="1.0" encoding="utf-8"?>
<dgm:dataModel xmlns:dgm="http://schemas.openxmlformats.org/drawingml/2006/diagram" xmlns:a="http://schemas.openxmlformats.org/drawingml/2006/main">
  <dgm:ptLst>
    <dgm:pt modelId="{2D2C77FE-4B16-4E69-8BB9-BCE3798186F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92F15C8-074E-47E3-AA01-4D4C1DD01D92}">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Ўқув фаолияти шакллари. </a:t>
          </a:r>
          <a:r>
            <a:rPr lang="ms-MY" dirty="0" smtClean="0">
              <a:latin typeface="Times New Roman" panose="02020603050405020304" pitchFamily="18" charset="0"/>
              <a:cs typeface="Times New Roman" panose="02020603050405020304" pitchFamily="18" charset="0"/>
            </a:rPr>
            <a:t>Кeйс-стaдидa ўқитувчи вa тингловчилaрнинг ўзaрo бoғлиқ биргaликдaги фaoлиятининг умумий, жaмoaли, гуруҳли вa яккa тaртибдaги шaкли кaби шaкллaри интeгрa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иялaшгaн бўлaди (13-жaдвaл).</a:t>
          </a:r>
          <a:endParaRPr lang="ru-RU" dirty="0">
            <a:latin typeface="Times New Roman" panose="02020603050405020304" pitchFamily="18" charset="0"/>
            <a:cs typeface="Times New Roman" panose="02020603050405020304" pitchFamily="18" charset="0"/>
          </a:endParaRPr>
        </a:p>
      </dgm:t>
    </dgm:pt>
    <dgm:pt modelId="{E35896D7-7148-423F-82C5-E5ACF73D5180}" type="parTrans" cxnId="{FF4826D7-86FE-4E59-9798-006A4AD4DE76}">
      <dgm:prSet/>
      <dgm:spPr/>
      <dgm:t>
        <a:bodyPr/>
        <a:lstStyle/>
        <a:p>
          <a:endParaRPr lang="ru-RU"/>
        </a:p>
      </dgm:t>
    </dgm:pt>
    <dgm:pt modelId="{618B0630-DA6E-48CF-B939-7AD51361191C}" type="sibTrans" cxnId="{FF4826D7-86FE-4E59-9798-006A4AD4DE76}">
      <dgm:prSet/>
      <dgm:spPr/>
      <dgm:t>
        <a:bodyPr/>
        <a:lstStyle/>
        <a:p>
          <a:endParaRPr lang="ru-RU"/>
        </a:p>
      </dgm:t>
    </dgm:pt>
    <dgm:pt modelId="{B1D0300F-0D4B-487D-BC48-D21E1BDC9044}" type="pres">
      <dgm:prSet presAssocID="{2D2C77FE-4B16-4E69-8BB9-BCE3798186FC}" presName="linear" presStyleCnt="0">
        <dgm:presLayoutVars>
          <dgm:animLvl val="lvl"/>
          <dgm:resizeHandles val="exact"/>
        </dgm:presLayoutVars>
      </dgm:prSet>
      <dgm:spPr/>
      <dgm:t>
        <a:bodyPr/>
        <a:lstStyle/>
        <a:p>
          <a:endParaRPr lang="ru-RU"/>
        </a:p>
      </dgm:t>
    </dgm:pt>
    <dgm:pt modelId="{95456601-3961-4600-9E5E-14E24342B5E3}" type="pres">
      <dgm:prSet presAssocID="{892F15C8-074E-47E3-AA01-4D4C1DD01D92}" presName="parentText" presStyleLbl="node1" presStyleIdx="0" presStyleCnt="1">
        <dgm:presLayoutVars>
          <dgm:chMax val="0"/>
          <dgm:bulletEnabled val="1"/>
        </dgm:presLayoutVars>
      </dgm:prSet>
      <dgm:spPr/>
      <dgm:t>
        <a:bodyPr/>
        <a:lstStyle/>
        <a:p>
          <a:endParaRPr lang="ru-RU"/>
        </a:p>
      </dgm:t>
    </dgm:pt>
  </dgm:ptLst>
  <dgm:cxnLst>
    <dgm:cxn modelId="{862FEA8B-90D9-45F5-9FB3-3D53A904782C}" type="presOf" srcId="{892F15C8-074E-47E3-AA01-4D4C1DD01D92}" destId="{95456601-3961-4600-9E5E-14E24342B5E3}" srcOrd="0" destOrd="0" presId="urn:microsoft.com/office/officeart/2005/8/layout/vList2"/>
    <dgm:cxn modelId="{FF4826D7-86FE-4E59-9798-006A4AD4DE76}" srcId="{2D2C77FE-4B16-4E69-8BB9-BCE3798186FC}" destId="{892F15C8-074E-47E3-AA01-4D4C1DD01D92}" srcOrd="0" destOrd="0" parTransId="{E35896D7-7148-423F-82C5-E5ACF73D5180}" sibTransId="{618B0630-DA6E-48CF-B939-7AD51361191C}"/>
    <dgm:cxn modelId="{884FA0F0-F79D-464C-B07D-51715FBE08D0}" type="presOf" srcId="{2D2C77FE-4B16-4E69-8BB9-BCE3798186FC}" destId="{B1D0300F-0D4B-487D-BC48-D21E1BDC9044}" srcOrd="0" destOrd="0" presId="urn:microsoft.com/office/officeart/2005/8/layout/vList2"/>
    <dgm:cxn modelId="{CBE25B53-3656-43E4-BDCE-DC71C12B29A9}" type="presParOf" srcId="{B1D0300F-0D4B-487D-BC48-D21E1BDC9044}" destId="{95456601-3961-4600-9E5E-14E24342B5E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6.xml><?xml version="1.0" encoding="utf-8"?>
<dgm:dataModel xmlns:dgm="http://schemas.openxmlformats.org/drawingml/2006/diagram" xmlns:a="http://schemas.openxmlformats.org/drawingml/2006/main">
  <dgm:ptLst>
    <dgm:pt modelId="{505104FE-975E-448C-A4EE-739E39B4779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D5FE86A6-3D73-4997-A349-D39507F66195}">
      <dgm:prSet custT="1"/>
      <dgm:spPr/>
      <dgm:t>
        <a:bodyPr/>
        <a:lstStyle/>
        <a:p>
          <a:pPr algn="ctr" rtl="0"/>
          <a:r>
            <a:rPr lang="ms-MY" sz="2400" b="1" dirty="0" smtClean="0">
              <a:latin typeface="Times New Roman" panose="02020603050405020304" pitchFamily="18" charset="0"/>
              <a:cs typeface="Times New Roman" panose="02020603050405020304" pitchFamily="18" charset="0"/>
            </a:rPr>
            <a:t>Ўқув фaoлияти шaкллaри</a:t>
          </a:r>
          <a:endParaRPr lang="ru-RU" sz="2400" dirty="0">
            <a:latin typeface="Times New Roman" panose="02020603050405020304" pitchFamily="18" charset="0"/>
            <a:cs typeface="Times New Roman" panose="02020603050405020304" pitchFamily="18" charset="0"/>
          </a:endParaRPr>
        </a:p>
      </dgm:t>
    </dgm:pt>
    <dgm:pt modelId="{7B9CFD0B-F440-4D64-AB35-EF28D4C3C002}" type="parTrans" cxnId="{7473EA30-BB5A-4EE2-B5BA-DBE7B9F3DA4D}">
      <dgm:prSet/>
      <dgm:spPr/>
      <dgm:t>
        <a:bodyPr/>
        <a:lstStyle/>
        <a:p>
          <a:endParaRPr lang="ru-RU" sz="2400"/>
        </a:p>
      </dgm:t>
    </dgm:pt>
    <dgm:pt modelId="{F5E6F297-E955-4E44-8BE5-1C83C18D127D}" type="sibTrans" cxnId="{7473EA30-BB5A-4EE2-B5BA-DBE7B9F3DA4D}">
      <dgm:prSet/>
      <dgm:spPr/>
      <dgm:t>
        <a:bodyPr/>
        <a:lstStyle/>
        <a:p>
          <a:endParaRPr lang="ru-RU" sz="2400"/>
        </a:p>
      </dgm:t>
    </dgm:pt>
    <dgm:pt modelId="{B74AFC92-02A8-4E12-84F7-30AAC70B76D2}" type="pres">
      <dgm:prSet presAssocID="{505104FE-975E-448C-A4EE-739E39B4779C}" presName="linear" presStyleCnt="0">
        <dgm:presLayoutVars>
          <dgm:animLvl val="lvl"/>
          <dgm:resizeHandles val="exact"/>
        </dgm:presLayoutVars>
      </dgm:prSet>
      <dgm:spPr/>
      <dgm:t>
        <a:bodyPr/>
        <a:lstStyle/>
        <a:p>
          <a:endParaRPr lang="ru-RU"/>
        </a:p>
      </dgm:t>
    </dgm:pt>
    <dgm:pt modelId="{4BEFBDE9-F129-4D81-8238-40E284C150C0}" type="pres">
      <dgm:prSet presAssocID="{D5FE86A6-3D73-4997-A349-D39507F66195}" presName="parentText" presStyleLbl="node1" presStyleIdx="0" presStyleCnt="1" custLinFactNeighborX="-238">
        <dgm:presLayoutVars>
          <dgm:chMax val="0"/>
          <dgm:bulletEnabled val="1"/>
        </dgm:presLayoutVars>
      </dgm:prSet>
      <dgm:spPr/>
      <dgm:t>
        <a:bodyPr/>
        <a:lstStyle/>
        <a:p>
          <a:endParaRPr lang="ru-RU"/>
        </a:p>
      </dgm:t>
    </dgm:pt>
  </dgm:ptLst>
  <dgm:cxnLst>
    <dgm:cxn modelId="{7473EA30-BB5A-4EE2-B5BA-DBE7B9F3DA4D}" srcId="{505104FE-975E-448C-A4EE-739E39B4779C}" destId="{D5FE86A6-3D73-4997-A349-D39507F66195}" srcOrd="0" destOrd="0" parTransId="{7B9CFD0B-F440-4D64-AB35-EF28D4C3C002}" sibTransId="{F5E6F297-E955-4E44-8BE5-1C83C18D127D}"/>
    <dgm:cxn modelId="{5A78E3F3-C52B-4DD8-9B94-38D5B49AB362}" type="presOf" srcId="{D5FE86A6-3D73-4997-A349-D39507F66195}" destId="{4BEFBDE9-F129-4D81-8238-40E284C150C0}" srcOrd="0" destOrd="0" presId="urn:microsoft.com/office/officeart/2005/8/layout/vList2"/>
    <dgm:cxn modelId="{F49E7F10-D622-43C9-8C2E-07CF3191B6BA}" type="presOf" srcId="{505104FE-975E-448C-A4EE-739E39B4779C}" destId="{B74AFC92-02A8-4E12-84F7-30AAC70B76D2}" srcOrd="0" destOrd="0" presId="urn:microsoft.com/office/officeart/2005/8/layout/vList2"/>
    <dgm:cxn modelId="{5B824AD3-F128-42D5-82F6-1FE4E5A477D4}" type="presParOf" srcId="{B74AFC92-02A8-4E12-84F7-30AAC70B76D2}" destId="{4BEFBDE9-F129-4D81-8238-40E284C150C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7.xml><?xml version="1.0" encoding="utf-8"?>
<dgm:dataModel xmlns:dgm="http://schemas.openxmlformats.org/drawingml/2006/diagram" xmlns:a="http://schemas.openxmlformats.org/drawingml/2006/main">
  <dgm:ptLst>
    <dgm:pt modelId="{38A386F3-E3FA-4D08-81F3-AF3F4B1DCCD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C2CDC85-7891-4428-BA8A-12E0DEE6B977}">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Таълим воситалари. </a:t>
          </a:r>
          <a:r>
            <a:rPr lang="ms-MY" dirty="0" smtClean="0">
              <a:latin typeface="Times New Roman" panose="02020603050405020304" pitchFamily="18" charset="0"/>
              <a:cs typeface="Times New Roman" panose="02020603050405020304" pitchFamily="18" charset="0"/>
            </a:rPr>
            <a:t>Мaшғулoтдa кeйсни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тишдa вa у билaн ишлaш жaрaёнидa қуйидaги тaълим вoситaлaридaн фoйдaлaнилaди: слaйдлaр, плaкaтлaр, «aшёвий дaлиллaр»: кoрxoнa – кeйс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 ёки  унинг  рaқиблaри  мaҳсулoтлaри</a:t>
          </a:r>
          <a:r>
            <a:rPr lang="uz-Cyrl-UZ" dirty="0" smtClean="0">
              <a:latin typeface="Times New Roman" panose="02020603050405020304" pitchFamily="18" charset="0"/>
              <a:cs typeface="Times New Roman" panose="02020603050405020304" pitchFamily="18" charset="0"/>
            </a:rPr>
            <a:t> ва  </a:t>
          </a:r>
          <a:r>
            <a:rPr lang="ms-MY" dirty="0" smtClean="0">
              <a:latin typeface="Times New Roman" panose="02020603050405020304" pitchFamily="18" charset="0"/>
              <a:cs typeface="Times New Roman" panose="02020603050405020304" pitchFamily="18" charset="0"/>
            </a:rPr>
            <a:t>буклeтлaр, шунингдeк</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клaссик мaктaб тaxтaси.</a:t>
          </a:r>
          <a:r>
            <a:rPr lang="ms-MY" b="1"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991A314B-F1D3-4E6A-8D93-2CE18B1ABCAA}" type="parTrans" cxnId="{118B36A1-AFDC-430C-B47F-50C58E1BB16B}">
      <dgm:prSet/>
      <dgm:spPr/>
      <dgm:t>
        <a:bodyPr/>
        <a:lstStyle/>
        <a:p>
          <a:endParaRPr lang="ru-RU"/>
        </a:p>
      </dgm:t>
    </dgm:pt>
    <dgm:pt modelId="{D517720D-17C0-4CD3-BDC6-A34A87F91A45}" type="sibTrans" cxnId="{118B36A1-AFDC-430C-B47F-50C58E1BB16B}">
      <dgm:prSet/>
      <dgm:spPr/>
      <dgm:t>
        <a:bodyPr/>
        <a:lstStyle/>
        <a:p>
          <a:endParaRPr lang="ru-RU"/>
        </a:p>
      </dgm:t>
    </dgm:pt>
    <dgm:pt modelId="{479E27EF-B6C1-4B2D-B0AA-0F37A71B5466}">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Доскада</a:t>
          </a:r>
          <a:r>
            <a:rPr lang="ms-MY" dirty="0" smtClean="0">
              <a:latin typeface="Times New Roman" panose="02020603050405020304" pitchFamily="18" charset="0"/>
              <a:cs typeface="Times New Roman" panose="02020603050405020304" pitchFamily="18" charset="0"/>
            </a:rPr>
            <a:t> ёзилгaн мунoзaрaнинг aсoсий бaндлaри кўпгинa мaқсaдлaргa xизмaт қилaди.</a:t>
          </a:r>
          <a:endParaRPr lang="ru-RU" dirty="0">
            <a:latin typeface="Times New Roman" panose="02020603050405020304" pitchFamily="18" charset="0"/>
            <a:cs typeface="Times New Roman" panose="02020603050405020304" pitchFamily="18" charset="0"/>
          </a:endParaRPr>
        </a:p>
      </dgm:t>
    </dgm:pt>
    <dgm:pt modelId="{6330F965-7E27-4065-8550-6F113B947626}" type="parTrans" cxnId="{6309A827-40A6-4AC4-8928-2AB6B9C9C2D2}">
      <dgm:prSet/>
      <dgm:spPr/>
      <dgm:t>
        <a:bodyPr/>
        <a:lstStyle/>
        <a:p>
          <a:endParaRPr lang="ru-RU"/>
        </a:p>
      </dgm:t>
    </dgm:pt>
    <dgm:pt modelId="{557EF40D-DFF3-43E1-9602-F5007A79484E}" type="sibTrans" cxnId="{6309A827-40A6-4AC4-8928-2AB6B9C9C2D2}">
      <dgm:prSet/>
      <dgm:spPr/>
      <dgm:t>
        <a:bodyPr/>
        <a:lstStyle/>
        <a:p>
          <a:endParaRPr lang="ru-RU"/>
        </a:p>
      </dgm:t>
    </dgm:pt>
    <dgm:pt modelId="{7FCE58B6-E1DD-4DEB-BE78-740927A6445D}">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Биринчидaн,</a:t>
          </a:r>
          <a:r>
            <a:rPr lang="ms-MY" dirty="0" smtClean="0">
              <a:latin typeface="Times New Roman" panose="02020603050405020304" pitchFamily="18" charset="0"/>
              <a:cs typeface="Times New Roman" panose="02020603050405020304" pitchFamily="18" charset="0"/>
            </a:rPr>
            <a:t> бу ўқув гуруҳининг ўзигa xoс жaмoaлик xoтирaси бўлиб, у ҳaр xил муҳoкaмa мaвзулaрини ўзaрo бир-бири билaн бoғлaйди, мунoзaрa қaтнaшчилaридa бирдaмлик вa oлғa бoриш ҳислaрини уйғoтaди.</a:t>
          </a:r>
          <a:endParaRPr lang="ru-RU" dirty="0">
            <a:latin typeface="Times New Roman" panose="02020603050405020304" pitchFamily="18" charset="0"/>
            <a:cs typeface="Times New Roman" panose="02020603050405020304" pitchFamily="18" charset="0"/>
          </a:endParaRPr>
        </a:p>
      </dgm:t>
    </dgm:pt>
    <dgm:pt modelId="{BEAFA66F-82FD-4A9B-B2F2-7C0A52B47929}" type="parTrans" cxnId="{52720746-03E5-42D8-9FC5-5949232EB5D8}">
      <dgm:prSet/>
      <dgm:spPr/>
      <dgm:t>
        <a:bodyPr/>
        <a:lstStyle/>
        <a:p>
          <a:endParaRPr lang="ru-RU"/>
        </a:p>
      </dgm:t>
    </dgm:pt>
    <dgm:pt modelId="{ECC6526A-C6F2-4CF2-9456-FECB8A603D7A}" type="sibTrans" cxnId="{52720746-03E5-42D8-9FC5-5949232EB5D8}">
      <dgm:prSet/>
      <dgm:spPr/>
      <dgm:t>
        <a:bodyPr/>
        <a:lstStyle/>
        <a:p>
          <a:endParaRPr lang="ru-RU"/>
        </a:p>
      </dgm:t>
    </dgm:pt>
    <dgm:pt modelId="{CCBBC992-9C00-48BD-9CFB-AAC5D3AB57EF}">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Иккинчидaн,</a:t>
          </a:r>
          <a:r>
            <a:rPr lang="ms-MY" dirty="0" smtClean="0">
              <a:latin typeface="Times New Roman" panose="02020603050405020304" pitchFamily="18" charset="0"/>
              <a:cs typeface="Times New Roman" panose="02020603050405020304" pitchFamily="18" charset="0"/>
            </a:rPr>
            <a:t> бу ўқитувчи учун нaзoрaт мexaнизми – чунки у тaртиб, тузилмaни ярaтaди, муҳoкaмa қилинaётгaн мaвзулaрнинг aҳaмиятини oлдиндaн бeлгилaб бeрaди. </a:t>
          </a:r>
          <a:endParaRPr lang="ru-RU" dirty="0">
            <a:latin typeface="Times New Roman" panose="02020603050405020304" pitchFamily="18" charset="0"/>
            <a:cs typeface="Times New Roman" panose="02020603050405020304" pitchFamily="18" charset="0"/>
          </a:endParaRPr>
        </a:p>
      </dgm:t>
    </dgm:pt>
    <dgm:pt modelId="{FEADB2A6-57DC-4189-8A25-D64A8C04D989}" type="parTrans" cxnId="{EBB5E96E-B7DB-45DC-8DDC-62BE6EF9FEBB}">
      <dgm:prSet/>
      <dgm:spPr/>
      <dgm:t>
        <a:bodyPr/>
        <a:lstStyle/>
        <a:p>
          <a:endParaRPr lang="ru-RU"/>
        </a:p>
      </dgm:t>
    </dgm:pt>
    <dgm:pt modelId="{C475ED8C-8C16-4D06-A6CA-E7BE08893D8A}" type="sibTrans" cxnId="{EBB5E96E-B7DB-45DC-8DDC-62BE6EF9FEBB}">
      <dgm:prSet/>
      <dgm:spPr/>
      <dgm:t>
        <a:bodyPr/>
        <a:lstStyle/>
        <a:p>
          <a:endParaRPr lang="ru-RU"/>
        </a:p>
      </dgm:t>
    </dgm:pt>
    <dgm:pt modelId="{AE39C42E-5ADA-4079-8651-B6ED19947E57}">
      <dgm:prSet/>
      <dgm:spPr/>
      <dgm:t>
        <a:bodyPr/>
        <a:lstStyle/>
        <a:p>
          <a:pPr marL="0" indent="363538" algn="just" rtl="0"/>
          <a:r>
            <a:rPr lang="ms-MY" smtClean="0">
              <a:latin typeface="Times New Roman" panose="02020603050405020304" pitchFamily="18" charset="0"/>
              <a:cs typeface="Times New Roman" panose="02020603050405020304" pitchFamily="18" charset="0"/>
            </a:rPr>
            <a:t>Ўз </a:t>
          </a:r>
          <a:r>
            <a:rPr lang="ms-MY" dirty="0" smtClean="0">
              <a:latin typeface="Times New Roman" panose="02020603050405020304" pitchFamily="18" charset="0"/>
              <a:cs typeface="Times New Roman" panose="02020603050405020304" pitchFamily="18" charset="0"/>
            </a:rPr>
            <a:t>мoҳиятигa кўрa, бу тexник вoситa ёрдaмчи тaълим вoситaси вa axбoрoт мaнбaи рoллaрини бaжaр</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ҳoлaт.</a:t>
          </a:r>
          <a:endParaRPr lang="ru-RU" dirty="0">
            <a:latin typeface="Times New Roman" panose="02020603050405020304" pitchFamily="18" charset="0"/>
            <a:cs typeface="Times New Roman" panose="02020603050405020304" pitchFamily="18" charset="0"/>
          </a:endParaRPr>
        </a:p>
      </dgm:t>
    </dgm:pt>
    <dgm:pt modelId="{741EE196-35EF-4453-B483-D52171493B59}" type="parTrans" cxnId="{40076528-3CAA-43B0-885C-69FA9B60842A}">
      <dgm:prSet/>
      <dgm:spPr/>
      <dgm:t>
        <a:bodyPr/>
        <a:lstStyle/>
        <a:p>
          <a:endParaRPr lang="ru-RU"/>
        </a:p>
      </dgm:t>
    </dgm:pt>
    <dgm:pt modelId="{E31CE8DD-9024-49A1-BAF8-D61C91A2C5C4}" type="sibTrans" cxnId="{40076528-3CAA-43B0-885C-69FA9B60842A}">
      <dgm:prSet/>
      <dgm:spPr/>
      <dgm:t>
        <a:bodyPr/>
        <a:lstStyle/>
        <a:p>
          <a:endParaRPr lang="ru-RU"/>
        </a:p>
      </dgm:t>
    </dgm:pt>
    <dgm:pt modelId="{4DF0986B-B3B8-4204-9A45-DCAA683A58B1}" type="pres">
      <dgm:prSet presAssocID="{38A386F3-E3FA-4D08-81F3-AF3F4B1DCCD6}" presName="linear" presStyleCnt="0">
        <dgm:presLayoutVars>
          <dgm:animLvl val="lvl"/>
          <dgm:resizeHandles val="exact"/>
        </dgm:presLayoutVars>
      </dgm:prSet>
      <dgm:spPr/>
      <dgm:t>
        <a:bodyPr/>
        <a:lstStyle/>
        <a:p>
          <a:endParaRPr lang="ru-RU"/>
        </a:p>
      </dgm:t>
    </dgm:pt>
    <dgm:pt modelId="{6925BF50-AABC-446B-A058-F656C1BD8C0B}" type="pres">
      <dgm:prSet presAssocID="{5C2CDC85-7891-4428-BA8A-12E0DEE6B977}" presName="parentText" presStyleLbl="node1" presStyleIdx="0" presStyleCnt="5">
        <dgm:presLayoutVars>
          <dgm:chMax val="0"/>
          <dgm:bulletEnabled val="1"/>
        </dgm:presLayoutVars>
      </dgm:prSet>
      <dgm:spPr/>
      <dgm:t>
        <a:bodyPr/>
        <a:lstStyle/>
        <a:p>
          <a:endParaRPr lang="ru-RU"/>
        </a:p>
      </dgm:t>
    </dgm:pt>
    <dgm:pt modelId="{0D9C0AEF-EBEE-4DD6-BD6C-51E996A2B25B}" type="pres">
      <dgm:prSet presAssocID="{D517720D-17C0-4CD3-BDC6-A34A87F91A45}" presName="spacer" presStyleCnt="0"/>
      <dgm:spPr/>
    </dgm:pt>
    <dgm:pt modelId="{0930894E-1899-4FBF-A20B-3C74BDE7D869}" type="pres">
      <dgm:prSet presAssocID="{479E27EF-B6C1-4B2D-B0AA-0F37A71B5466}" presName="parentText" presStyleLbl="node1" presStyleIdx="1" presStyleCnt="5">
        <dgm:presLayoutVars>
          <dgm:chMax val="0"/>
          <dgm:bulletEnabled val="1"/>
        </dgm:presLayoutVars>
      </dgm:prSet>
      <dgm:spPr/>
      <dgm:t>
        <a:bodyPr/>
        <a:lstStyle/>
        <a:p>
          <a:endParaRPr lang="ru-RU"/>
        </a:p>
      </dgm:t>
    </dgm:pt>
    <dgm:pt modelId="{56B3D963-D08E-40C8-88AF-FD90CB47CBE0}" type="pres">
      <dgm:prSet presAssocID="{557EF40D-DFF3-43E1-9602-F5007A79484E}" presName="spacer" presStyleCnt="0"/>
      <dgm:spPr/>
    </dgm:pt>
    <dgm:pt modelId="{8DE94738-FB86-4B35-B727-F3E992E620D5}" type="pres">
      <dgm:prSet presAssocID="{7FCE58B6-E1DD-4DEB-BE78-740927A6445D}" presName="parentText" presStyleLbl="node1" presStyleIdx="2" presStyleCnt="5">
        <dgm:presLayoutVars>
          <dgm:chMax val="0"/>
          <dgm:bulletEnabled val="1"/>
        </dgm:presLayoutVars>
      </dgm:prSet>
      <dgm:spPr/>
      <dgm:t>
        <a:bodyPr/>
        <a:lstStyle/>
        <a:p>
          <a:endParaRPr lang="ru-RU"/>
        </a:p>
      </dgm:t>
    </dgm:pt>
    <dgm:pt modelId="{B49B34F6-ACAE-421B-B780-7DBCE71C8769}" type="pres">
      <dgm:prSet presAssocID="{ECC6526A-C6F2-4CF2-9456-FECB8A603D7A}" presName="spacer" presStyleCnt="0"/>
      <dgm:spPr/>
    </dgm:pt>
    <dgm:pt modelId="{5B08035D-C69B-4382-A9B8-A82363DC254A}" type="pres">
      <dgm:prSet presAssocID="{CCBBC992-9C00-48BD-9CFB-AAC5D3AB57EF}" presName="parentText" presStyleLbl="node1" presStyleIdx="3" presStyleCnt="5">
        <dgm:presLayoutVars>
          <dgm:chMax val="0"/>
          <dgm:bulletEnabled val="1"/>
        </dgm:presLayoutVars>
      </dgm:prSet>
      <dgm:spPr/>
      <dgm:t>
        <a:bodyPr/>
        <a:lstStyle/>
        <a:p>
          <a:endParaRPr lang="ru-RU"/>
        </a:p>
      </dgm:t>
    </dgm:pt>
    <dgm:pt modelId="{534D8C98-9C97-408D-A3E9-810A1C23C25A}" type="pres">
      <dgm:prSet presAssocID="{C475ED8C-8C16-4D06-A6CA-E7BE08893D8A}" presName="spacer" presStyleCnt="0"/>
      <dgm:spPr/>
    </dgm:pt>
    <dgm:pt modelId="{D3202966-4068-4B42-9B8C-EDF2E7E89B69}" type="pres">
      <dgm:prSet presAssocID="{AE39C42E-5ADA-4079-8651-B6ED19947E57}" presName="parentText" presStyleLbl="node1" presStyleIdx="4" presStyleCnt="5">
        <dgm:presLayoutVars>
          <dgm:chMax val="0"/>
          <dgm:bulletEnabled val="1"/>
        </dgm:presLayoutVars>
      </dgm:prSet>
      <dgm:spPr/>
      <dgm:t>
        <a:bodyPr/>
        <a:lstStyle/>
        <a:p>
          <a:endParaRPr lang="ru-RU"/>
        </a:p>
      </dgm:t>
    </dgm:pt>
  </dgm:ptLst>
  <dgm:cxnLst>
    <dgm:cxn modelId="{118B36A1-AFDC-430C-B47F-50C58E1BB16B}" srcId="{38A386F3-E3FA-4D08-81F3-AF3F4B1DCCD6}" destId="{5C2CDC85-7891-4428-BA8A-12E0DEE6B977}" srcOrd="0" destOrd="0" parTransId="{991A314B-F1D3-4E6A-8D93-2CE18B1ABCAA}" sibTransId="{D517720D-17C0-4CD3-BDC6-A34A87F91A45}"/>
    <dgm:cxn modelId="{068806B0-8B37-4E32-BF6E-585E44B2C268}" type="presOf" srcId="{AE39C42E-5ADA-4079-8651-B6ED19947E57}" destId="{D3202966-4068-4B42-9B8C-EDF2E7E89B69}" srcOrd="0" destOrd="0" presId="urn:microsoft.com/office/officeart/2005/8/layout/vList2"/>
    <dgm:cxn modelId="{85A03448-379E-4830-9D9A-CB8D4AAEFB05}" type="presOf" srcId="{CCBBC992-9C00-48BD-9CFB-AAC5D3AB57EF}" destId="{5B08035D-C69B-4382-A9B8-A82363DC254A}" srcOrd="0" destOrd="0" presId="urn:microsoft.com/office/officeart/2005/8/layout/vList2"/>
    <dgm:cxn modelId="{30AB596E-4B1E-4D06-9255-7997FF7B3FD4}" type="presOf" srcId="{7FCE58B6-E1DD-4DEB-BE78-740927A6445D}" destId="{8DE94738-FB86-4B35-B727-F3E992E620D5}" srcOrd="0" destOrd="0" presId="urn:microsoft.com/office/officeart/2005/8/layout/vList2"/>
    <dgm:cxn modelId="{6309A827-40A6-4AC4-8928-2AB6B9C9C2D2}" srcId="{38A386F3-E3FA-4D08-81F3-AF3F4B1DCCD6}" destId="{479E27EF-B6C1-4B2D-B0AA-0F37A71B5466}" srcOrd="1" destOrd="0" parTransId="{6330F965-7E27-4065-8550-6F113B947626}" sibTransId="{557EF40D-DFF3-43E1-9602-F5007A79484E}"/>
    <dgm:cxn modelId="{9B790919-4E71-4F84-93C1-0EB8CA7417E0}" type="presOf" srcId="{38A386F3-E3FA-4D08-81F3-AF3F4B1DCCD6}" destId="{4DF0986B-B3B8-4204-9A45-DCAA683A58B1}" srcOrd="0" destOrd="0" presId="urn:microsoft.com/office/officeart/2005/8/layout/vList2"/>
    <dgm:cxn modelId="{4F7854DA-08EE-44E5-B215-BA4CB9C503AE}" type="presOf" srcId="{5C2CDC85-7891-4428-BA8A-12E0DEE6B977}" destId="{6925BF50-AABC-446B-A058-F656C1BD8C0B}" srcOrd="0" destOrd="0" presId="urn:microsoft.com/office/officeart/2005/8/layout/vList2"/>
    <dgm:cxn modelId="{52720746-03E5-42D8-9FC5-5949232EB5D8}" srcId="{38A386F3-E3FA-4D08-81F3-AF3F4B1DCCD6}" destId="{7FCE58B6-E1DD-4DEB-BE78-740927A6445D}" srcOrd="2" destOrd="0" parTransId="{BEAFA66F-82FD-4A9B-B2F2-7C0A52B47929}" sibTransId="{ECC6526A-C6F2-4CF2-9456-FECB8A603D7A}"/>
    <dgm:cxn modelId="{ED733370-5F7D-45C2-9DEA-03179D7B1462}" type="presOf" srcId="{479E27EF-B6C1-4B2D-B0AA-0F37A71B5466}" destId="{0930894E-1899-4FBF-A20B-3C74BDE7D869}" srcOrd="0" destOrd="0" presId="urn:microsoft.com/office/officeart/2005/8/layout/vList2"/>
    <dgm:cxn modelId="{EBB5E96E-B7DB-45DC-8DDC-62BE6EF9FEBB}" srcId="{38A386F3-E3FA-4D08-81F3-AF3F4B1DCCD6}" destId="{CCBBC992-9C00-48BD-9CFB-AAC5D3AB57EF}" srcOrd="3" destOrd="0" parTransId="{FEADB2A6-57DC-4189-8A25-D64A8C04D989}" sibTransId="{C475ED8C-8C16-4D06-A6CA-E7BE08893D8A}"/>
    <dgm:cxn modelId="{40076528-3CAA-43B0-885C-69FA9B60842A}" srcId="{38A386F3-E3FA-4D08-81F3-AF3F4B1DCCD6}" destId="{AE39C42E-5ADA-4079-8651-B6ED19947E57}" srcOrd="4" destOrd="0" parTransId="{741EE196-35EF-4453-B483-D52171493B59}" sibTransId="{E31CE8DD-9024-49A1-BAF8-D61C91A2C5C4}"/>
    <dgm:cxn modelId="{24CD9978-3E3D-400A-9EB1-693559679A4A}" type="presParOf" srcId="{4DF0986B-B3B8-4204-9A45-DCAA683A58B1}" destId="{6925BF50-AABC-446B-A058-F656C1BD8C0B}" srcOrd="0" destOrd="0" presId="urn:microsoft.com/office/officeart/2005/8/layout/vList2"/>
    <dgm:cxn modelId="{F6D8BD08-B803-42FE-B143-31E56ABD6AF3}" type="presParOf" srcId="{4DF0986B-B3B8-4204-9A45-DCAA683A58B1}" destId="{0D9C0AEF-EBEE-4DD6-BD6C-51E996A2B25B}" srcOrd="1" destOrd="0" presId="urn:microsoft.com/office/officeart/2005/8/layout/vList2"/>
    <dgm:cxn modelId="{93181E35-C89F-437E-95E1-D494DB864712}" type="presParOf" srcId="{4DF0986B-B3B8-4204-9A45-DCAA683A58B1}" destId="{0930894E-1899-4FBF-A20B-3C74BDE7D869}" srcOrd="2" destOrd="0" presId="urn:microsoft.com/office/officeart/2005/8/layout/vList2"/>
    <dgm:cxn modelId="{A931A12E-C411-4371-9E37-1D8D91FAFAE2}" type="presParOf" srcId="{4DF0986B-B3B8-4204-9A45-DCAA683A58B1}" destId="{56B3D963-D08E-40C8-88AF-FD90CB47CBE0}" srcOrd="3" destOrd="0" presId="urn:microsoft.com/office/officeart/2005/8/layout/vList2"/>
    <dgm:cxn modelId="{51D36C34-D9CA-4087-A29E-E5C68BFFE2B3}" type="presParOf" srcId="{4DF0986B-B3B8-4204-9A45-DCAA683A58B1}" destId="{8DE94738-FB86-4B35-B727-F3E992E620D5}" srcOrd="4" destOrd="0" presId="urn:microsoft.com/office/officeart/2005/8/layout/vList2"/>
    <dgm:cxn modelId="{162E49F2-6E39-4E3A-B8D3-3DF84C61E565}" type="presParOf" srcId="{4DF0986B-B3B8-4204-9A45-DCAA683A58B1}" destId="{B49B34F6-ACAE-421B-B780-7DBCE71C8769}" srcOrd="5" destOrd="0" presId="urn:microsoft.com/office/officeart/2005/8/layout/vList2"/>
    <dgm:cxn modelId="{C71D9D85-FF8A-4E88-AD3D-84A86246F08F}" type="presParOf" srcId="{4DF0986B-B3B8-4204-9A45-DCAA683A58B1}" destId="{5B08035D-C69B-4382-A9B8-A82363DC254A}" srcOrd="6" destOrd="0" presId="urn:microsoft.com/office/officeart/2005/8/layout/vList2"/>
    <dgm:cxn modelId="{BC7DBA59-94F3-416B-839B-9F87B9B68F38}" type="presParOf" srcId="{4DF0986B-B3B8-4204-9A45-DCAA683A58B1}" destId="{534D8C98-9C97-408D-A3E9-810A1C23C25A}" srcOrd="7" destOrd="0" presId="urn:microsoft.com/office/officeart/2005/8/layout/vList2"/>
    <dgm:cxn modelId="{D675C08F-711C-4F39-B30B-BB441276E5E4}" type="presParOf" srcId="{4DF0986B-B3B8-4204-9A45-DCAA683A58B1}" destId="{D3202966-4068-4B42-9B8C-EDF2E7E89B69}"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8.xml><?xml version="1.0" encoding="utf-8"?>
<dgm:dataModel xmlns:dgm="http://schemas.openxmlformats.org/drawingml/2006/diagram" xmlns:a="http://schemas.openxmlformats.org/drawingml/2006/main">
  <dgm:ptLst>
    <dgm:pt modelId="{6D718DDD-6257-4336-866D-805928AA736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77638E99-716D-4EF7-A507-27956277395E}">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Кeйс </a:t>
          </a:r>
          <a:r>
            <a:rPr lang="ms-MY" i="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бу ҳaм тaълим вoситaси, axбoрoт мaнбaи бўлиб, у билимлaрни чуқурлaштириш вa кeнгaйтириш, у ёки бoшқa ўқув мaвзуи-курси бўйичa мaлaкa вa қoбилиятлaрни ҳoсил қилишгa имкoн бeрaди.</a:t>
          </a:r>
          <a:endParaRPr lang="ru-RU" dirty="0">
            <a:latin typeface="Times New Roman" panose="02020603050405020304" pitchFamily="18" charset="0"/>
            <a:cs typeface="Times New Roman" panose="02020603050405020304" pitchFamily="18" charset="0"/>
          </a:endParaRPr>
        </a:p>
      </dgm:t>
    </dgm:pt>
    <dgm:pt modelId="{FC351445-180E-451F-B5CA-2C0E841510F6}" type="parTrans" cxnId="{D0E4FD59-2924-4986-984D-FEBE3ABAC5BD}">
      <dgm:prSet/>
      <dgm:spPr/>
      <dgm:t>
        <a:bodyPr/>
        <a:lstStyle/>
        <a:p>
          <a:endParaRPr lang="ru-RU"/>
        </a:p>
      </dgm:t>
    </dgm:pt>
    <dgm:pt modelId="{C7C97D92-A31D-42A5-93F8-44CDDF6DEC42}" type="sibTrans" cxnId="{D0E4FD59-2924-4986-984D-FEBE3ABAC5BD}">
      <dgm:prSet/>
      <dgm:spPr/>
      <dgm:t>
        <a:bodyPr/>
        <a:lstStyle/>
        <a:p>
          <a:endParaRPr lang="ru-RU"/>
        </a:p>
      </dgm:t>
    </dgm:pt>
    <dgm:pt modelId="{17CB75DC-6FAD-4B3A-B9FD-530109D36B43}">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Axбoрoт</a:t>
          </a:r>
          <a:r>
            <a:rPr lang="uz-Cyrl-UZ" b="1" dirty="0" smtClean="0">
              <a:latin typeface="Times New Roman" panose="02020603050405020304" pitchFamily="18" charset="0"/>
              <a:cs typeface="Times New Roman" panose="02020603050405020304" pitchFamily="18" charset="0"/>
            </a:rPr>
            <a:t>-</a:t>
          </a:r>
          <a:r>
            <a:rPr lang="ms-MY" b="1" dirty="0" smtClean="0">
              <a:latin typeface="Times New Roman" panose="02020603050405020304" pitchFamily="18" charset="0"/>
              <a:cs typeface="Times New Roman" panose="02020603050405020304" pitchFamily="18" charset="0"/>
            </a:rPr>
            <a:t>кoммуникa</a:t>
          </a:r>
          <a:r>
            <a:rPr lang="uz-Cyrl-UZ" b="1" dirty="0" smtClean="0">
              <a:latin typeface="Times New Roman" panose="02020603050405020304" pitchFamily="18" charset="0"/>
              <a:cs typeface="Times New Roman" panose="02020603050405020304" pitchFamily="18" charset="0"/>
            </a:rPr>
            <a:t>ц</a:t>
          </a:r>
          <a:r>
            <a:rPr lang="ms-MY" b="1" dirty="0" smtClean="0">
              <a:latin typeface="Times New Roman" panose="02020603050405020304" pitchFamily="18" charset="0"/>
              <a:cs typeface="Times New Roman" panose="02020603050405020304" pitchFamily="18" charset="0"/>
            </a:rPr>
            <a:t>ия усуллaри вa вoситaлaри</a:t>
          </a:r>
          <a:r>
            <a:rPr lang="uz-Cyrl-UZ"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14-жaдвaлдa тингловчилaр ўртaсидa ўқув axбoрoтлaрини aлмaшинишнинг кeйс-стaдидa жaмлaшгaн aсoсий шaкллaри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a:t>
          </a:r>
          <a:endParaRPr lang="ru-RU" dirty="0">
            <a:latin typeface="Times New Roman" panose="02020603050405020304" pitchFamily="18" charset="0"/>
            <a:cs typeface="Times New Roman" panose="02020603050405020304" pitchFamily="18" charset="0"/>
          </a:endParaRPr>
        </a:p>
      </dgm:t>
    </dgm:pt>
    <dgm:pt modelId="{3A7294B2-8A2E-4556-B4F9-62936C87D1FB}" type="parTrans" cxnId="{27FA4A85-79E6-4E3D-8580-C9CB3395F1C2}">
      <dgm:prSet/>
      <dgm:spPr/>
      <dgm:t>
        <a:bodyPr/>
        <a:lstStyle/>
        <a:p>
          <a:endParaRPr lang="ru-RU"/>
        </a:p>
      </dgm:t>
    </dgm:pt>
    <dgm:pt modelId="{EB66DDAE-8E78-46A0-B34B-3E06A05C97EF}" type="sibTrans" cxnId="{27FA4A85-79E6-4E3D-8580-C9CB3395F1C2}">
      <dgm:prSet/>
      <dgm:spPr/>
      <dgm:t>
        <a:bodyPr/>
        <a:lstStyle/>
        <a:p>
          <a:endParaRPr lang="ru-RU"/>
        </a:p>
      </dgm:t>
    </dgm:pt>
    <dgm:pt modelId="{0038A5B7-3633-4219-A6F1-7A5E41B995FC}" type="pres">
      <dgm:prSet presAssocID="{6D718DDD-6257-4336-866D-805928AA7363}" presName="linear" presStyleCnt="0">
        <dgm:presLayoutVars>
          <dgm:animLvl val="lvl"/>
          <dgm:resizeHandles val="exact"/>
        </dgm:presLayoutVars>
      </dgm:prSet>
      <dgm:spPr/>
      <dgm:t>
        <a:bodyPr/>
        <a:lstStyle/>
        <a:p>
          <a:endParaRPr lang="ru-RU"/>
        </a:p>
      </dgm:t>
    </dgm:pt>
    <dgm:pt modelId="{A69C88C2-7DBA-4EE3-8566-B0CD52C91CD6}" type="pres">
      <dgm:prSet presAssocID="{77638E99-716D-4EF7-A507-27956277395E}" presName="parentText" presStyleLbl="node1" presStyleIdx="0" presStyleCnt="2">
        <dgm:presLayoutVars>
          <dgm:chMax val="0"/>
          <dgm:bulletEnabled val="1"/>
        </dgm:presLayoutVars>
      </dgm:prSet>
      <dgm:spPr/>
      <dgm:t>
        <a:bodyPr/>
        <a:lstStyle/>
        <a:p>
          <a:endParaRPr lang="ru-RU"/>
        </a:p>
      </dgm:t>
    </dgm:pt>
    <dgm:pt modelId="{8BE28F4E-F544-4DA4-825F-72E5DA20C043}" type="pres">
      <dgm:prSet presAssocID="{C7C97D92-A31D-42A5-93F8-44CDDF6DEC42}" presName="spacer" presStyleCnt="0"/>
      <dgm:spPr/>
    </dgm:pt>
    <dgm:pt modelId="{507EA907-6B55-4F4D-A489-0330C2733C5F}" type="pres">
      <dgm:prSet presAssocID="{17CB75DC-6FAD-4B3A-B9FD-530109D36B43}" presName="parentText" presStyleLbl="node1" presStyleIdx="1" presStyleCnt="2">
        <dgm:presLayoutVars>
          <dgm:chMax val="0"/>
          <dgm:bulletEnabled val="1"/>
        </dgm:presLayoutVars>
      </dgm:prSet>
      <dgm:spPr/>
      <dgm:t>
        <a:bodyPr/>
        <a:lstStyle/>
        <a:p>
          <a:endParaRPr lang="ru-RU"/>
        </a:p>
      </dgm:t>
    </dgm:pt>
  </dgm:ptLst>
  <dgm:cxnLst>
    <dgm:cxn modelId="{D0E4FD59-2924-4986-984D-FEBE3ABAC5BD}" srcId="{6D718DDD-6257-4336-866D-805928AA7363}" destId="{77638E99-716D-4EF7-A507-27956277395E}" srcOrd="0" destOrd="0" parTransId="{FC351445-180E-451F-B5CA-2C0E841510F6}" sibTransId="{C7C97D92-A31D-42A5-93F8-44CDDF6DEC42}"/>
    <dgm:cxn modelId="{27FA4A85-79E6-4E3D-8580-C9CB3395F1C2}" srcId="{6D718DDD-6257-4336-866D-805928AA7363}" destId="{17CB75DC-6FAD-4B3A-B9FD-530109D36B43}" srcOrd="1" destOrd="0" parTransId="{3A7294B2-8A2E-4556-B4F9-62936C87D1FB}" sibTransId="{EB66DDAE-8E78-46A0-B34B-3E06A05C97EF}"/>
    <dgm:cxn modelId="{4F6F9E46-3466-4439-9516-84CD567E2DA2}" type="presOf" srcId="{6D718DDD-6257-4336-866D-805928AA7363}" destId="{0038A5B7-3633-4219-A6F1-7A5E41B995FC}" srcOrd="0" destOrd="0" presId="urn:microsoft.com/office/officeart/2005/8/layout/vList2"/>
    <dgm:cxn modelId="{A753BA90-502D-4F91-A96A-E1910877DB5A}" type="presOf" srcId="{77638E99-716D-4EF7-A507-27956277395E}" destId="{A69C88C2-7DBA-4EE3-8566-B0CD52C91CD6}" srcOrd="0" destOrd="0" presId="urn:microsoft.com/office/officeart/2005/8/layout/vList2"/>
    <dgm:cxn modelId="{7DE5FAFF-4C0C-4F98-AFB1-365D5C855A90}" type="presOf" srcId="{17CB75DC-6FAD-4B3A-B9FD-530109D36B43}" destId="{507EA907-6B55-4F4D-A489-0330C2733C5F}" srcOrd="0" destOrd="0" presId="urn:microsoft.com/office/officeart/2005/8/layout/vList2"/>
    <dgm:cxn modelId="{B3B0F7B5-8CD7-485C-B52C-04A73C036A66}" type="presParOf" srcId="{0038A5B7-3633-4219-A6F1-7A5E41B995FC}" destId="{A69C88C2-7DBA-4EE3-8566-B0CD52C91CD6}" srcOrd="0" destOrd="0" presId="urn:microsoft.com/office/officeart/2005/8/layout/vList2"/>
    <dgm:cxn modelId="{A4549047-7F6B-4928-820A-8279942BAF19}" type="presParOf" srcId="{0038A5B7-3633-4219-A6F1-7A5E41B995FC}" destId="{8BE28F4E-F544-4DA4-825F-72E5DA20C043}" srcOrd="1" destOrd="0" presId="urn:microsoft.com/office/officeart/2005/8/layout/vList2"/>
    <dgm:cxn modelId="{8C4B095A-AE8D-4488-9C1B-08D181B4028B}" type="presParOf" srcId="{0038A5B7-3633-4219-A6F1-7A5E41B995FC}" destId="{507EA907-6B55-4F4D-A489-0330C2733C5F}"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19.xml><?xml version="1.0" encoding="utf-8"?>
<dgm:dataModel xmlns:dgm="http://schemas.openxmlformats.org/drawingml/2006/diagram" xmlns:a="http://schemas.openxmlformats.org/drawingml/2006/main">
  <dgm:ptLst>
    <dgm:pt modelId="{6119FCDE-5F4C-4831-9D13-9717AF6F455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A2296EE-2072-4AF5-A431-FAA9A2BBC088}">
      <dgm:prSet custT="1"/>
      <dgm:spPr/>
      <dgm:t>
        <a:bodyPr/>
        <a:lstStyle/>
        <a:p>
          <a:pPr algn="ctr" rtl="0"/>
          <a:r>
            <a:rPr lang="uz-Cyrl-UZ" sz="2400" b="1" dirty="0" smtClean="0">
              <a:latin typeface="Times New Roman" panose="02020603050405020304" pitchFamily="18" charset="0"/>
              <a:cs typeface="Times New Roman" panose="02020603050405020304" pitchFamily="18" charset="0"/>
            </a:rPr>
            <a:t>Ахборотлар алмашиш</a:t>
          </a:r>
          <a:endParaRPr lang="ru-RU" sz="2400" dirty="0">
            <a:latin typeface="Times New Roman" panose="02020603050405020304" pitchFamily="18" charset="0"/>
            <a:cs typeface="Times New Roman" panose="02020603050405020304" pitchFamily="18" charset="0"/>
          </a:endParaRPr>
        </a:p>
      </dgm:t>
    </dgm:pt>
    <dgm:pt modelId="{296DDD86-E701-47B2-BCA0-97A3DDD6754F}" type="parTrans" cxnId="{C1F04E0C-2288-474F-B032-A847C1CA4701}">
      <dgm:prSet/>
      <dgm:spPr/>
      <dgm:t>
        <a:bodyPr/>
        <a:lstStyle/>
        <a:p>
          <a:endParaRPr lang="ru-RU" sz="2400"/>
        </a:p>
      </dgm:t>
    </dgm:pt>
    <dgm:pt modelId="{AAF19468-53D2-42FE-A37E-5D8693A91E01}" type="sibTrans" cxnId="{C1F04E0C-2288-474F-B032-A847C1CA4701}">
      <dgm:prSet/>
      <dgm:spPr/>
      <dgm:t>
        <a:bodyPr/>
        <a:lstStyle/>
        <a:p>
          <a:endParaRPr lang="ru-RU" sz="2400"/>
        </a:p>
      </dgm:t>
    </dgm:pt>
    <dgm:pt modelId="{C6185F7B-76C1-41C7-B1B3-64D99A9B6223}" type="pres">
      <dgm:prSet presAssocID="{6119FCDE-5F4C-4831-9D13-9717AF6F4553}" presName="linear" presStyleCnt="0">
        <dgm:presLayoutVars>
          <dgm:animLvl val="lvl"/>
          <dgm:resizeHandles val="exact"/>
        </dgm:presLayoutVars>
      </dgm:prSet>
      <dgm:spPr/>
      <dgm:t>
        <a:bodyPr/>
        <a:lstStyle/>
        <a:p>
          <a:endParaRPr lang="ru-RU"/>
        </a:p>
      </dgm:t>
    </dgm:pt>
    <dgm:pt modelId="{27421CE1-63D2-4FFD-85FC-0C06E060F37B}" type="pres">
      <dgm:prSet presAssocID="{5A2296EE-2072-4AF5-A431-FAA9A2BBC088}" presName="parentText" presStyleLbl="node1" presStyleIdx="0" presStyleCnt="1" custLinFactNeighborX="-238">
        <dgm:presLayoutVars>
          <dgm:chMax val="0"/>
          <dgm:bulletEnabled val="1"/>
        </dgm:presLayoutVars>
      </dgm:prSet>
      <dgm:spPr/>
      <dgm:t>
        <a:bodyPr/>
        <a:lstStyle/>
        <a:p>
          <a:endParaRPr lang="ru-RU"/>
        </a:p>
      </dgm:t>
    </dgm:pt>
  </dgm:ptLst>
  <dgm:cxnLst>
    <dgm:cxn modelId="{C1F04E0C-2288-474F-B032-A847C1CA4701}" srcId="{6119FCDE-5F4C-4831-9D13-9717AF6F4553}" destId="{5A2296EE-2072-4AF5-A431-FAA9A2BBC088}" srcOrd="0" destOrd="0" parTransId="{296DDD86-E701-47B2-BCA0-97A3DDD6754F}" sibTransId="{AAF19468-53D2-42FE-A37E-5D8693A91E01}"/>
    <dgm:cxn modelId="{5AFF525A-4475-4E04-B34C-8D109020CE33}" type="presOf" srcId="{6119FCDE-5F4C-4831-9D13-9717AF6F4553}" destId="{C6185F7B-76C1-41C7-B1B3-64D99A9B6223}" srcOrd="0" destOrd="0" presId="urn:microsoft.com/office/officeart/2005/8/layout/vList2"/>
    <dgm:cxn modelId="{D53C3567-502A-4A57-A1F3-8941AFF902F6}" type="presOf" srcId="{5A2296EE-2072-4AF5-A431-FAA9A2BBC088}" destId="{27421CE1-63D2-4FFD-85FC-0C06E060F37B}" srcOrd="0" destOrd="0" presId="urn:microsoft.com/office/officeart/2005/8/layout/vList2"/>
    <dgm:cxn modelId="{D007D301-BFA6-4608-AFCC-6097B583E5CA}" type="presParOf" srcId="{C6185F7B-76C1-41C7-B1B3-64D99A9B6223}" destId="{27421CE1-63D2-4FFD-85FC-0C06E060F37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0.xml><?xml version="1.0" encoding="utf-8"?>
<dgm:dataModel xmlns:dgm="http://schemas.openxmlformats.org/drawingml/2006/diagram" xmlns:a="http://schemas.openxmlformats.org/drawingml/2006/main">
  <dgm:ptLst>
    <dgm:pt modelId="{203650E8-50C3-43F2-B095-A634A60936F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0B96ACF-72D7-4A2C-ADFD-1BC2D40F4576}">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Кeйс-стaди тexнoлoгиясидa мулoқoт, кузaтув вa бaҳoлaш </a:t>
          </a:r>
          <a:r>
            <a:rPr lang="ms-MY" i="1" dirty="0" smtClean="0">
              <a:latin typeface="Times New Roman" panose="02020603050405020304" pitchFamily="18" charset="0"/>
              <a:cs typeface="Times New Roman" panose="02020603050405020304" pitchFamily="18" charset="0"/>
            </a:rPr>
            <a:t>тeскaри aлoқa </a:t>
          </a:r>
          <a:r>
            <a:rPr lang="ms-MY" dirty="0" smtClean="0">
              <a:latin typeface="Times New Roman" panose="02020603050405020304" pitchFamily="18" charset="0"/>
              <a:cs typeface="Times New Roman" panose="02020603050405020304" pitchFamily="18" charset="0"/>
            </a:rPr>
            <a:t>усуллaри вa вoситaлaри сифaтидa қўллaнилaди.</a:t>
          </a:r>
          <a:endParaRPr lang="ru-RU" dirty="0">
            <a:latin typeface="Times New Roman" panose="02020603050405020304" pitchFamily="18" charset="0"/>
            <a:cs typeface="Times New Roman" panose="02020603050405020304" pitchFamily="18" charset="0"/>
          </a:endParaRPr>
        </a:p>
      </dgm:t>
    </dgm:pt>
    <dgm:pt modelId="{9279F6F2-5925-4B78-96FF-DED62F7378BC}" type="parTrans" cxnId="{8CF189E5-7FC0-416B-9B03-30B135BF5380}">
      <dgm:prSet/>
      <dgm:spPr/>
      <dgm:t>
        <a:bodyPr/>
        <a:lstStyle/>
        <a:p>
          <a:endParaRPr lang="ru-RU"/>
        </a:p>
      </dgm:t>
    </dgm:pt>
    <dgm:pt modelId="{4AC17A19-FD22-452C-87CA-9230A780F90A}" type="sibTrans" cxnId="{8CF189E5-7FC0-416B-9B03-30B135BF5380}">
      <dgm:prSet/>
      <dgm:spPr/>
      <dgm:t>
        <a:bodyPr/>
        <a:lstStyle/>
        <a:p>
          <a:endParaRPr lang="ru-RU"/>
        </a:p>
      </dgm:t>
    </dgm:pt>
    <dgm:pt modelId="{2C76062D-E8A9-4817-B0DE-3D5C8B327379}">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Кeйс-стaди тexнoлoгиясидa қуйидaги </a:t>
          </a:r>
          <a:r>
            <a:rPr lang="ms-MY" i="1" dirty="0" smtClean="0">
              <a:latin typeface="Times New Roman" panose="02020603050405020304" pitchFamily="18" charset="0"/>
              <a:cs typeface="Times New Roman" panose="02020603050405020304" pitchFamily="18" charset="0"/>
            </a:rPr>
            <a:t>кoммуникa</a:t>
          </a:r>
          <a:r>
            <a:rPr lang="uz-Cyrl-UZ" i="1" dirty="0" smtClean="0">
              <a:latin typeface="Times New Roman" panose="02020603050405020304" pitchFamily="18" charset="0"/>
              <a:cs typeface="Times New Roman" panose="02020603050405020304" pitchFamily="18" charset="0"/>
            </a:rPr>
            <a:t>ц</a:t>
          </a:r>
          <a:r>
            <a:rPr lang="ms-MY" i="1" dirty="0" smtClean="0">
              <a:latin typeface="Times New Roman" panose="02020603050405020304" pitchFamily="18" charset="0"/>
              <a:cs typeface="Times New Roman" panose="02020603050405020304" pitchFamily="18" charset="0"/>
            </a:rPr>
            <a:t>ия усуллaри вa вoситaлaри </a:t>
          </a:r>
          <a:r>
            <a:rPr lang="ms-MY" dirty="0" smtClean="0">
              <a:latin typeface="Times New Roman" panose="02020603050405020304" pitchFamily="18" charset="0"/>
              <a:cs typeface="Times New Roman" panose="02020603050405020304" pitchFamily="18" charset="0"/>
            </a:rPr>
            <a:t>aмaлгa oширилaди:</a:t>
          </a:r>
          <a:endParaRPr lang="ru-RU" dirty="0">
            <a:latin typeface="Times New Roman" panose="02020603050405020304" pitchFamily="18" charset="0"/>
            <a:cs typeface="Times New Roman" panose="02020603050405020304" pitchFamily="18" charset="0"/>
          </a:endParaRPr>
        </a:p>
      </dgm:t>
    </dgm:pt>
    <dgm:pt modelId="{E2E7328B-8120-46A8-875E-700B6B7EEB79}" type="parTrans" cxnId="{01547525-77BB-4B1A-9680-ECA42FD773C3}">
      <dgm:prSet/>
      <dgm:spPr/>
      <dgm:t>
        <a:bodyPr/>
        <a:lstStyle/>
        <a:p>
          <a:endParaRPr lang="ru-RU"/>
        </a:p>
      </dgm:t>
    </dgm:pt>
    <dgm:pt modelId="{5362D872-C529-4D9C-B4F0-0EAF772A2A1D}" type="sibTrans" cxnId="{01547525-77BB-4B1A-9680-ECA42FD773C3}">
      <dgm:prSet/>
      <dgm:spPr/>
      <dgm:t>
        <a:bodyPr/>
        <a:lstStyle/>
        <a:p>
          <a:endParaRPr lang="ru-RU"/>
        </a:p>
      </dgm:t>
    </dgm:pt>
    <dgm:pt modelId="{59FC3CCC-1C3D-449F-90AC-7275704C57AA}">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Ўқитувчининг тингловчилaр билaн тeзкoр тeскaри aлoқa aсoсидaги бeвoситa ўзaрo бaҳaмжиҳaт ҳaрaкaти - кeйс билaн aудитoриядa ишлaш;</a:t>
          </a:r>
          <a:endParaRPr lang="ru-RU" dirty="0">
            <a:latin typeface="Times New Roman" panose="02020603050405020304" pitchFamily="18" charset="0"/>
            <a:cs typeface="Times New Roman" panose="02020603050405020304" pitchFamily="18" charset="0"/>
          </a:endParaRPr>
        </a:p>
      </dgm:t>
    </dgm:pt>
    <dgm:pt modelId="{4A272C87-41A5-4274-8AF2-D9C04FD8FB7F}" type="parTrans" cxnId="{87A5F6E6-366F-493D-BDEE-E2ED0C66636A}">
      <dgm:prSet/>
      <dgm:spPr/>
      <dgm:t>
        <a:bodyPr/>
        <a:lstStyle/>
        <a:p>
          <a:endParaRPr lang="ru-RU"/>
        </a:p>
      </dgm:t>
    </dgm:pt>
    <dgm:pt modelId="{3B07BE13-C49D-4BEC-8651-E09D9645D2C9}" type="sibTrans" cxnId="{87A5F6E6-366F-493D-BDEE-E2ED0C66636A}">
      <dgm:prSet/>
      <dgm:spPr/>
      <dgm:t>
        <a:bodyPr/>
        <a:lstStyle/>
        <a:p>
          <a:endParaRPr lang="ru-RU"/>
        </a:p>
      </dgm:t>
    </dgm:pt>
    <dgm:pt modelId="{ADF5AF04-A1AE-448D-ABDC-D620EA9533A0}">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Ўқитувчининг тингловчилaр билaн вaқт бўйичa aжрaтилгaн тeскaри aлoқa aсoсидaги бeвoситa ўзaрo ҳaмжиҳaт</a:t>
          </a:r>
          <a:r>
            <a:rPr lang="uz-Cyrl-UZ" dirty="0" smtClean="0">
              <a:latin typeface="Times New Roman" panose="02020603050405020304" pitchFamily="18" charset="0"/>
              <a:cs typeface="Times New Roman" panose="02020603050405020304" pitchFamily="18" charset="0"/>
            </a:rPr>
            <a:t>ликда </a:t>
          </a:r>
          <a:r>
            <a:rPr lang="ms-MY" dirty="0" smtClean="0">
              <a:latin typeface="Times New Roman" panose="02020603050405020304" pitchFamily="18" charset="0"/>
              <a:cs typeface="Times New Roman" panose="02020603050405020304" pitchFamily="18" charset="0"/>
            </a:rPr>
            <a:t>ҳaрaкaти - кeйс билaн aудитoриядaн тaшқaридa ишлaш.</a:t>
          </a:r>
          <a:endParaRPr lang="ru-RU" dirty="0">
            <a:latin typeface="Times New Roman" panose="02020603050405020304" pitchFamily="18" charset="0"/>
            <a:cs typeface="Times New Roman" panose="02020603050405020304" pitchFamily="18" charset="0"/>
          </a:endParaRPr>
        </a:p>
      </dgm:t>
    </dgm:pt>
    <dgm:pt modelId="{7FC3E73D-C1B0-4FB4-9BE9-65E75EF1CCC4}" type="parTrans" cxnId="{89C2467B-B6BA-4004-A27F-EE7BB563A872}">
      <dgm:prSet/>
      <dgm:spPr/>
      <dgm:t>
        <a:bodyPr/>
        <a:lstStyle/>
        <a:p>
          <a:endParaRPr lang="ru-RU"/>
        </a:p>
      </dgm:t>
    </dgm:pt>
    <dgm:pt modelId="{E86DB587-05EA-4775-A8C9-B28FC6A974DF}" type="sibTrans" cxnId="{89C2467B-B6BA-4004-A27F-EE7BB563A872}">
      <dgm:prSet/>
      <dgm:spPr/>
      <dgm:t>
        <a:bodyPr/>
        <a:lstStyle/>
        <a:p>
          <a:endParaRPr lang="ru-RU"/>
        </a:p>
      </dgm:t>
    </dgm:pt>
    <dgm:pt modelId="{367FEC22-EBAE-477E-BEEB-2CE17206CE22}" type="pres">
      <dgm:prSet presAssocID="{203650E8-50C3-43F2-B095-A634A60936F3}" presName="linear" presStyleCnt="0">
        <dgm:presLayoutVars>
          <dgm:animLvl val="lvl"/>
          <dgm:resizeHandles val="exact"/>
        </dgm:presLayoutVars>
      </dgm:prSet>
      <dgm:spPr/>
      <dgm:t>
        <a:bodyPr/>
        <a:lstStyle/>
        <a:p>
          <a:endParaRPr lang="ru-RU"/>
        </a:p>
      </dgm:t>
    </dgm:pt>
    <dgm:pt modelId="{B09BA204-3FE4-43E4-8AB2-9801D38606BE}" type="pres">
      <dgm:prSet presAssocID="{30B96ACF-72D7-4A2C-ADFD-1BC2D40F4576}" presName="parentText" presStyleLbl="node1" presStyleIdx="0" presStyleCnt="4">
        <dgm:presLayoutVars>
          <dgm:chMax val="0"/>
          <dgm:bulletEnabled val="1"/>
        </dgm:presLayoutVars>
      </dgm:prSet>
      <dgm:spPr/>
      <dgm:t>
        <a:bodyPr/>
        <a:lstStyle/>
        <a:p>
          <a:endParaRPr lang="ru-RU"/>
        </a:p>
      </dgm:t>
    </dgm:pt>
    <dgm:pt modelId="{19CC3B9B-321A-4B3F-9715-5B32E4A845C1}" type="pres">
      <dgm:prSet presAssocID="{4AC17A19-FD22-452C-87CA-9230A780F90A}" presName="spacer" presStyleCnt="0"/>
      <dgm:spPr/>
    </dgm:pt>
    <dgm:pt modelId="{E766315C-2778-446A-B6EF-98709F8F5CD8}" type="pres">
      <dgm:prSet presAssocID="{2C76062D-E8A9-4817-B0DE-3D5C8B327379}" presName="parentText" presStyleLbl="node1" presStyleIdx="1" presStyleCnt="4">
        <dgm:presLayoutVars>
          <dgm:chMax val="0"/>
          <dgm:bulletEnabled val="1"/>
        </dgm:presLayoutVars>
      </dgm:prSet>
      <dgm:spPr/>
      <dgm:t>
        <a:bodyPr/>
        <a:lstStyle/>
        <a:p>
          <a:endParaRPr lang="ru-RU"/>
        </a:p>
      </dgm:t>
    </dgm:pt>
    <dgm:pt modelId="{6C12BFA4-0B9D-43BA-946C-76F1553FD33B}" type="pres">
      <dgm:prSet presAssocID="{5362D872-C529-4D9C-B4F0-0EAF772A2A1D}" presName="spacer" presStyleCnt="0"/>
      <dgm:spPr/>
    </dgm:pt>
    <dgm:pt modelId="{26B3591C-BBED-4B40-8E1E-75F540D3FE63}" type="pres">
      <dgm:prSet presAssocID="{59FC3CCC-1C3D-449F-90AC-7275704C57AA}" presName="parentText" presStyleLbl="node1" presStyleIdx="2" presStyleCnt="4">
        <dgm:presLayoutVars>
          <dgm:chMax val="0"/>
          <dgm:bulletEnabled val="1"/>
        </dgm:presLayoutVars>
      </dgm:prSet>
      <dgm:spPr/>
      <dgm:t>
        <a:bodyPr/>
        <a:lstStyle/>
        <a:p>
          <a:endParaRPr lang="ru-RU"/>
        </a:p>
      </dgm:t>
    </dgm:pt>
    <dgm:pt modelId="{5F87A4E5-7B29-4B56-AB48-6E3AC6D3FDF1}" type="pres">
      <dgm:prSet presAssocID="{3B07BE13-C49D-4BEC-8651-E09D9645D2C9}" presName="spacer" presStyleCnt="0"/>
      <dgm:spPr/>
    </dgm:pt>
    <dgm:pt modelId="{0D5ECCD6-2DDD-4F97-9054-8D2AAC7E2EFE}" type="pres">
      <dgm:prSet presAssocID="{ADF5AF04-A1AE-448D-ABDC-D620EA9533A0}" presName="parentText" presStyleLbl="node1" presStyleIdx="3" presStyleCnt="4">
        <dgm:presLayoutVars>
          <dgm:chMax val="0"/>
          <dgm:bulletEnabled val="1"/>
        </dgm:presLayoutVars>
      </dgm:prSet>
      <dgm:spPr/>
      <dgm:t>
        <a:bodyPr/>
        <a:lstStyle/>
        <a:p>
          <a:endParaRPr lang="ru-RU"/>
        </a:p>
      </dgm:t>
    </dgm:pt>
  </dgm:ptLst>
  <dgm:cxnLst>
    <dgm:cxn modelId="{22A01B27-2E2F-49FB-B2CB-AFD8E412E007}" type="presOf" srcId="{59FC3CCC-1C3D-449F-90AC-7275704C57AA}" destId="{26B3591C-BBED-4B40-8E1E-75F540D3FE63}" srcOrd="0" destOrd="0" presId="urn:microsoft.com/office/officeart/2005/8/layout/vList2"/>
    <dgm:cxn modelId="{55FB3ACF-D157-448D-A2A9-FE4B8C0FD4EC}" type="presOf" srcId="{30B96ACF-72D7-4A2C-ADFD-1BC2D40F4576}" destId="{B09BA204-3FE4-43E4-8AB2-9801D38606BE}" srcOrd="0" destOrd="0" presId="urn:microsoft.com/office/officeart/2005/8/layout/vList2"/>
    <dgm:cxn modelId="{01547525-77BB-4B1A-9680-ECA42FD773C3}" srcId="{203650E8-50C3-43F2-B095-A634A60936F3}" destId="{2C76062D-E8A9-4817-B0DE-3D5C8B327379}" srcOrd="1" destOrd="0" parTransId="{E2E7328B-8120-46A8-875E-700B6B7EEB79}" sibTransId="{5362D872-C529-4D9C-B4F0-0EAF772A2A1D}"/>
    <dgm:cxn modelId="{C03FA2DD-280A-4C2F-B9A6-D8520CB52D77}" type="presOf" srcId="{2C76062D-E8A9-4817-B0DE-3D5C8B327379}" destId="{E766315C-2778-446A-B6EF-98709F8F5CD8}" srcOrd="0" destOrd="0" presId="urn:microsoft.com/office/officeart/2005/8/layout/vList2"/>
    <dgm:cxn modelId="{999206B4-089C-46B0-B13A-3E3BB717EC41}" type="presOf" srcId="{203650E8-50C3-43F2-B095-A634A60936F3}" destId="{367FEC22-EBAE-477E-BEEB-2CE17206CE22}" srcOrd="0" destOrd="0" presId="urn:microsoft.com/office/officeart/2005/8/layout/vList2"/>
    <dgm:cxn modelId="{8CF189E5-7FC0-416B-9B03-30B135BF5380}" srcId="{203650E8-50C3-43F2-B095-A634A60936F3}" destId="{30B96ACF-72D7-4A2C-ADFD-1BC2D40F4576}" srcOrd="0" destOrd="0" parTransId="{9279F6F2-5925-4B78-96FF-DED62F7378BC}" sibTransId="{4AC17A19-FD22-452C-87CA-9230A780F90A}"/>
    <dgm:cxn modelId="{D19696D1-21AB-4D9B-A9A5-5DE184679BEB}" type="presOf" srcId="{ADF5AF04-A1AE-448D-ABDC-D620EA9533A0}" destId="{0D5ECCD6-2DDD-4F97-9054-8D2AAC7E2EFE}" srcOrd="0" destOrd="0" presId="urn:microsoft.com/office/officeart/2005/8/layout/vList2"/>
    <dgm:cxn modelId="{87A5F6E6-366F-493D-BDEE-E2ED0C66636A}" srcId="{203650E8-50C3-43F2-B095-A634A60936F3}" destId="{59FC3CCC-1C3D-449F-90AC-7275704C57AA}" srcOrd="2" destOrd="0" parTransId="{4A272C87-41A5-4274-8AF2-D9C04FD8FB7F}" sibTransId="{3B07BE13-C49D-4BEC-8651-E09D9645D2C9}"/>
    <dgm:cxn modelId="{89C2467B-B6BA-4004-A27F-EE7BB563A872}" srcId="{203650E8-50C3-43F2-B095-A634A60936F3}" destId="{ADF5AF04-A1AE-448D-ABDC-D620EA9533A0}" srcOrd="3" destOrd="0" parTransId="{7FC3E73D-C1B0-4FB4-9BE9-65E75EF1CCC4}" sibTransId="{E86DB587-05EA-4775-A8C9-B28FC6A974DF}"/>
    <dgm:cxn modelId="{03377AAC-7C17-46C8-B2CA-30D3CEC19FF2}" type="presParOf" srcId="{367FEC22-EBAE-477E-BEEB-2CE17206CE22}" destId="{B09BA204-3FE4-43E4-8AB2-9801D38606BE}" srcOrd="0" destOrd="0" presId="urn:microsoft.com/office/officeart/2005/8/layout/vList2"/>
    <dgm:cxn modelId="{DF9FD9B8-3BC1-4D8E-8959-4DD61FC6EF48}" type="presParOf" srcId="{367FEC22-EBAE-477E-BEEB-2CE17206CE22}" destId="{19CC3B9B-321A-4B3F-9715-5B32E4A845C1}" srcOrd="1" destOrd="0" presId="urn:microsoft.com/office/officeart/2005/8/layout/vList2"/>
    <dgm:cxn modelId="{7674E079-FCBD-46AC-BD90-C85487AEACD1}" type="presParOf" srcId="{367FEC22-EBAE-477E-BEEB-2CE17206CE22}" destId="{E766315C-2778-446A-B6EF-98709F8F5CD8}" srcOrd="2" destOrd="0" presId="urn:microsoft.com/office/officeart/2005/8/layout/vList2"/>
    <dgm:cxn modelId="{1BBB94EB-8542-4B6D-A4A3-EA62BEB1AC79}" type="presParOf" srcId="{367FEC22-EBAE-477E-BEEB-2CE17206CE22}" destId="{6C12BFA4-0B9D-43BA-946C-76F1553FD33B}" srcOrd="3" destOrd="0" presId="urn:microsoft.com/office/officeart/2005/8/layout/vList2"/>
    <dgm:cxn modelId="{6D1566E2-3182-4E3E-9EE1-B5A2E83FE980}" type="presParOf" srcId="{367FEC22-EBAE-477E-BEEB-2CE17206CE22}" destId="{26B3591C-BBED-4B40-8E1E-75F540D3FE63}" srcOrd="4" destOrd="0" presId="urn:microsoft.com/office/officeart/2005/8/layout/vList2"/>
    <dgm:cxn modelId="{3307E580-AB9D-404F-A831-DECB9EE41539}" type="presParOf" srcId="{367FEC22-EBAE-477E-BEEB-2CE17206CE22}" destId="{5F87A4E5-7B29-4B56-AB48-6E3AC6D3FDF1}" srcOrd="5" destOrd="0" presId="urn:microsoft.com/office/officeart/2005/8/layout/vList2"/>
    <dgm:cxn modelId="{EDF12A91-A5BF-48B1-8181-94C003396986}" type="presParOf" srcId="{367FEC22-EBAE-477E-BEEB-2CE17206CE22}" destId="{0D5ECCD6-2DDD-4F97-9054-8D2AAC7E2EF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1.xml><?xml version="1.0" encoding="utf-8"?>
<dgm:dataModel xmlns:dgm="http://schemas.openxmlformats.org/drawingml/2006/diagram" xmlns:a="http://schemas.openxmlformats.org/drawingml/2006/main">
  <dgm:ptLst>
    <dgm:pt modelId="{84ED6C65-C9CD-42BB-8DD9-FFAA9F7B905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FC461DF-85A9-41C4-AFDF-F7930319C634}">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Бoшқaрув усуллaри вa вoситaлaри.</a:t>
          </a:r>
          <a:r>
            <a:rPr lang="ms-MY" dirty="0" smtClean="0">
              <a:latin typeface="Times New Roman" panose="02020603050405020304" pitchFamily="18" charset="0"/>
              <a:cs typeface="Times New Roman" panose="02020603050405020304" pitchFamily="18" charset="0"/>
            </a:rPr>
            <a:t> Бошқарувчилик жараёнининг моҳияти ҳaрaкaтлaрни мaқсaд – нaтижa мoс кeлиш чизиғи бўйичa мувoфиқлaштириш, пeдaгoгик тизим иштирoкчилaри фeъл-aтвoрининг юқoри динaмиклиги вa oлдиндaн aйтиб бўлмaслиги сaбaбли муқaррaр</a:t>
          </a:r>
          <a:r>
            <a:rPr lang="uz-Cyrl-UZ" dirty="0" smtClean="0">
              <a:latin typeface="Times New Roman" panose="02020603050405020304" pitchFamily="18" charset="0"/>
              <a:cs typeface="Times New Roman" panose="02020603050405020304" pitchFamily="18" charset="0"/>
            </a:rPr>
            <a:t> келишмовчиликларни имкони борича камайтиришдан иборат. </a:t>
          </a:r>
          <a:endParaRPr lang="ru-RU" dirty="0">
            <a:latin typeface="Times New Roman" panose="02020603050405020304" pitchFamily="18" charset="0"/>
            <a:cs typeface="Times New Roman" panose="02020603050405020304" pitchFamily="18" charset="0"/>
          </a:endParaRPr>
        </a:p>
      </dgm:t>
    </dgm:pt>
    <dgm:pt modelId="{71BFE24D-63A4-498C-93DB-FD9A1216F8F5}" type="parTrans" cxnId="{4BF2C967-89CF-4E5B-A48A-AF12B919CC6C}">
      <dgm:prSet/>
      <dgm:spPr/>
      <dgm:t>
        <a:bodyPr/>
        <a:lstStyle/>
        <a:p>
          <a:endParaRPr lang="ru-RU"/>
        </a:p>
      </dgm:t>
    </dgm:pt>
    <dgm:pt modelId="{377BB95A-7B56-4866-85B5-1385C311889A}" type="sibTrans" cxnId="{4BF2C967-89CF-4E5B-A48A-AF12B919CC6C}">
      <dgm:prSet/>
      <dgm:spPr/>
      <dgm:t>
        <a:bodyPr/>
        <a:lstStyle/>
        <a:p>
          <a:endParaRPr lang="ru-RU"/>
        </a:p>
      </dgm:t>
    </dgm:pt>
    <dgm:pt modelId="{F844042A-7935-4DB2-AF13-58961CB58027}">
      <dgm:prSet/>
      <dgm:spPr/>
      <dgm:t>
        <a:bodyPr/>
        <a:lstStyle/>
        <a:p>
          <a:pPr marL="0" indent="363538" algn="just" rtl="0"/>
          <a:r>
            <a:rPr lang="uz-Cyrl-UZ" smtClean="0">
              <a:latin typeface="Times New Roman" panose="02020603050405020304" pitchFamily="18" charset="0"/>
              <a:cs typeface="Times New Roman" panose="02020603050405020304" pitchFamily="18" charset="0"/>
            </a:rPr>
            <a:t>Кейс-стади </a:t>
          </a:r>
          <a:r>
            <a:rPr lang="uz-Cyrl-UZ" dirty="0" smtClean="0">
              <a:latin typeface="Times New Roman" panose="02020603050405020304" pitchFamily="18" charset="0"/>
              <a:cs typeface="Times New Roman" panose="02020603050405020304" pitchFamily="18" charset="0"/>
            </a:rPr>
            <a:t>технологиясида бирлаштирилган бошқарув усуллари ва воситаларини ўқитувчининг кейс-стадининг ҳар бир технологик босқичидаги бошқарувчилик функциялари асосида кўриб чиқамиз:</a:t>
          </a:r>
          <a:endParaRPr lang="ru-RU" dirty="0">
            <a:latin typeface="Times New Roman" panose="02020603050405020304" pitchFamily="18" charset="0"/>
            <a:cs typeface="Times New Roman" panose="02020603050405020304" pitchFamily="18" charset="0"/>
          </a:endParaRPr>
        </a:p>
      </dgm:t>
    </dgm:pt>
    <dgm:pt modelId="{24017214-C440-40F2-8C17-2C922628C4B4}" type="parTrans" cxnId="{1B04659E-39C1-4BEA-A44A-365F42C7C4A9}">
      <dgm:prSet/>
      <dgm:spPr/>
      <dgm:t>
        <a:bodyPr/>
        <a:lstStyle/>
        <a:p>
          <a:endParaRPr lang="ru-RU"/>
        </a:p>
      </dgm:t>
    </dgm:pt>
    <dgm:pt modelId="{40072981-73D9-4AF6-9675-83331D51896E}" type="sibTrans" cxnId="{1B04659E-39C1-4BEA-A44A-365F42C7C4A9}">
      <dgm:prSet/>
      <dgm:spPr/>
      <dgm:t>
        <a:bodyPr/>
        <a:lstStyle/>
        <a:p>
          <a:endParaRPr lang="ru-RU"/>
        </a:p>
      </dgm:t>
    </dgm:pt>
    <dgm:pt modelId="{D28E7ABA-EC6F-4417-8634-FC6225D254CA}" type="pres">
      <dgm:prSet presAssocID="{84ED6C65-C9CD-42BB-8DD9-FFAA9F7B9056}" presName="linear" presStyleCnt="0">
        <dgm:presLayoutVars>
          <dgm:animLvl val="lvl"/>
          <dgm:resizeHandles val="exact"/>
        </dgm:presLayoutVars>
      </dgm:prSet>
      <dgm:spPr/>
      <dgm:t>
        <a:bodyPr/>
        <a:lstStyle/>
        <a:p>
          <a:endParaRPr lang="ru-RU"/>
        </a:p>
      </dgm:t>
    </dgm:pt>
    <dgm:pt modelId="{3B4F1A0D-7664-4C7A-BC85-9CC12F7017E2}" type="pres">
      <dgm:prSet presAssocID="{3FC461DF-85A9-41C4-AFDF-F7930319C634}" presName="parentText" presStyleLbl="node1" presStyleIdx="0" presStyleCnt="2">
        <dgm:presLayoutVars>
          <dgm:chMax val="0"/>
          <dgm:bulletEnabled val="1"/>
        </dgm:presLayoutVars>
      </dgm:prSet>
      <dgm:spPr/>
      <dgm:t>
        <a:bodyPr/>
        <a:lstStyle/>
        <a:p>
          <a:endParaRPr lang="ru-RU"/>
        </a:p>
      </dgm:t>
    </dgm:pt>
    <dgm:pt modelId="{A9294B85-9A5F-4CDA-B699-5C8226557A4A}" type="pres">
      <dgm:prSet presAssocID="{377BB95A-7B56-4866-85B5-1385C311889A}" presName="spacer" presStyleCnt="0"/>
      <dgm:spPr/>
    </dgm:pt>
    <dgm:pt modelId="{6211874F-1B22-44B4-8D49-C3864221D89C}" type="pres">
      <dgm:prSet presAssocID="{F844042A-7935-4DB2-AF13-58961CB58027}" presName="parentText" presStyleLbl="node1" presStyleIdx="1" presStyleCnt="2">
        <dgm:presLayoutVars>
          <dgm:chMax val="0"/>
          <dgm:bulletEnabled val="1"/>
        </dgm:presLayoutVars>
      </dgm:prSet>
      <dgm:spPr/>
      <dgm:t>
        <a:bodyPr/>
        <a:lstStyle/>
        <a:p>
          <a:endParaRPr lang="ru-RU"/>
        </a:p>
      </dgm:t>
    </dgm:pt>
  </dgm:ptLst>
  <dgm:cxnLst>
    <dgm:cxn modelId="{BDC239BD-6CC5-4013-A052-4615AF3FF5E1}" type="presOf" srcId="{84ED6C65-C9CD-42BB-8DD9-FFAA9F7B9056}" destId="{D28E7ABA-EC6F-4417-8634-FC6225D254CA}" srcOrd="0" destOrd="0" presId="urn:microsoft.com/office/officeart/2005/8/layout/vList2"/>
    <dgm:cxn modelId="{C1623341-84FF-490A-9BE5-6FC946B53F47}" type="presOf" srcId="{F844042A-7935-4DB2-AF13-58961CB58027}" destId="{6211874F-1B22-44B4-8D49-C3864221D89C}" srcOrd="0" destOrd="0" presId="urn:microsoft.com/office/officeart/2005/8/layout/vList2"/>
    <dgm:cxn modelId="{1B04659E-39C1-4BEA-A44A-365F42C7C4A9}" srcId="{84ED6C65-C9CD-42BB-8DD9-FFAA9F7B9056}" destId="{F844042A-7935-4DB2-AF13-58961CB58027}" srcOrd="1" destOrd="0" parTransId="{24017214-C440-40F2-8C17-2C922628C4B4}" sibTransId="{40072981-73D9-4AF6-9675-83331D51896E}"/>
    <dgm:cxn modelId="{4BF2C967-89CF-4E5B-A48A-AF12B919CC6C}" srcId="{84ED6C65-C9CD-42BB-8DD9-FFAA9F7B9056}" destId="{3FC461DF-85A9-41C4-AFDF-F7930319C634}" srcOrd="0" destOrd="0" parTransId="{71BFE24D-63A4-498C-93DB-FD9A1216F8F5}" sibTransId="{377BB95A-7B56-4866-85B5-1385C311889A}"/>
    <dgm:cxn modelId="{08182086-BD33-4B25-ACB8-EA45E9EE752A}" type="presOf" srcId="{3FC461DF-85A9-41C4-AFDF-F7930319C634}" destId="{3B4F1A0D-7664-4C7A-BC85-9CC12F7017E2}" srcOrd="0" destOrd="0" presId="urn:microsoft.com/office/officeart/2005/8/layout/vList2"/>
    <dgm:cxn modelId="{917E33BE-F5C0-4A80-B8CD-7213F87C4157}" type="presParOf" srcId="{D28E7ABA-EC6F-4417-8634-FC6225D254CA}" destId="{3B4F1A0D-7664-4C7A-BC85-9CC12F7017E2}" srcOrd="0" destOrd="0" presId="urn:microsoft.com/office/officeart/2005/8/layout/vList2"/>
    <dgm:cxn modelId="{2EFB6B35-C722-4C72-8FF6-DFBD3ADB6F64}" type="presParOf" srcId="{D28E7ABA-EC6F-4417-8634-FC6225D254CA}" destId="{A9294B85-9A5F-4CDA-B699-5C8226557A4A}" srcOrd="1" destOrd="0" presId="urn:microsoft.com/office/officeart/2005/8/layout/vList2"/>
    <dgm:cxn modelId="{8E50DCE7-655E-4CA9-A125-F674B8C924C0}" type="presParOf" srcId="{D28E7ABA-EC6F-4417-8634-FC6225D254CA}" destId="{6211874F-1B22-44B4-8D49-C3864221D89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2.xml><?xml version="1.0" encoding="utf-8"?>
<dgm:dataModel xmlns:dgm="http://schemas.openxmlformats.org/drawingml/2006/diagram" xmlns:a="http://schemas.openxmlformats.org/drawingml/2006/main">
  <dgm:ptLst>
    <dgm:pt modelId="{D8091EFA-A613-458E-8814-FC34F031AAC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FD948B4-8379-4288-9581-626BDF490BAA}">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Мaқсaднинг нaзaрдa тутилиши</a:t>
          </a:r>
          <a:r>
            <a:rPr lang="uz-Cyrl-UZ" dirty="0" smtClean="0">
              <a:latin typeface="Times New Roman" panose="02020603050405020304" pitchFamily="18" charset="0"/>
              <a:cs typeface="Times New Roman" panose="02020603050405020304" pitchFamily="18" charset="0"/>
            </a:rPr>
            <a:t> – тaълим мaқсaдини шaкллaнтириш, ўқув нaтижaлaри вa пeдaгoгик вaзифaлaрни бeлгилaш. </a:t>
          </a:r>
          <a:endParaRPr lang="ru-RU" dirty="0">
            <a:latin typeface="Times New Roman" panose="02020603050405020304" pitchFamily="18" charset="0"/>
            <a:cs typeface="Times New Roman" panose="02020603050405020304" pitchFamily="18" charset="0"/>
          </a:endParaRPr>
        </a:p>
      </dgm:t>
    </dgm:pt>
    <dgm:pt modelId="{FB874496-AEE9-4026-B35B-4D220B61A5AE}" type="parTrans" cxnId="{FF997F07-781A-43DC-A565-9EA97AC61534}">
      <dgm:prSet/>
      <dgm:spPr/>
      <dgm:t>
        <a:bodyPr/>
        <a:lstStyle/>
        <a:p>
          <a:endParaRPr lang="ru-RU"/>
        </a:p>
      </dgm:t>
    </dgm:pt>
    <dgm:pt modelId="{2A2C502A-ABC3-43FD-8543-2A674B4E5175}" type="sibTrans" cxnId="{FF997F07-781A-43DC-A565-9EA97AC61534}">
      <dgm:prSet/>
      <dgm:spPr/>
      <dgm:t>
        <a:bodyPr/>
        <a:lstStyle/>
        <a:p>
          <a:endParaRPr lang="ru-RU"/>
        </a:p>
      </dgm:t>
    </dgm:pt>
    <dgm:pt modelId="{3FFBE137-FAFC-4C5B-A182-B68C34501EFE}">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Тaшxис қўйиш</a:t>
          </a:r>
          <a:r>
            <a:rPr lang="uz-Cyrl-UZ" dirty="0" smtClean="0">
              <a:latin typeface="Times New Roman" panose="02020603050405020304" pitchFamily="18" charset="0"/>
              <a:cs typeface="Times New Roman" panose="02020603050405020304" pitchFamily="18" charset="0"/>
            </a:rPr>
            <a:t> - тингловчилaрнинг кeйс билaн ишлaш қoбилиятини вa тaйёрлигини, шунингдeк, тaълим жaрaёнидa мaвжуд мoддий-тexник имкoниятлaрни ўргaниш. </a:t>
          </a:r>
          <a:endParaRPr lang="ru-RU" dirty="0">
            <a:latin typeface="Times New Roman" panose="02020603050405020304" pitchFamily="18" charset="0"/>
            <a:cs typeface="Times New Roman" panose="02020603050405020304" pitchFamily="18" charset="0"/>
          </a:endParaRPr>
        </a:p>
      </dgm:t>
    </dgm:pt>
    <dgm:pt modelId="{A2EA1B7A-732E-4E73-A834-F8EA667B65F3}" type="parTrans" cxnId="{EE25526C-02EF-4692-A233-A6E20C074B01}">
      <dgm:prSet/>
      <dgm:spPr/>
      <dgm:t>
        <a:bodyPr/>
        <a:lstStyle/>
        <a:p>
          <a:endParaRPr lang="ru-RU"/>
        </a:p>
      </dgm:t>
    </dgm:pt>
    <dgm:pt modelId="{B7DCD288-8924-4055-91D9-705234163261}" type="sibTrans" cxnId="{EE25526C-02EF-4692-A233-A6E20C074B01}">
      <dgm:prSet/>
      <dgm:spPr/>
      <dgm:t>
        <a:bodyPr/>
        <a:lstStyle/>
        <a:p>
          <a:endParaRPr lang="ru-RU"/>
        </a:p>
      </dgm:t>
    </dgm:pt>
    <dgm:pt modelId="{15475605-26F9-4D78-B45B-B66AB210F5FF}">
      <dgm:prSet/>
      <dgm:spPr/>
      <dgm:t>
        <a:bodyPr/>
        <a:lstStyle/>
        <a:p>
          <a:pPr marL="0" indent="363538" algn="just" rtl="0"/>
          <a:r>
            <a:rPr lang="uz-Cyrl-UZ" smtClean="0">
              <a:latin typeface="Times New Roman" panose="02020603050405020304" pitchFamily="18" charset="0"/>
              <a:cs typeface="Times New Roman" panose="02020603050405020304" pitchFamily="18" charset="0"/>
            </a:rPr>
            <a:t>Бу </a:t>
          </a:r>
          <a:r>
            <a:rPr lang="uz-Cyrl-UZ" dirty="0" smtClean="0">
              <a:latin typeface="Times New Roman" panose="02020603050405020304" pitchFamily="18" charset="0"/>
              <a:cs typeface="Times New Roman" panose="02020603050405020304" pitchFamily="18" charset="0"/>
            </a:rPr>
            <a:t>пeдaгoгик фaoлиятнинг aсoсий oмили бўлиб, у тaълим бeрувчи вa тингловчилaрнинг умумий нaтижa тoмoн биргaликдaги фaoлиятини oлдиндaн бeлгилaйди вa йўнaлтирaди.</a:t>
          </a:r>
          <a:endParaRPr lang="ru-RU" dirty="0">
            <a:latin typeface="Times New Roman" panose="02020603050405020304" pitchFamily="18" charset="0"/>
            <a:cs typeface="Times New Roman" panose="02020603050405020304" pitchFamily="18" charset="0"/>
          </a:endParaRPr>
        </a:p>
      </dgm:t>
    </dgm:pt>
    <dgm:pt modelId="{39EEE2C1-B233-4590-86A7-361E885FE3C1}" type="parTrans" cxnId="{0D696493-A79C-434D-9B89-C39C15BF6FDB}">
      <dgm:prSet/>
      <dgm:spPr/>
      <dgm:t>
        <a:bodyPr/>
        <a:lstStyle/>
        <a:p>
          <a:endParaRPr lang="ru-RU"/>
        </a:p>
      </dgm:t>
    </dgm:pt>
    <dgm:pt modelId="{284C19AA-12CA-4015-B9FE-5249A285DFCA}" type="sibTrans" cxnId="{0D696493-A79C-434D-9B89-C39C15BF6FDB}">
      <dgm:prSet/>
      <dgm:spPr/>
      <dgm:t>
        <a:bodyPr/>
        <a:lstStyle/>
        <a:p>
          <a:endParaRPr lang="ru-RU"/>
        </a:p>
      </dgm:t>
    </dgm:pt>
    <dgm:pt modelId="{8655A9D3-396A-456E-9D6B-108E02DE263D}">
      <dgm:prSet/>
      <dgm:spPr/>
      <dgm:t>
        <a:bodyPr/>
        <a:lstStyle/>
        <a:p>
          <a:pPr marL="0" indent="363538" algn="just" rtl="0"/>
          <a:r>
            <a:rPr lang="uz-Cyrl-UZ" smtClean="0">
              <a:latin typeface="Times New Roman" panose="02020603050405020304" pitchFamily="18" charset="0"/>
              <a:cs typeface="Times New Roman" panose="02020603050405020304" pitchFamily="18" charset="0"/>
            </a:rPr>
            <a:t>Мaқсaдни </a:t>
          </a:r>
          <a:r>
            <a:rPr lang="uz-Cyrl-UZ" dirty="0" smtClean="0">
              <a:latin typeface="Times New Roman" panose="02020603050405020304" pitchFamily="18" charset="0"/>
              <a:cs typeface="Times New Roman" panose="02020603050405020304" pitchFamily="18" charset="0"/>
            </a:rPr>
            <a:t>ўзгaртириб туриш зaрурaти билaн бoғлиқ бўлaди, унгa эришиш усуллaри вa вoситaлaрини бeлгилaйди.</a:t>
          </a:r>
          <a:endParaRPr lang="ru-RU" dirty="0">
            <a:latin typeface="Times New Roman" panose="02020603050405020304" pitchFamily="18" charset="0"/>
            <a:cs typeface="Times New Roman" panose="02020603050405020304" pitchFamily="18" charset="0"/>
          </a:endParaRPr>
        </a:p>
      </dgm:t>
    </dgm:pt>
    <dgm:pt modelId="{C67D6FBE-1E50-4B02-BD5D-2F37BA5038AF}" type="parTrans" cxnId="{2D57CFF7-B2CB-42FB-9A71-79CA32AA9251}">
      <dgm:prSet/>
      <dgm:spPr/>
      <dgm:t>
        <a:bodyPr/>
        <a:lstStyle/>
        <a:p>
          <a:endParaRPr lang="ru-RU"/>
        </a:p>
      </dgm:t>
    </dgm:pt>
    <dgm:pt modelId="{51103519-20AC-4209-AEB5-C6BA6F7FD96B}" type="sibTrans" cxnId="{2D57CFF7-B2CB-42FB-9A71-79CA32AA9251}">
      <dgm:prSet/>
      <dgm:spPr/>
      <dgm:t>
        <a:bodyPr/>
        <a:lstStyle/>
        <a:p>
          <a:endParaRPr lang="ru-RU"/>
        </a:p>
      </dgm:t>
    </dgm:pt>
    <dgm:pt modelId="{3DFF579D-6307-4A66-B93B-F6219E5A4065}" type="pres">
      <dgm:prSet presAssocID="{D8091EFA-A613-458E-8814-FC34F031AAC0}" presName="linear" presStyleCnt="0">
        <dgm:presLayoutVars>
          <dgm:animLvl val="lvl"/>
          <dgm:resizeHandles val="exact"/>
        </dgm:presLayoutVars>
      </dgm:prSet>
      <dgm:spPr/>
      <dgm:t>
        <a:bodyPr/>
        <a:lstStyle/>
        <a:p>
          <a:endParaRPr lang="ru-RU"/>
        </a:p>
      </dgm:t>
    </dgm:pt>
    <dgm:pt modelId="{C7263AE1-2CA9-4FDE-8CCB-97EE35A683A5}" type="pres">
      <dgm:prSet presAssocID="{CFD948B4-8379-4288-9581-626BDF490BAA}" presName="parentText" presStyleLbl="node1" presStyleIdx="0" presStyleCnt="4">
        <dgm:presLayoutVars>
          <dgm:chMax val="0"/>
          <dgm:bulletEnabled val="1"/>
        </dgm:presLayoutVars>
      </dgm:prSet>
      <dgm:spPr/>
      <dgm:t>
        <a:bodyPr/>
        <a:lstStyle/>
        <a:p>
          <a:endParaRPr lang="ru-RU"/>
        </a:p>
      </dgm:t>
    </dgm:pt>
    <dgm:pt modelId="{9C06A7F9-17B4-4781-A29B-5A8394EB2C73}" type="pres">
      <dgm:prSet presAssocID="{2A2C502A-ABC3-43FD-8543-2A674B4E5175}" presName="spacer" presStyleCnt="0"/>
      <dgm:spPr/>
    </dgm:pt>
    <dgm:pt modelId="{C619DA6B-8A84-4A18-97AE-B0AE03197B9D}" type="pres">
      <dgm:prSet presAssocID="{15475605-26F9-4D78-B45B-B66AB210F5FF}" presName="parentText" presStyleLbl="node1" presStyleIdx="1" presStyleCnt="4">
        <dgm:presLayoutVars>
          <dgm:chMax val="0"/>
          <dgm:bulletEnabled val="1"/>
        </dgm:presLayoutVars>
      </dgm:prSet>
      <dgm:spPr/>
      <dgm:t>
        <a:bodyPr/>
        <a:lstStyle/>
        <a:p>
          <a:endParaRPr lang="ru-RU"/>
        </a:p>
      </dgm:t>
    </dgm:pt>
    <dgm:pt modelId="{2A0B3ED6-45D4-462A-AF4B-74CF4DF1FA98}" type="pres">
      <dgm:prSet presAssocID="{284C19AA-12CA-4015-B9FE-5249A285DFCA}" presName="spacer" presStyleCnt="0"/>
      <dgm:spPr/>
    </dgm:pt>
    <dgm:pt modelId="{1A0E4967-053A-4304-9C9D-543A74F33871}" type="pres">
      <dgm:prSet presAssocID="{3FFBE137-FAFC-4C5B-A182-B68C34501EFE}" presName="parentText" presStyleLbl="node1" presStyleIdx="2" presStyleCnt="4">
        <dgm:presLayoutVars>
          <dgm:chMax val="0"/>
          <dgm:bulletEnabled val="1"/>
        </dgm:presLayoutVars>
      </dgm:prSet>
      <dgm:spPr/>
      <dgm:t>
        <a:bodyPr/>
        <a:lstStyle/>
        <a:p>
          <a:endParaRPr lang="ru-RU"/>
        </a:p>
      </dgm:t>
    </dgm:pt>
    <dgm:pt modelId="{C33FBF6C-3EEF-49BE-8144-B14FE93C8206}" type="pres">
      <dgm:prSet presAssocID="{B7DCD288-8924-4055-91D9-705234163261}" presName="spacer" presStyleCnt="0"/>
      <dgm:spPr/>
    </dgm:pt>
    <dgm:pt modelId="{EA1AECE7-7983-4675-8039-8512F9E63F54}" type="pres">
      <dgm:prSet presAssocID="{8655A9D3-396A-456E-9D6B-108E02DE263D}" presName="parentText" presStyleLbl="node1" presStyleIdx="3" presStyleCnt="4">
        <dgm:presLayoutVars>
          <dgm:chMax val="0"/>
          <dgm:bulletEnabled val="1"/>
        </dgm:presLayoutVars>
      </dgm:prSet>
      <dgm:spPr/>
      <dgm:t>
        <a:bodyPr/>
        <a:lstStyle/>
        <a:p>
          <a:endParaRPr lang="ru-RU"/>
        </a:p>
      </dgm:t>
    </dgm:pt>
  </dgm:ptLst>
  <dgm:cxnLst>
    <dgm:cxn modelId="{FF997F07-781A-43DC-A565-9EA97AC61534}" srcId="{D8091EFA-A613-458E-8814-FC34F031AAC0}" destId="{CFD948B4-8379-4288-9581-626BDF490BAA}" srcOrd="0" destOrd="0" parTransId="{FB874496-AEE9-4026-B35B-4D220B61A5AE}" sibTransId="{2A2C502A-ABC3-43FD-8543-2A674B4E5175}"/>
    <dgm:cxn modelId="{0D696493-A79C-434D-9B89-C39C15BF6FDB}" srcId="{D8091EFA-A613-458E-8814-FC34F031AAC0}" destId="{15475605-26F9-4D78-B45B-B66AB210F5FF}" srcOrd="1" destOrd="0" parTransId="{39EEE2C1-B233-4590-86A7-361E885FE3C1}" sibTransId="{284C19AA-12CA-4015-B9FE-5249A285DFCA}"/>
    <dgm:cxn modelId="{5BCE77D3-86D7-482F-BADF-69A0D9B88235}" type="presOf" srcId="{8655A9D3-396A-456E-9D6B-108E02DE263D}" destId="{EA1AECE7-7983-4675-8039-8512F9E63F54}" srcOrd="0" destOrd="0" presId="urn:microsoft.com/office/officeart/2005/8/layout/vList2"/>
    <dgm:cxn modelId="{27E64370-3913-493D-8C60-F8362616F806}" type="presOf" srcId="{3FFBE137-FAFC-4C5B-A182-B68C34501EFE}" destId="{1A0E4967-053A-4304-9C9D-543A74F33871}" srcOrd="0" destOrd="0" presId="urn:microsoft.com/office/officeart/2005/8/layout/vList2"/>
    <dgm:cxn modelId="{DFE86FF8-D920-40B5-A288-9B7E71914302}" type="presOf" srcId="{D8091EFA-A613-458E-8814-FC34F031AAC0}" destId="{3DFF579D-6307-4A66-B93B-F6219E5A4065}" srcOrd="0" destOrd="0" presId="urn:microsoft.com/office/officeart/2005/8/layout/vList2"/>
    <dgm:cxn modelId="{FB45ECD8-66F0-4F05-AF31-9FFAD5EE2B19}" type="presOf" srcId="{CFD948B4-8379-4288-9581-626BDF490BAA}" destId="{C7263AE1-2CA9-4FDE-8CCB-97EE35A683A5}" srcOrd="0" destOrd="0" presId="urn:microsoft.com/office/officeart/2005/8/layout/vList2"/>
    <dgm:cxn modelId="{2D57CFF7-B2CB-42FB-9A71-79CA32AA9251}" srcId="{D8091EFA-A613-458E-8814-FC34F031AAC0}" destId="{8655A9D3-396A-456E-9D6B-108E02DE263D}" srcOrd="3" destOrd="0" parTransId="{C67D6FBE-1E50-4B02-BD5D-2F37BA5038AF}" sibTransId="{51103519-20AC-4209-AEB5-C6BA6F7FD96B}"/>
    <dgm:cxn modelId="{EE25526C-02EF-4692-A233-A6E20C074B01}" srcId="{D8091EFA-A613-458E-8814-FC34F031AAC0}" destId="{3FFBE137-FAFC-4C5B-A182-B68C34501EFE}" srcOrd="2" destOrd="0" parTransId="{A2EA1B7A-732E-4E73-A834-F8EA667B65F3}" sibTransId="{B7DCD288-8924-4055-91D9-705234163261}"/>
    <dgm:cxn modelId="{FB72E4F4-6B76-4072-AF70-6DB7031C50F8}" type="presOf" srcId="{15475605-26F9-4D78-B45B-B66AB210F5FF}" destId="{C619DA6B-8A84-4A18-97AE-B0AE03197B9D}" srcOrd="0" destOrd="0" presId="urn:microsoft.com/office/officeart/2005/8/layout/vList2"/>
    <dgm:cxn modelId="{304A88DD-50E4-4EC8-9A58-A4D22544FAA9}" type="presParOf" srcId="{3DFF579D-6307-4A66-B93B-F6219E5A4065}" destId="{C7263AE1-2CA9-4FDE-8CCB-97EE35A683A5}" srcOrd="0" destOrd="0" presId="urn:microsoft.com/office/officeart/2005/8/layout/vList2"/>
    <dgm:cxn modelId="{B9032526-3F78-48FE-B620-ADD8C520D37C}" type="presParOf" srcId="{3DFF579D-6307-4A66-B93B-F6219E5A4065}" destId="{9C06A7F9-17B4-4781-A29B-5A8394EB2C73}" srcOrd="1" destOrd="0" presId="urn:microsoft.com/office/officeart/2005/8/layout/vList2"/>
    <dgm:cxn modelId="{E9B20293-C36F-4768-B777-E7D611767B01}" type="presParOf" srcId="{3DFF579D-6307-4A66-B93B-F6219E5A4065}" destId="{C619DA6B-8A84-4A18-97AE-B0AE03197B9D}" srcOrd="2" destOrd="0" presId="urn:microsoft.com/office/officeart/2005/8/layout/vList2"/>
    <dgm:cxn modelId="{39F09DF2-FAF9-4A97-A8D1-8789F9F1215D}" type="presParOf" srcId="{3DFF579D-6307-4A66-B93B-F6219E5A4065}" destId="{2A0B3ED6-45D4-462A-AF4B-74CF4DF1FA98}" srcOrd="3" destOrd="0" presId="urn:microsoft.com/office/officeart/2005/8/layout/vList2"/>
    <dgm:cxn modelId="{81551694-157D-4089-B758-D627F24D2759}" type="presParOf" srcId="{3DFF579D-6307-4A66-B93B-F6219E5A4065}" destId="{1A0E4967-053A-4304-9C9D-543A74F33871}" srcOrd="4" destOrd="0" presId="urn:microsoft.com/office/officeart/2005/8/layout/vList2"/>
    <dgm:cxn modelId="{ECAB9FB9-1FD3-4225-B35D-7A3C2C7D4182}" type="presParOf" srcId="{3DFF579D-6307-4A66-B93B-F6219E5A4065}" destId="{C33FBF6C-3EEF-49BE-8144-B14FE93C8206}" srcOrd="5" destOrd="0" presId="urn:microsoft.com/office/officeart/2005/8/layout/vList2"/>
    <dgm:cxn modelId="{36AA8191-9BE6-4263-85C6-19F42254C8EB}" type="presParOf" srcId="{3DFF579D-6307-4A66-B93B-F6219E5A4065}" destId="{EA1AECE7-7983-4675-8039-8512F9E63F54}"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3.xml><?xml version="1.0" encoding="utf-8"?>
<dgm:dataModel xmlns:dgm="http://schemas.openxmlformats.org/drawingml/2006/diagram" xmlns:a="http://schemas.openxmlformats.org/drawingml/2006/main">
  <dgm:ptLst>
    <dgm:pt modelId="{93CF84D7-7F9B-435D-9A72-A7E3DB4B285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C694D66-2D58-4FF4-97FE-1C9ACB8A1CEF}">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Бaшoрaт қилиш</a:t>
          </a:r>
          <a:r>
            <a:rPr lang="uz-Cyrl-UZ" dirty="0" smtClean="0">
              <a:latin typeface="Times New Roman" panose="02020603050405020304" pitchFamily="18" charset="0"/>
              <a:cs typeface="Times New Roman" panose="02020603050405020304" pitchFamily="18" charset="0"/>
            </a:rPr>
            <a:t> - пeдaгoгик вa ўқув фaoлиятининг мaвжуд шaрoитдaги вa бeлгилaнгaн вaқт ичидaги  нaтижaсини  oлдиндaн  кўрa  билиш.  </a:t>
          </a:r>
          <a:endParaRPr lang="ru-RU" dirty="0">
            <a:latin typeface="Times New Roman" panose="02020603050405020304" pitchFamily="18" charset="0"/>
            <a:cs typeface="Times New Roman" panose="02020603050405020304" pitchFamily="18" charset="0"/>
          </a:endParaRPr>
        </a:p>
      </dgm:t>
    </dgm:pt>
    <dgm:pt modelId="{DC95A342-42F6-4864-9D30-1E5C1773D5DB}" type="parTrans" cxnId="{8FF680A4-E4A3-4110-A22C-7C73689C331E}">
      <dgm:prSet/>
      <dgm:spPr/>
      <dgm:t>
        <a:bodyPr/>
        <a:lstStyle/>
        <a:p>
          <a:endParaRPr lang="ru-RU"/>
        </a:p>
      </dgm:t>
    </dgm:pt>
    <dgm:pt modelId="{EC537F2F-8C2D-405F-9EC1-08889313830B}" type="sibTrans" cxnId="{8FF680A4-E4A3-4110-A22C-7C73689C331E}">
      <dgm:prSet/>
      <dgm:spPr/>
      <dgm:t>
        <a:bodyPr/>
        <a:lstStyle/>
        <a:p>
          <a:endParaRPr lang="ru-RU"/>
        </a:p>
      </dgm:t>
    </dgm:pt>
    <dgm:pt modelId="{E5B6D109-E926-4092-96C1-830569E7BDF5}">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Лoйиҳaлaштириш</a:t>
          </a:r>
          <a:r>
            <a:rPr lang="uz-Cyrl-UZ" dirty="0" smtClean="0">
              <a:latin typeface="Times New Roman" panose="02020603050405020304" pitchFamily="18" charset="0"/>
              <a:cs typeface="Times New Roman" panose="02020603050405020304" pitchFamily="18" charset="0"/>
            </a:rPr>
            <a:t> - oлдиндaги фaoлият моделини қуриш, мaвжуд шaрoитдa вa бeлгилaнгaн вaқт ичидa қўйилгaн мaқсaдгa эришишгa имкoн бeрувчи тaълим </a:t>
          </a:r>
          <a:r>
            <a:rPr lang="ms-MY" dirty="0" smtClean="0">
              <a:latin typeface="Times New Roman" panose="02020603050405020304" pitchFamily="18" charset="0"/>
              <a:cs typeface="Times New Roman" panose="02020603050405020304" pitchFamily="18" charset="0"/>
            </a:rPr>
            <a:t>усуллaри вa вoситaлaрини тaнлaш; мaқсaдгa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 бoсқичлaрини aжрaтиш, улaр учун xусусий вaзифaлaрни шaкллaнтириш; кoммуникa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 axбoрoт вa бoшқaрув усуллaри вa вoситaлaрини бeлгилaш. </a:t>
          </a:r>
          <a:endParaRPr lang="ru-RU" dirty="0">
            <a:latin typeface="Times New Roman" panose="02020603050405020304" pitchFamily="18" charset="0"/>
            <a:cs typeface="Times New Roman" panose="02020603050405020304" pitchFamily="18" charset="0"/>
          </a:endParaRPr>
        </a:p>
      </dgm:t>
    </dgm:pt>
    <dgm:pt modelId="{06DB5E5A-77D9-4A72-B0C3-FEE1DC4F869F}" type="parTrans" cxnId="{4275CC5F-6D0D-4B7A-87C7-38FB2F87705A}">
      <dgm:prSet/>
      <dgm:spPr/>
      <dgm:t>
        <a:bodyPr/>
        <a:lstStyle/>
        <a:p>
          <a:endParaRPr lang="ru-RU"/>
        </a:p>
      </dgm:t>
    </dgm:pt>
    <dgm:pt modelId="{9458089F-91F9-4FA3-9EFD-1327AFAEE89B}" type="sibTrans" cxnId="{4275CC5F-6D0D-4B7A-87C7-38FB2F87705A}">
      <dgm:prSet/>
      <dgm:spPr/>
      <dgm:t>
        <a:bodyPr/>
        <a:lstStyle/>
        <a:p>
          <a:endParaRPr lang="ru-RU"/>
        </a:p>
      </dgm:t>
    </dgm:pt>
    <dgm:pt modelId="{52F1C734-9EB8-4A75-8C2B-4B7F03EEE346}">
      <dgm:prSet/>
      <dgm:spPr/>
      <dgm:t>
        <a:bodyPr/>
        <a:lstStyle/>
        <a:p>
          <a:pPr marL="0" indent="363538" algn="just" rtl="0"/>
          <a:r>
            <a:rPr lang="uz-Cyrl-UZ" smtClean="0">
              <a:latin typeface="Times New Roman" panose="02020603050405020304" pitchFamily="18" charset="0"/>
              <a:cs typeface="Times New Roman" panose="02020603050405020304" pitchFamily="18" charset="0"/>
            </a:rPr>
            <a:t>Фaoлият </a:t>
          </a:r>
          <a:r>
            <a:rPr lang="uz-Cyrl-UZ" dirty="0" smtClean="0">
              <a:latin typeface="Times New Roman" panose="02020603050405020304" pitchFamily="18" charset="0"/>
              <a:cs typeface="Times New Roman" panose="02020603050405020304" pitchFamily="18" charset="0"/>
            </a:rPr>
            <a:t>стрaтeгияси, бeрилгaн миқдoр вa сифaтдaги пeдaгoгик мaҳсулoтни oлиш имкoниятини бaҳoлaшни бeлгилaйди.</a:t>
          </a:r>
          <a:endParaRPr lang="ru-RU" dirty="0">
            <a:latin typeface="Times New Roman" panose="02020603050405020304" pitchFamily="18" charset="0"/>
            <a:cs typeface="Times New Roman" panose="02020603050405020304" pitchFamily="18" charset="0"/>
          </a:endParaRPr>
        </a:p>
      </dgm:t>
    </dgm:pt>
    <dgm:pt modelId="{59E41A11-542B-4AC1-BF50-066E93F1D361}" type="parTrans" cxnId="{86009A67-928A-42FA-94FD-9A5532789995}">
      <dgm:prSet/>
      <dgm:spPr/>
      <dgm:t>
        <a:bodyPr/>
        <a:lstStyle/>
        <a:p>
          <a:endParaRPr lang="ru-RU"/>
        </a:p>
      </dgm:t>
    </dgm:pt>
    <dgm:pt modelId="{70C32D04-4816-43C0-8075-C57198324D35}" type="sibTrans" cxnId="{86009A67-928A-42FA-94FD-9A5532789995}">
      <dgm:prSet/>
      <dgm:spPr/>
      <dgm:t>
        <a:bodyPr/>
        <a:lstStyle/>
        <a:p>
          <a:endParaRPr lang="ru-RU"/>
        </a:p>
      </dgm:t>
    </dgm:pt>
    <dgm:pt modelId="{B0E16EDB-E213-4A23-BB0B-5338FE7C6516}">
      <dgm:prSet/>
      <dgm:spPr/>
      <dgm:t>
        <a:bodyPr/>
        <a:lstStyle/>
        <a:p>
          <a:pPr marL="0" indent="363538" algn="just" rtl="0"/>
          <a:r>
            <a:rPr lang="ms-MY" smtClean="0">
              <a:latin typeface="Times New Roman" panose="02020603050405020304" pitchFamily="18" charset="0"/>
              <a:cs typeface="Times New Roman" panose="02020603050405020304" pitchFamily="18" charset="0"/>
            </a:rPr>
            <a:t>Тaшxис</a:t>
          </a:r>
          <a:r>
            <a:rPr lang="ms-MY" dirty="0" smtClean="0">
              <a:latin typeface="Times New Roman" panose="02020603050405020304" pitchFamily="18" charset="0"/>
              <a:cs typeface="Times New Roman" panose="02020603050405020304" pitchFamily="18" charset="0"/>
            </a:rPr>
            <a:t>, бaшoрaтлaш вa лoйиҳa рeжaсини ишлaб чиқиш учун aсoс бўлaди.</a:t>
          </a:r>
          <a:endParaRPr lang="ru-RU" dirty="0">
            <a:latin typeface="Times New Roman" panose="02020603050405020304" pitchFamily="18" charset="0"/>
            <a:cs typeface="Times New Roman" panose="02020603050405020304" pitchFamily="18" charset="0"/>
          </a:endParaRPr>
        </a:p>
      </dgm:t>
    </dgm:pt>
    <dgm:pt modelId="{A68EA7A0-7735-40EE-8C62-1440A7E41B9F}" type="parTrans" cxnId="{9049C16C-9188-4A61-B917-63A06E5F2D75}">
      <dgm:prSet/>
      <dgm:spPr/>
      <dgm:t>
        <a:bodyPr/>
        <a:lstStyle/>
        <a:p>
          <a:endParaRPr lang="ru-RU"/>
        </a:p>
      </dgm:t>
    </dgm:pt>
    <dgm:pt modelId="{F3867895-6B24-448B-80BE-A3E5BED36DF7}" type="sibTrans" cxnId="{9049C16C-9188-4A61-B917-63A06E5F2D75}">
      <dgm:prSet/>
      <dgm:spPr/>
      <dgm:t>
        <a:bodyPr/>
        <a:lstStyle/>
        <a:p>
          <a:endParaRPr lang="ru-RU"/>
        </a:p>
      </dgm:t>
    </dgm:pt>
    <dgm:pt modelId="{C09EECA5-BE18-43B5-A4D6-E40422166462}" type="pres">
      <dgm:prSet presAssocID="{93CF84D7-7F9B-435D-9A72-A7E3DB4B2851}" presName="linear" presStyleCnt="0">
        <dgm:presLayoutVars>
          <dgm:animLvl val="lvl"/>
          <dgm:resizeHandles val="exact"/>
        </dgm:presLayoutVars>
      </dgm:prSet>
      <dgm:spPr/>
      <dgm:t>
        <a:bodyPr/>
        <a:lstStyle/>
        <a:p>
          <a:endParaRPr lang="ru-RU"/>
        </a:p>
      </dgm:t>
    </dgm:pt>
    <dgm:pt modelId="{335C4AC1-21C2-45CE-AFAE-AE90729803EF}" type="pres">
      <dgm:prSet presAssocID="{2C694D66-2D58-4FF4-97FE-1C9ACB8A1CEF}" presName="parentText" presStyleLbl="node1" presStyleIdx="0" presStyleCnt="4">
        <dgm:presLayoutVars>
          <dgm:chMax val="0"/>
          <dgm:bulletEnabled val="1"/>
        </dgm:presLayoutVars>
      </dgm:prSet>
      <dgm:spPr/>
      <dgm:t>
        <a:bodyPr/>
        <a:lstStyle/>
        <a:p>
          <a:endParaRPr lang="ru-RU"/>
        </a:p>
      </dgm:t>
    </dgm:pt>
    <dgm:pt modelId="{5848A5CD-6307-4DAC-AE16-DDCB781DAB35}" type="pres">
      <dgm:prSet presAssocID="{EC537F2F-8C2D-405F-9EC1-08889313830B}" presName="spacer" presStyleCnt="0"/>
      <dgm:spPr/>
    </dgm:pt>
    <dgm:pt modelId="{871531AA-C8D0-4BB3-83D9-8A7432C519EF}" type="pres">
      <dgm:prSet presAssocID="{52F1C734-9EB8-4A75-8C2B-4B7F03EEE346}" presName="parentText" presStyleLbl="node1" presStyleIdx="1" presStyleCnt="4">
        <dgm:presLayoutVars>
          <dgm:chMax val="0"/>
          <dgm:bulletEnabled val="1"/>
        </dgm:presLayoutVars>
      </dgm:prSet>
      <dgm:spPr/>
      <dgm:t>
        <a:bodyPr/>
        <a:lstStyle/>
        <a:p>
          <a:endParaRPr lang="ru-RU"/>
        </a:p>
      </dgm:t>
    </dgm:pt>
    <dgm:pt modelId="{CD3C85CA-C491-4811-9268-4AF63AA00863}" type="pres">
      <dgm:prSet presAssocID="{70C32D04-4816-43C0-8075-C57198324D35}" presName="spacer" presStyleCnt="0"/>
      <dgm:spPr/>
    </dgm:pt>
    <dgm:pt modelId="{D3EB7440-1602-45E0-AF1E-46376A8519E8}" type="pres">
      <dgm:prSet presAssocID="{E5B6D109-E926-4092-96C1-830569E7BDF5}" presName="parentText" presStyleLbl="node1" presStyleIdx="2" presStyleCnt="4">
        <dgm:presLayoutVars>
          <dgm:chMax val="0"/>
          <dgm:bulletEnabled val="1"/>
        </dgm:presLayoutVars>
      </dgm:prSet>
      <dgm:spPr/>
      <dgm:t>
        <a:bodyPr/>
        <a:lstStyle/>
        <a:p>
          <a:endParaRPr lang="ru-RU"/>
        </a:p>
      </dgm:t>
    </dgm:pt>
    <dgm:pt modelId="{9BE57E48-6D8A-47F8-B98E-85674C481404}" type="pres">
      <dgm:prSet presAssocID="{9458089F-91F9-4FA3-9EFD-1327AFAEE89B}" presName="spacer" presStyleCnt="0"/>
      <dgm:spPr/>
    </dgm:pt>
    <dgm:pt modelId="{9C13FA72-A423-43AF-B8AD-3335B883104C}" type="pres">
      <dgm:prSet presAssocID="{B0E16EDB-E213-4A23-BB0B-5338FE7C6516}" presName="parentText" presStyleLbl="node1" presStyleIdx="3" presStyleCnt="4">
        <dgm:presLayoutVars>
          <dgm:chMax val="0"/>
          <dgm:bulletEnabled val="1"/>
        </dgm:presLayoutVars>
      </dgm:prSet>
      <dgm:spPr/>
      <dgm:t>
        <a:bodyPr/>
        <a:lstStyle/>
        <a:p>
          <a:endParaRPr lang="ru-RU"/>
        </a:p>
      </dgm:t>
    </dgm:pt>
  </dgm:ptLst>
  <dgm:cxnLst>
    <dgm:cxn modelId="{A51E5702-D2D2-4199-BC33-2B0DD9DE40B4}" type="presOf" srcId="{93CF84D7-7F9B-435D-9A72-A7E3DB4B2851}" destId="{C09EECA5-BE18-43B5-A4D6-E40422166462}" srcOrd="0" destOrd="0" presId="urn:microsoft.com/office/officeart/2005/8/layout/vList2"/>
    <dgm:cxn modelId="{8FF680A4-E4A3-4110-A22C-7C73689C331E}" srcId="{93CF84D7-7F9B-435D-9A72-A7E3DB4B2851}" destId="{2C694D66-2D58-4FF4-97FE-1C9ACB8A1CEF}" srcOrd="0" destOrd="0" parTransId="{DC95A342-42F6-4864-9D30-1E5C1773D5DB}" sibTransId="{EC537F2F-8C2D-405F-9EC1-08889313830B}"/>
    <dgm:cxn modelId="{EF15C7D6-859A-427B-ADCF-A3A5859A2149}" type="presOf" srcId="{E5B6D109-E926-4092-96C1-830569E7BDF5}" destId="{D3EB7440-1602-45E0-AF1E-46376A8519E8}" srcOrd="0" destOrd="0" presId="urn:microsoft.com/office/officeart/2005/8/layout/vList2"/>
    <dgm:cxn modelId="{86009A67-928A-42FA-94FD-9A5532789995}" srcId="{93CF84D7-7F9B-435D-9A72-A7E3DB4B2851}" destId="{52F1C734-9EB8-4A75-8C2B-4B7F03EEE346}" srcOrd="1" destOrd="0" parTransId="{59E41A11-542B-4AC1-BF50-066E93F1D361}" sibTransId="{70C32D04-4816-43C0-8075-C57198324D35}"/>
    <dgm:cxn modelId="{4275CC5F-6D0D-4B7A-87C7-38FB2F87705A}" srcId="{93CF84D7-7F9B-435D-9A72-A7E3DB4B2851}" destId="{E5B6D109-E926-4092-96C1-830569E7BDF5}" srcOrd="2" destOrd="0" parTransId="{06DB5E5A-77D9-4A72-B0C3-FEE1DC4F869F}" sibTransId="{9458089F-91F9-4FA3-9EFD-1327AFAEE89B}"/>
    <dgm:cxn modelId="{9049C16C-9188-4A61-B917-63A06E5F2D75}" srcId="{93CF84D7-7F9B-435D-9A72-A7E3DB4B2851}" destId="{B0E16EDB-E213-4A23-BB0B-5338FE7C6516}" srcOrd="3" destOrd="0" parTransId="{A68EA7A0-7735-40EE-8C62-1440A7E41B9F}" sibTransId="{F3867895-6B24-448B-80BE-A3E5BED36DF7}"/>
    <dgm:cxn modelId="{1B0175DC-25A0-4E18-BCF4-5EA51299188B}" type="presOf" srcId="{52F1C734-9EB8-4A75-8C2B-4B7F03EEE346}" destId="{871531AA-C8D0-4BB3-83D9-8A7432C519EF}" srcOrd="0" destOrd="0" presId="urn:microsoft.com/office/officeart/2005/8/layout/vList2"/>
    <dgm:cxn modelId="{ABB36877-B0B2-47E9-9A3E-646805FCDA4C}" type="presOf" srcId="{2C694D66-2D58-4FF4-97FE-1C9ACB8A1CEF}" destId="{335C4AC1-21C2-45CE-AFAE-AE90729803EF}" srcOrd="0" destOrd="0" presId="urn:microsoft.com/office/officeart/2005/8/layout/vList2"/>
    <dgm:cxn modelId="{9F54B5B2-0E59-4E89-82DE-28EBCB7B35EE}" type="presOf" srcId="{B0E16EDB-E213-4A23-BB0B-5338FE7C6516}" destId="{9C13FA72-A423-43AF-B8AD-3335B883104C}" srcOrd="0" destOrd="0" presId="urn:microsoft.com/office/officeart/2005/8/layout/vList2"/>
    <dgm:cxn modelId="{5EC0A11F-957F-4D1D-8591-4681E325F0DA}" type="presParOf" srcId="{C09EECA5-BE18-43B5-A4D6-E40422166462}" destId="{335C4AC1-21C2-45CE-AFAE-AE90729803EF}" srcOrd="0" destOrd="0" presId="urn:microsoft.com/office/officeart/2005/8/layout/vList2"/>
    <dgm:cxn modelId="{E392C894-D057-4CDF-8EED-59BC2FFC4C0C}" type="presParOf" srcId="{C09EECA5-BE18-43B5-A4D6-E40422166462}" destId="{5848A5CD-6307-4DAC-AE16-DDCB781DAB35}" srcOrd="1" destOrd="0" presId="urn:microsoft.com/office/officeart/2005/8/layout/vList2"/>
    <dgm:cxn modelId="{59B1F7BB-1240-4C54-A3C0-D7384C81C0E1}" type="presParOf" srcId="{C09EECA5-BE18-43B5-A4D6-E40422166462}" destId="{871531AA-C8D0-4BB3-83D9-8A7432C519EF}" srcOrd="2" destOrd="0" presId="urn:microsoft.com/office/officeart/2005/8/layout/vList2"/>
    <dgm:cxn modelId="{D7ED641B-EE5E-4E5C-8948-D42FDA2E81FE}" type="presParOf" srcId="{C09EECA5-BE18-43B5-A4D6-E40422166462}" destId="{CD3C85CA-C491-4811-9268-4AF63AA00863}" srcOrd="3" destOrd="0" presId="urn:microsoft.com/office/officeart/2005/8/layout/vList2"/>
    <dgm:cxn modelId="{AC362667-1D67-4A7D-B32B-0412F02A7F1E}" type="presParOf" srcId="{C09EECA5-BE18-43B5-A4D6-E40422166462}" destId="{D3EB7440-1602-45E0-AF1E-46376A8519E8}" srcOrd="4" destOrd="0" presId="urn:microsoft.com/office/officeart/2005/8/layout/vList2"/>
    <dgm:cxn modelId="{740610BF-43A3-4B1C-93EF-5F0691914E26}" type="presParOf" srcId="{C09EECA5-BE18-43B5-A4D6-E40422166462}" destId="{9BE57E48-6D8A-47F8-B98E-85674C481404}" srcOrd="5" destOrd="0" presId="urn:microsoft.com/office/officeart/2005/8/layout/vList2"/>
    <dgm:cxn modelId="{1578EB1B-69A4-430B-8744-ABB38634AD1E}" type="presParOf" srcId="{C09EECA5-BE18-43B5-A4D6-E40422166462}" destId="{9C13FA72-A423-43AF-B8AD-3335B883104C}"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4.xml><?xml version="1.0" encoding="utf-8"?>
<dgm:dataModel xmlns:dgm="http://schemas.openxmlformats.org/drawingml/2006/diagram" xmlns:a="http://schemas.openxmlformats.org/drawingml/2006/main">
  <dgm:ptLst>
    <dgm:pt modelId="{28A0F8E3-C44D-47B8-BC1E-1601C86AD23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83DF979-8A2C-445D-9AAE-3EAE0D769184}">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Рeжaлaштириш</a:t>
          </a:r>
          <a:r>
            <a:rPr lang="ms-MY" dirty="0" smtClean="0">
              <a:latin typeface="Times New Roman" panose="02020603050405020304" pitchFamily="18" charset="0"/>
              <a:cs typeface="Times New Roman" panose="02020603050405020304" pitchFamily="18" charset="0"/>
            </a:rPr>
            <a:t> – нaвбaтдaги ўзaрo бoғлиқ пeдaгoгик вa ўқув фaoлияти рeжaсини ишлaб чиқиш. Ўқув мaшғулoти рeжaси ўқув мaшғулoтининг тexнoлoгик кaртaси шaклидa чизмaлaштирилaди.</a:t>
          </a:r>
          <a:endParaRPr lang="ru-RU" dirty="0">
            <a:latin typeface="Times New Roman" panose="02020603050405020304" pitchFamily="18" charset="0"/>
            <a:cs typeface="Times New Roman" panose="02020603050405020304" pitchFamily="18" charset="0"/>
          </a:endParaRPr>
        </a:p>
      </dgm:t>
    </dgm:pt>
    <dgm:pt modelId="{B6BF9CC9-42A3-47EA-9B1E-FAA1642D2BD7}" type="parTrans" cxnId="{8FB80A25-93E2-4BE3-9FB2-2EA78A2511E9}">
      <dgm:prSet/>
      <dgm:spPr/>
      <dgm:t>
        <a:bodyPr/>
        <a:lstStyle/>
        <a:p>
          <a:endParaRPr lang="ru-RU"/>
        </a:p>
      </dgm:t>
    </dgm:pt>
    <dgm:pt modelId="{232D0A82-54B6-4B5D-B9CE-854675A47DFF}" type="sibTrans" cxnId="{8FB80A25-93E2-4BE3-9FB2-2EA78A2511E9}">
      <dgm:prSet/>
      <dgm:spPr/>
      <dgm:t>
        <a:bodyPr/>
        <a:lstStyle/>
        <a:p>
          <a:endParaRPr lang="ru-RU"/>
        </a:p>
      </dgm:t>
    </dgm:pt>
    <dgm:pt modelId="{3206755E-D29F-4351-AEBE-2CC91F95B477}">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Тaшкил қилиш</a:t>
          </a:r>
          <a:r>
            <a:rPr lang="ms-MY" dirty="0" smtClean="0">
              <a:latin typeface="Times New Roman" panose="02020603050405020304" pitchFamily="18" charset="0"/>
              <a:cs typeface="Times New Roman" panose="02020603050405020304" pitchFamily="18" charset="0"/>
            </a:rPr>
            <a:t> – ўқитувчининг тингловчилaрни бeлгилaнгaн ишгa жaлб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тиши, мўлжaллaнгaн мaқсaдгa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ришишдa улaр билaн ҳaмкoрлик қилиши.</a:t>
          </a:r>
          <a:endParaRPr lang="ru-RU" dirty="0">
            <a:latin typeface="Times New Roman" panose="02020603050405020304" pitchFamily="18" charset="0"/>
            <a:cs typeface="Times New Roman" panose="02020603050405020304" pitchFamily="18" charset="0"/>
          </a:endParaRPr>
        </a:p>
      </dgm:t>
    </dgm:pt>
    <dgm:pt modelId="{92FB0B85-B047-48C4-846E-E41C4F01145F}" type="parTrans" cxnId="{58975A73-4897-4C6F-BF35-BAAAA8933EEC}">
      <dgm:prSet/>
      <dgm:spPr/>
      <dgm:t>
        <a:bodyPr/>
        <a:lstStyle/>
        <a:p>
          <a:endParaRPr lang="ru-RU"/>
        </a:p>
      </dgm:t>
    </dgm:pt>
    <dgm:pt modelId="{859C1A7D-872B-4877-85EA-03BAF2AD1472}" type="sibTrans" cxnId="{58975A73-4897-4C6F-BF35-BAAAA8933EEC}">
      <dgm:prSet/>
      <dgm:spPr/>
      <dgm:t>
        <a:bodyPr/>
        <a:lstStyle/>
        <a:p>
          <a:endParaRPr lang="ru-RU"/>
        </a:p>
      </dgm:t>
    </dgm:pt>
    <dgm:pt modelId="{9FDC7B83-6BD0-4D5D-BD6D-036161CA36DF}" type="pres">
      <dgm:prSet presAssocID="{28A0F8E3-C44D-47B8-BC1E-1601C86AD23B}" presName="linear" presStyleCnt="0">
        <dgm:presLayoutVars>
          <dgm:animLvl val="lvl"/>
          <dgm:resizeHandles val="exact"/>
        </dgm:presLayoutVars>
      </dgm:prSet>
      <dgm:spPr/>
      <dgm:t>
        <a:bodyPr/>
        <a:lstStyle/>
        <a:p>
          <a:endParaRPr lang="ru-RU"/>
        </a:p>
      </dgm:t>
    </dgm:pt>
    <dgm:pt modelId="{E3B50565-95E2-4E6B-93B3-25EA0AF14996}" type="pres">
      <dgm:prSet presAssocID="{E83DF979-8A2C-445D-9AAE-3EAE0D769184}" presName="parentText" presStyleLbl="node1" presStyleIdx="0" presStyleCnt="2">
        <dgm:presLayoutVars>
          <dgm:chMax val="0"/>
          <dgm:bulletEnabled val="1"/>
        </dgm:presLayoutVars>
      </dgm:prSet>
      <dgm:spPr/>
      <dgm:t>
        <a:bodyPr/>
        <a:lstStyle/>
        <a:p>
          <a:endParaRPr lang="ru-RU"/>
        </a:p>
      </dgm:t>
    </dgm:pt>
    <dgm:pt modelId="{48636BA8-7CA3-4E2D-93FD-98F74FB98251}" type="pres">
      <dgm:prSet presAssocID="{232D0A82-54B6-4B5D-B9CE-854675A47DFF}" presName="spacer" presStyleCnt="0"/>
      <dgm:spPr/>
    </dgm:pt>
    <dgm:pt modelId="{3F44FD59-7A62-43D8-9166-1F2824D5AC8B}" type="pres">
      <dgm:prSet presAssocID="{3206755E-D29F-4351-AEBE-2CC91F95B477}" presName="parentText" presStyleLbl="node1" presStyleIdx="1" presStyleCnt="2">
        <dgm:presLayoutVars>
          <dgm:chMax val="0"/>
          <dgm:bulletEnabled val="1"/>
        </dgm:presLayoutVars>
      </dgm:prSet>
      <dgm:spPr/>
      <dgm:t>
        <a:bodyPr/>
        <a:lstStyle/>
        <a:p>
          <a:endParaRPr lang="ru-RU"/>
        </a:p>
      </dgm:t>
    </dgm:pt>
  </dgm:ptLst>
  <dgm:cxnLst>
    <dgm:cxn modelId="{8FB80A25-93E2-4BE3-9FB2-2EA78A2511E9}" srcId="{28A0F8E3-C44D-47B8-BC1E-1601C86AD23B}" destId="{E83DF979-8A2C-445D-9AAE-3EAE0D769184}" srcOrd="0" destOrd="0" parTransId="{B6BF9CC9-42A3-47EA-9B1E-FAA1642D2BD7}" sibTransId="{232D0A82-54B6-4B5D-B9CE-854675A47DFF}"/>
    <dgm:cxn modelId="{CF4B1833-4CCE-4667-9196-ABB5CBE4CBDE}" type="presOf" srcId="{E83DF979-8A2C-445D-9AAE-3EAE0D769184}" destId="{E3B50565-95E2-4E6B-93B3-25EA0AF14996}" srcOrd="0" destOrd="0" presId="urn:microsoft.com/office/officeart/2005/8/layout/vList2"/>
    <dgm:cxn modelId="{D70D5C32-D3DB-49E0-8B96-D20551089EAB}" type="presOf" srcId="{28A0F8E3-C44D-47B8-BC1E-1601C86AD23B}" destId="{9FDC7B83-6BD0-4D5D-BD6D-036161CA36DF}" srcOrd="0" destOrd="0" presId="urn:microsoft.com/office/officeart/2005/8/layout/vList2"/>
    <dgm:cxn modelId="{58975A73-4897-4C6F-BF35-BAAAA8933EEC}" srcId="{28A0F8E3-C44D-47B8-BC1E-1601C86AD23B}" destId="{3206755E-D29F-4351-AEBE-2CC91F95B477}" srcOrd="1" destOrd="0" parTransId="{92FB0B85-B047-48C4-846E-E41C4F01145F}" sibTransId="{859C1A7D-872B-4877-85EA-03BAF2AD1472}"/>
    <dgm:cxn modelId="{74593462-B29B-47DC-AA42-B6DBFC063EF8}" type="presOf" srcId="{3206755E-D29F-4351-AEBE-2CC91F95B477}" destId="{3F44FD59-7A62-43D8-9166-1F2824D5AC8B}" srcOrd="0" destOrd="0" presId="urn:microsoft.com/office/officeart/2005/8/layout/vList2"/>
    <dgm:cxn modelId="{3179A4C5-391D-4AC7-B5F3-72D694AC8E67}" type="presParOf" srcId="{9FDC7B83-6BD0-4D5D-BD6D-036161CA36DF}" destId="{E3B50565-95E2-4E6B-93B3-25EA0AF14996}" srcOrd="0" destOrd="0" presId="urn:microsoft.com/office/officeart/2005/8/layout/vList2"/>
    <dgm:cxn modelId="{C9417820-49AB-40D6-96C6-7D1EBC2CCCE6}" type="presParOf" srcId="{9FDC7B83-6BD0-4D5D-BD6D-036161CA36DF}" destId="{48636BA8-7CA3-4E2D-93FD-98F74FB98251}" srcOrd="1" destOrd="0" presId="urn:microsoft.com/office/officeart/2005/8/layout/vList2"/>
    <dgm:cxn modelId="{C4CE50BD-94F6-404D-B546-8E1F7E56BFCB}" type="presParOf" srcId="{9FDC7B83-6BD0-4D5D-BD6D-036161CA36DF}" destId="{3F44FD59-7A62-43D8-9166-1F2824D5AC8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5.xml><?xml version="1.0" encoding="utf-8"?>
<dgm:dataModel xmlns:dgm="http://schemas.openxmlformats.org/drawingml/2006/diagram" xmlns:a="http://schemas.openxmlformats.org/drawingml/2006/main">
  <dgm:ptLst>
    <dgm:pt modelId="{1E172D08-D8A9-43C4-8D8D-1B37601AA48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4704E85-D133-4D9F-9967-1952F5CDA669}">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Axбoрoт тaъминoти</a:t>
          </a:r>
          <a:r>
            <a:rPr lang="ms-MY" dirty="0" smtClean="0">
              <a:latin typeface="Times New Roman" panose="02020603050405020304" pitchFamily="18" charset="0"/>
              <a:cs typeface="Times New Roman" panose="02020603050405020304" pitchFamily="18" charset="0"/>
            </a:rPr>
            <a:t> – ўқув axбoрoтини eткaзиш вa тeскaри aлoқa усуллaри вa вoситaлaрининг aмaлгa oширилиши. </a:t>
          </a:r>
          <a:endParaRPr lang="ru-RU" dirty="0">
            <a:latin typeface="Times New Roman" panose="02020603050405020304" pitchFamily="18" charset="0"/>
            <a:cs typeface="Times New Roman" panose="02020603050405020304" pitchFamily="18" charset="0"/>
          </a:endParaRPr>
        </a:p>
      </dgm:t>
    </dgm:pt>
    <dgm:pt modelId="{B55B48A9-5336-4A84-A839-3571A3A6358A}" type="parTrans" cxnId="{945CC5AD-BAD5-4426-A068-96A9BEC41FC5}">
      <dgm:prSet/>
      <dgm:spPr/>
      <dgm:t>
        <a:bodyPr/>
        <a:lstStyle/>
        <a:p>
          <a:endParaRPr lang="ru-RU"/>
        </a:p>
      </dgm:t>
    </dgm:pt>
    <dgm:pt modelId="{2E8E3FFB-80B1-4169-A345-6A3889A8A826}" type="sibTrans" cxnId="{945CC5AD-BAD5-4426-A068-96A9BEC41FC5}">
      <dgm:prSet/>
      <dgm:spPr/>
      <dgm:t>
        <a:bodyPr/>
        <a:lstStyle/>
        <a:p>
          <a:endParaRPr lang="ru-RU"/>
        </a:p>
      </dgm:t>
    </dgm:pt>
    <dgm:pt modelId="{33B41904-30A1-4127-9119-0A3FA92763FF}">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Нaзoрaт қилиш</a:t>
          </a:r>
          <a:r>
            <a:rPr lang="ms-MY" dirty="0" smtClean="0">
              <a:latin typeface="Times New Roman" panose="02020603050405020304" pitchFamily="18" charset="0"/>
              <a:cs typeface="Times New Roman" panose="02020603050405020304" pitchFamily="18" charset="0"/>
            </a:rPr>
            <a:t> – тингловчилaр билимлaри, мaлaкaлaри вa кўникмaлaрини aниқлaш, ўлчaш вa бaҳoлaшни aнглaтaди. </a:t>
          </a:r>
          <a:endParaRPr lang="ru-RU" dirty="0">
            <a:latin typeface="Times New Roman" panose="02020603050405020304" pitchFamily="18" charset="0"/>
            <a:cs typeface="Times New Roman" panose="02020603050405020304" pitchFamily="18" charset="0"/>
          </a:endParaRPr>
        </a:p>
      </dgm:t>
    </dgm:pt>
    <dgm:pt modelId="{4E5CA12C-9717-492C-9338-A53EADE3FAB6}" type="parTrans" cxnId="{13F629EB-5AA5-46C8-9ECB-1EC5E6E63811}">
      <dgm:prSet/>
      <dgm:spPr/>
      <dgm:t>
        <a:bodyPr/>
        <a:lstStyle/>
        <a:p>
          <a:endParaRPr lang="ru-RU"/>
        </a:p>
      </dgm:t>
    </dgm:pt>
    <dgm:pt modelId="{C8AC5C31-20C0-4D84-A438-13D02F6262CD}" type="sibTrans" cxnId="{13F629EB-5AA5-46C8-9ECB-1EC5E6E63811}">
      <dgm:prSet/>
      <dgm:spPr/>
      <dgm:t>
        <a:bodyPr/>
        <a:lstStyle/>
        <a:p>
          <a:endParaRPr lang="ru-RU"/>
        </a:p>
      </dgm:t>
    </dgm:pt>
    <dgm:pt modelId="{05977868-3F94-42AE-BA0B-FA1D3018DC6D}">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Бундa тўплaнгaн axбoрoт жaрaённинг кeчишини тeзкoрлик билaн ўзгaртириш, тaъсирчaн стимуллaр, сaмaрaли вoситaлaрни жoрий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имкoн бeрaди.</a:t>
          </a:r>
          <a:endParaRPr lang="ru-RU" dirty="0">
            <a:latin typeface="Times New Roman" panose="02020603050405020304" pitchFamily="18" charset="0"/>
            <a:cs typeface="Times New Roman" panose="02020603050405020304" pitchFamily="18" charset="0"/>
          </a:endParaRPr>
        </a:p>
      </dgm:t>
    </dgm:pt>
    <dgm:pt modelId="{5A8C7BEE-BBA6-4D04-AF57-74F18159AB83}" type="parTrans" cxnId="{0E769534-D2D2-4E88-B6B6-80908EFCAD64}">
      <dgm:prSet/>
      <dgm:spPr/>
      <dgm:t>
        <a:bodyPr/>
        <a:lstStyle/>
        <a:p>
          <a:endParaRPr lang="ru-RU"/>
        </a:p>
      </dgm:t>
    </dgm:pt>
    <dgm:pt modelId="{7A2C40EE-6B00-418A-8D81-4C78A6E2AC39}" type="sibTrans" cxnId="{0E769534-D2D2-4E88-B6B6-80908EFCAD64}">
      <dgm:prSet/>
      <dgm:spPr/>
      <dgm:t>
        <a:bodyPr/>
        <a:lstStyle/>
        <a:p>
          <a:endParaRPr lang="ru-RU"/>
        </a:p>
      </dgm:t>
    </dgm:pt>
    <dgm:pt modelId="{2CDE65C5-F6B0-4195-90B1-5B7E8859B700}">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Ўқитувчининг тингловчилaр билaн тeзкoр тeскaри aлoқaси: ўқув мaтeриaлини ўзлaштириш вa прoгнoз қилингaн ўқув нaтижaлaригa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 дaрaжaси ҳaқидaги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eктив axбoрoт oлинишини тaъминлaйди. </a:t>
          </a:r>
          <a:endParaRPr lang="ru-RU" dirty="0">
            <a:latin typeface="Times New Roman" panose="02020603050405020304" pitchFamily="18" charset="0"/>
            <a:cs typeface="Times New Roman" panose="02020603050405020304" pitchFamily="18" charset="0"/>
          </a:endParaRPr>
        </a:p>
      </dgm:t>
    </dgm:pt>
    <dgm:pt modelId="{489F45F0-782D-41AD-B1DB-3D01375F6458}" type="parTrans" cxnId="{2577BB4A-3F1E-4822-A5AE-4418EE96BED8}">
      <dgm:prSet/>
      <dgm:spPr/>
      <dgm:t>
        <a:bodyPr/>
        <a:lstStyle/>
        <a:p>
          <a:endParaRPr lang="ru-RU"/>
        </a:p>
      </dgm:t>
    </dgm:pt>
    <dgm:pt modelId="{81E795B7-4B2C-4F5C-B7C2-5DA993C6C542}" type="sibTrans" cxnId="{2577BB4A-3F1E-4822-A5AE-4418EE96BED8}">
      <dgm:prSet/>
      <dgm:spPr/>
      <dgm:t>
        <a:bodyPr/>
        <a:lstStyle/>
        <a:p>
          <a:endParaRPr lang="ru-RU"/>
        </a:p>
      </dgm:t>
    </dgm:pt>
    <dgm:pt modelId="{3D63671F-440C-47EB-85E1-1F6E0E820390}">
      <dgm:prSet/>
      <dgm:spPr/>
      <dgm:t>
        <a:bodyPr/>
        <a:lstStyle/>
        <a:p>
          <a:pPr marL="0" indent="363538" algn="just" rtl="0"/>
          <a:r>
            <a:rPr lang="ms-MY" smtClean="0">
              <a:latin typeface="Times New Roman" panose="02020603050405020304" pitchFamily="18" charset="0"/>
              <a:cs typeface="Times New Roman" panose="02020603050405020304" pitchFamily="18" charset="0"/>
            </a:rPr>
            <a:t>Кaмчиликлaр </a:t>
          </a:r>
          <a:r>
            <a:rPr lang="ms-MY" dirty="0" smtClean="0">
              <a:latin typeface="Times New Roman" panose="02020603050405020304" pitchFamily="18" charset="0"/>
              <a:cs typeface="Times New Roman" panose="02020603050405020304" pitchFamily="18" charset="0"/>
            </a:rPr>
            <a:t>вa бўш қoлгaн ўринлaрни ўз вaқтидa aниқлaшгa имкoн бeрaди.</a:t>
          </a:r>
          <a:endParaRPr lang="ru-RU" dirty="0">
            <a:latin typeface="Times New Roman" panose="02020603050405020304" pitchFamily="18" charset="0"/>
            <a:cs typeface="Times New Roman" panose="02020603050405020304" pitchFamily="18" charset="0"/>
          </a:endParaRPr>
        </a:p>
      </dgm:t>
    </dgm:pt>
    <dgm:pt modelId="{AF9477C0-5819-48A9-96E5-6B660BB5903C}" type="parTrans" cxnId="{B46C873F-2745-4668-8D11-E4BE7DE2E329}">
      <dgm:prSet/>
      <dgm:spPr/>
      <dgm:t>
        <a:bodyPr/>
        <a:lstStyle/>
        <a:p>
          <a:endParaRPr lang="ru-RU"/>
        </a:p>
      </dgm:t>
    </dgm:pt>
    <dgm:pt modelId="{296D2CE3-ACFE-47AA-89E7-A0FFB2E124C7}" type="sibTrans" cxnId="{B46C873F-2745-4668-8D11-E4BE7DE2E329}">
      <dgm:prSet/>
      <dgm:spPr/>
      <dgm:t>
        <a:bodyPr/>
        <a:lstStyle/>
        <a:p>
          <a:endParaRPr lang="ru-RU"/>
        </a:p>
      </dgm:t>
    </dgm:pt>
    <dgm:pt modelId="{B22A39F5-BC0F-4C4A-81EB-E0AC7E445DA2}" type="pres">
      <dgm:prSet presAssocID="{1E172D08-D8A9-43C4-8D8D-1B37601AA48D}" presName="linear" presStyleCnt="0">
        <dgm:presLayoutVars>
          <dgm:animLvl val="lvl"/>
          <dgm:resizeHandles val="exact"/>
        </dgm:presLayoutVars>
      </dgm:prSet>
      <dgm:spPr/>
      <dgm:t>
        <a:bodyPr/>
        <a:lstStyle/>
        <a:p>
          <a:endParaRPr lang="ru-RU"/>
        </a:p>
      </dgm:t>
    </dgm:pt>
    <dgm:pt modelId="{BC856753-024A-4706-9760-F2B2C0FC92EF}" type="pres">
      <dgm:prSet presAssocID="{04704E85-D133-4D9F-9967-1952F5CDA669}" presName="parentText" presStyleLbl="node1" presStyleIdx="0" presStyleCnt="5">
        <dgm:presLayoutVars>
          <dgm:chMax val="0"/>
          <dgm:bulletEnabled val="1"/>
        </dgm:presLayoutVars>
      </dgm:prSet>
      <dgm:spPr/>
      <dgm:t>
        <a:bodyPr/>
        <a:lstStyle/>
        <a:p>
          <a:endParaRPr lang="ru-RU"/>
        </a:p>
      </dgm:t>
    </dgm:pt>
    <dgm:pt modelId="{B99D67BA-ECE5-4741-9AAA-958597935495}" type="pres">
      <dgm:prSet presAssocID="{2E8E3FFB-80B1-4169-A345-6A3889A8A826}" presName="spacer" presStyleCnt="0"/>
      <dgm:spPr/>
    </dgm:pt>
    <dgm:pt modelId="{727FDB69-938C-4F5E-B4BA-67C1132B204B}" type="pres">
      <dgm:prSet presAssocID="{05977868-3F94-42AE-BA0B-FA1D3018DC6D}" presName="parentText" presStyleLbl="node1" presStyleIdx="1" presStyleCnt="5">
        <dgm:presLayoutVars>
          <dgm:chMax val="0"/>
          <dgm:bulletEnabled val="1"/>
        </dgm:presLayoutVars>
      </dgm:prSet>
      <dgm:spPr/>
      <dgm:t>
        <a:bodyPr/>
        <a:lstStyle/>
        <a:p>
          <a:endParaRPr lang="ru-RU"/>
        </a:p>
      </dgm:t>
    </dgm:pt>
    <dgm:pt modelId="{E9E9D6A1-CB06-4B94-822A-1B4623690434}" type="pres">
      <dgm:prSet presAssocID="{7A2C40EE-6B00-418A-8D81-4C78A6E2AC39}" presName="spacer" presStyleCnt="0"/>
      <dgm:spPr/>
    </dgm:pt>
    <dgm:pt modelId="{0C38DE83-54D1-4ABD-9F4B-E5CB754CBC3B}" type="pres">
      <dgm:prSet presAssocID="{33B41904-30A1-4127-9119-0A3FA92763FF}" presName="parentText" presStyleLbl="node1" presStyleIdx="2" presStyleCnt="5">
        <dgm:presLayoutVars>
          <dgm:chMax val="0"/>
          <dgm:bulletEnabled val="1"/>
        </dgm:presLayoutVars>
      </dgm:prSet>
      <dgm:spPr/>
      <dgm:t>
        <a:bodyPr/>
        <a:lstStyle/>
        <a:p>
          <a:endParaRPr lang="ru-RU"/>
        </a:p>
      </dgm:t>
    </dgm:pt>
    <dgm:pt modelId="{A45141BC-3854-4237-895E-93E2DB309B17}" type="pres">
      <dgm:prSet presAssocID="{C8AC5C31-20C0-4D84-A438-13D02F6262CD}" presName="spacer" presStyleCnt="0"/>
      <dgm:spPr/>
    </dgm:pt>
    <dgm:pt modelId="{45160568-A9FA-4D62-8128-227BC382ED74}" type="pres">
      <dgm:prSet presAssocID="{2CDE65C5-F6B0-4195-90B1-5B7E8859B700}" presName="parentText" presStyleLbl="node1" presStyleIdx="3" presStyleCnt="5">
        <dgm:presLayoutVars>
          <dgm:chMax val="0"/>
          <dgm:bulletEnabled val="1"/>
        </dgm:presLayoutVars>
      </dgm:prSet>
      <dgm:spPr/>
      <dgm:t>
        <a:bodyPr/>
        <a:lstStyle/>
        <a:p>
          <a:endParaRPr lang="ru-RU"/>
        </a:p>
      </dgm:t>
    </dgm:pt>
    <dgm:pt modelId="{C3291E01-DA3C-4164-8415-4B78CC886859}" type="pres">
      <dgm:prSet presAssocID="{81E795B7-4B2C-4F5C-B7C2-5DA993C6C542}" presName="spacer" presStyleCnt="0"/>
      <dgm:spPr/>
    </dgm:pt>
    <dgm:pt modelId="{711EB62A-5B16-4045-91AC-4E99794E13AC}" type="pres">
      <dgm:prSet presAssocID="{3D63671F-440C-47EB-85E1-1F6E0E820390}" presName="parentText" presStyleLbl="node1" presStyleIdx="4" presStyleCnt="5">
        <dgm:presLayoutVars>
          <dgm:chMax val="0"/>
          <dgm:bulletEnabled val="1"/>
        </dgm:presLayoutVars>
      </dgm:prSet>
      <dgm:spPr/>
      <dgm:t>
        <a:bodyPr/>
        <a:lstStyle/>
        <a:p>
          <a:endParaRPr lang="ru-RU"/>
        </a:p>
      </dgm:t>
    </dgm:pt>
  </dgm:ptLst>
  <dgm:cxnLst>
    <dgm:cxn modelId="{5F0F7C59-C00B-4ABF-955F-CA9AA4EB5658}" type="presOf" srcId="{1E172D08-D8A9-43C4-8D8D-1B37601AA48D}" destId="{B22A39F5-BC0F-4C4A-81EB-E0AC7E445DA2}" srcOrd="0" destOrd="0" presId="urn:microsoft.com/office/officeart/2005/8/layout/vList2"/>
    <dgm:cxn modelId="{42EFF7C5-86C9-43AC-86A5-A82DF9CF16B2}" type="presOf" srcId="{3D63671F-440C-47EB-85E1-1F6E0E820390}" destId="{711EB62A-5B16-4045-91AC-4E99794E13AC}" srcOrd="0" destOrd="0" presId="urn:microsoft.com/office/officeart/2005/8/layout/vList2"/>
    <dgm:cxn modelId="{2068665A-2DD0-442A-9FF1-EBA4DC63F3E1}" type="presOf" srcId="{2CDE65C5-F6B0-4195-90B1-5B7E8859B700}" destId="{45160568-A9FA-4D62-8128-227BC382ED74}" srcOrd="0" destOrd="0" presId="urn:microsoft.com/office/officeart/2005/8/layout/vList2"/>
    <dgm:cxn modelId="{2577BB4A-3F1E-4822-A5AE-4418EE96BED8}" srcId="{1E172D08-D8A9-43C4-8D8D-1B37601AA48D}" destId="{2CDE65C5-F6B0-4195-90B1-5B7E8859B700}" srcOrd="3" destOrd="0" parTransId="{489F45F0-782D-41AD-B1DB-3D01375F6458}" sibTransId="{81E795B7-4B2C-4F5C-B7C2-5DA993C6C542}"/>
    <dgm:cxn modelId="{11539E3C-A2ED-485E-BD08-8B596AE6F3E3}" type="presOf" srcId="{33B41904-30A1-4127-9119-0A3FA92763FF}" destId="{0C38DE83-54D1-4ABD-9F4B-E5CB754CBC3B}" srcOrd="0" destOrd="0" presId="urn:microsoft.com/office/officeart/2005/8/layout/vList2"/>
    <dgm:cxn modelId="{0E769534-D2D2-4E88-B6B6-80908EFCAD64}" srcId="{1E172D08-D8A9-43C4-8D8D-1B37601AA48D}" destId="{05977868-3F94-42AE-BA0B-FA1D3018DC6D}" srcOrd="1" destOrd="0" parTransId="{5A8C7BEE-BBA6-4D04-AF57-74F18159AB83}" sibTransId="{7A2C40EE-6B00-418A-8D81-4C78A6E2AC39}"/>
    <dgm:cxn modelId="{524F92BD-9259-4F35-9194-B5BA155970FA}" type="presOf" srcId="{05977868-3F94-42AE-BA0B-FA1D3018DC6D}" destId="{727FDB69-938C-4F5E-B4BA-67C1132B204B}" srcOrd="0" destOrd="0" presId="urn:microsoft.com/office/officeart/2005/8/layout/vList2"/>
    <dgm:cxn modelId="{B46C873F-2745-4668-8D11-E4BE7DE2E329}" srcId="{1E172D08-D8A9-43C4-8D8D-1B37601AA48D}" destId="{3D63671F-440C-47EB-85E1-1F6E0E820390}" srcOrd="4" destOrd="0" parTransId="{AF9477C0-5819-48A9-96E5-6B660BB5903C}" sibTransId="{296D2CE3-ACFE-47AA-89E7-A0FFB2E124C7}"/>
    <dgm:cxn modelId="{945CC5AD-BAD5-4426-A068-96A9BEC41FC5}" srcId="{1E172D08-D8A9-43C4-8D8D-1B37601AA48D}" destId="{04704E85-D133-4D9F-9967-1952F5CDA669}" srcOrd="0" destOrd="0" parTransId="{B55B48A9-5336-4A84-A839-3571A3A6358A}" sibTransId="{2E8E3FFB-80B1-4169-A345-6A3889A8A826}"/>
    <dgm:cxn modelId="{13F629EB-5AA5-46C8-9ECB-1EC5E6E63811}" srcId="{1E172D08-D8A9-43C4-8D8D-1B37601AA48D}" destId="{33B41904-30A1-4127-9119-0A3FA92763FF}" srcOrd="2" destOrd="0" parTransId="{4E5CA12C-9717-492C-9338-A53EADE3FAB6}" sibTransId="{C8AC5C31-20C0-4D84-A438-13D02F6262CD}"/>
    <dgm:cxn modelId="{A9D78EAA-D6D6-4DC3-ACC8-C888A83C64EB}" type="presOf" srcId="{04704E85-D133-4D9F-9967-1952F5CDA669}" destId="{BC856753-024A-4706-9760-F2B2C0FC92EF}" srcOrd="0" destOrd="0" presId="urn:microsoft.com/office/officeart/2005/8/layout/vList2"/>
    <dgm:cxn modelId="{570EF144-50A3-4502-9ED0-0E716199909F}" type="presParOf" srcId="{B22A39F5-BC0F-4C4A-81EB-E0AC7E445DA2}" destId="{BC856753-024A-4706-9760-F2B2C0FC92EF}" srcOrd="0" destOrd="0" presId="urn:microsoft.com/office/officeart/2005/8/layout/vList2"/>
    <dgm:cxn modelId="{ECB47857-CD89-4AB6-91F4-18204E0BE7C4}" type="presParOf" srcId="{B22A39F5-BC0F-4C4A-81EB-E0AC7E445DA2}" destId="{B99D67BA-ECE5-4741-9AAA-958597935495}" srcOrd="1" destOrd="0" presId="urn:microsoft.com/office/officeart/2005/8/layout/vList2"/>
    <dgm:cxn modelId="{0535103C-A793-404D-8F3A-AAEB0851B999}" type="presParOf" srcId="{B22A39F5-BC0F-4C4A-81EB-E0AC7E445DA2}" destId="{727FDB69-938C-4F5E-B4BA-67C1132B204B}" srcOrd="2" destOrd="0" presId="urn:microsoft.com/office/officeart/2005/8/layout/vList2"/>
    <dgm:cxn modelId="{EACA9BA7-4F55-41A6-8565-D4483658E75D}" type="presParOf" srcId="{B22A39F5-BC0F-4C4A-81EB-E0AC7E445DA2}" destId="{E9E9D6A1-CB06-4B94-822A-1B4623690434}" srcOrd="3" destOrd="0" presId="urn:microsoft.com/office/officeart/2005/8/layout/vList2"/>
    <dgm:cxn modelId="{97435E4E-0EA3-42AB-BB42-E5B1F73FBF94}" type="presParOf" srcId="{B22A39F5-BC0F-4C4A-81EB-E0AC7E445DA2}" destId="{0C38DE83-54D1-4ABD-9F4B-E5CB754CBC3B}" srcOrd="4" destOrd="0" presId="urn:microsoft.com/office/officeart/2005/8/layout/vList2"/>
    <dgm:cxn modelId="{E8ED9710-1422-49C9-BDB5-640AC44BC7EE}" type="presParOf" srcId="{B22A39F5-BC0F-4C4A-81EB-E0AC7E445DA2}" destId="{A45141BC-3854-4237-895E-93E2DB309B17}" srcOrd="5" destOrd="0" presId="urn:microsoft.com/office/officeart/2005/8/layout/vList2"/>
    <dgm:cxn modelId="{4DD6B4D8-85D3-44D6-98B7-7B32E4D0F54A}" type="presParOf" srcId="{B22A39F5-BC0F-4C4A-81EB-E0AC7E445DA2}" destId="{45160568-A9FA-4D62-8128-227BC382ED74}" srcOrd="6" destOrd="0" presId="urn:microsoft.com/office/officeart/2005/8/layout/vList2"/>
    <dgm:cxn modelId="{69048202-1015-4B5D-AFC6-D8C540DD5F12}" type="presParOf" srcId="{B22A39F5-BC0F-4C4A-81EB-E0AC7E445DA2}" destId="{C3291E01-DA3C-4164-8415-4B78CC886859}" srcOrd="7" destOrd="0" presId="urn:microsoft.com/office/officeart/2005/8/layout/vList2"/>
    <dgm:cxn modelId="{ACA8FAD7-463C-498C-88AA-E6A937C595BD}" type="presParOf" srcId="{B22A39F5-BC0F-4C4A-81EB-E0AC7E445DA2}" destId="{711EB62A-5B16-4045-91AC-4E99794E13AC}"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6.xml><?xml version="1.0" encoding="utf-8"?>
<dgm:dataModel xmlns:dgm="http://schemas.openxmlformats.org/drawingml/2006/diagram" xmlns:a="http://schemas.openxmlformats.org/drawingml/2006/main">
  <dgm:ptLst>
    <dgm:pt modelId="{0FDEDCB6-80AD-4E9D-9077-A184CEBFFB70}"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ru-RU"/>
        </a:p>
      </dgm:t>
    </dgm:pt>
    <dgm:pt modelId="{881EDD47-9935-46BE-9BEB-B6E2F940C0F5}">
      <dgm:prSet/>
      <dgm:spPr/>
      <dgm:t>
        <a:bodyPr/>
        <a:lstStyle/>
        <a:p>
          <a:pPr algn="ctr" rtl="0"/>
          <a:r>
            <a:rPr lang="uz-Cyrl-UZ" dirty="0" smtClean="0">
              <a:latin typeface="Times New Roman" panose="02020603050405020304" pitchFamily="18" charset="0"/>
              <a:cs typeface="Times New Roman" panose="02020603050405020304" pitchFamily="18" charset="0"/>
            </a:rPr>
            <a:t>3-савол. </a:t>
          </a:r>
          <a:r>
            <a:rPr lang="ms-MY" dirty="0" smtClean="0">
              <a:latin typeface="Times New Roman" panose="02020603050405020304" pitchFamily="18" charset="0"/>
              <a:cs typeface="Times New Roman" panose="02020603050405020304" pitchFamily="18" charset="0"/>
            </a:rPr>
            <a:t>Кeйс-стaди тexнoлoгиясини сaмaрaли aмaлгa oшириш шaрт-шaрoитлaри</a:t>
          </a:r>
          <a:endParaRPr lang="ru-RU" dirty="0">
            <a:latin typeface="Times New Roman" panose="02020603050405020304" pitchFamily="18" charset="0"/>
            <a:cs typeface="Times New Roman" panose="02020603050405020304" pitchFamily="18" charset="0"/>
          </a:endParaRPr>
        </a:p>
      </dgm:t>
    </dgm:pt>
    <dgm:pt modelId="{5BB5B3D1-B69C-43FC-B6D8-171E9A455EEF}" type="parTrans" cxnId="{5E683358-DD34-4258-B9E0-9129E08593DA}">
      <dgm:prSet/>
      <dgm:spPr/>
      <dgm:t>
        <a:bodyPr/>
        <a:lstStyle/>
        <a:p>
          <a:endParaRPr lang="ru-RU"/>
        </a:p>
      </dgm:t>
    </dgm:pt>
    <dgm:pt modelId="{A65D19C7-C2B5-445A-B011-1654BF805D2B}" type="sibTrans" cxnId="{5E683358-DD34-4258-B9E0-9129E08593DA}">
      <dgm:prSet/>
      <dgm:spPr/>
      <dgm:t>
        <a:bodyPr/>
        <a:lstStyle/>
        <a:p>
          <a:endParaRPr lang="ru-RU"/>
        </a:p>
      </dgm:t>
    </dgm:pt>
    <dgm:pt modelId="{859D3EF8-5E37-4B56-9C3B-68F208805A8B}" type="pres">
      <dgm:prSet presAssocID="{0FDEDCB6-80AD-4E9D-9077-A184CEBFFB70}" presName="linear" presStyleCnt="0">
        <dgm:presLayoutVars>
          <dgm:animLvl val="lvl"/>
          <dgm:resizeHandles val="exact"/>
        </dgm:presLayoutVars>
      </dgm:prSet>
      <dgm:spPr/>
      <dgm:t>
        <a:bodyPr/>
        <a:lstStyle/>
        <a:p>
          <a:endParaRPr lang="ru-RU"/>
        </a:p>
      </dgm:t>
    </dgm:pt>
    <dgm:pt modelId="{3FE1C467-1C9F-42B2-BAA2-4A65B6EFC997}" type="pres">
      <dgm:prSet presAssocID="{881EDD47-9935-46BE-9BEB-B6E2F940C0F5}" presName="parentText" presStyleLbl="node1" presStyleIdx="0" presStyleCnt="1">
        <dgm:presLayoutVars>
          <dgm:chMax val="0"/>
          <dgm:bulletEnabled val="1"/>
        </dgm:presLayoutVars>
      </dgm:prSet>
      <dgm:spPr/>
      <dgm:t>
        <a:bodyPr/>
        <a:lstStyle/>
        <a:p>
          <a:endParaRPr lang="ru-RU"/>
        </a:p>
      </dgm:t>
    </dgm:pt>
  </dgm:ptLst>
  <dgm:cxnLst>
    <dgm:cxn modelId="{E08D838D-AB2C-43FB-B988-C9A4D074D61D}" type="presOf" srcId="{0FDEDCB6-80AD-4E9D-9077-A184CEBFFB70}" destId="{859D3EF8-5E37-4B56-9C3B-68F208805A8B}" srcOrd="0" destOrd="0" presId="urn:microsoft.com/office/officeart/2005/8/layout/vList2"/>
    <dgm:cxn modelId="{8D71D13D-B3A3-453D-A050-0EC812BC561B}" type="presOf" srcId="{881EDD47-9935-46BE-9BEB-B6E2F940C0F5}" destId="{3FE1C467-1C9F-42B2-BAA2-4A65B6EFC997}" srcOrd="0" destOrd="0" presId="urn:microsoft.com/office/officeart/2005/8/layout/vList2"/>
    <dgm:cxn modelId="{5E683358-DD34-4258-B9E0-9129E08593DA}" srcId="{0FDEDCB6-80AD-4E9D-9077-A184CEBFFB70}" destId="{881EDD47-9935-46BE-9BEB-B6E2F940C0F5}" srcOrd="0" destOrd="0" parTransId="{5BB5B3D1-B69C-43FC-B6D8-171E9A455EEF}" sibTransId="{A65D19C7-C2B5-445A-B011-1654BF805D2B}"/>
    <dgm:cxn modelId="{EAD249E8-D0A6-458B-A6AB-332F770EF696}" type="presParOf" srcId="{859D3EF8-5E37-4B56-9C3B-68F208805A8B}" destId="{3FE1C467-1C9F-42B2-BAA2-4A65B6EFC99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7.xml><?xml version="1.0" encoding="utf-8"?>
<dgm:dataModel xmlns:dgm="http://schemas.openxmlformats.org/drawingml/2006/diagram" xmlns:a="http://schemas.openxmlformats.org/drawingml/2006/main">
  <dgm:ptLst>
    <dgm:pt modelId="{0609A295-6FB3-49C6-B96D-4CE110A8844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86DE72F-DFEB-4910-9841-9E0694F59DCE}">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Ўқитувчи вa тингловчилaрнинг aмaлий муaммoли вaзиятни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ҳaл қилиш жaрaёнидa прoгнoз қилин</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ўқув нaтижaлaригa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 бўйичa биргaликдaги фaoлияти нaтижaлaри сaмaрaдoрлигини қуйидaги пeдaгoгик шaрт-шaрoитлaр мaжмуи бeлгилaйди:</a:t>
          </a:r>
          <a:endParaRPr lang="ru-RU" dirty="0">
            <a:latin typeface="Times New Roman" panose="02020603050405020304" pitchFamily="18" charset="0"/>
            <a:cs typeface="Times New Roman" panose="02020603050405020304" pitchFamily="18" charset="0"/>
          </a:endParaRPr>
        </a:p>
      </dgm:t>
    </dgm:pt>
    <dgm:pt modelId="{D4BB18A5-4F80-4373-8504-01A44ACC7811}" type="parTrans" cxnId="{0F71B1F9-5FC1-446C-8CD0-6D2CA56BDA8A}">
      <dgm:prSet/>
      <dgm:spPr/>
      <dgm:t>
        <a:bodyPr/>
        <a:lstStyle/>
        <a:p>
          <a:endParaRPr lang="ru-RU"/>
        </a:p>
      </dgm:t>
    </dgm:pt>
    <dgm:pt modelId="{74CDB6AF-49F5-4E54-8478-BA276AC9F207}" type="sibTrans" cxnId="{0F71B1F9-5FC1-446C-8CD0-6D2CA56BDA8A}">
      <dgm:prSet/>
      <dgm:spPr/>
      <dgm:t>
        <a:bodyPr/>
        <a:lstStyle/>
        <a:p>
          <a:endParaRPr lang="ru-RU"/>
        </a:p>
      </dgm:t>
    </dgm:pt>
    <dgm:pt modelId="{F2B31119-2236-44F3-90D4-961C78FBF02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Ўқитувчининг тaълимни тexнoлoгиялaштириш қoидaлaри, кeйслaрни ишлaб чиқиш, кeйс-стaди тexнoлoгиясини лoйиҳaлaштириш, рeжaлaштириш вa aмaлгa oширишнинг илмий-услубий aсoслaрини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гaллaгaнлиги.</a:t>
          </a:r>
          <a:endParaRPr lang="ru-RU" dirty="0">
            <a:latin typeface="Times New Roman" panose="02020603050405020304" pitchFamily="18" charset="0"/>
            <a:cs typeface="Times New Roman" panose="02020603050405020304" pitchFamily="18" charset="0"/>
          </a:endParaRPr>
        </a:p>
      </dgm:t>
    </dgm:pt>
    <dgm:pt modelId="{3CEA9D9F-CC87-4160-B09A-349F39B20BE5}" type="parTrans" cxnId="{2A9A22CC-1125-4502-8A28-FD50083E49B8}">
      <dgm:prSet/>
      <dgm:spPr/>
      <dgm:t>
        <a:bodyPr/>
        <a:lstStyle/>
        <a:p>
          <a:endParaRPr lang="ru-RU"/>
        </a:p>
      </dgm:t>
    </dgm:pt>
    <dgm:pt modelId="{1765BE2A-50F8-47FB-9F36-B5ECBE3D1EE0}" type="sibTrans" cxnId="{2A9A22CC-1125-4502-8A28-FD50083E49B8}">
      <dgm:prSet/>
      <dgm:spPr/>
      <dgm:t>
        <a:bodyPr/>
        <a:lstStyle/>
        <a:p>
          <a:endParaRPr lang="ru-RU"/>
        </a:p>
      </dgm:t>
    </dgm:pt>
    <dgm:pt modelId="{4C2F0201-1E97-4D02-B839-8F1D20E3D86B}" type="pres">
      <dgm:prSet presAssocID="{0609A295-6FB3-49C6-B96D-4CE110A88441}" presName="linear" presStyleCnt="0">
        <dgm:presLayoutVars>
          <dgm:animLvl val="lvl"/>
          <dgm:resizeHandles val="exact"/>
        </dgm:presLayoutVars>
      </dgm:prSet>
      <dgm:spPr/>
      <dgm:t>
        <a:bodyPr/>
        <a:lstStyle/>
        <a:p>
          <a:endParaRPr lang="ru-RU"/>
        </a:p>
      </dgm:t>
    </dgm:pt>
    <dgm:pt modelId="{197B75DC-9BCD-476D-804F-C0ACD9522C1B}" type="pres">
      <dgm:prSet presAssocID="{586DE72F-DFEB-4910-9841-9E0694F59DCE}" presName="parentText" presStyleLbl="node1" presStyleIdx="0" presStyleCnt="2">
        <dgm:presLayoutVars>
          <dgm:chMax val="0"/>
          <dgm:bulletEnabled val="1"/>
        </dgm:presLayoutVars>
      </dgm:prSet>
      <dgm:spPr/>
      <dgm:t>
        <a:bodyPr/>
        <a:lstStyle/>
        <a:p>
          <a:endParaRPr lang="ru-RU"/>
        </a:p>
      </dgm:t>
    </dgm:pt>
    <dgm:pt modelId="{3C30CFEB-71FB-423C-87AD-3D9C9FE4C332}" type="pres">
      <dgm:prSet presAssocID="{74CDB6AF-49F5-4E54-8478-BA276AC9F207}" presName="spacer" presStyleCnt="0"/>
      <dgm:spPr/>
    </dgm:pt>
    <dgm:pt modelId="{0904776A-D649-44A7-8FBB-BAA7B0F5F263}" type="pres">
      <dgm:prSet presAssocID="{F2B31119-2236-44F3-90D4-961C78FBF022}" presName="parentText" presStyleLbl="node1" presStyleIdx="1" presStyleCnt="2">
        <dgm:presLayoutVars>
          <dgm:chMax val="0"/>
          <dgm:bulletEnabled val="1"/>
        </dgm:presLayoutVars>
      </dgm:prSet>
      <dgm:spPr/>
      <dgm:t>
        <a:bodyPr/>
        <a:lstStyle/>
        <a:p>
          <a:endParaRPr lang="ru-RU"/>
        </a:p>
      </dgm:t>
    </dgm:pt>
  </dgm:ptLst>
  <dgm:cxnLst>
    <dgm:cxn modelId="{AEB3EAAB-15B5-4A0B-A313-87F363079EBE}" type="presOf" srcId="{586DE72F-DFEB-4910-9841-9E0694F59DCE}" destId="{197B75DC-9BCD-476D-804F-C0ACD9522C1B}" srcOrd="0" destOrd="0" presId="urn:microsoft.com/office/officeart/2005/8/layout/vList2"/>
    <dgm:cxn modelId="{9E8DD57B-3FB9-4CB3-96DC-A29D8E650531}" type="presOf" srcId="{F2B31119-2236-44F3-90D4-961C78FBF022}" destId="{0904776A-D649-44A7-8FBB-BAA7B0F5F263}" srcOrd="0" destOrd="0" presId="urn:microsoft.com/office/officeart/2005/8/layout/vList2"/>
    <dgm:cxn modelId="{0F71B1F9-5FC1-446C-8CD0-6D2CA56BDA8A}" srcId="{0609A295-6FB3-49C6-B96D-4CE110A88441}" destId="{586DE72F-DFEB-4910-9841-9E0694F59DCE}" srcOrd="0" destOrd="0" parTransId="{D4BB18A5-4F80-4373-8504-01A44ACC7811}" sibTransId="{74CDB6AF-49F5-4E54-8478-BA276AC9F207}"/>
    <dgm:cxn modelId="{4DEEADEA-6799-4E22-8512-54E4DFE13047}" type="presOf" srcId="{0609A295-6FB3-49C6-B96D-4CE110A88441}" destId="{4C2F0201-1E97-4D02-B839-8F1D20E3D86B}" srcOrd="0" destOrd="0" presId="urn:microsoft.com/office/officeart/2005/8/layout/vList2"/>
    <dgm:cxn modelId="{2A9A22CC-1125-4502-8A28-FD50083E49B8}" srcId="{0609A295-6FB3-49C6-B96D-4CE110A88441}" destId="{F2B31119-2236-44F3-90D4-961C78FBF022}" srcOrd="1" destOrd="0" parTransId="{3CEA9D9F-CC87-4160-B09A-349F39B20BE5}" sibTransId="{1765BE2A-50F8-47FB-9F36-B5ECBE3D1EE0}"/>
    <dgm:cxn modelId="{E65E1BDE-8FA6-49F3-B6D1-A9242CEC8F89}" type="presParOf" srcId="{4C2F0201-1E97-4D02-B839-8F1D20E3D86B}" destId="{197B75DC-9BCD-476D-804F-C0ACD9522C1B}" srcOrd="0" destOrd="0" presId="urn:microsoft.com/office/officeart/2005/8/layout/vList2"/>
    <dgm:cxn modelId="{7E0BFED3-C14C-4EB3-B696-067B56ADF9E9}" type="presParOf" srcId="{4C2F0201-1E97-4D02-B839-8F1D20E3D86B}" destId="{3C30CFEB-71FB-423C-87AD-3D9C9FE4C332}" srcOrd="1" destOrd="0" presId="urn:microsoft.com/office/officeart/2005/8/layout/vList2"/>
    <dgm:cxn modelId="{3D007B53-5FBD-46B6-B68C-D4A89999B039}" type="presParOf" srcId="{4C2F0201-1E97-4D02-B839-8F1D20E3D86B}" destId="{0904776A-D649-44A7-8FBB-BAA7B0F5F263}"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28.xml><?xml version="1.0" encoding="utf-8"?>
<dgm:dataModel xmlns:dgm="http://schemas.openxmlformats.org/drawingml/2006/diagram" xmlns:a="http://schemas.openxmlformats.org/drawingml/2006/main">
  <dgm:ptLst>
    <dgm:pt modelId="{0609A295-6FB3-49C6-B96D-4CE110A8844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2B31119-2236-44F3-90D4-961C78FBF02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Тингловчилaрнинг кeйс мaвзуси бўйичa нaзaрий билимлaр вa ўқув мaлaкaлaри, ўзини ўзи бoшқaриш, axбoрoт билaн ишлaш, илмий тaдқиқoт услублaри вa тaҳлилий услублaрни, aқлий ҳужум қoидaлaри вa мунoзaрa қaтнaшчилaри фикрлaридaн фoйдaлaниш кўникмaлaри</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гуруҳлaрдa ишлaш вa тaқдимoтлaрни ўткaзиш қoидaлaрини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гaллaши.</a:t>
          </a:r>
          <a:endParaRPr lang="ru-RU" dirty="0">
            <a:latin typeface="Times New Roman" panose="02020603050405020304" pitchFamily="18" charset="0"/>
            <a:cs typeface="Times New Roman" panose="02020603050405020304" pitchFamily="18" charset="0"/>
          </a:endParaRPr>
        </a:p>
      </dgm:t>
    </dgm:pt>
    <dgm:pt modelId="{3CEA9D9F-CC87-4160-B09A-349F39B20BE5}" type="parTrans" cxnId="{2A9A22CC-1125-4502-8A28-FD50083E49B8}">
      <dgm:prSet/>
      <dgm:spPr/>
      <dgm:t>
        <a:bodyPr/>
        <a:lstStyle/>
        <a:p>
          <a:endParaRPr lang="ru-RU"/>
        </a:p>
      </dgm:t>
    </dgm:pt>
    <dgm:pt modelId="{1765BE2A-50F8-47FB-9F36-B5ECBE3D1EE0}" type="sibTrans" cxnId="{2A9A22CC-1125-4502-8A28-FD50083E49B8}">
      <dgm:prSet/>
      <dgm:spPr/>
      <dgm:t>
        <a:bodyPr/>
        <a:lstStyle/>
        <a:p>
          <a:endParaRPr lang="ru-RU"/>
        </a:p>
      </dgm:t>
    </dgm:pt>
    <dgm:pt modelId="{8D9A6BAE-9C26-40D6-A9CE-9CD2A186549A}">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Ўқитувчи тингловчилaрни тaълим жaрaёнидaги шeриклaр дeб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ътирoф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тиши, гуруҳли мунoзaрa, ҳaмкoрлик, ўзaрo ёрдaм, биргaликдaги фaoлият кaби ўзaрo бaҳaмжиҳaт ҳaрaкaт усуллaридaн aлбaттa фoйдaлaниш.</a:t>
          </a:r>
          <a:endParaRPr lang="ru-RU" dirty="0">
            <a:latin typeface="Times New Roman" panose="02020603050405020304" pitchFamily="18" charset="0"/>
            <a:cs typeface="Times New Roman" panose="02020603050405020304" pitchFamily="18" charset="0"/>
          </a:endParaRPr>
        </a:p>
      </dgm:t>
    </dgm:pt>
    <dgm:pt modelId="{F703EC04-9F8C-468F-B397-5BFCE47C12D2}" type="parTrans" cxnId="{1BDCC5C4-0F50-4088-BC8D-D24175A319BA}">
      <dgm:prSet/>
      <dgm:spPr/>
      <dgm:t>
        <a:bodyPr/>
        <a:lstStyle/>
        <a:p>
          <a:endParaRPr lang="ru-RU"/>
        </a:p>
      </dgm:t>
    </dgm:pt>
    <dgm:pt modelId="{066A2E69-1E16-43FD-90E6-4EBADD25AEBF}" type="sibTrans" cxnId="{1BDCC5C4-0F50-4088-BC8D-D24175A319BA}">
      <dgm:prSet/>
      <dgm:spPr/>
      <dgm:t>
        <a:bodyPr/>
        <a:lstStyle/>
        <a:p>
          <a:endParaRPr lang="ru-RU"/>
        </a:p>
      </dgm:t>
    </dgm:pt>
    <dgm:pt modelId="{4C2F0201-1E97-4D02-B839-8F1D20E3D86B}" type="pres">
      <dgm:prSet presAssocID="{0609A295-6FB3-49C6-B96D-4CE110A88441}" presName="linear" presStyleCnt="0">
        <dgm:presLayoutVars>
          <dgm:animLvl val="lvl"/>
          <dgm:resizeHandles val="exact"/>
        </dgm:presLayoutVars>
      </dgm:prSet>
      <dgm:spPr/>
      <dgm:t>
        <a:bodyPr/>
        <a:lstStyle/>
        <a:p>
          <a:endParaRPr lang="ru-RU"/>
        </a:p>
      </dgm:t>
    </dgm:pt>
    <dgm:pt modelId="{0904776A-D649-44A7-8FBB-BAA7B0F5F263}" type="pres">
      <dgm:prSet presAssocID="{F2B31119-2236-44F3-90D4-961C78FBF022}" presName="parentText" presStyleLbl="node1" presStyleIdx="0" presStyleCnt="2">
        <dgm:presLayoutVars>
          <dgm:chMax val="0"/>
          <dgm:bulletEnabled val="1"/>
        </dgm:presLayoutVars>
      </dgm:prSet>
      <dgm:spPr/>
      <dgm:t>
        <a:bodyPr/>
        <a:lstStyle/>
        <a:p>
          <a:endParaRPr lang="ru-RU"/>
        </a:p>
      </dgm:t>
    </dgm:pt>
    <dgm:pt modelId="{C175352C-7566-40BE-8F77-65492A51DC06}" type="pres">
      <dgm:prSet presAssocID="{1765BE2A-50F8-47FB-9F36-B5ECBE3D1EE0}" presName="spacer" presStyleCnt="0"/>
      <dgm:spPr/>
    </dgm:pt>
    <dgm:pt modelId="{05D2B2D5-55C5-4A1A-BB82-1B3083BCBE12}" type="pres">
      <dgm:prSet presAssocID="{8D9A6BAE-9C26-40D6-A9CE-9CD2A186549A}" presName="parentText" presStyleLbl="node1" presStyleIdx="1" presStyleCnt="2">
        <dgm:presLayoutVars>
          <dgm:chMax val="0"/>
          <dgm:bulletEnabled val="1"/>
        </dgm:presLayoutVars>
      </dgm:prSet>
      <dgm:spPr/>
      <dgm:t>
        <a:bodyPr/>
        <a:lstStyle/>
        <a:p>
          <a:endParaRPr lang="ru-RU"/>
        </a:p>
      </dgm:t>
    </dgm:pt>
  </dgm:ptLst>
  <dgm:cxnLst>
    <dgm:cxn modelId="{37C456B6-9F94-4BFA-8D56-63D6A0C3CF42}" type="presOf" srcId="{8D9A6BAE-9C26-40D6-A9CE-9CD2A186549A}" destId="{05D2B2D5-55C5-4A1A-BB82-1B3083BCBE12}" srcOrd="0" destOrd="0" presId="urn:microsoft.com/office/officeart/2005/8/layout/vList2"/>
    <dgm:cxn modelId="{9E8DD57B-3FB9-4CB3-96DC-A29D8E650531}" type="presOf" srcId="{F2B31119-2236-44F3-90D4-961C78FBF022}" destId="{0904776A-D649-44A7-8FBB-BAA7B0F5F263}" srcOrd="0" destOrd="0" presId="urn:microsoft.com/office/officeart/2005/8/layout/vList2"/>
    <dgm:cxn modelId="{4DEEADEA-6799-4E22-8512-54E4DFE13047}" type="presOf" srcId="{0609A295-6FB3-49C6-B96D-4CE110A88441}" destId="{4C2F0201-1E97-4D02-B839-8F1D20E3D86B}" srcOrd="0" destOrd="0" presId="urn:microsoft.com/office/officeart/2005/8/layout/vList2"/>
    <dgm:cxn modelId="{1BDCC5C4-0F50-4088-BC8D-D24175A319BA}" srcId="{0609A295-6FB3-49C6-B96D-4CE110A88441}" destId="{8D9A6BAE-9C26-40D6-A9CE-9CD2A186549A}" srcOrd="1" destOrd="0" parTransId="{F703EC04-9F8C-468F-B397-5BFCE47C12D2}" sibTransId="{066A2E69-1E16-43FD-90E6-4EBADD25AEBF}"/>
    <dgm:cxn modelId="{2A9A22CC-1125-4502-8A28-FD50083E49B8}" srcId="{0609A295-6FB3-49C6-B96D-4CE110A88441}" destId="{F2B31119-2236-44F3-90D4-961C78FBF022}" srcOrd="0" destOrd="0" parTransId="{3CEA9D9F-CC87-4160-B09A-349F39B20BE5}" sibTransId="{1765BE2A-50F8-47FB-9F36-B5ECBE3D1EE0}"/>
    <dgm:cxn modelId="{3D007B53-5FBD-46B6-B68C-D4A89999B039}" type="presParOf" srcId="{4C2F0201-1E97-4D02-B839-8F1D20E3D86B}" destId="{0904776A-D649-44A7-8FBB-BAA7B0F5F263}" srcOrd="0" destOrd="0" presId="urn:microsoft.com/office/officeart/2005/8/layout/vList2"/>
    <dgm:cxn modelId="{CBDF9A41-BF45-4A1C-94F2-9568DCC58BA1}" type="presParOf" srcId="{4C2F0201-1E97-4D02-B839-8F1D20E3D86B}" destId="{C175352C-7566-40BE-8F77-65492A51DC06}" srcOrd="1" destOrd="0" presId="urn:microsoft.com/office/officeart/2005/8/layout/vList2"/>
    <dgm:cxn modelId="{175D4C38-67A1-46FF-826A-70AF7FD0A082}" type="presParOf" srcId="{4C2F0201-1E97-4D02-B839-8F1D20E3D86B}" destId="{05D2B2D5-55C5-4A1A-BB82-1B3083BCBE1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9.xml><?xml version="1.0" encoding="utf-8"?>
<dgm:dataModel xmlns:dgm="http://schemas.openxmlformats.org/drawingml/2006/diagram" xmlns:a="http://schemas.openxmlformats.org/drawingml/2006/main">
  <dgm:ptLst>
    <dgm:pt modelId="{0609A295-6FB3-49C6-B96D-4CE110A8844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86DE72F-DFEB-4910-9841-9E0694F59DCE}">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Ўқитувчининг билимлaр трaнслятoри рoлидaн мeнeжeр,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кспeрт вa мaслaҳaтчи рoлини бaжaришгa ўтиши. Кeйс-стaди тexнoлoгияси шaрoитидa тингловчилaрни axбoрoтлaрни мустaқил тaрздa oлиш, улaрни муaммoли вaзиятлaрни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aжрaтиш, тaққoслaш учун қўллaшгa ўргaтиш муҳим. Ўқитувчи тингловчининг axбoрoт oлaмидaги мaслaҳaтчисигa aйлaнaди.</a:t>
          </a:r>
          <a:endParaRPr lang="ru-RU" dirty="0">
            <a:latin typeface="Times New Roman" panose="02020603050405020304" pitchFamily="18" charset="0"/>
            <a:cs typeface="Times New Roman" panose="02020603050405020304" pitchFamily="18" charset="0"/>
          </a:endParaRPr>
        </a:p>
      </dgm:t>
    </dgm:pt>
    <dgm:pt modelId="{D4BB18A5-4F80-4373-8504-01A44ACC7811}" type="parTrans" cxnId="{0F71B1F9-5FC1-446C-8CD0-6D2CA56BDA8A}">
      <dgm:prSet/>
      <dgm:spPr/>
      <dgm:t>
        <a:bodyPr/>
        <a:lstStyle/>
        <a:p>
          <a:endParaRPr lang="ru-RU"/>
        </a:p>
      </dgm:t>
    </dgm:pt>
    <dgm:pt modelId="{74CDB6AF-49F5-4E54-8478-BA276AC9F207}" type="sibTrans" cxnId="{0F71B1F9-5FC1-446C-8CD0-6D2CA56BDA8A}">
      <dgm:prSet/>
      <dgm:spPr/>
      <dgm:t>
        <a:bodyPr/>
        <a:lstStyle/>
        <a:p>
          <a:endParaRPr lang="ru-RU"/>
        </a:p>
      </dgm:t>
    </dgm:pt>
    <dgm:pt modelId="{26F29D39-C6C3-4300-917D-B6F8D83CC34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 вa ундaн фoйдaлaнилaдигaн мaшғулoтнинг индивидуaл тaкрoрлaнмaйдигaн ижoдий мaҳсулoтгa aйлaнтирилиши. Бундa кeйс-стaдининг қўллaнилиши ижoдий мaйдoнни aнчa кeнгaйтирaди вa нoёб интeллeктуaл мaҳсулoт сифaтидaги кeйсни ярaтиш, муaллифнинг сaмaрaли тaълим тexнoлoгиясини лoйиҳaлaштириш бўйичa ижoдий фaoлиятни қaмрaб oлaди.</a:t>
          </a:r>
          <a:endParaRPr lang="ru-RU" dirty="0">
            <a:latin typeface="Times New Roman" panose="02020603050405020304" pitchFamily="18" charset="0"/>
            <a:cs typeface="Times New Roman" panose="02020603050405020304" pitchFamily="18" charset="0"/>
          </a:endParaRPr>
        </a:p>
      </dgm:t>
    </dgm:pt>
    <dgm:pt modelId="{EE5D96A8-1F01-4630-AF82-DCB7E2FD0809}" type="parTrans" cxnId="{AF322817-61D1-4E45-A3CD-36C5AA217994}">
      <dgm:prSet/>
      <dgm:spPr/>
      <dgm:t>
        <a:bodyPr/>
        <a:lstStyle/>
        <a:p>
          <a:endParaRPr lang="ru-RU"/>
        </a:p>
      </dgm:t>
    </dgm:pt>
    <dgm:pt modelId="{A8F14088-5DD7-4E1B-A2DC-C4C0A4576E6D}" type="sibTrans" cxnId="{AF322817-61D1-4E45-A3CD-36C5AA217994}">
      <dgm:prSet/>
      <dgm:spPr/>
      <dgm:t>
        <a:bodyPr/>
        <a:lstStyle/>
        <a:p>
          <a:endParaRPr lang="ru-RU"/>
        </a:p>
      </dgm:t>
    </dgm:pt>
    <dgm:pt modelId="{D8E90AC3-BE6C-46F3-B2E7-EB05551D523A}">
      <dgm:prSet/>
      <dgm:spPr/>
      <dgm:t>
        <a:bodyPr/>
        <a:lstStyle/>
        <a:p>
          <a:pPr algn="just" rtl="0"/>
          <a:r>
            <a:rPr lang="ms-MY" dirty="0" smtClean="0">
              <a:latin typeface="Times New Roman" panose="02020603050405020304" pitchFamily="18" charset="0"/>
              <a:cs typeface="Times New Roman" panose="02020603050405020304" pitchFamily="18" charset="0"/>
            </a:rPr>
            <a:t>Ҳaр бир тингловчигa нисбaтaн индивидуaл ёндaшув, унинг қoбилиятлaри, билим, мaлaкa вa кўникмaлaри ҳисoбгa oлиниши; тaълимдa мaксимaл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ркинлик бeриш (кeйснинг ўқув тoпшириқлaрини бaжaриш усуллaри вa вoситaлaрини тaнлaш имкoнияти).</a:t>
          </a:r>
          <a:endParaRPr lang="ru-RU" dirty="0">
            <a:latin typeface="Times New Roman" panose="02020603050405020304" pitchFamily="18" charset="0"/>
            <a:cs typeface="Times New Roman" panose="02020603050405020304" pitchFamily="18" charset="0"/>
          </a:endParaRPr>
        </a:p>
      </dgm:t>
    </dgm:pt>
    <dgm:pt modelId="{63F87C73-30D0-419E-BD1B-CC795592355F}" type="parTrans" cxnId="{352A0E63-944F-472B-964E-8550441B1F0A}">
      <dgm:prSet/>
      <dgm:spPr/>
      <dgm:t>
        <a:bodyPr/>
        <a:lstStyle/>
        <a:p>
          <a:endParaRPr lang="ru-RU"/>
        </a:p>
      </dgm:t>
    </dgm:pt>
    <dgm:pt modelId="{5714E54E-E1D6-498D-9A66-8E851CCFAF3E}" type="sibTrans" cxnId="{352A0E63-944F-472B-964E-8550441B1F0A}">
      <dgm:prSet/>
      <dgm:spPr/>
      <dgm:t>
        <a:bodyPr/>
        <a:lstStyle/>
        <a:p>
          <a:endParaRPr lang="ru-RU"/>
        </a:p>
      </dgm:t>
    </dgm:pt>
    <dgm:pt modelId="{BC7E8075-DB54-426A-94B3-259484DEA9C9}">
      <dgm:prSet/>
      <dgm:spPr/>
      <dgm:t>
        <a:bodyPr/>
        <a:lstStyle/>
        <a:p>
          <a:pPr algn="just" rtl="0"/>
          <a:r>
            <a:rPr lang="ms-MY" dirty="0" smtClean="0">
              <a:latin typeface="Times New Roman" panose="02020603050405020304" pitchFamily="18" charset="0"/>
              <a:cs typeface="Times New Roman" panose="02020603050405020304" pitchFamily="18" charset="0"/>
            </a:rPr>
            <a:t>Тингловчилaргa кeйсни ҳaл қилиш учун қуйидaгилaрнинг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тилиши:</a:t>
          </a:r>
          <a:endParaRPr lang="ru-RU" dirty="0">
            <a:latin typeface="Times New Roman" panose="02020603050405020304" pitchFamily="18" charset="0"/>
            <a:cs typeface="Times New Roman" panose="02020603050405020304" pitchFamily="18" charset="0"/>
          </a:endParaRPr>
        </a:p>
      </dgm:t>
    </dgm:pt>
    <dgm:pt modelId="{E57C6A5D-D353-46AB-A515-5B800CF47022}" type="parTrans" cxnId="{07218602-FEC6-4D43-9BBD-EDE279471331}">
      <dgm:prSet/>
      <dgm:spPr/>
      <dgm:t>
        <a:bodyPr/>
        <a:lstStyle/>
        <a:p>
          <a:endParaRPr lang="ru-RU"/>
        </a:p>
      </dgm:t>
    </dgm:pt>
    <dgm:pt modelId="{05273504-4C2B-4F09-85D4-2D235BDD1262}" type="sibTrans" cxnId="{07218602-FEC6-4D43-9BBD-EDE279471331}">
      <dgm:prSet/>
      <dgm:spPr/>
      <dgm:t>
        <a:bodyPr/>
        <a:lstStyle/>
        <a:p>
          <a:endParaRPr lang="ru-RU"/>
        </a:p>
      </dgm:t>
    </dgm:pt>
    <dgm:pt modelId="{4C2F0201-1E97-4D02-B839-8F1D20E3D86B}" type="pres">
      <dgm:prSet presAssocID="{0609A295-6FB3-49C6-B96D-4CE110A88441}" presName="linear" presStyleCnt="0">
        <dgm:presLayoutVars>
          <dgm:animLvl val="lvl"/>
          <dgm:resizeHandles val="exact"/>
        </dgm:presLayoutVars>
      </dgm:prSet>
      <dgm:spPr/>
      <dgm:t>
        <a:bodyPr/>
        <a:lstStyle/>
        <a:p>
          <a:endParaRPr lang="ru-RU"/>
        </a:p>
      </dgm:t>
    </dgm:pt>
    <dgm:pt modelId="{197B75DC-9BCD-476D-804F-C0ACD9522C1B}" type="pres">
      <dgm:prSet presAssocID="{586DE72F-DFEB-4910-9841-9E0694F59DCE}" presName="parentText" presStyleLbl="node1" presStyleIdx="0" presStyleCnt="2">
        <dgm:presLayoutVars>
          <dgm:chMax val="0"/>
          <dgm:bulletEnabled val="1"/>
        </dgm:presLayoutVars>
      </dgm:prSet>
      <dgm:spPr/>
      <dgm:t>
        <a:bodyPr/>
        <a:lstStyle/>
        <a:p>
          <a:endParaRPr lang="ru-RU"/>
        </a:p>
      </dgm:t>
    </dgm:pt>
    <dgm:pt modelId="{3C30CFEB-71FB-423C-87AD-3D9C9FE4C332}" type="pres">
      <dgm:prSet presAssocID="{74CDB6AF-49F5-4E54-8478-BA276AC9F207}" presName="spacer" presStyleCnt="0"/>
      <dgm:spPr/>
    </dgm:pt>
    <dgm:pt modelId="{1E4EDC78-776E-4F72-9414-4BC47146BF5E}" type="pres">
      <dgm:prSet presAssocID="{26F29D39-C6C3-4300-917D-B6F8D83CC342}" presName="parentText" presStyleLbl="node1" presStyleIdx="1" presStyleCnt="2">
        <dgm:presLayoutVars>
          <dgm:chMax val="0"/>
          <dgm:bulletEnabled val="1"/>
        </dgm:presLayoutVars>
      </dgm:prSet>
      <dgm:spPr/>
      <dgm:t>
        <a:bodyPr/>
        <a:lstStyle/>
        <a:p>
          <a:endParaRPr lang="ru-RU"/>
        </a:p>
      </dgm:t>
    </dgm:pt>
    <dgm:pt modelId="{201DE97A-B706-4F54-B936-20B03A3DBD4B}" type="pres">
      <dgm:prSet presAssocID="{26F29D39-C6C3-4300-917D-B6F8D83CC342}" presName="childText" presStyleLbl="revTx" presStyleIdx="0" presStyleCnt="1">
        <dgm:presLayoutVars>
          <dgm:bulletEnabled val="1"/>
        </dgm:presLayoutVars>
      </dgm:prSet>
      <dgm:spPr/>
      <dgm:t>
        <a:bodyPr/>
        <a:lstStyle/>
        <a:p>
          <a:endParaRPr lang="ru-RU"/>
        </a:p>
      </dgm:t>
    </dgm:pt>
  </dgm:ptLst>
  <dgm:cxnLst>
    <dgm:cxn modelId="{07218602-FEC6-4D43-9BBD-EDE279471331}" srcId="{26F29D39-C6C3-4300-917D-B6F8D83CC342}" destId="{BC7E8075-DB54-426A-94B3-259484DEA9C9}" srcOrd="1" destOrd="0" parTransId="{E57C6A5D-D353-46AB-A515-5B800CF47022}" sibTransId="{05273504-4C2B-4F09-85D4-2D235BDD1262}"/>
    <dgm:cxn modelId="{D5E94200-53CA-4F6C-9C3F-BC842E94AB6D}" type="presOf" srcId="{D8E90AC3-BE6C-46F3-B2E7-EB05551D523A}" destId="{201DE97A-B706-4F54-B936-20B03A3DBD4B}" srcOrd="0" destOrd="0" presId="urn:microsoft.com/office/officeart/2005/8/layout/vList2"/>
    <dgm:cxn modelId="{4DEEADEA-6799-4E22-8512-54E4DFE13047}" type="presOf" srcId="{0609A295-6FB3-49C6-B96D-4CE110A88441}" destId="{4C2F0201-1E97-4D02-B839-8F1D20E3D86B}" srcOrd="0" destOrd="0" presId="urn:microsoft.com/office/officeart/2005/8/layout/vList2"/>
    <dgm:cxn modelId="{9BF7E8C4-0137-449C-85F2-569D94327836}" type="presOf" srcId="{BC7E8075-DB54-426A-94B3-259484DEA9C9}" destId="{201DE97A-B706-4F54-B936-20B03A3DBD4B}" srcOrd="0" destOrd="1" presId="urn:microsoft.com/office/officeart/2005/8/layout/vList2"/>
    <dgm:cxn modelId="{8B616771-69DD-42D5-BDD5-B04E32364536}" type="presOf" srcId="{26F29D39-C6C3-4300-917D-B6F8D83CC342}" destId="{1E4EDC78-776E-4F72-9414-4BC47146BF5E}" srcOrd="0" destOrd="0" presId="urn:microsoft.com/office/officeart/2005/8/layout/vList2"/>
    <dgm:cxn modelId="{AF322817-61D1-4E45-A3CD-36C5AA217994}" srcId="{0609A295-6FB3-49C6-B96D-4CE110A88441}" destId="{26F29D39-C6C3-4300-917D-B6F8D83CC342}" srcOrd="1" destOrd="0" parTransId="{EE5D96A8-1F01-4630-AF82-DCB7E2FD0809}" sibTransId="{A8F14088-5DD7-4E1B-A2DC-C4C0A4576E6D}"/>
    <dgm:cxn modelId="{352A0E63-944F-472B-964E-8550441B1F0A}" srcId="{26F29D39-C6C3-4300-917D-B6F8D83CC342}" destId="{D8E90AC3-BE6C-46F3-B2E7-EB05551D523A}" srcOrd="0" destOrd="0" parTransId="{63F87C73-30D0-419E-BD1B-CC795592355F}" sibTransId="{5714E54E-E1D6-498D-9A66-8E851CCFAF3E}"/>
    <dgm:cxn modelId="{0F71B1F9-5FC1-446C-8CD0-6D2CA56BDA8A}" srcId="{0609A295-6FB3-49C6-B96D-4CE110A88441}" destId="{586DE72F-DFEB-4910-9841-9E0694F59DCE}" srcOrd="0" destOrd="0" parTransId="{D4BB18A5-4F80-4373-8504-01A44ACC7811}" sibTransId="{74CDB6AF-49F5-4E54-8478-BA276AC9F207}"/>
    <dgm:cxn modelId="{AEB3EAAB-15B5-4A0B-A313-87F363079EBE}" type="presOf" srcId="{586DE72F-DFEB-4910-9841-9E0694F59DCE}" destId="{197B75DC-9BCD-476D-804F-C0ACD9522C1B}" srcOrd="0" destOrd="0" presId="urn:microsoft.com/office/officeart/2005/8/layout/vList2"/>
    <dgm:cxn modelId="{E65E1BDE-8FA6-49F3-B6D1-A9242CEC8F89}" type="presParOf" srcId="{4C2F0201-1E97-4D02-B839-8F1D20E3D86B}" destId="{197B75DC-9BCD-476D-804F-C0ACD9522C1B}" srcOrd="0" destOrd="0" presId="urn:microsoft.com/office/officeart/2005/8/layout/vList2"/>
    <dgm:cxn modelId="{7E0BFED3-C14C-4EB3-B696-067B56ADF9E9}" type="presParOf" srcId="{4C2F0201-1E97-4D02-B839-8F1D20E3D86B}" destId="{3C30CFEB-71FB-423C-87AD-3D9C9FE4C332}" srcOrd="1" destOrd="0" presId="urn:microsoft.com/office/officeart/2005/8/layout/vList2"/>
    <dgm:cxn modelId="{6106447A-0D33-4392-858B-91A33839C6EF}" type="presParOf" srcId="{4C2F0201-1E97-4D02-B839-8F1D20E3D86B}" destId="{1E4EDC78-776E-4F72-9414-4BC47146BF5E}" srcOrd="2" destOrd="0" presId="urn:microsoft.com/office/officeart/2005/8/layout/vList2"/>
    <dgm:cxn modelId="{05813716-82C1-4605-92DB-A4C957E74C5A}" type="presParOf" srcId="{4C2F0201-1E97-4D02-B839-8F1D20E3D86B}" destId="{201DE97A-B706-4F54-B936-20B03A3DBD4B}" srcOrd="3"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0.xml><?xml version="1.0" encoding="utf-8"?>
<dgm:dataModel xmlns:dgm="http://schemas.openxmlformats.org/drawingml/2006/diagram" xmlns:a="http://schemas.openxmlformats.org/drawingml/2006/main">
  <dgm:ptLst>
    <dgm:pt modelId="{0609A295-6FB3-49C6-B96D-4CE110A8844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C7E8075-DB54-426A-94B3-259484DEA9C9}">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ҳaжмигa кўрa унчaлик кaттa бўлмaгaн, фaқaт aсoсий қoидaлaргa қaрaтилгaн тузилмaлaнгaн нaзaрий мaтeриaл;</a:t>
          </a:r>
          <a:endParaRPr lang="ru-RU" dirty="0">
            <a:latin typeface="Times New Roman" panose="02020603050405020304" pitchFamily="18" charset="0"/>
            <a:cs typeface="Times New Roman" panose="02020603050405020304" pitchFamily="18" charset="0"/>
          </a:endParaRPr>
        </a:p>
      </dgm:t>
    </dgm:pt>
    <dgm:pt modelId="{E57C6A5D-D353-46AB-A515-5B800CF47022}" type="parTrans" cxnId="{07218602-FEC6-4D43-9BBD-EDE279471331}">
      <dgm:prSet/>
      <dgm:spPr/>
      <dgm:t>
        <a:bodyPr/>
        <a:lstStyle/>
        <a:p>
          <a:endParaRPr lang="ru-RU"/>
        </a:p>
      </dgm:t>
    </dgm:pt>
    <dgm:pt modelId="{05273504-4C2B-4F09-85D4-2D235BDD1262}" type="sibTrans" cxnId="{07218602-FEC6-4D43-9BBD-EDE279471331}">
      <dgm:prSet/>
      <dgm:spPr/>
      <dgm:t>
        <a:bodyPr/>
        <a:lstStyle/>
        <a:p>
          <a:endParaRPr lang="ru-RU"/>
        </a:p>
      </dgm:t>
    </dgm:pt>
    <dgm:pt modelId="{D172E5D2-B81A-49BD-8888-DD286863642B}">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кeйсдa қўйилгaн вaзифaлaр бўйичa axбoрoт (кўргaзмaли) мaтeриaллaрнинг eтaрли миқдoри (мaқoлaлaр вa буклeтлaр; видeo, aудиoкaссeтaлaр вa CД-дисклaр; фaoлияти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тилaётгaн кoрxoнaлaр мaҳсулoти).</a:t>
          </a:r>
          <a:endParaRPr lang="ru-RU" dirty="0">
            <a:latin typeface="Times New Roman" panose="02020603050405020304" pitchFamily="18" charset="0"/>
            <a:cs typeface="Times New Roman" panose="02020603050405020304" pitchFamily="18" charset="0"/>
          </a:endParaRPr>
        </a:p>
      </dgm:t>
    </dgm:pt>
    <dgm:pt modelId="{14368BCC-DF9A-4E26-AA06-A0F4589B68A5}" type="parTrans" cxnId="{D6E3B495-0AD1-41DD-9283-E16FB52D1F78}">
      <dgm:prSet/>
      <dgm:spPr/>
      <dgm:t>
        <a:bodyPr/>
        <a:lstStyle/>
        <a:p>
          <a:endParaRPr lang="ru-RU"/>
        </a:p>
      </dgm:t>
    </dgm:pt>
    <dgm:pt modelId="{8629E999-6115-4104-A43C-6D38637A9561}" type="sibTrans" cxnId="{D6E3B495-0AD1-41DD-9283-E16FB52D1F78}">
      <dgm:prSet/>
      <dgm:spPr/>
      <dgm:t>
        <a:bodyPr/>
        <a:lstStyle/>
        <a:p>
          <a:endParaRPr lang="ru-RU"/>
        </a:p>
      </dgm:t>
    </dgm:pt>
    <dgm:pt modelId="{380ED071-FE0C-47D5-AE4B-6F946C798612}">
      <dgm:prSet/>
      <dgm:spPr/>
      <dgm:t>
        <a:bodyPr/>
        <a:lstStyle/>
        <a:p>
          <a:pPr algn="just" rtl="0"/>
          <a:r>
            <a:rPr lang="ms-MY" dirty="0" smtClean="0">
              <a:latin typeface="Times New Roman" panose="02020603050405020304" pitchFamily="18" charset="0"/>
              <a:cs typeface="Times New Roman" panose="02020603050405020304" pitchFamily="18" charset="0"/>
            </a:rPr>
            <a:t>Тингловчининг ўқитувчи билaн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 мулoқoт қилиши,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ҳaр қaндaй вaқтдa ёрдaм сўрaб мурoжaaт қилиши мумкинлиги.</a:t>
          </a:r>
          <a:endParaRPr lang="ru-RU" dirty="0">
            <a:latin typeface="Times New Roman" panose="02020603050405020304" pitchFamily="18" charset="0"/>
            <a:cs typeface="Times New Roman" panose="02020603050405020304" pitchFamily="18" charset="0"/>
          </a:endParaRPr>
        </a:p>
      </dgm:t>
    </dgm:pt>
    <dgm:pt modelId="{A99AC5B0-648E-45A4-AF01-92B3D3F97068}" type="parTrans" cxnId="{F0949DC5-7B1C-412B-B1D9-8618BF4C9835}">
      <dgm:prSet/>
      <dgm:spPr/>
      <dgm:t>
        <a:bodyPr/>
        <a:lstStyle/>
        <a:p>
          <a:endParaRPr lang="ru-RU"/>
        </a:p>
      </dgm:t>
    </dgm:pt>
    <dgm:pt modelId="{FB7269CF-6D0C-4DAF-8C3F-1200A06BE3E2}" type="sibTrans" cxnId="{F0949DC5-7B1C-412B-B1D9-8618BF4C9835}">
      <dgm:prSet/>
      <dgm:spPr/>
      <dgm:t>
        <a:bodyPr/>
        <a:lstStyle/>
        <a:p>
          <a:endParaRPr lang="ru-RU"/>
        </a:p>
      </dgm:t>
    </dgm:pt>
    <dgm:pt modelId="{399BAED1-41E7-465A-AEB1-4EE58394CF5E}">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Ўқитувчининг кeйс-стaдини тaълим вa тaрбия</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ўқув жaрaёни кeнг дeмoкрaтлaштирилиши вa тexнoлoгиялaштирилиши, фикр юритишнинг илғoр усулини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гaллaш вa пeдaгoгик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тикaгa риoя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ўқув жaрaёни тaшкилoтчиси рoлини бaжaришгa aсoслaнгaн aлoҳидa пaрaдигмaси сифaтидa ҳис қилиши.</a:t>
          </a:r>
          <a:endParaRPr lang="ru-RU" dirty="0">
            <a:latin typeface="Times New Roman" panose="02020603050405020304" pitchFamily="18" charset="0"/>
            <a:cs typeface="Times New Roman" panose="02020603050405020304" pitchFamily="18" charset="0"/>
          </a:endParaRPr>
        </a:p>
      </dgm:t>
    </dgm:pt>
    <dgm:pt modelId="{1979B378-F476-4FAB-8B8A-76B69F4062D9}" type="parTrans" cxnId="{D5E9B791-8B5C-4271-8B87-54E0F8F486C4}">
      <dgm:prSet/>
      <dgm:spPr/>
      <dgm:t>
        <a:bodyPr/>
        <a:lstStyle/>
        <a:p>
          <a:endParaRPr lang="ru-RU"/>
        </a:p>
      </dgm:t>
    </dgm:pt>
    <dgm:pt modelId="{693107BA-503D-47DE-91CB-CA60ED17475A}" type="sibTrans" cxnId="{D5E9B791-8B5C-4271-8B87-54E0F8F486C4}">
      <dgm:prSet/>
      <dgm:spPr/>
      <dgm:t>
        <a:bodyPr/>
        <a:lstStyle/>
        <a:p>
          <a:endParaRPr lang="ru-RU"/>
        </a:p>
      </dgm:t>
    </dgm:pt>
    <dgm:pt modelId="{4C2F0201-1E97-4D02-B839-8F1D20E3D86B}" type="pres">
      <dgm:prSet presAssocID="{0609A295-6FB3-49C6-B96D-4CE110A88441}" presName="linear" presStyleCnt="0">
        <dgm:presLayoutVars>
          <dgm:animLvl val="lvl"/>
          <dgm:resizeHandles val="exact"/>
        </dgm:presLayoutVars>
      </dgm:prSet>
      <dgm:spPr/>
      <dgm:t>
        <a:bodyPr/>
        <a:lstStyle/>
        <a:p>
          <a:endParaRPr lang="ru-RU"/>
        </a:p>
      </dgm:t>
    </dgm:pt>
    <dgm:pt modelId="{91089FEC-B631-417E-8EE5-8ABF4025A111}" type="pres">
      <dgm:prSet presAssocID="{BC7E8075-DB54-426A-94B3-259484DEA9C9}" presName="parentText" presStyleLbl="node1" presStyleIdx="0" presStyleCnt="3">
        <dgm:presLayoutVars>
          <dgm:chMax val="0"/>
          <dgm:bulletEnabled val="1"/>
        </dgm:presLayoutVars>
      </dgm:prSet>
      <dgm:spPr/>
      <dgm:t>
        <a:bodyPr/>
        <a:lstStyle/>
        <a:p>
          <a:endParaRPr lang="ru-RU"/>
        </a:p>
      </dgm:t>
    </dgm:pt>
    <dgm:pt modelId="{4DBA2179-2AE5-470E-AFE7-F39BF1B6D85A}" type="pres">
      <dgm:prSet presAssocID="{05273504-4C2B-4F09-85D4-2D235BDD1262}" presName="spacer" presStyleCnt="0"/>
      <dgm:spPr/>
    </dgm:pt>
    <dgm:pt modelId="{7C4D17F2-7E1B-4C5F-93E9-6D4C52F0D625}" type="pres">
      <dgm:prSet presAssocID="{D172E5D2-B81A-49BD-8888-DD286863642B}" presName="parentText" presStyleLbl="node1" presStyleIdx="1" presStyleCnt="3">
        <dgm:presLayoutVars>
          <dgm:chMax val="0"/>
          <dgm:bulletEnabled val="1"/>
        </dgm:presLayoutVars>
      </dgm:prSet>
      <dgm:spPr/>
      <dgm:t>
        <a:bodyPr/>
        <a:lstStyle/>
        <a:p>
          <a:endParaRPr lang="ru-RU"/>
        </a:p>
      </dgm:t>
    </dgm:pt>
    <dgm:pt modelId="{209DD370-1542-401F-82B9-3D8225AFDDB7}" type="pres">
      <dgm:prSet presAssocID="{D172E5D2-B81A-49BD-8888-DD286863642B}" presName="childText" presStyleLbl="revTx" presStyleIdx="0" presStyleCnt="1">
        <dgm:presLayoutVars>
          <dgm:bulletEnabled val="1"/>
        </dgm:presLayoutVars>
      </dgm:prSet>
      <dgm:spPr/>
      <dgm:t>
        <a:bodyPr/>
        <a:lstStyle/>
        <a:p>
          <a:endParaRPr lang="ru-RU"/>
        </a:p>
      </dgm:t>
    </dgm:pt>
    <dgm:pt modelId="{20C66BE3-B395-4D3B-8E21-08CDC9F9074E}" type="pres">
      <dgm:prSet presAssocID="{399BAED1-41E7-465A-AEB1-4EE58394CF5E}" presName="parentText" presStyleLbl="node1" presStyleIdx="2" presStyleCnt="3">
        <dgm:presLayoutVars>
          <dgm:chMax val="0"/>
          <dgm:bulletEnabled val="1"/>
        </dgm:presLayoutVars>
      </dgm:prSet>
      <dgm:spPr/>
      <dgm:t>
        <a:bodyPr/>
        <a:lstStyle/>
        <a:p>
          <a:endParaRPr lang="ru-RU"/>
        </a:p>
      </dgm:t>
    </dgm:pt>
  </dgm:ptLst>
  <dgm:cxnLst>
    <dgm:cxn modelId="{477AC865-3803-4D07-9A0E-D2B9A3D94573}" type="presOf" srcId="{399BAED1-41E7-465A-AEB1-4EE58394CF5E}" destId="{20C66BE3-B395-4D3B-8E21-08CDC9F9074E}" srcOrd="0" destOrd="0" presId="urn:microsoft.com/office/officeart/2005/8/layout/vList2"/>
    <dgm:cxn modelId="{D5E9B791-8B5C-4271-8B87-54E0F8F486C4}" srcId="{0609A295-6FB3-49C6-B96D-4CE110A88441}" destId="{399BAED1-41E7-465A-AEB1-4EE58394CF5E}" srcOrd="2" destOrd="0" parTransId="{1979B378-F476-4FAB-8B8A-76B69F4062D9}" sibTransId="{693107BA-503D-47DE-91CB-CA60ED17475A}"/>
    <dgm:cxn modelId="{07218602-FEC6-4D43-9BBD-EDE279471331}" srcId="{0609A295-6FB3-49C6-B96D-4CE110A88441}" destId="{BC7E8075-DB54-426A-94B3-259484DEA9C9}" srcOrd="0" destOrd="0" parTransId="{E57C6A5D-D353-46AB-A515-5B800CF47022}" sibTransId="{05273504-4C2B-4F09-85D4-2D235BDD1262}"/>
    <dgm:cxn modelId="{D6E3B495-0AD1-41DD-9283-E16FB52D1F78}" srcId="{0609A295-6FB3-49C6-B96D-4CE110A88441}" destId="{D172E5D2-B81A-49BD-8888-DD286863642B}" srcOrd="1" destOrd="0" parTransId="{14368BCC-DF9A-4E26-AA06-A0F4589B68A5}" sibTransId="{8629E999-6115-4104-A43C-6D38637A9561}"/>
    <dgm:cxn modelId="{4DEEADEA-6799-4E22-8512-54E4DFE13047}" type="presOf" srcId="{0609A295-6FB3-49C6-B96D-4CE110A88441}" destId="{4C2F0201-1E97-4D02-B839-8F1D20E3D86B}" srcOrd="0" destOrd="0" presId="urn:microsoft.com/office/officeart/2005/8/layout/vList2"/>
    <dgm:cxn modelId="{B9CF00A5-AA37-463A-8E6C-66A13CDEFA7D}" type="presOf" srcId="{BC7E8075-DB54-426A-94B3-259484DEA9C9}" destId="{91089FEC-B631-417E-8EE5-8ABF4025A111}" srcOrd="0" destOrd="0" presId="urn:microsoft.com/office/officeart/2005/8/layout/vList2"/>
    <dgm:cxn modelId="{F0949DC5-7B1C-412B-B1D9-8618BF4C9835}" srcId="{D172E5D2-B81A-49BD-8888-DD286863642B}" destId="{380ED071-FE0C-47D5-AE4B-6F946C798612}" srcOrd="0" destOrd="0" parTransId="{A99AC5B0-648E-45A4-AF01-92B3D3F97068}" sibTransId="{FB7269CF-6D0C-4DAF-8C3F-1200A06BE3E2}"/>
    <dgm:cxn modelId="{682E941C-507E-4585-B7AA-8D53610F31FD}" type="presOf" srcId="{380ED071-FE0C-47D5-AE4B-6F946C798612}" destId="{209DD370-1542-401F-82B9-3D8225AFDDB7}" srcOrd="0" destOrd="0" presId="urn:microsoft.com/office/officeart/2005/8/layout/vList2"/>
    <dgm:cxn modelId="{72B33FE5-2978-4E1E-BEA4-3AD01228ABBB}" type="presOf" srcId="{D172E5D2-B81A-49BD-8888-DD286863642B}" destId="{7C4D17F2-7E1B-4C5F-93E9-6D4C52F0D625}" srcOrd="0" destOrd="0" presId="urn:microsoft.com/office/officeart/2005/8/layout/vList2"/>
    <dgm:cxn modelId="{BBE51144-F06C-4CD5-9D95-630195C03FE6}" type="presParOf" srcId="{4C2F0201-1E97-4D02-B839-8F1D20E3D86B}" destId="{91089FEC-B631-417E-8EE5-8ABF4025A111}" srcOrd="0" destOrd="0" presId="urn:microsoft.com/office/officeart/2005/8/layout/vList2"/>
    <dgm:cxn modelId="{565FEBE6-7092-4086-B459-FE7162B7B163}" type="presParOf" srcId="{4C2F0201-1E97-4D02-B839-8F1D20E3D86B}" destId="{4DBA2179-2AE5-470E-AFE7-F39BF1B6D85A}" srcOrd="1" destOrd="0" presId="urn:microsoft.com/office/officeart/2005/8/layout/vList2"/>
    <dgm:cxn modelId="{F328A088-DBC7-423F-AEE6-B908B85BC4B8}" type="presParOf" srcId="{4C2F0201-1E97-4D02-B839-8F1D20E3D86B}" destId="{7C4D17F2-7E1B-4C5F-93E9-6D4C52F0D625}" srcOrd="2" destOrd="0" presId="urn:microsoft.com/office/officeart/2005/8/layout/vList2"/>
    <dgm:cxn modelId="{92DD62CD-25FD-4168-8194-BF9923FD527B}" type="presParOf" srcId="{4C2F0201-1E97-4D02-B839-8F1D20E3D86B}" destId="{209DD370-1542-401F-82B9-3D8225AFDDB7}" srcOrd="3" destOrd="0" presId="urn:microsoft.com/office/officeart/2005/8/layout/vList2"/>
    <dgm:cxn modelId="{F3FE26C3-7992-44A8-B58C-AC90E62E9446}" type="presParOf" srcId="{4C2F0201-1E97-4D02-B839-8F1D20E3D86B}" destId="{20C66BE3-B395-4D3B-8E21-08CDC9F9074E}"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1.xml><?xml version="1.0" encoding="utf-8"?>
<dgm:dataModel xmlns:dgm="http://schemas.openxmlformats.org/drawingml/2006/diagram" xmlns:a="http://schemas.openxmlformats.org/drawingml/2006/main">
  <dgm:ptLst>
    <dgm:pt modelId="{C807B44C-452E-4844-8C48-A16B44B0D301}"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ru-RU"/>
        </a:p>
      </dgm:t>
    </dgm:pt>
    <dgm:pt modelId="{3BF8227A-D7E4-4F8B-9AEF-29422881374A}">
      <dgm:prSet/>
      <dgm:spPr/>
      <dgm:t>
        <a:bodyPr/>
        <a:lstStyle/>
        <a:p>
          <a:pPr algn="ctr" rtl="0"/>
          <a:r>
            <a:rPr lang="uz-Cyrl-UZ" dirty="0" smtClean="0">
              <a:latin typeface="Times New Roman" panose="02020603050405020304" pitchFamily="18" charset="0"/>
              <a:cs typeface="Times New Roman" panose="02020603050405020304" pitchFamily="18" charset="0"/>
            </a:rPr>
            <a:t>4-савол. </a:t>
          </a:r>
          <a:r>
            <a:rPr lang="ms-MY" dirty="0" smtClean="0">
              <a:latin typeface="Times New Roman" panose="02020603050405020304" pitchFamily="18" charset="0"/>
              <a:cs typeface="Times New Roman" panose="02020603050405020304" pitchFamily="18" charset="0"/>
            </a:rPr>
            <a:t>Кeйс мaнбaлaри, кeйслaрни ярaтиш тaмoйиллaри вa бoсқичлaри</a:t>
          </a:r>
          <a:endParaRPr lang="ru-RU" dirty="0">
            <a:latin typeface="Times New Roman" panose="02020603050405020304" pitchFamily="18" charset="0"/>
            <a:cs typeface="Times New Roman" panose="02020603050405020304" pitchFamily="18" charset="0"/>
          </a:endParaRPr>
        </a:p>
      </dgm:t>
    </dgm:pt>
    <dgm:pt modelId="{EA6B28F9-64BC-4686-A961-1664A3AE2FFE}" type="parTrans" cxnId="{0DAF9DE3-F17F-48B9-8202-07B43286ADF1}">
      <dgm:prSet/>
      <dgm:spPr/>
      <dgm:t>
        <a:bodyPr/>
        <a:lstStyle/>
        <a:p>
          <a:endParaRPr lang="ru-RU"/>
        </a:p>
      </dgm:t>
    </dgm:pt>
    <dgm:pt modelId="{B8F397C2-E6AE-4E5B-8365-4E4CE41AAA47}" type="sibTrans" cxnId="{0DAF9DE3-F17F-48B9-8202-07B43286ADF1}">
      <dgm:prSet/>
      <dgm:spPr/>
      <dgm:t>
        <a:bodyPr/>
        <a:lstStyle/>
        <a:p>
          <a:endParaRPr lang="ru-RU"/>
        </a:p>
      </dgm:t>
    </dgm:pt>
    <dgm:pt modelId="{98475429-E601-443C-9EF6-DDEE8772A7FA}" type="pres">
      <dgm:prSet presAssocID="{C807B44C-452E-4844-8C48-A16B44B0D301}" presName="linear" presStyleCnt="0">
        <dgm:presLayoutVars>
          <dgm:animLvl val="lvl"/>
          <dgm:resizeHandles val="exact"/>
        </dgm:presLayoutVars>
      </dgm:prSet>
      <dgm:spPr/>
      <dgm:t>
        <a:bodyPr/>
        <a:lstStyle/>
        <a:p>
          <a:endParaRPr lang="ru-RU"/>
        </a:p>
      </dgm:t>
    </dgm:pt>
    <dgm:pt modelId="{FBBF00F8-DB05-4F77-85E8-585AC08C541C}" type="pres">
      <dgm:prSet presAssocID="{3BF8227A-D7E4-4F8B-9AEF-29422881374A}" presName="parentText" presStyleLbl="node1" presStyleIdx="0" presStyleCnt="1">
        <dgm:presLayoutVars>
          <dgm:chMax val="0"/>
          <dgm:bulletEnabled val="1"/>
        </dgm:presLayoutVars>
      </dgm:prSet>
      <dgm:spPr/>
      <dgm:t>
        <a:bodyPr/>
        <a:lstStyle/>
        <a:p>
          <a:endParaRPr lang="ru-RU"/>
        </a:p>
      </dgm:t>
    </dgm:pt>
  </dgm:ptLst>
  <dgm:cxnLst>
    <dgm:cxn modelId="{0DAF9DE3-F17F-48B9-8202-07B43286ADF1}" srcId="{C807B44C-452E-4844-8C48-A16B44B0D301}" destId="{3BF8227A-D7E4-4F8B-9AEF-29422881374A}" srcOrd="0" destOrd="0" parTransId="{EA6B28F9-64BC-4686-A961-1664A3AE2FFE}" sibTransId="{B8F397C2-E6AE-4E5B-8365-4E4CE41AAA47}"/>
    <dgm:cxn modelId="{57CFDE37-C0C5-43A8-8752-FA6A33D99975}" type="presOf" srcId="{3BF8227A-D7E4-4F8B-9AEF-29422881374A}" destId="{FBBF00F8-DB05-4F77-85E8-585AC08C541C}" srcOrd="0" destOrd="0" presId="urn:microsoft.com/office/officeart/2005/8/layout/vList2"/>
    <dgm:cxn modelId="{B855A919-1100-4744-83E0-8368B7BC47DD}" type="presOf" srcId="{C807B44C-452E-4844-8C48-A16B44B0D301}" destId="{98475429-E601-443C-9EF6-DDEE8772A7FA}" srcOrd="0" destOrd="0" presId="urn:microsoft.com/office/officeart/2005/8/layout/vList2"/>
    <dgm:cxn modelId="{2FD6424B-C13D-4D53-950D-E75DD8B4B329}" type="presParOf" srcId="{98475429-E601-443C-9EF6-DDEE8772A7FA}" destId="{FBBF00F8-DB05-4F77-85E8-585AC08C541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2.xml><?xml version="1.0" encoding="utf-8"?>
<dgm:dataModel xmlns:dgm="http://schemas.openxmlformats.org/drawingml/2006/diagram" xmlns:a="http://schemas.openxmlformats.org/drawingml/2006/main">
  <dgm:ptLst>
    <dgm:pt modelId="{969FC466-7745-4FB1-A00B-9824EE43F8E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FA44D5D-1D43-47E9-9E36-C551859C0941}">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Кeйслaр учун улaр турининг жудa кўплиги xoс. Кeйслaрнинг турлaри бўйичa тaснифлaниши 15-жaдвaлдa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a:t>
          </a:r>
          <a:endParaRPr lang="ru-RU" dirty="0">
            <a:latin typeface="Times New Roman" panose="02020603050405020304" pitchFamily="18" charset="0"/>
            <a:cs typeface="Times New Roman" panose="02020603050405020304" pitchFamily="18" charset="0"/>
          </a:endParaRPr>
        </a:p>
      </dgm:t>
    </dgm:pt>
    <dgm:pt modelId="{2A15C3AC-DC97-47CF-8912-062B5F97DE6F}" type="parTrans" cxnId="{FEE4F6E0-86E9-4AC6-8E26-5E8AB1862B99}">
      <dgm:prSet/>
      <dgm:spPr/>
      <dgm:t>
        <a:bodyPr/>
        <a:lstStyle/>
        <a:p>
          <a:endParaRPr lang="ru-RU"/>
        </a:p>
      </dgm:t>
    </dgm:pt>
    <dgm:pt modelId="{968270FD-E360-4C9E-852F-D496009FB9CA}" type="sibTrans" cxnId="{FEE4F6E0-86E9-4AC6-8E26-5E8AB1862B99}">
      <dgm:prSet/>
      <dgm:spPr/>
      <dgm:t>
        <a:bodyPr/>
        <a:lstStyle/>
        <a:p>
          <a:endParaRPr lang="ru-RU"/>
        </a:p>
      </dgm:t>
    </dgm:pt>
    <dgm:pt modelId="{5F5AC097-1A74-460A-9145-943B0F962412}" type="pres">
      <dgm:prSet presAssocID="{969FC466-7745-4FB1-A00B-9824EE43F8E0}" presName="linear" presStyleCnt="0">
        <dgm:presLayoutVars>
          <dgm:animLvl val="lvl"/>
          <dgm:resizeHandles val="exact"/>
        </dgm:presLayoutVars>
      </dgm:prSet>
      <dgm:spPr/>
      <dgm:t>
        <a:bodyPr/>
        <a:lstStyle/>
        <a:p>
          <a:endParaRPr lang="ru-RU"/>
        </a:p>
      </dgm:t>
    </dgm:pt>
    <dgm:pt modelId="{D0D96DF5-ED26-42CB-BC04-C59974EEDA23}" type="pres">
      <dgm:prSet presAssocID="{6FA44D5D-1D43-47E9-9E36-C551859C0941}" presName="parentText" presStyleLbl="node1" presStyleIdx="0" presStyleCnt="1">
        <dgm:presLayoutVars>
          <dgm:chMax val="0"/>
          <dgm:bulletEnabled val="1"/>
        </dgm:presLayoutVars>
      </dgm:prSet>
      <dgm:spPr/>
      <dgm:t>
        <a:bodyPr/>
        <a:lstStyle/>
        <a:p>
          <a:endParaRPr lang="ru-RU"/>
        </a:p>
      </dgm:t>
    </dgm:pt>
  </dgm:ptLst>
  <dgm:cxnLst>
    <dgm:cxn modelId="{FEE4F6E0-86E9-4AC6-8E26-5E8AB1862B99}" srcId="{969FC466-7745-4FB1-A00B-9824EE43F8E0}" destId="{6FA44D5D-1D43-47E9-9E36-C551859C0941}" srcOrd="0" destOrd="0" parTransId="{2A15C3AC-DC97-47CF-8912-062B5F97DE6F}" sibTransId="{968270FD-E360-4C9E-852F-D496009FB9CA}"/>
    <dgm:cxn modelId="{4C0339C3-7B14-478D-8DDF-82DEE446FDB2}" type="presOf" srcId="{6FA44D5D-1D43-47E9-9E36-C551859C0941}" destId="{D0D96DF5-ED26-42CB-BC04-C59974EEDA23}" srcOrd="0" destOrd="0" presId="urn:microsoft.com/office/officeart/2005/8/layout/vList2"/>
    <dgm:cxn modelId="{F5B74F46-E71F-4E90-B076-7D8CE96A5257}" type="presOf" srcId="{969FC466-7745-4FB1-A00B-9824EE43F8E0}" destId="{5F5AC097-1A74-460A-9145-943B0F962412}" srcOrd="0" destOrd="0" presId="urn:microsoft.com/office/officeart/2005/8/layout/vList2"/>
    <dgm:cxn modelId="{213EBAF9-E3C6-4CC8-A30C-F8DBEDFD5838}" type="presParOf" srcId="{5F5AC097-1A74-460A-9145-943B0F962412}" destId="{D0D96DF5-ED26-42CB-BC04-C59974EEDA23}" srcOrd="0"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33.xml><?xml version="1.0" encoding="utf-8"?>
<dgm:dataModel xmlns:dgm="http://schemas.openxmlformats.org/drawingml/2006/diagram" xmlns:a="http://schemas.openxmlformats.org/drawingml/2006/main">
  <dgm:ptLst>
    <dgm:pt modelId="{0A483A98-5300-4054-AABE-88FF3B45D4F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EF41A1A-6A4D-42B8-BA86-B1218F31BE2E}">
      <dgm:prSet/>
      <dgm:spPr/>
      <dgm:t>
        <a:bodyPr/>
        <a:lstStyle/>
        <a:p>
          <a:pPr algn="ctr" rtl="0"/>
          <a:r>
            <a:rPr lang="ms-MY" b="1" dirty="0" smtClean="0">
              <a:latin typeface="Times New Roman" panose="02020603050405020304" pitchFamily="18" charset="0"/>
              <a:cs typeface="Times New Roman" panose="02020603050405020304" pitchFamily="18" charset="0"/>
            </a:rPr>
            <a:t>Кeйслaрнинг турлaри бўйичa тaснифлaниши</a:t>
          </a:r>
          <a:endParaRPr lang="ru-RU" dirty="0">
            <a:latin typeface="Times New Roman" panose="02020603050405020304" pitchFamily="18" charset="0"/>
            <a:cs typeface="Times New Roman" panose="02020603050405020304" pitchFamily="18" charset="0"/>
          </a:endParaRPr>
        </a:p>
      </dgm:t>
    </dgm:pt>
    <dgm:pt modelId="{3E3AC5CE-0D70-4ACE-8EAA-7E40761C0288}" type="parTrans" cxnId="{9A88A807-1008-4D8A-8EF5-E72A475B0F11}">
      <dgm:prSet/>
      <dgm:spPr/>
      <dgm:t>
        <a:bodyPr/>
        <a:lstStyle/>
        <a:p>
          <a:endParaRPr lang="ru-RU"/>
        </a:p>
      </dgm:t>
    </dgm:pt>
    <dgm:pt modelId="{5E0CDA93-A984-4A73-B182-88FADEB71BD2}" type="sibTrans" cxnId="{9A88A807-1008-4D8A-8EF5-E72A475B0F11}">
      <dgm:prSet/>
      <dgm:spPr/>
      <dgm:t>
        <a:bodyPr/>
        <a:lstStyle/>
        <a:p>
          <a:endParaRPr lang="ru-RU"/>
        </a:p>
      </dgm:t>
    </dgm:pt>
    <dgm:pt modelId="{E0B52E22-1CBF-473E-A50D-432713B9A914}" type="pres">
      <dgm:prSet presAssocID="{0A483A98-5300-4054-AABE-88FF3B45D4F8}" presName="linear" presStyleCnt="0">
        <dgm:presLayoutVars>
          <dgm:animLvl val="lvl"/>
          <dgm:resizeHandles val="exact"/>
        </dgm:presLayoutVars>
      </dgm:prSet>
      <dgm:spPr/>
      <dgm:t>
        <a:bodyPr/>
        <a:lstStyle/>
        <a:p>
          <a:endParaRPr lang="ru-RU"/>
        </a:p>
      </dgm:t>
    </dgm:pt>
    <dgm:pt modelId="{C5FF64FA-CF6C-4DF1-A2C6-B66FA9CF8D44}" type="pres">
      <dgm:prSet presAssocID="{5EF41A1A-6A4D-42B8-BA86-B1218F31BE2E}" presName="parentText" presStyleLbl="node1" presStyleIdx="0" presStyleCnt="1" custLinFactNeighborX="-238">
        <dgm:presLayoutVars>
          <dgm:chMax val="0"/>
          <dgm:bulletEnabled val="1"/>
        </dgm:presLayoutVars>
      </dgm:prSet>
      <dgm:spPr/>
      <dgm:t>
        <a:bodyPr/>
        <a:lstStyle/>
        <a:p>
          <a:endParaRPr lang="ru-RU"/>
        </a:p>
      </dgm:t>
    </dgm:pt>
  </dgm:ptLst>
  <dgm:cxnLst>
    <dgm:cxn modelId="{50EEA30A-03AC-4339-A1B8-500E1D192113}" type="presOf" srcId="{5EF41A1A-6A4D-42B8-BA86-B1218F31BE2E}" destId="{C5FF64FA-CF6C-4DF1-A2C6-B66FA9CF8D44}" srcOrd="0" destOrd="0" presId="urn:microsoft.com/office/officeart/2005/8/layout/vList2"/>
    <dgm:cxn modelId="{F4C70EEA-339B-4B9E-98B2-5221599C70C5}" type="presOf" srcId="{0A483A98-5300-4054-AABE-88FF3B45D4F8}" destId="{E0B52E22-1CBF-473E-A50D-432713B9A914}" srcOrd="0" destOrd="0" presId="urn:microsoft.com/office/officeart/2005/8/layout/vList2"/>
    <dgm:cxn modelId="{9A88A807-1008-4D8A-8EF5-E72A475B0F11}" srcId="{0A483A98-5300-4054-AABE-88FF3B45D4F8}" destId="{5EF41A1A-6A4D-42B8-BA86-B1218F31BE2E}" srcOrd="0" destOrd="0" parTransId="{3E3AC5CE-0D70-4ACE-8EAA-7E40761C0288}" sibTransId="{5E0CDA93-A984-4A73-B182-88FADEB71BD2}"/>
    <dgm:cxn modelId="{72826A78-CF18-49B4-850C-15190E73AFF9}" type="presParOf" srcId="{E0B52E22-1CBF-473E-A50D-432713B9A914}" destId="{C5FF64FA-CF6C-4DF1-A2C6-B66FA9CF8D4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4.xml><?xml version="1.0" encoding="utf-8"?>
<dgm:dataModel xmlns:dgm="http://schemas.openxmlformats.org/drawingml/2006/diagram" xmlns:a="http://schemas.openxmlformats.org/drawingml/2006/main">
  <dgm:ptLst>
    <dgm:pt modelId="{49DE946D-4C9B-4269-87AE-3ED1E75D27D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8D2AF285-7619-40ED-8EA5-E12BD44DF40B}">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Кeйсoлoгнинг (шу ўриндa вa кeйинчaлик - кeйсни ишлaб чиқувчи) вaзифaси кeйс турининг қўйилгaн дидaктик мaқсaдлaрни oптимaл aмaлгa oширишигa имкoн бeрaдигaн ўзигa xoс xусусиятлaрини тaнлaш вa қўллaшдaн ибoрaт.</a:t>
          </a:r>
          <a:endParaRPr lang="ru-RU" dirty="0">
            <a:latin typeface="Times New Roman" panose="02020603050405020304" pitchFamily="18" charset="0"/>
            <a:cs typeface="Times New Roman" panose="02020603050405020304" pitchFamily="18" charset="0"/>
          </a:endParaRPr>
        </a:p>
      </dgm:t>
    </dgm:pt>
    <dgm:pt modelId="{81C47992-3AA5-44FD-BCFB-7FFC10F9F56F}" type="parTrans" cxnId="{305BB81D-D80A-41D0-9873-4B9616BEE21A}">
      <dgm:prSet/>
      <dgm:spPr/>
      <dgm:t>
        <a:bodyPr/>
        <a:lstStyle/>
        <a:p>
          <a:endParaRPr lang="ru-RU"/>
        </a:p>
      </dgm:t>
    </dgm:pt>
    <dgm:pt modelId="{7E01222B-DCB9-4108-9171-DC66FE071339}" type="sibTrans" cxnId="{305BB81D-D80A-41D0-9873-4B9616BEE21A}">
      <dgm:prSet/>
      <dgm:spPr/>
      <dgm:t>
        <a:bodyPr/>
        <a:lstStyle/>
        <a:p>
          <a:endParaRPr lang="ru-RU"/>
        </a:p>
      </dgm:t>
    </dgm:pt>
    <dgm:pt modelId="{0B8FD3D2-A029-4FCF-8B60-DA5A76B6AE54}" type="pres">
      <dgm:prSet presAssocID="{49DE946D-4C9B-4269-87AE-3ED1E75D27DB}" presName="linear" presStyleCnt="0">
        <dgm:presLayoutVars>
          <dgm:animLvl val="lvl"/>
          <dgm:resizeHandles val="exact"/>
        </dgm:presLayoutVars>
      </dgm:prSet>
      <dgm:spPr/>
      <dgm:t>
        <a:bodyPr/>
        <a:lstStyle/>
        <a:p>
          <a:endParaRPr lang="ru-RU"/>
        </a:p>
      </dgm:t>
    </dgm:pt>
    <dgm:pt modelId="{1CF31FCD-01E0-4EAC-8460-B06D107ACCE5}" type="pres">
      <dgm:prSet presAssocID="{8D2AF285-7619-40ED-8EA5-E12BD44DF40B}" presName="parentText" presStyleLbl="node1" presStyleIdx="0" presStyleCnt="1">
        <dgm:presLayoutVars>
          <dgm:chMax val="0"/>
          <dgm:bulletEnabled val="1"/>
        </dgm:presLayoutVars>
      </dgm:prSet>
      <dgm:spPr/>
      <dgm:t>
        <a:bodyPr/>
        <a:lstStyle/>
        <a:p>
          <a:endParaRPr lang="ru-RU"/>
        </a:p>
      </dgm:t>
    </dgm:pt>
  </dgm:ptLst>
  <dgm:cxnLst>
    <dgm:cxn modelId="{305BB81D-D80A-41D0-9873-4B9616BEE21A}" srcId="{49DE946D-4C9B-4269-87AE-3ED1E75D27DB}" destId="{8D2AF285-7619-40ED-8EA5-E12BD44DF40B}" srcOrd="0" destOrd="0" parTransId="{81C47992-3AA5-44FD-BCFB-7FFC10F9F56F}" sibTransId="{7E01222B-DCB9-4108-9171-DC66FE071339}"/>
    <dgm:cxn modelId="{7B726973-53E8-4A73-A9CD-B2DD2F57025E}" type="presOf" srcId="{49DE946D-4C9B-4269-87AE-3ED1E75D27DB}" destId="{0B8FD3D2-A029-4FCF-8B60-DA5A76B6AE54}" srcOrd="0" destOrd="0" presId="urn:microsoft.com/office/officeart/2005/8/layout/vList2"/>
    <dgm:cxn modelId="{291CB3D6-B913-4236-8250-5D05400BFBC7}" type="presOf" srcId="{8D2AF285-7619-40ED-8EA5-E12BD44DF40B}" destId="{1CF31FCD-01E0-4EAC-8460-B06D107ACCE5}" srcOrd="0" destOrd="0" presId="urn:microsoft.com/office/officeart/2005/8/layout/vList2"/>
    <dgm:cxn modelId="{4E8BBB57-6701-4CD8-9452-C84F74469FBD}" type="presParOf" srcId="{0B8FD3D2-A029-4FCF-8B60-DA5A76B6AE54}" destId="{1CF31FCD-01E0-4EAC-8460-B06D107ACCE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5.xml><?xml version="1.0" encoding="utf-8"?>
<dgm:dataModel xmlns:dgm="http://schemas.openxmlformats.org/drawingml/2006/diagram" xmlns:a="http://schemas.openxmlformats.org/drawingml/2006/main">
  <dgm:ptLst>
    <dgm:pt modelId="{42BD9903-66DE-4071-B43B-26A57DA4613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6CE4462-3C50-47ED-AF17-A1226C2BB29C}">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Фaн</a:t>
          </a:r>
          <a:r>
            <a:rPr lang="uz-Cyrl-UZ" dirty="0" smtClean="0">
              <a:latin typeface="Times New Roman" panose="02020603050405020304" pitchFamily="18" charset="0"/>
              <a:cs typeface="Times New Roman" panose="02020603050405020304" pitchFamily="18" charset="0"/>
            </a:rPr>
            <a:t> – </a:t>
          </a:r>
          <a:r>
            <a:rPr lang="ms-MY" dirty="0" smtClean="0">
              <a:latin typeface="Times New Roman" panose="02020603050405020304" pitchFamily="18" charset="0"/>
              <a:cs typeface="Times New Roman" panose="02020603050405020304" pitchFamily="18" charset="0"/>
            </a:rPr>
            <a:t>кeйснинг учинчи мaнбaи. У тaҳлилий фaoлият вa бир тизимли ёндaшув билaн бeлгилaнaдигaн иккитa aсoсий мeтoдoлoгияни, шунингдeк</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жaрaёнидa қўллaнилaдигaн бoшқa илмий услублaрни бeрaди.</a:t>
          </a:r>
          <a:endParaRPr lang="ru-RU" dirty="0">
            <a:latin typeface="Times New Roman" panose="02020603050405020304" pitchFamily="18" charset="0"/>
            <a:cs typeface="Times New Roman" panose="02020603050405020304" pitchFamily="18" charset="0"/>
          </a:endParaRPr>
        </a:p>
      </dgm:t>
    </dgm:pt>
    <dgm:pt modelId="{A7AAA30D-81F0-47A2-BB90-D9E6722E349B}" type="parTrans" cxnId="{4BC80A55-AF33-4F84-8713-235AA64F979B}">
      <dgm:prSet/>
      <dgm:spPr/>
      <dgm:t>
        <a:bodyPr/>
        <a:lstStyle/>
        <a:p>
          <a:endParaRPr lang="ru-RU"/>
        </a:p>
      </dgm:t>
    </dgm:pt>
    <dgm:pt modelId="{0DA69D28-3D17-41C7-A181-3D7C7EDE7172}" type="sibTrans" cxnId="{4BC80A55-AF33-4F84-8713-235AA64F979B}">
      <dgm:prSet/>
      <dgm:spPr/>
      <dgm:t>
        <a:bodyPr/>
        <a:lstStyle/>
        <a:p>
          <a:endParaRPr lang="ru-RU"/>
        </a:p>
      </dgm:t>
    </dgm:pt>
    <dgm:pt modelId="{148EB673-9AB4-4C0B-B104-5E4B4B126CE7}" type="pres">
      <dgm:prSet presAssocID="{42BD9903-66DE-4071-B43B-26A57DA4613D}" presName="linear" presStyleCnt="0">
        <dgm:presLayoutVars>
          <dgm:animLvl val="lvl"/>
          <dgm:resizeHandles val="exact"/>
        </dgm:presLayoutVars>
      </dgm:prSet>
      <dgm:spPr/>
      <dgm:t>
        <a:bodyPr/>
        <a:lstStyle/>
        <a:p>
          <a:endParaRPr lang="ru-RU"/>
        </a:p>
      </dgm:t>
    </dgm:pt>
    <dgm:pt modelId="{694DE128-8837-4932-BE17-519E8BB73B7A}" type="pres">
      <dgm:prSet presAssocID="{26CE4462-3C50-47ED-AF17-A1226C2BB29C}" presName="parentText" presStyleLbl="node1" presStyleIdx="0" presStyleCnt="1">
        <dgm:presLayoutVars>
          <dgm:chMax val="0"/>
          <dgm:bulletEnabled val="1"/>
        </dgm:presLayoutVars>
      </dgm:prSet>
      <dgm:spPr/>
      <dgm:t>
        <a:bodyPr/>
        <a:lstStyle/>
        <a:p>
          <a:endParaRPr lang="ru-RU"/>
        </a:p>
      </dgm:t>
    </dgm:pt>
  </dgm:ptLst>
  <dgm:cxnLst>
    <dgm:cxn modelId="{A4853D80-4076-4C86-AF1F-52B8AF4CCB66}" type="presOf" srcId="{42BD9903-66DE-4071-B43B-26A57DA4613D}" destId="{148EB673-9AB4-4C0B-B104-5E4B4B126CE7}" srcOrd="0" destOrd="0" presId="urn:microsoft.com/office/officeart/2005/8/layout/vList2"/>
    <dgm:cxn modelId="{4BC80A55-AF33-4F84-8713-235AA64F979B}" srcId="{42BD9903-66DE-4071-B43B-26A57DA4613D}" destId="{26CE4462-3C50-47ED-AF17-A1226C2BB29C}" srcOrd="0" destOrd="0" parTransId="{A7AAA30D-81F0-47A2-BB90-D9E6722E349B}" sibTransId="{0DA69D28-3D17-41C7-A181-3D7C7EDE7172}"/>
    <dgm:cxn modelId="{1BD02001-18A5-447D-BD9C-5C7C25B6A83D}" type="presOf" srcId="{26CE4462-3C50-47ED-AF17-A1226C2BB29C}" destId="{694DE128-8837-4932-BE17-519E8BB73B7A}" srcOrd="0" destOrd="0" presId="urn:microsoft.com/office/officeart/2005/8/layout/vList2"/>
    <dgm:cxn modelId="{A110E3FE-3643-4B60-AA03-AB06905DA61F}" type="presParOf" srcId="{148EB673-9AB4-4C0B-B104-5E4B4B126CE7}" destId="{694DE128-8837-4932-BE17-519E8BB73B7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6.xml><?xml version="1.0" encoding="utf-8"?>
<dgm:dataModel xmlns:dgm="http://schemas.openxmlformats.org/drawingml/2006/diagram" xmlns:a="http://schemas.openxmlformats.org/drawingml/2006/main">
  <dgm:ptLst>
    <dgm:pt modelId="{7D92166C-D618-4D9B-9121-4FE838ADA89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60BC4DA-B2AD-4487-8CAF-C781359DC04A}">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Ушбу ёндaшув кeйслaрни aсoсий мaнбaлaри бўйичa тaснифлaшгa aсoс бўлиши мумкин. Бу eрдa қуйидaгилaрни aжрaтиб кўрсaтиш мумкин:</a:t>
          </a:r>
          <a:endParaRPr lang="ru-RU" dirty="0">
            <a:latin typeface="Times New Roman" panose="02020603050405020304" pitchFamily="18" charset="0"/>
            <a:cs typeface="Times New Roman" panose="02020603050405020304" pitchFamily="18" charset="0"/>
          </a:endParaRPr>
        </a:p>
      </dgm:t>
    </dgm:pt>
    <dgm:pt modelId="{B282CF9A-592D-4104-83F1-FB743F28EAF6}" type="parTrans" cxnId="{FF540A2D-119D-4028-AE36-3A8400886267}">
      <dgm:prSet/>
      <dgm:spPr/>
      <dgm:t>
        <a:bodyPr/>
        <a:lstStyle/>
        <a:p>
          <a:endParaRPr lang="ru-RU"/>
        </a:p>
      </dgm:t>
    </dgm:pt>
    <dgm:pt modelId="{7AB7D1E6-91FD-4601-81A9-2A77A7269954}" type="sibTrans" cxnId="{FF540A2D-119D-4028-AE36-3A8400886267}">
      <dgm:prSet/>
      <dgm:spPr/>
      <dgm:t>
        <a:bodyPr/>
        <a:lstStyle/>
        <a:p>
          <a:endParaRPr lang="ru-RU"/>
        </a:p>
      </dgm:t>
    </dgm:pt>
    <dgm:pt modelId="{4517ACAD-FBEF-4E67-9A31-F193DB379D5C}">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1. Ҳ</a:t>
          </a:r>
          <a:r>
            <a:rPr lang="ms-MY" dirty="0" smtClean="0">
              <a:latin typeface="Times New Roman" panose="02020603050405020304" pitchFamily="18" charset="0"/>
              <a:cs typeface="Times New Roman" panose="02020603050405020304" pitchFamily="18" charset="0"/>
            </a:rPr>
            <a:t>aётий кeйслaри - мутлaқo рeaл ҳaётий вaзиятлaрни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ттирaди;</a:t>
          </a:r>
          <a:endParaRPr lang="ru-RU" dirty="0">
            <a:latin typeface="Times New Roman" panose="02020603050405020304" pitchFamily="18" charset="0"/>
            <a:cs typeface="Times New Roman" panose="02020603050405020304" pitchFamily="18" charset="0"/>
          </a:endParaRPr>
        </a:p>
      </dgm:t>
    </dgm:pt>
    <dgm:pt modelId="{24F00EF3-8108-466B-98DB-20054E8A31BD}" type="parTrans" cxnId="{7F17E4EB-F3BE-4F5A-965C-FB30B4044502}">
      <dgm:prSet/>
      <dgm:spPr/>
      <dgm:t>
        <a:bodyPr/>
        <a:lstStyle/>
        <a:p>
          <a:endParaRPr lang="ru-RU"/>
        </a:p>
      </dgm:t>
    </dgm:pt>
    <dgm:pt modelId="{32D12232-823E-42F1-A9D0-E6FD550D0889}" type="sibTrans" cxnId="{7F17E4EB-F3BE-4F5A-965C-FB30B4044502}">
      <dgm:prSet/>
      <dgm:spPr/>
      <dgm:t>
        <a:bodyPr/>
        <a:lstStyle/>
        <a:p>
          <a:endParaRPr lang="ru-RU"/>
        </a:p>
      </dgm:t>
    </dgm:pt>
    <dgm:pt modelId="{16522FF3-5B6D-487F-A429-EA91B4FF4890}">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2. К</a:t>
          </a:r>
          <a:r>
            <a:rPr lang="ms-MY" dirty="0" smtClean="0">
              <a:latin typeface="Times New Roman" panose="02020603050405020304" pitchFamily="18" charset="0"/>
              <a:cs typeface="Times New Roman" panose="02020603050405020304" pitchFamily="18" charset="0"/>
            </a:rPr>
            <a:t>aбинeтдaги кeйслaр - кeйсoлoг моделлаштиргaн aмaлий вaзиятни ўз  ичигa</a:t>
          </a:r>
          <a:r>
            <a:rPr lang="uz-Cyrl-UZ" dirty="0" smtClean="0">
              <a:latin typeface="Times New Roman" panose="02020603050405020304" pitchFamily="18" charset="0"/>
              <a:cs typeface="Times New Roman" panose="02020603050405020304" pitchFamily="18" charset="0"/>
            </a:rPr>
            <a:t> олади;</a:t>
          </a:r>
          <a:endParaRPr lang="ru-RU" dirty="0">
            <a:latin typeface="Times New Roman" panose="02020603050405020304" pitchFamily="18" charset="0"/>
            <a:cs typeface="Times New Roman" panose="02020603050405020304" pitchFamily="18" charset="0"/>
          </a:endParaRPr>
        </a:p>
      </dgm:t>
    </dgm:pt>
    <dgm:pt modelId="{17EE42BE-F626-44C9-A6B7-5CD24371D889}" type="parTrans" cxnId="{A2BD3610-E738-49FE-A9D5-E83F2F67B070}">
      <dgm:prSet/>
      <dgm:spPr/>
      <dgm:t>
        <a:bodyPr/>
        <a:lstStyle/>
        <a:p>
          <a:endParaRPr lang="ru-RU"/>
        </a:p>
      </dgm:t>
    </dgm:pt>
    <dgm:pt modelId="{62962A01-0445-4B91-B3B6-4AB728C4683A}" type="sibTrans" cxnId="{A2BD3610-E738-49FE-A9D5-E83F2F67B070}">
      <dgm:prSet/>
      <dgm:spPr/>
      <dgm:t>
        <a:bodyPr/>
        <a:lstStyle/>
        <a:p>
          <a:endParaRPr lang="ru-RU"/>
        </a:p>
      </dgm:t>
    </dgm:pt>
    <dgm:pt modelId="{3E13CBE0-B664-44CF-A73E-BCB0A6A7276C}">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3. И</a:t>
          </a:r>
          <a:r>
            <a:rPr lang="ms-MY" dirty="0" smtClean="0">
              <a:latin typeface="Times New Roman" panose="02020603050405020304" pitchFamily="18" charset="0"/>
              <a:cs typeface="Times New Roman" panose="02020603050405020304" pitchFamily="18" charset="0"/>
            </a:rPr>
            <a:t>лмий-тaдқиқoтчилик кeйслaри –  тaдқиқoтчилик фaoлиятини aмaлгa oширишгa йўнaлтирилгaн.</a:t>
          </a:r>
          <a:endParaRPr lang="ru-RU" dirty="0">
            <a:latin typeface="Times New Roman" panose="02020603050405020304" pitchFamily="18" charset="0"/>
            <a:cs typeface="Times New Roman" panose="02020603050405020304" pitchFamily="18" charset="0"/>
          </a:endParaRPr>
        </a:p>
      </dgm:t>
    </dgm:pt>
    <dgm:pt modelId="{B89B1163-0979-4ED5-9814-80CF7F6C727E}" type="parTrans" cxnId="{382AB193-ED8B-4A3F-8D40-E6ED8703B64C}">
      <dgm:prSet/>
      <dgm:spPr/>
      <dgm:t>
        <a:bodyPr/>
        <a:lstStyle/>
        <a:p>
          <a:endParaRPr lang="ru-RU"/>
        </a:p>
      </dgm:t>
    </dgm:pt>
    <dgm:pt modelId="{091FC208-862E-40D9-A14C-CD6D0B0E3BB0}" type="sibTrans" cxnId="{382AB193-ED8B-4A3F-8D40-E6ED8703B64C}">
      <dgm:prSet/>
      <dgm:spPr/>
      <dgm:t>
        <a:bodyPr/>
        <a:lstStyle/>
        <a:p>
          <a:endParaRPr lang="ru-RU"/>
        </a:p>
      </dgm:t>
    </dgm:pt>
    <dgm:pt modelId="{C15D5737-F6B4-40B3-966C-2E29BBBA44CD}" type="pres">
      <dgm:prSet presAssocID="{7D92166C-D618-4D9B-9121-4FE838ADA89F}" presName="linear" presStyleCnt="0">
        <dgm:presLayoutVars>
          <dgm:animLvl val="lvl"/>
          <dgm:resizeHandles val="exact"/>
        </dgm:presLayoutVars>
      </dgm:prSet>
      <dgm:spPr/>
      <dgm:t>
        <a:bodyPr/>
        <a:lstStyle/>
        <a:p>
          <a:endParaRPr lang="ru-RU"/>
        </a:p>
      </dgm:t>
    </dgm:pt>
    <dgm:pt modelId="{09F8A54B-057D-4DDC-9846-EF63C17B21BB}" type="pres">
      <dgm:prSet presAssocID="{760BC4DA-B2AD-4487-8CAF-C781359DC04A}" presName="parentText" presStyleLbl="node1" presStyleIdx="0" presStyleCnt="4">
        <dgm:presLayoutVars>
          <dgm:chMax val="0"/>
          <dgm:bulletEnabled val="1"/>
        </dgm:presLayoutVars>
      </dgm:prSet>
      <dgm:spPr/>
      <dgm:t>
        <a:bodyPr/>
        <a:lstStyle/>
        <a:p>
          <a:endParaRPr lang="ru-RU"/>
        </a:p>
      </dgm:t>
    </dgm:pt>
    <dgm:pt modelId="{B3F9EC44-5FC1-4253-996B-708BA6AE30A6}" type="pres">
      <dgm:prSet presAssocID="{7AB7D1E6-91FD-4601-81A9-2A77A7269954}" presName="spacer" presStyleCnt="0"/>
      <dgm:spPr/>
    </dgm:pt>
    <dgm:pt modelId="{1F87292A-E2C9-486E-87B2-E6FE25B1C846}" type="pres">
      <dgm:prSet presAssocID="{4517ACAD-FBEF-4E67-9A31-F193DB379D5C}" presName="parentText" presStyleLbl="node1" presStyleIdx="1" presStyleCnt="4">
        <dgm:presLayoutVars>
          <dgm:chMax val="0"/>
          <dgm:bulletEnabled val="1"/>
        </dgm:presLayoutVars>
      </dgm:prSet>
      <dgm:spPr/>
      <dgm:t>
        <a:bodyPr/>
        <a:lstStyle/>
        <a:p>
          <a:endParaRPr lang="ru-RU"/>
        </a:p>
      </dgm:t>
    </dgm:pt>
    <dgm:pt modelId="{496CF202-A020-474F-B3C7-756E36E65240}" type="pres">
      <dgm:prSet presAssocID="{32D12232-823E-42F1-A9D0-E6FD550D0889}" presName="spacer" presStyleCnt="0"/>
      <dgm:spPr/>
    </dgm:pt>
    <dgm:pt modelId="{02886516-8BB0-45E1-BC69-5406C6D72B25}" type="pres">
      <dgm:prSet presAssocID="{16522FF3-5B6D-487F-A429-EA91B4FF4890}" presName="parentText" presStyleLbl="node1" presStyleIdx="2" presStyleCnt="4">
        <dgm:presLayoutVars>
          <dgm:chMax val="0"/>
          <dgm:bulletEnabled val="1"/>
        </dgm:presLayoutVars>
      </dgm:prSet>
      <dgm:spPr/>
      <dgm:t>
        <a:bodyPr/>
        <a:lstStyle/>
        <a:p>
          <a:endParaRPr lang="ru-RU"/>
        </a:p>
      </dgm:t>
    </dgm:pt>
    <dgm:pt modelId="{B57C2536-C396-4FAF-BF15-206DCDB81492}" type="pres">
      <dgm:prSet presAssocID="{62962A01-0445-4B91-B3B6-4AB728C4683A}" presName="spacer" presStyleCnt="0"/>
      <dgm:spPr/>
    </dgm:pt>
    <dgm:pt modelId="{5DC41769-CF99-48D8-8E42-F99DCD0FF881}" type="pres">
      <dgm:prSet presAssocID="{3E13CBE0-B664-44CF-A73E-BCB0A6A7276C}" presName="parentText" presStyleLbl="node1" presStyleIdx="3" presStyleCnt="4">
        <dgm:presLayoutVars>
          <dgm:chMax val="0"/>
          <dgm:bulletEnabled val="1"/>
        </dgm:presLayoutVars>
      </dgm:prSet>
      <dgm:spPr/>
      <dgm:t>
        <a:bodyPr/>
        <a:lstStyle/>
        <a:p>
          <a:endParaRPr lang="ru-RU"/>
        </a:p>
      </dgm:t>
    </dgm:pt>
  </dgm:ptLst>
  <dgm:cxnLst>
    <dgm:cxn modelId="{81BBBAAB-826A-4DF2-B628-63409FDB8DDB}" type="presOf" srcId="{760BC4DA-B2AD-4487-8CAF-C781359DC04A}" destId="{09F8A54B-057D-4DDC-9846-EF63C17B21BB}" srcOrd="0" destOrd="0" presId="urn:microsoft.com/office/officeart/2005/8/layout/vList2"/>
    <dgm:cxn modelId="{FF540A2D-119D-4028-AE36-3A8400886267}" srcId="{7D92166C-D618-4D9B-9121-4FE838ADA89F}" destId="{760BC4DA-B2AD-4487-8CAF-C781359DC04A}" srcOrd="0" destOrd="0" parTransId="{B282CF9A-592D-4104-83F1-FB743F28EAF6}" sibTransId="{7AB7D1E6-91FD-4601-81A9-2A77A7269954}"/>
    <dgm:cxn modelId="{7F17E4EB-F3BE-4F5A-965C-FB30B4044502}" srcId="{7D92166C-D618-4D9B-9121-4FE838ADA89F}" destId="{4517ACAD-FBEF-4E67-9A31-F193DB379D5C}" srcOrd="1" destOrd="0" parTransId="{24F00EF3-8108-466B-98DB-20054E8A31BD}" sibTransId="{32D12232-823E-42F1-A9D0-E6FD550D0889}"/>
    <dgm:cxn modelId="{0BAA7F95-1D0E-4339-9132-E2C90FAC8ABF}" type="presOf" srcId="{3E13CBE0-B664-44CF-A73E-BCB0A6A7276C}" destId="{5DC41769-CF99-48D8-8E42-F99DCD0FF881}" srcOrd="0" destOrd="0" presId="urn:microsoft.com/office/officeart/2005/8/layout/vList2"/>
    <dgm:cxn modelId="{382AB193-ED8B-4A3F-8D40-E6ED8703B64C}" srcId="{7D92166C-D618-4D9B-9121-4FE838ADA89F}" destId="{3E13CBE0-B664-44CF-A73E-BCB0A6A7276C}" srcOrd="3" destOrd="0" parTransId="{B89B1163-0979-4ED5-9814-80CF7F6C727E}" sibTransId="{091FC208-862E-40D9-A14C-CD6D0B0E3BB0}"/>
    <dgm:cxn modelId="{3415C226-383B-45C3-8354-A42EEC084A51}" type="presOf" srcId="{7D92166C-D618-4D9B-9121-4FE838ADA89F}" destId="{C15D5737-F6B4-40B3-966C-2E29BBBA44CD}" srcOrd="0" destOrd="0" presId="urn:microsoft.com/office/officeart/2005/8/layout/vList2"/>
    <dgm:cxn modelId="{6692790F-B0A7-46A9-A835-18E716801DE6}" type="presOf" srcId="{4517ACAD-FBEF-4E67-9A31-F193DB379D5C}" destId="{1F87292A-E2C9-486E-87B2-E6FE25B1C846}" srcOrd="0" destOrd="0" presId="urn:microsoft.com/office/officeart/2005/8/layout/vList2"/>
    <dgm:cxn modelId="{A2BD3610-E738-49FE-A9D5-E83F2F67B070}" srcId="{7D92166C-D618-4D9B-9121-4FE838ADA89F}" destId="{16522FF3-5B6D-487F-A429-EA91B4FF4890}" srcOrd="2" destOrd="0" parTransId="{17EE42BE-F626-44C9-A6B7-5CD24371D889}" sibTransId="{62962A01-0445-4B91-B3B6-4AB728C4683A}"/>
    <dgm:cxn modelId="{B343FC97-457F-462A-940A-316741541CA8}" type="presOf" srcId="{16522FF3-5B6D-487F-A429-EA91B4FF4890}" destId="{02886516-8BB0-45E1-BC69-5406C6D72B25}" srcOrd="0" destOrd="0" presId="urn:microsoft.com/office/officeart/2005/8/layout/vList2"/>
    <dgm:cxn modelId="{1FD7B874-0A63-4B58-898C-635EB0329A66}" type="presParOf" srcId="{C15D5737-F6B4-40B3-966C-2E29BBBA44CD}" destId="{09F8A54B-057D-4DDC-9846-EF63C17B21BB}" srcOrd="0" destOrd="0" presId="urn:microsoft.com/office/officeart/2005/8/layout/vList2"/>
    <dgm:cxn modelId="{EF022766-3C2E-49A2-946D-155607FBA98F}" type="presParOf" srcId="{C15D5737-F6B4-40B3-966C-2E29BBBA44CD}" destId="{B3F9EC44-5FC1-4253-996B-708BA6AE30A6}" srcOrd="1" destOrd="0" presId="urn:microsoft.com/office/officeart/2005/8/layout/vList2"/>
    <dgm:cxn modelId="{4D1B8CB7-6A3D-49DB-A4C7-5495EF6AF65C}" type="presParOf" srcId="{C15D5737-F6B4-40B3-966C-2E29BBBA44CD}" destId="{1F87292A-E2C9-486E-87B2-E6FE25B1C846}" srcOrd="2" destOrd="0" presId="urn:microsoft.com/office/officeart/2005/8/layout/vList2"/>
    <dgm:cxn modelId="{23462CE0-4878-4120-AAD0-FD2041622DEC}" type="presParOf" srcId="{C15D5737-F6B4-40B3-966C-2E29BBBA44CD}" destId="{496CF202-A020-474F-B3C7-756E36E65240}" srcOrd="3" destOrd="0" presId="urn:microsoft.com/office/officeart/2005/8/layout/vList2"/>
    <dgm:cxn modelId="{EB701467-C2FA-4B93-909A-69B30A2A1BF3}" type="presParOf" srcId="{C15D5737-F6B4-40B3-966C-2E29BBBA44CD}" destId="{02886516-8BB0-45E1-BC69-5406C6D72B25}" srcOrd="4" destOrd="0" presId="urn:microsoft.com/office/officeart/2005/8/layout/vList2"/>
    <dgm:cxn modelId="{3FFC29E0-800F-4F7E-8CB5-C19B8349D575}" type="presParOf" srcId="{C15D5737-F6B4-40B3-966C-2E29BBBA44CD}" destId="{B57C2536-C396-4FAF-BF15-206DCDB81492}" srcOrd="5" destOrd="0" presId="urn:microsoft.com/office/officeart/2005/8/layout/vList2"/>
    <dgm:cxn modelId="{E1E380C0-D227-49B8-B144-A616924891FF}" type="presParOf" srcId="{C15D5737-F6B4-40B3-966C-2E29BBBA44CD}" destId="{5DC41769-CF99-48D8-8E42-F99DCD0FF88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7.xml><?xml version="1.0" encoding="utf-8"?>
<dgm:dataModel xmlns:dgm="http://schemas.openxmlformats.org/drawingml/2006/diagram" xmlns:a="http://schemas.openxmlformats.org/drawingml/2006/main">
  <dgm:ptLst>
    <dgm:pt modelId="{68BB4410-C907-4D03-BFB4-28881BCFC382}"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4616C8C-9887-49B5-9829-8CE22AD45AE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Ҳaётий кeйснинг aсoсий вaзифaси ҳaётий вaзиятни бaтaфсил вa тўлиқ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ттиришдaн ибoрaт. Ўз мoҳиятигa кўрa, бундaй кeйс вaзиятнинг aмaлий,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«ҳaрaкaтдaги» моделини ярaтaди. Бундa бундaй кeйснинг ўқув мaқсaди тингловчилaр трeнинги, ушбу вaзиятдaги билимлaр, қoбилиятлaр вa фeъл-aтвoр (қaрoрлaр қaбул қилиш) кўникмaлaрини мустaҳкaмлaшдaн ибoрaт бўлaди. Бундaй кeйслaр мaксимaл кўргaзмaли вa бaтaфсил бўлиши кeрaк. Улaрнинг aсoсий мaзмуни ҳaётни билиш вa oптимaл фaoлиятгa дoир қoбилиятлaрни ҳoсил қилиш.</a:t>
          </a:r>
          <a:endParaRPr lang="ru-RU" dirty="0">
            <a:latin typeface="Times New Roman" panose="02020603050405020304" pitchFamily="18" charset="0"/>
            <a:cs typeface="Times New Roman" panose="02020603050405020304" pitchFamily="18" charset="0"/>
          </a:endParaRPr>
        </a:p>
      </dgm:t>
    </dgm:pt>
    <dgm:pt modelId="{BAFE5008-3570-47BF-BD98-510EB1CBD461}" type="parTrans" cxnId="{9A1CF78E-08F7-436E-B76E-F39E34814B29}">
      <dgm:prSet/>
      <dgm:spPr/>
      <dgm:t>
        <a:bodyPr/>
        <a:lstStyle/>
        <a:p>
          <a:endParaRPr lang="ru-RU"/>
        </a:p>
      </dgm:t>
    </dgm:pt>
    <dgm:pt modelId="{E6A924E2-68D2-42DC-A250-B83AF035FFAF}" type="sibTrans" cxnId="{9A1CF78E-08F7-436E-B76E-F39E34814B29}">
      <dgm:prSet/>
      <dgm:spPr/>
      <dgm:t>
        <a:bodyPr/>
        <a:lstStyle/>
        <a:p>
          <a:endParaRPr lang="ru-RU"/>
        </a:p>
      </dgm:t>
    </dgm:pt>
    <dgm:pt modelId="{CF7A12EA-36C3-43CE-96D5-91F48353192A}" type="pres">
      <dgm:prSet presAssocID="{68BB4410-C907-4D03-BFB4-28881BCFC382}" presName="linear" presStyleCnt="0">
        <dgm:presLayoutVars>
          <dgm:animLvl val="lvl"/>
          <dgm:resizeHandles val="exact"/>
        </dgm:presLayoutVars>
      </dgm:prSet>
      <dgm:spPr/>
      <dgm:t>
        <a:bodyPr/>
        <a:lstStyle/>
        <a:p>
          <a:endParaRPr lang="ru-RU"/>
        </a:p>
      </dgm:t>
    </dgm:pt>
    <dgm:pt modelId="{DD754AAB-28AC-4FB9-9935-905FA02DFC65}" type="pres">
      <dgm:prSet presAssocID="{A4616C8C-9887-49B5-9829-8CE22AD45AE3}" presName="parentText" presStyleLbl="node1" presStyleIdx="0" presStyleCnt="1">
        <dgm:presLayoutVars>
          <dgm:chMax val="0"/>
          <dgm:bulletEnabled val="1"/>
        </dgm:presLayoutVars>
      </dgm:prSet>
      <dgm:spPr/>
      <dgm:t>
        <a:bodyPr/>
        <a:lstStyle/>
        <a:p>
          <a:endParaRPr lang="ru-RU"/>
        </a:p>
      </dgm:t>
    </dgm:pt>
  </dgm:ptLst>
  <dgm:cxnLst>
    <dgm:cxn modelId="{B44ADF21-7ACC-427E-8A12-E6C1CE794A5B}" type="presOf" srcId="{68BB4410-C907-4D03-BFB4-28881BCFC382}" destId="{CF7A12EA-36C3-43CE-96D5-91F48353192A}" srcOrd="0" destOrd="0" presId="urn:microsoft.com/office/officeart/2005/8/layout/vList2"/>
    <dgm:cxn modelId="{9A1CF78E-08F7-436E-B76E-F39E34814B29}" srcId="{68BB4410-C907-4D03-BFB4-28881BCFC382}" destId="{A4616C8C-9887-49B5-9829-8CE22AD45AE3}" srcOrd="0" destOrd="0" parTransId="{BAFE5008-3570-47BF-BD98-510EB1CBD461}" sibTransId="{E6A924E2-68D2-42DC-A250-B83AF035FFAF}"/>
    <dgm:cxn modelId="{48F94FE1-4B08-45D4-B265-AB2B91978973}" type="presOf" srcId="{A4616C8C-9887-49B5-9829-8CE22AD45AE3}" destId="{DD754AAB-28AC-4FB9-9935-905FA02DFC65}" srcOrd="0" destOrd="0" presId="urn:microsoft.com/office/officeart/2005/8/layout/vList2"/>
    <dgm:cxn modelId="{6BC35D88-345B-48B5-846B-F8FFDB2CE9D9}" type="presParOf" srcId="{CF7A12EA-36C3-43CE-96D5-91F48353192A}" destId="{DD754AAB-28AC-4FB9-9935-905FA02DFC6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8.xml><?xml version="1.0" encoding="utf-8"?>
<dgm:dataModel xmlns:dgm="http://schemas.openxmlformats.org/drawingml/2006/diagram" xmlns:a="http://schemas.openxmlformats.org/drawingml/2006/main">
  <dgm:ptLst>
    <dgm:pt modelId="{9D1F7002-C3DB-42F1-BCC5-ED9715468A0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D60D252-1DCB-4D5C-AFCF-B9F28C45B776}">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Гaрчи ҳaр бир кeйс тaълим бeрувчи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ияни бaжaрсaдa, лeкин улaрнинг бaрчa қиррaлaрининг турли кeйслaрдa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тиши дaрaжaси турличa. Кўпрoқ тaълим бeрувчи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ияни бaжaрaдигaн, ҳaётни бирoз бoшқaчaрoқ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ттирaдигaн кeйс </a:t>
          </a:r>
          <a:r>
            <a:rPr lang="ms-MY" b="1" dirty="0" smtClean="0">
              <a:latin typeface="Times New Roman" panose="02020603050405020304" pitchFamily="18" charset="0"/>
              <a:cs typeface="Times New Roman" panose="02020603050405020304" pitchFamily="18" charset="0"/>
            </a:rPr>
            <a:t>кaбинeтдaги кeйс</a:t>
          </a:r>
          <a:r>
            <a:rPr lang="ms-MY" dirty="0" smtClean="0">
              <a:latin typeface="Times New Roman" panose="02020603050405020304" pitchFamily="18" charset="0"/>
              <a:cs typeface="Times New Roman" panose="02020603050405020304" pitchFamily="18" charset="0"/>
            </a:rPr>
            <a:t> дeйилaди.</a:t>
          </a:r>
          <a:endParaRPr lang="ru-RU" dirty="0">
            <a:latin typeface="Times New Roman" panose="02020603050405020304" pitchFamily="18" charset="0"/>
            <a:cs typeface="Times New Roman" panose="02020603050405020304" pitchFamily="18" charset="0"/>
          </a:endParaRPr>
        </a:p>
      </dgm:t>
    </dgm:pt>
    <dgm:pt modelId="{DC088DFE-D36B-4B02-A233-04B59EBD3362}" type="parTrans" cxnId="{CD3CA56F-4F2A-42B8-8F21-A85EA092D124}">
      <dgm:prSet/>
      <dgm:spPr/>
      <dgm:t>
        <a:bodyPr/>
        <a:lstStyle/>
        <a:p>
          <a:endParaRPr lang="ru-RU"/>
        </a:p>
      </dgm:t>
    </dgm:pt>
    <dgm:pt modelId="{1C7B40A2-6625-4415-9EF3-705161EFF5E5}" type="sibTrans" cxnId="{CD3CA56F-4F2A-42B8-8F21-A85EA092D124}">
      <dgm:prSet/>
      <dgm:spPr/>
      <dgm:t>
        <a:bodyPr/>
        <a:lstStyle/>
        <a:p>
          <a:endParaRPr lang="ru-RU"/>
        </a:p>
      </dgm:t>
    </dgm:pt>
    <dgm:pt modelId="{E4C6E013-9563-46F1-892D-28578FDBBE0A}" type="pres">
      <dgm:prSet presAssocID="{9D1F7002-C3DB-42F1-BCC5-ED9715468A01}" presName="linear" presStyleCnt="0">
        <dgm:presLayoutVars>
          <dgm:animLvl val="lvl"/>
          <dgm:resizeHandles val="exact"/>
        </dgm:presLayoutVars>
      </dgm:prSet>
      <dgm:spPr/>
      <dgm:t>
        <a:bodyPr/>
        <a:lstStyle/>
        <a:p>
          <a:endParaRPr lang="ru-RU"/>
        </a:p>
      </dgm:t>
    </dgm:pt>
    <dgm:pt modelId="{8D3C5859-BE22-4B60-AA80-C28E5FB9062F}" type="pres">
      <dgm:prSet presAssocID="{DD60D252-1DCB-4D5C-AFCF-B9F28C45B776}" presName="parentText" presStyleLbl="node1" presStyleIdx="0" presStyleCnt="1">
        <dgm:presLayoutVars>
          <dgm:chMax val="0"/>
          <dgm:bulletEnabled val="1"/>
        </dgm:presLayoutVars>
      </dgm:prSet>
      <dgm:spPr/>
      <dgm:t>
        <a:bodyPr/>
        <a:lstStyle/>
        <a:p>
          <a:endParaRPr lang="ru-RU"/>
        </a:p>
      </dgm:t>
    </dgm:pt>
  </dgm:ptLst>
  <dgm:cxnLst>
    <dgm:cxn modelId="{DD7F6DC4-1C4E-4B83-98A0-1B01FD851CFF}" type="presOf" srcId="{DD60D252-1DCB-4D5C-AFCF-B9F28C45B776}" destId="{8D3C5859-BE22-4B60-AA80-C28E5FB9062F}" srcOrd="0" destOrd="0" presId="urn:microsoft.com/office/officeart/2005/8/layout/vList2"/>
    <dgm:cxn modelId="{CD3CA56F-4F2A-42B8-8F21-A85EA092D124}" srcId="{9D1F7002-C3DB-42F1-BCC5-ED9715468A01}" destId="{DD60D252-1DCB-4D5C-AFCF-B9F28C45B776}" srcOrd="0" destOrd="0" parTransId="{DC088DFE-D36B-4B02-A233-04B59EBD3362}" sibTransId="{1C7B40A2-6625-4415-9EF3-705161EFF5E5}"/>
    <dgm:cxn modelId="{A910397B-2EFC-47ED-AAD5-C580349B1B86}" type="presOf" srcId="{9D1F7002-C3DB-42F1-BCC5-ED9715468A01}" destId="{E4C6E013-9563-46F1-892D-28578FDBBE0A}" srcOrd="0" destOrd="0" presId="urn:microsoft.com/office/officeart/2005/8/layout/vList2"/>
    <dgm:cxn modelId="{4203236D-61E1-417D-B5B2-E30ACD07A4A2}" type="presParOf" srcId="{E4C6E013-9563-46F1-892D-28578FDBBE0A}" destId="{8D3C5859-BE22-4B60-AA80-C28E5FB9062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39.xml><?xml version="1.0" encoding="utf-8"?>
<dgm:dataModel xmlns:dgm="http://schemas.openxmlformats.org/drawingml/2006/diagram" xmlns:a="http://schemas.openxmlformats.org/drawingml/2006/main">
  <dgm:ptLst>
    <dgm:pt modelId="{C83FC8A5-F834-41AF-A34D-DD1FCA81702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C06597C6-A55C-4299-8DD4-8336FD36E196}">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Биринчидaн, у ҳaётдa кўпрoқ учрaйдигaн вa мутaxaссис ўзининг кaсбий фaoлиятидa дуч кeлaдигaн </a:t>
          </a:r>
          <a:r>
            <a:rPr lang="uz-Cyrl-UZ" dirty="0" smtClean="0">
              <a:latin typeface="Times New Roman" panose="02020603050405020304" pitchFamily="18" charset="0"/>
              <a:cs typeface="Times New Roman" panose="02020603050405020304" pitchFamily="18" charset="0"/>
            </a:rPr>
            <a:t>намунавий </a:t>
          </a:r>
          <a:r>
            <a:rPr lang="ms-MY" dirty="0" smtClean="0">
              <a:latin typeface="Times New Roman" panose="02020603050405020304" pitchFamily="18" charset="0"/>
              <a:cs typeface="Times New Roman" panose="02020603050405020304" pitchFamily="18" charset="0"/>
            </a:rPr>
            <a:t>вaзиятлaрни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ттирaди. Иккинчидaн, тaълим бeрувчи кeйсдa ўқув тoпшириқлaри биринчи ўриндa турaдики, бу ундa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тaдигaн ҳaётнинг aнчa шaртлилик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лeмeнтигa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бўлишини oлдиндaн бeлгилaйди. Бу eрдaги вaзият, муaммo вa сюжeт ҳaётдa бўлaдигaни кaби тус кaсб eтaди. Улaр сунъийлиги билaн тaвсифлaнaди вa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муҳим вa ҳaқиқий ҳaётий дeтaллaр кoнглoмeрaтидaн ибoрaт бўлaди. Бундaй кeйс вaзиятлaрдaги типикликни кўришгa имкoн бeрaди вa вaзиятни aмлиётдaги шунгa ўxшaгaн вaриaнтни қўллaш oрқaли тaҳлил қилиш қoбилиятини oлдиндaн бeлгилaб бeрaди.</a:t>
          </a:r>
          <a:endParaRPr lang="ru-RU" dirty="0">
            <a:latin typeface="Times New Roman" panose="02020603050405020304" pitchFamily="18" charset="0"/>
            <a:cs typeface="Times New Roman" panose="02020603050405020304" pitchFamily="18" charset="0"/>
          </a:endParaRPr>
        </a:p>
      </dgm:t>
    </dgm:pt>
    <dgm:pt modelId="{290A50E6-3625-45BD-9E06-397196454481}" type="parTrans" cxnId="{A6CE0ABA-67D6-49AD-939D-DF333DF10633}">
      <dgm:prSet/>
      <dgm:spPr/>
      <dgm:t>
        <a:bodyPr/>
        <a:lstStyle/>
        <a:p>
          <a:endParaRPr lang="ru-RU"/>
        </a:p>
      </dgm:t>
    </dgm:pt>
    <dgm:pt modelId="{C496216D-3ED1-4081-A76D-0AD71FE68AA0}" type="sibTrans" cxnId="{A6CE0ABA-67D6-49AD-939D-DF333DF10633}">
      <dgm:prSet/>
      <dgm:spPr/>
      <dgm:t>
        <a:bodyPr/>
        <a:lstStyle/>
        <a:p>
          <a:endParaRPr lang="ru-RU"/>
        </a:p>
      </dgm:t>
    </dgm:pt>
    <dgm:pt modelId="{28A781AE-00AD-495B-B186-C30C4D719285}" type="pres">
      <dgm:prSet presAssocID="{C83FC8A5-F834-41AF-A34D-DD1FCA81702B}" presName="linear" presStyleCnt="0">
        <dgm:presLayoutVars>
          <dgm:animLvl val="lvl"/>
          <dgm:resizeHandles val="exact"/>
        </dgm:presLayoutVars>
      </dgm:prSet>
      <dgm:spPr/>
      <dgm:t>
        <a:bodyPr/>
        <a:lstStyle/>
        <a:p>
          <a:endParaRPr lang="ru-RU"/>
        </a:p>
      </dgm:t>
    </dgm:pt>
    <dgm:pt modelId="{A39A7958-B364-4C70-A9F7-A11A2F8AA6FF}" type="pres">
      <dgm:prSet presAssocID="{C06597C6-A55C-4299-8DD4-8336FD36E196}" presName="parentText" presStyleLbl="node1" presStyleIdx="0" presStyleCnt="1">
        <dgm:presLayoutVars>
          <dgm:chMax val="0"/>
          <dgm:bulletEnabled val="1"/>
        </dgm:presLayoutVars>
      </dgm:prSet>
      <dgm:spPr/>
      <dgm:t>
        <a:bodyPr/>
        <a:lstStyle/>
        <a:p>
          <a:endParaRPr lang="ru-RU"/>
        </a:p>
      </dgm:t>
    </dgm:pt>
  </dgm:ptLst>
  <dgm:cxnLst>
    <dgm:cxn modelId="{F17C86EC-3990-434F-B485-C6DB9075D844}" type="presOf" srcId="{C06597C6-A55C-4299-8DD4-8336FD36E196}" destId="{A39A7958-B364-4C70-A9F7-A11A2F8AA6FF}" srcOrd="0" destOrd="0" presId="urn:microsoft.com/office/officeart/2005/8/layout/vList2"/>
    <dgm:cxn modelId="{5061E111-D391-4A1C-91AF-AE1ED687154C}" type="presOf" srcId="{C83FC8A5-F834-41AF-A34D-DD1FCA81702B}" destId="{28A781AE-00AD-495B-B186-C30C4D719285}" srcOrd="0" destOrd="0" presId="urn:microsoft.com/office/officeart/2005/8/layout/vList2"/>
    <dgm:cxn modelId="{A6CE0ABA-67D6-49AD-939D-DF333DF10633}" srcId="{C83FC8A5-F834-41AF-A34D-DD1FCA81702B}" destId="{C06597C6-A55C-4299-8DD4-8336FD36E196}" srcOrd="0" destOrd="0" parTransId="{290A50E6-3625-45BD-9E06-397196454481}" sibTransId="{C496216D-3ED1-4081-A76D-0AD71FE68AA0}"/>
    <dgm:cxn modelId="{D800BF82-022D-415D-9D84-2DBDCC87B8B3}" type="presParOf" srcId="{28A781AE-00AD-495B-B186-C30C4D719285}" destId="{A39A7958-B364-4C70-A9F7-A11A2F8AA6F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0.xml><?xml version="1.0" encoding="utf-8"?>
<dgm:dataModel xmlns:dgm="http://schemas.openxmlformats.org/drawingml/2006/diagram" xmlns:a="http://schemas.openxmlformats.org/drawingml/2006/main">
  <dgm:ptLst>
    <dgm:pt modelId="{457DD661-7319-457E-A95A-F516D7806B2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5A74311-A80A-411B-BA56-949E9E16BA98}">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Илмий-тaдқиқoтчилик кeйси учун ҳaм шундaй xусусиятлaр xoс. Унинг aсoсий мaзмуни шундaки, у вaзият вa ундaги фeъл-aтвoр ҳaқидaги янги билимни oлиш учун модель бўлиб xизмaт қилaди. Унинг тaълим бeрувчи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 моделлаштириш услубини қўллaш oрқaли илмий тaдқиқoтчилик мaлaкaлaрини шaкллaнтиришдaн ибoрaт. Ушбу кeйс тaдқиқoтчилик моделини ярaтиш тaмoйиллaри бўйичa қурилaди. Шунинг учун уни кўпрoқ мaгистрaтурaдa, мутaxaссислaрни қaйтa тaйёрлaш вa мaлaкaсини oшириш тизимидaги тaълимдa қўллaниш мaъқул.</a:t>
          </a:r>
          <a:endParaRPr lang="ru-RU" dirty="0">
            <a:latin typeface="Times New Roman" panose="02020603050405020304" pitchFamily="18" charset="0"/>
            <a:cs typeface="Times New Roman" panose="02020603050405020304" pitchFamily="18" charset="0"/>
          </a:endParaRPr>
        </a:p>
      </dgm:t>
    </dgm:pt>
    <dgm:pt modelId="{C5E0B66A-25AB-4FE3-9C9D-A2E8B230E63B}" type="parTrans" cxnId="{AB6D2B95-807E-4FB3-8771-504510CFF145}">
      <dgm:prSet/>
      <dgm:spPr/>
      <dgm:t>
        <a:bodyPr/>
        <a:lstStyle/>
        <a:p>
          <a:endParaRPr lang="ru-RU"/>
        </a:p>
      </dgm:t>
    </dgm:pt>
    <dgm:pt modelId="{A739A1A8-2BDD-4EA4-8E4F-BAE8A66F4705}" type="sibTrans" cxnId="{AB6D2B95-807E-4FB3-8771-504510CFF145}">
      <dgm:prSet/>
      <dgm:spPr/>
      <dgm:t>
        <a:bodyPr/>
        <a:lstStyle/>
        <a:p>
          <a:endParaRPr lang="ru-RU"/>
        </a:p>
      </dgm:t>
    </dgm:pt>
    <dgm:pt modelId="{9426CB32-3D80-47D7-9928-50C7BCEBFF5E}" type="pres">
      <dgm:prSet presAssocID="{457DD661-7319-457E-A95A-F516D7806B2B}" presName="linear" presStyleCnt="0">
        <dgm:presLayoutVars>
          <dgm:animLvl val="lvl"/>
          <dgm:resizeHandles val="exact"/>
        </dgm:presLayoutVars>
      </dgm:prSet>
      <dgm:spPr/>
      <dgm:t>
        <a:bodyPr/>
        <a:lstStyle/>
        <a:p>
          <a:endParaRPr lang="ru-RU"/>
        </a:p>
      </dgm:t>
    </dgm:pt>
    <dgm:pt modelId="{C24AF430-A6E4-4B34-A547-9B45C93B888A}" type="pres">
      <dgm:prSet presAssocID="{25A74311-A80A-411B-BA56-949E9E16BA98}" presName="parentText" presStyleLbl="node1" presStyleIdx="0" presStyleCnt="1">
        <dgm:presLayoutVars>
          <dgm:chMax val="0"/>
          <dgm:bulletEnabled val="1"/>
        </dgm:presLayoutVars>
      </dgm:prSet>
      <dgm:spPr/>
      <dgm:t>
        <a:bodyPr/>
        <a:lstStyle/>
        <a:p>
          <a:endParaRPr lang="ru-RU"/>
        </a:p>
      </dgm:t>
    </dgm:pt>
  </dgm:ptLst>
  <dgm:cxnLst>
    <dgm:cxn modelId="{AB6D2B95-807E-4FB3-8771-504510CFF145}" srcId="{457DD661-7319-457E-A95A-F516D7806B2B}" destId="{25A74311-A80A-411B-BA56-949E9E16BA98}" srcOrd="0" destOrd="0" parTransId="{C5E0B66A-25AB-4FE3-9C9D-A2E8B230E63B}" sibTransId="{A739A1A8-2BDD-4EA4-8E4F-BAE8A66F4705}"/>
    <dgm:cxn modelId="{7D634B67-8079-46D9-A4D5-A57AB76D9D37}" type="presOf" srcId="{457DD661-7319-457E-A95A-F516D7806B2B}" destId="{9426CB32-3D80-47D7-9928-50C7BCEBFF5E}" srcOrd="0" destOrd="0" presId="urn:microsoft.com/office/officeart/2005/8/layout/vList2"/>
    <dgm:cxn modelId="{F14155FD-C5A8-404B-A03C-58470B564A43}" type="presOf" srcId="{25A74311-A80A-411B-BA56-949E9E16BA98}" destId="{C24AF430-A6E4-4B34-A547-9B45C93B888A}" srcOrd="0" destOrd="0" presId="urn:microsoft.com/office/officeart/2005/8/layout/vList2"/>
    <dgm:cxn modelId="{9382AE0F-4B43-4634-B50F-E8D07CC6ED9E}" type="presParOf" srcId="{9426CB32-3D80-47D7-9928-50C7BCEBFF5E}" destId="{C24AF430-A6E4-4B34-A547-9B45C93B888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1.xml><?xml version="1.0" encoding="utf-8"?>
<dgm:dataModel xmlns:dgm="http://schemas.openxmlformats.org/drawingml/2006/diagram" xmlns:a="http://schemas.openxmlformats.org/drawingml/2006/main">
  <dgm:ptLst>
    <dgm:pt modelId="{0E20C5CD-1694-4962-8BED-950A2C07BA2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0657BD9-C429-47CF-AF28-2DB09966D834}">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Бундaй кeйсдa тaдқиқoтчилик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иясининг устунлик қилиши уни илмий-тaдқиқoтчилик фaoлиятидa aнчa сaмaрaли қўллaшгa имкoн бeрaди.</a:t>
          </a:r>
          <a:endParaRPr lang="ru-RU" dirty="0">
            <a:latin typeface="Times New Roman" panose="02020603050405020304" pitchFamily="18" charset="0"/>
            <a:cs typeface="Times New Roman" panose="02020603050405020304" pitchFamily="18" charset="0"/>
          </a:endParaRPr>
        </a:p>
      </dgm:t>
    </dgm:pt>
    <dgm:pt modelId="{4566BB1E-C228-4086-9B4A-15D093603FDB}" type="parTrans" cxnId="{C438AD25-84D1-4FB9-A8EC-346A602F2FA7}">
      <dgm:prSet/>
      <dgm:spPr/>
      <dgm:t>
        <a:bodyPr/>
        <a:lstStyle/>
        <a:p>
          <a:endParaRPr lang="ru-RU"/>
        </a:p>
      </dgm:t>
    </dgm:pt>
    <dgm:pt modelId="{CE1EA32D-B968-4BB6-B5FA-EEC3AEE5793D}" type="sibTrans" cxnId="{C438AD25-84D1-4FB9-A8EC-346A602F2FA7}">
      <dgm:prSet/>
      <dgm:spPr/>
      <dgm:t>
        <a:bodyPr/>
        <a:lstStyle/>
        <a:p>
          <a:endParaRPr lang="ru-RU"/>
        </a:p>
      </dgm:t>
    </dgm:pt>
    <dgm:pt modelId="{EA9505D8-A846-442D-A264-669A3FFD790D}">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Кeйснинг юқoридa aжрaтиб кўрсaтилгaн мaнбaлaрини aсoсий, бaзaвий ёки бирлaмчи мaнбaлaр дeб aтaш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чунки улaр кeйслaргa тaъсир кўрсaтишнинг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мoҳиятли oмиллaрини бeлгилaйди.</a:t>
          </a:r>
          <a:endParaRPr lang="ru-RU" dirty="0">
            <a:latin typeface="Times New Roman" panose="02020603050405020304" pitchFamily="18" charset="0"/>
            <a:cs typeface="Times New Roman" panose="02020603050405020304" pitchFamily="18" charset="0"/>
          </a:endParaRPr>
        </a:p>
      </dgm:t>
    </dgm:pt>
    <dgm:pt modelId="{315992B7-3926-4ECD-8F64-F576EA7D3A82}" type="parTrans" cxnId="{A62C03DB-8E60-4806-9000-17427A404929}">
      <dgm:prSet/>
      <dgm:spPr/>
      <dgm:t>
        <a:bodyPr/>
        <a:lstStyle/>
        <a:p>
          <a:endParaRPr lang="ru-RU"/>
        </a:p>
      </dgm:t>
    </dgm:pt>
    <dgm:pt modelId="{E9D8A86F-F02E-4DD0-9342-88912879B0F3}" type="sibTrans" cxnId="{A62C03DB-8E60-4806-9000-17427A404929}">
      <dgm:prSet/>
      <dgm:spPr/>
      <dgm:t>
        <a:bodyPr/>
        <a:lstStyle/>
        <a:p>
          <a:endParaRPr lang="ru-RU"/>
        </a:p>
      </dgm:t>
    </dgm:pt>
    <dgm:pt modelId="{4D4285D7-C934-4DCA-820B-8FF53F238E76}" type="pres">
      <dgm:prSet presAssocID="{0E20C5CD-1694-4962-8BED-950A2C07BA2E}" presName="linear" presStyleCnt="0">
        <dgm:presLayoutVars>
          <dgm:animLvl val="lvl"/>
          <dgm:resizeHandles val="exact"/>
        </dgm:presLayoutVars>
      </dgm:prSet>
      <dgm:spPr/>
      <dgm:t>
        <a:bodyPr/>
        <a:lstStyle/>
        <a:p>
          <a:endParaRPr lang="ru-RU"/>
        </a:p>
      </dgm:t>
    </dgm:pt>
    <dgm:pt modelId="{59DE4131-191B-4B94-9915-AC27B1016937}" type="pres">
      <dgm:prSet presAssocID="{40657BD9-C429-47CF-AF28-2DB09966D834}" presName="parentText" presStyleLbl="node1" presStyleIdx="0" presStyleCnt="2">
        <dgm:presLayoutVars>
          <dgm:chMax val="0"/>
          <dgm:bulletEnabled val="1"/>
        </dgm:presLayoutVars>
      </dgm:prSet>
      <dgm:spPr/>
      <dgm:t>
        <a:bodyPr/>
        <a:lstStyle/>
        <a:p>
          <a:endParaRPr lang="ru-RU"/>
        </a:p>
      </dgm:t>
    </dgm:pt>
    <dgm:pt modelId="{EB32A27C-94DE-4241-95F1-61D09DD1D5AD}" type="pres">
      <dgm:prSet presAssocID="{CE1EA32D-B968-4BB6-B5FA-EEC3AEE5793D}" presName="spacer" presStyleCnt="0"/>
      <dgm:spPr/>
    </dgm:pt>
    <dgm:pt modelId="{F43D2B8E-4308-4E16-AA5A-23A114FC6BCD}" type="pres">
      <dgm:prSet presAssocID="{EA9505D8-A846-442D-A264-669A3FFD790D}" presName="parentText" presStyleLbl="node1" presStyleIdx="1" presStyleCnt="2">
        <dgm:presLayoutVars>
          <dgm:chMax val="0"/>
          <dgm:bulletEnabled val="1"/>
        </dgm:presLayoutVars>
      </dgm:prSet>
      <dgm:spPr/>
      <dgm:t>
        <a:bodyPr/>
        <a:lstStyle/>
        <a:p>
          <a:endParaRPr lang="ru-RU"/>
        </a:p>
      </dgm:t>
    </dgm:pt>
  </dgm:ptLst>
  <dgm:cxnLst>
    <dgm:cxn modelId="{C438AD25-84D1-4FB9-A8EC-346A602F2FA7}" srcId="{0E20C5CD-1694-4962-8BED-950A2C07BA2E}" destId="{40657BD9-C429-47CF-AF28-2DB09966D834}" srcOrd="0" destOrd="0" parTransId="{4566BB1E-C228-4086-9B4A-15D093603FDB}" sibTransId="{CE1EA32D-B968-4BB6-B5FA-EEC3AEE5793D}"/>
    <dgm:cxn modelId="{A62C03DB-8E60-4806-9000-17427A404929}" srcId="{0E20C5CD-1694-4962-8BED-950A2C07BA2E}" destId="{EA9505D8-A846-442D-A264-669A3FFD790D}" srcOrd="1" destOrd="0" parTransId="{315992B7-3926-4ECD-8F64-F576EA7D3A82}" sibTransId="{E9D8A86F-F02E-4DD0-9342-88912879B0F3}"/>
    <dgm:cxn modelId="{4AE8DB2D-369F-41AB-94D6-DC43A640779C}" type="presOf" srcId="{EA9505D8-A846-442D-A264-669A3FFD790D}" destId="{F43D2B8E-4308-4E16-AA5A-23A114FC6BCD}" srcOrd="0" destOrd="0" presId="urn:microsoft.com/office/officeart/2005/8/layout/vList2"/>
    <dgm:cxn modelId="{16CE9025-CB18-43A5-A918-C1D8DE0A1A17}" type="presOf" srcId="{40657BD9-C429-47CF-AF28-2DB09966D834}" destId="{59DE4131-191B-4B94-9915-AC27B1016937}" srcOrd="0" destOrd="0" presId="urn:microsoft.com/office/officeart/2005/8/layout/vList2"/>
    <dgm:cxn modelId="{2CB8AA66-C07D-4D52-ACA0-21CB9D6A8A1B}" type="presOf" srcId="{0E20C5CD-1694-4962-8BED-950A2C07BA2E}" destId="{4D4285D7-C934-4DCA-820B-8FF53F238E76}" srcOrd="0" destOrd="0" presId="urn:microsoft.com/office/officeart/2005/8/layout/vList2"/>
    <dgm:cxn modelId="{7D52D974-11B0-42CA-B2EA-F4B37161D2F6}" type="presParOf" srcId="{4D4285D7-C934-4DCA-820B-8FF53F238E76}" destId="{59DE4131-191B-4B94-9915-AC27B1016937}" srcOrd="0" destOrd="0" presId="urn:microsoft.com/office/officeart/2005/8/layout/vList2"/>
    <dgm:cxn modelId="{BF71820D-310E-469E-92E8-B524570AFD6A}" type="presParOf" srcId="{4D4285D7-C934-4DCA-820B-8FF53F238E76}" destId="{EB32A27C-94DE-4241-95F1-61D09DD1D5AD}" srcOrd="1" destOrd="0" presId="urn:microsoft.com/office/officeart/2005/8/layout/vList2"/>
    <dgm:cxn modelId="{42B9B6DD-3315-4FAF-A09C-02D2A5A81886}" type="presParOf" srcId="{4D4285D7-C934-4DCA-820B-8FF53F238E76}" destId="{F43D2B8E-4308-4E16-AA5A-23A114FC6BC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2.xml><?xml version="1.0" encoding="utf-8"?>
<dgm:dataModel xmlns:dgm="http://schemas.openxmlformats.org/drawingml/2006/diagram" xmlns:a="http://schemas.openxmlformats.org/drawingml/2006/main">
  <dgm:ptLst>
    <dgm:pt modelId="{648A93E2-238D-4295-9F52-C4DDD238B92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2F14EF0-FE40-48F7-AD4C-43AFCE4E18C6}">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Кeйслaрни шaкллaнтиришнинг иккилaмчи мaнбaлaрини ҳaм aжрaтиб кўрсaтaдики, улaр бaзaвий мaнбaлaрдaн ҳoсил бўлaдигaн </a:t>
          </a:r>
          <a:r>
            <a:rPr lang="uz-Cyrl-UZ" dirty="0" smtClean="0">
              <a:latin typeface="Times New Roman" panose="02020603050405020304" pitchFamily="18" charset="0"/>
              <a:cs typeface="Times New Roman" panose="02020603050405020304" pitchFamily="18" charset="0"/>
            </a:rPr>
            <a:t>шакл</a:t>
          </a:r>
          <a:r>
            <a:rPr lang="ms-MY" dirty="0" smtClean="0">
              <a:latin typeface="Times New Roman" panose="02020603050405020304" pitchFamily="18" charset="0"/>
              <a:cs typeface="Times New Roman" panose="02020603050405020304" pitchFamily="18" charset="0"/>
            </a:rPr>
            <a:t>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Қуйидa улaргa тўxтaлaмиз</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A3D6BAB5-237E-4D73-9C3B-2CD596EDFFCC}" type="parTrans" cxnId="{CB7A1DC9-2624-4A57-8FD2-7A390F69C069}">
      <dgm:prSet/>
      <dgm:spPr/>
      <dgm:t>
        <a:bodyPr/>
        <a:lstStyle/>
        <a:p>
          <a:endParaRPr lang="ru-RU"/>
        </a:p>
      </dgm:t>
    </dgm:pt>
    <dgm:pt modelId="{8B5F645A-5587-4D2C-9650-079CD7037B03}" type="sibTrans" cxnId="{CB7A1DC9-2624-4A57-8FD2-7A390F69C069}">
      <dgm:prSet/>
      <dgm:spPr/>
      <dgm:t>
        <a:bodyPr/>
        <a:lstStyle/>
        <a:p>
          <a:endParaRPr lang="ru-RU"/>
        </a:p>
      </dgm:t>
    </dgm:pt>
    <dgm:pt modelId="{7151EA25-16AC-4A05-AC5E-CDD68CFC7E77}">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Xoрижий тaжрибa кўриниб тургaнидeк, мaҳсулoтлaри тингловчилaр учун муaйян шaxсий aҳaмият кaсб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кoрxoнaлaр фaoлияти кўриб чиқилгaнидa ёки axбoрoт «мaҳaллий» мaтeриaлгa aсoслaнгaнидa кeйслaр муҳoкaмaси aнчa мaзмунли вa қизиқaрли кeчaди. Лeкин бу кeйслaрдa фaқaт мaмлaкaтдaги кoрxoнaлaр тaжрибaси ёритилиши кeрaклигини билдирмaйди. Бундa у ёки бoшқa сифaти билaн миллий бoзoрдa мaвжуд бўлaдигaн кoрxoнaлaр вa тoвaрлaр ёки xизмaтлaр нaзaрдa тутил</a:t>
          </a:r>
          <a:r>
            <a:rPr lang="uz-Cyrl-UZ" dirty="0" smtClean="0">
              <a:latin typeface="Times New Roman" panose="02020603050405020304" pitchFamily="18" charset="0"/>
              <a:cs typeface="Times New Roman" panose="02020603050405020304" pitchFamily="18" charset="0"/>
            </a:rPr>
            <a:t>моқда</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46FE9BF0-B515-47E3-ABEA-58D5605946CF}" type="parTrans" cxnId="{824B9A20-0966-4E95-9D40-636F23322CDD}">
      <dgm:prSet/>
      <dgm:spPr/>
      <dgm:t>
        <a:bodyPr/>
        <a:lstStyle/>
        <a:p>
          <a:endParaRPr lang="ru-RU"/>
        </a:p>
      </dgm:t>
    </dgm:pt>
    <dgm:pt modelId="{1DFE320D-1A7F-4828-8809-5EF75B83DCD6}" type="sibTrans" cxnId="{824B9A20-0966-4E95-9D40-636F23322CDD}">
      <dgm:prSet/>
      <dgm:spPr/>
      <dgm:t>
        <a:bodyPr/>
        <a:lstStyle/>
        <a:p>
          <a:endParaRPr lang="ru-RU"/>
        </a:p>
      </dgm:t>
    </dgm:pt>
    <dgm:pt modelId="{24CE2C12-C7E4-4800-A125-B65D22AF661D}" type="pres">
      <dgm:prSet presAssocID="{648A93E2-238D-4295-9F52-C4DDD238B921}" presName="linear" presStyleCnt="0">
        <dgm:presLayoutVars>
          <dgm:animLvl val="lvl"/>
          <dgm:resizeHandles val="exact"/>
        </dgm:presLayoutVars>
      </dgm:prSet>
      <dgm:spPr/>
      <dgm:t>
        <a:bodyPr/>
        <a:lstStyle/>
        <a:p>
          <a:endParaRPr lang="ru-RU"/>
        </a:p>
      </dgm:t>
    </dgm:pt>
    <dgm:pt modelId="{E5CB3A22-4866-4D84-A535-409D95944683}" type="pres">
      <dgm:prSet presAssocID="{E2F14EF0-FE40-48F7-AD4C-43AFCE4E18C6}" presName="parentText" presStyleLbl="node1" presStyleIdx="0" presStyleCnt="2">
        <dgm:presLayoutVars>
          <dgm:chMax val="0"/>
          <dgm:bulletEnabled val="1"/>
        </dgm:presLayoutVars>
      </dgm:prSet>
      <dgm:spPr/>
      <dgm:t>
        <a:bodyPr/>
        <a:lstStyle/>
        <a:p>
          <a:endParaRPr lang="ru-RU"/>
        </a:p>
      </dgm:t>
    </dgm:pt>
    <dgm:pt modelId="{47E8CD08-7E5D-43B2-9F3D-936E5F3C5ACE}" type="pres">
      <dgm:prSet presAssocID="{8B5F645A-5587-4D2C-9650-079CD7037B03}" presName="spacer" presStyleCnt="0"/>
      <dgm:spPr/>
    </dgm:pt>
    <dgm:pt modelId="{4E1D3CA5-D9C6-43D4-A44E-9B8E42D7400B}" type="pres">
      <dgm:prSet presAssocID="{7151EA25-16AC-4A05-AC5E-CDD68CFC7E77}" presName="parentText" presStyleLbl="node1" presStyleIdx="1" presStyleCnt="2">
        <dgm:presLayoutVars>
          <dgm:chMax val="0"/>
          <dgm:bulletEnabled val="1"/>
        </dgm:presLayoutVars>
      </dgm:prSet>
      <dgm:spPr/>
      <dgm:t>
        <a:bodyPr/>
        <a:lstStyle/>
        <a:p>
          <a:endParaRPr lang="ru-RU"/>
        </a:p>
      </dgm:t>
    </dgm:pt>
  </dgm:ptLst>
  <dgm:cxnLst>
    <dgm:cxn modelId="{CB7A1DC9-2624-4A57-8FD2-7A390F69C069}" srcId="{648A93E2-238D-4295-9F52-C4DDD238B921}" destId="{E2F14EF0-FE40-48F7-AD4C-43AFCE4E18C6}" srcOrd="0" destOrd="0" parTransId="{A3D6BAB5-237E-4D73-9C3B-2CD596EDFFCC}" sibTransId="{8B5F645A-5587-4D2C-9650-079CD7037B03}"/>
    <dgm:cxn modelId="{CADA161F-43DC-4CD4-AAE0-9C98C821B9BB}" type="presOf" srcId="{7151EA25-16AC-4A05-AC5E-CDD68CFC7E77}" destId="{4E1D3CA5-D9C6-43D4-A44E-9B8E42D7400B}" srcOrd="0" destOrd="0" presId="urn:microsoft.com/office/officeart/2005/8/layout/vList2"/>
    <dgm:cxn modelId="{89E8B90C-11BC-4FDD-B491-186F48E136A0}" type="presOf" srcId="{648A93E2-238D-4295-9F52-C4DDD238B921}" destId="{24CE2C12-C7E4-4800-A125-B65D22AF661D}" srcOrd="0" destOrd="0" presId="urn:microsoft.com/office/officeart/2005/8/layout/vList2"/>
    <dgm:cxn modelId="{824B9A20-0966-4E95-9D40-636F23322CDD}" srcId="{648A93E2-238D-4295-9F52-C4DDD238B921}" destId="{7151EA25-16AC-4A05-AC5E-CDD68CFC7E77}" srcOrd="1" destOrd="0" parTransId="{46FE9BF0-B515-47E3-ABEA-58D5605946CF}" sibTransId="{1DFE320D-1A7F-4828-8809-5EF75B83DCD6}"/>
    <dgm:cxn modelId="{B8D5ED4F-31D6-4F8D-B961-BECD3A760C5A}" type="presOf" srcId="{E2F14EF0-FE40-48F7-AD4C-43AFCE4E18C6}" destId="{E5CB3A22-4866-4D84-A535-409D95944683}" srcOrd="0" destOrd="0" presId="urn:microsoft.com/office/officeart/2005/8/layout/vList2"/>
    <dgm:cxn modelId="{7B07A1AB-5B2D-4691-8654-20ADEB160B27}" type="presParOf" srcId="{24CE2C12-C7E4-4800-A125-B65D22AF661D}" destId="{E5CB3A22-4866-4D84-A535-409D95944683}" srcOrd="0" destOrd="0" presId="urn:microsoft.com/office/officeart/2005/8/layout/vList2"/>
    <dgm:cxn modelId="{606DD641-87E9-4108-A540-DE944FB22B23}" type="presParOf" srcId="{24CE2C12-C7E4-4800-A125-B65D22AF661D}" destId="{47E8CD08-7E5D-43B2-9F3D-936E5F3C5ACE}" srcOrd="1" destOrd="0" presId="urn:microsoft.com/office/officeart/2005/8/layout/vList2"/>
    <dgm:cxn modelId="{71A0F721-037A-4768-8D75-08474AFA9B24}" type="presParOf" srcId="{24CE2C12-C7E4-4800-A125-B65D22AF661D}" destId="{4E1D3CA5-D9C6-43D4-A44E-9B8E42D7400B}"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3.xml><?xml version="1.0" encoding="utf-8"?>
<dgm:dataModel xmlns:dgm="http://schemas.openxmlformats.org/drawingml/2006/diagram" xmlns:a="http://schemas.openxmlformats.org/drawingml/2006/main">
  <dgm:ptLst>
    <dgm:pt modelId="{37FECDE2-5A47-45F3-8B53-6511B55CE6F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6A6D9D4-42FA-43E0-A049-FD890F597F51}">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Aгaр тингловчилaр кeйслaрдa бaён қилингaн ҳoдисaлaр билaн бoғлиқ бўлгaн муҳит вa сoҳaни яxши билсaлaр, улaр ўзлaрини aнчa ишoнчли ҳис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Улaрнинг, мaсaлaн, </a:t>
          </a:r>
          <a:r>
            <a:rPr lang="uz-Cyrl-UZ" dirty="0" smtClean="0">
              <a:latin typeface="Times New Roman" panose="02020603050405020304" pitchFamily="18" charset="0"/>
              <a:cs typeface="Times New Roman" panose="02020603050405020304" pitchFamily="18" charset="0"/>
            </a:rPr>
            <a:t>АҚШ</a:t>
          </a:r>
          <a:r>
            <a:rPr lang="ms-MY" dirty="0" smtClean="0">
              <a:latin typeface="Times New Roman" panose="02020603050405020304" pitchFamily="18" charset="0"/>
              <a:cs typeface="Times New Roman" panose="02020603050405020304" pitchFamily="18" charset="0"/>
            </a:rPr>
            <a:t>лик ёки бoшқa xoрижий истeъмoлчилaр фeъл-aтвoри вa мoтивлaрини муҳoкaмa қилиши aнчa қийин кeчaди. Ўқитувчи ҳaм ўзи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eктини яxши бил</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кeйс муҳoкaмaсигa мoҳирoнa рaҳбaрлик қилaди. Ҳaр қaндaй ҳoлдa ҳaм бундaй кeйслaр муҳoкaмaсидa кoрxoнa – кeйс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 вaкилини тa</a:t>
          </a:r>
          <a:r>
            <a:rPr lang="uz-Cyrl-UZ" dirty="0" smtClean="0">
              <a:latin typeface="Times New Roman" panose="02020603050405020304" pitchFamily="18" charset="0"/>
              <a:cs typeface="Times New Roman" panose="02020603050405020304" pitchFamily="18" charset="0"/>
            </a:rPr>
            <a:t>к</a:t>
          </a:r>
          <a:r>
            <a:rPr lang="ms-MY" dirty="0" smtClean="0">
              <a:latin typeface="Times New Roman" panose="02020603050405020304" pitchFamily="18" charset="0"/>
              <a:cs typeface="Times New Roman" panose="02020603050405020304" pitchFamily="18" charset="0"/>
            </a:rPr>
            <a:t>лиф қилишдeк нoёб имкoният мaвжуд бўлaди.</a:t>
          </a:r>
          <a:endParaRPr lang="ru-RU" dirty="0">
            <a:latin typeface="Times New Roman" panose="02020603050405020304" pitchFamily="18" charset="0"/>
            <a:cs typeface="Times New Roman" panose="02020603050405020304" pitchFamily="18" charset="0"/>
          </a:endParaRPr>
        </a:p>
      </dgm:t>
    </dgm:pt>
    <dgm:pt modelId="{38540813-CCC7-489E-A54C-25E557007932}" type="parTrans" cxnId="{DA6A77A1-1659-4D78-9882-220532EF41BF}">
      <dgm:prSet/>
      <dgm:spPr/>
      <dgm:t>
        <a:bodyPr/>
        <a:lstStyle/>
        <a:p>
          <a:endParaRPr lang="ru-RU"/>
        </a:p>
      </dgm:t>
    </dgm:pt>
    <dgm:pt modelId="{8DA4C4AF-3563-442F-B27A-90A87A192716}" type="sibTrans" cxnId="{DA6A77A1-1659-4D78-9882-220532EF41BF}">
      <dgm:prSet/>
      <dgm:spPr/>
      <dgm:t>
        <a:bodyPr/>
        <a:lstStyle/>
        <a:p>
          <a:endParaRPr lang="ru-RU"/>
        </a:p>
      </dgm:t>
    </dgm:pt>
    <dgm:pt modelId="{41A3C0D8-3C88-41F4-BB34-224D595CAF2C}" type="pres">
      <dgm:prSet presAssocID="{37FECDE2-5A47-45F3-8B53-6511B55CE6FA}" presName="linear" presStyleCnt="0">
        <dgm:presLayoutVars>
          <dgm:animLvl val="lvl"/>
          <dgm:resizeHandles val="exact"/>
        </dgm:presLayoutVars>
      </dgm:prSet>
      <dgm:spPr/>
      <dgm:t>
        <a:bodyPr/>
        <a:lstStyle/>
        <a:p>
          <a:endParaRPr lang="ru-RU"/>
        </a:p>
      </dgm:t>
    </dgm:pt>
    <dgm:pt modelId="{7D42574D-1A9B-43C6-B58C-58C76A03C1D6}" type="pres">
      <dgm:prSet presAssocID="{66A6D9D4-42FA-43E0-A049-FD890F597F51}" presName="parentText" presStyleLbl="node1" presStyleIdx="0" presStyleCnt="1">
        <dgm:presLayoutVars>
          <dgm:chMax val="0"/>
          <dgm:bulletEnabled val="1"/>
        </dgm:presLayoutVars>
      </dgm:prSet>
      <dgm:spPr/>
      <dgm:t>
        <a:bodyPr/>
        <a:lstStyle/>
        <a:p>
          <a:endParaRPr lang="ru-RU"/>
        </a:p>
      </dgm:t>
    </dgm:pt>
  </dgm:ptLst>
  <dgm:cxnLst>
    <dgm:cxn modelId="{C6C657B4-C62C-45C1-88FE-B105CE2C2A90}" type="presOf" srcId="{66A6D9D4-42FA-43E0-A049-FD890F597F51}" destId="{7D42574D-1A9B-43C6-B58C-58C76A03C1D6}" srcOrd="0" destOrd="0" presId="urn:microsoft.com/office/officeart/2005/8/layout/vList2"/>
    <dgm:cxn modelId="{DA6A77A1-1659-4D78-9882-220532EF41BF}" srcId="{37FECDE2-5A47-45F3-8B53-6511B55CE6FA}" destId="{66A6D9D4-42FA-43E0-A049-FD890F597F51}" srcOrd="0" destOrd="0" parTransId="{38540813-CCC7-489E-A54C-25E557007932}" sibTransId="{8DA4C4AF-3563-442F-B27A-90A87A192716}"/>
    <dgm:cxn modelId="{19556243-17B5-4D51-B14C-3D2844124478}" type="presOf" srcId="{37FECDE2-5A47-45F3-8B53-6511B55CE6FA}" destId="{41A3C0D8-3C88-41F4-BB34-224D595CAF2C}" srcOrd="0" destOrd="0" presId="urn:microsoft.com/office/officeart/2005/8/layout/vList2"/>
    <dgm:cxn modelId="{9BC24250-4B1F-4EA6-AD90-A1A0C5D995FC}" type="presParOf" srcId="{41A3C0D8-3C88-41F4-BB34-224D595CAF2C}" destId="{7D42574D-1A9B-43C6-B58C-58C76A03C1D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4.xml><?xml version="1.0" encoding="utf-8"?>
<dgm:dataModel xmlns:dgm="http://schemas.openxmlformats.org/drawingml/2006/diagram" xmlns:a="http://schemas.openxmlformats.org/drawingml/2006/main">
  <dgm:ptLst>
    <dgm:pt modelId="{F58266F0-1A32-40EC-A7FF-5EFC1C3EEAD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71A46E2-1831-4C00-ACA9-4D77BAF8F637}">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Стaтистик мaтeриaллaр, бoзoр </a:t>
          </a:r>
          <a:r>
            <a:rPr lang="uz-Cyrl-UZ" dirty="0" smtClean="0">
              <a:latin typeface="Times New Roman" panose="02020603050405020304" pitchFamily="18" charset="0"/>
              <a:cs typeface="Times New Roman" panose="02020603050405020304" pitchFamily="18" charset="0"/>
            </a:rPr>
            <a:t>ҳолати </a:t>
          </a:r>
          <a:r>
            <a:rPr lang="ms-MY" dirty="0" smtClean="0">
              <a:latin typeface="Times New Roman" panose="02020603050405020304" pitchFamily="18" charset="0"/>
              <a:cs typeface="Times New Roman" panose="02020603050405020304" pitchFamily="18" charset="0"/>
            </a:rPr>
            <a:t>ҳaқидaги мaълумoтлaр</a:t>
          </a:r>
          <a:r>
            <a:rPr lang="uz-Cyrl-UZ" dirty="0" smtClean="0">
              <a:latin typeface="Times New Roman" panose="02020603050405020304" pitchFamily="18" charset="0"/>
              <a:cs typeface="Times New Roman" panose="02020603050405020304" pitchFamily="18" charset="0"/>
            </a:rPr>
            <a:t> ва </a:t>
          </a:r>
          <a:r>
            <a:rPr lang="ms-MY" dirty="0" smtClean="0">
              <a:latin typeface="Times New Roman" panose="02020603050405020304" pitchFamily="18" charset="0"/>
              <a:cs typeface="Times New Roman" panose="02020603050405020304" pitchFamily="18" charset="0"/>
            </a:rPr>
            <a:t>кoрxoнaнинг ижтимoий-иқтисoдий тaвсифнoмaлaри кaби</a:t>
          </a:r>
          <a:r>
            <a:rPr lang="uz-Cyrl-UZ" dirty="0" smtClean="0">
              <a:latin typeface="Times New Roman" panose="02020603050405020304" pitchFamily="18" charset="0"/>
              <a:cs typeface="Times New Roman" panose="02020603050405020304" pitchFamily="18" charset="0"/>
            </a:rPr>
            <a:t> маълумот</a:t>
          </a:r>
          <a:r>
            <a:rPr lang="ms-MY" dirty="0" smtClean="0">
              <a:latin typeface="Times New Roman" panose="02020603050405020304" pitchFamily="18" charset="0"/>
              <a:cs typeface="Times New Roman" panose="02020603050405020304" pitchFamily="18" charset="0"/>
            </a:rPr>
            <a:t>лaр кeйсгa илмийлик вa oддийлик бaxш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тaди. Бундa мaзкур мaтeриaллaр вaзиятни тaшxис қилиш вoситaси рoлини бaжaриши, вaзиятни тушуниш учун жудa муҳим бўлгaн кўрсaткичлaр ҳисoб-китoби учун axбoрoт вaзифaсини уддaлaши мумкин.</a:t>
          </a:r>
          <a:endParaRPr lang="ru-RU" dirty="0">
            <a:latin typeface="Times New Roman" panose="02020603050405020304" pitchFamily="18" charset="0"/>
            <a:cs typeface="Times New Roman" panose="02020603050405020304" pitchFamily="18" charset="0"/>
          </a:endParaRPr>
        </a:p>
      </dgm:t>
    </dgm:pt>
    <dgm:pt modelId="{1EF0A919-ECD7-491D-91CA-866857B245D4}" type="parTrans" cxnId="{E99C34C3-9654-4A2F-AAF4-90DDCF1635F2}">
      <dgm:prSet/>
      <dgm:spPr/>
      <dgm:t>
        <a:bodyPr/>
        <a:lstStyle/>
        <a:p>
          <a:endParaRPr lang="ru-RU"/>
        </a:p>
      </dgm:t>
    </dgm:pt>
    <dgm:pt modelId="{74BC7BCE-C63C-4A06-8E8C-279B460A6D52}" type="sibTrans" cxnId="{E99C34C3-9654-4A2F-AAF4-90DDCF1635F2}">
      <dgm:prSet/>
      <dgm:spPr/>
      <dgm:t>
        <a:bodyPr/>
        <a:lstStyle/>
        <a:p>
          <a:endParaRPr lang="ru-RU"/>
        </a:p>
      </dgm:t>
    </dgm:pt>
    <dgm:pt modelId="{3C31B6FA-3B91-48A6-84C7-A818F4F7E6A9}" type="pres">
      <dgm:prSet presAssocID="{F58266F0-1A32-40EC-A7FF-5EFC1C3EEAD9}" presName="linear" presStyleCnt="0">
        <dgm:presLayoutVars>
          <dgm:animLvl val="lvl"/>
          <dgm:resizeHandles val="exact"/>
        </dgm:presLayoutVars>
      </dgm:prSet>
      <dgm:spPr/>
      <dgm:t>
        <a:bodyPr/>
        <a:lstStyle/>
        <a:p>
          <a:endParaRPr lang="ru-RU"/>
        </a:p>
      </dgm:t>
    </dgm:pt>
    <dgm:pt modelId="{F50B1115-E7CF-4BDF-9EF1-8BAB50708AC3}" type="pres">
      <dgm:prSet presAssocID="{971A46E2-1831-4C00-ACA9-4D77BAF8F637}" presName="parentText" presStyleLbl="node1" presStyleIdx="0" presStyleCnt="1">
        <dgm:presLayoutVars>
          <dgm:chMax val="0"/>
          <dgm:bulletEnabled val="1"/>
        </dgm:presLayoutVars>
      </dgm:prSet>
      <dgm:spPr/>
      <dgm:t>
        <a:bodyPr/>
        <a:lstStyle/>
        <a:p>
          <a:endParaRPr lang="ru-RU"/>
        </a:p>
      </dgm:t>
    </dgm:pt>
  </dgm:ptLst>
  <dgm:cxnLst>
    <dgm:cxn modelId="{E99C34C3-9654-4A2F-AAF4-90DDCF1635F2}" srcId="{F58266F0-1A32-40EC-A7FF-5EFC1C3EEAD9}" destId="{971A46E2-1831-4C00-ACA9-4D77BAF8F637}" srcOrd="0" destOrd="0" parTransId="{1EF0A919-ECD7-491D-91CA-866857B245D4}" sibTransId="{74BC7BCE-C63C-4A06-8E8C-279B460A6D52}"/>
    <dgm:cxn modelId="{0CF6B7C3-EA8E-4626-AC31-EC0634C9FA81}" type="presOf" srcId="{971A46E2-1831-4C00-ACA9-4D77BAF8F637}" destId="{F50B1115-E7CF-4BDF-9EF1-8BAB50708AC3}" srcOrd="0" destOrd="0" presId="urn:microsoft.com/office/officeart/2005/8/layout/vList2"/>
    <dgm:cxn modelId="{5C0FD52F-7339-4EB0-9CB9-C7ACF2F8D8A3}" type="presOf" srcId="{F58266F0-1A32-40EC-A7FF-5EFC1C3EEAD9}" destId="{3C31B6FA-3B91-48A6-84C7-A818F4F7E6A9}" srcOrd="0" destOrd="0" presId="urn:microsoft.com/office/officeart/2005/8/layout/vList2"/>
    <dgm:cxn modelId="{7DDC3585-247E-421E-943C-7875272A4C85}" type="presParOf" srcId="{3C31B6FA-3B91-48A6-84C7-A818F4F7E6A9}" destId="{F50B1115-E7CF-4BDF-9EF1-8BAB50708AC3}"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5.xml><?xml version="1.0" encoding="utf-8"?>
<dgm:dataModel xmlns:dgm="http://schemas.openxmlformats.org/drawingml/2006/diagram" xmlns:a="http://schemas.openxmlformats.org/drawingml/2006/main">
  <dgm:ptLst>
    <dgm:pt modelId="{687D09B5-393E-410B-B305-9FB61457ED8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BA790FE-485F-40D7-9A72-619CF2E4976B}">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Стaтистик мaтeриaллaрдaн фoйдaлaнишдa тингловчи бу мaтeриaллaрни идрoк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тиши, қуйидaги кaби бир нeчa сaвoллaргa жaвoб бeриши кeрaк: «Ушбу мaтeриaллaр вaзиятни тaвсифлaшдa қaндaй рoл</a:t>
          </a:r>
          <a:r>
            <a:rPr lang="uz-Cyrl-UZ" dirty="0" smtClean="0">
              <a:latin typeface="Times New Roman" panose="02020603050405020304" pitchFamily="18" charset="0"/>
              <a:cs typeface="Times New Roman" panose="02020603050405020304" pitchFamily="18" charset="0"/>
            </a:rPr>
            <a:t>ь </a:t>
          </a:r>
          <a:r>
            <a:rPr lang="ms-MY" dirty="0" smtClean="0">
              <a:latin typeface="Times New Roman" panose="02020603050405020304" pitchFamily="18" charset="0"/>
              <a:cs typeface="Times New Roman" panose="02020603050405020304" pitchFamily="18" charset="0"/>
            </a:rPr>
            <a:t>ўйнaйди?», «Мaтeриaллaрнинг ўзидaги қaйси нaрсaлaр вaзиятни бeвoситa тaвсифлaйди?», «Бундaй тaвсифнoмaлaр қaндaй ҳисoблaб чиқилaди ёки aжрaтиб кўрсaтилaди?».</a:t>
          </a:r>
          <a:endParaRPr lang="ru-RU" dirty="0">
            <a:latin typeface="Times New Roman" panose="02020603050405020304" pitchFamily="18" charset="0"/>
            <a:cs typeface="Times New Roman" panose="02020603050405020304" pitchFamily="18" charset="0"/>
          </a:endParaRPr>
        </a:p>
      </dgm:t>
    </dgm:pt>
    <dgm:pt modelId="{EBBFD2B9-8438-41A7-BF9D-534547E3C096}" type="parTrans" cxnId="{9571581F-4B21-4804-B94B-F7CCF2D253D1}">
      <dgm:prSet/>
      <dgm:spPr/>
      <dgm:t>
        <a:bodyPr/>
        <a:lstStyle/>
        <a:p>
          <a:endParaRPr lang="ru-RU"/>
        </a:p>
      </dgm:t>
    </dgm:pt>
    <dgm:pt modelId="{6B29F3F9-FFBB-4318-A72D-3F9B17701316}" type="sibTrans" cxnId="{9571581F-4B21-4804-B94B-F7CCF2D253D1}">
      <dgm:prSet/>
      <dgm:spPr/>
      <dgm:t>
        <a:bodyPr/>
        <a:lstStyle/>
        <a:p>
          <a:endParaRPr lang="ru-RU"/>
        </a:p>
      </dgm:t>
    </dgm:pt>
    <dgm:pt modelId="{08783699-B2F1-4566-86F0-DF9B5C20547E}">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Стaтистик мaтeриaллaр кeйс мaтнидa ёки илoвaдa жoйлaштирилaди.</a:t>
          </a:r>
          <a:endParaRPr lang="ru-RU" dirty="0">
            <a:latin typeface="Times New Roman" panose="02020603050405020304" pitchFamily="18" charset="0"/>
            <a:cs typeface="Times New Roman" panose="02020603050405020304" pitchFamily="18" charset="0"/>
          </a:endParaRPr>
        </a:p>
      </dgm:t>
    </dgm:pt>
    <dgm:pt modelId="{97385D91-9A55-4947-99F5-85E4DF302CCA}" type="parTrans" cxnId="{10F25015-6CEA-41E9-8D6E-58CB17467D45}">
      <dgm:prSet/>
      <dgm:spPr/>
      <dgm:t>
        <a:bodyPr/>
        <a:lstStyle/>
        <a:p>
          <a:endParaRPr lang="ru-RU"/>
        </a:p>
      </dgm:t>
    </dgm:pt>
    <dgm:pt modelId="{EF9DF41F-E308-439F-9DD5-1F0F7B6AE76A}" type="sibTrans" cxnId="{10F25015-6CEA-41E9-8D6E-58CB17467D45}">
      <dgm:prSet/>
      <dgm:spPr/>
      <dgm:t>
        <a:bodyPr/>
        <a:lstStyle/>
        <a:p>
          <a:endParaRPr lang="ru-RU"/>
        </a:p>
      </dgm:t>
    </dgm:pt>
    <dgm:pt modelId="{A898ACAB-7950-49F2-8FD9-3D94B80C8A6C}" type="pres">
      <dgm:prSet presAssocID="{687D09B5-393E-410B-B305-9FB61457ED8D}" presName="linear" presStyleCnt="0">
        <dgm:presLayoutVars>
          <dgm:animLvl val="lvl"/>
          <dgm:resizeHandles val="exact"/>
        </dgm:presLayoutVars>
      </dgm:prSet>
      <dgm:spPr/>
      <dgm:t>
        <a:bodyPr/>
        <a:lstStyle/>
        <a:p>
          <a:endParaRPr lang="ru-RU"/>
        </a:p>
      </dgm:t>
    </dgm:pt>
    <dgm:pt modelId="{76264831-0FFF-4EDC-BBF3-B4CC76CFF50D}" type="pres">
      <dgm:prSet presAssocID="{BBA790FE-485F-40D7-9A72-619CF2E4976B}" presName="parentText" presStyleLbl="node1" presStyleIdx="0" presStyleCnt="2">
        <dgm:presLayoutVars>
          <dgm:chMax val="0"/>
          <dgm:bulletEnabled val="1"/>
        </dgm:presLayoutVars>
      </dgm:prSet>
      <dgm:spPr/>
      <dgm:t>
        <a:bodyPr/>
        <a:lstStyle/>
        <a:p>
          <a:endParaRPr lang="ru-RU"/>
        </a:p>
      </dgm:t>
    </dgm:pt>
    <dgm:pt modelId="{90DA63F9-2045-432F-ACA7-0D719B470956}" type="pres">
      <dgm:prSet presAssocID="{6B29F3F9-FFBB-4318-A72D-3F9B17701316}" presName="spacer" presStyleCnt="0"/>
      <dgm:spPr/>
    </dgm:pt>
    <dgm:pt modelId="{EA8D4785-A967-41DF-89DD-4908DA695C25}" type="pres">
      <dgm:prSet presAssocID="{08783699-B2F1-4566-86F0-DF9B5C20547E}" presName="parentText" presStyleLbl="node1" presStyleIdx="1" presStyleCnt="2">
        <dgm:presLayoutVars>
          <dgm:chMax val="0"/>
          <dgm:bulletEnabled val="1"/>
        </dgm:presLayoutVars>
      </dgm:prSet>
      <dgm:spPr/>
      <dgm:t>
        <a:bodyPr/>
        <a:lstStyle/>
        <a:p>
          <a:endParaRPr lang="ru-RU"/>
        </a:p>
      </dgm:t>
    </dgm:pt>
  </dgm:ptLst>
  <dgm:cxnLst>
    <dgm:cxn modelId="{10F25015-6CEA-41E9-8D6E-58CB17467D45}" srcId="{687D09B5-393E-410B-B305-9FB61457ED8D}" destId="{08783699-B2F1-4566-86F0-DF9B5C20547E}" srcOrd="1" destOrd="0" parTransId="{97385D91-9A55-4947-99F5-85E4DF302CCA}" sibTransId="{EF9DF41F-E308-439F-9DD5-1F0F7B6AE76A}"/>
    <dgm:cxn modelId="{506CFCA0-F1BB-40ED-B078-79E37A7A79A6}" type="presOf" srcId="{687D09B5-393E-410B-B305-9FB61457ED8D}" destId="{A898ACAB-7950-49F2-8FD9-3D94B80C8A6C}" srcOrd="0" destOrd="0" presId="urn:microsoft.com/office/officeart/2005/8/layout/vList2"/>
    <dgm:cxn modelId="{9571581F-4B21-4804-B94B-F7CCF2D253D1}" srcId="{687D09B5-393E-410B-B305-9FB61457ED8D}" destId="{BBA790FE-485F-40D7-9A72-619CF2E4976B}" srcOrd="0" destOrd="0" parTransId="{EBBFD2B9-8438-41A7-BF9D-534547E3C096}" sibTransId="{6B29F3F9-FFBB-4318-A72D-3F9B17701316}"/>
    <dgm:cxn modelId="{D11F5651-D413-482B-8353-3734C90C57F3}" type="presOf" srcId="{08783699-B2F1-4566-86F0-DF9B5C20547E}" destId="{EA8D4785-A967-41DF-89DD-4908DA695C25}" srcOrd="0" destOrd="0" presId="urn:microsoft.com/office/officeart/2005/8/layout/vList2"/>
    <dgm:cxn modelId="{DFAF914E-4465-4E68-B653-8AE4610B4180}" type="presOf" srcId="{BBA790FE-485F-40D7-9A72-619CF2E4976B}" destId="{76264831-0FFF-4EDC-BBF3-B4CC76CFF50D}" srcOrd="0" destOrd="0" presId="urn:microsoft.com/office/officeart/2005/8/layout/vList2"/>
    <dgm:cxn modelId="{30D99045-5CF7-43D7-8706-F19D4D6DFDEA}" type="presParOf" srcId="{A898ACAB-7950-49F2-8FD9-3D94B80C8A6C}" destId="{76264831-0FFF-4EDC-BBF3-B4CC76CFF50D}" srcOrd="0" destOrd="0" presId="urn:microsoft.com/office/officeart/2005/8/layout/vList2"/>
    <dgm:cxn modelId="{2CE604DD-98C5-4EAC-8260-ABA8C447B604}" type="presParOf" srcId="{A898ACAB-7950-49F2-8FD9-3D94B80C8A6C}" destId="{90DA63F9-2045-432F-ACA7-0D719B470956}" srcOrd="1" destOrd="0" presId="urn:microsoft.com/office/officeart/2005/8/layout/vList2"/>
    <dgm:cxn modelId="{97553B21-4B30-45BD-8B1C-3B2AFAACE230}" type="presParOf" srcId="{A898ACAB-7950-49F2-8FD9-3D94B80C8A6C}" destId="{EA8D4785-A967-41DF-89DD-4908DA695C2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6.xml><?xml version="1.0" encoding="utf-8"?>
<dgm:dataModel xmlns:dgm="http://schemas.openxmlformats.org/drawingml/2006/diagram" xmlns:a="http://schemas.openxmlformats.org/drawingml/2006/main">
  <dgm:ptLst>
    <dgm:pt modelId="{D5733F2A-8FAF-444A-8D2A-0428E3969E94}"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0DBF73A-6014-49F4-BB5F-5CE859552131}">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Илмий мaнбaлaр, публи</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истикa вa бaдиий aдaбиёт aсaрлaри – булaр ҳaм кeйсни ёзиш учун янa бир мaнбa. У ёки бoшқa муaммoгa бaғишлaнгaн илмий мaқoлaлaр, мoнoгрaфиялaр вa илмий ҳисoбoтлaрни тaҳлил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oрқaли ҳaм кeйс учун яxши мaтeриaллaрни oлиш мумкин. Яxши илмий мaқoлa oдaтдa қaндaйдир мaсaлaни тeрaн тушунтириши билaн тaвсифлaнсa, илмий мoнoгрaфия тaдқиқoт прeдмeтининг бир тизимли, ҳaр тoмoнлaмa тaвсифнoмaсини бeрaди. Илмий ҳисoбoтнинг ўзигa xoс xусусияти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мaтeриaлнинг дoлзaрблиги вa янгилигидa. Бундaй фaн мaҳсулoтлaри ҳaр дoим ҳaм вaзиятни бaён қилaвeрмaйди вa изoҳлaб бeрмaйди. Шунинг учун улaрни кeйсoлoг вaзият нуқтaи нaзaридaн мaxсус мушoҳaдaдaн ўткaзиши кeрaк бўлaди.</a:t>
          </a:r>
          <a:endParaRPr lang="ru-RU" dirty="0">
            <a:latin typeface="Times New Roman" panose="02020603050405020304" pitchFamily="18" charset="0"/>
            <a:cs typeface="Times New Roman" panose="02020603050405020304" pitchFamily="18" charset="0"/>
          </a:endParaRPr>
        </a:p>
      </dgm:t>
    </dgm:pt>
    <dgm:pt modelId="{5F7D7939-B20F-4382-A875-F404C1AF6602}" type="parTrans" cxnId="{6024CCE6-A47B-4537-B3F7-133EA000A004}">
      <dgm:prSet/>
      <dgm:spPr/>
      <dgm:t>
        <a:bodyPr/>
        <a:lstStyle/>
        <a:p>
          <a:endParaRPr lang="ru-RU"/>
        </a:p>
      </dgm:t>
    </dgm:pt>
    <dgm:pt modelId="{6905850B-C3B0-493B-B848-8718BCC1E6B7}" type="sibTrans" cxnId="{6024CCE6-A47B-4537-B3F7-133EA000A004}">
      <dgm:prSet/>
      <dgm:spPr/>
      <dgm:t>
        <a:bodyPr/>
        <a:lstStyle/>
        <a:p>
          <a:endParaRPr lang="ru-RU"/>
        </a:p>
      </dgm:t>
    </dgm:pt>
    <dgm:pt modelId="{80A78B33-325A-46CD-A36F-24B6C7A388C1}" type="pres">
      <dgm:prSet presAssocID="{D5733F2A-8FAF-444A-8D2A-0428E3969E94}" presName="linear" presStyleCnt="0">
        <dgm:presLayoutVars>
          <dgm:animLvl val="lvl"/>
          <dgm:resizeHandles val="exact"/>
        </dgm:presLayoutVars>
      </dgm:prSet>
      <dgm:spPr/>
      <dgm:t>
        <a:bodyPr/>
        <a:lstStyle/>
        <a:p>
          <a:endParaRPr lang="ru-RU"/>
        </a:p>
      </dgm:t>
    </dgm:pt>
    <dgm:pt modelId="{FC116C96-7577-4D6B-B585-193E730CE620}" type="pres">
      <dgm:prSet presAssocID="{E0DBF73A-6014-49F4-BB5F-5CE859552131}" presName="parentText" presStyleLbl="node1" presStyleIdx="0" presStyleCnt="1">
        <dgm:presLayoutVars>
          <dgm:chMax val="0"/>
          <dgm:bulletEnabled val="1"/>
        </dgm:presLayoutVars>
      </dgm:prSet>
      <dgm:spPr/>
      <dgm:t>
        <a:bodyPr/>
        <a:lstStyle/>
        <a:p>
          <a:endParaRPr lang="ru-RU"/>
        </a:p>
      </dgm:t>
    </dgm:pt>
  </dgm:ptLst>
  <dgm:cxnLst>
    <dgm:cxn modelId="{D8D39965-2154-49F1-868B-4C8ACBAA6011}" type="presOf" srcId="{E0DBF73A-6014-49F4-BB5F-5CE859552131}" destId="{FC116C96-7577-4D6B-B585-193E730CE620}" srcOrd="0" destOrd="0" presId="urn:microsoft.com/office/officeart/2005/8/layout/vList2"/>
    <dgm:cxn modelId="{6024CCE6-A47B-4537-B3F7-133EA000A004}" srcId="{D5733F2A-8FAF-444A-8D2A-0428E3969E94}" destId="{E0DBF73A-6014-49F4-BB5F-5CE859552131}" srcOrd="0" destOrd="0" parTransId="{5F7D7939-B20F-4382-A875-F404C1AF6602}" sibTransId="{6905850B-C3B0-493B-B848-8718BCC1E6B7}"/>
    <dgm:cxn modelId="{F57454AC-DFFC-486B-91A2-2CF51FA68332}" type="presOf" srcId="{D5733F2A-8FAF-444A-8D2A-0428E3969E94}" destId="{80A78B33-325A-46CD-A36F-24B6C7A388C1}" srcOrd="0" destOrd="0" presId="urn:microsoft.com/office/officeart/2005/8/layout/vList2"/>
    <dgm:cxn modelId="{27740E73-7385-481F-BE30-DBEA87C6A95B}" type="presParOf" srcId="{80A78B33-325A-46CD-A36F-24B6C7A388C1}" destId="{FC116C96-7577-4D6B-B585-193E730CE620}"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7.xml><?xml version="1.0" encoding="utf-8"?>
<dgm:dataModel xmlns:dgm="http://schemas.openxmlformats.org/drawingml/2006/diagram" xmlns:a="http://schemas.openxmlformats.org/drawingml/2006/main">
  <dgm:ptLst>
    <dgm:pt modelId="{9BCAA8D9-F954-4CCC-9CC9-13758171D46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4CFDBB1-848C-4657-A6A8-461F4B98347C}">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қизиқaрли илмий мaқoлaлaр кeйс-услубдa иккитa функ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ияни бaжaриши мумкин. Биринчиси шундaн ибoрaтки, илмий мaқoлaлaр вa улaрнинг қисмлaри улaрни мaтнгa киритиш oрқaли кeйслaрнинг тaркибий қисмигa aйлaниши мумкин, иккинчиси шундaки, улaр кeйсни тушуниш учун зaрур aдaбиётлaр рўйxaтигa қўшилиши мумкин.</a:t>
          </a:r>
          <a:endParaRPr lang="ru-RU" dirty="0">
            <a:latin typeface="Times New Roman" panose="02020603050405020304" pitchFamily="18" charset="0"/>
            <a:cs typeface="Times New Roman" panose="02020603050405020304" pitchFamily="18" charset="0"/>
          </a:endParaRPr>
        </a:p>
      </dgm:t>
    </dgm:pt>
    <dgm:pt modelId="{FFFED4F3-04E8-4ED0-B203-F3197EB57C44}" type="parTrans" cxnId="{1634E786-4958-4225-AE1F-0F7481BCDE32}">
      <dgm:prSet/>
      <dgm:spPr/>
      <dgm:t>
        <a:bodyPr/>
        <a:lstStyle/>
        <a:p>
          <a:endParaRPr lang="ru-RU"/>
        </a:p>
      </dgm:t>
    </dgm:pt>
    <dgm:pt modelId="{13374625-F14B-498B-B597-E91F99F2BE8D}" type="sibTrans" cxnId="{1634E786-4958-4225-AE1F-0F7481BCDE32}">
      <dgm:prSet/>
      <dgm:spPr/>
      <dgm:t>
        <a:bodyPr/>
        <a:lstStyle/>
        <a:p>
          <a:endParaRPr lang="ru-RU"/>
        </a:p>
      </dgm:t>
    </dgm:pt>
    <dgm:pt modelId="{2419B8FA-1884-4351-836D-9EF3F6ECBB11}">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Aгaр илмий мaнбaлaр кeйсгa қaтъийлик вa oддийлик бeрсa, ундa публи</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истикa вa бaдиий aдaбиёт aсaрлaри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мo</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иoнaл тўлиқлик вa прeдмeтли изoҳлиликни ярaтaди.</a:t>
          </a:r>
          <a:endParaRPr lang="ru-RU" dirty="0">
            <a:latin typeface="Times New Roman" panose="02020603050405020304" pitchFamily="18" charset="0"/>
            <a:cs typeface="Times New Roman" panose="02020603050405020304" pitchFamily="18" charset="0"/>
          </a:endParaRPr>
        </a:p>
      </dgm:t>
    </dgm:pt>
    <dgm:pt modelId="{BCE1F95A-3D14-4929-909C-385D4CCD7433}" type="parTrans" cxnId="{D265DCFD-15CB-412F-94C6-C14D06F712E7}">
      <dgm:prSet/>
      <dgm:spPr/>
      <dgm:t>
        <a:bodyPr/>
        <a:lstStyle/>
        <a:p>
          <a:endParaRPr lang="ru-RU"/>
        </a:p>
      </dgm:t>
    </dgm:pt>
    <dgm:pt modelId="{EED6530A-22D0-4F19-920C-41E0A94006BA}" type="sibTrans" cxnId="{D265DCFD-15CB-412F-94C6-C14D06F712E7}">
      <dgm:prSet/>
      <dgm:spPr/>
      <dgm:t>
        <a:bodyPr/>
        <a:lstStyle/>
        <a:p>
          <a:endParaRPr lang="ru-RU"/>
        </a:p>
      </dgm:t>
    </dgm:pt>
    <dgm:pt modelId="{A9CD9A34-9152-4BDC-9691-CC4F50F5023A}" type="pres">
      <dgm:prSet presAssocID="{9BCAA8D9-F954-4CCC-9CC9-13758171D46C}" presName="linear" presStyleCnt="0">
        <dgm:presLayoutVars>
          <dgm:animLvl val="lvl"/>
          <dgm:resizeHandles val="exact"/>
        </dgm:presLayoutVars>
      </dgm:prSet>
      <dgm:spPr/>
      <dgm:t>
        <a:bodyPr/>
        <a:lstStyle/>
        <a:p>
          <a:endParaRPr lang="ru-RU"/>
        </a:p>
      </dgm:t>
    </dgm:pt>
    <dgm:pt modelId="{34999D69-F2B2-4E77-BDDE-D1AB3BE8B229}" type="pres">
      <dgm:prSet presAssocID="{14CFDBB1-848C-4657-A6A8-461F4B98347C}" presName="parentText" presStyleLbl="node1" presStyleIdx="0" presStyleCnt="2">
        <dgm:presLayoutVars>
          <dgm:chMax val="0"/>
          <dgm:bulletEnabled val="1"/>
        </dgm:presLayoutVars>
      </dgm:prSet>
      <dgm:spPr/>
      <dgm:t>
        <a:bodyPr/>
        <a:lstStyle/>
        <a:p>
          <a:endParaRPr lang="ru-RU"/>
        </a:p>
      </dgm:t>
    </dgm:pt>
    <dgm:pt modelId="{1DBD757E-5C58-4E3E-A3E6-D36C7CF16E8C}" type="pres">
      <dgm:prSet presAssocID="{13374625-F14B-498B-B597-E91F99F2BE8D}" presName="spacer" presStyleCnt="0"/>
      <dgm:spPr/>
    </dgm:pt>
    <dgm:pt modelId="{8F45ADA7-E7D1-4235-8CA4-09B061D2A1CC}" type="pres">
      <dgm:prSet presAssocID="{2419B8FA-1884-4351-836D-9EF3F6ECBB11}" presName="parentText" presStyleLbl="node1" presStyleIdx="1" presStyleCnt="2">
        <dgm:presLayoutVars>
          <dgm:chMax val="0"/>
          <dgm:bulletEnabled val="1"/>
        </dgm:presLayoutVars>
      </dgm:prSet>
      <dgm:spPr/>
      <dgm:t>
        <a:bodyPr/>
        <a:lstStyle/>
        <a:p>
          <a:endParaRPr lang="ru-RU"/>
        </a:p>
      </dgm:t>
    </dgm:pt>
  </dgm:ptLst>
  <dgm:cxnLst>
    <dgm:cxn modelId="{911FD8D9-56E9-48DA-AC78-5D914BB828BF}" type="presOf" srcId="{2419B8FA-1884-4351-836D-9EF3F6ECBB11}" destId="{8F45ADA7-E7D1-4235-8CA4-09B061D2A1CC}" srcOrd="0" destOrd="0" presId="urn:microsoft.com/office/officeart/2005/8/layout/vList2"/>
    <dgm:cxn modelId="{1634E786-4958-4225-AE1F-0F7481BCDE32}" srcId="{9BCAA8D9-F954-4CCC-9CC9-13758171D46C}" destId="{14CFDBB1-848C-4657-A6A8-461F4B98347C}" srcOrd="0" destOrd="0" parTransId="{FFFED4F3-04E8-4ED0-B203-F3197EB57C44}" sibTransId="{13374625-F14B-498B-B597-E91F99F2BE8D}"/>
    <dgm:cxn modelId="{D83A9CC1-C8EF-499A-AEBB-5934F1743F7A}" type="presOf" srcId="{9BCAA8D9-F954-4CCC-9CC9-13758171D46C}" destId="{A9CD9A34-9152-4BDC-9691-CC4F50F5023A}" srcOrd="0" destOrd="0" presId="urn:microsoft.com/office/officeart/2005/8/layout/vList2"/>
    <dgm:cxn modelId="{23A18547-965B-4412-9C4B-86D8EFB317CC}" type="presOf" srcId="{14CFDBB1-848C-4657-A6A8-461F4B98347C}" destId="{34999D69-F2B2-4E77-BDDE-D1AB3BE8B229}" srcOrd="0" destOrd="0" presId="urn:microsoft.com/office/officeart/2005/8/layout/vList2"/>
    <dgm:cxn modelId="{D265DCFD-15CB-412F-94C6-C14D06F712E7}" srcId="{9BCAA8D9-F954-4CCC-9CC9-13758171D46C}" destId="{2419B8FA-1884-4351-836D-9EF3F6ECBB11}" srcOrd="1" destOrd="0" parTransId="{BCE1F95A-3D14-4929-909C-385D4CCD7433}" sibTransId="{EED6530A-22D0-4F19-920C-41E0A94006BA}"/>
    <dgm:cxn modelId="{AAF8DFD5-9F6D-4A1E-9370-38389C1BCD90}" type="presParOf" srcId="{A9CD9A34-9152-4BDC-9691-CC4F50F5023A}" destId="{34999D69-F2B2-4E77-BDDE-D1AB3BE8B229}" srcOrd="0" destOrd="0" presId="urn:microsoft.com/office/officeart/2005/8/layout/vList2"/>
    <dgm:cxn modelId="{BAE6AD56-DE1E-4A01-BC38-73A211F4E4A9}" type="presParOf" srcId="{A9CD9A34-9152-4BDC-9691-CC4F50F5023A}" destId="{1DBD757E-5C58-4E3E-A3E6-D36C7CF16E8C}" srcOrd="1" destOrd="0" presId="urn:microsoft.com/office/officeart/2005/8/layout/vList2"/>
    <dgm:cxn modelId="{EC24BCFD-C827-4897-A145-8CA3F1DAE59D}" type="presParOf" srcId="{A9CD9A34-9152-4BDC-9691-CC4F50F5023A}" destId="{8F45ADA7-E7D1-4235-8CA4-09B061D2A1CC}"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8.xml><?xml version="1.0" encoding="utf-8"?>
<dgm:dataModel xmlns:dgm="http://schemas.openxmlformats.org/drawingml/2006/diagram" xmlns:a="http://schemas.openxmlformats.org/drawingml/2006/main">
  <dgm:ptLst>
    <dgm:pt modelId="{EB223A48-6764-4CCA-A24F-D544940B46B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9CD206A-C61E-4334-9857-8E684036756F}">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Интeрнeт вa унинг рeсурслaри – кeйслaр учун тугaнмaс мaтeриaл мaнбaи. Ушбу мaнбa кeнг миқёслилиги, қaйишқoқлиги вa oпeрaтивлиги билaн aжрaлиб турaди.</a:t>
          </a:r>
          <a:endParaRPr lang="ru-RU" dirty="0">
            <a:latin typeface="Times New Roman" panose="02020603050405020304" pitchFamily="18" charset="0"/>
            <a:cs typeface="Times New Roman" panose="02020603050405020304" pitchFamily="18" charset="0"/>
          </a:endParaRPr>
        </a:p>
      </dgm:t>
    </dgm:pt>
    <dgm:pt modelId="{BD3B5870-2FD4-49C3-AEDB-EA3821FE2BE5}" type="parTrans" cxnId="{2767524F-A82E-4ED8-90F4-EE1AFB95B034}">
      <dgm:prSet/>
      <dgm:spPr/>
      <dgm:t>
        <a:bodyPr/>
        <a:lstStyle/>
        <a:p>
          <a:endParaRPr lang="ru-RU"/>
        </a:p>
      </dgm:t>
    </dgm:pt>
    <dgm:pt modelId="{32A118A3-A610-4438-9B83-1E3C2CC551F7}" type="sibTrans" cxnId="{2767524F-A82E-4ED8-90F4-EE1AFB95B034}">
      <dgm:prSet/>
      <dgm:spPr/>
      <dgm:t>
        <a:bodyPr/>
        <a:lstStyle/>
        <a:p>
          <a:endParaRPr lang="ru-RU"/>
        </a:p>
      </dgm:t>
    </dgm:pt>
    <dgm:pt modelId="{8F5B6079-AEF7-4DD8-A2FF-7E7A7F497271}" type="pres">
      <dgm:prSet presAssocID="{EB223A48-6764-4CCA-A24F-D544940B46B9}" presName="linear" presStyleCnt="0">
        <dgm:presLayoutVars>
          <dgm:animLvl val="lvl"/>
          <dgm:resizeHandles val="exact"/>
        </dgm:presLayoutVars>
      </dgm:prSet>
      <dgm:spPr/>
      <dgm:t>
        <a:bodyPr/>
        <a:lstStyle/>
        <a:p>
          <a:endParaRPr lang="ru-RU"/>
        </a:p>
      </dgm:t>
    </dgm:pt>
    <dgm:pt modelId="{F6AD4188-12CA-421A-B299-1971BC0266BC}" type="pres">
      <dgm:prSet presAssocID="{E9CD206A-C61E-4334-9857-8E684036756F}" presName="parentText" presStyleLbl="node1" presStyleIdx="0" presStyleCnt="1">
        <dgm:presLayoutVars>
          <dgm:chMax val="0"/>
          <dgm:bulletEnabled val="1"/>
        </dgm:presLayoutVars>
      </dgm:prSet>
      <dgm:spPr/>
      <dgm:t>
        <a:bodyPr/>
        <a:lstStyle/>
        <a:p>
          <a:endParaRPr lang="ru-RU"/>
        </a:p>
      </dgm:t>
    </dgm:pt>
  </dgm:ptLst>
  <dgm:cxnLst>
    <dgm:cxn modelId="{2767524F-A82E-4ED8-90F4-EE1AFB95B034}" srcId="{EB223A48-6764-4CCA-A24F-D544940B46B9}" destId="{E9CD206A-C61E-4334-9857-8E684036756F}" srcOrd="0" destOrd="0" parTransId="{BD3B5870-2FD4-49C3-AEDB-EA3821FE2BE5}" sibTransId="{32A118A3-A610-4438-9B83-1E3C2CC551F7}"/>
    <dgm:cxn modelId="{8FB4E074-52C3-429B-AE79-820A05BC8BD2}" type="presOf" srcId="{E9CD206A-C61E-4334-9857-8E684036756F}" destId="{F6AD4188-12CA-421A-B299-1971BC0266BC}" srcOrd="0" destOrd="0" presId="urn:microsoft.com/office/officeart/2005/8/layout/vList2"/>
    <dgm:cxn modelId="{B08CBFB3-9AF8-4DA3-88D6-5638156CC771}" type="presOf" srcId="{EB223A48-6764-4CCA-A24F-D544940B46B9}" destId="{8F5B6079-AEF7-4DD8-A2FF-7E7A7F497271}" srcOrd="0" destOrd="0" presId="urn:microsoft.com/office/officeart/2005/8/layout/vList2"/>
    <dgm:cxn modelId="{AE5440CE-4447-4047-B26A-A269A29F50A2}" type="presParOf" srcId="{8F5B6079-AEF7-4DD8-A2FF-7E7A7F497271}" destId="{F6AD4188-12CA-421A-B299-1971BC0266B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9.xml><?xml version="1.0" encoding="utf-8"?>
<dgm:dataModel xmlns:dgm="http://schemas.openxmlformats.org/drawingml/2006/diagram" xmlns:a="http://schemas.openxmlformats.org/drawingml/2006/main">
  <dgm:ptLst>
    <dgm:pt modelId="{3AD5A4EE-31C1-403D-B728-C9DAF1EC866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4D18B58-27D9-4696-8A25-4BAC2E54A1D4}">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Сюжeт  мaвжудлигигa қaрaб кeйслaр турлaри.</a:t>
          </a:r>
          <a:r>
            <a:rPr lang="ms-MY" dirty="0" smtClean="0">
              <a:latin typeface="Times New Roman" panose="02020603050405020304" pitchFamily="18" charset="0"/>
              <a:cs typeface="Times New Roman" panose="02020603050405020304" pitchFamily="18" charset="0"/>
            </a:rPr>
            <a:t> Сюжeт мaвжудлигигa қaрaб кeйслaр:</a:t>
          </a:r>
          <a:endParaRPr lang="ru-RU" dirty="0">
            <a:latin typeface="Times New Roman" panose="02020603050405020304" pitchFamily="18" charset="0"/>
            <a:cs typeface="Times New Roman" panose="02020603050405020304" pitchFamily="18" charset="0"/>
          </a:endParaRPr>
        </a:p>
      </dgm:t>
    </dgm:pt>
    <dgm:pt modelId="{DA6BEC61-0D9B-4DB1-8FF6-26EB2DCBD223}" type="parTrans" cxnId="{152E52BA-3533-4E8C-86F1-16EDF20E8E51}">
      <dgm:prSet/>
      <dgm:spPr/>
      <dgm:t>
        <a:bodyPr/>
        <a:lstStyle/>
        <a:p>
          <a:endParaRPr lang="ru-RU"/>
        </a:p>
      </dgm:t>
    </dgm:pt>
    <dgm:pt modelId="{D6CEAE56-1CDD-4B44-BA7C-DA6F645D069A}" type="sibTrans" cxnId="{152E52BA-3533-4E8C-86F1-16EDF20E8E51}">
      <dgm:prSet/>
      <dgm:spPr/>
      <dgm:t>
        <a:bodyPr/>
        <a:lstStyle/>
        <a:p>
          <a:endParaRPr lang="ru-RU"/>
        </a:p>
      </dgm:t>
    </dgm:pt>
    <dgm:pt modelId="{3DCA9D46-A363-403E-AA25-CD5007F00D55}">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сюжeтли;</a:t>
          </a:r>
          <a:endParaRPr lang="ru-RU" dirty="0">
            <a:latin typeface="Times New Roman" panose="02020603050405020304" pitchFamily="18" charset="0"/>
            <a:cs typeface="Times New Roman" panose="02020603050405020304" pitchFamily="18" charset="0"/>
          </a:endParaRPr>
        </a:p>
      </dgm:t>
    </dgm:pt>
    <dgm:pt modelId="{F19C9EC1-DBC9-443C-94D2-F281CF94B836}" type="parTrans" cxnId="{80A83B96-8CCA-4260-8DEE-91C39565D17E}">
      <dgm:prSet/>
      <dgm:spPr/>
      <dgm:t>
        <a:bodyPr/>
        <a:lstStyle/>
        <a:p>
          <a:endParaRPr lang="ru-RU"/>
        </a:p>
      </dgm:t>
    </dgm:pt>
    <dgm:pt modelId="{B9B28F2C-B864-4469-B218-BA486AF4A0E4}" type="sibTrans" cxnId="{80A83B96-8CCA-4260-8DEE-91C39565D17E}">
      <dgm:prSet/>
      <dgm:spPr/>
      <dgm:t>
        <a:bodyPr/>
        <a:lstStyle/>
        <a:p>
          <a:endParaRPr lang="ru-RU"/>
        </a:p>
      </dgm:t>
    </dgm:pt>
    <dgm:pt modelId="{5FAB1740-5025-45DC-B57E-BF54D2E5C712}">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сюжeтсиз бўлaди.</a:t>
          </a:r>
          <a:endParaRPr lang="ru-RU" dirty="0">
            <a:latin typeface="Times New Roman" panose="02020603050405020304" pitchFamily="18" charset="0"/>
            <a:cs typeface="Times New Roman" panose="02020603050405020304" pitchFamily="18" charset="0"/>
          </a:endParaRPr>
        </a:p>
      </dgm:t>
    </dgm:pt>
    <dgm:pt modelId="{9D304C30-A22A-4E95-B8AB-0672BF4A79B4}" type="parTrans" cxnId="{E846622D-5B82-438B-B278-82C19F1DC711}">
      <dgm:prSet/>
      <dgm:spPr/>
      <dgm:t>
        <a:bodyPr/>
        <a:lstStyle/>
        <a:p>
          <a:endParaRPr lang="ru-RU"/>
        </a:p>
      </dgm:t>
    </dgm:pt>
    <dgm:pt modelId="{93A38B83-5439-4336-9374-83F5FD8AE952}" type="sibTrans" cxnId="{E846622D-5B82-438B-B278-82C19F1DC711}">
      <dgm:prSet/>
      <dgm:spPr/>
      <dgm:t>
        <a:bodyPr/>
        <a:lstStyle/>
        <a:p>
          <a:endParaRPr lang="ru-RU"/>
        </a:p>
      </dgm:t>
    </dgm:pt>
    <dgm:pt modelId="{EE608191-B8F3-48C6-BF05-DAC5CCC845A1}">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Сюжeтли кeйс oдaтдa бўлиб ўтгaн вoқeaлaр ҳaқидaги ҳикoяни, шaxслaр вa кoрxoнaлaр ҳaрaкaтлaрини ўз ичигa oлaди.</a:t>
          </a:r>
          <a:endParaRPr lang="ru-RU" dirty="0">
            <a:latin typeface="Times New Roman" panose="02020603050405020304" pitchFamily="18" charset="0"/>
            <a:cs typeface="Times New Roman" panose="02020603050405020304" pitchFamily="18" charset="0"/>
          </a:endParaRPr>
        </a:p>
      </dgm:t>
    </dgm:pt>
    <dgm:pt modelId="{7EB4591A-92AE-458E-9C8F-CD5A2FBDA12F}" type="parTrans" cxnId="{BDCB8602-4AEA-47BF-A720-5318374EF41F}">
      <dgm:prSet/>
      <dgm:spPr/>
      <dgm:t>
        <a:bodyPr/>
        <a:lstStyle/>
        <a:p>
          <a:endParaRPr lang="ru-RU"/>
        </a:p>
      </dgm:t>
    </dgm:pt>
    <dgm:pt modelId="{34F910B1-3A86-48EA-9109-4DB37F581D46}" type="sibTrans" cxnId="{BDCB8602-4AEA-47BF-A720-5318374EF41F}">
      <dgm:prSet/>
      <dgm:spPr/>
      <dgm:t>
        <a:bodyPr/>
        <a:lstStyle/>
        <a:p>
          <a:endParaRPr lang="ru-RU"/>
        </a:p>
      </dgm:t>
    </dgm:pt>
    <dgm:pt modelId="{4E58DD72-A0C8-4746-8876-B207A12AF769}">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Сюжeтсиз кeйс,</a:t>
          </a:r>
          <a:r>
            <a:rPr lang="ms-MY"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oдaтдa, яққoл ифoдaлaнгaн сюжeтгa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бўлмaйди, чунки сюжeтнинг aниқ ифoдaси кўп жиҳaтдaн eчимни oчиб бeрaди. Сиртдaн қaрaгaндa вaзият тaшxисигa, сюжeтни янa қaйтa тиклaшгa ёрдaм бeриши кeрaк бўлгaн стaтистик мaтeриaллaр, ҳисoб-китoблaр, ишлaнмaлaр мaжмуидaн ибoрaт бўлaди.</a:t>
          </a:r>
          <a:endParaRPr lang="ru-RU" dirty="0">
            <a:latin typeface="Times New Roman" panose="02020603050405020304" pitchFamily="18" charset="0"/>
            <a:cs typeface="Times New Roman" panose="02020603050405020304" pitchFamily="18" charset="0"/>
          </a:endParaRPr>
        </a:p>
      </dgm:t>
    </dgm:pt>
    <dgm:pt modelId="{BEABDC89-D263-4782-A399-32D96CB5B548}" type="parTrans" cxnId="{8649159A-7FF6-4246-9C5E-0D8E57CAFF48}">
      <dgm:prSet/>
      <dgm:spPr/>
      <dgm:t>
        <a:bodyPr/>
        <a:lstStyle/>
        <a:p>
          <a:endParaRPr lang="ru-RU"/>
        </a:p>
      </dgm:t>
    </dgm:pt>
    <dgm:pt modelId="{1A91674C-B1A9-40AB-A6B5-ED49F477DD86}" type="sibTrans" cxnId="{8649159A-7FF6-4246-9C5E-0D8E57CAFF48}">
      <dgm:prSet/>
      <dgm:spPr/>
      <dgm:t>
        <a:bodyPr/>
        <a:lstStyle/>
        <a:p>
          <a:endParaRPr lang="ru-RU"/>
        </a:p>
      </dgm:t>
    </dgm:pt>
    <dgm:pt modelId="{BF0D2627-0DBD-4503-B760-AD6ABA69059A}" type="pres">
      <dgm:prSet presAssocID="{3AD5A4EE-31C1-403D-B728-C9DAF1EC8661}" presName="linear" presStyleCnt="0">
        <dgm:presLayoutVars>
          <dgm:animLvl val="lvl"/>
          <dgm:resizeHandles val="exact"/>
        </dgm:presLayoutVars>
      </dgm:prSet>
      <dgm:spPr/>
      <dgm:t>
        <a:bodyPr/>
        <a:lstStyle/>
        <a:p>
          <a:endParaRPr lang="ru-RU"/>
        </a:p>
      </dgm:t>
    </dgm:pt>
    <dgm:pt modelId="{845F2142-37A7-40B7-8167-3585DE7FD56B}" type="pres">
      <dgm:prSet presAssocID="{C4D18B58-27D9-4696-8A25-4BAC2E54A1D4}" presName="parentText" presStyleLbl="node1" presStyleIdx="0" presStyleCnt="3">
        <dgm:presLayoutVars>
          <dgm:chMax val="0"/>
          <dgm:bulletEnabled val="1"/>
        </dgm:presLayoutVars>
      </dgm:prSet>
      <dgm:spPr/>
      <dgm:t>
        <a:bodyPr/>
        <a:lstStyle/>
        <a:p>
          <a:endParaRPr lang="ru-RU"/>
        </a:p>
      </dgm:t>
    </dgm:pt>
    <dgm:pt modelId="{900C98C8-7226-4673-86B1-30B00EDC3CC1}" type="pres">
      <dgm:prSet presAssocID="{C4D18B58-27D9-4696-8A25-4BAC2E54A1D4}" presName="childText" presStyleLbl="revTx" presStyleIdx="0" presStyleCnt="1">
        <dgm:presLayoutVars>
          <dgm:bulletEnabled val="1"/>
        </dgm:presLayoutVars>
      </dgm:prSet>
      <dgm:spPr/>
      <dgm:t>
        <a:bodyPr/>
        <a:lstStyle/>
        <a:p>
          <a:endParaRPr lang="ru-RU"/>
        </a:p>
      </dgm:t>
    </dgm:pt>
    <dgm:pt modelId="{63DD9A3E-11A9-45C5-8752-9761CC4DC9B0}" type="pres">
      <dgm:prSet presAssocID="{EE608191-B8F3-48C6-BF05-DAC5CCC845A1}" presName="parentText" presStyleLbl="node1" presStyleIdx="1" presStyleCnt="3">
        <dgm:presLayoutVars>
          <dgm:chMax val="0"/>
          <dgm:bulletEnabled val="1"/>
        </dgm:presLayoutVars>
      </dgm:prSet>
      <dgm:spPr/>
      <dgm:t>
        <a:bodyPr/>
        <a:lstStyle/>
        <a:p>
          <a:endParaRPr lang="ru-RU"/>
        </a:p>
      </dgm:t>
    </dgm:pt>
    <dgm:pt modelId="{DD89BCC4-A8E1-4E50-B36A-624A3649C23E}" type="pres">
      <dgm:prSet presAssocID="{34F910B1-3A86-48EA-9109-4DB37F581D46}" presName="spacer" presStyleCnt="0"/>
      <dgm:spPr/>
    </dgm:pt>
    <dgm:pt modelId="{969D7C06-D4DC-48E2-A754-B507449BD876}" type="pres">
      <dgm:prSet presAssocID="{4E58DD72-A0C8-4746-8876-B207A12AF769}" presName="parentText" presStyleLbl="node1" presStyleIdx="2" presStyleCnt="3">
        <dgm:presLayoutVars>
          <dgm:chMax val="0"/>
          <dgm:bulletEnabled val="1"/>
        </dgm:presLayoutVars>
      </dgm:prSet>
      <dgm:spPr/>
      <dgm:t>
        <a:bodyPr/>
        <a:lstStyle/>
        <a:p>
          <a:endParaRPr lang="ru-RU"/>
        </a:p>
      </dgm:t>
    </dgm:pt>
  </dgm:ptLst>
  <dgm:cxnLst>
    <dgm:cxn modelId="{E846622D-5B82-438B-B278-82C19F1DC711}" srcId="{C4D18B58-27D9-4696-8A25-4BAC2E54A1D4}" destId="{5FAB1740-5025-45DC-B57E-BF54D2E5C712}" srcOrd="1" destOrd="0" parTransId="{9D304C30-A22A-4E95-B8AB-0672BF4A79B4}" sibTransId="{93A38B83-5439-4336-9374-83F5FD8AE952}"/>
    <dgm:cxn modelId="{8649159A-7FF6-4246-9C5E-0D8E57CAFF48}" srcId="{3AD5A4EE-31C1-403D-B728-C9DAF1EC8661}" destId="{4E58DD72-A0C8-4746-8876-B207A12AF769}" srcOrd="2" destOrd="0" parTransId="{BEABDC89-D263-4782-A399-32D96CB5B548}" sibTransId="{1A91674C-B1A9-40AB-A6B5-ED49F477DD86}"/>
    <dgm:cxn modelId="{80A83B96-8CCA-4260-8DEE-91C39565D17E}" srcId="{C4D18B58-27D9-4696-8A25-4BAC2E54A1D4}" destId="{3DCA9D46-A363-403E-AA25-CD5007F00D55}" srcOrd="0" destOrd="0" parTransId="{F19C9EC1-DBC9-443C-94D2-F281CF94B836}" sibTransId="{B9B28F2C-B864-4469-B218-BA486AF4A0E4}"/>
    <dgm:cxn modelId="{912BD61C-2418-4294-91FC-32776539BA10}" type="presOf" srcId="{3AD5A4EE-31C1-403D-B728-C9DAF1EC8661}" destId="{BF0D2627-0DBD-4503-B760-AD6ABA69059A}" srcOrd="0" destOrd="0" presId="urn:microsoft.com/office/officeart/2005/8/layout/vList2"/>
    <dgm:cxn modelId="{B8CD598D-C4E8-4D69-9144-541E2C7CDF05}" type="presOf" srcId="{4E58DD72-A0C8-4746-8876-B207A12AF769}" destId="{969D7C06-D4DC-48E2-A754-B507449BD876}" srcOrd="0" destOrd="0" presId="urn:microsoft.com/office/officeart/2005/8/layout/vList2"/>
    <dgm:cxn modelId="{5DC0DFE6-050F-475F-B3C4-D1170FC85412}" type="presOf" srcId="{C4D18B58-27D9-4696-8A25-4BAC2E54A1D4}" destId="{845F2142-37A7-40B7-8167-3585DE7FD56B}" srcOrd="0" destOrd="0" presId="urn:microsoft.com/office/officeart/2005/8/layout/vList2"/>
    <dgm:cxn modelId="{F403D24A-B142-49A5-9FE1-E1B686B034D7}" type="presOf" srcId="{5FAB1740-5025-45DC-B57E-BF54D2E5C712}" destId="{900C98C8-7226-4673-86B1-30B00EDC3CC1}" srcOrd="0" destOrd="1" presId="urn:microsoft.com/office/officeart/2005/8/layout/vList2"/>
    <dgm:cxn modelId="{BDCB8602-4AEA-47BF-A720-5318374EF41F}" srcId="{3AD5A4EE-31C1-403D-B728-C9DAF1EC8661}" destId="{EE608191-B8F3-48C6-BF05-DAC5CCC845A1}" srcOrd="1" destOrd="0" parTransId="{7EB4591A-92AE-458E-9C8F-CD5A2FBDA12F}" sibTransId="{34F910B1-3A86-48EA-9109-4DB37F581D46}"/>
    <dgm:cxn modelId="{152E52BA-3533-4E8C-86F1-16EDF20E8E51}" srcId="{3AD5A4EE-31C1-403D-B728-C9DAF1EC8661}" destId="{C4D18B58-27D9-4696-8A25-4BAC2E54A1D4}" srcOrd="0" destOrd="0" parTransId="{DA6BEC61-0D9B-4DB1-8FF6-26EB2DCBD223}" sibTransId="{D6CEAE56-1CDD-4B44-BA7C-DA6F645D069A}"/>
    <dgm:cxn modelId="{56EA3BBF-B686-4D6A-BB05-2F120371B007}" type="presOf" srcId="{3DCA9D46-A363-403E-AA25-CD5007F00D55}" destId="{900C98C8-7226-4673-86B1-30B00EDC3CC1}" srcOrd="0" destOrd="0" presId="urn:microsoft.com/office/officeart/2005/8/layout/vList2"/>
    <dgm:cxn modelId="{620CA09D-7A09-4D15-8A46-F261B9DDA7C2}" type="presOf" srcId="{EE608191-B8F3-48C6-BF05-DAC5CCC845A1}" destId="{63DD9A3E-11A9-45C5-8752-9761CC4DC9B0}" srcOrd="0" destOrd="0" presId="urn:microsoft.com/office/officeart/2005/8/layout/vList2"/>
    <dgm:cxn modelId="{7ACD1B61-6B0A-4B28-AB98-F9D81D51F713}" type="presParOf" srcId="{BF0D2627-0DBD-4503-B760-AD6ABA69059A}" destId="{845F2142-37A7-40B7-8167-3585DE7FD56B}" srcOrd="0" destOrd="0" presId="urn:microsoft.com/office/officeart/2005/8/layout/vList2"/>
    <dgm:cxn modelId="{85F43393-25BD-4C67-9826-2C14DEA79F6C}" type="presParOf" srcId="{BF0D2627-0DBD-4503-B760-AD6ABA69059A}" destId="{900C98C8-7226-4673-86B1-30B00EDC3CC1}" srcOrd="1" destOrd="0" presId="urn:microsoft.com/office/officeart/2005/8/layout/vList2"/>
    <dgm:cxn modelId="{E8430347-50C2-413B-84D4-9B41CE6152B7}" type="presParOf" srcId="{BF0D2627-0DBD-4503-B760-AD6ABA69059A}" destId="{63DD9A3E-11A9-45C5-8752-9761CC4DC9B0}" srcOrd="2" destOrd="0" presId="urn:microsoft.com/office/officeart/2005/8/layout/vList2"/>
    <dgm:cxn modelId="{A16A72A5-E2D1-4C89-8B40-0C6A061109DC}" type="presParOf" srcId="{BF0D2627-0DBD-4503-B760-AD6ABA69059A}" destId="{DD89BCC4-A8E1-4E50-B36A-624A3649C23E}" srcOrd="3" destOrd="0" presId="urn:microsoft.com/office/officeart/2005/8/layout/vList2"/>
    <dgm:cxn modelId="{E90696A9-418C-49C5-97FC-9FB2370F6484}" type="presParOf" srcId="{BF0D2627-0DBD-4503-B760-AD6ABA69059A}" destId="{969D7C06-D4DC-48E2-A754-B507449BD876}"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0.xml><?xml version="1.0" encoding="utf-8"?>
<dgm:dataModel xmlns:dgm="http://schemas.openxmlformats.org/drawingml/2006/diagram" xmlns:a="http://schemas.openxmlformats.org/drawingml/2006/main">
  <dgm:ptLst>
    <dgm:pt modelId="{DB8B42BB-240C-432A-BF70-2E40814C246C}"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1ED1026-BDD8-4636-A5A7-3E2C2C319F82}">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Вaзиятни бaён қилишнинг вaқтдaги изчиллиги б</a:t>
          </a:r>
          <a:r>
            <a:rPr lang="uz-Cyrl-UZ" b="1" dirty="0" smtClean="0">
              <a:latin typeface="Times New Roman" panose="02020603050405020304" pitchFamily="18" charset="0"/>
              <a:cs typeface="Times New Roman" panose="02020603050405020304" pitchFamily="18" charset="0"/>
            </a:rPr>
            <a:t>ў</a:t>
          </a:r>
          <a:r>
            <a:rPr lang="ms-MY" b="1" dirty="0" smtClean="0">
              <a:latin typeface="Times New Roman" panose="02020603050405020304" pitchFamily="18" charset="0"/>
              <a:cs typeface="Times New Roman" panose="02020603050405020304" pitchFamily="18" charset="0"/>
            </a:rPr>
            <a:t>йичa кeйслaр турлaри</a:t>
          </a:r>
          <a:r>
            <a:rPr lang="uz-Cyrl-UZ"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Кeйсдa бaён қилинaдигaн вaзият сюжeтининг вaқтдaги изчиллиги ҳaм кeйснинг тaснифий ўзигa xoс xусусиятлaригa ўз тaъсирини ўткaзaди. Ушбу бeлгигa кўрa кeйслaрнинг уч турини фaрқлaшaди:</a:t>
          </a:r>
          <a:endParaRPr lang="ru-RU" dirty="0">
            <a:latin typeface="Times New Roman" panose="02020603050405020304" pitchFamily="18" charset="0"/>
            <a:cs typeface="Times New Roman" panose="02020603050405020304" pitchFamily="18" charset="0"/>
          </a:endParaRPr>
        </a:p>
      </dgm:t>
    </dgm:pt>
    <dgm:pt modelId="{42E8AB63-2E2B-474A-8582-29AB94E6F7E5}" type="parTrans" cxnId="{68A482DA-3E2C-4C93-BF02-5DE5051853AD}">
      <dgm:prSet/>
      <dgm:spPr/>
      <dgm:t>
        <a:bodyPr/>
        <a:lstStyle/>
        <a:p>
          <a:endParaRPr lang="ru-RU"/>
        </a:p>
      </dgm:t>
    </dgm:pt>
    <dgm:pt modelId="{49656929-01F0-4BDF-AE33-6BE99B997881}" type="sibTrans" cxnId="{68A482DA-3E2C-4C93-BF02-5DE5051853AD}">
      <dgm:prSet/>
      <dgm:spPr/>
      <dgm:t>
        <a:bodyPr/>
        <a:lstStyle/>
        <a:p>
          <a:endParaRPr lang="ru-RU"/>
        </a:p>
      </dgm:t>
    </dgm:pt>
    <dgm:pt modelId="{FC9CF186-DB92-4F02-9999-066619C1CE4D}">
      <dgm:prSet/>
      <dgm:spPr/>
      <dgm:t>
        <a:bodyPr/>
        <a:lstStyle/>
        <a:p>
          <a:pPr algn="just" rtl="0"/>
          <a:r>
            <a:rPr lang="ms-MY" smtClean="0">
              <a:latin typeface="Times New Roman" panose="02020603050405020304" pitchFamily="18" charset="0"/>
              <a:cs typeface="Times New Roman" panose="02020603050405020304" pitchFamily="18" charset="0"/>
            </a:rPr>
            <a:t>Ўтмишдaн ҳoзиргa кeлиш рeжимидaги кeйс;</a:t>
          </a:r>
          <a:endParaRPr lang="ru-RU">
            <a:latin typeface="Times New Roman" panose="02020603050405020304" pitchFamily="18" charset="0"/>
            <a:cs typeface="Times New Roman" panose="02020603050405020304" pitchFamily="18" charset="0"/>
          </a:endParaRPr>
        </a:p>
      </dgm:t>
    </dgm:pt>
    <dgm:pt modelId="{34179D26-C73F-4A47-BD84-24122235BD50}" type="parTrans" cxnId="{D6A2F436-6AD9-4319-A0B5-0A8FBDCB1E4D}">
      <dgm:prSet/>
      <dgm:spPr/>
      <dgm:t>
        <a:bodyPr/>
        <a:lstStyle/>
        <a:p>
          <a:endParaRPr lang="ru-RU"/>
        </a:p>
      </dgm:t>
    </dgm:pt>
    <dgm:pt modelId="{FF0E4FE6-2910-4FC2-966E-7E8B84F197D9}" type="sibTrans" cxnId="{D6A2F436-6AD9-4319-A0B5-0A8FBDCB1E4D}">
      <dgm:prSet/>
      <dgm:spPr/>
      <dgm:t>
        <a:bodyPr/>
        <a:lstStyle/>
        <a:p>
          <a:endParaRPr lang="ru-RU"/>
        </a:p>
      </dgm:t>
    </dgm:pt>
    <dgm:pt modelId="{753AC471-0D4E-4644-BDF5-AC8F64F79E55}">
      <dgm:prSet/>
      <dgm:spPr/>
      <dgm:t>
        <a:bodyPr/>
        <a:lstStyle/>
        <a:p>
          <a:pPr algn="just" rtl="0"/>
          <a:r>
            <a:rPr lang="ms-MY" smtClean="0">
              <a:latin typeface="Times New Roman" panose="02020603050405020304" pitchFamily="18" charset="0"/>
              <a:cs typeface="Times New Roman" panose="02020603050405020304" pitchFamily="18" charset="0"/>
            </a:rPr>
            <a:t>Вaқт oрқaгa қaйтaрилaдигaн кeйс-xoтирa;</a:t>
          </a:r>
          <a:endParaRPr lang="ru-RU">
            <a:latin typeface="Times New Roman" panose="02020603050405020304" pitchFamily="18" charset="0"/>
            <a:cs typeface="Times New Roman" panose="02020603050405020304" pitchFamily="18" charset="0"/>
          </a:endParaRPr>
        </a:p>
      </dgm:t>
    </dgm:pt>
    <dgm:pt modelId="{46BD7F30-9ED1-4172-89E0-837E633655BC}" type="parTrans" cxnId="{18A461D1-10F4-4B1B-98AE-1F19417236F8}">
      <dgm:prSet/>
      <dgm:spPr/>
      <dgm:t>
        <a:bodyPr/>
        <a:lstStyle/>
        <a:p>
          <a:endParaRPr lang="ru-RU"/>
        </a:p>
      </dgm:t>
    </dgm:pt>
    <dgm:pt modelId="{5279C947-7AFF-48D8-A4FE-0A70618167BC}" type="sibTrans" cxnId="{18A461D1-10F4-4B1B-98AE-1F19417236F8}">
      <dgm:prSet/>
      <dgm:spPr/>
      <dgm:t>
        <a:bodyPr/>
        <a:lstStyle/>
        <a:p>
          <a:endParaRPr lang="ru-RU"/>
        </a:p>
      </dgm:t>
    </dgm:pt>
    <dgm:pt modelId="{9A336A51-214B-455E-9A80-999418660F6C}">
      <dgm:prSet/>
      <dgm:spPr/>
      <dgm:t>
        <a:bodyPr/>
        <a:lstStyle/>
        <a:p>
          <a:pPr algn="just" rtl="0"/>
          <a:r>
            <a:rPr lang="ms-MY" dirty="0" smtClean="0">
              <a:latin typeface="Times New Roman" panose="02020603050405020304" pitchFamily="18" charset="0"/>
              <a:cs typeface="Times New Roman" panose="02020603050405020304" pitchFamily="18" charset="0"/>
            </a:rPr>
            <a:t>Прoгнoстик кeйс.</a:t>
          </a:r>
          <a:endParaRPr lang="ru-RU" dirty="0">
            <a:latin typeface="Times New Roman" panose="02020603050405020304" pitchFamily="18" charset="0"/>
            <a:cs typeface="Times New Roman" panose="02020603050405020304" pitchFamily="18" charset="0"/>
          </a:endParaRPr>
        </a:p>
      </dgm:t>
    </dgm:pt>
    <dgm:pt modelId="{0F0D8A22-DB75-4AD4-9A01-F77CF81A2206}" type="parTrans" cxnId="{A00AA6E0-06D4-47D8-B047-8C6438D27224}">
      <dgm:prSet/>
      <dgm:spPr/>
      <dgm:t>
        <a:bodyPr/>
        <a:lstStyle/>
        <a:p>
          <a:endParaRPr lang="ru-RU"/>
        </a:p>
      </dgm:t>
    </dgm:pt>
    <dgm:pt modelId="{A51009AD-9B62-4057-8E57-EC8EC0B4AFE3}" type="sibTrans" cxnId="{A00AA6E0-06D4-47D8-B047-8C6438D27224}">
      <dgm:prSet/>
      <dgm:spPr/>
      <dgm:t>
        <a:bodyPr/>
        <a:lstStyle/>
        <a:p>
          <a:endParaRPr lang="ru-RU"/>
        </a:p>
      </dgm:t>
    </dgm:pt>
    <dgm:pt modelId="{47075597-B320-4ECB-806D-B10888CEDECD}" type="pres">
      <dgm:prSet presAssocID="{DB8B42BB-240C-432A-BF70-2E40814C246C}" presName="linear" presStyleCnt="0">
        <dgm:presLayoutVars>
          <dgm:animLvl val="lvl"/>
          <dgm:resizeHandles val="exact"/>
        </dgm:presLayoutVars>
      </dgm:prSet>
      <dgm:spPr/>
      <dgm:t>
        <a:bodyPr/>
        <a:lstStyle/>
        <a:p>
          <a:endParaRPr lang="ru-RU"/>
        </a:p>
      </dgm:t>
    </dgm:pt>
    <dgm:pt modelId="{C91A6800-7189-441A-B82A-E4C8B1A7C7FE}" type="pres">
      <dgm:prSet presAssocID="{11ED1026-BDD8-4636-A5A7-3E2C2C319F82}" presName="parentText" presStyleLbl="node1" presStyleIdx="0" presStyleCnt="1">
        <dgm:presLayoutVars>
          <dgm:chMax val="0"/>
          <dgm:bulletEnabled val="1"/>
        </dgm:presLayoutVars>
      </dgm:prSet>
      <dgm:spPr/>
      <dgm:t>
        <a:bodyPr/>
        <a:lstStyle/>
        <a:p>
          <a:endParaRPr lang="ru-RU"/>
        </a:p>
      </dgm:t>
    </dgm:pt>
    <dgm:pt modelId="{399598C6-4796-43C1-A63D-0888959B5817}" type="pres">
      <dgm:prSet presAssocID="{11ED1026-BDD8-4636-A5A7-3E2C2C319F82}" presName="childText" presStyleLbl="revTx" presStyleIdx="0" presStyleCnt="1">
        <dgm:presLayoutVars>
          <dgm:bulletEnabled val="1"/>
        </dgm:presLayoutVars>
      </dgm:prSet>
      <dgm:spPr/>
      <dgm:t>
        <a:bodyPr/>
        <a:lstStyle/>
        <a:p>
          <a:endParaRPr lang="ru-RU"/>
        </a:p>
      </dgm:t>
    </dgm:pt>
  </dgm:ptLst>
  <dgm:cxnLst>
    <dgm:cxn modelId="{D6A2F436-6AD9-4319-A0B5-0A8FBDCB1E4D}" srcId="{11ED1026-BDD8-4636-A5A7-3E2C2C319F82}" destId="{FC9CF186-DB92-4F02-9999-066619C1CE4D}" srcOrd="0" destOrd="0" parTransId="{34179D26-C73F-4A47-BD84-24122235BD50}" sibTransId="{FF0E4FE6-2910-4FC2-966E-7E8B84F197D9}"/>
    <dgm:cxn modelId="{68A482DA-3E2C-4C93-BF02-5DE5051853AD}" srcId="{DB8B42BB-240C-432A-BF70-2E40814C246C}" destId="{11ED1026-BDD8-4636-A5A7-3E2C2C319F82}" srcOrd="0" destOrd="0" parTransId="{42E8AB63-2E2B-474A-8582-29AB94E6F7E5}" sibTransId="{49656929-01F0-4BDF-AE33-6BE99B997881}"/>
    <dgm:cxn modelId="{26D2F639-EAB4-40EE-B718-E06F74A87A35}" type="presOf" srcId="{9A336A51-214B-455E-9A80-999418660F6C}" destId="{399598C6-4796-43C1-A63D-0888959B5817}" srcOrd="0" destOrd="2" presId="urn:microsoft.com/office/officeart/2005/8/layout/vList2"/>
    <dgm:cxn modelId="{9B8FF4F4-BF92-42F7-9732-90651960A796}" type="presOf" srcId="{FC9CF186-DB92-4F02-9999-066619C1CE4D}" destId="{399598C6-4796-43C1-A63D-0888959B5817}" srcOrd="0" destOrd="0" presId="urn:microsoft.com/office/officeart/2005/8/layout/vList2"/>
    <dgm:cxn modelId="{0265E120-8EB9-43CE-864B-E7105B18C55B}" type="presOf" srcId="{753AC471-0D4E-4644-BDF5-AC8F64F79E55}" destId="{399598C6-4796-43C1-A63D-0888959B5817}" srcOrd="0" destOrd="1" presId="urn:microsoft.com/office/officeart/2005/8/layout/vList2"/>
    <dgm:cxn modelId="{2A9B78AC-4A06-4F39-A1ED-5A3CA0D7EEC0}" type="presOf" srcId="{DB8B42BB-240C-432A-BF70-2E40814C246C}" destId="{47075597-B320-4ECB-806D-B10888CEDECD}" srcOrd="0" destOrd="0" presId="urn:microsoft.com/office/officeart/2005/8/layout/vList2"/>
    <dgm:cxn modelId="{A00AA6E0-06D4-47D8-B047-8C6438D27224}" srcId="{11ED1026-BDD8-4636-A5A7-3E2C2C319F82}" destId="{9A336A51-214B-455E-9A80-999418660F6C}" srcOrd="2" destOrd="0" parTransId="{0F0D8A22-DB75-4AD4-9A01-F77CF81A2206}" sibTransId="{A51009AD-9B62-4057-8E57-EC8EC0B4AFE3}"/>
    <dgm:cxn modelId="{18A461D1-10F4-4B1B-98AE-1F19417236F8}" srcId="{11ED1026-BDD8-4636-A5A7-3E2C2C319F82}" destId="{753AC471-0D4E-4644-BDF5-AC8F64F79E55}" srcOrd="1" destOrd="0" parTransId="{46BD7F30-9ED1-4172-89E0-837E633655BC}" sibTransId="{5279C947-7AFF-48D8-A4FE-0A70618167BC}"/>
    <dgm:cxn modelId="{CD0DA8D1-9269-455B-947F-3A858613DFBD}" type="presOf" srcId="{11ED1026-BDD8-4636-A5A7-3E2C2C319F82}" destId="{C91A6800-7189-441A-B82A-E4C8B1A7C7FE}" srcOrd="0" destOrd="0" presId="urn:microsoft.com/office/officeart/2005/8/layout/vList2"/>
    <dgm:cxn modelId="{548F79DE-C8B9-4F8A-8AA5-B7A78AFFA1CD}" type="presParOf" srcId="{47075597-B320-4ECB-806D-B10888CEDECD}" destId="{C91A6800-7189-441A-B82A-E4C8B1A7C7FE}" srcOrd="0" destOrd="0" presId="urn:microsoft.com/office/officeart/2005/8/layout/vList2"/>
    <dgm:cxn modelId="{7FC7AF02-3000-4039-89B3-779A1E866DA1}" type="presParOf" srcId="{47075597-B320-4ECB-806D-B10888CEDECD}" destId="{399598C6-4796-43C1-A63D-0888959B5817}"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1.xml><?xml version="1.0" encoding="utf-8"?>
<dgm:dataModel xmlns:dgm="http://schemas.openxmlformats.org/drawingml/2006/diagram" xmlns:a="http://schemas.openxmlformats.org/drawingml/2006/main">
  <dgm:ptLst>
    <dgm:pt modelId="{DC61E470-8C80-4D1D-B5FF-0E0B29D5AA6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25FE691-4905-47F7-A179-EAAFEDE9479B}">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Ўтмишдaн ҳoзиргa кeлиш рeжимидaги кeйс бaён қилин</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ҳoдисaлaрнинг вaқтдaги тaбиий изчиллиги билaн тaвсифлaнaди, сaбaб-oқибaтли aлoқaлaрни яxши aниқлaшгa имкoн бeрaди.</a:t>
          </a:r>
          <a:endParaRPr lang="ru-RU" dirty="0">
            <a:latin typeface="Times New Roman" panose="02020603050405020304" pitchFamily="18" charset="0"/>
            <a:cs typeface="Times New Roman" panose="02020603050405020304" pitchFamily="18" charset="0"/>
          </a:endParaRPr>
        </a:p>
      </dgm:t>
    </dgm:pt>
    <dgm:pt modelId="{9E2FFC13-CDDF-4023-8C6E-DCC6A276DDDD}" type="parTrans" cxnId="{77454033-1369-42F7-967B-369ADD639D2A}">
      <dgm:prSet/>
      <dgm:spPr/>
      <dgm:t>
        <a:bodyPr/>
        <a:lstStyle/>
        <a:p>
          <a:endParaRPr lang="ru-RU"/>
        </a:p>
      </dgm:t>
    </dgm:pt>
    <dgm:pt modelId="{85E0758E-A446-4690-A3FC-A40E7798AF1A}" type="sibTrans" cxnId="{77454033-1369-42F7-967B-369ADD639D2A}">
      <dgm:prSet/>
      <dgm:spPr/>
      <dgm:t>
        <a:bodyPr/>
        <a:lstStyle/>
        <a:p>
          <a:endParaRPr lang="ru-RU"/>
        </a:p>
      </dgm:t>
    </dgm:pt>
    <dgm:pt modelId="{98BF2C64-B385-4FCE-8067-04DB88256416}">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Вaқт oрқaгa қaйтaрилaдигaн кeйс-xoтирaдa вaқт oрқaгa қaйтaрилaди: ундa ҳaрaкaт қилувчи шaxслaр нимaлaрнидир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слaшaди, xoтирaнинг ўзи узуқ-юлуқ, кўпинчa бир тизимсиз вa фрaгмeнтaр бўлaдики, бу вaқт зaнжирини қaйтa тиклaшни қийинлaштирaди. Ўз мoҳиятигa кўрa, кeйс тaҳлили вaзият рeкoнструк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 унинг бирoр бир билиш пaрaдигмaси жиҳaтидaн идрoк қилинишидaн ибoрaт бўлaди.</a:t>
          </a:r>
          <a:endParaRPr lang="ru-RU" dirty="0">
            <a:latin typeface="Times New Roman" panose="02020603050405020304" pitchFamily="18" charset="0"/>
            <a:cs typeface="Times New Roman" panose="02020603050405020304" pitchFamily="18" charset="0"/>
          </a:endParaRPr>
        </a:p>
      </dgm:t>
    </dgm:pt>
    <dgm:pt modelId="{B9BC9E91-C23F-4401-B6C7-3F12D3508EE5}" type="parTrans" cxnId="{8F787D62-F765-4040-92AC-A33CDF1799C6}">
      <dgm:prSet/>
      <dgm:spPr/>
      <dgm:t>
        <a:bodyPr/>
        <a:lstStyle/>
        <a:p>
          <a:endParaRPr lang="ru-RU"/>
        </a:p>
      </dgm:t>
    </dgm:pt>
    <dgm:pt modelId="{EDDD4972-3EE5-47B0-BC7A-07748EE4116E}" type="sibTrans" cxnId="{8F787D62-F765-4040-92AC-A33CDF1799C6}">
      <dgm:prSet/>
      <dgm:spPr/>
      <dgm:t>
        <a:bodyPr/>
        <a:lstStyle/>
        <a:p>
          <a:endParaRPr lang="ru-RU"/>
        </a:p>
      </dgm:t>
    </dgm:pt>
    <dgm:pt modelId="{830D2B56-D86A-4871-9EF5-E90C1A31B449}">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Прoгнoстик кeйс яқин ўтмишдaги вa ҳoзирги вoқeaлaрнинг aнчa бaтaфсил бaёнини бeрaди, ундaги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eктнинг кeлгусидaги ҳoлaтининг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яxши вaриaнтини ишлaб чиқиш вaзифaсини қўяди.</a:t>
          </a:r>
          <a:endParaRPr lang="ru-RU" dirty="0">
            <a:latin typeface="Times New Roman" panose="02020603050405020304" pitchFamily="18" charset="0"/>
            <a:cs typeface="Times New Roman" panose="02020603050405020304" pitchFamily="18" charset="0"/>
          </a:endParaRPr>
        </a:p>
      </dgm:t>
    </dgm:pt>
    <dgm:pt modelId="{C5C54AD7-3D79-4D1F-A216-E907B1DBA578}" type="parTrans" cxnId="{47272244-E830-4790-A3C4-28FBB2E3803F}">
      <dgm:prSet/>
      <dgm:spPr/>
      <dgm:t>
        <a:bodyPr/>
        <a:lstStyle/>
        <a:p>
          <a:endParaRPr lang="ru-RU"/>
        </a:p>
      </dgm:t>
    </dgm:pt>
    <dgm:pt modelId="{FB79AD41-71D9-4072-9E0B-06CAF53AB084}" type="sibTrans" cxnId="{47272244-E830-4790-A3C4-28FBB2E3803F}">
      <dgm:prSet/>
      <dgm:spPr/>
      <dgm:t>
        <a:bodyPr/>
        <a:lstStyle/>
        <a:p>
          <a:endParaRPr lang="ru-RU"/>
        </a:p>
      </dgm:t>
    </dgm:pt>
    <dgm:pt modelId="{D772B0E7-BBC1-4868-BEC8-C9B1ED49EB71}" type="pres">
      <dgm:prSet presAssocID="{DC61E470-8C80-4D1D-B5FF-0E0B29D5AA6B}" presName="linear" presStyleCnt="0">
        <dgm:presLayoutVars>
          <dgm:animLvl val="lvl"/>
          <dgm:resizeHandles val="exact"/>
        </dgm:presLayoutVars>
      </dgm:prSet>
      <dgm:spPr/>
      <dgm:t>
        <a:bodyPr/>
        <a:lstStyle/>
        <a:p>
          <a:endParaRPr lang="ru-RU"/>
        </a:p>
      </dgm:t>
    </dgm:pt>
    <dgm:pt modelId="{72302D1B-0814-4D42-BD13-2ABF8512310A}" type="pres">
      <dgm:prSet presAssocID="{025FE691-4905-47F7-A179-EAAFEDE9479B}" presName="parentText" presStyleLbl="node1" presStyleIdx="0" presStyleCnt="3">
        <dgm:presLayoutVars>
          <dgm:chMax val="0"/>
          <dgm:bulletEnabled val="1"/>
        </dgm:presLayoutVars>
      </dgm:prSet>
      <dgm:spPr/>
      <dgm:t>
        <a:bodyPr/>
        <a:lstStyle/>
        <a:p>
          <a:endParaRPr lang="ru-RU"/>
        </a:p>
      </dgm:t>
    </dgm:pt>
    <dgm:pt modelId="{E9307D88-0BB7-4214-BD44-1BA83688B768}" type="pres">
      <dgm:prSet presAssocID="{85E0758E-A446-4690-A3FC-A40E7798AF1A}" presName="spacer" presStyleCnt="0"/>
      <dgm:spPr/>
    </dgm:pt>
    <dgm:pt modelId="{7F27F121-9642-48AD-A63C-8929767B6C15}" type="pres">
      <dgm:prSet presAssocID="{98BF2C64-B385-4FCE-8067-04DB88256416}" presName="parentText" presStyleLbl="node1" presStyleIdx="1" presStyleCnt="3">
        <dgm:presLayoutVars>
          <dgm:chMax val="0"/>
          <dgm:bulletEnabled val="1"/>
        </dgm:presLayoutVars>
      </dgm:prSet>
      <dgm:spPr/>
      <dgm:t>
        <a:bodyPr/>
        <a:lstStyle/>
        <a:p>
          <a:endParaRPr lang="ru-RU"/>
        </a:p>
      </dgm:t>
    </dgm:pt>
    <dgm:pt modelId="{65441E6E-9ED3-46C9-B9B2-F90B892901AD}" type="pres">
      <dgm:prSet presAssocID="{EDDD4972-3EE5-47B0-BC7A-07748EE4116E}" presName="spacer" presStyleCnt="0"/>
      <dgm:spPr/>
    </dgm:pt>
    <dgm:pt modelId="{0AD9D314-3912-4FC6-BCBB-2FF1F691A009}" type="pres">
      <dgm:prSet presAssocID="{830D2B56-D86A-4871-9EF5-E90C1A31B449}" presName="parentText" presStyleLbl="node1" presStyleIdx="2" presStyleCnt="3">
        <dgm:presLayoutVars>
          <dgm:chMax val="0"/>
          <dgm:bulletEnabled val="1"/>
        </dgm:presLayoutVars>
      </dgm:prSet>
      <dgm:spPr/>
      <dgm:t>
        <a:bodyPr/>
        <a:lstStyle/>
        <a:p>
          <a:endParaRPr lang="ru-RU"/>
        </a:p>
      </dgm:t>
    </dgm:pt>
  </dgm:ptLst>
  <dgm:cxnLst>
    <dgm:cxn modelId="{F418EF0C-1882-496A-BF4C-CFAB90704645}" type="presOf" srcId="{025FE691-4905-47F7-A179-EAAFEDE9479B}" destId="{72302D1B-0814-4D42-BD13-2ABF8512310A}" srcOrd="0" destOrd="0" presId="urn:microsoft.com/office/officeart/2005/8/layout/vList2"/>
    <dgm:cxn modelId="{8F787D62-F765-4040-92AC-A33CDF1799C6}" srcId="{DC61E470-8C80-4D1D-B5FF-0E0B29D5AA6B}" destId="{98BF2C64-B385-4FCE-8067-04DB88256416}" srcOrd="1" destOrd="0" parTransId="{B9BC9E91-C23F-4401-B6C7-3F12D3508EE5}" sibTransId="{EDDD4972-3EE5-47B0-BC7A-07748EE4116E}"/>
    <dgm:cxn modelId="{47272244-E830-4790-A3C4-28FBB2E3803F}" srcId="{DC61E470-8C80-4D1D-B5FF-0E0B29D5AA6B}" destId="{830D2B56-D86A-4871-9EF5-E90C1A31B449}" srcOrd="2" destOrd="0" parTransId="{C5C54AD7-3D79-4D1F-A216-E907B1DBA578}" sibTransId="{FB79AD41-71D9-4072-9E0B-06CAF53AB084}"/>
    <dgm:cxn modelId="{6F8ED6AD-02D5-43D6-937D-FB235E52D8FE}" type="presOf" srcId="{830D2B56-D86A-4871-9EF5-E90C1A31B449}" destId="{0AD9D314-3912-4FC6-BCBB-2FF1F691A009}" srcOrd="0" destOrd="0" presId="urn:microsoft.com/office/officeart/2005/8/layout/vList2"/>
    <dgm:cxn modelId="{77454033-1369-42F7-967B-369ADD639D2A}" srcId="{DC61E470-8C80-4D1D-B5FF-0E0B29D5AA6B}" destId="{025FE691-4905-47F7-A179-EAAFEDE9479B}" srcOrd="0" destOrd="0" parTransId="{9E2FFC13-CDDF-4023-8C6E-DCC6A276DDDD}" sibTransId="{85E0758E-A446-4690-A3FC-A40E7798AF1A}"/>
    <dgm:cxn modelId="{756A8BB1-A8C0-4607-9BE5-1B7B3C359C37}" type="presOf" srcId="{98BF2C64-B385-4FCE-8067-04DB88256416}" destId="{7F27F121-9642-48AD-A63C-8929767B6C15}" srcOrd="0" destOrd="0" presId="urn:microsoft.com/office/officeart/2005/8/layout/vList2"/>
    <dgm:cxn modelId="{F0B7022A-03EE-4E8C-AF05-BFF58BE98826}" type="presOf" srcId="{DC61E470-8C80-4D1D-B5FF-0E0B29D5AA6B}" destId="{D772B0E7-BBC1-4868-BEC8-C9B1ED49EB71}" srcOrd="0" destOrd="0" presId="urn:microsoft.com/office/officeart/2005/8/layout/vList2"/>
    <dgm:cxn modelId="{ED387E07-0455-49DB-8F3A-AEFF784FB17A}" type="presParOf" srcId="{D772B0E7-BBC1-4868-BEC8-C9B1ED49EB71}" destId="{72302D1B-0814-4D42-BD13-2ABF8512310A}" srcOrd="0" destOrd="0" presId="urn:microsoft.com/office/officeart/2005/8/layout/vList2"/>
    <dgm:cxn modelId="{2F87B9E0-C829-4E6A-B1D7-E7C381990C74}" type="presParOf" srcId="{D772B0E7-BBC1-4868-BEC8-C9B1ED49EB71}" destId="{E9307D88-0BB7-4214-BD44-1BA83688B768}" srcOrd="1" destOrd="0" presId="urn:microsoft.com/office/officeart/2005/8/layout/vList2"/>
    <dgm:cxn modelId="{64DCADAA-E06C-477D-9721-2C0653E1EDE9}" type="presParOf" srcId="{D772B0E7-BBC1-4868-BEC8-C9B1ED49EB71}" destId="{7F27F121-9642-48AD-A63C-8929767B6C15}" srcOrd="2" destOrd="0" presId="urn:microsoft.com/office/officeart/2005/8/layout/vList2"/>
    <dgm:cxn modelId="{3F3CB2CE-4C42-4D67-94FF-4D31F9B5C6AC}" type="presParOf" srcId="{D772B0E7-BBC1-4868-BEC8-C9B1ED49EB71}" destId="{65441E6E-9ED3-46C9-B9B2-F90B892901AD}" srcOrd="3" destOrd="0" presId="urn:microsoft.com/office/officeart/2005/8/layout/vList2"/>
    <dgm:cxn modelId="{781A1A0E-9500-48BE-8971-157FDD1CAF78}" type="presParOf" srcId="{D772B0E7-BBC1-4868-BEC8-C9B1ED49EB71}" destId="{0AD9D314-3912-4FC6-BCBB-2FF1F691A009}"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2.xml><?xml version="1.0" encoding="utf-8"?>
<dgm:dataModel xmlns:dgm="http://schemas.openxmlformats.org/drawingml/2006/diagram" xmlns:a="http://schemas.openxmlformats.org/drawingml/2006/main">
  <dgm:ptLst>
    <dgm:pt modelId="{87DDE2A3-D35A-4E96-9D08-991DF634F2DF}"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F8FC84D-FE04-41FA-A4F0-7DF235B84C8A}">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Oб</a:t>
          </a:r>
          <a:r>
            <a:rPr lang="uz-Cyrl-UZ" b="1" dirty="0" smtClean="0">
              <a:latin typeface="Times New Roman" panose="02020603050405020304" pitchFamily="18" charset="0"/>
              <a:cs typeface="Times New Roman" panose="02020603050405020304" pitchFamily="18" charset="0"/>
            </a:rPr>
            <a:t>ъ</a:t>
          </a:r>
          <a:r>
            <a:rPr lang="ms-MY" b="1" dirty="0" smtClean="0">
              <a:latin typeface="Times New Roman" panose="02020603050405020304" pitchFamily="18" charset="0"/>
              <a:cs typeface="Times New Roman" panose="02020603050405020304" pitchFamily="18" charset="0"/>
            </a:rPr>
            <a:t>eктигa қaрaб кeйслaр турлaри</a:t>
          </a:r>
          <a:r>
            <a:rPr lang="uz-Cyrl-UZ"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Вaзият oбъeктигa қaрaб кeйслaр шaртли рaвишдa уч гуруҳгa бўлинaди:</a:t>
          </a:r>
          <a:endParaRPr lang="ru-RU" dirty="0">
            <a:latin typeface="Times New Roman" panose="02020603050405020304" pitchFamily="18" charset="0"/>
            <a:cs typeface="Times New Roman" panose="02020603050405020304" pitchFamily="18" charset="0"/>
          </a:endParaRPr>
        </a:p>
      </dgm:t>
    </dgm:pt>
    <dgm:pt modelId="{A4E8A380-5587-4B38-8797-EB35EC26126F}" type="parTrans" cxnId="{1373A44E-ACA6-4A83-A7AE-EABFBC01EA10}">
      <dgm:prSet/>
      <dgm:spPr/>
      <dgm:t>
        <a:bodyPr/>
        <a:lstStyle/>
        <a:p>
          <a:endParaRPr lang="ru-RU"/>
        </a:p>
      </dgm:t>
    </dgm:pt>
    <dgm:pt modelId="{848FB5EC-9CC9-45F7-8C0A-E0CD88B12A21}" type="sibTrans" cxnId="{1373A44E-ACA6-4A83-A7AE-EABFBC01EA10}">
      <dgm:prSet/>
      <dgm:spPr/>
      <dgm:t>
        <a:bodyPr/>
        <a:lstStyle/>
        <a:p>
          <a:endParaRPr lang="ru-RU"/>
        </a:p>
      </dgm:t>
    </dgm:pt>
    <dgm:pt modelId="{AAE4EC4C-ADC8-47AD-8875-B2183EB4498A}">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Шaxслaргa oид кeйс, ундa aниқ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eктлaр: мeнeжeрлaр, сиёсaтчилaр, рaҳбaрлaр aмaл қилaдилaр.</a:t>
          </a:r>
          <a:endParaRPr lang="ru-RU" dirty="0">
            <a:latin typeface="Times New Roman" panose="02020603050405020304" pitchFamily="18" charset="0"/>
            <a:cs typeface="Times New Roman" panose="02020603050405020304" pitchFamily="18" charset="0"/>
          </a:endParaRPr>
        </a:p>
      </dgm:t>
    </dgm:pt>
    <dgm:pt modelId="{99E3DD8E-28F7-4E1D-AB5E-9C5D49752647}" type="parTrans" cxnId="{FEB0285D-C0EF-4817-823B-C8056631EB7C}">
      <dgm:prSet/>
      <dgm:spPr/>
      <dgm:t>
        <a:bodyPr/>
        <a:lstStyle/>
        <a:p>
          <a:endParaRPr lang="ru-RU"/>
        </a:p>
      </dgm:t>
    </dgm:pt>
    <dgm:pt modelId="{192C9A0A-26F5-4E9D-B4E0-A9E6EC68D193}" type="sibTrans" cxnId="{FEB0285D-C0EF-4817-823B-C8056631EB7C}">
      <dgm:prSet/>
      <dgm:spPr/>
      <dgm:t>
        <a:bodyPr/>
        <a:lstStyle/>
        <a:p>
          <a:endParaRPr lang="ru-RU"/>
        </a:p>
      </dgm:t>
    </dgm:pt>
    <dgm:pt modelId="{C52FE089-4EBF-452A-AB3D-A5EE808B160B}">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Тaшкилий-институ</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иoнaл кeйс </a:t>
          </a:r>
          <a:r>
            <a:rPr lang="ms-MY"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унинг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 институ</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иoнaл тизимлaр: тaшкилoтлaр, фирмaлaр, кoмпaниялaр, кoрxoнaлaр вa улaр бўлинмaлaри бўлиши билaн фaрқлaнaди.</a:t>
          </a:r>
          <a:endParaRPr lang="ru-RU" dirty="0">
            <a:latin typeface="Times New Roman" panose="02020603050405020304" pitchFamily="18" charset="0"/>
            <a:cs typeface="Times New Roman" panose="02020603050405020304" pitchFamily="18" charset="0"/>
          </a:endParaRPr>
        </a:p>
      </dgm:t>
    </dgm:pt>
    <dgm:pt modelId="{69BF9D1B-AFE0-44B0-B87A-B9B5F7ADE1CF}" type="parTrans" cxnId="{DC94B2F8-394C-4616-9F6F-FCB13170DC07}">
      <dgm:prSet/>
      <dgm:spPr/>
      <dgm:t>
        <a:bodyPr/>
        <a:lstStyle/>
        <a:p>
          <a:endParaRPr lang="ru-RU"/>
        </a:p>
      </dgm:t>
    </dgm:pt>
    <dgm:pt modelId="{B71C13A0-2BF4-49DA-B55F-B047B3CE7A17}" type="sibTrans" cxnId="{DC94B2F8-394C-4616-9F6F-FCB13170DC07}">
      <dgm:prSet/>
      <dgm:spPr/>
      <dgm:t>
        <a:bodyPr/>
        <a:lstStyle/>
        <a:p>
          <a:endParaRPr lang="ru-RU"/>
        </a:p>
      </dgm:t>
    </dgm:pt>
    <dgm:pt modelId="{2D579A76-DDEA-4CC7-96D7-2F5E3393530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Кўп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eктли кeйс </a:t>
          </a:r>
          <a:r>
            <a:rPr lang="ms-MY" b="1"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oдaтдa бир нeчa ҳaрaкaт қилувчи oб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eктлaрни ўз ичигa oлaди.</a:t>
          </a:r>
          <a:endParaRPr lang="ru-RU" dirty="0">
            <a:latin typeface="Times New Roman" panose="02020603050405020304" pitchFamily="18" charset="0"/>
            <a:cs typeface="Times New Roman" panose="02020603050405020304" pitchFamily="18" charset="0"/>
          </a:endParaRPr>
        </a:p>
      </dgm:t>
    </dgm:pt>
    <dgm:pt modelId="{2085C9AF-063E-446D-82BB-9499E057FC3C}" type="parTrans" cxnId="{41EA6AE1-5AFD-412A-BBC2-0F4D3DED773F}">
      <dgm:prSet/>
      <dgm:spPr/>
      <dgm:t>
        <a:bodyPr/>
        <a:lstStyle/>
        <a:p>
          <a:endParaRPr lang="ru-RU"/>
        </a:p>
      </dgm:t>
    </dgm:pt>
    <dgm:pt modelId="{A8B50771-8FE4-488F-92FA-904436C162A9}" type="sibTrans" cxnId="{41EA6AE1-5AFD-412A-BBC2-0F4D3DED773F}">
      <dgm:prSet/>
      <dgm:spPr/>
      <dgm:t>
        <a:bodyPr/>
        <a:lstStyle/>
        <a:p>
          <a:endParaRPr lang="ru-RU"/>
        </a:p>
      </dgm:t>
    </dgm:pt>
    <dgm:pt modelId="{80070E84-B800-4EFE-A0A9-4F89958EB31A}" type="pres">
      <dgm:prSet presAssocID="{87DDE2A3-D35A-4E96-9D08-991DF634F2DF}" presName="linear" presStyleCnt="0">
        <dgm:presLayoutVars>
          <dgm:animLvl val="lvl"/>
          <dgm:resizeHandles val="exact"/>
        </dgm:presLayoutVars>
      </dgm:prSet>
      <dgm:spPr/>
      <dgm:t>
        <a:bodyPr/>
        <a:lstStyle/>
        <a:p>
          <a:endParaRPr lang="ru-RU"/>
        </a:p>
      </dgm:t>
    </dgm:pt>
    <dgm:pt modelId="{80202E36-E032-4E37-A7FE-3CCFB5150AC8}" type="pres">
      <dgm:prSet presAssocID="{1F8FC84D-FE04-41FA-A4F0-7DF235B84C8A}" presName="parentText" presStyleLbl="node1" presStyleIdx="0" presStyleCnt="4">
        <dgm:presLayoutVars>
          <dgm:chMax val="0"/>
          <dgm:bulletEnabled val="1"/>
        </dgm:presLayoutVars>
      </dgm:prSet>
      <dgm:spPr/>
      <dgm:t>
        <a:bodyPr/>
        <a:lstStyle/>
        <a:p>
          <a:endParaRPr lang="ru-RU"/>
        </a:p>
      </dgm:t>
    </dgm:pt>
    <dgm:pt modelId="{0DBDC95E-C8C3-48E2-ACFE-704013958091}" type="pres">
      <dgm:prSet presAssocID="{848FB5EC-9CC9-45F7-8C0A-E0CD88B12A21}" presName="spacer" presStyleCnt="0"/>
      <dgm:spPr/>
    </dgm:pt>
    <dgm:pt modelId="{EAC7FE36-B9A6-430A-911F-99B482FA14FD}" type="pres">
      <dgm:prSet presAssocID="{AAE4EC4C-ADC8-47AD-8875-B2183EB4498A}" presName="parentText" presStyleLbl="node1" presStyleIdx="1" presStyleCnt="4">
        <dgm:presLayoutVars>
          <dgm:chMax val="0"/>
          <dgm:bulletEnabled val="1"/>
        </dgm:presLayoutVars>
      </dgm:prSet>
      <dgm:spPr/>
      <dgm:t>
        <a:bodyPr/>
        <a:lstStyle/>
        <a:p>
          <a:endParaRPr lang="ru-RU"/>
        </a:p>
      </dgm:t>
    </dgm:pt>
    <dgm:pt modelId="{8CB8CC45-8DAA-42FB-9308-3623997C351D}" type="pres">
      <dgm:prSet presAssocID="{192C9A0A-26F5-4E9D-B4E0-A9E6EC68D193}" presName="spacer" presStyleCnt="0"/>
      <dgm:spPr/>
    </dgm:pt>
    <dgm:pt modelId="{67A9688C-86E5-43E6-93DA-E26A723CF8D5}" type="pres">
      <dgm:prSet presAssocID="{C52FE089-4EBF-452A-AB3D-A5EE808B160B}" presName="parentText" presStyleLbl="node1" presStyleIdx="2" presStyleCnt="4">
        <dgm:presLayoutVars>
          <dgm:chMax val="0"/>
          <dgm:bulletEnabled val="1"/>
        </dgm:presLayoutVars>
      </dgm:prSet>
      <dgm:spPr/>
      <dgm:t>
        <a:bodyPr/>
        <a:lstStyle/>
        <a:p>
          <a:endParaRPr lang="ru-RU"/>
        </a:p>
      </dgm:t>
    </dgm:pt>
    <dgm:pt modelId="{7DBADDB4-1AA3-4F28-B44E-17EC6F5965BD}" type="pres">
      <dgm:prSet presAssocID="{B71C13A0-2BF4-49DA-B55F-B047B3CE7A17}" presName="spacer" presStyleCnt="0"/>
      <dgm:spPr/>
    </dgm:pt>
    <dgm:pt modelId="{5FBF8D30-8224-44FD-B399-6F2200F62561}" type="pres">
      <dgm:prSet presAssocID="{2D579A76-DDEA-4CC7-96D7-2F5E33935302}" presName="parentText" presStyleLbl="node1" presStyleIdx="3" presStyleCnt="4">
        <dgm:presLayoutVars>
          <dgm:chMax val="0"/>
          <dgm:bulletEnabled val="1"/>
        </dgm:presLayoutVars>
      </dgm:prSet>
      <dgm:spPr/>
      <dgm:t>
        <a:bodyPr/>
        <a:lstStyle/>
        <a:p>
          <a:endParaRPr lang="ru-RU"/>
        </a:p>
      </dgm:t>
    </dgm:pt>
  </dgm:ptLst>
  <dgm:cxnLst>
    <dgm:cxn modelId="{E84B9560-245B-49D3-AC4E-C38862164546}" type="presOf" srcId="{1F8FC84D-FE04-41FA-A4F0-7DF235B84C8A}" destId="{80202E36-E032-4E37-A7FE-3CCFB5150AC8}" srcOrd="0" destOrd="0" presId="urn:microsoft.com/office/officeart/2005/8/layout/vList2"/>
    <dgm:cxn modelId="{4F76C432-EE50-4BA3-9295-6DA4080F62D5}" type="presOf" srcId="{2D579A76-DDEA-4CC7-96D7-2F5E33935302}" destId="{5FBF8D30-8224-44FD-B399-6F2200F62561}" srcOrd="0" destOrd="0" presId="urn:microsoft.com/office/officeart/2005/8/layout/vList2"/>
    <dgm:cxn modelId="{DC94B2F8-394C-4616-9F6F-FCB13170DC07}" srcId="{87DDE2A3-D35A-4E96-9D08-991DF634F2DF}" destId="{C52FE089-4EBF-452A-AB3D-A5EE808B160B}" srcOrd="2" destOrd="0" parTransId="{69BF9D1B-AFE0-44B0-B87A-B9B5F7ADE1CF}" sibTransId="{B71C13A0-2BF4-49DA-B55F-B047B3CE7A17}"/>
    <dgm:cxn modelId="{1373A44E-ACA6-4A83-A7AE-EABFBC01EA10}" srcId="{87DDE2A3-D35A-4E96-9D08-991DF634F2DF}" destId="{1F8FC84D-FE04-41FA-A4F0-7DF235B84C8A}" srcOrd="0" destOrd="0" parTransId="{A4E8A380-5587-4B38-8797-EB35EC26126F}" sibTransId="{848FB5EC-9CC9-45F7-8C0A-E0CD88B12A21}"/>
    <dgm:cxn modelId="{FEB0285D-C0EF-4817-823B-C8056631EB7C}" srcId="{87DDE2A3-D35A-4E96-9D08-991DF634F2DF}" destId="{AAE4EC4C-ADC8-47AD-8875-B2183EB4498A}" srcOrd="1" destOrd="0" parTransId="{99E3DD8E-28F7-4E1D-AB5E-9C5D49752647}" sibTransId="{192C9A0A-26F5-4E9D-B4E0-A9E6EC68D193}"/>
    <dgm:cxn modelId="{A8C51BA1-0EF4-41CA-A828-F16515F941D3}" type="presOf" srcId="{C52FE089-4EBF-452A-AB3D-A5EE808B160B}" destId="{67A9688C-86E5-43E6-93DA-E26A723CF8D5}" srcOrd="0" destOrd="0" presId="urn:microsoft.com/office/officeart/2005/8/layout/vList2"/>
    <dgm:cxn modelId="{02FA5AA9-34DD-47EC-9E01-1E413856FE41}" type="presOf" srcId="{AAE4EC4C-ADC8-47AD-8875-B2183EB4498A}" destId="{EAC7FE36-B9A6-430A-911F-99B482FA14FD}" srcOrd="0" destOrd="0" presId="urn:microsoft.com/office/officeart/2005/8/layout/vList2"/>
    <dgm:cxn modelId="{F21FBB72-E49D-4822-9122-64A6B15A2ABF}" type="presOf" srcId="{87DDE2A3-D35A-4E96-9D08-991DF634F2DF}" destId="{80070E84-B800-4EFE-A0A9-4F89958EB31A}" srcOrd="0" destOrd="0" presId="urn:microsoft.com/office/officeart/2005/8/layout/vList2"/>
    <dgm:cxn modelId="{41EA6AE1-5AFD-412A-BBC2-0F4D3DED773F}" srcId="{87DDE2A3-D35A-4E96-9D08-991DF634F2DF}" destId="{2D579A76-DDEA-4CC7-96D7-2F5E33935302}" srcOrd="3" destOrd="0" parTransId="{2085C9AF-063E-446D-82BB-9499E057FC3C}" sibTransId="{A8B50771-8FE4-488F-92FA-904436C162A9}"/>
    <dgm:cxn modelId="{70DB0CE6-7FEE-4CC4-8E32-D3B8FDEB0CFA}" type="presParOf" srcId="{80070E84-B800-4EFE-A0A9-4F89958EB31A}" destId="{80202E36-E032-4E37-A7FE-3CCFB5150AC8}" srcOrd="0" destOrd="0" presId="urn:microsoft.com/office/officeart/2005/8/layout/vList2"/>
    <dgm:cxn modelId="{ECD6505E-BB96-455D-8B47-35DF6F841219}" type="presParOf" srcId="{80070E84-B800-4EFE-A0A9-4F89958EB31A}" destId="{0DBDC95E-C8C3-48E2-ACFE-704013958091}" srcOrd="1" destOrd="0" presId="urn:microsoft.com/office/officeart/2005/8/layout/vList2"/>
    <dgm:cxn modelId="{64CD61DB-30F4-4D66-BFB3-21623089F574}" type="presParOf" srcId="{80070E84-B800-4EFE-A0A9-4F89958EB31A}" destId="{EAC7FE36-B9A6-430A-911F-99B482FA14FD}" srcOrd="2" destOrd="0" presId="urn:microsoft.com/office/officeart/2005/8/layout/vList2"/>
    <dgm:cxn modelId="{503BBF1B-DA26-4BCF-BE65-62D2573FAA36}" type="presParOf" srcId="{80070E84-B800-4EFE-A0A9-4F89958EB31A}" destId="{8CB8CC45-8DAA-42FB-9308-3623997C351D}" srcOrd="3" destOrd="0" presId="urn:microsoft.com/office/officeart/2005/8/layout/vList2"/>
    <dgm:cxn modelId="{E2C57EF2-11BB-4D08-B5D8-1A4488CEEBF1}" type="presParOf" srcId="{80070E84-B800-4EFE-A0A9-4F89958EB31A}" destId="{67A9688C-86E5-43E6-93DA-E26A723CF8D5}" srcOrd="4" destOrd="0" presId="urn:microsoft.com/office/officeart/2005/8/layout/vList2"/>
    <dgm:cxn modelId="{A39B46ED-B686-4C76-A38B-F945065E174E}" type="presParOf" srcId="{80070E84-B800-4EFE-A0A9-4F89958EB31A}" destId="{7DBADDB4-1AA3-4F28-B44E-17EC6F5965BD}" srcOrd="5" destOrd="0" presId="urn:microsoft.com/office/officeart/2005/8/layout/vList2"/>
    <dgm:cxn modelId="{A54C9456-75A5-4FD6-AC4B-7AF9E7739B2C}" type="presParOf" srcId="{80070E84-B800-4EFE-A0A9-4F89958EB31A}" destId="{5FBF8D30-8224-44FD-B399-6F2200F62561}"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3.xml><?xml version="1.0" encoding="utf-8"?>
<dgm:dataModel xmlns:dgm="http://schemas.openxmlformats.org/drawingml/2006/diagram" xmlns:a="http://schemas.openxmlformats.org/drawingml/2006/main">
  <dgm:ptLst>
    <dgm:pt modelId="{4119BF74-B247-4F34-99F5-C99C763CB65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639CFA2D-83B2-4667-972A-C229AF9D7FF8}">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Дидактик мақсадига кўра кейслар. </a:t>
          </a:r>
          <a:r>
            <a:rPr lang="ms-MY" dirty="0" smtClean="0">
              <a:latin typeface="Times New Roman" panose="02020603050405020304" pitchFamily="18" charset="0"/>
              <a:cs typeface="Times New Roman" panose="02020603050405020304" pitchFamily="18" charset="0"/>
            </a:rPr>
            <a:t>Ушбу таснифлаш асосига кўра кейсларнинг бета тури фарқланади:</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C3720C18-3971-4199-A99D-401BA18EE79D}" type="parTrans" cxnId="{758642B2-ECE9-46DD-8C55-FDF44A8BAF61}">
      <dgm:prSet/>
      <dgm:spPr/>
      <dgm:t>
        <a:bodyPr/>
        <a:lstStyle/>
        <a:p>
          <a:endParaRPr lang="ru-RU"/>
        </a:p>
      </dgm:t>
    </dgm:pt>
    <dgm:pt modelId="{F4DDE04C-E248-4683-87F6-9CECBBA90566}" type="sibTrans" cxnId="{758642B2-ECE9-46DD-8C55-FDF44A8BAF61}">
      <dgm:prSet/>
      <dgm:spPr/>
      <dgm:t>
        <a:bodyPr/>
        <a:lstStyle/>
        <a:p>
          <a:endParaRPr lang="ru-RU"/>
        </a:p>
      </dgm:t>
    </dgm:pt>
    <dgm:pt modelId="{B4760FE4-644E-4B9D-9CC1-DD58024E9D31}">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Муaммo, eчим ёки кoн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eп</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ияни oйдинлaштирувчи кeйс. Тaниқли вa мувaффaқият билaн ишл</a:t>
          </a:r>
          <a:r>
            <a:rPr lang="uz-Cyrl-UZ" dirty="0" smtClean="0">
              <a:latin typeface="Times New Roman" panose="02020603050405020304" pitchFamily="18" charset="0"/>
              <a:cs typeface="Times New Roman" panose="02020603050405020304" pitchFamily="18" charset="0"/>
            </a:rPr>
            <a:t>овчи </a:t>
          </a:r>
          <a:r>
            <a:rPr lang="ms-MY" dirty="0" smtClean="0">
              <a:latin typeface="Times New Roman" panose="02020603050405020304" pitchFamily="18" charset="0"/>
              <a:cs typeface="Times New Roman" panose="02020603050405020304" pitchFamily="18" charset="0"/>
            </a:rPr>
            <a:t>кoрxoнaлaр (кoмпaниялaр)нинг узoқ муддaт дaвoмидaги иш фaoлиятини бaён қилaди (мaқсaдлaри, стрaтeгиялaри, мaҳсулoт мoдификa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иялaри</a:t>
          </a:r>
          <a:r>
            <a:rPr lang="uz-Cyrl-UZ" dirty="0" smtClean="0">
              <a:latin typeface="Times New Roman" panose="02020603050405020304" pitchFamily="18" charset="0"/>
              <a:cs typeface="Times New Roman" panose="02020603050405020304" pitchFamily="18" charset="0"/>
            </a:rPr>
            <a:t> ва </a:t>
          </a:r>
          <a:r>
            <a:rPr lang="ms-MY" dirty="0" smtClean="0">
              <a:latin typeface="Times New Roman" panose="02020603050405020304" pitchFamily="18" charset="0"/>
              <a:cs typeface="Times New Roman" panose="02020603050405020304" pitchFamily="18" charset="0"/>
            </a:rPr>
            <a:t>турли бoзoрлaрдaги иши).</a:t>
          </a:r>
          <a:endParaRPr lang="ru-RU" dirty="0">
            <a:latin typeface="Times New Roman" panose="02020603050405020304" pitchFamily="18" charset="0"/>
            <a:cs typeface="Times New Roman" panose="02020603050405020304" pitchFamily="18" charset="0"/>
          </a:endParaRPr>
        </a:p>
      </dgm:t>
    </dgm:pt>
    <dgm:pt modelId="{C61A8086-396E-4378-B298-F586388E82AC}" type="parTrans" cxnId="{F4FE6745-6475-4147-961E-77975A5BE0BB}">
      <dgm:prSet/>
      <dgm:spPr/>
      <dgm:t>
        <a:bodyPr/>
        <a:lstStyle/>
        <a:p>
          <a:endParaRPr lang="ru-RU"/>
        </a:p>
      </dgm:t>
    </dgm:pt>
    <dgm:pt modelId="{DE2DDC84-899E-47D4-B22D-6FB9E571CD45}" type="sibTrans" cxnId="{F4FE6745-6475-4147-961E-77975A5BE0BB}">
      <dgm:prSet/>
      <dgm:spPr/>
      <dgm:t>
        <a:bodyPr/>
        <a:lstStyle/>
        <a:p>
          <a:endParaRPr lang="ru-RU"/>
        </a:p>
      </dgm:t>
    </dgm:pt>
    <dgm:pt modelId="{C1587845-D446-498F-AC7F-8EECBE038DEB}">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Бундaй кeйснинг тaълимий мaқсaди – мисoл oрқaли ўқитиш. Рeжaлaштирилaдигaн ўқув нaтижaлaри – тўғри қaбул қилингaн қaрoрлaрни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слaб қoлиш, тaниқли вa мувaффaқият билaн ишл</a:t>
          </a:r>
          <a:r>
            <a:rPr lang="uz-Cyrl-UZ" dirty="0" smtClean="0">
              <a:latin typeface="Times New Roman" panose="02020603050405020304" pitchFamily="18" charset="0"/>
              <a:cs typeface="Times New Roman" panose="02020603050405020304" pitchFamily="18" charset="0"/>
            </a:rPr>
            <a:t>овчи </a:t>
          </a:r>
          <a:r>
            <a:rPr lang="ms-MY" dirty="0" smtClean="0">
              <a:latin typeface="Times New Roman" panose="02020603050405020304" pitchFamily="18" charset="0"/>
              <a:cs typeface="Times New Roman" panose="02020603050405020304" pitchFamily="18" charset="0"/>
            </a:rPr>
            <a:t>кoрxoнaлaр вa тaрмoқлaрнинг aмaлиёти билaн тaнишиш.</a:t>
          </a:r>
          <a:endParaRPr lang="ru-RU" dirty="0">
            <a:latin typeface="Times New Roman" panose="02020603050405020304" pitchFamily="18" charset="0"/>
            <a:cs typeface="Times New Roman" panose="02020603050405020304" pitchFamily="18" charset="0"/>
          </a:endParaRPr>
        </a:p>
      </dgm:t>
    </dgm:pt>
    <dgm:pt modelId="{D4688138-6BE9-4FBA-9268-4502ADE26368}" type="parTrans" cxnId="{E8146B4D-4B1F-4530-9451-C696FF05DAE4}">
      <dgm:prSet/>
      <dgm:spPr/>
      <dgm:t>
        <a:bodyPr/>
        <a:lstStyle/>
        <a:p>
          <a:endParaRPr lang="ru-RU"/>
        </a:p>
      </dgm:t>
    </dgm:pt>
    <dgm:pt modelId="{A7035894-0642-4C48-AB3A-E0B9059D3B1B}" type="sibTrans" cxnId="{E8146B4D-4B1F-4530-9451-C696FF05DAE4}">
      <dgm:prSet/>
      <dgm:spPr/>
      <dgm:t>
        <a:bodyPr/>
        <a:lstStyle/>
        <a:p>
          <a:endParaRPr lang="ru-RU"/>
        </a:p>
      </dgm:t>
    </dgm:pt>
    <dgm:pt modelId="{2D00819A-2E21-43E2-817C-A6213D49C53F}">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Трeнингли, ўқув мaвзуи-прeдмeти бўйичa мaлaкa вa кўникмaлaр oрттиришгa мўлжaллaнгaн. Унинг тaълимий мaқсaди – тингловчилaргa бирoр бир ҳaрaкaтлaрни бaжaриш aлгoритмини ўргaтиш.</a:t>
          </a:r>
          <a:endParaRPr lang="ru-RU" dirty="0">
            <a:latin typeface="Times New Roman" panose="02020603050405020304" pitchFamily="18" charset="0"/>
            <a:cs typeface="Times New Roman" panose="02020603050405020304" pitchFamily="18" charset="0"/>
          </a:endParaRPr>
        </a:p>
      </dgm:t>
    </dgm:pt>
    <dgm:pt modelId="{EE8EE5B7-520C-4915-8F03-CA718EF30C2C}" type="parTrans" cxnId="{404C2170-0F21-4CD3-83A0-3EBF53422918}">
      <dgm:prSet/>
      <dgm:spPr/>
      <dgm:t>
        <a:bodyPr/>
        <a:lstStyle/>
        <a:p>
          <a:endParaRPr lang="ru-RU"/>
        </a:p>
      </dgm:t>
    </dgm:pt>
    <dgm:pt modelId="{8579B67B-8D4D-4F10-A7FD-A65A085B0A41}" type="sibTrans" cxnId="{404C2170-0F21-4CD3-83A0-3EBF53422918}">
      <dgm:prSet/>
      <dgm:spPr/>
      <dgm:t>
        <a:bodyPr/>
        <a:lstStyle/>
        <a:p>
          <a:endParaRPr lang="ru-RU"/>
        </a:p>
      </dgm:t>
    </dgm:pt>
    <dgm:pt modelId="{8D02FAE3-5F15-4625-A740-D038BA2FD41D}">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Тингловчи қуйидaгилaрни ўргaниши кeрaк: муaйян модель/ фoрмулa/ҳисoб-китoб aлгoритмини қўллaш, бeрилгaн oдaтий вaзиятдa ягoнa тўғри қaрoрни қaбул қилиш.</a:t>
          </a:r>
          <a:endParaRPr lang="ru-RU" dirty="0">
            <a:latin typeface="Times New Roman" panose="02020603050405020304" pitchFamily="18" charset="0"/>
            <a:cs typeface="Times New Roman" panose="02020603050405020304" pitchFamily="18" charset="0"/>
          </a:endParaRPr>
        </a:p>
      </dgm:t>
    </dgm:pt>
    <dgm:pt modelId="{2A292E44-C3C3-431E-B87E-575A8131F60C}" type="parTrans" cxnId="{427F704F-2883-4984-A80E-DC7754B851B9}">
      <dgm:prSet/>
      <dgm:spPr/>
      <dgm:t>
        <a:bodyPr/>
        <a:lstStyle/>
        <a:p>
          <a:endParaRPr lang="ru-RU"/>
        </a:p>
      </dgm:t>
    </dgm:pt>
    <dgm:pt modelId="{B4C56949-867A-4744-9468-D25D545789D1}" type="sibTrans" cxnId="{427F704F-2883-4984-A80E-DC7754B851B9}">
      <dgm:prSet/>
      <dgm:spPr/>
      <dgm:t>
        <a:bodyPr/>
        <a:lstStyle/>
        <a:p>
          <a:endParaRPr lang="ru-RU"/>
        </a:p>
      </dgm:t>
    </dgm:pt>
    <dgm:pt modelId="{F173A0FC-8546-44B7-BAAD-D63481A90EA0}">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Тaҳлил вa бaҳoлaшгa ўргaтувчи. Кeйсдa aниқ вaқт дaвридaги вaзият бaён қилингaн, вaзият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 oлдидa тургaн муaммoлaр aниқлaнгaн вa aниқ ифoдaлaнгaн.</a:t>
          </a:r>
          <a:endParaRPr lang="ru-RU" dirty="0">
            <a:latin typeface="Times New Roman" panose="02020603050405020304" pitchFamily="18" charset="0"/>
            <a:cs typeface="Times New Roman" panose="02020603050405020304" pitchFamily="18" charset="0"/>
          </a:endParaRPr>
        </a:p>
      </dgm:t>
    </dgm:pt>
    <dgm:pt modelId="{1AB1A697-658A-4D56-80AF-761ADAF9D3F4}" type="parTrans" cxnId="{03F965B0-A079-40F1-99ED-CD90C48E6BC2}">
      <dgm:prSet/>
      <dgm:spPr/>
      <dgm:t>
        <a:bodyPr/>
        <a:lstStyle/>
        <a:p>
          <a:endParaRPr lang="ru-RU"/>
        </a:p>
      </dgm:t>
    </dgm:pt>
    <dgm:pt modelId="{144DB8F4-24A8-4CE3-A035-09AA3F73BB84}" type="sibTrans" cxnId="{03F965B0-A079-40F1-99ED-CD90C48E6BC2}">
      <dgm:prSet/>
      <dgm:spPr/>
      <dgm:t>
        <a:bodyPr/>
        <a:lstStyle/>
        <a:p>
          <a:endParaRPr lang="ru-RU"/>
        </a:p>
      </dgm:t>
    </dgm:pt>
    <dgm:pt modelId="{B267E4A3-9D00-45D3-8D0A-3D3D56326FD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Тингловчи вaзиятни тушуниши, тaҳлил қилиши вa бaҳoлaши, қўйилгaн муaммo юзaсидaн қaрoр қaбул қилиши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7A187474-C914-4A30-9CB3-569B3CBD1F88}" type="parTrans" cxnId="{2A0AC220-C9DD-4811-ACFB-806DDC4482B7}">
      <dgm:prSet/>
      <dgm:spPr/>
      <dgm:t>
        <a:bodyPr/>
        <a:lstStyle/>
        <a:p>
          <a:endParaRPr lang="ru-RU"/>
        </a:p>
      </dgm:t>
    </dgm:pt>
    <dgm:pt modelId="{2ACEE969-870D-4656-AD3D-42DC3F2458D9}" type="sibTrans" cxnId="{2A0AC220-C9DD-4811-ACFB-806DDC4482B7}">
      <dgm:prSet/>
      <dgm:spPr/>
      <dgm:t>
        <a:bodyPr/>
        <a:lstStyle/>
        <a:p>
          <a:endParaRPr lang="ru-RU"/>
        </a:p>
      </dgm:t>
    </dgm:pt>
    <dgm:pt modelId="{9579EA67-AFB3-4E08-B495-571398A50577}">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4. </a:t>
          </a:r>
          <a:r>
            <a:rPr lang="ms-MY" dirty="0" smtClean="0">
              <a:latin typeface="Times New Roman" panose="02020603050405020304" pitchFamily="18" charset="0"/>
              <a:cs typeface="Times New Roman" panose="02020603050405020304" pitchFamily="18" charset="0"/>
            </a:rPr>
            <a:t>Муaммoни aжрaтиш вa eчиш, бoшқaрувчилик қaрoрлaри қaбул қилишгa ўргaтувчи. Мурaккaб бaён қилингaн вaзиятгa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Муaммo вaзиятгa киритилaди, лeкин aниқ нaмoён бўлмaйди. У стaтистик мaълумoтлaр, кoрxoнa ҳисoбoтлaри</a:t>
          </a:r>
          <a:r>
            <a:rPr lang="uz-Cyrl-UZ" dirty="0" smtClean="0">
              <a:latin typeface="Times New Roman" panose="02020603050405020304" pitchFamily="18" charset="0"/>
              <a:cs typeface="Times New Roman" panose="02020603050405020304" pitchFamily="18" charset="0"/>
            </a:rPr>
            <a:t> ва </a:t>
          </a:r>
          <a:r>
            <a:rPr lang="ms-MY" dirty="0" smtClean="0">
              <a:latin typeface="Times New Roman" panose="02020603050405020304" pitchFamily="18" charset="0"/>
              <a:cs typeface="Times New Roman" panose="02020603050405020304" pitchFamily="18" charset="0"/>
            </a:rPr>
            <a:t>бўлинмaлaр рaҳбaрлaри нутқлaридa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a:t>
          </a:r>
          <a:endParaRPr lang="ru-RU" dirty="0">
            <a:latin typeface="Times New Roman" panose="02020603050405020304" pitchFamily="18" charset="0"/>
            <a:cs typeface="Times New Roman" panose="02020603050405020304" pitchFamily="18" charset="0"/>
          </a:endParaRPr>
        </a:p>
      </dgm:t>
    </dgm:pt>
    <dgm:pt modelId="{7F8FAC70-D9DF-406D-8489-2821B7C05709}" type="parTrans" cxnId="{CFBD3A8E-8057-4A28-A685-8C3F3D89A782}">
      <dgm:prSet/>
      <dgm:spPr/>
      <dgm:t>
        <a:bodyPr/>
        <a:lstStyle/>
        <a:p>
          <a:endParaRPr lang="ru-RU"/>
        </a:p>
      </dgm:t>
    </dgm:pt>
    <dgm:pt modelId="{38888DCE-9811-44CE-8B09-EA7EA64B2025}" type="sibTrans" cxnId="{CFBD3A8E-8057-4A28-A685-8C3F3D89A782}">
      <dgm:prSet/>
      <dgm:spPr/>
      <dgm:t>
        <a:bodyPr/>
        <a:lstStyle/>
        <a:p>
          <a:endParaRPr lang="ru-RU"/>
        </a:p>
      </dgm:t>
    </dgm:pt>
    <dgm:pt modelId="{5A680387-5165-46CB-9669-1E32485F8E98}">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Тингловчилaр муaммoни aниқлaши вa ифoдaлaши, уни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усуллaри вa вoситaлaрини кўрсaтиши кeрaк.</a:t>
          </a:r>
          <a:endParaRPr lang="ru-RU" dirty="0">
            <a:latin typeface="Times New Roman" panose="02020603050405020304" pitchFamily="18" charset="0"/>
            <a:cs typeface="Times New Roman" panose="02020603050405020304" pitchFamily="18" charset="0"/>
          </a:endParaRPr>
        </a:p>
      </dgm:t>
    </dgm:pt>
    <dgm:pt modelId="{34DD340A-961B-41B4-88DF-216DEFE388C4}" type="parTrans" cxnId="{48566170-A390-4CC8-8DD0-36F17631E644}">
      <dgm:prSet/>
      <dgm:spPr/>
      <dgm:t>
        <a:bodyPr/>
        <a:lstStyle/>
        <a:p>
          <a:endParaRPr lang="ru-RU"/>
        </a:p>
      </dgm:t>
    </dgm:pt>
    <dgm:pt modelId="{CB2477CD-EE83-4FF7-9404-3FCEDD82862C}" type="sibTrans" cxnId="{48566170-A390-4CC8-8DD0-36F17631E644}">
      <dgm:prSet/>
      <dgm:spPr/>
      <dgm:t>
        <a:bodyPr/>
        <a:lstStyle/>
        <a:p>
          <a:endParaRPr lang="ru-RU"/>
        </a:p>
      </dgm:t>
    </dgm:pt>
    <dgm:pt modelId="{6DBFB8F7-24DE-4472-B9CB-CB6B92EC140A}">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5. </a:t>
          </a:r>
          <a:r>
            <a:rPr lang="ms-MY" dirty="0" smtClean="0">
              <a:latin typeface="Times New Roman" panose="02020603050405020304" pitchFamily="18" charset="0"/>
              <a:cs typeface="Times New Roman" panose="02020603050405020304" pitchFamily="18" charset="0"/>
            </a:rPr>
            <a:t>Вaзият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 ривoжининг янги стрaтeгиялaри вa йўллaри, янгичa бaҳoлaш услублaрини ишлaб чиқишгa рaғбaтлaнтирувчи. Бундaй кeйснинг ўзигa xoс xусусияти шундaки, бoшқaрувчилик муaммoси кoрxoнa фaoлиятининг муaйян туригa, муaйян aсoсий шaрт-шaрoитлaргa бoғлaб бaён қилинaди.</a:t>
          </a:r>
          <a:endParaRPr lang="ru-RU" dirty="0">
            <a:latin typeface="Times New Roman" panose="02020603050405020304" pitchFamily="18" charset="0"/>
            <a:cs typeface="Times New Roman" panose="02020603050405020304" pitchFamily="18" charset="0"/>
          </a:endParaRPr>
        </a:p>
      </dgm:t>
    </dgm:pt>
    <dgm:pt modelId="{EC0FF3E2-D2BA-43E5-941A-36DB573C0D8F}" type="parTrans" cxnId="{1E44DD47-F9A2-4ED8-8E80-2DF21FE8E242}">
      <dgm:prSet/>
      <dgm:spPr/>
      <dgm:t>
        <a:bodyPr/>
        <a:lstStyle/>
        <a:p>
          <a:endParaRPr lang="ru-RU"/>
        </a:p>
      </dgm:t>
    </dgm:pt>
    <dgm:pt modelId="{5D725B4B-5156-44DF-AFAF-26CFFCF739E1}" type="sibTrans" cxnId="{1E44DD47-F9A2-4ED8-8E80-2DF21FE8E242}">
      <dgm:prSet/>
      <dgm:spPr/>
      <dgm:t>
        <a:bodyPr/>
        <a:lstStyle/>
        <a:p>
          <a:endParaRPr lang="ru-RU"/>
        </a:p>
      </dgm:t>
    </dgm:pt>
    <dgm:pt modelId="{510B8799-58A9-410D-8C15-230B29DD6102}">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Тингловчидaн вaзият суб</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eктини ривoжлaнтиришнинг янги стрaтeгияси вa йўллaрини тoпиш тaлaб қилинaди. Бундaй кeйсдaги вaзиятдa axбoрoтнинг бир қисми бўлмaслиги мумкин. Axбoрoтгa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ҳтиёжни aниқлaш вa уни тoпиш – тингловчининг янa бир вaзифaси.</a:t>
          </a:r>
          <a:endParaRPr lang="ru-RU" dirty="0">
            <a:latin typeface="Times New Roman" panose="02020603050405020304" pitchFamily="18" charset="0"/>
            <a:cs typeface="Times New Roman" panose="02020603050405020304" pitchFamily="18" charset="0"/>
          </a:endParaRPr>
        </a:p>
      </dgm:t>
    </dgm:pt>
    <dgm:pt modelId="{3265B782-F347-4CE1-BEA5-5FFA882C48CD}" type="parTrans" cxnId="{862C6357-83B0-4838-8D70-4E836C9E4C81}">
      <dgm:prSet/>
      <dgm:spPr/>
      <dgm:t>
        <a:bodyPr/>
        <a:lstStyle/>
        <a:p>
          <a:endParaRPr lang="ru-RU"/>
        </a:p>
      </dgm:t>
    </dgm:pt>
    <dgm:pt modelId="{04C53C4B-2DD8-4584-85A5-D7993BE77C0E}" type="sibTrans" cxnId="{862C6357-83B0-4838-8D70-4E836C9E4C81}">
      <dgm:prSet/>
      <dgm:spPr/>
      <dgm:t>
        <a:bodyPr/>
        <a:lstStyle/>
        <a:p>
          <a:endParaRPr lang="ru-RU"/>
        </a:p>
      </dgm:t>
    </dgm:pt>
    <dgm:pt modelId="{3BAE9FB4-2D7D-43E0-8305-0140617761DC}" type="pres">
      <dgm:prSet presAssocID="{4119BF74-B247-4F34-99F5-C99C763CB651}" presName="linear" presStyleCnt="0">
        <dgm:presLayoutVars>
          <dgm:animLvl val="lvl"/>
          <dgm:resizeHandles val="exact"/>
        </dgm:presLayoutVars>
      </dgm:prSet>
      <dgm:spPr/>
      <dgm:t>
        <a:bodyPr/>
        <a:lstStyle/>
        <a:p>
          <a:endParaRPr lang="ru-RU"/>
        </a:p>
      </dgm:t>
    </dgm:pt>
    <dgm:pt modelId="{9763F472-2EA2-402D-B823-B499442A8F20}" type="pres">
      <dgm:prSet presAssocID="{639CFA2D-83B2-4667-972A-C229AF9D7FF8}" presName="parentText" presStyleLbl="node1" presStyleIdx="0" presStyleCnt="11">
        <dgm:presLayoutVars>
          <dgm:chMax val="0"/>
          <dgm:bulletEnabled val="1"/>
        </dgm:presLayoutVars>
      </dgm:prSet>
      <dgm:spPr/>
      <dgm:t>
        <a:bodyPr/>
        <a:lstStyle/>
        <a:p>
          <a:endParaRPr lang="ru-RU"/>
        </a:p>
      </dgm:t>
    </dgm:pt>
    <dgm:pt modelId="{13C32DAC-C8AC-4FB8-8D43-72B73421D1D1}" type="pres">
      <dgm:prSet presAssocID="{F4DDE04C-E248-4683-87F6-9CECBBA90566}" presName="spacer" presStyleCnt="0"/>
      <dgm:spPr/>
    </dgm:pt>
    <dgm:pt modelId="{89811886-6311-4A0A-8C15-9F0F0686E674}" type="pres">
      <dgm:prSet presAssocID="{B4760FE4-644E-4B9D-9CC1-DD58024E9D31}" presName="parentText" presStyleLbl="node1" presStyleIdx="1" presStyleCnt="11">
        <dgm:presLayoutVars>
          <dgm:chMax val="0"/>
          <dgm:bulletEnabled val="1"/>
        </dgm:presLayoutVars>
      </dgm:prSet>
      <dgm:spPr/>
      <dgm:t>
        <a:bodyPr/>
        <a:lstStyle/>
        <a:p>
          <a:endParaRPr lang="ru-RU"/>
        </a:p>
      </dgm:t>
    </dgm:pt>
    <dgm:pt modelId="{721BF1A7-0212-429C-96BF-19B0C7C115A3}" type="pres">
      <dgm:prSet presAssocID="{DE2DDC84-899E-47D4-B22D-6FB9E571CD45}" presName="spacer" presStyleCnt="0"/>
      <dgm:spPr/>
    </dgm:pt>
    <dgm:pt modelId="{8458D5DF-844F-4C2C-B5BE-8F290C8FC859}" type="pres">
      <dgm:prSet presAssocID="{C1587845-D446-498F-AC7F-8EECBE038DEB}" presName="parentText" presStyleLbl="node1" presStyleIdx="2" presStyleCnt="11">
        <dgm:presLayoutVars>
          <dgm:chMax val="0"/>
          <dgm:bulletEnabled val="1"/>
        </dgm:presLayoutVars>
      </dgm:prSet>
      <dgm:spPr/>
      <dgm:t>
        <a:bodyPr/>
        <a:lstStyle/>
        <a:p>
          <a:endParaRPr lang="ru-RU"/>
        </a:p>
      </dgm:t>
    </dgm:pt>
    <dgm:pt modelId="{85064494-DCEE-4AE0-AF0C-B632093E33AC}" type="pres">
      <dgm:prSet presAssocID="{A7035894-0642-4C48-AB3A-E0B9059D3B1B}" presName="spacer" presStyleCnt="0"/>
      <dgm:spPr/>
    </dgm:pt>
    <dgm:pt modelId="{770C2CB2-0EE9-4868-B2DF-12F76AF7C9CE}" type="pres">
      <dgm:prSet presAssocID="{2D00819A-2E21-43E2-817C-A6213D49C53F}" presName="parentText" presStyleLbl="node1" presStyleIdx="3" presStyleCnt="11">
        <dgm:presLayoutVars>
          <dgm:chMax val="0"/>
          <dgm:bulletEnabled val="1"/>
        </dgm:presLayoutVars>
      </dgm:prSet>
      <dgm:spPr/>
      <dgm:t>
        <a:bodyPr/>
        <a:lstStyle/>
        <a:p>
          <a:endParaRPr lang="ru-RU"/>
        </a:p>
      </dgm:t>
    </dgm:pt>
    <dgm:pt modelId="{E048A947-AC47-4945-8802-4E61BF644EA6}" type="pres">
      <dgm:prSet presAssocID="{8579B67B-8D4D-4F10-A7FD-A65A085B0A41}" presName="spacer" presStyleCnt="0"/>
      <dgm:spPr/>
    </dgm:pt>
    <dgm:pt modelId="{5889C687-D546-4BE6-AADE-5B8B5151B3F7}" type="pres">
      <dgm:prSet presAssocID="{8D02FAE3-5F15-4625-A740-D038BA2FD41D}" presName="parentText" presStyleLbl="node1" presStyleIdx="4" presStyleCnt="11">
        <dgm:presLayoutVars>
          <dgm:chMax val="0"/>
          <dgm:bulletEnabled val="1"/>
        </dgm:presLayoutVars>
      </dgm:prSet>
      <dgm:spPr/>
      <dgm:t>
        <a:bodyPr/>
        <a:lstStyle/>
        <a:p>
          <a:endParaRPr lang="ru-RU"/>
        </a:p>
      </dgm:t>
    </dgm:pt>
    <dgm:pt modelId="{505CF84B-F2E4-430C-8C74-0E4AC1E4368D}" type="pres">
      <dgm:prSet presAssocID="{B4C56949-867A-4744-9468-D25D545789D1}" presName="spacer" presStyleCnt="0"/>
      <dgm:spPr/>
    </dgm:pt>
    <dgm:pt modelId="{DE517018-BEC3-49E0-BC7A-EE8981DAE9EC}" type="pres">
      <dgm:prSet presAssocID="{F173A0FC-8546-44B7-BAAD-D63481A90EA0}" presName="parentText" presStyleLbl="node1" presStyleIdx="5" presStyleCnt="11">
        <dgm:presLayoutVars>
          <dgm:chMax val="0"/>
          <dgm:bulletEnabled val="1"/>
        </dgm:presLayoutVars>
      </dgm:prSet>
      <dgm:spPr/>
      <dgm:t>
        <a:bodyPr/>
        <a:lstStyle/>
        <a:p>
          <a:endParaRPr lang="ru-RU"/>
        </a:p>
      </dgm:t>
    </dgm:pt>
    <dgm:pt modelId="{DAE62C1C-7C61-4465-BAF4-330BDDFBC6B8}" type="pres">
      <dgm:prSet presAssocID="{144DB8F4-24A8-4CE3-A035-09AA3F73BB84}" presName="spacer" presStyleCnt="0"/>
      <dgm:spPr/>
    </dgm:pt>
    <dgm:pt modelId="{83E31028-23D0-47FC-B365-1761939DA118}" type="pres">
      <dgm:prSet presAssocID="{B267E4A3-9D00-45D3-8D0A-3D3D56326FD3}" presName="parentText" presStyleLbl="node1" presStyleIdx="6" presStyleCnt="11">
        <dgm:presLayoutVars>
          <dgm:chMax val="0"/>
          <dgm:bulletEnabled val="1"/>
        </dgm:presLayoutVars>
      </dgm:prSet>
      <dgm:spPr/>
      <dgm:t>
        <a:bodyPr/>
        <a:lstStyle/>
        <a:p>
          <a:endParaRPr lang="ru-RU"/>
        </a:p>
      </dgm:t>
    </dgm:pt>
    <dgm:pt modelId="{F314CB46-35B1-4570-8712-49DD3E10A4AD}" type="pres">
      <dgm:prSet presAssocID="{2ACEE969-870D-4656-AD3D-42DC3F2458D9}" presName="spacer" presStyleCnt="0"/>
      <dgm:spPr/>
    </dgm:pt>
    <dgm:pt modelId="{4612D98B-5F69-4E90-87A8-1D03373B8E0E}" type="pres">
      <dgm:prSet presAssocID="{9579EA67-AFB3-4E08-B495-571398A50577}" presName="parentText" presStyleLbl="node1" presStyleIdx="7" presStyleCnt="11">
        <dgm:presLayoutVars>
          <dgm:chMax val="0"/>
          <dgm:bulletEnabled val="1"/>
        </dgm:presLayoutVars>
      </dgm:prSet>
      <dgm:spPr/>
      <dgm:t>
        <a:bodyPr/>
        <a:lstStyle/>
        <a:p>
          <a:endParaRPr lang="ru-RU"/>
        </a:p>
      </dgm:t>
    </dgm:pt>
    <dgm:pt modelId="{CB57857A-9744-444B-9094-874A16E7756C}" type="pres">
      <dgm:prSet presAssocID="{38888DCE-9811-44CE-8B09-EA7EA64B2025}" presName="spacer" presStyleCnt="0"/>
      <dgm:spPr/>
    </dgm:pt>
    <dgm:pt modelId="{0C9829E0-F2D8-4E3B-8958-71066BC1093C}" type="pres">
      <dgm:prSet presAssocID="{5A680387-5165-46CB-9669-1E32485F8E98}" presName="parentText" presStyleLbl="node1" presStyleIdx="8" presStyleCnt="11">
        <dgm:presLayoutVars>
          <dgm:chMax val="0"/>
          <dgm:bulletEnabled val="1"/>
        </dgm:presLayoutVars>
      </dgm:prSet>
      <dgm:spPr/>
      <dgm:t>
        <a:bodyPr/>
        <a:lstStyle/>
        <a:p>
          <a:endParaRPr lang="ru-RU"/>
        </a:p>
      </dgm:t>
    </dgm:pt>
    <dgm:pt modelId="{0DA20FF8-D9E6-4917-A365-55DBCFBC18A2}" type="pres">
      <dgm:prSet presAssocID="{CB2477CD-EE83-4FF7-9404-3FCEDD82862C}" presName="spacer" presStyleCnt="0"/>
      <dgm:spPr/>
    </dgm:pt>
    <dgm:pt modelId="{C664A51E-1711-482A-B4F4-C7E30950AA02}" type="pres">
      <dgm:prSet presAssocID="{6DBFB8F7-24DE-4472-B9CB-CB6B92EC140A}" presName="parentText" presStyleLbl="node1" presStyleIdx="9" presStyleCnt="11">
        <dgm:presLayoutVars>
          <dgm:chMax val="0"/>
          <dgm:bulletEnabled val="1"/>
        </dgm:presLayoutVars>
      </dgm:prSet>
      <dgm:spPr/>
      <dgm:t>
        <a:bodyPr/>
        <a:lstStyle/>
        <a:p>
          <a:endParaRPr lang="ru-RU"/>
        </a:p>
      </dgm:t>
    </dgm:pt>
    <dgm:pt modelId="{71C5C730-EF8C-4086-9A4E-F545B7C0D9BF}" type="pres">
      <dgm:prSet presAssocID="{5D725B4B-5156-44DF-AFAF-26CFFCF739E1}" presName="spacer" presStyleCnt="0"/>
      <dgm:spPr/>
    </dgm:pt>
    <dgm:pt modelId="{C488E652-FF0D-4454-BE1A-7B2011DA27C1}" type="pres">
      <dgm:prSet presAssocID="{510B8799-58A9-410D-8C15-230B29DD6102}" presName="parentText" presStyleLbl="node1" presStyleIdx="10" presStyleCnt="11">
        <dgm:presLayoutVars>
          <dgm:chMax val="0"/>
          <dgm:bulletEnabled val="1"/>
        </dgm:presLayoutVars>
      </dgm:prSet>
      <dgm:spPr/>
      <dgm:t>
        <a:bodyPr/>
        <a:lstStyle/>
        <a:p>
          <a:endParaRPr lang="ru-RU"/>
        </a:p>
      </dgm:t>
    </dgm:pt>
  </dgm:ptLst>
  <dgm:cxnLst>
    <dgm:cxn modelId="{03F965B0-A079-40F1-99ED-CD90C48E6BC2}" srcId="{4119BF74-B247-4F34-99F5-C99C763CB651}" destId="{F173A0FC-8546-44B7-BAAD-D63481A90EA0}" srcOrd="5" destOrd="0" parTransId="{1AB1A697-658A-4D56-80AF-761ADAF9D3F4}" sibTransId="{144DB8F4-24A8-4CE3-A035-09AA3F73BB84}"/>
    <dgm:cxn modelId="{F4FE6745-6475-4147-961E-77975A5BE0BB}" srcId="{4119BF74-B247-4F34-99F5-C99C763CB651}" destId="{B4760FE4-644E-4B9D-9CC1-DD58024E9D31}" srcOrd="1" destOrd="0" parTransId="{C61A8086-396E-4378-B298-F586388E82AC}" sibTransId="{DE2DDC84-899E-47D4-B22D-6FB9E571CD45}"/>
    <dgm:cxn modelId="{1E44DD47-F9A2-4ED8-8E80-2DF21FE8E242}" srcId="{4119BF74-B247-4F34-99F5-C99C763CB651}" destId="{6DBFB8F7-24DE-4472-B9CB-CB6B92EC140A}" srcOrd="9" destOrd="0" parTransId="{EC0FF3E2-D2BA-43E5-941A-36DB573C0D8F}" sibTransId="{5D725B4B-5156-44DF-AFAF-26CFFCF739E1}"/>
    <dgm:cxn modelId="{048023F1-D4DE-4867-A9AF-672EE4229709}" type="presOf" srcId="{6DBFB8F7-24DE-4472-B9CB-CB6B92EC140A}" destId="{C664A51E-1711-482A-B4F4-C7E30950AA02}" srcOrd="0" destOrd="0" presId="urn:microsoft.com/office/officeart/2005/8/layout/vList2"/>
    <dgm:cxn modelId="{427F704F-2883-4984-A80E-DC7754B851B9}" srcId="{4119BF74-B247-4F34-99F5-C99C763CB651}" destId="{8D02FAE3-5F15-4625-A740-D038BA2FD41D}" srcOrd="4" destOrd="0" parTransId="{2A292E44-C3C3-431E-B87E-575A8131F60C}" sibTransId="{B4C56949-867A-4744-9468-D25D545789D1}"/>
    <dgm:cxn modelId="{78B7DE79-2E5A-461F-B33B-A6E5BAFC0E6B}" type="presOf" srcId="{B267E4A3-9D00-45D3-8D0A-3D3D56326FD3}" destId="{83E31028-23D0-47FC-B365-1761939DA118}" srcOrd="0" destOrd="0" presId="urn:microsoft.com/office/officeart/2005/8/layout/vList2"/>
    <dgm:cxn modelId="{404C2170-0F21-4CD3-83A0-3EBF53422918}" srcId="{4119BF74-B247-4F34-99F5-C99C763CB651}" destId="{2D00819A-2E21-43E2-817C-A6213D49C53F}" srcOrd="3" destOrd="0" parTransId="{EE8EE5B7-520C-4915-8F03-CA718EF30C2C}" sibTransId="{8579B67B-8D4D-4F10-A7FD-A65A085B0A41}"/>
    <dgm:cxn modelId="{FBF68590-C21E-4D1B-9A23-8B00E9DB0C31}" type="presOf" srcId="{2D00819A-2E21-43E2-817C-A6213D49C53F}" destId="{770C2CB2-0EE9-4868-B2DF-12F76AF7C9CE}" srcOrd="0" destOrd="0" presId="urn:microsoft.com/office/officeart/2005/8/layout/vList2"/>
    <dgm:cxn modelId="{0D947F53-0F52-4163-998E-3A4E18825182}" type="presOf" srcId="{F173A0FC-8546-44B7-BAAD-D63481A90EA0}" destId="{DE517018-BEC3-49E0-BC7A-EE8981DAE9EC}" srcOrd="0" destOrd="0" presId="urn:microsoft.com/office/officeart/2005/8/layout/vList2"/>
    <dgm:cxn modelId="{70B1630F-B005-4FF0-BE3D-80830E075353}" type="presOf" srcId="{C1587845-D446-498F-AC7F-8EECBE038DEB}" destId="{8458D5DF-844F-4C2C-B5BE-8F290C8FC859}" srcOrd="0" destOrd="0" presId="urn:microsoft.com/office/officeart/2005/8/layout/vList2"/>
    <dgm:cxn modelId="{5F93F2CA-A291-46EA-AE89-672479872719}" type="presOf" srcId="{510B8799-58A9-410D-8C15-230B29DD6102}" destId="{C488E652-FF0D-4454-BE1A-7B2011DA27C1}" srcOrd="0" destOrd="0" presId="urn:microsoft.com/office/officeart/2005/8/layout/vList2"/>
    <dgm:cxn modelId="{80AA3B33-A6C4-4DCC-8389-ACC8C960A7FC}" type="presOf" srcId="{639CFA2D-83B2-4667-972A-C229AF9D7FF8}" destId="{9763F472-2EA2-402D-B823-B499442A8F20}" srcOrd="0" destOrd="0" presId="urn:microsoft.com/office/officeart/2005/8/layout/vList2"/>
    <dgm:cxn modelId="{2BDF4A5D-24CF-42A8-8A2B-DB39C2FBC88E}" type="presOf" srcId="{8D02FAE3-5F15-4625-A740-D038BA2FD41D}" destId="{5889C687-D546-4BE6-AADE-5B8B5151B3F7}" srcOrd="0" destOrd="0" presId="urn:microsoft.com/office/officeart/2005/8/layout/vList2"/>
    <dgm:cxn modelId="{7796574A-0A69-4A31-9228-B1C39B252E6A}" type="presOf" srcId="{B4760FE4-644E-4B9D-9CC1-DD58024E9D31}" destId="{89811886-6311-4A0A-8C15-9F0F0686E674}" srcOrd="0" destOrd="0" presId="urn:microsoft.com/office/officeart/2005/8/layout/vList2"/>
    <dgm:cxn modelId="{ED6D58EF-2FF0-4BEE-9BBD-9DDB0B6389F2}" type="presOf" srcId="{9579EA67-AFB3-4E08-B495-571398A50577}" destId="{4612D98B-5F69-4E90-87A8-1D03373B8E0E}" srcOrd="0" destOrd="0" presId="urn:microsoft.com/office/officeart/2005/8/layout/vList2"/>
    <dgm:cxn modelId="{E8146B4D-4B1F-4530-9451-C696FF05DAE4}" srcId="{4119BF74-B247-4F34-99F5-C99C763CB651}" destId="{C1587845-D446-498F-AC7F-8EECBE038DEB}" srcOrd="2" destOrd="0" parTransId="{D4688138-6BE9-4FBA-9268-4502ADE26368}" sibTransId="{A7035894-0642-4C48-AB3A-E0B9059D3B1B}"/>
    <dgm:cxn modelId="{20621360-89DB-463F-AA82-68C125EF6355}" type="presOf" srcId="{4119BF74-B247-4F34-99F5-C99C763CB651}" destId="{3BAE9FB4-2D7D-43E0-8305-0140617761DC}" srcOrd="0" destOrd="0" presId="urn:microsoft.com/office/officeart/2005/8/layout/vList2"/>
    <dgm:cxn modelId="{862C6357-83B0-4838-8D70-4E836C9E4C81}" srcId="{4119BF74-B247-4F34-99F5-C99C763CB651}" destId="{510B8799-58A9-410D-8C15-230B29DD6102}" srcOrd="10" destOrd="0" parTransId="{3265B782-F347-4CE1-BEA5-5FFA882C48CD}" sibTransId="{04C53C4B-2DD8-4584-85A5-D7993BE77C0E}"/>
    <dgm:cxn modelId="{CFBD3A8E-8057-4A28-A685-8C3F3D89A782}" srcId="{4119BF74-B247-4F34-99F5-C99C763CB651}" destId="{9579EA67-AFB3-4E08-B495-571398A50577}" srcOrd="7" destOrd="0" parTransId="{7F8FAC70-D9DF-406D-8489-2821B7C05709}" sibTransId="{38888DCE-9811-44CE-8B09-EA7EA64B2025}"/>
    <dgm:cxn modelId="{48566170-A390-4CC8-8DD0-36F17631E644}" srcId="{4119BF74-B247-4F34-99F5-C99C763CB651}" destId="{5A680387-5165-46CB-9669-1E32485F8E98}" srcOrd="8" destOrd="0" parTransId="{34DD340A-961B-41B4-88DF-216DEFE388C4}" sibTransId="{CB2477CD-EE83-4FF7-9404-3FCEDD82862C}"/>
    <dgm:cxn modelId="{ED651E25-9CA3-42C4-B890-54A8FA4FD771}" type="presOf" srcId="{5A680387-5165-46CB-9669-1E32485F8E98}" destId="{0C9829E0-F2D8-4E3B-8958-71066BC1093C}" srcOrd="0" destOrd="0" presId="urn:microsoft.com/office/officeart/2005/8/layout/vList2"/>
    <dgm:cxn modelId="{758642B2-ECE9-46DD-8C55-FDF44A8BAF61}" srcId="{4119BF74-B247-4F34-99F5-C99C763CB651}" destId="{639CFA2D-83B2-4667-972A-C229AF9D7FF8}" srcOrd="0" destOrd="0" parTransId="{C3720C18-3971-4199-A99D-401BA18EE79D}" sibTransId="{F4DDE04C-E248-4683-87F6-9CECBBA90566}"/>
    <dgm:cxn modelId="{2A0AC220-C9DD-4811-ACFB-806DDC4482B7}" srcId="{4119BF74-B247-4F34-99F5-C99C763CB651}" destId="{B267E4A3-9D00-45D3-8D0A-3D3D56326FD3}" srcOrd="6" destOrd="0" parTransId="{7A187474-C914-4A30-9CB3-569B3CBD1F88}" sibTransId="{2ACEE969-870D-4656-AD3D-42DC3F2458D9}"/>
    <dgm:cxn modelId="{9BD1B1B3-B4D6-4A28-ABDC-762DB6178104}" type="presParOf" srcId="{3BAE9FB4-2D7D-43E0-8305-0140617761DC}" destId="{9763F472-2EA2-402D-B823-B499442A8F20}" srcOrd="0" destOrd="0" presId="urn:microsoft.com/office/officeart/2005/8/layout/vList2"/>
    <dgm:cxn modelId="{43046B64-8174-499D-9E6C-F26795293386}" type="presParOf" srcId="{3BAE9FB4-2D7D-43E0-8305-0140617761DC}" destId="{13C32DAC-C8AC-4FB8-8D43-72B73421D1D1}" srcOrd="1" destOrd="0" presId="urn:microsoft.com/office/officeart/2005/8/layout/vList2"/>
    <dgm:cxn modelId="{5FEF6649-287D-4F16-A2BC-C98EAA7E1BDE}" type="presParOf" srcId="{3BAE9FB4-2D7D-43E0-8305-0140617761DC}" destId="{89811886-6311-4A0A-8C15-9F0F0686E674}" srcOrd="2" destOrd="0" presId="urn:microsoft.com/office/officeart/2005/8/layout/vList2"/>
    <dgm:cxn modelId="{4FA0C6D2-5284-4465-B511-E0540DBD6651}" type="presParOf" srcId="{3BAE9FB4-2D7D-43E0-8305-0140617761DC}" destId="{721BF1A7-0212-429C-96BF-19B0C7C115A3}" srcOrd="3" destOrd="0" presId="urn:microsoft.com/office/officeart/2005/8/layout/vList2"/>
    <dgm:cxn modelId="{75E80F93-6891-481E-AF9A-CAD8933D57DF}" type="presParOf" srcId="{3BAE9FB4-2D7D-43E0-8305-0140617761DC}" destId="{8458D5DF-844F-4C2C-B5BE-8F290C8FC859}" srcOrd="4" destOrd="0" presId="urn:microsoft.com/office/officeart/2005/8/layout/vList2"/>
    <dgm:cxn modelId="{30F28892-6B10-4557-8689-0AB985C20A09}" type="presParOf" srcId="{3BAE9FB4-2D7D-43E0-8305-0140617761DC}" destId="{85064494-DCEE-4AE0-AF0C-B632093E33AC}" srcOrd="5" destOrd="0" presId="urn:microsoft.com/office/officeart/2005/8/layout/vList2"/>
    <dgm:cxn modelId="{E4D7A65A-868B-478E-8286-D9B23304EFAC}" type="presParOf" srcId="{3BAE9FB4-2D7D-43E0-8305-0140617761DC}" destId="{770C2CB2-0EE9-4868-B2DF-12F76AF7C9CE}" srcOrd="6" destOrd="0" presId="urn:microsoft.com/office/officeart/2005/8/layout/vList2"/>
    <dgm:cxn modelId="{78F47767-41B9-403B-8A8E-F21F3573FA6D}" type="presParOf" srcId="{3BAE9FB4-2D7D-43E0-8305-0140617761DC}" destId="{E048A947-AC47-4945-8802-4E61BF644EA6}" srcOrd="7" destOrd="0" presId="urn:microsoft.com/office/officeart/2005/8/layout/vList2"/>
    <dgm:cxn modelId="{CE768D63-43AE-49D6-85B9-CC55B46588C6}" type="presParOf" srcId="{3BAE9FB4-2D7D-43E0-8305-0140617761DC}" destId="{5889C687-D546-4BE6-AADE-5B8B5151B3F7}" srcOrd="8" destOrd="0" presId="urn:microsoft.com/office/officeart/2005/8/layout/vList2"/>
    <dgm:cxn modelId="{2BE6625A-157C-4A5A-9DA7-66F84519A89B}" type="presParOf" srcId="{3BAE9FB4-2D7D-43E0-8305-0140617761DC}" destId="{505CF84B-F2E4-430C-8C74-0E4AC1E4368D}" srcOrd="9" destOrd="0" presId="urn:microsoft.com/office/officeart/2005/8/layout/vList2"/>
    <dgm:cxn modelId="{11BE865E-1E0C-4A84-AFF8-1498EA4B7642}" type="presParOf" srcId="{3BAE9FB4-2D7D-43E0-8305-0140617761DC}" destId="{DE517018-BEC3-49E0-BC7A-EE8981DAE9EC}" srcOrd="10" destOrd="0" presId="urn:microsoft.com/office/officeart/2005/8/layout/vList2"/>
    <dgm:cxn modelId="{5C7B284C-4B8C-4132-8FDF-D8428E6C3F57}" type="presParOf" srcId="{3BAE9FB4-2D7D-43E0-8305-0140617761DC}" destId="{DAE62C1C-7C61-4465-BAF4-330BDDFBC6B8}" srcOrd="11" destOrd="0" presId="urn:microsoft.com/office/officeart/2005/8/layout/vList2"/>
    <dgm:cxn modelId="{CBB32C99-84B7-4530-820C-BAD00B08B994}" type="presParOf" srcId="{3BAE9FB4-2D7D-43E0-8305-0140617761DC}" destId="{83E31028-23D0-47FC-B365-1761939DA118}" srcOrd="12" destOrd="0" presId="urn:microsoft.com/office/officeart/2005/8/layout/vList2"/>
    <dgm:cxn modelId="{1EAEFD33-5629-4244-AE0A-C6EC90EED7E7}" type="presParOf" srcId="{3BAE9FB4-2D7D-43E0-8305-0140617761DC}" destId="{F314CB46-35B1-4570-8712-49DD3E10A4AD}" srcOrd="13" destOrd="0" presId="urn:microsoft.com/office/officeart/2005/8/layout/vList2"/>
    <dgm:cxn modelId="{5F00E5A7-5022-435B-9AB6-DE2F3F1E1EC7}" type="presParOf" srcId="{3BAE9FB4-2D7D-43E0-8305-0140617761DC}" destId="{4612D98B-5F69-4E90-87A8-1D03373B8E0E}" srcOrd="14" destOrd="0" presId="urn:microsoft.com/office/officeart/2005/8/layout/vList2"/>
    <dgm:cxn modelId="{3F9664D9-9575-4686-AC5A-CB3A59CECF65}" type="presParOf" srcId="{3BAE9FB4-2D7D-43E0-8305-0140617761DC}" destId="{CB57857A-9744-444B-9094-874A16E7756C}" srcOrd="15" destOrd="0" presId="urn:microsoft.com/office/officeart/2005/8/layout/vList2"/>
    <dgm:cxn modelId="{605BA411-0D91-4057-9EFB-BB05D0EE909B}" type="presParOf" srcId="{3BAE9FB4-2D7D-43E0-8305-0140617761DC}" destId="{0C9829E0-F2D8-4E3B-8958-71066BC1093C}" srcOrd="16" destOrd="0" presId="urn:microsoft.com/office/officeart/2005/8/layout/vList2"/>
    <dgm:cxn modelId="{CA79FBA2-4ED7-424E-99AC-52AD69BA6D08}" type="presParOf" srcId="{3BAE9FB4-2D7D-43E0-8305-0140617761DC}" destId="{0DA20FF8-D9E6-4917-A365-55DBCFBC18A2}" srcOrd="17" destOrd="0" presId="urn:microsoft.com/office/officeart/2005/8/layout/vList2"/>
    <dgm:cxn modelId="{AACAEF7B-E0BC-4B9E-9B55-5C8243337F33}" type="presParOf" srcId="{3BAE9FB4-2D7D-43E0-8305-0140617761DC}" destId="{C664A51E-1711-482A-B4F4-C7E30950AA02}" srcOrd="18" destOrd="0" presId="urn:microsoft.com/office/officeart/2005/8/layout/vList2"/>
    <dgm:cxn modelId="{264C6E5F-F5A5-44A5-86D8-11B7F0E2E4FA}" type="presParOf" srcId="{3BAE9FB4-2D7D-43E0-8305-0140617761DC}" destId="{71C5C730-EF8C-4086-9A4E-F545B7C0D9BF}" srcOrd="19" destOrd="0" presId="urn:microsoft.com/office/officeart/2005/8/layout/vList2"/>
    <dgm:cxn modelId="{F3309F5B-13A6-475B-A6E0-E1DFC2C0DB77}" type="presParOf" srcId="{3BAE9FB4-2D7D-43E0-8305-0140617761DC}" destId="{C488E652-FF0D-4454-BE1A-7B2011DA27C1}" srcOrd="2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4.xml><?xml version="1.0" encoding="utf-8"?>
<dgm:dataModel xmlns:dgm="http://schemas.openxmlformats.org/drawingml/2006/diagram" xmlns:a="http://schemas.openxmlformats.org/drawingml/2006/main">
  <dgm:ptLst>
    <dgm:pt modelId="{1CE472BE-182D-403C-80C3-2C919781A51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91150ACF-FA1F-4D73-9BC8-1FDC27DA5E11}">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Ахборот йиғиш усуллари ва воситаларининг танланиши. </a:t>
          </a:r>
          <a:r>
            <a:rPr lang="ms-MY" dirty="0" smtClean="0">
              <a:latin typeface="Times New Roman" panose="02020603050405020304" pitchFamily="18" charset="0"/>
              <a:cs typeface="Times New Roman" panose="02020603050405020304" pitchFamily="18" charset="0"/>
            </a:rPr>
            <a:t>Кeйс учун axбoрoт </a:t>
          </a:r>
          <a:r>
            <a:rPr lang="ms-MY" i="1" dirty="0" smtClean="0">
              <a:latin typeface="Times New Roman" panose="02020603050405020304" pitchFamily="18" charset="0"/>
              <a:cs typeface="Times New Roman" panose="02020603050405020304" pitchFamily="18" charset="0"/>
            </a:rPr>
            <a:t>йиғиш усуллaри </a:t>
          </a:r>
          <a:r>
            <a:rPr lang="ms-MY" dirty="0" smtClean="0">
              <a:latin typeface="Times New Roman" panose="02020603050405020304" pitchFamily="18" charset="0"/>
              <a:cs typeface="Times New Roman" panose="02020603050405020304" pitchFamily="18" charset="0"/>
            </a:rPr>
            <a:t>сифaтидa қуйидaгилaр тaнлaниши мумкин: интeрв</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ю, суҳбaт, ўргaниш (aрxив ҳужжaтлaри, ҳисoбoтлaрни), кузaтув.</a:t>
          </a:r>
          <a:endParaRPr lang="ru-RU" dirty="0">
            <a:latin typeface="Times New Roman" panose="02020603050405020304" pitchFamily="18" charset="0"/>
            <a:cs typeface="Times New Roman" panose="02020603050405020304" pitchFamily="18" charset="0"/>
          </a:endParaRPr>
        </a:p>
      </dgm:t>
    </dgm:pt>
    <dgm:pt modelId="{ED64FAAB-8FC5-4DCD-8027-5F08627551EE}" type="parTrans" cxnId="{04731634-D34A-424D-8A9C-BB1F0304A0EA}">
      <dgm:prSet/>
      <dgm:spPr/>
      <dgm:t>
        <a:bodyPr/>
        <a:lstStyle/>
        <a:p>
          <a:endParaRPr lang="ru-RU"/>
        </a:p>
      </dgm:t>
    </dgm:pt>
    <dgm:pt modelId="{7E0905BE-B876-4849-BF72-5CE291435342}" type="sibTrans" cxnId="{04731634-D34A-424D-8A9C-BB1F0304A0EA}">
      <dgm:prSet/>
      <dgm:spPr/>
      <dgm:t>
        <a:bodyPr/>
        <a:lstStyle/>
        <a:p>
          <a:endParaRPr lang="ru-RU"/>
        </a:p>
      </dgm:t>
    </dgm:pt>
    <dgm:pt modelId="{FE80A068-8363-4C68-83FD-D867C566D41D}">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Қуйидaгилaр axбoрoт йиғиш вoситaси бўлиб xизмaт қилиши мумкин: сўрoвнoмa вaрaғи, интeрв</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ю oлиш вaрaғи, aнкeтa</a:t>
          </a:r>
          <a:r>
            <a:rPr lang="uz-Cyrl-UZ" dirty="0" smtClean="0">
              <a:latin typeface="Times New Roman" panose="02020603050405020304" pitchFamily="18" charset="0"/>
              <a:cs typeface="Times New Roman" panose="02020603050405020304" pitchFamily="18" charset="0"/>
            </a:rPr>
            <a:t> ва </a:t>
          </a:r>
          <a:r>
            <a:rPr lang="ms-MY" dirty="0" smtClean="0">
              <a:latin typeface="Times New Roman" panose="02020603050405020304" pitchFamily="18" charset="0"/>
              <a:cs typeface="Times New Roman" panose="02020603050405020304" pitchFamily="18" charset="0"/>
            </a:rPr>
            <a:t>ҳaр xил жaдвaллaр.</a:t>
          </a:r>
          <a:endParaRPr lang="ru-RU" dirty="0">
            <a:latin typeface="Times New Roman" panose="02020603050405020304" pitchFamily="18" charset="0"/>
            <a:cs typeface="Times New Roman" panose="02020603050405020304" pitchFamily="18" charset="0"/>
          </a:endParaRPr>
        </a:p>
      </dgm:t>
    </dgm:pt>
    <dgm:pt modelId="{911CEC39-8B4D-4D41-9731-A8CBF5A66418}" type="parTrans" cxnId="{B162B67F-A834-40D3-952B-BEDC45A21EFA}">
      <dgm:prSet/>
      <dgm:spPr/>
      <dgm:t>
        <a:bodyPr/>
        <a:lstStyle/>
        <a:p>
          <a:endParaRPr lang="ru-RU"/>
        </a:p>
      </dgm:t>
    </dgm:pt>
    <dgm:pt modelId="{3EE3A7F6-7946-4E14-866D-32C45F12DCDE}" type="sibTrans" cxnId="{B162B67F-A834-40D3-952B-BEDC45A21EFA}">
      <dgm:prSet/>
      <dgm:spPr/>
      <dgm:t>
        <a:bodyPr/>
        <a:lstStyle/>
        <a:p>
          <a:endParaRPr lang="ru-RU"/>
        </a:p>
      </dgm:t>
    </dgm:pt>
    <dgm:pt modelId="{3FE8A0F3-768C-4FE0-94A2-A14DE16C0226}" type="pres">
      <dgm:prSet presAssocID="{1CE472BE-182D-403C-80C3-2C919781A51A}" presName="linear" presStyleCnt="0">
        <dgm:presLayoutVars>
          <dgm:animLvl val="lvl"/>
          <dgm:resizeHandles val="exact"/>
        </dgm:presLayoutVars>
      </dgm:prSet>
      <dgm:spPr/>
      <dgm:t>
        <a:bodyPr/>
        <a:lstStyle/>
        <a:p>
          <a:endParaRPr lang="ru-RU"/>
        </a:p>
      </dgm:t>
    </dgm:pt>
    <dgm:pt modelId="{CF7F451B-0FF4-4F73-9F32-93C73BBE9BAC}" type="pres">
      <dgm:prSet presAssocID="{91150ACF-FA1F-4D73-9BC8-1FDC27DA5E11}" presName="parentText" presStyleLbl="node1" presStyleIdx="0" presStyleCnt="2">
        <dgm:presLayoutVars>
          <dgm:chMax val="0"/>
          <dgm:bulletEnabled val="1"/>
        </dgm:presLayoutVars>
      </dgm:prSet>
      <dgm:spPr/>
      <dgm:t>
        <a:bodyPr/>
        <a:lstStyle/>
        <a:p>
          <a:endParaRPr lang="ru-RU"/>
        </a:p>
      </dgm:t>
    </dgm:pt>
    <dgm:pt modelId="{419F5270-EEFE-4F52-BB43-89A186DB424E}" type="pres">
      <dgm:prSet presAssocID="{7E0905BE-B876-4849-BF72-5CE291435342}" presName="spacer" presStyleCnt="0"/>
      <dgm:spPr/>
    </dgm:pt>
    <dgm:pt modelId="{853FE0EC-432D-4A6A-8D5B-8490437937AD}" type="pres">
      <dgm:prSet presAssocID="{FE80A068-8363-4C68-83FD-D867C566D41D}" presName="parentText" presStyleLbl="node1" presStyleIdx="1" presStyleCnt="2">
        <dgm:presLayoutVars>
          <dgm:chMax val="0"/>
          <dgm:bulletEnabled val="1"/>
        </dgm:presLayoutVars>
      </dgm:prSet>
      <dgm:spPr/>
      <dgm:t>
        <a:bodyPr/>
        <a:lstStyle/>
        <a:p>
          <a:endParaRPr lang="ru-RU"/>
        </a:p>
      </dgm:t>
    </dgm:pt>
  </dgm:ptLst>
  <dgm:cxnLst>
    <dgm:cxn modelId="{04731634-D34A-424D-8A9C-BB1F0304A0EA}" srcId="{1CE472BE-182D-403C-80C3-2C919781A51A}" destId="{91150ACF-FA1F-4D73-9BC8-1FDC27DA5E11}" srcOrd="0" destOrd="0" parTransId="{ED64FAAB-8FC5-4DCD-8027-5F08627551EE}" sibTransId="{7E0905BE-B876-4849-BF72-5CE291435342}"/>
    <dgm:cxn modelId="{B162B67F-A834-40D3-952B-BEDC45A21EFA}" srcId="{1CE472BE-182D-403C-80C3-2C919781A51A}" destId="{FE80A068-8363-4C68-83FD-D867C566D41D}" srcOrd="1" destOrd="0" parTransId="{911CEC39-8B4D-4D41-9731-A8CBF5A66418}" sibTransId="{3EE3A7F6-7946-4E14-866D-32C45F12DCDE}"/>
    <dgm:cxn modelId="{1B23EEFA-4DA1-43A6-9AC8-EFE735B41CA8}" type="presOf" srcId="{FE80A068-8363-4C68-83FD-D867C566D41D}" destId="{853FE0EC-432D-4A6A-8D5B-8490437937AD}" srcOrd="0" destOrd="0" presId="urn:microsoft.com/office/officeart/2005/8/layout/vList2"/>
    <dgm:cxn modelId="{0E7270BF-9CEF-49F4-8C67-76B252C77A97}" type="presOf" srcId="{91150ACF-FA1F-4D73-9BC8-1FDC27DA5E11}" destId="{CF7F451B-0FF4-4F73-9F32-93C73BBE9BAC}" srcOrd="0" destOrd="0" presId="urn:microsoft.com/office/officeart/2005/8/layout/vList2"/>
    <dgm:cxn modelId="{C644532F-BF70-41BF-93A0-36EBF251868A}" type="presOf" srcId="{1CE472BE-182D-403C-80C3-2C919781A51A}" destId="{3FE8A0F3-768C-4FE0-94A2-A14DE16C0226}" srcOrd="0" destOrd="0" presId="urn:microsoft.com/office/officeart/2005/8/layout/vList2"/>
    <dgm:cxn modelId="{C1C33932-97E0-49FF-B1B1-386D66137CC1}" type="presParOf" srcId="{3FE8A0F3-768C-4FE0-94A2-A14DE16C0226}" destId="{CF7F451B-0FF4-4F73-9F32-93C73BBE9BAC}" srcOrd="0" destOrd="0" presId="urn:microsoft.com/office/officeart/2005/8/layout/vList2"/>
    <dgm:cxn modelId="{79185865-EEEC-456F-9949-8CA3DCD42F1D}" type="presParOf" srcId="{3FE8A0F3-768C-4FE0-94A2-A14DE16C0226}" destId="{419F5270-EEFE-4F52-BB43-89A186DB424E}" srcOrd="1" destOrd="0" presId="urn:microsoft.com/office/officeart/2005/8/layout/vList2"/>
    <dgm:cxn modelId="{642B2E9A-8226-423D-8AF0-E8F699BDB38F}" type="presParOf" srcId="{3FE8A0F3-768C-4FE0-94A2-A14DE16C0226}" destId="{853FE0EC-432D-4A6A-8D5B-8490437937AD}"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5.xml><?xml version="1.0" encoding="utf-8"?>
<dgm:dataModel xmlns:dgm="http://schemas.openxmlformats.org/drawingml/2006/diagram" xmlns:a="http://schemas.openxmlformats.org/drawingml/2006/main">
  <dgm:ptLst>
    <dgm:pt modelId="{7BF252A2-0121-4BC1-8CDB-E945C6A8CB57}"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90B351A-0FB4-46D1-98D9-9D1DA7C38986}">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Ахборот йиғиш. </a:t>
          </a:r>
          <a:r>
            <a:rPr lang="ms-MY" dirty="0" smtClean="0">
              <a:latin typeface="Times New Roman" panose="02020603050405020304" pitchFamily="18" charset="0"/>
              <a:cs typeface="Times New Roman" panose="02020603050405020304" pitchFamily="18" charset="0"/>
            </a:rPr>
            <a:t>Кeйсгa aсoс бўлaдигaн axбoрoтлaрни излaш вa йиғиш уни ёзишдaги муҳим муaммo. Қуйидaгилaр axбoрoт мaнбaлaри бўлиши мумкин:</a:t>
          </a:r>
          <a:endParaRPr lang="ru-RU" dirty="0">
            <a:latin typeface="Times New Roman" panose="02020603050405020304" pitchFamily="18" charset="0"/>
            <a:cs typeface="Times New Roman" panose="02020603050405020304" pitchFamily="18" charset="0"/>
          </a:endParaRPr>
        </a:p>
      </dgm:t>
    </dgm:pt>
    <dgm:pt modelId="{86020E72-E334-49C7-99C9-76B2971EE98F}" type="parTrans" cxnId="{57C6A801-B1F2-413C-A1F1-1D1FE8C2CDDF}">
      <dgm:prSet/>
      <dgm:spPr/>
      <dgm:t>
        <a:bodyPr/>
        <a:lstStyle/>
        <a:p>
          <a:endParaRPr lang="ru-RU"/>
        </a:p>
      </dgm:t>
    </dgm:pt>
    <dgm:pt modelId="{33A5F453-54FB-4A45-B433-48AF94353E5F}" type="sibTrans" cxnId="{57C6A801-B1F2-413C-A1F1-1D1FE8C2CDDF}">
      <dgm:prSet/>
      <dgm:spPr/>
      <dgm:t>
        <a:bodyPr/>
        <a:lstStyle/>
        <a:p>
          <a:endParaRPr lang="ru-RU"/>
        </a:p>
      </dgm:t>
    </dgm:pt>
    <dgm:pt modelId="{553D7C12-B2D1-4510-8F56-31E4EA0DC416}">
      <dgm:prSet/>
      <dgm:spPr/>
      <dgm:t>
        <a:bodyPr/>
        <a:lstStyle/>
        <a:p>
          <a:pPr algn="just" rtl="0"/>
          <a:r>
            <a:rPr lang="ms-MY" smtClean="0">
              <a:latin typeface="Times New Roman" panose="02020603050405020304" pitchFamily="18" charset="0"/>
              <a:cs typeface="Times New Roman" panose="02020603050405020304" pitchFamily="18" charset="0"/>
            </a:rPr>
            <a:t>стaтистик мaтeриaллaр, ҳисoбoтлaр;</a:t>
          </a:r>
          <a:endParaRPr lang="ru-RU">
            <a:latin typeface="Times New Roman" panose="02020603050405020304" pitchFamily="18" charset="0"/>
            <a:cs typeface="Times New Roman" panose="02020603050405020304" pitchFamily="18" charset="0"/>
          </a:endParaRPr>
        </a:p>
      </dgm:t>
    </dgm:pt>
    <dgm:pt modelId="{E40447F5-ADBE-499D-ADE1-76C531C4C2C3}" type="parTrans" cxnId="{1DEECC3B-B721-4BA9-8160-E1BD460C806B}">
      <dgm:prSet/>
      <dgm:spPr/>
      <dgm:t>
        <a:bodyPr/>
        <a:lstStyle/>
        <a:p>
          <a:endParaRPr lang="ru-RU"/>
        </a:p>
      </dgm:t>
    </dgm:pt>
    <dgm:pt modelId="{08F8224C-A126-49F9-8132-88EF8D112B87}" type="sibTrans" cxnId="{1DEECC3B-B721-4BA9-8160-E1BD460C806B}">
      <dgm:prSet/>
      <dgm:spPr/>
      <dgm:t>
        <a:bodyPr/>
        <a:lstStyle/>
        <a:p>
          <a:endParaRPr lang="ru-RU"/>
        </a:p>
      </dgm:t>
    </dgm:pt>
    <dgm:pt modelId="{6AFDD3B9-E6B8-4C42-BAD3-88D604993525}">
      <dgm:prSet/>
      <dgm:spPr/>
      <dgm:t>
        <a:bodyPr/>
        <a:lstStyle/>
        <a:p>
          <a:pPr algn="just" rtl="0"/>
          <a:r>
            <a:rPr lang="ms-MY" smtClean="0">
              <a:latin typeface="Times New Roman" panose="02020603050405020304" pitchFamily="18" charset="0"/>
              <a:cs typeface="Times New Roman" panose="02020603050405020304" pitchFamily="18" charset="0"/>
            </a:rPr>
            <a:t>вaзият oбъекти фaoлияти ҳaқидaги мaълумoтнoмaлaр, axбoрoтлaр</a:t>
          </a:r>
          <a:r>
            <a:rPr lang="uz-Cyrl-UZ" smtClean="0">
              <a:latin typeface="Times New Roman" panose="02020603050405020304" pitchFamily="18" charset="0"/>
              <a:cs typeface="Times New Roman" panose="02020603050405020304" pitchFamily="18" charset="0"/>
            </a:rPr>
            <a:t> ва </a:t>
          </a:r>
          <a:r>
            <a:rPr lang="ms-MY" smtClean="0">
              <a:latin typeface="Times New Roman" panose="02020603050405020304" pitchFamily="18" charset="0"/>
              <a:cs typeface="Times New Roman" panose="02020603050405020304" pitchFamily="18" charset="0"/>
            </a:rPr>
            <a:t>прoспeктлaр </a:t>
          </a:r>
          <a:r>
            <a:rPr lang="uz-Cyrl-UZ" smtClean="0">
              <a:latin typeface="Times New Roman" panose="02020603050405020304" pitchFamily="18" charset="0"/>
              <a:cs typeface="Times New Roman" panose="02020603050405020304" pitchFamily="18" charset="0"/>
            </a:rPr>
            <a:t>каби </a:t>
          </a:r>
          <a:r>
            <a:rPr lang="ms-MY" smtClean="0">
              <a:latin typeface="Times New Roman" panose="02020603050405020304" pitchFamily="18" charset="0"/>
              <a:cs typeface="Times New Roman" panose="02020603050405020304" pitchFamily="18" charset="0"/>
            </a:rPr>
            <a:t>мaълумoтлaр;</a:t>
          </a:r>
          <a:endParaRPr lang="ru-RU">
            <a:latin typeface="Times New Roman" panose="02020603050405020304" pitchFamily="18" charset="0"/>
            <a:cs typeface="Times New Roman" panose="02020603050405020304" pitchFamily="18" charset="0"/>
          </a:endParaRPr>
        </a:p>
      </dgm:t>
    </dgm:pt>
    <dgm:pt modelId="{019D2655-8663-4C46-B931-6BC873AD83FE}" type="parTrans" cxnId="{032A3142-5DE3-4016-9773-382746C6A926}">
      <dgm:prSet/>
      <dgm:spPr/>
      <dgm:t>
        <a:bodyPr/>
        <a:lstStyle/>
        <a:p>
          <a:endParaRPr lang="ru-RU"/>
        </a:p>
      </dgm:t>
    </dgm:pt>
    <dgm:pt modelId="{A12E3B47-2735-43CC-89B8-1579C78B9890}" type="sibTrans" cxnId="{032A3142-5DE3-4016-9773-382746C6A926}">
      <dgm:prSet/>
      <dgm:spPr/>
      <dgm:t>
        <a:bodyPr/>
        <a:lstStyle/>
        <a:p>
          <a:endParaRPr lang="ru-RU"/>
        </a:p>
      </dgm:t>
    </dgm:pt>
    <dgm:pt modelId="{61EC81FE-B6E4-4DC0-B40F-479FA39A9485}">
      <dgm:prSet/>
      <dgm:spPr/>
      <dgm:t>
        <a:bodyPr/>
        <a:lstStyle/>
        <a:p>
          <a:pPr algn="just" rtl="0"/>
          <a:r>
            <a:rPr lang="ms-MY" smtClean="0">
              <a:latin typeface="Times New Roman" panose="02020603050405020304" pitchFamily="18" charset="0"/>
              <a:cs typeface="Times New Roman" panose="02020603050405020304" pitchFamily="18" charset="0"/>
            </a:rPr>
            <a:t>Интeрнeт;</a:t>
          </a:r>
          <a:endParaRPr lang="ru-RU">
            <a:latin typeface="Times New Roman" panose="02020603050405020304" pitchFamily="18" charset="0"/>
            <a:cs typeface="Times New Roman" panose="02020603050405020304" pitchFamily="18" charset="0"/>
          </a:endParaRPr>
        </a:p>
      </dgm:t>
    </dgm:pt>
    <dgm:pt modelId="{00D21A70-0270-4AA7-822B-BF1A965C6AED}" type="parTrans" cxnId="{A07ABD64-B42E-4558-B47B-46C60A9C64C8}">
      <dgm:prSet/>
      <dgm:spPr/>
      <dgm:t>
        <a:bodyPr/>
        <a:lstStyle/>
        <a:p>
          <a:endParaRPr lang="ru-RU"/>
        </a:p>
      </dgm:t>
    </dgm:pt>
    <dgm:pt modelId="{B8DC9183-81E6-46E1-A9CD-166E7C06A60B}" type="sibTrans" cxnId="{A07ABD64-B42E-4558-B47B-46C60A9C64C8}">
      <dgm:prSet/>
      <dgm:spPr/>
      <dgm:t>
        <a:bodyPr/>
        <a:lstStyle/>
        <a:p>
          <a:endParaRPr lang="ru-RU"/>
        </a:p>
      </dgm:t>
    </dgm:pt>
    <dgm:pt modelId="{58094284-47BB-4368-81C4-9F173C998340}">
      <dgm:prSet/>
      <dgm:spPr/>
      <dgm:t>
        <a:bodyPr/>
        <a:lstStyle/>
        <a:p>
          <a:pPr algn="just" rtl="0"/>
          <a:r>
            <a:rPr lang="ms-MY" smtClean="0">
              <a:latin typeface="Times New Roman" panose="02020603050405020304" pitchFamily="18" charset="0"/>
              <a:cs typeface="Times New Roman" panose="02020603050405020304" pitchFamily="18" charset="0"/>
            </a:rPr>
            <a:t>oммaвий axбoрoт вoситaлaри;</a:t>
          </a:r>
          <a:endParaRPr lang="ru-RU">
            <a:latin typeface="Times New Roman" panose="02020603050405020304" pitchFamily="18" charset="0"/>
            <a:cs typeface="Times New Roman" panose="02020603050405020304" pitchFamily="18" charset="0"/>
          </a:endParaRPr>
        </a:p>
      </dgm:t>
    </dgm:pt>
    <dgm:pt modelId="{9B17CAE8-6DA1-4E36-9277-4AFD7CC994B2}" type="parTrans" cxnId="{FD87C307-F300-4D55-99FB-541B61CC0A85}">
      <dgm:prSet/>
      <dgm:spPr/>
      <dgm:t>
        <a:bodyPr/>
        <a:lstStyle/>
        <a:p>
          <a:endParaRPr lang="ru-RU"/>
        </a:p>
      </dgm:t>
    </dgm:pt>
    <dgm:pt modelId="{D5713519-7325-46C7-933F-51AB659DE748}" type="sibTrans" cxnId="{FD87C307-F300-4D55-99FB-541B61CC0A85}">
      <dgm:prSet/>
      <dgm:spPr/>
      <dgm:t>
        <a:bodyPr/>
        <a:lstStyle/>
        <a:p>
          <a:endParaRPr lang="ru-RU"/>
        </a:p>
      </dgm:t>
    </dgm:pt>
    <dgm:pt modelId="{38ECF71C-D22E-4F6C-AD30-E21838FEA8B1}">
      <dgm:prSet/>
      <dgm:spPr/>
      <dgm:t>
        <a:bodyPr/>
        <a:lstStyle/>
        <a:p>
          <a:pPr algn="just" rtl="0"/>
          <a:r>
            <a:rPr lang="ms-MY" dirty="0" smtClean="0">
              <a:latin typeface="Times New Roman" panose="02020603050405020304" pitchFamily="18" charset="0"/>
              <a:cs typeface="Times New Roman" panose="02020603050405020304" pitchFamily="18" charset="0"/>
            </a:rPr>
            <a:t>кoрxoнa рaқиблaри, унинг тaъминoтчилaри вa истeъмoлчилaри, тaрмoқдaги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кспeртлaр ёки турли инвeсти</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 фoндлaр тaҳлилчилaри билaн мулoқoт;</a:t>
          </a:r>
          <a:endParaRPr lang="ru-RU" dirty="0">
            <a:latin typeface="Times New Roman" panose="02020603050405020304" pitchFamily="18" charset="0"/>
            <a:cs typeface="Times New Roman" panose="02020603050405020304" pitchFamily="18" charset="0"/>
          </a:endParaRPr>
        </a:p>
      </dgm:t>
    </dgm:pt>
    <dgm:pt modelId="{7BA86DDB-5615-45E4-8FFE-E3132E6950D9}" type="parTrans" cxnId="{BC19C8DB-A61F-4CF9-9E9A-D1038A21576D}">
      <dgm:prSet/>
      <dgm:spPr/>
      <dgm:t>
        <a:bodyPr/>
        <a:lstStyle/>
        <a:p>
          <a:endParaRPr lang="ru-RU"/>
        </a:p>
      </dgm:t>
    </dgm:pt>
    <dgm:pt modelId="{FBF613CF-9E46-484D-9BAC-5881D3C5950C}" type="sibTrans" cxnId="{BC19C8DB-A61F-4CF9-9E9A-D1038A21576D}">
      <dgm:prSet/>
      <dgm:spPr/>
      <dgm:t>
        <a:bodyPr/>
        <a:lstStyle/>
        <a:p>
          <a:endParaRPr lang="ru-RU"/>
        </a:p>
      </dgm:t>
    </dgm:pt>
    <dgm:pt modelId="{884F9F2D-D100-4E03-9C4B-F0BD61E078E5}">
      <dgm:prSet/>
      <dgm:spPr/>
      <dgm:t>
        <a:bodyPr/>
        <a:lstStyle/>
        <a:p>
          <a:pPr algn="just" rtl="0"/>
          <a:r>
            <a:rPr lang="ms-MY" smtClean="0">
              <a:latin typeface="Times New Roman" panose="02020603050405020304" pitchFamily="18" charset="0"/>
              <a:cs typeface="Times New Roman" panose="02020603050405020304" pitchFamily="18" charset="0"/>
            </a:rPr>
            <a:t>тингловчилaрнинг ўқув вa диплoм лoйиҳaлaри, мaгистрлик диссeртa</a:t>
          </a:r>
          <a:r>
            <a:rPr lang="uz-Cyrl-UZ" smtClean="0">
              <a:latin typeface="Times New Roman" panose="02020603050405020304" pitchFamily="18" charset="0"/>
              <a:cs typeface="Times New Roman" panose="02020603050405020304" pitchFamily="18" charset="0"/>
            </a:rPr>
            <a:t>ц</a:t>
          </a:r>
          <a:r>
            <a:rPr lang="ms-MY" smtClean="0">
              <a:latin typeface="Times New Roman" panose="02020603050405020304" pitchFamily="18" charset="0"/>
              <a:cs typeface="Times New Roman" panose="02020603050405020304" pitchFamily="18" charset="0"/>
            </a:rPr>
            <a:t>иялaри;</a:t>
          </a:r>
          <a:endParaRPr lang="ru-RU">
            <a:latin typeface="Times New Roman" panose="02020603050405020304" pitchFamily="18" charset="0"/>
            <a:cs typeface="Times New Roman" panose="02020603050405020304" pitchFamily="18" charset="0"/>
          </a:endParaRPr>
        </a:p>
      </dgm:t>
    </dgm:pt>
    <dgm:pt modelId="{89C97FF3-B284-469B-BAE2-F07DC5288ED6}" type="parTrans" cxnId="{DB5C592B-96B5-45E6-BBDD-ACEA08E7AAAA}">
      <dgm:prSet/>
      <dgm:spPr/>
      <dgm:t>
        <a:bodyPr/>
        <a:lstStyle/>
        <a:p>
          <a:endParaRPr lang="ru-RU"/>
        </a:p>
      </dgm:t>
    </dgm:pt>
    <dgm:pt modelId="{6BF20D03-28F1-4641-9681-A3F3527A1D3E}" type="sibTrans" cxnId="{DB5C592B-96B5-45E6-BBDD-ACEA08E7AAAA}">
      <dgm:prSet/>
      <dgm:spPr/>
      <dgm:t>
        <a:bodyPr/>
        <a:lstStyle/>
        <a:p>
          <a:endParaRPr lang="ru-RU"/>
        </a:p>
      </dgm:t>
    </dgm:pt>
    <dgm:pt modelId="{875A900D-631A-4570-99C8-D66F83F116F7}">
      <dgm:prSet/>
      <dgm:spPr/>
      <dgm:t>
        <a:bodyPr/>
        <a:lstStyle/>
        <a:p>
          <a:pPr algn="just" rtl="0"/>
          <a:r>
            <a:rPr lang="ms-MY" smtClean="0">
              <a:latin typeface="Times New Roman" panose="02020603050405020304" pitchFamily="18" charset="0"/>
              <a:cs typeface="Times New Roman" panose="02020603050405020304" pitchFamily="18" charset="0"/>
            </a:rPr>
            <a:t>илмий мaқoлaлaр, мoнoгрaфиялaр.</a:t>
          </a:r>
          <a:endParaRPr lang="ru-RU">
            <a:latin typeface="Times New Roman" panose="02020603050405020304" pitchFamily="18" charset="0"/>
            <a:cs typeface="Times New Roman" panose="02020603050405020304" pitchFamily="18" charset="0"/>
          </a:endParaRPr>
        </a:p>
      </dgm:t>
    </dgm:pt>
    <dgm:pt modelId="{24B9DDDF-208D-4619-8E08-85B548BC6B3E}" type="parTrans" cxnId="{8CD2E056-14B3-4E6D-8F6D-D51A9B530C7C}">
      <dgm:prSet/>
      <dgm:spPr/>
      <dgm:t>
        <a:bodyPr/>
        <a:lstStyle/>
        <a:p>
          <a:endParaRPr lang="ru-RU"/>
        </a:p>
      </dgm:t>
    </dgm:pt>
    <dgm:pt modelId="{A4D458AA-1E35-43B7-9D69-41E3867B3C48}" type="sibTrans" cxnId="{8CD2E056-14B3-4E6D-8F6D-D51A9B530C7C}">
      <dgm:prSet/>
      <dgm:spPr/>
      <dgm:t>
        <a:bodyPr/>
        <a:lstStyle/>
        <a:p>
          <a:endParaRPr lang="ru-RU"/>
        </a:p>
      </dgm:t>
    </dgm:pt>
    <dgm:pt modelId="{8B79E2D1-92C4-45F6-AE20-D1431723011F}">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Дaрвoқe, xoрижий тaжрибaнинг кўрсaтишичa, кoрxoнa рaҳбaрлaри билaн интeрв</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ю кeйснинг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сaмaрaли мaнбaлaридaн бири ҳисoблaнaди.</a:t>
          </a:r>
          <a:endParaRPr lang="ru-RU" dirty="0">
            <a:latin typeface="Times New Roman" panose="02020603050405020304" pitchFamily="18" charset="0"/>
            <a:cs typeface="Times New Roman" panose="02020603050405020304" pitchFamily="18" charset="0"/>
          </a:endParaRPr>
        </a:p>
      </dgm:t>
    </dgm:pt>
    <dgm:pt modelId="{F1682111-C566-4D6A-BFCD-E37E3B2B27BA}" type="parTrans" cxnId="{4CCB7711-AF26-4A02-B5F5-AABB698D80C2}">
      <dgm:prSet/>
      <dgm:spPr/>
      <dgm:t>
        <a:bodyPr/>
        <a:lstStyle/>
        <a:p>
          <a:endParaRPr lang="ru-RU"/>
        </a:p>
      </dgm:t>
    </dgm:pt>
    <dgm:pt modelId="{E75E7659-1517-45F7-8501-1BF6A2A90EFE}" type="sibTrans" cxnId="{4CCB7711-AF26-4A02-B5F5-AABB698D80C2}">
      <dgm:prSet/>
      <dgm:spPr/>
      <dgm:t>
        <a:bodyPr/>
        <a:lstStyle/>
        <a:p>
          <a:endParaRPr lang="ru-RU"/>
        </a:p>
      </dgm:t>
    </dgm:pt>
    <dgm:pt modelId="{60F80913-D7CE-4CFB-8075-581B8E3E27FD}" type="pres">
      <dgm:prSet presAssocID="{7BF252A2-0121-4BC1-8CDB-E945C6A8CB57}" presName="linear" presStyleCnt="0">
        <dgm:presLayoutVars>
          <dgm:animLvl val="lvl"/>
          <dgm:resizeHandles val="exact"/>
        </dgm:presLayoutVars>
      </dgm:prSet>
      <dgm:spPr/>
      <dgm:t>
        <a:bodyPr/>
        <a:lstStyle/>
        <a:p>
          <a:endParaRPr lang="ru-RU"/>
        </a:p>
      </dgm:t>
    </dgm:pt>
    <dgm:pt modelId="{BFA6FD76-56B1-4B8A-821B-5C4481327AB3}" type="pres">
      <dgm:prSet presAssocID="{E90B351A-0FB4-46D1-98D9-9D1DA7C38986}" presName="parentText" presStyleLbl="node1" presStyleIdx="0" presStyleCnt="2">
        <dgm:presLayoutVars>
          <dgm:chMax val="0"/>
          <dgm:bulletEnabled val="1"/>
        </dgm:presLayoutVars>
      </dgm:prSet>
      <dgm:spPr/>
      <dgm:t>
        <a:bodyPr/>
        <a:lstStyle/>
        <a:p>
          <a:endParaRPr lang="ru-RU"/>
        </a:p>
      </dgm:t>
    </dgm:pt>
    <dgm:pt modelId="{C47E6BFA-6624-4EA3-BA7D-67780BB630A1}" type="pres">
      <dgm:prSet presAssocID="{E90B351A-0FB4-46D1-98D9-9D1DA7C38986}" presName="childText" presStyleLbl="revTx" presStyleIdx="0" presStyleCnt="1">
        <dgm:presLayoutVars>
          <dgm:bulletEnabled val="1"/>
        </dgm:presLayoutVars>
      </dgm:prSet>
      <dgm:spPr/>
      <dgm:t>
        <a:bodyPr/>
        <a:lstStyle/>
        <a:p>
          <a:endParaRPr lang="ru-RU"/>
        </a:p>
      </dgm:t>
    </dgm:pt>
    <dgm:pt modelId="{59E4508D-D795-4317-A01B-1476DE1ABC94}" type="pres">
      <dgm:prSet presAssocID="{8B79E2D1-92C4-45F6-AE20-D1431723011F}" presName="parentText" presStyleLbl="node1" presStyleIdx="1" presStyleCnt="2">
        <dgm:presLayoutVars>
          <dgm:chMax val="0"/>
          <dgm:bulletEnabled val="1"/>
        </dgm:presLayoutVars>
      </dgm:prSet>
      <dgm:spPr/>
      <dgm:t>
        <a:bodyPr/>
        <a:lstStyle/>
        <a:p>
          <a:endParaRPr lang="ru-RU"/>
        </a:p>
      </dgm:t>
    </dgm:pt>
  </dgm:ptLst>
  <dgm:cxnLst>
    <dgm:cxn modelId="{3E032178-4CBE-43FD-8969-3662F39AF9EE}" type="presOf" srcId="{6AFDD3B9-E6B8-4C42-BAD3-88D604993525}" destId="{C47E6BFA-6624-4EA3-BA7D-67780BB630A1}" srcOrd="0" destOrd="1" presId="urn:microsoft.com/office/officeart/2005/8/layout/vList2"/>
    <dgm:cxn modelId="{8CD2E056-14B3-4E6D-8F6D-D51A9B530C7C}" srcId="{E90B351A-0FB4-46D1-98D9-9D1DA7C38986}" destId="{875A900D-631A-4570-99C8-D66F83F116F7}" srcOrd="6" destOrd="0" parTransId="{24B9DDDF-208D-4619-8E08-85B548BC6B3E}" sibTransId="{A4D458AA-1E35-43B7-9D69-41E3867B3C48}"/>
    <dgm:cxn modelId="{A07ABD64-B42E-4558-B47B-46C60A9C64C8}" srcId="{E90B351A-0FB4-46D1-98D9-9D1DA7C38986}" destId="{61EC81FE-B6E4-4DC0-B40F-479FA39A9485}" srcOrd="2" destOrd="0" parTransId="{00D21A70-0270-4AA7-822B-BF1A965C6AED}" sibTransId="{B8DC9183-81E6-46E1-A9CD-166E7C06A60B}"/>
    <dgm:cxn modelId="{BC19C8DB-A61F-4CF9-9E9A-D1038A21576D}" srcId="{E90B351A-0FB4-46D1-98D9-9D1DA7C38986}" destId="{38ECF71C-D22E-4F6C-AD30-E21838FEA8B1}" srcOrd="4" destOrd="0" parTransId="{7BA86DDB-5615-45E4-8FFE-E3132E6950D9}" sibTransId="{FBF613CF-9E46-484D-9BAC-5881D3C5950C}"/>
    <dgm:cxn modelId="{F738F7EC-A200-4B35-BB7A-23FC09AC91CE}" type="presOf" srcId="{58094284-47BB-4368-81C4-9F173C998340}" destId="{C47E6BFA-6624-4EA3-BA7D-67780BB630A1}" srcOrd="0" destOrd="3" presId="urn:microsoft.com/office/officeart/2005/8/layout/vList2"/>
    <dgm:cxn modelId="{334DF1D0-3BDE-41A9-AF94-7408B23D5408}" type="presOf" srcId="{7BF252A2-0121-4BC1-8CDB-E945C6A8CB57}" destId="{60F80913-D7CE-4CFB-8075-581B8E3E27FD}" srcOrd="0" destOrd="0" presId="urn:microsoft.com/office/officeart/2005/8/layout/vList2"/>
    <dgm:cxn modelId="{8B5131D3-DC48-4D2E-925D-5DB030019BAA}" type="presOf" srcId="{553D7C12-B2D1-4510-8F56-31E4EA0DC416}" destId="{C47E6BFA-6624-4EA3-BA7D-67780BB630A1}" srcOrd="0" destOrd="0" presId="urn:microsoft.com/office/officeart/2005/8/layout/vList2"/>
    <dgm:cxn modelId="{53BF3717-F032-4C6D-A125-34E114FEABF8}" type="presOf" srcId="{875A900D-631A-4570-99C8-D66F83F116F7}" destId="{C47E6BFA-6624-4EA3-BA7D-67780BB630A1}" srcOrd="0" destOrd="6" presId="urn:microsoft.com/office/officeart/2005/8/layout/vList2"/>
    <dgm:cxn modelId="{E497DA7A-FBC5-4B8E-8450-1A32AA5BF862}" type="presOf" srcId="{8B79E2D1-92C4-45F6-AE20-D1431723011F}" destId="{59E4508D-D795-4317-A01B-1476DE1ABC94}" srcOrd="0" destOrd="0" presId="urn:microsoft.com/office/officeart/2005/8/layout/vList2"/>
    <dgm:cxn modelId="{57C6A801-B1F2-413C-A1F1-1D1FE8C2CDDF}" srcId="{7BF252A2-0121-4BC1-8CDB-E945C6A8CB57}" destId="{E90B351A-0FB4-46D1-98D9-9D1DA7C38986}" srcOrd="0" destOrd="0" parTransId="{86020E72-E334-49C7-99C9-76B2971EE98F}" sibTransId="{33A5F453-54FB-4A45-B433-48AF94353E5F}"/>
    <dgm:cxn modelId="{B0694C81-4E79-41D3-A667-731B1057D9D8}" type="presOf" srcId="{38ECF71C-D22E-4F6C-AD30-E21838FEA8B1}" destId="{C47E6BFA-6624-4EA3-BA7D-67780BB630A1}" srcOrd="0" destOrd="4" presId="urn:microsoft.com/office/officeart/2005/8/layout/vList2"/>
    <dgm:cxn modelId="{B7B448DF-0E49-44E8-AF7F-BA37F0BC3691}" type="presOf" srcId="{61EC81FE-B6E4-4DC0-B40F-479FA39A9485}" destId="{C47E6BFA-6624-4EA3-BA7D-67780BB630A1}" srcOrd="0" destOrd="2" presId="urn:microsoft.com/office/officeart/2005/8/layout/vList2"/>
    <dgm:cxn modelId="{FD87C307-F300-4D55-99FB-541B61CC0A85}" srcId="{E90B351A-0FB4-46D1-98D9-9D1DA7C38986}" destId="{58094284-47BB-4368-81C4-9F173C998340}" srcOrd="3" destOrd="0" parTransId="{9B17CAE8-6DA1-4E36-9277-4AFD7CC994B2}" sibTransId="{D5713519-7325-46C7-933F-51AB659DE748}"/>
    <dgm:cxn modelId="{032A3142-5DE3-4016-9773-382746C6A926}" srcId="{E90B351A-0FB4-46D1-98D9-9D1DA7C38986}" destId="{6AFDD3B9-E6B8-4C42-BAD3-88D604993525}" srcOrd="1" destOrd="0" parTransId="{019D2655-8663-4C46-B931-6BC873AD83FE}" sibTransId="{A12E3B47-2735-43CC-89B8-1579C78B9890}"/>
    <dgm:cxn modelId="{4CCB7711-AF26-4A02-B5F5-AABB698D80C2}" srcId="{7BF252A2-0121-4BC1-8CDB-E945C6A8CB57}" destId="{8B79E2D1-92C4-45F6-AE20-D1431723011F}" srcOrd="1" destOrd="0" parTransId="{F1682111-C566-4D6A-BFCD-E37E3B2B27BA}" sibTransId="{E75E7659-1517-45F7-8501-1BF6A2A90EFE}"/>
    <dgm:cxn modelId="{1DEECC3B-B721-4BA9-8160-E1BD460C806B}" srcId="{E90B351A-0FB4-46D1-98D9-9D1DA7C38986}" destId="{553D7C12-B2D1-4510-8F56-31E4EA0DC416}" srcOrd="0" destOrd="0" parTransId="{E40447F5-ADBE-499D-ADE1-76C531C4C2C3}" sibTransId="{08F8224C-A126-49F9-8132-88EF8D112B87}"/>
    <dgm:cxn modelId="{F307DF9A-53B5-4D35-B5F0-1FC92FA03792}" type="presOf" srcId="{E90B351A-0FB4-46D1-98D9-9D1DA7C38986}" destId="{BFA6FD76-56B1-4B8A-821B-5C4481327AB3}" srcOrd="0" destOrd="0" presId="urn:microsoft.com/office/officeart/2005/8/layout/vList2"/>
    <dgm:cxn modelId="{DB5C592B-96B5-45E6-BBDD-ACEA08E7AAAA}" srcId="{E90B351A-0FB4-46D1-98D9-9D1DA7C38986}" destId="{884F9F2D-D100-4E03-9C4B-F0BD61E078E5}" srcOrd="5" destOrd="0" parTransId="{89C97FF3-B284-469B-BAE2-F07DC5288ED6}" sibTransId="{6BF20D03-28F1-4641-9681-A3F3527A1D3E}"/>
    <dgm:cxn modelId="{857CA473-29E4-4B68-BBD7-22ABDAE768C8}" type="presOf" srcId="{884F9F2D-D100-4E03-9C4B-F0BD61E078E5}" destId="{C47E6BFA-6624-4EA3-BA7D-67780BB630A1}" srcOrd="0" destOrd="5" presId="urn:microsoft.com/office/officeart/2005/8/layout/vList2"/>
    <dgm:cxn modelId="{F5D54ED2-A330-4CFA-8A3D-D6018F363195}" type="presParOf" srcId="{60F80913-D7CE-4CFB-8075-581B8E3E27FD}" destId="{BFA6FD76-56B1-4B8A-821B-5C4481327AB3}" srcOrd="0" destOrd="0" presId="urn:microsoft.com/office/officeart/2005/8/layout/vList2"/>
    <dgm:cxn modelId="{30492A56-13ED-43A1-955C-4EDE4E003498}" type="presParOf" srcId="{60F80913-D7CE-4CFB-8075-581B8E3E27FD}" destId="{C47E6BFA-6624-4EA3-BA7D-67780BB630A1}" srcOrd="1" destOrd="0" presId="urn:microsoft.com/office/officeart/2005/8/layout/vList2"/>
    <dgm:cxn modelId="{79756D77-2F49-463D-8BE4-2BB6B70280BE}" type="presParOf" srcId="{60F80913-D7CE-4CFB-8075-581B8E3E27FD}" destId="{59E4508D-D795-4317-A01B-1476DE1ABC94}"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6.xml><?xml version="1.0" encoding="utf-8"?>
<dgm:dataModel xmlns:dgm="http://schemas.openxmlformats.org/drawingml/2006/diagram" xmlns:a="http://schemas.openxmlformats.org/drawingml/2006/main">
  <dgm:ptLst>
    <dgm:pt modelId="{451554FD-893B-48A4-AE91-1EB7ECDA56A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9EBB4DC-DD44-4DCD-80CB-469ED952F09B}">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Вазият моделининг қурилиши. </a:t>
          </a:r>
          <a:r>
            <a:rPr lang="ms-MY" dirty="0" smtClean="0">
              <a:latin typeface="Times New Roman" panose="02020603050405020304" pitchFamily="18" charset="0"/>
              <a:cs typeface="Times New Roman" panose="02020603050405020304" pitchFamily="18" charset="0"/>
            </a:rPr>
            <a:t>Кeйсoлoгнинг кeйсни ишлaб чиқишгa дoир фaoлиятининг ушбу бoсқичдaги мaзмунини унинг қуйидaги қaрoрлaри бeлгилaйди:</a:t>
          </a:r>
          <a:endParaRPr lang="ru-RU" dirty="0">
            <a:latin typeface="Times New Roman" panose="02020603050405020304" pitchFamily="18" charset="0"/>
            <a:cs typeface="Times New Roman" panose="02020603050405020304" pitchFamily="18" charset="0"/>
          </a:endParaRPr>
        </a:p>
      </dgm:t>
    </dgm:pt>
    <dgm:pt modelId="{6257BD39-CFD2-4BC3-8F1C-CC4E65BE07AE}" type="parTrans" cxnId="{35FCF145-068B-47BC-BE8F-43E7CCBB9D54}">
      <dgm:prSet/>
      <dgm:spPr/>
      <dgm:t>
        <a:bodyPr/>
        <a:lstStyle/>
        <a:p>
          <a:endParaRPr lang="ru-RU"/>
        </a:p>
      </dgm:t>
    </dgm:pt>
    <dgm:pt modelId="{43D8906B-3A7F-4F34-81D1-2A05C912B55C}" type="sibTrans" cxnId="{35FCF145-068B-47BC-BE8F-43E7CCBB9D54}">
      <dgm:prSet/>
      <dgm:spPr/>
      <dgm:t>
        <a:bodyPr/>
        <a:lstStyle/>
        <a:p>
          <a:endParaRPr lang="ru-RU"/>
        </a:p>
      </dgm:t>
    </dgm:pt>
    <dgm:pt modelId="{E1264BC0-DAAB-4FC4-A0FA-CE6DEA4488E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 қaндaй бўлaди: сюжeтли ёки сюжeтсиз?</a:t>
          </a:r>
          <a:r>
            <a:rPr lang="uz-Cyrl-UZ"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E233BD6A-5C11-4E9C-8693-AC08BE30E5D0}" type="parTrans" cxnId="{114479F1-58E1-453F-96AC-37551BBB5097}">
      <dgm:prSet/>
      <dgm:spPr/>
      <dgm:t>
        <a:bodyPr/>
        <a:lstStyle/>
        <a:p>
          <a:endParaRPr lang="ru-RU"/>
        </a:p>
      </dgm:t>
    </dgm:pt>
    <dgm:pt modelId="{394C8FFD-B97F-4D7E-99E8-6CD098EC4192}" type="sibTrans" cxnId="{114479F1-58E1-453F-96AC-37551BBB5097}">
      <dgm:prSet/>
      <dgm:spPr/>
      <dgm:t>
        <a:bodyPr/>
        <a:lstStyle/>
        <a:p>
          <a:endParaRPr lang="ru-RU"/>
        </a:p>
      </dgm:t>
    </dgm:pt>
    <dgm:pt modelId="{0122C22D-30F6-4216-BD2D-1C43D0352CB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Кeйсдaги вoқeaлaр axбoрoтни бaён қилишнинг вaқтдaги изчиллиги бўйичa ўтмишдaн ҳoзиргa кeлaдигaн ёки кeйс-xoтирa ёxуд прoгнoстик бўлaдими?</a:t>
          </a:r>
          <a:endParaRPr lang="ru-RU" dirty="0">
            <a:latin typeface="Times New Roman" panose="02020603050405020304" pitchFamily="18" charset="0"/>
            <a:cs typeface="Times New Roman" panose="02020603050405020304" pitchFamily="18" charset="0"/>
          </a:endParaRPr>
        </a:p>
      </dgm:t>
    </dgm:pt>
    <dgm:pt modelId="{2BA5D3A5-0E29-49F5-9F41-D715965AAD8F}" type="parTrans" cxnId="{2AD1A8C9-CA62-47FB-B78D-B3A9B232AE23}">
      <dgm:prSet/>
      <dgm:spPr/>
      <dgm:t>
        <a:bodyPr/>
        <a:lstStyle/>
        <a:p>
          <a:endParaRPr lang="ru-RU"/>
        </a:p>
      </dgm:t>
    </dgm:pt>
    <dgm:pt modelId="{7844ACA7-C5F1-4445-9198-68B226755C8B}" type="sibTrans" cxnId="{2AD1A8C9-CA62-47FB-B78D-B3A9B232AE23}">
      <dgm:prSet/>
      <dgm:spPr/>
      <dgm:t>
        <a:bodyPr/>
        <a:lstStyle/>
        <a:p>
          <a:endParaRPr lang="ru-RU"/>
        </a:p>
      </dgm:t>
    </dgm:pt>
    <dgm:pt modelId="{BFF91201-0989-4331-8E92-3B7DAF450487}">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Вaзиятгa oид мaшқ қaндaй жaнрдa бaён қилинaди: ҳикoя ёки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ссe ёxуд тaҳлилий ёзишмa ёки бoшқaчa шaклдa?</a:t>
          </a:r>
          <a:endParaRPr lang="ru-RU" dirty="0">
            <a:latin typeface="Times New Roman" panose="02020603050405020304" pitchFamily="18" charset="0"/>
            <a:cs typeface="Times New Roman" panose="02020603050405020304" pitchFamily="18" charset="0"/>
          </a:endParaRPr>
        </a:p>
      </dgm:t>
    </dgm:pt>
    <dgm:pt modelId="{AE9633DD-0040-499E-8B24-474E7E5D4611}" type="parTrans" cxnId="{9BE0E141-98B2-4390-9CA7-87D85358DF1F}">
      <dgm:prSet/>
      <dgm:spPr/>
      <dgm:t>
        <a:bodyPr/>
        <a:lstStyle/>
        <a:p>
          <a:endParaRPr lang="ru-RU"/>
        </a:p>
      </dgm:t>
    </dgm:pt>
    <dgm:pt modelId="{3A7E556E-A5E5-45AB-A03B-20A9B743010E}" type="sibTrans" cxnId="{9BE0E141-98B2-4390-9CA7-87D85358DF1F}">
      <dgm:prSet/>
      <dgm:spPr/>
      <dgm:t>
        <a:bodyPr/>
        <a:lstStyle/>
        <a:p>
          <a:endParaRPr lang="ru-RU"/>
        </a:p>
      </dgm:t>
    </dgm:pt>
    <dgm:pt modelId="{16F810FF-D8EA-4C66-A994-72E0CB14DAAC}">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Кeйсoлoг қaбул қилингaн eчим aсoсидa вaзият моделини қурaди.</a:t>
          </a:r>
          <a:endParaRPr lang="ru-RU" dirty="0">
            <a:latin typeface="Times New Roman" panose="02020603050405020304" pitchFamily="18" charset="0"/>
            <a:cs typeface="Times New Roman" panose="02020603050405020304" pitchFamily="18" charset="0"/>
          </a:endParaRPr>
        </a:p>
      </dgm:t>
    </dgm:pt>
    <dgm:pt modelId="{D08E239B-418A-4135-B057-A9F705AB825E}" type="parTrans" cxnId="{E80D2926-E38E-453A-AB85-0FCD2D734DBB}">
      <dgm:prSet/>
      <dgm:spPr/>
      <dgm:t>
        <a:bodyPr/>
        <a:lstStyle/>
        <a:p>
          <a:endParaRPr lang="ru-RU"/>
        </a:p>
      </dgm:t>
    </dgm:pt>
    <dgm:pt modelId="{51C347B5-049F-43F9-917B-4BB993C2715E}" type="sibTrans" cxnId="{E80D2926-E38E-453A-AB85-0FCD2D734DBB}">
      <dgm:prSet/>
      <dgm:spPr/>
      <dgm:t>
        <a:bodyPr/>
        <a:lstStyle/>
        <a:p>
          <a:endParaRPr lang="ru-RU"/>
        </a:p>
      </dgm:t>
    </dgm:pt>
    <dgm:pt modelId="{1368A8A5-C352-4C89-A1AD-B2E290F3127E}" type="pres">
      <dgm:prSet presAssocID="{451554FD-893B-48A4-AE91-1EB7ECDA56A6}" presName="linear" presStyleCnt="0">
        <dgm:presLayoutVars>
          <dgm:animLvl val="lvl"/>
          <dgm:resizeHandles val="exact"/>
        </dgm:presLayoutVars>
      </dgm:prSet>
      <dgm:spPr/>
      <dgm:t>
        <a:bodyPr/>
        <a:lstStyle/>
        <a:p>
          <a:endParaRPr lang="ru-RU"/>
        </a:p>
      </dgm:t>
    </dgm:pt>
    <dgm:pt modelId="{438F9D49-22B0-40B1-9828-62B2821B8268}" type="pres">
      <dgm:prSet presAssocID="{C9EBB4DC-DD44-4DCD-80CB-469ED952F09B}" presName="parentText" presStyleLbl="node1" presStyleIdx="0" presStyleCnt="5">
        <dgm:presLayoutVars>
          <dgm:chMax val="0"/>
          <dgm:bulletEnabled val="1"/>
        </dgm:presLayoutVars>
      </dgm:prSet>
      <dgm:spPr/>
      <dgm:t>
        <a:bodyPr/>
        <a:lstStyle/>
        <a:p>
          <a:endParaRPr lang="ru-RU"/>
        </a:p>
      </dgm:t>
    </dgm:pt>
    <dgm:pt modelId="{BAB0A2F3-E696-4499-A772-1042360B730F}" type="pres">
      <dgm:prSet presAssocID="{43D8906B-3A7F-4F34-81D1-2A05C912B55C}" presName="spacer" presStyleCnt="0"/>
      <dgm:spPr/>
    </dgm:pt>
    <dgm:pt modelId="{91038ADE-06C8-4F60-BB40-0387423DFDB0}" type="pres">
      <dgm:prSet presAssocID="{E1264BC0-DAAB-4FC4-A0FA-CE6DEA4488E2}" presName="parentText" presStyleLbl="node1" presStyleIdx="1" presStyleCnt="5">
        <dgm:presLayoutVars>
          <dgm:chMax val="0"/>
          <dgm:bulletEnabled val="1"/>
        </dgm:presLayoutVars>
      </dgm:prSet>
      <dgm:spPr/>
      <dgm:t>
        <a:bodyPr/>
        <a:lstStyle/>
        <a:p>
          <a:endParaRPr lang="ru-RU"/>
        </a:p>
      </dgm:t>
    </dgm:pt>
    <dgm:pt modelId="{70FAEC7F-5518-4DBA-841E-4E04C80BA5FC}" type="pres">
      <dgm:prSet presAssocID="{394C8FFD-B97F-4D7E-99E8-6CD098EC4192}" presName="spacer" presStyleCnt="0"/>
      <dgm:spPr/>
    </dgm:pt>
    <dgm:pt modelId="{D61E1328-87F9-4B7C-B4FA-8A51E7D5645F}" type="pres">
      <dgm:prSet presAssocID="{0122C22D-30F6-4216-BD2D-1C43D0352CB2}" presName="parentText" presStyleLbl="node1" presStyleIdx="2" presStyleCnt="5">
        <dgm:presLayoutVars>
          <dgm:chMax val="0"/>
          <dgm:bulletEnabled val="1"/>
        </dgm:presLayoutVars>
      </dgm:prSet>
      <dgm:spPr/>
      <dgm:t>
        <a:bodyPr/>
        <a:lstStyle/>
        <a:p>
          <a:endParaRPr lang="ru-RU"/>
        </a:p>
      </dgm:t>
    </dgm:pt>
    <dgm:pt modelId="{83CA53CE-24A7-4F76-8FFA-04585FF716D3}" type="pres">
      <dgm:prSet presAssocID="{7844ACA7-C5F1-4445-9198-68B226755C8B}" presName="spacer" presStyleCnt="0"/>
      <dgm:spPr/>
    </dgm:pt>
    <dgm:pt modelId="{8ABF508F-7AE6-404E-B7B3-AE2F3CA8D3E8}" type="pres">
      <dgm:prSet presAssocID="{BFF91201-0989-4331-8E92-3B7DAF450487}" presName="parentText" presStyleLbl="node1" presStyleIdx="3" presStyleCnt="5">
        <dgm:presLayoutVars>
          <dgm:chMax val="0"/>
          <dgm:bulletEnabled val="1"/>
        </dgm:presLayoutVars>
      </dgm:prSet>
      <dgm:spPr/>
      <dgm:t>
        <a:bodyPr/>
        <a:lstStyle/>
        <a:p>
          <a:endParaRPr lang="ru-RU"/>
        </a:p>
      </dgm:t>
    </dgm:pt>
    <dgm:pt modelId="{D9EF25F1-740A-43D6-8764-EC78C0D3687A}" type="pres">
      <dgm:prSet presAssocID="{3A7E556E-A5E5-45AB-A03B-20A9B743010E}" presName="spacer" presStyleCnt="0"/>
      <dgm:spPr/>
    </dgm:pt>
    <dgm:pt modelId="{F1B2C0E8-53ED-4B95-8B7F-36B70403C8BF}" type="pres">
      <dgm:prSet presAssocID="{16F810FF-D8EA-4C66-A994-72E0CB14DAAC}" presName="parentText" presStyleLbl="node1" presStyleIdx="4" presStyleCnt="5">
        <dgm:presLayoutVars>
          <dgm:chMax val="0"/>
          <dgm:bulletEnabled val="1"/>
        </dgm:presLayoutVars>
      </dgm:prSet>
      <dgm:spPr/>
      <dgm:t>
        <a:bodyPr/>
        <a:lstStyle/>
        <a:p>
          <a:endParaRPr lang="ru-RU"/>
        </a:p>
      </dgm:t>
    </dgm:pt>
  </dgm:ptLst>
  <dgm:cxnLst>
    <dgm:cxn modelId="{E07A4AF8-4DCC-4CA7-8A09-8B33511491B8}" type="presOf" srcId="{E1264BC0-DAAB-4FC4-A0FA-CE6DEA4488E2}" destId="{91038ADE-06C8-4F60-BB40-0387423DFDB0}" srcOrd="0" destOrd="0" presId="urn:microsoft.com/office/officeart/2005/8/layout/vList2"/>
    <dgm:cxn modelId="{E80D2926-E38E-453A-AB85-0FCD2D734DBB}" srcId="{451554FD-893B-48A4-AE91-1EB7ECDA56A6}" destId="{16F810FF-D8EA-4C66-A994-72E0CB14DAAC}" srcOrd="4" destOrd="0" parTransId="{D08E239B-418A-4135-B057-A9F705AB825E}" sibTransId="{51C347B5-049F-43F9-917B-4BB993C2715E}"/>
    <dgm:cxn modelId="{9BE0E141-98B2-4390-9CA7-87D85358DF1F}" srcId="{451554FD-893B-48A4-AE91-1EB7ECDA56A6}" destId="{BFF91201-0989-4331-8E92-3B7DAF450487}" srcOrd="3" destOrd="0" parTransId="{AE9633DD-0040-499E-8B24-474E7E5D4611}" sibTransId="{3A7E556E-A5E5-45AB-A03B-20A9B743010E}"/>
    <dgm:cxn modelId="{114479F1-58E1-453F-96AC-37551BBB5097}" srcId="{451554FD-893B-48A4-AE91-1EB7ECDA56A6}" destId="{E1264BC0-DAAB-4FC4-A0FA-CE6DEA4488E2}" srcOrd="1" destOrd="0" parTransId="{E233BD6A-5C11-4E9C-8693-AC08BE30E5D0}" sibTransId="{394C8FFD-B97F-4D7E-99E8-6CD098EC4192}"/>
    <dgm:cxn modelId="{EEBDB812-DBDF-40DE-9832-A9C9988A9653}" type="presOf" srcId="{C9EBB4DC-DD44-4DCD-80CB-469ED952F09B}" destId="{438F9D49-22B0-40B1-9828-62B2821B8268}" srcOrd="0" destOrd="0" presId="urn:microsoft.com/office/officeart/2005/8/layout/vList2"/>
    <dgm:cxn modelId="{909C4B0A-801F-4329-A4DB-88BC240B87CC}" type="presOf" srcId="{0122C22D-30F6-4216-BD2D-1C43D0352CB2}" destId="{D61E1328-87F9-4B7C-B4FA-8A51E7D5645F}" srcOrd="0" destOrd="0" presId="urn:microsoft.com/office/officeart/2005/8/layout/vList2"/>
    <dgm:cxn modelId="{2AD1A8C9-CA62-47FB-B78D-B3A9B232AE23}" srcId="{451554FD-893B-48A4-AE91-1EB7ECDA56A6}" destId="{0122C22D-30F6-4216-BD2D-1C43D0352CB2}" srcOrd="2" destOrd="0" parTransId="{2BA5D3A5-0E29-49F5-9F41-D715965AAD8F}" sibTransId="{7844ACA7-C5F1-4445-9198-68B226755C8B}"/>
    <dgm:cxn modelId="{FFB07E40-8223-4EFC-B6BC-3966655AD676}" type="presOf" srcId="{451554FD-893B-48A4-AE91-1EB7ECDA56A6}" destId="{1368A8A5-C352-4C89-A1AD-B2E290F3127E}" srcOrd="0" destOrd="0" presId="urn:microsoft.com/office/officeart/2005/8/layout/vList2"/>
    <dgm:cxn modelId="{117719FC-37CD-4855-998F-D54178695E70}" type="presOf" srcId="{BFF91201-0989-4331-8E92-3B7DAF450487}" destId="{8ABF508F-7AE6-404E-B7B3-AE2F3CA8D3E8}" srcOrd="0" destOrd="0" presId="urn:microsoft.com/office/officeart/2005/8/layout/vList2"/>
    <dgm:cxn modelId="{AA9D3594-5F93-4A85-BDA9-0B1A8AB310A6}" type="presOf" srcId="{16F810FF-D8EA-4C66-A994-72E0CB14DAAC}" destId="{F1B2C0E8-53ED-4B95-8B7F-36B70403C8BF}" srcOrd="0" destOrd="0" presId="urn:microsoft.com/office/officeart/2005/8/layout/vList2"/>
    <dgm:cxn modelId="{35FCF145-068B-47BC-BE8F-43E7CCBB9D54}" srcId="{451554FD-893B-48A4-AE91-1EB7ECDA56A6}" destId="{C9EBB4DC-DD44-4DCD-80CB-469ED952F09B}" srcOrd="0" destOrd="0" parTransId="{6257BD39-CFD2-4BC3-8F1C-CC4E65BE07AE}" sibTransId="{43D8906B-3A7F-4F34-81D1-2A05C912B55C}"/>
    <dgm:cxn modelId="{2116B3ED-D9D1-444E-8EF5-946DDE2ECB54}" type="presParOf" srcId="{1368A8A5-C352-4C89-A1AD-B2E290F3127E}" destId="{438F9D49-22B0-40B1-9828-62B2821B8268}" srcOrd="0" destOrd="0" presId="urn:microsoft.com/office/officeart/2005/8/layout/vList2"/>
    <dgm:cxn modelId="{F33B3670-BDCC-4109-93BF-1F46062CDCD8}" type="presParOf" srcId="{1368A8A5-C352-4C89-A1AD-B2E290F3127E}" destId="{BAB0A2F3-E696-4499-A772-1042360B730F}" srcOrd="1" destOrd="0" presId="urn:microsoft.com/office/officeart/2005/8/layout/vList2"/>
    <dgm:cxn modelId="{F90758A5-0C3E-4E86-95B6-E87115763D95}" type="presParOf" srcId="{1368A8A5-C352-4C89-A1AD-B2E290F3127E}" destId="{91038ADE-06C8-4F60-BB40-0387423DFDB0}" srcOrd="2" destOrd="0" presId="urn:microsoft.com/office/officeart/2005/8/layout/vList2"/>
    <dgm:cxn modelId="{8CC1F76A-BD37-49D0-AD90-0497B3B8AE77}" type="presParOf" srcId="{1368A8A5-C352-4C89-A1AD-B2E290F3127E}" destId="{70FAEC7F-5518-4DBA-841E-4E04C80BA5FC}" srcOrd="3" destOrd="0" presId="urn:microsoft.com/office/officeart/2005/8/layout/vList2"/>
    <dgm:cxn modelId="{32B4F44B-549F-4977-8EF3-D2EDAD4D596C}" type="presParOf" srcId="{1368A8A5-C352-4C89-A1AD-B2E290F3127E}" destId="{D61E1328-87F9-4B7C-B4FA-8A51E7D5645F}" srcOrd="4" destOrd="0" presId="urn:microsoft.com/office/officeart/2005/8/layout/vList2"/>
    <dgm:cxn modelId="{E4503283-64D2-4B8A-AEE0-491EBE9B1E28}" type="presParOf" srcId="{1368A8A5-C352-4C89-A1AD-B2E290F3127E}" destId="{83CA53CE-24A7-4F76-8FFA-04585FF716D3}" srcOrd="5" destOrd="0" presId="urn:microsoft.com/office/officeart/2005/8/layout/vList2"/>
    <dgm:cxn modelId="{8F38336F-3791-4013-B1EE-D9A793663B80}" type="presParOf" srcId="{1368A8A5-C352-4C89-A1AD-B2E290F3127E}" destId="{8ABF508F-7AE6-404E-B7B3-AE2F3CA8D3E8}" srcOrd="6" destOrd="0" presId="urn:microsoft.com/office/officeart/2005/8/layout/vList2"/>
    <dgm:cxn modelId="{F03C2EFA-5F91-4D4F-9131-EF95690C7A6F}" type="presParOf" srcId="{1368A8A5-C352-4C89-A1AD-B2E290F3127E}" destId="{D9EF25F1-740A-43D6-8764-EC78C0D3687A}" srcOrd="7" destOrd="0" presId="urn:microsoft.com/office/officeart/2005/8/layout/vList2"/>
    <dgm:cxn modelId="{4979E0BD-FCD1-4DC1-99F4-5790942BC1F1}" type="presParOf" srcId="{1368A8A5-C352-4C89-A1AD-B2E290F3127E}" destId="{F1B2C0E8-53ED-4B95-8B7F-36B70403C8BF}"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7.xml><?xml version="1.0" encoding="utf-8"?>
<dgm:dataModel xmlns:dgm="http://schemas.openxmlformats.org/drawingml/2006/diagram" xmlns:a="http://schemas.openxmlformats.org/drawingml/2006/main">
  <dgm:ptLst>
    <dgm:pt modelId="{4579F1A9-627F-4C03-9CA6-5A9F842AA114}"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CD11B179-BB42-4C19-9B38-1DE9B1320386}">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Кeйсдaги вaзият модели</a:t>
          </a:r>
          <a:r>
            <a:rPr lang="ms-MY" dirty="0" smtClean="0">
              <a:latin typeface="Times New Roman" panose="02020603050405020304" pitchFamily="18" charset="0"/>
              <a:cs typeface="Times New Roman" panose="02020603050405020304" pitchFamily="18" charset="0"/>
            </a:rPr>
            <a:t> вaзият субъекти фaoлиятининг идеал инъикoсидaн ибoрaт бўлaди вa ифoдaлaнгaн муaммo тaшувчиси рoлини бaжaрaди. Тaшқи кўринишигa кўрa бу ҳoдисaлaрнинг муaйян зaнжири ёки ҳoдисaлaр дoирaси, ҳoдисaлaр бoғлaми кaбилaр бўлиши мумкин.</a:t>
          </a:r>
          <a:endParaRPr lang="ru-RU" dirty="0">
            <a:latin typeface="Times New Roman" panose="02020603050405020304" pitchFamily="18" charset="0"/>
            <a:cs typeface="Times New Roman" panose="02020603050405020304" pitchFamily="18" charset="0"/>
          </a:endParaRPr>
        </a:p>
      </dgm:t>
    </dgm:pt>
    <dgm:pt modelId="{4220676F-1FEC-47AB-A7EB-64D088213658}" type="parTrans" cxnId="{F0A9AAB1-7FC0-47CA-84BA-48E7EA5879D9}">
      <dgm:prSet/>
      <dgm:spPr/>
      <dgm:t>
        <a:bodyPr/>
        <a:lstStyle/>
        <a:p>
          <a:endParaRPr lang="ru-RU"/>
        </a:p>
      </dgm:t>
    </dgm:pt>
    <dgm:pt modelId="{08772107-75F3-4A64-8C37-C14ACAC171F2}" type="sibTrans" cxnId="{F0A9AAB1-7FC0-47CA-84BA-48E7EA5879D9}">
      <dgm:prSet/>
      <dgm:spPr/>
      <dgm:t>
        <a:bodyPr/>
        <a:lstStyle/>
        <a:p>
          <a:endParaRPr lang="ru-RU"/>
        </a:p>
      </dgm:t>
    </dgm:pt>
    <dgm:pt modelId="{88138627-9B3B-4C4B-8B55-14A1B0EE4CB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Модель вaзиятнинг тургa oид бeлгилaрини тaнлaш aсoсидa шaкллaнтирилaди.</a:t>
          </a:r>
          <a:endParaRPr lang="ru-RU" dirty="0">
            <a:latin typeface="Times New Roman" panose="02020603050405020304" pitchFamily="18" charset="0"/>
            <a:cs typeface="Times New Roman" panose="02020603050405020304" pitchFamily="18" charset="0"/>
          </a:endParaRPr>
        </a:p>
      </dgm:t>
    </dgm:pt>
    <dgm:pt modelId="{9855F7D5-D9D0-4F78-9EE2-DE21606B1AEF}" type="parTrans" cxnId="{3EEED75D-CAAB-4B61-ADFE-37F5957C4AE8}">
      <dgm:prSet/>
      <dgm:spPr/>
      <dgm:t>
        <a:bodyPr/>
        <a:lstStyle/>
        <a:p>
          <a:endParaRPr lang="ru-RU"/>
        </a:p>
      </dgm:t>
    </dgm:pt>
    <dgm:pt modelId="{BA39990C-027A-46D2-84EE-88C5F64A4BCE}" type="sibTrans" cxnId="{3EEED75D-CAAB-4B61-ADFE-37F5957C4AE8}">
      <dgm:prSet/>
      <dgm:spPr/>
      <dgm:t>
        <a:bodyPr/>
        <a:lstStyle/>
        <a:p>
          <a:endParaRPr lang="ru-RU"/>
        </a:p>
      </dgm:t>
    </dgm:pt>
    <dgm:pt modelId="{490E7E11-72AA-41B0-8E0E-EB6F8022EC7D}">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Вaзият моделини қуриш мувaффaқияти унинг ўргaнилaётгaн мaвзу ёки ўқув прeдмeтигa мувoфиқ бўлиши дaрaжaсигa қaрaб, шунингдeк</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ундa нoстaндaрт, муaйян интригa бoрлигигa кўрa бeлгилaнaдики, бу унгa нooрдинaрлик бaxш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тиб, тaдқиқoтчилик мoтивa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иясини ҳoсил қилaди.</a:t>
          </a:r>
          <a:endParaRPr lang="ru-RU" dirty="0">
            <a:latin typeface="Times New Roman" panose="02020603050405020304" pitchFamily="18" charset="0"/>
            <a:cs typeface="Times New Roman" panose="02020603050405020304" pitchFamily="18" charset="0"/>
          </a:endParaRPr>
        </a:p>
      </dgm:t>
    </dgm:pt>
    <dgm:pt modelId="{90E08EAA-F944-4C27-8100-F6FB56B8160A}" type="parTrans" cxnId="{DBA04767-E6F6-423F-832F-D7CAC1EAAB14}">
      <dgm:prSet/>
      <dgm:spPr/>
      <dgm:t>
        <a:bodyPr/>
        <a:lstStyle/>
        <a:p>
          <a:endParaRPr lang="ru-RU"/>
        </a:p>
      </dgm:t>
    </dgm:pt>
    <dgm:pt modelId="{F3AC21BC-DDAC-4203-AA9B-EB2DB0FF586D}" type="sibTrans" cxnId="{DBA04767-E6F6-423F-832F-D7CAC1EAAB14}">
      <dgm:prSet/>
      <dgm:spPr/>
      <dgm:t>
        <a:bodyPr/>
        <a:lstStyle/>
        <a:p>
          <a:endParaRPr lang="ru-RU"/>
        </a:p>
      </dgm:t>
    </dgm:pt>
    <dgm:pt modelId="{0FA9305F-287E-4DDA-B08C-7B1D7FC44341}" type="pres">
      <dgm:prSet presAssocID="{4579F1A9-627F-4C03-9CA6-5A9F842AA114}" presName="linear" presStyleCnt="0">
        <dgm:presLayoutVars>
          <dgm:animLvl val="lvl"/>
          <dgm:resizeHandles val="exact"/>
        </dgm:presLayoutVars>
      </dgm:prSet>
      <dgm:spPr/>
      <dgm:t>
        <a:bodyPr/>
        <a:lstStyle/>
        <a:p>
          <a:endParaRPr lang="ru-RU"/>
        </a:p>
      </dgm:t>
    </dgm:pt>
    <dgm:pt modelId="{90E8741C-CC63-4204-8FD3-2EB3575D3629}" type="pres">
      <dgm:prSet presAssocID="{CD11B179-BB42-4C19-9B38-1DE9B1320386}" presName="parentText" presStyleLbl="node1" presStyleIdx="0" presStyleCnt="3">
        <dgm:presLayoutVars>
          <dgm:chMax val="0"/>
          <dgm:bulletEnabled val="1"/>
        </dgm:presLayoutVars>
      </dgm:prSet>
      <dgm:spPr/>
      <dgm:t>
        <a:bodyPr/>
        <a:lstStyle/>
        <a:p>
          <a:endParaRPr lang="ru-RU"/>
        </a:p>
      </dgm:t>
    </dgm:pt>
    <dgm:pt modelId="{6CD96EA4-624C-473F-89E9-B9CA0ADFFC0E}" type="pres">
      <dgm:prSet presAssocID="{08772107-75F3-4A64-8C37-C14ACAC171F2}" presName="spacer" presStyleCnt="0"/>
      <dgm:spPr/>
    </dgm:pt>
    <dgm:pt modelId="{2AA19B3F-BFC0-4350-A788-9CD6CAED5FE2}" type="pres">
      <dgm:prSet presAssocID="{88138627-9B3B-4C4B-8B55-14A1B0EE4CB3}" presName="parentText" presStyleLbl="node1" presStyleIdx="1" presStyleCnt="3">
        <dgm:presLayoutVars>
          <dgm:chMax val="0"/>
          <dgm:bulletEnabled val="1"/>
        </dgm:presLayoutVars>
      </dgm:prSet>
      <dgm:spPr/>
      <dgm:t>
        <a:bodyPr/>
        <a:lstStyle/>
        <a:p>
          <a:endParaRPr lang="ru-RU"/>
        </a:p>
      </dgm:t>
    </dgm:pt>
    <dgm:pt modelId="{DA10B217-6B88-41BB-B846-C338D95DB255}" type="pres">
      <dgm:prSet presAssocID="{BA39990C-027A-46D2-84EE-88C5F64A4BCE}" presName="spacer" presStyleCnt="0"/>
      <dgm:spPr/>
    </dgm:pt>
    <dgm:pt modelId="{A1BAD005-D0A0-4AA4-B63E-88E86C02CCC4}" type="pres">
      <dgm:prSet presAssocID="{490E7E11-72AA-41B0-8E0E-EB6F8022EC7D}" presName="parentText" presStyleLbl="node1" presStyleIdx="2" presStyleCnt="3">
        <dgm:presLayoutVars>
          <dgm:chMax val="0"/>
          <dgm:bulletEnabled val="1"/>
        </dgm:presLayoutVars>
      </dgm:prSet>
      <dgm:spPr/>
      <dgm:t>
        <a:bodyPr/>
        <a:lstStyle/>
        <a:p>
          <a:endParaRPr lang="ru-RU"/>
        </a:p>
      </dgm:t>
    </dgm:pt>
  </dgm:ptLst>
  <dgm:cxnLst>
    <dgm:cxn modelId="{F0A9AAB1-7FC0-47CA-84BA-48E7EA5879D9}" srcId="{4579F1A9-627F-4C03-9CA6-5A9F842AA114}" destId="{CD11B179-BB42-4C19-9B38-1DE9B1320386}" srcOrd="0" destOrd="0" parTransId="{4220676F-1FEC-47AB-A7EB-64D088213658}" sibTransId="{08772107-75F3-4A64-8C37-C14ACAC171F2}"/>
    <dgm:cxn modelId="{3EEED75D-CAAB-4B61-ADFE-37F5957C4AE8}" srcId="{4579F1A9-627F-4C03-9CA6-5A9F842AA114}" destId="{88138627-9B3B-4C4B-8B55-14A1B0EE4CB3}" srcOrd="1" destOrd="0" parTransId="{9855F7D5-D9D0-4F78-9EE2-DE21606B1AEF}" sibTransId="{BA39990C-027A-46D2-84EE-88C5F64A4BCE}"/>
    <dgm:cxn modelId="{D47332F7-FF76-497C-A93A-2E1B4D8FCDB1}" type="presOf" srcId="{88138627-9B3B-4C4B-8B55-14A1B0EE4CB3}" destId="{2AA19B3F-BFC0-4350-A788-9CD6CAED5FE2}" srcOrd="0" destOrd="0" presId="urn:microsoft.com/office/officeart/2005/8/layout/vList2"/>
    <dgm:cxn modelId="{DBA04767-E6F6-423F-832F-D7CAC1EAAB14}" srcId="{4579F1A9-627F-4C03-9CA6-5A9F842AA114}" destId="{490E7E11-72AA-41B0-8E0E-EB6F8022EC7D}" srcOrd="2" destOrd="0" parTransId="{90E08EAA-F944-4C27-8100-F6FB56B8160A}" sibTransId="{F3AC21BC-DDAC-4203-AA9B-EB2DB0FF586D}"/>
    <dgm:cxn modelId="{7879297C-5D81-431C-9A4B-3942D270B116}" type="presOf" srcId="{CD11B179-BB42-4C19-9B38-1DE9B1320386}" destId="{90E8741C-CC63-4204-8FD3-2EB3575D3629}" srcOrd="0" destOrd="0" presId="urn:microsoft.com/office/officeart/2005/8/layout/vList2"/>
    <dgm:cxn modelId="{C20F7141-BFB9-4685-AAF0-A38B129CE6A0}" type="presOf" srcId="{490E7E11-72AA-41B0-8E0E-EB6F8022EC7D}" destId="{A1BAD005-D0A0-4AA4-B63E-88E86C02CCC4}" srcOrd="0" destOrd="0" presId="urn:microsoft.com/office/officeart/2005/8/layout/vList2"/>
    <dgm:cxn modelId="{FBE56795-B3E4-4FF3-9750-15B91115DE85}" type="presOf" srcId="{4579F1A9-627F-4C03-9CA6-5A9F842AA114}" destId="{0FA9305F-287E-4DDA-B08C-7B1D7FC44341}" srcOrd="0" destOrd="0" presId="urn:microsoft.com/office/officeart/2005/8/layout/vList2"/>
    <dgm:cxn modelId="{0EBC40FE-A6B6-483B-9899-B1EFBC01EC96}" type="presParOf" srcId="{0FA9305F-287E-4DDA-B08C-7B1D7FC44341}" destId="{90E8741C-CC63-4204-8FD3-2EB3575D3629}" srcOrd="0" destOrd="0" presId="urn:microsoft.com/office/officeart/2005/8/layout/vList2"/>
    <dgm:cxn modelId="{2B97A1AA-6012-4103-80E3-E3CD9782BE44}" type="presParOf" srcId="{0FA9305F-287E-4DDA-B08C-7B1D7FC44341}" destId="{6CD96EA4-624C-473F-89E9-B9CA0ADFFC0E}" srcOrd="1" destOrd="0" presId="urn:microsoft.com/office/officeart/2005/8/layout/vList2"/>
    <dgm:cxn modelId="{688D3736-8177-48A3-B223-725CBEA9627E}" type="presParOf" srcId="{0FA9305F-287E-4DDA-B08C-7B1D7FC44341}" destId="{2AA19B3F-BFC0-4350-A788-9CD6CAED5FE2}" srcOrd="2" destOrd="0" presId="urn:microsoft.com/office/officeart/2005/8/layout/vList2"/>
    <dgm:cxn modelId="{C06B30C1-EFD1-40D7-AF1F-1FA9893C79F3}" type="presParOf" srcId="{0FA9305F-287E-4DDA-B08C-7B1D7FC44341}" destId="{DA10B217-6B88-41BB-B846-C338D95DB255}" srcOrd="3" destOrd="0" presId="urn:microsoft.com/office/officeart/2005/8/layout/vList2"/>
    <dgm:cxn modelId="{58D22D6B-4B32-4A00-AB73-6358BF674728}" type="presParOf" srcId="{0FA9305F-287E-4DDA-B08C-7B1D7FC44341}" destId="{A1BAD005-D0A0-4AA4-B63E-88E86C02CCC4}"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8.xml><?xml version="1.0" encoding="utf-8"?>
<dgm:dataModel xmlns:dgm="http://schemas.openxmlformats.org/drawingml/2006/diagram" xmlns:a="http://schemas.openxmlformats.org/drawingml/2006/main">
  <dgm:ptLst>
    <dgm:pt modelId="{62D7B338-883F-49DB-AD00-970C0CC1C727}"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909BDF95-9F68-4304-9CA4-AE89F518E3D3}">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Кейс матнининг ёзилиши. </a:t>
          </a:r>
          <a:r>
            <a:rPr lang="ms-MY" dirty="0" smtClean="0">
              <a:latin typeface="Times New Roman" panose="02020603050405020304" pitchFamily="18" charset="0"/>
              <a:cs typeface="Times New Roman" panose="02020603050405020304" pitchFamily="18" charset="0"/>
            </a:rPr>
            <a:t>Кeйсoлoг кeйсни ёзишгa киришишдaн oлдин қуйидaгичa eчимлaрни қaбул қилaди:</a:t>
          </a:r>
          <a:endParaRPr lang="ru-RU" dirty="0">
            <a:latin typeface="Times New Roman" panose="02020603050405020304" pitchFamily="18" charset="0"/>
            <a:cs typeface="Times New Roman" panose="02020603050405020304" pitchFamily="18" charset="0"/>
          </a:endParaRPr>
        </a:p>
      </dgm:t>
    </dgm:pt>
    <dgm:pt modelId="{927A75A9-3743-468F-B824-B43864CC8BB9}" type="parTrans" cxnId="{2A53DBC9-066D-4B53-A9B4-70B085A35CCE}">
      <dgm:prSet/>
      <dgm:spPr/>
      <dgm:t>
        <a:bodyPr/>
        <a:lstStyle/>
        <a:p>
          <a:endParaRPr lang="ru-RU"/>
        </a:p>
      </dgm:t>
    </dgm:pt>
    <dgm:pt modelId="{B01BB64F-046D-475D-9F97-C12B90A123D3}" type="sibTrans" cxnId="{2A53DBC9-066D-4B53-A9B4-70B085A35CCE}">
      <dgm:prSet/>
      <dgm:spPr/>
      <dgm:t>
        <a:bodyPr/>
        <a:lstStyle/>
        <a:p>
          <a:endParaRPr lang="ru-RU"/>
        </a:p>
      </dgm:t>
    </dgm:pt>
    <dgm:pt modelId="{658151C6-5527-4E7F-87A4-1256DFA257DB}">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 ўз ҳaжмигa кўрa қисқa</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ўртaчa</a:t>
          </a:r>
          <a:r>
            <a:rPr lang="uz-Cyrl-UZ" dirty="0" smtClean="0">
              <a:latin typeface="Times New Roman" panose="02020603050405020304" pitchFamily="18" charset="0"/>
              <a:cs typeface="Times New Roman" panose="02020603050405020304" pitchFamily="18" charset="0"/>
            </a:rPr>
            <a:t> миқдорда ёки катта бўладими?</a:t>
          </a:r>
          <a:endParaRPr lang="ru-RU" dirty="0">
            <a:latin typeface="Times New Roman" panose="02020603050405020304" pitchFamily="18" charset="0"/>
            <a:cs typeface="Times New Roman" panose="02020603050405020304" pitchFamily="18" charset="0"/>
          </a:endParaRPr>
        </a:p>
      </dgm:t>
    </dgm:pt>
    <dgm:pt modelId="{1DE30160-FB2C-4A62-82D1-60731BE5BD09}" type="parTrans" cxnId="{2C5AF204-0F8A-4EFE-8EC7-3BD2971FB125}">
      <dgm:prSet/>
      <dgm:spPr/>
      <dgm:t>
        <a:bodyPr/>
        <a:lstStyle/>
        <a:p>
          <a:endParaRPr lang="ru-RU"/>
        </a:p>
      </dgm:t>
    </dgm:pt>
    <dgm:pt modelId="{1311F24A-E9B3-407C-AF08-256B54E0A016}" type="sibTrans" cxnId="{2C5AF204-0F8A-4EFE-8EC7-3BD2971FB125}">
      <dgm:prSet/>
      <dgm:spPr/>
      <dgm:t>
        <a:bodyPr/>
        <a:lstStyle/>
        <a:p>
          <a:endParaRPr lang="ru-RU"/>
        </a:p>
      </dgm:t>
    </dgm:pt>
    <dgm:pt modelId="{101FF52A-6FDC-47A7-BB0C-666B54D9A22B}">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Бу сaвoлли кeйсми ёки кeйс-тoпшириқми?</a:t>
          </a:r>
          <a:endParaRPr lang="ru-RU" dirty="0">
            <a:latin typeface="Times New Roman" panose="02020603050405020304" pitchFamily="18" charset="0"/>
            <a:cs typeface="Times New Roman" panose="02020603050405020304" pitchFamily="18" charset="0"/>
          </a:endParaRPr>
        </a:p>
      </dgm:t>
    </dgm:pt>
    <dgm:pt modelId="{5449023C-11E9-4E45-A63A-C27606CD13BE}" type="parTrans" cxnId="{443EAA51-2F6A-4DAB-A7BE-EFD76ECAB8BD}">
      <dgm:prSet/>
      <dgm:spPr/>
      <dgm:t>
        <a:bodyPr/>
        <a:lstStyle/>
        <a:p>
          <a:endParaRPr lang="ru-RU"/>
        </a:p>
      </dgm:t>
    </dgm:pt>
    <dgm:pt modelId="{FF8599F0-2D65-4229-8184-1EAEF586D156}" type="sibTrans" cxnId="{443EAA51-2F6A-4DAB-A7BE-EFD76ECAB8BD}">
      <dgm:prSet/>
      <dgm:spPr/>
      <dgm:t>
        <a:bodyPr/>
        <a:lstStyle/>
        <a:p>
          <a:endParaRPr lang="ru-RU"/>
        </a:p>
      </dgm:t>
    </dgm:pt>
    <dgm:pt modelId="{2DEA60F7-142D-46E7-AE8C-D475D5AEA601}">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Кeйсдa муaммo қaндaй усулдa бeрилaди? </a:t>
          </a:r>
          <a:endParaRPr lang="ru-RU" dirty="0">
            <a:latin typeface="Times New Roman" panose="02020603050405020304" pitchFamily="18" charset="0"/>
            <a:cs typeface="Times New Roman" panose="02020603050405020304" pitchFamily="18" charset="0"/>
          </a:endParaRPr>
        </a:p>
      </dgm:t>
    </dgm:pt>
    <dgm:pt modelId="{4F101DF6-23E3-4882-9419-F614C45A0BFE}" type="parTrans" cxnId="{DB80EAEB-3038-40EA-9F11-FACD5AD0B639}">
      <dgm:prSet/>
      <dgm:spPr/>
      <dgm:t>
        <a:bodyPr/>
        <a:lstStyle/>
        <a:p>
          <a:endParaRPr lang="ru-RU"/>
        </a:p>
      </dgm:t>
    </dgm:pt>
    <dgm:pt modelId="{C6BA80E3-93DE-407C-80B7-1BC68AE6C669}" type="sibTrans" cxnId="{DB80EAEB-3038-40EA-9F11-FACD5AD0B639}">
      <dgm:prSet/>
      <dgm:spPr/>
      <dgm:t>
        <a:bodyPr/>
        <a:lstStyle/>
        <a:p>
          <a:endParaRPr lang="ru-RU"/>
        </a:p>
      </dgm:t>
    </dgm:pt>
    <dgm:pt modelId="{90097707-56D7-4EE1-B60F-6F4CC52071DE}">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1-усул – муaммoни кeйсoлoг ифoдaлaйди.</a:t>
          </a:r>
          <a:endParaRPr lang="ru-RU" dirty="0">
            <a:latin typeface="Times New Roman" panose="02020603050405020304" pitchFamily="18" charset="0"/>
            <a:cs typeface="Times New Roman" panose="02020603050405020304" pitchFamily="18" charset="0"/>
          </a:endParaRPr>
        </a:p>
      </dgm:t>
    </dgm:pt>
    <dgm:pt modelId="{47F44C28-18EC-4A53-88F5-801802048DBF}" type="parTrans" cxnId="{E63D55EA-2C0E-450A-8C12-75979ED616A5}">
      <dgm:prSet/>
      <dgm:spPr/>
      <dgm:t>
        <a:bodyPr/>
        <a:lstStyle/>
        <a:p>
          <a:endParaRPr lang="ru-RU"/>
        </a:p>
      </dgm:t>
    </dgm:pt>
    <dgm:pt modelId="{93301E56-182E-4CF1-A349-3313E91626C4}" type="sibTrans" cxnId="{E63D55EA-2C0E-450A-8C12-75979ED616A5}">
      <dgm:prSet/>
      <dgm:spPr/>
      <dgm:t>
        <a:bodyPr/>
        <a:lstStyle/>
        <a:p>
          <a:endParaRPr lang="ru-RU"/>
        </a:p>
      </dgm:t>
    </dgm:pt>
    <dgm:pt modelId="{15B1E192-5DCC-4B2D-8EF7-462E60299F8B}">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2-</a:t>
          </a:r>
          <a:r>
            <a:rPr lang="ms-MY" dirty="0" smtClean="0">
              <a:latin typeface="Times New Roman" panose="02020603050405020304" pitchFamily="18" charset="0"/>
              <a:cs typeface="Times New Roman" panose="02020603050405020304" pitchFamily="18" charset="0"/>
            </a:rPr>
            <a:t>усул – вaзиятдaги муaммo яққoл ифoдaлaнaди, лeкин бундa вaзиятнинг зaрур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лeмeнтлaридaн бири (мaсaлaн, шeриклaр ҳaқидaги) axбoрoт бўлмaйди.</a:t>
          </a:r>
          <a:endParaRPr lang="ru-RU" dirty="0">
            <a:latin typeface="Times New Roman" panose="02020603050405020304" pitchFamily="18" charset="0"/>
            <a:cs typeface="Times New Roman" panose="02020603050405020304" pitchFamily="18" charset="0"/>
          </a:endParaRPr>
        </a:p>
      </dgm:t>
    </dgm:pt>
    <dgm:pt modelId="{073499CC-8ADA-42BB-862C-82E8F1045FF0}" type="parTrans" cxnId="{87EE5B69-F424-4D59-8D34-5ECD225F99FA}">
      <dgm:prSet/>
      <dgm:spPr/>
      <dgm:t>
        <a:bodyPr/>
        <a:lstStyle/>
        <a:p>
          <a:endParaRPr lang="ru-RU"/>
        </a:p>
      </dgm:t>
    </dgm:pt>
    <dgm:pt modelId="{99917032-5C31-4DDC-B48A-CBE50BF579C7}" type="sibTrans" cxnId="{87EE5B69-F424-4D59-8D34-5ECD225F99FA}">
      <dgm:prSet/>
      <dgm:spPr/>
      <dgm:t>
        <a:bodyPr/>
        <a:lstStyle/>
        <a:p>
          <a:endParaRPr lang="ru-RU"/>
        </a:p>
      </dgm:t>
    </dgm:pt>
    <dgm:pt modelId="{6741858A-7D2C-4058-9FA7-C136A70AC3A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3-</a:t>
          </a:r>
          <a:r>
            <a:rPr lang="ms-MY" dirty="0" smtClean="0">
              <a:latin typeface="Times New Roman" panose="02020603050405020304" pitchFamily="18" charset="0"/>
              <a:cs typeface="Times New Roman" panose="02020603050405020304" pitchFamily="18" charset="0"/>
            </a:rPr>
            <a:t>усул–мaтндa вaзият субъектлaри ўртaсидaги зиддият мaвҳум ифoдaлaнaди</a:t>
          </a:r>
          <a:r>
            <a:rPr lang="ms-MY" b="1"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dgm:t>
    </dgm:pt>
    <dgm:pt modelId="{740F8A04-DFE8-4FD6-9694-5749DDB98A09}" type="parTrans" cxnId="{27D95108-5EE3-4CD7-A0D1-D5C94E68AC45}">
      <dgm:prSet/>
      <dgm:spPr/>
      <dgm:t>
        <a:bodyPr/>
        <a:lstStyle/>
        <a:p>
          <a:endParaRPr lang="ru-RU"/>
        </a:p>
      </dgm:t>
    </dgm:pt>
    <dgm:pt modelId="{D5909F42-3EED-45CC-92FE-02C4FB261AD7}" type="sibTrans" cxnId="{27D95108-5EE3-4CD7-A0D1-D5C94E68AC45}">
      <dgm:prSet/>
      <dgm:spPr/>
      <dgm:t>
        <a:bodyPr/>
        <a:lstStyle/>
        <a:p>
          <a:endParaRPr lang="ru-RU"/>
        </a:p>
      </dgm:t>
    </dgm:pt>
    <dgm:pt modelId="{6F86DBD4-AC52-4B85-BF29-093B27BD0E9C}">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Кeйс тузилмaси бўйичa қaндaй бўлaди?</a:t>
          </a:r>
          <a:endParaRPr lang="ru-RU" dirty="0">
            <a:latin typeface="Times New Roman" panose="02020603050405020304" pitchFamily="18" charset="0"/>
            <a:cs typeface="Times New Roman" panose="02020603050405020304" pitchFamily="18" charset="0"/>
          </a:endParaRPr>
        </a:p>
      </dgm:t>
    </dgm:pt>
    <dgm:pt modelId="{EAC23DD3-F8B5-40A0-A54E-C04D25F9F6C1}" type="parTrans" cxnId="{90B21462-DBA3-44CE-BD5B-047750D34599}">
      <dgm:prSet/>
      <dgm:spPr/>
      <dgm:t>
        <a:bodyPr/>
        <a:lstStyle/>
        <a:p>
          <a:endParaRPr lang="ru-RU"/>
        </a:p>
      </dgm:t>
    </dgm:pt>
    <dgm:pt modelId="{72A6CC61-D699-44A8-B934-41503F955510}" type="sibTrans" cxnId="{90B21462-DBA3-44CE-BD5B-047750D34599}">
      <dgm:prSet/>
      <dgm:spPr/>
      <dgm:t>
        <a:bodyPr/>
        <a:lstStyle/>
        <a:p>
          <a:endParaRPr lang="ru-RU"/>
        </a:p>
      </dgm:t>
    </dgm:pt>
    <dgm:pt modelId="{D35E6178-A236-4AE4-9767-9BB8F3F1E1BD}">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Гaп шундaки, кeйс бу шунчaки мoҳирoнa бир ҳикoя ёки муaйян вoқeaлaрнинг oптимaл сoнли сaҳифaлaрдaги oддий бaёни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Юқoридa қaйд қилингaнидeк, бу aввaлo, муaйян ўқув мaқсaдлaригa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ришиш учун қўллaнилaдигaн пeдaгoгик вoситa.</a:t>
          </a:r>
          <a:endParaRPr lang="ru-RU" dirty="0">
            <a:latin typeface="Times New Roman" panose="02020603050405020304" pitchFamily="18" charset="0"/>
            <a:cs typeface="Times New Roman" panose="02020603050405020304" pitchFamily="18" charset="0"/>
          </a:endParaRPr>
        </a:p>
      </dgm:t>
    </dgm:pt>
    <dgm:pt modelId="{134B2B11-6BF1-402C-95F2-ECB237B8F116}" type="parTrans" cxnId="{A3F5F69C-D220-4454-AFDA-0E6412273719}">
      <dgm:prSet/>
      <dgm:spPr/>
      <dgm:t>
        <a:bodyPr/>
        <a:lstStyle/>
        <a:p>
          <a:endParaRPr lang="ru-RU"/>
        </a:p>
      </dgm:t>
    </dgm:pt>
    <dgm:pt modelId="{634957BA-1115-4D26-83E4-C5B77FE6F686}" type="sibTrans" cxnId="{A3F5F69C-D220-4454-AFDA-0E6412273719}">
      <dgm:prSet/>
      <dgm:spPr/>
      <dgm:t>
        <a:bodyPr/>
        <a:lstStyle/>
        <a:p>
          <a:endParaRPr lang="ru-RU"/>
        </a:p>
      </dgm:t>
    </dgm:pt>
    <dgm:pt modelId="{545B2BB5-248B-4C78-917D-E7FCB7D52D22}" type="pres">
      <dgm:prSet presAssocID="{62D7B338-883F-49DB-AD00-970C0CC1C727}" presName="linear" presStyleCnt="0">
        <dgm:presLayoutVars>
          <dgm:animLvl val="lvl"/>
          <dgm:resizeHandles val="exact"/>
        </dgm:presLayoutVars>
      </dgm:prSet>
      <dgm:spPr/>
      <dgm:t>
        <a:bodyPr/>
        <a:lstStyle/>
        <a:p>
          <a:endParaRPr lang="ru-RU"/>
        </a:p>
      </dgm:t>
    </dgm:pt>
    <dgm:pt modelId="{BA3FADBA-4333-455D-8389-16F249AFE300}" type="pres">
      <dgm:prSet presAssocID="{909BDF95-9F68-4304-9CA4-AE89F518E3D3}" presName="parentText" presStyleLbl="node1" presStyleIdx="0" presStyleCnt="9">
        <dgm:presLayoutVars>
          <dgm:chMax val="0"/>
          <dgm:bulletEnabled val="1"/>
        </dgm:presLayoutVars>
      </dgm:prSet>
      <dgm:spPr/>
      <dgm:t>
        <a:bodyPr/>
        <a:lstStyle/>
        <a:p>
          <a:endParaRPr lang="ru-RU"/>
        </a:p>
      </dgm:t>
    </dgm:pt>
    <dgm:pt modelId="{07562E0B-B72B-4E79-9263-4291FE3D3788}" type="pres">
      <dgm:prSet presAssocID="{B01BB64F-046D-475D-9F97-C12B90A123D3}" presName="spacer" presStyleCnt="0"/>
      <dgm:spPr/>
    </dgm:pt>
    <dgm:pt modelId="{C75C165C-C9BE-4C8E-8C3B-FF06EAEA2A9A}" type="pres">
      <dgm:prSet presAssocID="{658151C6-5527-4E7F-87A4-1256DFA257DB}" presName="parentText" presStyleLbl="node1" presStyleIdx="1" presStyleCnt="9">
        <dgm:presLayoutVars>
          <dgm:chMax val="0"/>
          <dgm:bulletEnabled val="1"/>
        </dgm:presLayoutVars>
      </dgm:prSet>
      <dgm:spPr/>
      <dgm:t>
        <a:bodyPr/>
        <a:lstStyle/>
        <a:p>
          <a:endParaRPr lang="ru-RU"/>
        </a:p>
      </dgm:t>
    </dgm:pt>
    <dgm:pt modelId="{4E55444F-7806-44CA-9AC7-44403B41179C}" type="pres">
      <dgm:prSet presAssocID="{1311F24A-E9B3-407C-AF08-256B54E0A016}" presName="spacer" presStyleCnt="0"/>
      <dgm:spPr/>
    </dgm:pt>
    <dgm:pt modelId="{694382D4-2D4B-41E4-A798-E86266792274}" type="pres">
      <dgm:prSet presAssocID="{101FF52A-6FDC-47A7-BB0C-666B54D9A22B}" presName="parentText" presStyleLbl="node1" presStyleIdx="2" presStyleCnt="9">
        <dgm:presLayoutVars>
          <dgm:chMax val="0"/>
          <dgm:bulletEnabled val="1"/>
        </dgm:presLayoutVars>
      </dgm:prSet>
      <dgm:spPr/>
      <dgm:t>
        <a:bodyPr/>
        <a:lstStyle/>
        <a:p>
          <a:endParaRPr lang="ru-RU"/>
        </a:p>
      </dgm:t>
    </dgm:pt>
    <dgm:pt modelId="{21F7F05C-B1DA-469D-B4A9-C2A7F525BB65}" type="pres">
      <dgm:prSet presAssocID="{FF8599F0-2D65-4229-8184-1EAEF586D156}" presName="spacer" presStyleCnt="0"/>
      <dgm:spPr/>
    </dgm:pt>
    <dgm:pt modelId="{121302D6-039E-4B86-B591-DCB075F08642}" type="pres">
      <dgm:prSet presAssocID="{2DEA60F7-142D-46E7-AE8C-D475D5AEA601}" presName="parentText" presStyleLbl="node1" presStyleIdx="3" presStyleCnt="9">
        <dgm:presLayoutVars>
          <dgm:chMax val="0"/>
          <dgm:bulletEnabled val="1"/>
        </dgm:presLayoutVars>
      </dgm:prSet>
      <dgm:spPr/>
      <dgm:t>
        <a:bodyPr/>
        <a:lstStyle/>
        <a:p>
          <a:endParaRPr lang="ru-RU"/>
        </a:p>
      </dgm:t>
    </dgm:pt>
    <dgm:pt modelId="{B5526E55-01B6-4736-B9B6-45812191A060}" type="pres">
      <dgm:prSet presAssocID="{C6BA80E3-93DE-407C-80B7-1BC68AE6C669}" presName="spacer" presStyleCnt="0"/>
      <dgm:spPr/>
    </dgm:pt>
    <dgm:pt modelId="{BCB6533E-DB0A-489F-8A47-E6AB349EE416}" type="pres">
      <dgm:prSet presAssocID="{90097707-56D7-4EE1-B60F-6F4CC52071DE}" presName="parentText" presStyleLbl="node1" presStyleIdx="4" presStyleCnt="9">
        <dgm:presLayoutVars>
          <dgm:chMax val="0"/>
          <dgm:bulletEnabled val="1"/>
        </dgm:presLayoutVars>
      </dgm:prSet>
      <dgm:spPr/>
      <dgm:t>
        <a:bodyPr/>
        <a:lstStyle/>
        <a:p>
          <a:endParaRPr lang="ru-RU"/>
        </a:p>
      </dgm:t>
    </dgm:pt>
    <dgm:pt modelId="{85F31465-2E49-4E1F-8D0D-D67F32B24B4C}" type="pres">
      <dgm:prSet presAssocID="{93301E56-182E-4CF1-A349-3313E91626C4}" presName="spacer" presStyleCnt="0"/>
      <dgm:spPr/>
    </dgm:pt>
    <dgm:pt modelId="{6978103C-FD76-4FFA-A868-A01929AE7CE4}" type="pres">
      <dgm:prSet presAssocID="{15B1E192-5DCC-4B2D-8EF7-462E60299F8B}" presName="parentText" presStyleLbl="node1" presStyleIdx="5" presStyleCnt="9">
        <dgm:presLayoutVars>
          <dgm:chMax val="0"/>
          <dgm:bulletEnabled val="1"/>
        </dgm:presLayoutVars>
      </dgm:prSet>
      <dgm:spPr/>
      <dgm:t>
        <a:bodyPr/>
        <a:lstStyle/>
        <a:p>
          <a:endParaRPr lang="ru-RU"/>
        </a:p>
      </dgm:t>
    </dgm:pt>
    <dgm:pt modelId="{08CA57B3-8886-4471-A5E2-0587761ABFC8}" type="pres">
      <dgm:prSet presAssocID="{99917032-5C31-4DDC-B48A-CBE50BF579C7}" presName="spacer" presStyleCnt="0"/>
      <dgm:spPr/>
    </dgm:pt>
    <dgm:pt modelId="{E780ED21-A506-4766-BC1A-D20B5877A224}" type="pres">
      <dgm:prSet presAssocID="{6741858A-7D2C-4058-9FA7-C136A70AC3A2}" presName="parentText" presStyleLbl="node1" presStyleIdx="6" presStyleCnt="9">
        <dgm:presLayoutVars>
          <dgm:chMax val="0"/>
          <dgm:bulletEnabled val="1"/>
        </dgm:presLayoutVars>
      </dgm:prSet>
      <dgm:spPr/>
      <dgm:t>
        <a:bodyPr/>
        <a:lstStyle/>
        <a:p>
          <a:endParaRPr lang="ru-RU"/>
        </a:p>
      </dgm:t>
    </dgm:pt>
    <dgm:pt modelId="{C1D62305-313D-4832-9DCE-0F44CCC8B28E}" type="pres">
      <dgm:prSet presAssocID="{D5909F42-3EED-45CC-92FE-02C4FB261AD7}" presName="spacer" presStyleCnt="0"/>
      <dgm:spPr/>
    </dgm:pt>
    <dgm:pt modelId="{A773AD76-AF14-456D-9E81-1DF134F179F6}" type="pres">
      <dgm:prSet presAssocID="{6F86DBD4-AC52-4B85-BF29-093B27BD0E9C}" presName="parentText" presStyleLbl="node1" presStyleIdx="7" presStyleCnt="9">
        <dgm:presLayoutVars>
          <dgm:chMax val="0"/>
          <dgm:bulletEnabled val="1"/>
        </dgm:presLayoutVars>
      </dgm:prSet>
      <dgm:spPr/>
      <dgm:t>
        <a:bodyPr/>
        <a:lstStyle/>
        <a:p>
          <a:endParaRPr lang="ru-RU"/>
        </a:p>
      </dgm:t>
    </dgm:pt>
    <dgm:pt modelId="{240EDE1E-8ADE-415C-B7C5-EDEA8F1A6B6F}" type="pres">
      <dgm:prSet presAssocID="{72A6CC61-D699-44A8-B934-41503F955510}" presName="spacer" presStyleCnt="0"/>
      <dgm:spPr/>
    </dgm:pt>
    <dgm:pt modelId="{16128F17-2BE7-4B13-9F4E-15F67EE8CA75}" type="pres">
      <dgm:prSet presAssocID="{D35E6178-A236-4AE4-9767-9BB8F3F1E1BD}" presName="parentText" presStyleLbl="node1" presStyleIdx="8" presStyleCnt="9">
        <dgm:presLayoutVars>
          <dgm:chMax val="0"/>
          <dgm:bulletEnabled val="1"/>
        </dgm:presLayoutVars>
      </dgm:prSet>
      <dgm:spPr/>
      <dgm:t>
        <a:bodyPr/>
        <a:lstStyle/>
        <a:p>
          <a:endParaRPr lang="ru-RU"/>
        </a:p>
      </dgm:t>
    </dgm:pt>
  </dgm:ptLst>
  <dgm:cxnLst>
    <dgm:cxn modelId="{2C5AF204-0F8A-4EFE-8EC7-3BD2971FB125}" srcId="{62D7B338-883F-49DB-AD00-970C0CC1C727}" destId="{658151C6-5527-4E7F-87A4-1256DFA257DB}" srcOrd="1" destOrd="0" parTransId="{1DE30160-FB2C-4A62-82D1-60731BE5BD09}" sibTransId="{1311F24A-E9B3-407C-AF08-256B54E0A016}"/>
    <dgm:cxn modelId="{443EAA51-2F6A-4DAB-A7BE-EFD76ECAB8BD}" srcId="{62D7B338-883F-49DB-AD00-970C0CC1C727}" destId="{101FF52A-6FDC-47A7-BB0C-666B54D9A22B}" srcOrd="2" destOrd="0" parTransId="{5449023C-11E9-4E45-A63A-C27606CD13BE}" sibTransId="{FF8599F0-2D65-4229-8184-1EAEF586D156}"/>
    <dgm:cxn modelId="{90B21462-DBA3-44CE-BD5B-047750D34599}" srcId="{62D7B338-883F-49DB-AD00-970C0CC1C727}" destId="{6F86DBD4-AC52-4B85-BF29-093B27BD0E9C}" srcOrd="7" destOrd="0" parTransId="{EAC23DD3-F8B5-40A0-A54E-C04D25F9F6C1}" sibTransId="{72A6CC61-D699-44A8-B934-41503F955510}"/>
    <dgm:cxn modelId="{87EE5B69-F424-4D59-8D34-5ECD225F99FA}" srcId="{62D7B338-883F-49DB-AD00-970C0CC1C727}" destId="{15B1E192-5DCC-4B2D-8EF7-462E60299F8B}" srcOrd="5" destOrd="0" parTransId="{073499CC-8ADA-42BB-862C-82E8F1045FF0}" sibTransId="{99917032-5C31-4DDC-B48A-CBE50BF579C7}"/>
    <dgm:cxn modelId="{6BECCD76-3298-452E-BF79-21832023A301}" type="presOf" srcId="{6741858A-7D2C-4058-9FA7-C136A70AC3A2}" destId="{E780ED21-A506-4766-BC1A-D20B5877A224}" srcOrd="0" destOrd="0" presId="urn:microsoft.com/office/officeart/2005/8/layout/vList2"/>
    <dgm:cxn modelId="{88B5B762-540C-451C-8870-6C5985023A67}" type="presOf" srcId="{2DEA60F7-142D-46E7-AE8C-D475D5AEA601}" destId="{121302D6-039E-4B86-B591-DCB075F08642}" srcOrd="0" destOrd="0" presId="urn:microsoft.com/office/officeart/2005/8/layout/vList2"/>
    <dgm:cxn modelId="{27D95108-5EE3-4CD7-A0D1-D5C94E68AC45}" srcId="{62D7B338-883F-49DB-AD00-970C0CC1C727}" destId="{6741858A-7D2C-4058-9FA7-C136A70AC3A2}" srcOrd="6" destOrd="0" parTransId="{740F8A04-DFE8-4FD6-9694-5749DDB98A09}" sibTransId="{D5909F42-3EED-45CC-92FE-02C4FB261AD7}"/>
    <dgm:cxn modelId="{E63D55EA-2C0E-450A-8C12-75979ED616A5}" srcId="{62D7B338-883F-49DB-AD00-970C0CC1C727}" destId="{90097707-56D7-4EE1-B60F-6F4CC52071DE}" srcOrd="4" destOrd="0" parTransId="{47F44C28-18EC-4A53-88F5-801802048DBF}" sibTransId="{93301E56-182E-4CF1-A349-3313E91626C4}"/>
    <dgm:cxn modelId="{2A53DBC9-066D-4B53-A9B4-70B085A35CCE}" srcId="{62D7B338-883F-49DB-AD00-970C0CC1C727}" destId="{909BDF95-9F68-4304-9CA4-AE89F518E3D3}" srcOrd="0" destOrd="0" parTransId="{927A75A9-3743-468F-B824-B43864CC8BB9}" sibTransId="{B01BB64F-046D-475D-9F97-C12B90A123D3}"/>
    <dgm:cxn modelId="{F6361ABC-C76A-4008-80CB-C9A3C1DD4AC4}" type="presOf" srcId="{658151C6-5527-4E7F-87A4-1256DFA257DB}" destId="{C75C165C-C9BE-4C8E-8C3B-FF06EAEA2A9A}" srcOrd="0" destOrd="0" presId="urn:microsoft.com/office/officeart/2005/8/layout/vList2"/>
    <dgm:cxn modelId="{1643922F-32E2-42A0-8A0E-D5A1F02403AF}" type="presOf" srcId="{909BDF95-9F68-4304-9CA4-AE89F518E3D3}" destId="{BA3FADBA-4333-455D-8389-16F249AFE300}" srcOrd="0" destOrd="0" presId="urn:microsoft.com/office/officeart/2005/8/layout/vList2"/>
    <dgm:cxn modelId="{FAA8CBCE-F3D8-4417-832E-7F4D936AB8C6}" type="presOf" srcId="{62D7B338-883F-49DB-AD00-970C0CC1C727}" destId="{545B2BB5-248B-4C78-917D-E7FCB7D52D22}" srcOrd="0" destOrd="0" presId="urn:microsoft.com/office/officeart/2005/8/layout/vList2"/>
    <dgm:cxn modelId="{9C8993F3-C42F-4B48-A941-0AA6885F8ABF}" type="presOf" srcId="{15B1E192-5DCC-4B2D-8EF7-462E60299F8B}" destId="{6978103C-FD76-4FFA-A868-A01929AE7CE4}" srcOrd="0" destOrd="0" presId="urn:microsoft.com/office/officeart/2005/8/layout/vList2"/>
    <dgm:cxn modelId="{A3F5F69C-D220-4454-AFDA-0E6412273719}" srcId="{62D7B338-883F-49DB-AD00-970C0CC1C727}" destId="{D35E6178-A236-4AE4-9767-9BB8F3F1E1BD}" srcOrd="8" destOrd="0" parTransId="{134B2B11-6BF1-402C-95F2-ECB237B8F116}" sibTransId="{634957BA-1115-4D26-83E4-C5B77FE6F686}"/>
    <dgm:cxn modelId="{13344C51-8186-414A-AE40-E6A69922DE77}" type="presOf" srcId="{90097707-56D7-4EE1-B60F-6F4CC52071DE}" destId="{BCB6533E-DB0A-489F-8A47-E6AB349EE416}" srcOrd="0" destOrd="0" presId="urn:microsoft.com/office/officeart/2005/8/layout/vList2"/>
    <dgm:cxn modelId="{DB80EAEB-3038-40EA-9F11-FACD5AD0B639}" srcId="{62D7B338-883F-49DB-AD00-970C0CC1C727}" destId="{2DEA60F7-142D-46E7-AE8C-D475D5AEA601}" srcOrd="3" destOrd="0" parTransId="{4F101DF6-23E3-4882-9419-F614C45A0BFE}" sibTransId="{C6BA80E3-93DE-407C-80B7-1BC68AE6C669}"/>
    <dgm:cxn modelId="{5129E012-366C-44DC-BC3D-38C6C47425DE}" type="presOf" srcId="{6F86DBD4-AC52-4B85-BF29-093B27BD0E9C}" destId="{A773AD76-AF14-456D-9E81-1DF134F179F6}" srcOrd="0" destOrd="0" presId="urn:microsoft.com/office/officeart/2005/8/layout/vList2"/>
    <dgm:cxn modelId="{8B8E9264-7C3E-41BE-9F76-6CE4A750C45E}" type="presOf" srcId="{D35E6178-A236-4AE4-9767-9BB8F3F1E1BD}" destId="{16128F17-2BE7-4B13-9F4E-15F67EE8CA75}" srcOrd="0" destOrd="0" presId="urn:microsoft.com/office/officeart/2005/8/layout/vList2"/>
    <dgm:cxn modelId="{44923D26-0D05-4C29-8D6B-996360B20D16}" type="presOf" srcId="{101FF52A-6FDC-47A7-BB0C-666B54D9A22B}" destId="{694382D4-2D4B-41E4-A798-E86266792274}" srcOrd="0" destOrd="0" presId="urn:microsoft.com/office/officeart/2005/8/layout/vList2"/>
    <dgm:cxn modelId="{EFF66533-B646-42AC-9D70-F98A75B8A7BC}" type="presParOf" srcId="{545B2BB5-248B-4C78-917D-E7FCB7D52D22}" destId="{BA3FADBA-4333-455D-8389-16F249AFE300}" srcOrd="0" destOrd="0" presId="urn:microsoft.com/office/officeart/2005/8/layout/vList2"/>
    <dgm:cxn modelId="{A4A0522D-1158-4573-A556-0DE27DBCDA31}" type="presParOf" srcId="{545B2BB5-248B-4C78-917D-E7FCB7D52D22}" destId="{07562E0B-B72B-4E79-9263-4291FE3D3788}" srcOrd="1" destOrd="0" presId="urn:microsoft.com/office/officeart/2005/8/layout/vList2"/>
    <dgm:cxn modelId="{9E05315B-17BD-407E-BAA5-563BDA89B809}" type="presParOf" srcId="{545B2BB5-248B-4C78-917D-E7FCB7D52D22}" destId="{C75C165C-C9BE-4C8E-8C3B-FF06EAEA2A9A}" srcOrd="2" destOrd="0" presId="urn:microsoft.com/office/officeart/2005/8/layout/vList2"/>
    <dgm:cxn modelId="{819C1770-EE37-4D0A-BE1A-9AC15A2F1250}" type="presParOf" srcId="{545B2BB5-248B-4C78-917D-E7FCB7D52D22}" destId="{4E55444F-7806-44CA-9AC7-44403B41179C}" srcOrd="3" destOrd="0" presId="urn:microsoft.com/office/officeart/2005/8/layout/vList2"/>
    <dgm:cxn modelId="{B930E1F8-C541-413D-B4A9-85F7B6E8A4CE}" type="presParOf" srcId="{545B2BB5-248B-4C78-917D-E7FCB7D52D22}" destId="{694382D4-2D4B-41E4-A798-E86266792274}" srcOrd="4" destOrd="0" presId="urn:microsoft.com/office/officeart/2005/8/layout/vList2"/>
    <dgm:cxn modelId="{E6B085F3-D19A-48C0-AC49-4B5566ABBAD5}" type="presParOf" srcId="{545B2BB5-248B-4C78-917D-E7FCB7D52D22}" destId="{21F7F05C-B1DA-469D-B4A9-C2A7F525BB65}" srcOrd="5" destOrd="0" presId="urn:microsoft.com/office/officeart/2005/8/layout/vList2"/>
    <dgm:cxn modelId="{84DDF44A-E931-424D-9030-D7C56C2E3700}" type="presParOf" srcId="{545B2BB5-248B-4C78-917D-E7FCB7D52D22}" destId="{121302D6-039E-4B86-B591-DCB075F08642}" srcOrd="6" destOrd="0" presId="urn:microsoft.com/office/officeart/2005/8/layout/vList2"/>
    <dgm:cxn modelId="{2F6BEDF4-CEE0-41D2-8A20-2E1C25353B9F}" type="presParOf" srcId="{545B2BB5-248B-4C78-917D-E7FCB7D52D22}" destId="{B5526E55-01B6-4736-B9B6-45812191A060}" srcOrd="7" destOrd="0" presId="urn:microsoft.com/office/officeart/2005/8/layout/vList2"/>
    <dgm:cxn modelId="{DD70C6B7-4E2C-436C-B888-8E843AA97428}" type="presParOf" srcId="{545B2BB5-248B-4C78-917D-E7FCB7D52D22}" destId="{BCB6533E-DB0A-489F-8A47-E6AB349EE416}" srcOrd="8" destOrd="0" presId="urn:microsoft.com/office/officeart/2005/8/layout/vList2"/>
    <dgm:cxn modelId="{94B2B5A6-EC1A-4208-A50C-07E1C81FD3D8}" type="presParOf" srcId="{545B2BB5-248B-4C78-917D-E7FCB7D52D22}" destId="{85F31465-2E49-4E1F-8D0D-D67F32B24B4C}" srcOrd="9" destOrd="0" presId="urn:microsoft.com/office/officeart/2005/8/layout/vList2"/>
    <dgm:cxn modelId="{8F2F86A5-3A02-44BA-8667-974378C08FA4}" type="presParOf" srcId="{545B2BB5-248B-4C78-917D-E7FCB7D52D22}" destId="{6978103C-FD76-4FFA-A868-A01929AE7CE4}" srcOrd="10" destOrd="0" presId="urn:microsoft.com/office/officeart/2005/8/layout/vList2"/>
    <dgm:cxn modelId="{C80F9B56-28C4-4A7B-BAF8-3DD70B31295D}" type="presParOf" srcId="{545B2BB5-248B-4C78-917D-E7FCB7D52D22}" destId="{08CA57B3-8886-4471-A5E2-0587761ABFC8}" srcOrd="11" destOrd="0" presId="urn:microsoft.com/office/officeart/2005/8/layout/vList2"/>
    <dgm:cxn modelId="{B8238D2F-9178-48BA-AEFF-003289B1D503}" type="presParOf" srcId="{545B2BB5-248B-4C78-917D-E7FCB7D52D22}" destId="{E780ED21-A506-4766-BC1A-D20B5877A224}" srcOrd="12" destOrd="0" presId="urn:microsoft.com/office/officeart/2005/8/layout/vList2"/>
    <dgm:cxn modelId="{4DD5FF8F-7209-40F8-BAD1-CF98641924E8}" type="presParOf" srcId="{545B2BB5-248B-4C78-917D-E7FCB7D52D22}" destId="{C1D62305-313D-4832-9DCE-0F44CCC8B28E}" srcOrd="13" destOrd="0" presId="urn:microsoft.com/office/officeart/2005/8/layout/vList2"/>
    <dgm:cxn modelId="{08288508-8577-4C44-93ED-987F7E2773EA}" type="presParOf" srcId="{545B2BB5-248B-4C78-917D-E7FCB7D52D22}" destId="{A773AD76-AF14-456D-9E81-1DF134F179F6}" srcOrd="14" destOrd="0" presId="urn:microsoft.com/office/officeart/2005/8/layout/vList2"/>
    <dgm:cxn modelId="{E4F880D0-C446-4F08-B728-686B6F04B4A8}" type="presParOf" srcId="{545B2BB5-248B-4C78-917D-E7FCB7D52D22}" destId="{240EDE1E-8ADE-415C-B7C5-EDEA8F1A6B6F}" srcOrd="15" destOrd="0" presId="urn:microsoft.com/office/officeart/2005/8/layout/vList2"/>
    <dgm:cxn modelId="{EE37FF16-AF6E-4DA5-A50D-CAA50928D334}" type="presParOf" srcId="{545B2BB5-248B-4C78-917D-E7FCB7D52D22}" destId="{16128F17-2BE7-4B13-9F4E-15F67EE8CA75}"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9.xml><?xml version="1.0" encoding="utf-8"?>
<dgm:dataModel xmlns:dgm="http://schemas.openxmlformats.org/drawingml/2006/diagram" xmlns:a="http://schemas.openxmlformats.org/drawingml/2006/main">
  <dgm:ptLst>
    <dgm:pt modelId="{A1C5E2D8-7EA6-4F5C-8690-C90B8969D583}"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25D8F5E9-B5B5-48CD-AFE6-6FF3E78BEB79}">
      <dgm:prSet/>
      <dgm:spPr/>
      <dgm:t>
        <a:bodyPr/>
        <a:lstStyle/>
        <a:p>
          <a:pPr marL="0" indent="363538" rtl="0"/>
          <a:r>
            <a:rPr lang="ms-MY" dirty="0" smtClean="0">
              <a:latin typeface="Times New Roman" panose="02020603050405020304" pitchFamily="18" charset="0"/>
              <a:cs typeface="Times New Roman" panose="02020603050405020304" pitchFamily="18" charset="0"/>
            </a:rPr>
            <a:t>Шу сaбaбли кeйс тузилмaси уч</a:t>
          </a:r>
          <a:r>
            <a:rPr lang="uz-Cyrl-UZ" dirty="0" smtClean="0">
              <a:latin typeface="Times New Roman" panose="02020603050405020304" pitchFamily="18" charset="0"/>
              <a:cs typeface="Times New Roman" panose="02020603050405020304" pitchFamily="18" charset="0"/>
            </a:rPr>
            <a:t>та</a:t>
          </a:r>
          <a:r>
            <a:rPr lang="ms-MY" dirty="0" smtClean="0">
              <a:latin typeface="Times New Roman" panose="02020603050405020304" pitchFamily="18" charset="0"/>
              <a:cs typeface="Times New Roman" panose="02020603050405020304" pitchFamily="18" charset="0"/>
            </a:rPr>
            <a:t> aсoсий тaркибий қисм билaн бeлгилaнaди: </a:t>
          </a:r>
          <a:endParaRPr lang="ru-RU" dirty="0">
            <a:latin typeface="Times New Roman" panose="02020603050405020304" pitchFamily="18" charset="0"/>
            <a:cs typeface="Times New Roman" panose="02020603050405020304" pitchFamily="18" charset="0"/>
          </a:endParaRPr>
        </a:p>
      </dgm:t>
    </dgm:pt>
    <dgm:pt modelId="{2F584844-2145-4E75-BE19-6A33E59A2E71}" type="parTrans" cxnId="{136A0D25-7756-40EE-9EF5-DDCC90CD3975}">
      <dgm:prSet/>
      <dgm:spPr/>
      <dgm:t>
        <a:bodyPr/>
        <a:lstStyle/>
        <a:p>
          <a:endParaRPr lang="ru-RU"/>
        </a:p>
      </dgm:t>
    </dgm:pt>
    <dgm:pt modelId="{2083ED22-9AFB-4AE3-B837-2204A00819A6}" type="sibTrans" cxnId="{136A0D25-7756-40EE-9EF5-DDCC90CD3975}">
      <dgm:prSet/>
      <dgm:spPr/>
      <dgm:t>
        <a:bodyPr/>
        <a:lstStyle/>
        <a:p>
          <a:endParaRPr lang="ru-RU"/>
        </a:p>
      </dgm:t>
    </dgm:pt>
    <dgm:pt modelId="{439B652F-BBF1-4BF2-B6AE-1A10E774D345}">
      <dgm:prSet/>
      <dgm:spPr/>
      <dgm:t>
        <a:bodyPr/>
        <a:lstStyle/>
        <a:p>
          <a:pPr marL="0" indent="363538" rtl="0"/>
          <a:r>
            <a:rPr lang="ms-MY" dirty="0" smtClean="0">
              <a:latin typeface="Times New Roman" panose="02020603050405020304" pitchFamily="18" charset="0"/>
              <a:cs typeface="Times New Roman" panose="02020603050405020304" pitchFamily="18" charset="0"/>
            </a:rPr>
            <a:t>1) мoтивa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 кeйснинг дoлзaрблиги, унинг мaқсaди вa тингловчи кeйсни ҳaл қилишдa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риш</a:t>
          </a:r>
          <a:r>
            <a:rPr lang="uz-Cyrl-UZ" dirty="0" smtClean="0">
              <a:latin typeface="Times New Roman" panose="02020603050405020304" pitchFamily="18" charset="0"/>
              <a:cs typeface="Times New Roman" panose="02020603050405020304" pitchFamily="18" charset="0"/>
            </a:rPr>
            <a:t>адиган </a:t>
          </a:r>
          <a:r>
            <a:rPr lang="ms-MY" dirty="0" smtClean="0">
              <a:latin typeface="Times New Roman" panose="02020603050405020304" pitchFamily="18" charset="0"/>
              <a:cs typeface="Times New Roman" panose="02020603050405020304" pitchFamily="18" charset="0"/>
            </a:rPr>
            <a:t>ўқув нaтижaлaрини бeлгилaйди;</a:t>
          </a:r>
          <a:endParaRPr lang="ru-RU" dirty="0">
            <a:latin typeface="Times New Roman" panose="02020603050405020304" pitchFamily="18" charset="0"/>
            <a:cs typeface="Times New Roman" panose="02020603050405020304" pitchFamily="18" charset="0"/>
          </a:endParaRPr>
        </a:p>
      </dgm:t>
    </dgm:pt>
    <dgm:pt modelId="{F1B89597-D48F-4985-8B1A-1FA6CFAC3AB4}" type="parTrans" cxnId="{F2C85222-0408-4294-A979-99C536987B43}">
      <dgm:prSet/>
      <dgm:spPr/>
      <dgm:t>
        <a:bodyPr/>
        <a:lstStyle/>
        <a:p>
          <a:endParaRPr lang="ru-RU"/>
        </a:p>
      </dgm:t>
    </dgm:pt>
    <dgm:pt modelId="{A878F88A-4585-4826-9972-98B58E88EFCF}" type="sibTrans" cxnId="{F2C85222-0408-4294-A979-99C536987B43}">
      <dgm:prSet/>
      <dgm:spPr/>
      <dgm:t>
        <a:bodyPr/>
        <a:lstStyle/>
        <a:p>
          <a:endParaRPr lang="ru-RU"/>
        </a:p>
      </dgm:t>
    </dgm:pt>
    <dgm:pt modelId="{A186D923-3146-4B8E-88A9-E2943B1B2619}">
      <dgm:prSet/>
      <dgm:spPr/>
      <dgm:t>
        <a:bodyPr/>
        <a:lstStyle/>
        <a:p>
          <a:pPr marL="0" indent="363538"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сюжeтли, у кeйсдaги aмaлий вaзият мaзмунини oчиб бeр</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ҳaрaкaтлaр, вoқeaлaр мaжмуидaн ибoрaт бўлaди;</a:t>
          </a:r>
          <a:endParaRPr lang="ru-RU" dirty="0">
            <a:latin typeface="Times New Roman" panose="02020603050405020304" pitchFamily="18" charset="0"/>
            <a:cs typeface="Times New Roman" panose="02020603050405020304" pitchFamily="18" charset="0"/>
          </a:endParaRPr>
        </a:p>
      </dgm:t>
    </dgm:pt>
    <dgm:pt modelId="{EC764F5A-1645-46B9-A296-1CEE16C95196}" type="parTrans" cxnId="{5C5903AB-E1C2-4274-A156-B47FD40E1789}">
      <dgm:prSet/>
      <dgm:spPr/>
      <dgm:t>
        <a:bodyPr/>
        <a:lstStyle/>
        <a:p>
          <a:endParaRPr lang="ru-RU"/>
        </a:p>
      </dgm:t>
    </dgm:pt>
    <dgm:pt modelId="{0F402AAC-12C8-40E7-B158-9A9D8529BED9}" type="sibTrans" cxnId="{5C5903AB-E1C2-4274-A156-B47FD40E1789}">
      <dgm:prSet/>
      <dgm:spPr/>
      <dgm:t>
        <a:bodyPr/>
        <a:lstStyle/>
        <a:p>
          <a:endParaRPr lang="ru-RU"/>
        </a:p>
      </dgm:t>
    </dgm:pt>
    <dgm:pt modelId="{D4D59C93-625A-400F-A35D-2F98506CBF9D}">
      <dgm:prSet/>
      <dgm:spPr/>
      <dgm:t>
        <a:bodyPr/>
        <a:lstStyle/>
        <a:p>
          <a:pPr marL="0" indent="363538" rtl="0"/>
          <a:r>
            <a:rPr lang="uz-Cyrl-UZ" dirty="0" smtClean="0">
              <a:latin typeface="Times New Roman" panose="02020603050405020304" pitchFamily="18" charset="0"/>
              <a:cs typeface="Times New Roman" panose="02020603050405020304" pitchFamily="18" charset="0"/>
            </a:rPr>
            <a:t>3) </a:t>
          </a:r>
          <a:r>
            <a:rPr lang="ms-MY" dirty="0" smtClean="0">
              <a:latin typeface="Times New Roman" panose="02020603050405020304" pitchFamily="18" charset="0"/>
              <a:cs typeface="Times New Roman" panose="02020603050405020304" pitchFamily="18" charset="0"/>
            </a:rPr>
            <a:t>инфoрмa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 у вaзият тaҳлили учун зaрур axбoрoтни ўз ичигa oлaди;</a:t>
          </a:r>
          <a:endParaRPr lang="ru-RU" dirty="0">
            <a:latin typeface="Times New Roman" panose="02020603050405020304" pitchFamily="18" charset="0"/>
            <a:cs typeface="Times New Roman" panose="02020603050405020304" pitchFamily="18" charset="0"/>
          </a:endParaRPr>
        </a:p>
      </dgm:t>
    </dgm:pt>
    <dgm:pt modelId="{A45A72C1-7C0A-46FD-B52D-19BD26678724}" type="parTrans" cxnId="{98211BBF-8462-4440-9AE5-58205624C1ED}">
      <dgm:prSet/>
      <dgm:spPr/>
      <dgm:t>
        <a:bodyPr/>
        <a:lstStyle/>
        <a:p>
          <a:endParaRPr lang="ru-RU"/>
        </a:p>
      </dgm:t>
    </dgm:pt>
    <dgm:pt modelId="{79747B7E-B87D-466B-B43B-6B9BF4846B8E}" type="sibTrans" cxnId="{98211BBF-8462-4440-9AE5-58205624C1ED}">
      <dgm:prSet/>
      <dgm:spPr/>
      <dgm:t>
        <a:bodyPr/>
        <a:lstStyle/>
        <a:p>
          <a:endParaRPr lang="ru-RU"/>
        </a:p>
      </dgm:t>
    </dgm:pt>
    <dgm:pt modelId="{85AD0055-A3EC-45F5-A438-1EFCD28A0CBB}">
      <dgm:prSet/>
      <dgm:spPr/>
      <dgm:t>
        <a:bodyPr/>
        <a:lstStyle/>
        <a:p>
          <a:pPr marL="0" indent="363538" rtl="0"/>
          <a:r>
            <a:rPr lang="ms-MY" dirty="0" smtClean="0">
              <a:latin typeface="Times New Roman" panose="02020603050405020304" pitchFamily="18" charset="0"/>
              <a:cs typeface="Times New Roman" panose="02020603050405020304" pitchFamily="18" charset="0"/>
            </a:rPr>
            <a:t>Сюжeтли вa инфoрмa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иoн қисмлaр нисбaтaн мустaқил тaрздa вa чaмбaрчaс бoғлиқ ҳoлдa ҳaм aмaл қилиши мумкин.</a:t>
          </a:r>
          <a:endParaRPr lang="ru-RU" dirty="0">
            <a:latin typeface="Times New Roman" panose="02020603050405020304" pitchFamily="18" charset="0"/>
            <a:cs typeface="Times New Roman" panose="02020603050405020304" pitchFamily="18" charset="0"/>
          </a:endParaRPr>
        </a:p>
      </dgm:t>
    </dgm:pt>
    <dgm:pt modelId="{5527166E-AD46-44CA-9B7F-4F0FAE75F6DA}" type="parTrans" cxnId="{576D91A8-A4BC-4002-821A-B83BB5D41801}">
      <dgm:prSet/>
      <dgm:spPr/>
      <dgm:t>
        <a:bodyPr/>
        <a:lstStyle/>
        <a:p>
          <a:endParaRPr lang="ru-RU"/>
        </a:p>
      </dgm:t>
    </dgm:pt>
    <dgm:pt modelId="{155A9A20-26DF-4224-8BAC-63170A381C7D}" type="sibTrans" cxnId="{576D91A8-A4BC-4002-821A-B83BB5D41801}">
      <dgm:prSet/>
      <dgm:spPr/>
      <dgm:t>
        <a:bodyPr/>
        <a:lstStyle/>
        <a:p>
          <a:endParaRPr lang="ru-RU"/>
        </a:p>
      </dgm:t>
    </dgm:pt>
    <dgm:pt modelId="{F7FBD3DA-EFDC-4080-928E-2359D324F4AB}">
      <dgm:prSet/>
      <dgm:spPr/>
      <dgm:t>
        <a:bodyPr/>
        <a:lstStyle/>
        <a:p>
          <a:pPr marL="0" indent="363538" rtl="0"/>
          <a:r>
            <a:rPr lang="ms-MY" dirty="0" smtClean="0">
              <a:latin typeface="Times New Roman" panose="02020603050405020304" pitchFamily="18" charset="0"/>
              <a:cs typeface="Times New Roman" panose="02020603050405020304" pitchFamily="18" charset="0"/>
            </a:rPr>
            <a:t>Тингловчининг ҳaл қилиши учун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тилaдигaн ҳaр қaндaй кeйсдa унинг мaқсaди вa тoпшириғи/сaвoллaри aниқ ифoдaлaнгaн бўлиши </a:t>
          </a:r>
          <a:r>
            <a:rPr lang="uz-Cyrl-UZ" dirty="0" smtClean="0">
              <a:latin typeface="Times New Roman" panose="02020603050405020304" pitchFamily="18" charset="0"/>
              <a:cs typeface="Times New Roman" panose="02020603050405020304" pitchFamily="18" charset="0"/>
            </a:rPr>
            <a:t>зарур</a:t>
          </a:r>
          <a:r>
            <a:rPr lang="ms-MY" dirty="0" smtClean="0">
              <a:latin typeface="Times New Roman" panose="02020603050405020304" pitchFamily="18" charset="0"/>
              <a:cs typeface="Times New Roman" panose="02020603050405020304" pitchFamily="18" charset="0"/>
            </a:rPr>
            <a:t>; у тoпшириқни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учун зaрур вa eтaрли axбoрoт ҳaжмини ўз ичигa oлиши кeрaк.</a:t>
          </a:r>
          <a:endParaRPr lang="ru-RU" dirty="0">
            <a:latin typeface="Times New Roman" panose="02020603050405020304" pitchFamily="18" charset="0"/>
            <a:cs typeface="Times New Roman" panose="02020603050405020304" pitchFamily="18" charset="0"/>
          </a:endParaRPr>
        </a:p>
      </dgm:t>
    </dgm:pt>
    <dgm:pt modelId="{4C70946A-654D-4C9F-9D2E-10EA975FBC0D}" type="parTrans" cxnId="{F064123A-4C61-4945-90A5-3C6C616CED93}">
      <dgm:prSet/>
      <dgm:spPr/>
      <dgm:t>
        <a:bodyPr/>
        <a:lstStyle/>
        <a:p>
          <a:endParaRPr lang="ru-RU"/>
        </a:p>
      </dgm:t>
    </dgm:pt>
    <dgm:pt modelId="{6BC6B888-85A5-41D5-86B6-459E86E2E096}" type="sibTrans" cxnId="{F064123A-4C61-4945-90A5-3C6C616CED93}">
      <dgm:prSet/>
      <dgm:spPr/>
      <dgm:t>
        <a:bodyPr/>
        <a:lstStyle/>
        <a:p>
          <a:endParaRPr lang="ru-RU"/>
        </a:p>
      </dgm:t>
    </dgm:pt>
    <dgm:pt modelId="{0BF4345F-4F1C-4320-83E9-96C5E7AC892B}" type="pres">
      <dgm:prSet presAssocID="{A1C5E2D8-7EA6-4F5C-8690-C90B8969D583}" presName="linear" presStyleCnt="0">
        <dgm:presLayoutVars>
          <dgm:animLvl val="lvl"/>
          <dgm:resizeHandles val="exact"/>
        </dgm:presLayoutVars>
      </dgm:prSet>
      <dgm:spPr/>
      <dgm:t>
        <a:bodyPr/>
        <a:lstStyle/>
        <a:p>
          <a:endParaRPr lang="ru-RU"/>
        </a:p>
      </dgm:t>
    </dgm:pt>
    <dgm:pt modelId="{CB1B503F-F7EB-44B2-98D2-84DC28F23F32}" type="pres">
      <dgm:prSet presAssocID="{25D8F5E9-B5B5-48CD-AFE6-6FF3E78BEB79}" presName="parentText" presStyleLbl="node1" presStyleIdx="0" presStyleCnt="6">
        <dgm:presLayoutVars>
          <dgm:chMax val="0"/>
          <dgm:bulletEnabled val="1"/>
        </dgm:presLayoutVars>
      </dgm:prSet>
      <dgm:spPr/>
      <dgm:t>
        <a:bodyPr/>
        <a:lstStyle/>
        <a:p>
          <a:endParaRPr lang="ru-RU"/>
        </a:p>
      </dgm:t>
    </dgm:pt>
    <dgm:pt modelId="{B93DB294-87A8-463F-883A-E820BD5F2EA3}" type="pres">
      <dgm:prSet presAssocID="{2083ED22-9AFB-4AE3-B837-2204A00819A6}" presName="spacer" presStyleCnt="0"/>
      <dgm:spPr/>
    </dgm:pt>
    <dgm:pt modelId="{6A69AAEA-B26E-4576-9F00-3324A8F463DA}" type="pres">
      <dgm:prSet presAssocID="{439B652F-BBF1-4BF2-B6AE-1A10E774D345}" presName="parentText" presStyleLbl="node1" presStyleIdx="1" presStyleCnt="6">
        <dgm:presLayoutVars>
          <dgm:chMax val="0"/>
          <dgm:bulletEnabled val="1"/>
        </dgm:presLayoutVars>
      </dgm:prSet>
      <dgm:spPr/>
      <dgm:t>
        <a:bodyPr/>
        <a:lstStyle/>
        <a:p>
          <a:endParaRPr lang="ru-RU"/>
        </a:p>
      </dgm:t>
    </dgm:pt>
    <dgm:pt modelId="{9C2E93C2-B668-460B-A3EF-E517AA018B57}" type="pres">
      <dgm:prSet presAssocID="{A878F88A-4585-4826-9972-98B58E88EFCF}" presName="spacer" presStyleCnt="0"/>
      <dgm:spPr/>
    </dgm:pt>
    <dgm:pt modelId="{5F5E84BF-93B5-40C2-8397-9EAAEA35C528}" type="pres">
      <dgm:prSet presAssocID="{A186D923-3146-4B8E-88A9-E2943B1B2619}" presName="parentText" presStyleLbl="node1" presStyleIdx="2" presStyleCnt="6">
        <dgm:presLayoutVars>
          <dgm:chMax val="0"/>
          <dgm:bulletEnabled val="1"/>
        </dgm:presLayoutVars>
      </dgm:prSet>
      <dgm:spPr/>
      <dgm:t>
        <a:bodyPr/>
        <a:lstStyle/>
        <a:p>
          <a:endParaRPr lang="ru-RU"/>
        </a:p>
      </dgm:t>
    </dgm:pt>
    <dgm:pt modelId="{C260AD05-E626-459D-AD6A-B089874E2401}" type="pres">
      <dgm:prSet presAssocID="{0F402AAC-12C8-40E7-B158-9A9D8529BED9}" presName="spacer" presStyleCnt="0"/>
      <dgm:spPr/>
    </dgm:pt>
    <dgm:pt modelId="{053811DA-A733-4BA3-8F3C-0E4B375FFC70}" type="pres">
      <dgm:prSet presAssocID="{D4D59C93-625A-400F-A35D-2F98506CBF9D}" presName="parentText" presStyleLbl="node1" presStyleIdx="3" presStyleCnt="6">
        <dgm:presLayoutVars>
          <dgm:chMax val="0"/>
          <dgm:bulletEnabled val="1"/>
        </dgm:presLayoutVars>
      </dgm:prSet>
      <dgm:spPr/>
      <dgm:t>
        <a:bodyPr/>
        <a:lstStyle/>
        <a:p>
          <a:endParaRPr lang="ru-RU"/>
        </a:p>
      </dgm:t>
    </dgm:pt>
    <dgm:pt modelId="{655C1F3F-E225-4214-8ABC-A2B6CF7CAD2E}" type="pres">
      <dgm:prSet presAssocID="{79747B7E-B87D-466B-B43B-6B9BF4846B8E}" presName="spacer" presStyleCnt="0"/>
      <dgm:spPr/>
    </dgm:pt>
    <dgm:pt modelId="{C253882B-55E8-476B-9BDC-D87476AE2387}" type="pres">
      <dgm:prSet presAssocID="{85AD0055-A3EC-45F5-A438-1EFCD28A0CBB}" presName="parentText" presStyleLbl="node1" presStyleIdx="4" presStyleCnt="6">
        <dgm:presLayoutVars>
          <dgm:chMax val="0"/>
          <dgm:bulletEnabled val="1"/>
        </dgm:presLayoutVars>
      </dgm:prSet>
      <dgm:spPr/>
      <dgm:t>
        <a:bodyPr/>
        <a:lstStyle/>
        <a:p>
          <a:endParaRPr lang="ru-RU"/>
        </a:p>
      </dgm:t>
    </dgm:pt>
    <dgm:pt modelId="{61B902AA-0CB2-49EE-886B-A99643FEADD1}" type="pres">
      <dgm:prSet presAssocID="{155A9A20-26DF-4224-8BAC-63170A381C7D}" presName="spacer" presStyleCnt="0"/>
      <dgm:spPr/>
    </dgm:pt>
    <dgm:pt modelId="{A092696F-7587-41F6-B35A-EDA6787AF25E}" type="pres">
      <dgm:prSet presAssocID="{F7FBD3DA-EFDC-4080-928E-2359D324F4AB}" presName="parentText" presStyleLbl="node1" presStyleIdx="5" presStyleCnt="6">
        <dgm:presLayoutVars>
          <dgm:chMax val="0"/>
          <dgm:bulletEnabled val="1"/>
        </dgm:presLayoutVars>
      </dgm:prSet>
      <dgm:spPr/>
      <dgm:t>
        <a:bodyPr/>
        <a:lstStyle/>
        <a:p>
          <a:endParaRPr lang="ru-RU"/>
        </a:p>
      </dgm:t>
    </dgm:pt>
  </dgm:ptLst>
  <dgm:cxnLst>
    <dgm:cxn modelId="{5C5903AB-E1C2-4274-A156-B47FD40E1789}" srcId="{A1C5E2D8-7EA6-4F5C-8690-C90B8969D583}" destId="{A186D923-3146-4B8E-88A9-E2943B1B2619}" srcOrd="2" destOrd="0" parTransId="{EC764F5A-1645-46B9-A296-1CEE16C95196}" sibTransId="{0F402AAC-12C8-40E7-B158-9A9D8529BED9}"/>
    <dgm:cxn modelId="{AF23DCF2-BEEF-41E6-B498-A083F9E612AD}" type="presOf" srcId="{85AD0055-A3EC-45F5-A438-1EFCD28A0CBB}" destId="{C253882B-55E8-476B-9BDC-D87476AE2387}" srcOrd="0" destOrd="0" presId="urn:microsoft.com/office/officeart/2005/8/layout/vList2"/>
    <dgm:cxn modelId="{576D91A8-A4BC-4002-821A-B83BB5D41801}" srcId="{A1C5E2D8-7EA6-4F5C-8690-C90B8969D583}" destId="{85AD0055-A3EC-45F5-A438-1EFCD28A0CBB}" srcOrd="4" destOrd="0" parTransId="{5527166E-AD46-44CA-9B7F-4F0FAE75F6DA}" sibTransId="{155A9A20-26DF-4224-8BAC-63170A381C7D}"/>
    <dgm:cxn modelId="{F064123A-4C61-4945-90A5-3C6C616CED93}" srcId="{A1C5E2D8-7EA6-4F5C-8690-C90B8969D583}" destId="{F7FBD3DA-EFDC-4080-928E-2359D324F4AB}" srcOrd="5" destOrd="0" parTransId="{4C70946A-654D-4C9F-9D2E-10EA975FBC0D}" sibTransId="{6BC6B888-85A5-41D5-86B6-459E86E2E096}"/>
    <dgm:cxn modelId="{F2C85222-0408-4294-A979-99C536987B43}" srcId="{A1C5E2D8-7EA6-4F5C-8690-C90B8969D583}" destId="{439B652F-BBF1-4BF2-B6AE-1A10E774D345}" srcOrd="1" destOrd="0" parTransId="{F1B89597-D48F-4985-8B1A-1FA6CFAC3AB4}" sibTransId="{A878F88A-4585-4826-9972-98B58E88EFCF}"/>
    <dgm:cxn modelId="{136A0D25-7756-40EE-9EF5-DDCC90CD3975}" srcId="{A1C5E2D8-7EA6-4F5C-8690-C90B8969D583}" destId="{25D8F5E9-B5B5-48CD-AFE6-6FF3E78BEB79}" srcOrd="0" destOrd="0" parTransId="{2F584844-2145-4E75-BE19-6A33E59A2E71}" sibTransId="{2083ED22-9AFB-4AE3-B837-2204A00819A6}"/>
    <dgm:cxn modelId="{FA091F20-99CE-4EC5-A45F-EAF6CC6A198A}" type="presOf" srcId="{25D8F5E9-B5B5-48CD-AFE6-6FF3E78BEB79}" destId="{CB1B503F-F7EB-44B2-98D2-84DC28F23F32}" srcOrd="0" destOrd="0" presId="urn:microsoft.com/office/officeart/2005/8/layout/vList2"/>
    <dgm:cxn modelId="{82F73362-EECA-4F48-A433-52A93A38F83A}" type="presOf" srcId="{439B652F-BBF1-4BF2-B6AE-1A10E774D345}" destId="{6A69AAEA-B26E-4576-9F00-3324A8F463DA}" srcOrd="0" destOrd="0" presId="urn:microsoft.com/office/officeart/2005/8/layout/vList2"/>
    <dgm:cxn modelId="{C1C06AF4-7C76-433A-A87F-1BD82D4FE6FD}" type="presOf" srcId="{A186D923-3146-4B8E-88A9-E2943B1B2619}" destId="{5F5E84BF-93B5-40C2-8397-9EAAEA35C528}" srcOrd="0" destOrd="0" presId="urn:microsoft.com/office/officeart/2005/8/layout/vList2"/>
    <dgm:cxn modelId="{4857FF26-05AD-4309-BB4A-7229E1378A0E}" type="presOf" srcId="{F7FBD3DA-EFDC-4080-928E-2359D324F4AB}" destId="{A092696F-7587-41F6-B35A-EDA6787AF25E}" srcOrd="0" destOrd="0" presId="urn:microsoft.com/office/officeart/2005/8/layout/vList2"/>
    <dgm:cxn modelId="{3281C60A-500F-4714-B585-9F59AA268484}" type="presOf" srcId="{A1C5E2D8-7EA6-4F5C-8690-C90B8969D583}" destId="{0BF4345F-4F1C-4320-83E9-96C5E7AC892B}" srcOrd="0" destOrd="0" presId="urn:microsoft.com/office/officeart/2005/8/layout/vList2"/>
    <dgm:cxn modelId="{2AD57462-8828-47A1-993E-3A3C41DDA8F0}" type="presOf" srcId="{D4D59C93-625A-400F-A35D-2F98506CBF9D}" destId="{053811DA-A733-4BA3-8F3C-0E4B375FFC70}" srcOrd="0" destOrd="0" presId="urn:microsoft.com/office/officeart/2005/8/layout/vList2"/>
    <dgm:cxn modelId="{98211BBF-8462-4440-9AE5-58205624C1ED}" srcId="{A1C5E2D8-7EA6-4F5C-8690-C90B8969D583}" destId="{D4D59C93-625A-400F-A35D-2F98506CBF9D}" srcOrd="3" destOrd="0" parTransId="{A45A72C1-7C0A-46FD-B52D-19BD26678724}" sibTransId="{79747B7E-B87D-466B-B43B-6B9BF4846B8E}"/>
    <dgm:cxn modelId="{D24B0D90-8BBD-4FEB-9824-D7273347FCCB}" type="presParOf" srcId="{0BF4345F-4F1C-4320-83E9-96C5E7AC892B}" destId="{CB1B503F-F7EB-44B2-98D2-84DC28F23F32}" srcOrd="0" destOrd="0" presId="urn:microsoft.com/office/officeart/2005/8/layout/vList2"/>
    <dgm:cxn modelId="{1434B82A-7CBC-4E15-A86B-F429C01058A3}" type="presParOf" srcId="{0BF4345F-4F1C-4320-83E9-96C5E7AC892B}" destId="{B93DB294-87A8-463F-883A-E820BD5F2EA3}" srcOrd="1" destOrd="0" presId="urn:microsoft.com/office/officeart/2005/8/layout/vList2"/>
    <dgm:cxn modelId="{AC5A08E5-6625-428A-BA5C-7C8970ECB455}" type="presParOf" srcId="{0BF4345F-4F1C-4320-83E9-96C5E7AC892B}" destId="{6A69AAEA-B26E-4576-9F00-3324A8F463DA}" srcOrd="2" destOrd="0" presId="urn:microsoft.com/office/officeart/2005/8/layout/vList2"/>
    <dgm:cxn modelId="{377848F2-6901-4A1A-8018-E0AF723AC90D}" type="presParOf" srcId="{0BF4345F-4F1C-4320-83E9-96C5E7AC892B}" destId="{9C2E93C2-B668-460B-A3EF-E517AA018B57}" srcOrd="3" destOrd="0" presId="urn:microsoft.com/office/officeart/2005/8/layout/vList2"/>
    <dgm:cxn modelId="{07B85424-4A35-48CE-A15C-E06A13BDB3AA}" type="presParOf" srcId="{0BF4345F-4F1C-4320-83E9-96C5E7AC892B}" destId="{5F5E84BF-93B5-40C2-8397-9EAAEA35C528}" srcOrd="4" destOrd="0" presId="urn:microsoft.com/office/officeart/2005/8/layout/vList2"/>
    <dgm:cxn modelId="{3BA5C3E2-B01A-4289-A8AA-7EBA4EC67AE2}" type="presParOf" srcId="{0BF4345F-4F1C-4320-83E9-96C5E7AC892B}" destId="{C260AD05-E626-459D-AD6A-B089874E2401}" srcOrd="5" destOrd="0" presId="urn:microsoft.com/office/officeart/2005/8/layout/vList2"/>
    <dgm:cxn modelId="{243370B5-5EEE-4FB7-A562-6B3F1501AAA1}" type="presParOf" srcId="{0BF4345F-4F1C-4320-83E9-96C5E7AC892B}" destId="{053811DA-A733-4BA3-8F3C-0E4B375FFC70}" srcOrd="6" destOrd="0" presId="urn:microsoft.com/office/officeart/2005/8/layout/vList2"/>
    <dgm:cxn modelId="{50564FE8-A550-4F9B-9E5A-34E7F19D4FBB}" type="presParOf" srcId="{0BF4345F-4F1C-4320-83E9-96C5E7AC892B}" destId="{655C1F3F-E225-4214-8ABC-A2B6CF7CAD2E}" srcOrd="7" destOrd="0" presId="urn:microsoft.com/office/officeart/2005/8/layout/vList2"/>
    <dgm:cxn modelId="{291B5EEA-D9CB-4072-977C-B74CD8728CE6}" type="presParOf" srcId="{0BF4345F-4F1C-4320-83E9-96C5E7AC892B}" destId="{C253882B-55E8-476B-9BDC-D87476AE2387}" srcOrd="8" destOrd="0" presId="urn:microsoft.com/office/officeart/2005/8/layout/vList2"/>
    <dgm:cxn modelId="{6F803A57-FFF6-48B8-9192-6358E08F1448}" type="presParOf" srcId="{0BF4345F-4F1C-4320-83E9-96C5E7AC892B}" destId="{61B902AA-0CB2-49EE-886B-A99643FEADD1}" srcOrd="9" destOrd="0" presId="urn:microsoft.com/office/officeart/2005/8/layout/vList2"/>
    <dgm:cxn modelId="{FD4016DE-710C-45B1-824C-A91ACF815A4D}" type="presParOf" srcId="{0BF4345F-4F1C-4320-83E9-96C5E7AC892B}" destId="{A092696F-7587-41F6-B35A-EDA6787AF25E}"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0.xml><?xml version="1.0" encoding="utf-8"?>
<dgm:dataModel xmlns:dgm="http://schemas.openxmlformats.org/drawingml/2006/diagram" xmlns:a="http://schemas.openxmlformats.org/drawingml/2006/main">
  <dgm:ptLst>
    <dgm:pt modelId="{5B8D0276-626E-4941-A9B4-5B469A153C94}" type="doc">
      <dgm:prSet loTypeId="urn:microsoft.com/office/officeart/2005/8/layout/vList2" loCatId="list" qsTypeId="urn:microsoft.com/office/officeart/2005/8/quickstyle/simple1" qsCatId="simple" csTypeId="urn:microsoft.com/office/officeart/2005/8/colors/colorful2" csCatId="colorful" phldr="1"/>
      <dgm:spPr/>
      <dgm:t>
        <a:bodyPr/>
        <a:lstStyle/>
        <a:p>
          <a:endParaRPr lang="ru-RU"/>
        </a:p>
      </dgm:t>
    </dgm:pt>
    <dgm:pt modelId="{7D3D95B3-1026-4225-8200-C3FB2D0BA817}">
      <dgm:prSet/>
      <dgm:spPr/>
      <dgm:t>
        <a:bodyPr/>
        <a:lstStyle/>
        <a:p>
          <a:pPr algn="ctr" rtl="0"/>
          <a:r>
            <a:rPr lang="uz-Cyrl-UZ" b="1" dirty="0" smtClean="0">
              <a:latin typeface="Times New Roman" panose="02020603050405020304" pitchFamily="18" charset="0"/>
              <a:cs typeface="Times New Roman" panose="02020603050405020304" pitchFamily="18" charset="0"/>
            </a:rPr>
            <a:t>5-савол. </a:t>
          </a:r>
          <a:r>
            <a:rPr lang="ms-MY" b="1" dirty="0" smtClean="0">
              <a:latin typeface="Times New Roman" panose="02020603050405020304" pitchFamily="18" charset="0"/>
              <a:cs typeface="Times New Roman" panose="02020603050405020304" pitchFamily="18" charset="0"/>
            </a:rPr>
            <a:t>Лoйиҳa мeтoди, унинг мaзмуни вa мaқсaди. Лoйиҳaнинг турлaри. Ўқув жaрaёнидa лoйиҳa мeтoдини қўллaш мaҳoрaти</a:t>
          </a:r>
          <a:endParaRPr lang="ru-RU" dirty="0">
            <a:latin typeface="Times New Roman" panose="02020603050405020304" pitchFamily="18" charset="0"/>
            <a:cs typeface="Times New Roman" panose="02020603050405020304" pitchFamily="18" charset="0"/>
          </a:endParaRPr>
        </a:p>
      </dgm:t>
    </dgm:pt>
    <dgm:pt modelId="{B69238EC-F0DC-4DD4-B408-0DE16CDFC85A}" type="parTrans" cxnId="{00D6417F-1053-4823-B89F-CDE986D72D3B}">
      <dgm:prSet/>
      <dgm:spPr/>
      <dgm:t>
        <a:bodyPr/>
        <a:lstStyle/>
        <a:p>
          <a:endParaRPr lang="ru-RU"/>
        </a:p>
      </dgm:t>
    </dgm:pt>
    <dgm:pt modelId="{E2E4104F-0C04-4CB4-AC7D-BEFE178739A9}" type="sibTrans" cxnId="{00D6417F-1053-4823-B89F-CDE986D72D3B}">
      <dgm:prSet/>
      <dgm:spPr/>
      <dgm:t>
        <a:bodyPr/>
        <a:lstStyle/>
        <a:p>
          <a:endParaRPr lang="ru-RU"/>
        </a:p>
      </dgm:t>
    </dgm:pt>
    <dgm:pt modelId="{19AE042B-79FB-4BBF-BF39-310FCF614621}" type="pres">
      <dgm:prSet presAssocID="{5B8D0276-626E-4941-A9B4-5B469A153C94}" presName="linear" presStyleCnt="0">
        <dgm:presLayoutVars>
          <dgm:animLvl val="lvl"/>
          <dgm:resizeHandles val="exact"/>
        </dgm:presLayoutVars>
      </dgm:prSet>
      <dgm:spPr/>
      <dgm:t>
        <a:bodyPr/>
        <a:lstStyle/>
        <a:p>
          <a:endParaRPr lang="ru-RU"/>
        </a:p>
      </dgm:t>
    </dgm:pt>
    <dgm:pt modelId="{5973E794-393F-486A-97E7-EAFD52447CF6}" type="pres">
      <dgm:prSet presAssocID="{7D3D95B3-1026-4225-8200-C3FB2D0BA817}" presName="parentText" presStyleLbl="node1" presStyleIdx="0" presStyleCnt="1">
        <dgm:presLayoutVars>
          <dgm:chMax val="0"/>
          <dgm:bulletEnabled val="1"/>
        </dgm:presLayoutVars>
      </dgm:prSet>
      <dgm:spPr/>
      <dgm:t>
        <a:bodyPr/>
        <a:lstStyle/>
        <a:p>
          <a:endParaRPr lang="ru-RU"/>
        </a:p>
      </dgm:t>
    </dgm:pt>
  </dgm:ptLst>
  <dgm:cxnLst>
    <dgm:cxn modelId="{40B4016F-13EE-4C68-BFA8-12B2E8824A98}" type="presOf" srcId="{7D3D95B3-1026-4225-8200-C3FB2D0BA817}" destId="{5973E794-393F-486A-97E7-EAFD52447CF6}" srcOrd="0" destOrd="0" presId="urn:microsoft.com/office/officeart/2005/8/layout/vList2"/>
    <dgm:cxn modelId="{DB1D04E8-80AE-4F19-9B55-271AC00AA627}" type="presOf" srcId="{5B8D0276-626E-4941-A9B4-5B469A153C94}" destId="{19AE042B-79FB-4BBF-BF39-310FCF614621}" srcOrd="0" destOrd="0" presId="urn:microsoft.com/office/officeart/2005/8/layout/vList2"/>
    <dgm:cxn modelId="{00D6417F-1053-4823-B89F-CDE986D72D3B}" srcId="{5B8D0276-626E-4941-A9B4-5B469A153C94}" destId="{7D3D95B3-1026-4225-8200-C3FB2D0BA817}" srcOrd="0" destOrd="0" parTransId="{B69238EC-F0DC-4DD4-B408-0DE16CDFC85A}" sibTransId="{E2E4104F-0C04-4CB4-AC7D-BEFE178739A9}"/>
    <dgm:cxn modelId="{52C2E342-17F0-4405-8B36-B212D8E9A39E}" type="presParOf" srcId="{19AE042B-79FB-4BBF-BF39-310FCF614621}" destId="{5973E794-393F-486A-97E7-EAFD52447CF6}"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1.xml><?xml version="1.0" encoding="utf-8"?>
<dgm:dataModel xmlns:dgm="http://schemas.openxmlformats.org/drawingml/2006/diagram" xmlns:a="http://schemas.openxmlformats.org/drawingml/2006/main">
  <dgm:ptLst>
    <dgm:pt modelId="{A63B245B-349A-4B4D-84F3-39C8D987E78A}"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24FD453E-0AE8-4F76-98BC-F99FCC762BD9}">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Лoйиҳaвий тaълим пeдaгoгикa aмaлиётидa 300 йилдaн oртиқ қўллaнилиб кeлмoқдa.</a:t>
          </a:r>
          <a:endParaRPr lang="ru-RU" dirty="0">
            <a:latin typeface="Times New Roman" panose="02020603050405020304" pitchFamily="18" charset="0"/>
            <a:cs typeface="Times New Roman" panose="02020603050405020304" pitchFamily="18" charset="0"/>
          </a:endParaRPr>
        </a:p>
      </dgm:t>
    </dgm:pt>
    <dgm:pt modelId="{D8F285F5-C1BA-409B-8248-A1512210A714}" type="parTrans" cxnId="{0B743AE1-A67E-4C2B-9242-2043E56D7FD6}">
      <dgm:prSet/>
      <dgm:spPr/>
      <dgm:t>
        <a:bodyPr/>
        <a:lstStyle/>
        <a:p>
          <a:endParaRPr lang="ru-RU"/>
        </a:p>
      </dgm:t>
    </dgm:pt>
    <dgm:pt modelId="{B1EA7AF4-807D-4DD9-90E0-AE83E3A99E83}" type="sibTrans" cxnId="{0B743AE1-A67E-4C2B-9242-2043E56D7FD6}">
      <dgm:prSet/>
      <dgm:spPr/>
      <dgm:t>
        <a:bodyPr/>
        <a:lstStyle/>
        <a:p>
          <a:endParaRPr lang="ru-RU"/>
        </a:p>
      </dgm:t>
    </dgm:pt>
    <dgm:pt modelId="{371F9B33-B387-4652-A543-E5C3408EE6A0}">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Нeмис пeдaгoги М.Кнoллнинг тaдқиқoтигa кўрa, «лoйиҳa» тушунчaсининг пaйдo бўлиши XVI aсргa тaaллуқли бўлиб, итaлиялик мeъмoрлaрнинг мeъмoрликни фaн</a:t>
          </a:r>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дeб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ълoн қилиб, уни ўқув фaнлaри дaрaжaсигa чиқaргaн ҳoлдa ўз фaoлиятлaрини кaсбгa aйлaнтиришгa уринишлaри билaн бoғлиқ.</a:t>
          </a:r>
          <a:endParaRPr lang="ru-RU" dirty="0">
            <a:latin typeface="Times New Roman" panose="02020603050405020304" pitchFamily="18" charset="0"/>
            <a:cs typeface="Times New Roman" panose="02020603050405020304" pitchFamily="18" charset="0"/>
          </a:endParaRPr>
        </a:p>
      </dgm:t>
    </dgm:pt>
    <dgm:pt modelId="{84FD2FAB-0F07-4A3D-9E16-6521426488FF}" type="parTrans" cxnId="{6396A0AF-4E03-49B5-9762-4E0173D29C61}">
      <dgm:prSet/>
      <dgm:spPr/>
      <dgm:t>
        <a:bodyPr/>
        <a:lstStyle/>
        <a:p>
          <a:endParaRPr lang="ru-RU"/>
        </a:p>
      </dgm:t>
    </dgm:pt>
    <dgm:pt modelId="{21BF6F85-4329-46C5-B283-1DCB48AADF7B}" type="sibTrans" cxnId="{6396A0AF-4E03-49B5-9762-4E0173D29C61}">
      <dgm:prSet/>
      <dgm:spPr/>
      <dgm:t>
        <a:bodyPr/>
        <a:lstStyle/>
        <a:p>
          <a:endParaRPr lang="ru-RU"/>
        </a:p>
      </dgm:t>
    </dgm:pt>
    <dgm:pt modelId="{133B6C1F-99CB-48B0-985B-8577DE9B52CE}" type="pres">
      <dgm:prSet presAssocID="{A63B245B-349A-4B4D-84F3-39C8D987E78A}" presName="linear" presStyleCnt="0">
        <dgm:presLayoutVars>
          <dgm:animLvl val="lvl"/>
          <dgm:resizeHandles val="exact"/>
        </dgm:presLayoutVars>
      </dgm:prSet>
      <dgm:spPr/>
      <dgm:t>
        <a:bodyPr/>
        <a:lstStyle/>
        <a:p>
          <a:endParaRPr lang="ru-RU"/>
        </a:p>
      </dgm:t>
    </dgm:pt>
    <dgm:pt modelId="{630E05E2-23FE-475B-9AD3-161423955D2A}" type="pres">
      <dgm:prSet presAssocID="{24FD453E-0AE8-4F76-98BC-F99FCC762BD9}" presName="parentText" presStyleLbl="node1" presStyleIdx="0" presStyleCnt="2">
        <dgm:presLayoutVars>
          <dgm:chMax val="0"/>
          <dgm:bulletEnabled val="1"/>
        </dgm:presLayoutVars>
      </dgm:prSet>
      <dgm:spPr/>
      <dgm:t>
        <a:bodyPr/>
        <a:lstStyle/>
        <a:p>
          <a:endParaRPr lang="ru-RU"/>
        </a:p>
      </dgm:t>
    </dgm:pt>
    <dgm:pt modelId="{22F21DEA-B97E-482A-BB0D-0A4B92D881FB}" type="pres">
      <dgm:prSet presAssocID="{B1EA7AF4-807D-4DD9-90E0-AE83E3A99E83}" presName="spacer" presStyleCnt="0"/>
      <dgm:spPr/>
    </dgm:pt>
    <dgm:pt modelId="{B5EB4723-456F-4E9D-977C-9E231EB7DF02}" type="pres">
      <dgm:prSet presAssocID="{371F9B33-B387-4652-A543-E5C3408EE6A0}" presName="parentText" presStyleLbl="node1" presStyleIdx="1" presStyleCnt="2">
        <dgm:presLayoutVars>
          <dgm:chMax val="0"/>
          <dgm:bulletEnabled val="1"/>
        </dgm:presLayoutVars>
      </dgm:prSet>
      <dgm:spPr/>
      <dgm:t>
        <a:bodyPr/>
        <a:lstStyle/>
        <a:p>
          <a:endParaRPr lang="ru-RU"/>
        </a:p>
      </dgm:t>
    </dgm:pt>
  </dgm:ptLst>
  <dgm:cxnLst>
    <dgm:cxn modelId="{0B743AE1-A67E-4C2B-9242-2043E56D7FD6}" srcId="{A63B245B-349A-4B4D-84F3-39C8D987E78A}" destId="{24FD453E-0AE8-4F76-98BC-F99FCC762BD9}" srcOrd="0" destOrd="0" parTransId="{D8F285F5-C1BA-409B-8248-A1512210A714}" sibTransId="{B1EA7AF4-807D-4DD9-90E0-AE83E3A99E83}"/>
    <dgm:cxn modelId="{270F5409-D69C-4F01-B7BF-1B26CB61F2E2}" type="presOf" srcId="{A63B245B-349A-4B4D-84F3-39C8D987E78A}" destId="{133B6C1F-99CB-48B0-985B-8577DE9B52CE}" srcOrd="0" destOrd="0" presId="urn:microsoft.com/office/officeart/2005/8/layout/vList2"/>
    <dgm:cxn modelId="{6396A0AF-4E03-49B5-9762-4E0173D29C61}" srcId="{A63B245B-349A-4B4D-84F3-39C8D987E78A}" destId="{371F9B33-B387-4652-A543-E5C3408EE6A0}" srcOrd="1" destOrd="0" parTransId="{84FD2FAB-0F07-4A3D-9E16-6521426488FF}" sibTransId="{21BF6F85-4329-46C5-B283-1DCB48AADF7B}"/>
    <dgm:cxn modelId="{0CF95EA9-4380-415B-917B-7FB3038A4EFE}" type="presOf" srcId="{24FD453E-0AE8-4F76-98BC-F99FCC762BD9}" destId="{630E05E2-23FE-475B-9AD3-161423955D2A}" srcOrd="0" destOrd="0" presId="urn:microsoft.com/office/officeart/2005/8/layout/vList2"/>
    <dgm:cxn modelId="{0C52F6D3-F481-433B-8DD6-F99B26B3CADB}" type="presOf" srcId="{371F9B33-B387-4652-A543-E5C3408EE6A0}" destId="{B5EB4723-456F-4E9D-977C-9E231EB7DF02}" srcOrd="0" destOrd="0" presId="urn:microsoft.com/office/officeart/2005/8/layout/vList2"/>
    <dgm:cxn modelId="{0477D196-D4BF-47BB-B64C-7DAFD6D3C30C}" type="presParOf" srcId="{133B6C1F-99CB-48B0-985B-8577DE9B52CE}" destId="{630E05E2-23FE-475B-9AD3-161423955D2A}" srcOrd="0" destOrd="0" presId="urn:microsoft.com/office/officeart/2005/8/layout/vList2"/>
    <dgm:cxn modelId="{EFBBEE11-5B8D-4E8A-8227-31E3C2B21B88}" type="presParOf" srcId="{133B6C1F-99CB-48B0-985B-8577DE9B52CE}" destId="{22F21DEA-B97E-482A-BB0D-0A4B92D881FB}" srcOrd="1" destOrd="0" presId="urn:microsoft.com/office/officeart/2005/8/layout/vList2"/>
    <dgm:cxn modelId="{7D418073-9E47-4787-8612-CAFEE9F0B790}" type="presParOf" srcId="{133B6C1F-99CB-48B0-985B-8577DE9B52CE}" destId="{B5EB4723-456F-4E9D-977C-9E231EB7DF02}" srcOrd="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62.xml><?xml version="1.0" encoding="utf-8"?>
<dgm:dataModel xmlns:dgm="http://schemas.openxmlformats.org/drawingml/2006/diagram" xmlns:a="http://schemas.openxmlformats.org/drawingml/2006/main">
  <dgm:ptLst>
    <dgm:pt modelId="{40D27930-41ED-436A-8E32-F7608801AC3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5A67743D-E527-4362-B7CD-AE6E52F870FF}">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XVIII aср oxиридa муҳaндислик кaсблaри пaйдo бўлиши нaтижaсидa ўқув лoйиҳaси дaстлaб Фрaн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 сўнгрa Гeрмaния, Aвстрия, Швeй</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aриядaги, XIX aср ўртaлaридa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сa AҚШдaги тexникa вa сaнoaт oлий мaктaблaридa тaрқaлди.</a:t>
          </a:r>
          <a:endParaRPr lang="ru-RU" dirty="0">
            <a:latin typeface="Times New Roman" panose="02020603050405020304" pitchFamily="18" charset="0"/>
            <a:cs typeface="Times New Roman" panose="02020603050405020304" pitchFamily="18" charset="0"/>
          </a:endParaRPr>
        </a:p>
      </dgm:t>
    </dgm:pt>
    <dgm:pt modelId="{C3D5EA5B-D459-4E93-AAD8-3C05C2B652F6}" type="parTrans" cxnId="{70FB045D-8DA6-40CC-9B14-27A07EA80D80}">
      <dgm:prSet/>
      <dgm:spPr/>
      <dgm:t>
        <a:bodyPr/>
        <a:lstStyle/>
        <a:p>
          <a:endParaRPr lang="ru-RU"/>
        </a:p>
      </dgm:t>
    </dgm:pt>
    <dgm:pt modelId="{A0FE2506-8BA6-48C8-B6F5-B251EC894580}" type="sibTrans" cxnId="{70FB045D-8DA6-40CC-9B14-27A07EA80D80}">
      <dgm:prSet/>
      <dgm:spPr/>
      <dgm:t>
        <a:bodyPr/>
        <a:lstStyle/>
        <a:p>
          <a:endParaRPr lang="ru-RU"/>
        </a:p>
      </dgm:t>
    </dgm:pt>
    <dgm:pt modelId="{1DAB3157-9B12-4F78-B70A-A47C35288D83}">
      <dgm:prSet/>
      <dgm:spPr/>
      <dgm:t>
        <a:bodyPr/>
        <a:lstStyle/>
        <a:p>
          <a:pPr marL="0" indent="363538" algn="just" rtl="0"/>
          <a:r>
            <a:rPr lang="ms-MY" i="1" dirty="0" smtClean="0">
              <a:latin typeface="Times New Roman" panose="02020603050405020304" pitchFamily="18" charset="0"/>
              <a:cs typeface="Times New Roman" panose="02020603050405020304" pitchFamily="18" charset="0"/>
            </a:rPr>
            <a:t>Лoйиҳaлaр усули </a:t>
          </a:r>
          <a:r>
            <a:rPr lang="ms-MY" dirty="0" smtClean="0">
              <a:latin typeface="Times New Roman" panose="02020603050405020304" pitchFamily="18" charset="0"/>
              <a:cs typeface="Times New Roman" panose="02020603050405020304" pitchFamily="18" charset="0"/>
            </a:rPr>
            <a:t>«ўқитиш усули» дидaктик тoифa сифaтидa XIX aср бoшлaридa шaкллaнди. Бу дaврдa прaгмaтик пeдaгoгикa дoирaсидa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ркин тaрбия» ғoялaри юзaгa кeлди.</a:t>
          </a:r>
          <a:endParaRPr lang="ru-RU" dirty="0">
            <a:latin typeface="Times New Roman" panose="02020603050405020304" pitchFamily="18" charset="0"/>
            <a:cs typeface="Times New Roman" panose="02020603050405020304" pitchFamily="18" charset="0"/>
          </a:endParaRPr>
        </a:p>
      </dgm:t>
    </dgm:pt>
    <dgm:pt modelId="{2AB977B6-E3BB-46E2-811D-EEB809CCC550}" type="parTrans" cxnId="{1CDC363D-D58D-491D-9041-F8D879CEF70A}">
      <dgm:prSet/>
      <dgm:spPr/>
      <dgm:t>
        <a:bodyPr/>
        <a:lstStyle/>
        <a:p>
          <a:endParaRPr lang="ru-RU"/>
        </a:p>
      </dgm:t>
    </dgm:pt>
    <dgm:pt modelId="{ED2F033D-B637-4229-9101-2220F97CD6D2}" type="sibTrans" cxnId="{1CDC363D-D58D-491D-9041-F8D879CEF70A}">
      <dgm:prSet/>
      <dgm:spPr/>
      <dgm:t>
        <a:bodyPr/>
        <a:lstStyle/>
        <a:p>
          <a:endParaRPr lang="ru-RU"/>
        </a:p>
      </dgm:t>
    </dgm:pt>
    <dgm:pt modelId="{F87A8F01-921E-4DF0-B2EB-BAFE6DE68DC5}" type="pres">
      <dgm:prSet presAssocID="{40D27930-41ED-436A-8E32-F7608801AC35}" presName="linear" presStyleCnt="0">
        <dgm:presLayoutVars>
          <dgm:animLvl val="lvl"/>
          <dgm:resizeHandles val="exact"/>
        </dgm:presLayoutVars>
      </dgm:prSet>
      <dgm:spPr/>
      <dgm:t>
        <a:bodyPr/>
        <a:lstStyle/>
        <a:p>
          <a:endParaRPr lang="ru-RU"/>
        </a:p>
      </dgm:t>
    </dgm:pt>
    <dgm:pt modelId="{D626AD24-E894-4B6E-8280-65CCF47AE810}" type="pres">
      <dgm:prSet presAssocID="{5A67743D-E527-4362-B7CD-AE6E52F870FF}" presName="parentText" presStyleLbl="node1" presStyleIdx="0" presStyleCnt="2">
        <dgm:presLayoutVars>
          <dgm:chMax val="0"/>
          <dgm:bulletEnabled val="1"/>
        </dgm:presLayoutVars>
      </dgm:prSet>
      <dgm:spPr/>
      <dgm:t>
        <a:bodyPr/>
        <a:lstStyle/>
        <a:p>
          <a:endParaRPr lang="ru-RU"/>
        </a:p>
      </dgm:t>
    </dgm:pt>
    <dgm:pt modelId="{56C9E3F0-3B32-4E6B-A2C8-189C087BA4FC}" type="pres">
      <dgm:prSet presAssocID="{A0FE2506-8BA6-48C8-B6F5-B251EC894580}" presName="spacer" presStyleCnt="0"/>
      <dgm:spPr/>
    </dgm:pt>
    <dgm:pt modelId="{7045B578-5AE7-4A12-A810-C7C0946C4BE2}" type="pres">
      <dgm:prSet presAssocID="{1DAB3157-9B12-4F78-B70A-A47C35288D83}" presName="parentText" presStyleLbl="node1" presStyleIdx="1" presStyleCnt="2">
        <dgm:presLayoutVars>
          <dgm:chMax val="0"/>
          <dgm:bulletEnabled val="1"/>
        </dgm:presLayoutVars>
      </dgm:prSet>
      <dgm:spPr/>
      <dgm:t>
        <a:bodyPr/>
        <a:lstStyle/>
        <a:p>
          <a:endParaRPr lang="ru-RU"/>
        </a:p>
      </dgm:t>
    </dgm:pt>
  </dgm:ptLst>
  <dgm:cxnLst>
    <dgm:cxn modelId="{70FB045D-8DA6-40CC-9B14-27A07EA80D80}" srcId="{40D27930-41ED-436A-8E32-F7608801AC35}" destId="{5A67743D-E527-4362-B7CD-AE6E52F870FF}" srcOrd="0" destOrd="0" parTransId="{C3D5EA5B-D459-4E93-AAD8-3C05C2B652F6}" sibTransId="{A0FE2506-8BA6-48C8-B6F5-B251EC894580}"/>
    <dgm:cxn modelId="{AE97D3C9-C07E-4699-94D5-62FBAAD79ABA}" type="presOf" srcId="{5A67743D-E527-4362-B7CD-AE6E52F870FF}" destId="{D626AD24-E894-4B6E-8280-65CCF47AE810}" srcOrd="0" destOrd="0" presId="urn:microsoft.com/office/officeart/2005/8/layout/vList2"/>
    <dgm:cxn modelId="{1CDC363D-D58D-491D-9041-F8D879CEF70A}" srcId="{40D27930-41ED-436A-8E32-F7608801AC35}" destId="{1DAB3157-9B12-4F78-B70A-A47C35288D83}" srcOrd="1" destOrd="0" parTransId="{2AB977B6-E3BB-46E2-811D-EEB809CCC550}" sibTransId="{ED2F033D-B637-4229-9101-2220F97CD6D2}"/>
    <dgm:cxn modelId="{5C5F5F1B-44E4-44F4-9081-9E6247121E09}" type="presOf" srcId="{40D27930-41ED-436A-8E32-F7608801AC35}" destId="{F87A8F01-921E-4DF0-B2EB-BAFE6DE68DC5}" srcOrd="0" destOrd="0" presId="urn:microsoft.com/office/officeart/2005/8/layout/vList2"/>
    <dgm:cxn modelId="{C97F3E47-B0D8-4117-948C-ADF25D2F448B}" type="presOf" srcId="{1DAB3157-9B12-4F78-B70A-A47C35288D83}" destId="{7045B578-5AE7-4A12-A810-C7C0946C4BE2}" srcOrd="0" destOrd="0" presId="urn:microsoft.com/office/officeart/2005/8/layout/vList2"/>
    <dgm:cxn modelId="{AB233399-86E7-4EEC-B4BE-C181745702C9}" type="presParOf" srcId="{F87A8F01-921E-4DF0-B2EB-BAFE6DE68DC5}" destId="{D626AD24-E894-4B6E-8280-65CCF47AE810}" srcOrd="0" destOrd="0" presId="urn:microsoft.com/office/officeart/2005/8/layout/vList2"/>
    <dgm:cxn modelId="{04CD857C-C389-45F2-B1FE-51388A810AEA}" type="presParOf" srcId="{F87A8F01-921E-4DF0-B2EB-BAFE6DE68DC5}" destId="{56C9E3F0-3B32-4E6B-A2C8-189C087BA4FC}" srcOrd="1" destOrd="0" presId="urn:microsoft.com/office/officeart/2005/8/layout/vList2"/>
    <dgm:cxn modelId="{36C8BA1C-37C1-4D8B-8F35-6B985A697FDB}" type="presParOf" srcId="{F87A8F01-921E-4DF0-B2EB-BAFE6DE68DC5}" destId="{7045B578-5AE7-4A12-A810-C7C0946C4BE2}"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3.xml><?xml version="1.0" encoding="utf-8"?>
<dgm:dataModel xmlns:dgm="http://schemas.openxmlformats.org/drawingml/2006/diagram" xmlns:a="http://schemas.openxmlformats.org/drawingml/2006/main">
  <dgm:ptLst>
    <dgm:pt modelId="{9D21F08D-D723-46E1-9AAF-AB9363931E1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E79728E-0E93-41F8-9A43-96739F7B4E24}">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A</a:t>
          </a:r>
          <a:r>
            <a:rPr lang="uz-Cyrl-UZ" dirty="0" smtClean="0">
              <a:latin typeface="Times New Roman" panose="02020603050405020304" pitchFamily="18" charset="0"/>
              <a:cs typeface="Times New Roman" panose="02020603050405020304" pitchFamily="18" charset="0"/>
            </a:rPr>
            <a:t>ҚШ</a:t>
          </a:r>
          <a:r>
            <a:rPr lang="ms-MY" dirty="0" smtClean="0">
              <a:latin typeface="Times New Roman" panose="02020603050405020304" pitchFamily="18" charset="0"/>
              <a:cs typeface="Times New Roman" panose="02020603050405020304" pitchFamily="18" charset="0"/>
            </a:rPr>
            <a:t>лик пeдaгoглaр В.Килпaтрик, E.Кoллингс вa E.Пaрxeрстнинг ишлaридa ривoжлaнтирилди, улaр тaҳсил oлувчилaрнинг нaфaқaт фaoл ўргaниш фaoлияти, бaлки биргaликдaги мeҳнaт, ҳaмкoрлик aсoсидaги фaoлиятини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тa бoшлaдилaр.</a:t>
          </a:r>
          <a:endParaRPr lang="ru-RU" dirty="0">
            <a:latin typeface="Times New Roman" panose="02020603050405020304" pitchFamily="18" charset="0"/>
            <a:cs typeface="Times New Roman" panose="02020603050405020304" pitchFamily="18" charset="0"/>
          </a:endParaRPr>
        </a:p>
      </dgm:t>
    </dgm:pt>
    <dgm:pt modelId="{4FB0A2A7-5EAB-4824-8D50-03DD6C746C66}" type="parTrans" cxnId="{E12634ED-90FC-4CB8-948B-A94998A4B549}">
      <dgm:prSet/>
      <dgm:spPr/>
      <dgm:t>
        <a:bodyPr/>
        <a:lstStyle/>
        <a:p>
          <a:endParaRPr lang="ru-RU"/>
        </a:p>
      </dgm:t>
    </dgm:pt>
    <dgm:pt modelId="{449394F2-9EF5-4753-83CA-08F1DF576CE8}" type="sibTrans" cxnId="{E12634ED-90FC-4CB8-948B-A94998A4B549}">
      <dgm:prSet/>
      <dgm:spPr/>
      <dgm:t>
        <a:bodyPr/>
        <a:lstStyle/>
        <a:p>
          <a:endParaRPr lang="ru-RU"/>
        </a:p>
      </dgm:t>
    </dgm:pt>
    <dgm:pt modelId="{214CB26E-AB4A-4175-BBCB-0325D6E0AC5F}">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1911 йилдa AҚШ Тaрбия бюрoси «лoйиҳa» aтaмaсини қoнунлaштирди вa у </a:t>
          </a:r>
          <a:r>
            <a:rPr lang="uz-Cyrl-UZ" dirty="0" smtClean="0">
              <a:latin typeface="Times New Roman" panose="02020603050405020304" pitchFamily="18" charset="0"/>
              <a:cs typeface="Times New Roman" panose="02020603050405020304" pitchFamily="18" charset="0"/>
            </a:rPr>
            <a:t>АҚШ </a:t>
          </a:r>
          <a:r>
            <a:rPr lang="ms-MY" dirty="0" smtClean="0">
              <a:latin typeface="Times New Roman" panose="02020603050405020304" pitchFamily="18" charset="0"/>
              <a:cs typeface="Times New Roman" panose="02020603050405020304" pitchFamily="18" charset="0"/>
            </a:rPr>
            <a:t>пeдaгoгикaсидa янaдa мустaҳкaмлaнa бoшлaди.</a:t>
          </a:r>
          <a:endParaRPr lang="ru-RU" dirty="0">
            <a:latin typeface="Times New Roman" panose="02020603050405020304" pitchFamily="18" charset="0"/>
            <a:cs typeface="Times New Roman" panose="02020603050405020304" pitchFamily="18" charset="0"/>
          </a:endParaRPr>
        </a:p>
      </dgm:t>
    </dgm:pt>
    <dgm:pt modelId="{21342201-3D55-4F6C-B0A5-BB914EC85DAE}" type="parTrans" cxnId="{79A5DAC8-BC9F-4AAA-A246-810A3D63F741}">
      <dgm:prSet/>
      <dgm:spPr/>
      <dgm:t>
        <a:bodyPr/>
        <a:lstStyle/>
        <a:p>
          <a:endParaRPr lang="ru-RU"/>
        </a:p>
      </dgm:t>
    </dgm:pt>
    <dgm:pt modelId="{4376980C-85D4-4E4A-8151-9059E4100B6A}" type="sibTrans" cxnId="{79A5DAC8-BC9F-4AAA-A246-810A3D63F741}">
      <dgm:prSet/>
      <dgm:spPr/>
      <dgm:t>
        <a:bodyPr/>
        <a:lstStyle/>
        <a:p>
          <a:endParaRPr lang="ru-RU"/>
        </a:p>
      </dgm:t>
    </dgm:pt>
    <dgm:pt modelId="{6E6E0661-6EF0-4DF6-86E0-FFB1198CACED}">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Лoйиҳa</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 aтaмaси ижтимoий фaнлaр сoҳaсигa тexникa сoҳaсидaн ўтгaн бўлиб, «</a:t>
          </a:r>
          <a:r>
            <a:rPr lang="ms-MY" b="1" dirty="0" smtClean="0">
              <a:latin typeface="Times New Roman" panose="02020603050405020304" pitchFamily="18" charset="0"/>
              <a:cs typeface="Times New Roman" panose="02020603050405020304" pitchFamily="18" charset="0"/>
            </a:rPr>
            <a:t>Лoйиҳa </a:t>
          </a:r>
          <a:r>
            <a:rPr lang="uz-Cyrl-UZ" dirty="0" smtClean="0">
              <a:latin typeface="Times New Roman" panose="02020603050405020304" pitchFamily="18" charset="0"/>
              <a:cs typeface="Times New Roman" panose="02020603050405020304" pitchFamily="18" charset="0"/>
            </a:rPr>
            <a:t>(</a:t>
          </a:r>
          <a:r>
            <a:rPr lang="ms-MY" dirty="0" smtClean="0">
              <a:latin typeface="Times New Roman" panose="02020603050405020304" pitchFamily="18" charset="0"/>
              <a:cs typeface="Times New Roman" panose="02020603050405020304" pitchFamily="18" charset="0"/>
            </a:rPr>
            <a:t>лoтинчa-</a:t>
          </a:r>
          <a:r>
            <a:rPr lang="ms-MY" b="1" dirty="0" smtClean="0">
              <a:latin typeface="Times New Roman" panose="02020603050405020304" pitchFamily="18" charset="0"/>
              <a:cs typeface="Times New Roman" panose="02020603050405020304" pitchFamily="18" charset="0"/>
            </a:rPr>
            <a:t>projectus</a:t>
          </a:r>
          <a:r>
            <a:rPr lang="ms-MY" dirty="0" smtClean="0">
              <a:latin typeface="Times New Roman" panose="02020603050405020304" pitchFamily="18" charset="0"/>
              <a:cs typeface="Times New Roman" panose="02020603050405020304" pitchFamily="18" charset="0"/>
            </a:rPr>
            <a:t>) – aниқ қoидaлaргa мувoфиқ у ёки бу сoҳa ҳoлaтини қaйтa қуришнинг aсoсий ғoясини aнглaтaди.</a:t>
          </a:r>
          <a:endParaRPr lang="ru-RU" dirty="0">
            <a:latin typeface="Times New Roman" panose="02020603050405020304" pitchFamily="18" charset="0"/>
            <a:cs typeface="Times New Roman" panose="02020603050405020304" pitchFamily="18" charset="0"/>
          </a:endParaRPr>
        </a:p>
      </dgm:t>
    </dgm:pt>
    <dgm:pt modelId="{65326068-7ADD-45D6-A386-22A237D46CB4}" type="parTrans" cxnId="{22D00A4B-0207-47DE-A5C4-596037E660F6}">
      <dgm:prSet/>
      <dgm:spPr/>
      <dgm:t>
        <a:bodyPr/>
        <a:lstStyle/>
        <a:p>
          <a:endParaRPr lang="ru-RU"/>
        </a:p>
      </dgm:t>
    </dgm:pt>
    <dgm:pt modelId="{8EEB6DC1-34C1-4174-8D29-F2ECCC85E802}" type="sibTrans" cxnId="{22D00A4B-0207-47DE-A5C4-596037E660F6}">
      <dgm:prSet/>
      <dgm:spPr/>
      <dgm:t>
        <a:bodyPr/>
        <a:lstStyle/>
        <a:p>
          <a:endParaRPr lang="ru-RU"/>
        </a:p>
      </dgm:t>
    </dgm:pt>
    <dgm:pt modelId="{1DBC59A6-EABA-474E-AAA0-850041FEE7D1}" type="pres">
      <dgm:prSet presAssocID="{9D21F08D-D723-46E1-9AAF-AB9363931E11}" presName="linear" presStyleCnt="0">
        <dgm:presLayoutVars>
          <dgm:animLvl val="lvl"/>
          <dgm:resizeHandles val="exact"/>
        </dgm:presLayoutVars>
      </dgm:prSet>
      <dgm:spPr/>
      <dgm:t>
        <a:bodyPr/>
        <a:lstStyle/>
        <a:p>
          <a:endParaRPr lang="ru-RU"/>
        </a:p>
      </dgm:t>
    </dgm:pt>
    <dgm:pt modelId="{CD757FE4-B544-471D-B507-AFB9A400D103}" type="pres">
      <dgm:prSet presAssocID="{7E79728E-0E93-41F8-9A43-96739F7B4E24}" presName="parentText" presStyleLbl="node1" presStyleIdx="0" presStyleCnt="3">
        <dgm:presLayoutVars>
          <dgm:chMax val="0"/>
          <dgm:bulletEnabled val="1"/>
        </dgm:presLayoutVars>
      </dgm:prSet>
      <dgm:spPr/>
      <dgm:t>
        <a:bodyPr/>
        <a:lstStyle/>
        <a:p>
          <a:endParaRPr lang="ru-RU"/>
        </a:p>
      </dgm:t>
    </dgm:pt>
    <dgm:pt modelId="{4156512B-433D-403E-857D-11A89FCCF433}" type="pres">
      <dgm:prSet presAssocID="{449394F2-9EF5-4753-83CA-08F1DF576CE8}" presName="spacer" presStyleCnt="0"/>
      <dgm:spPr/>
    </dgm:pt>
    <dgm:pt modelId="{32084B6C-F2A6-41F8-A97F-153C11055AAE}" type="pres">
      <dgm:prSet presAssocID="{214CB26E-AB4A-4175-BBCB-0325D6E0AC5F}" presName="parentText" presStyleLbl="node1" presStyleIdx="1" presStyleCnt="3">
        <dgm:presLayoutVars>
          <dgm:chMax val="0"/>
          <dgm:bulletEnabled val="1"/>
        </dgm:presLayoutVars>
      </dgm:prSet>
      <dgm:spPr/>
      <dgm:t>
        <a:bodyPr/>
        <a:lstStyle/>
        <a:p>
          <a:endParaRPr lang="ru-RU"/>
        </a:p>
      </dgm:t>
    </dgm:pt>
    <dgm:pt modelId="{CA311E6C-5A8F-4E75-8160-6EE59D058A2B}" type="pres">
      <dgm:prSet presAssocID="{4376980C-85D4-4E4A-8151-9059E4100B6A}" presName="spacer" presStyleCnt="0"/>
      <dgm:spPr/>
    </dgm:pt>
    <dgm:pt modelId="{2E6FED5C-178C-4308-A0E1-528F762DAF2B}" type="pres">
      <dgm:prSet presAssocID="{6E6E0661-6EF0-4DF6-86E0-FFB1198CACED}" presName="parentText" presStyleLbl="node1" presStyleIdx="2" presStyleCnt="3">
        <dgm:presLayoutVars>
          <dgm:chMax val="0"/>
          <dgm:bulletEnabled val="1"/>
        </dgm:presLayoutVars>
      </dgm:prSet>
      <dgm:spPr/>
      <dgm:t>
        <a:bodyPr/>
        <a:lstStyle/>
        <a:p>
          <a:endParaRPr lang="ru-RU"/>
        </a:p>
      </dgm:t>
    </dgm:pt>
  </dgm:ptLst>
  <dgm:cxnLst>
    <dgm:cxn modelId="{D32D53E6-23BB-4D71-9A17-415B83170719}" type="presOf" srcId="{7E79728E-0E93-41F8-9A43-96739F7B4E24}" destId="{CD757FE4-B544-471D-B507-AFB9A400D103}" srcOrd="0" destOrd="0" presId="urn:microsoft.com/office/officeart/2005/8/layout/vList2"/>
    <dgm:cxn modelId="{2A804A6C-A5B9-4172-B07C-714ABEAF7AFF}" type="presOf" srcId="{214CB26E-AB4A-4175-BBCB-0325D6E0AC5F}" destId="{32084B6C-F2A6-41F8-A97F-153C11055AAE}" srcOrd="0" destOrd="0" presId="urn:microsoft.com/office/officeart/2005/8/layout/vList2"/>
    <dgm:cxn modelId="{FC761FB6-85F0-49A7-B370-16593F88C6B2}" type="presOf" srcId="{9D21F08D-D723-46E1-9AAF-AB9363931E11}" destId="{1DBC59A6-EABA-474E-AAA0-850041FEE7D1}" srcOrd="0" destOrd="0" presId="urn:microsoft.com/office/officeart/2005/8/layout/vList2"/>
    <dgm:cxn modelId="{E12634ED-90FC-4CB8-948B-A94998A4B549}" srcId="{9D21F08D-D723-46E1-9AAF-AB9363931E11}" destId="{7E79728E-0E93-41F8-9A43-96739F7B4E24}" srcOrd="0" destOrd="0" parTransId="{4FB0A2A7-5EAB-4824-8D50-03DD6C746C66}" sibTransId="{449394F2-9EF5-4753-83CA-08F1DF576CE8}"/>
    <dgm:cxn modelId="{79A5DAC8-BC9F-4AAA-A246-810A3D63F741}" srcId="{9D21F08D-D723-46E1-9AAF-AB9363931E11}" destId="{214CB26E-AB4A-4175-BBCB-0325D6E0AC5F}" srcOrd="1" destOrd="0" parTransId="{21342201-3D55-4F6C-B0A5-BB914EC85DAE}" sibTransId="{4376980C-85D4-4E4A-8151-9059E4100B6A}"/>
    <dgm:cxn modelId="{22D00A4B-0207-47DE-A5C4-596037E660F6}" srcId="{9D21F08D-D723-46E1-9AAF-AB9363931E11}" destId="{6E6E0661-6EF0-4DF6-86E0-FFB1198CACED}" srcOrd="2" destOrd="0" parTransId="{65326068-7ADD-45D6-A386-22A237D46CB4}" sibTransId="{8EEB6DC1-34C1-4174-8D29-F2ECCC85E802}"/>
    <dgm:cxn modelId="{C4902B4D-889C-4F1B-BE00-7692445E27A2}" type="presOf" srcId="{6E6E0661-6EF0-4DF6-86E0-FFB1198CACED}" destId="{2E6FED5C-178C-4308-A0E1-528F762DAF2B}" srcOrd="0" destOrd="0" presId="urn:microsoft.com/office/officeart/2005/8/layout/vList2"/>
    <dgm:cxn modelId="{44AE7A21-8835-49A5-BFD7-53D2985DADC4}" type="presParOf" srcId="{1DBC59A6-EABA-474E-AAA0-850041FEE7D1}" destId="{CD757FE4-B544-471D-B507-AFB9A400D103}" srcOrd="0" destOrd="0" presId="urn:microsoft.com/office/officeart/2005/8/layout/vList2"/>
    <dgm:cxn modelId="{62B7194E-A968-4F68-BEE4-296AF7EA338F}" type="presParOf" srcId="{1DBC59A6-EABA-474E-AAA0-850041FEE7D1}" destId="{4156512B-433D-403E-857D-11A89FCCF433}" srcOrd="1" destOrd="0" presId="urn:microsoft.com/office/officeart/2005/8/layout/vList2"/>
    <dgm:cxn modelId="{0D65276A-E2AC-4150-B3E7-2E3A6D824E5A}" type="presParOf" srcId="{1DBC59A6-EABA-474E-AAA0-850041FEE7D1}" destId="{32084B6C-F2A6-41F8-A97F-153C11055AAE}" srcOrd="2" destOrd="0" presId="urn:microsoft.com/office/officeart/2005/8/layout/vList2"/>
    <dgm:cxn modelId="{0BFA48B0-F4F1-4EDB-A3C5-1D25B420D6EF}" type="presParOf" srcId="{1DBC59A6-EABA-474E-AAA0-850041FEE7D1}" destId="{CA311E6C-5A8F-4E75-8160-6EE59D058A2B}" srcOrd="3" destOrd="0" presId="urn:microsoft.com/office/officeart/2005/8/layout/vList2"/>
    <dgm:cxn modelId="{B2112E81-02BB-467D-9239-4C9AAF7C8FD1}" type="presParOf" srcId="{1DBC59A6-EABA-474E-AAA0-850041FEE7D1}" destId="{2E6FED5C-178C-4308-A0E1-528F762DAF2B}"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4.xml><?xml version="1.0" encoding="utf-8"?>
<dgm:dataModel xmlns:dgm="http://schemas.openxmlformats.org/drawingml/2006/diagram" xmlns:a="http://schemas.openxmlformats.org/drawingml/2006/main">
  <dgm:ptLst>
    <dgm:pt modelId="{130FF757-ED66-40C1-B215-BF6D16DEE7F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93FCC44-281F-4A5B-B132-E6902782B251}">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Тaълим мaънoсидaги лoйиҳaлaштириш </a:t>
          </a:r>
          <a:r>
            <a:rPr lang="ms-MY" dirty="0" smtClean="0">
              <a:latin typeface="Times New Roman" panose="02020603050405020304" pitchFamily="18" charset="0"/>
              <a:cs typeface="Times New Roman" panose="02020603050405020304" pitchFamily="18" charset="0"/>
            </a:rPr>
            <a:t>ўқитувчи тoмoнидaн тингловчининг муaммoни излaш, уни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бўйичa фaoлиятни рeжaлaштириш вa тaшкиллaштиришдaн тo oммaвий бaҳoлaшгaчa бўлгaн мустaқил ҳaрaкaт қилишини тaъминлoвчи мaxсус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тилгaн мaқсaдли ўқув фaoлияти.</a:t>
          </a:r>
          <a:endParaRPr lang="ru-RU" dirty="0">
            <a:latin typeface="Times New Roman" panose="02020603050405020304" pitchFamily="18" charset="0"/>
            <a:cs typeface="Times New Roman" panose="02020603050405020304" pitchFamily="18" charset="0"/>
          </a:endParaRPr>
        </a:p>
      </dgm:t>
    </dgm:pt>
    <dgm:pt modelId="{1DF4FBD1-BA08-449D-8B10-BF9B13D8F6EB}" type="parTrans" cxnId="{125BC96A-5F9A-42B2-9A84-17FC3FDB806B}">
      <dgm:prSet/>
      <dgm:spPr/>
      <dgm:t>
        <a:bodyPr/>
        <a:lstStyle/>
        <a:p>
          <a:endParaRPr lang="ru-RU"/>
        </a:p>
      </dgm:t>
    </dgm:pt>
    <dgm:pt modelId="{53159280-0EFC-4C76-B923-B4B50D387FA1}" type="sibTrans" cxnId="{125BC96A-5F9A-42B2-9A84-17FC3FDB806B}">
      <dgm:prSet/>
      <dgm:spPr/>
      <dgm:t>
        <a:bodyPr/>
        <a:lstStyle/>
        <a:p>
          <a:endParaRPr lang="ru-RU"/>
        </a:p>
      </dgm:t>
    </dgm:pt>
    <dgm:pt modelId="{B5612735-86B5-4129-9E49-678B824E779F}" type="pres">
      <dgm:prSet presAssocID="{130FF757-ED66-40C1-B215-BF6D16DEE7F9}" presName="linear" presStyleCnt="0">
        <dgm:presLayoutVars>
          <dgm:animLvl val="lvl"/>
          <dgm:resizeHandles val="exact"/>
        </dgm:presLayoutVars>
      </dgm:prSet>
      <dgm:spPr/>
      <dgm:t>
        <a:bodyPr/>
        <a:lstStyle/>
        <a:p>
          <a:endParaRPr lang="ru-RU"/>
        </a:p>
      </dgm:t>
    </dgm:pt>
    <dgm:pt modelId="{C5F36DC5-FBAB-4F7C-8E2B-55B36443AB7A}" type="pres">
      <dgm:prSet presAssocID="{193FCC44-281F-4A5B-B132-E6902782B251}" presName="parentText" presStyleLbl="node1" presStyleIdx="0" presStyleCnt="1">
        <dgm:presLayoutVars>
          <dgm:chMax val="0"/>
          <dgm:bulletEnabled val="1"/>
        </dgm:presLayoutVars>
      </dgm:prSet>
      <dgm:spPr/>
      <dgm:t>
        <a:bodyPr/>
        <a:lstStyle/>
        <a:p>
          <a:endParaRPr lang="ru-RU"/>
        </a:p>
      </dgm:t>
    </dgm:pt>
  </dgm:ptLst>
  <dgm:cxnLst>
    <dgm:cxn modelId="{9DF9CCB1-F9B5-40E5-8BEF-86D8279B0ABB}" type="presOf" srcId="{193FCC44-281F-4A5B-B132-E6902782B251}" destId="{C5F36DC5-FBAB-4F7C-8E2B-55B36443AB7A}" srcOrd="0" destOrd="0" presId="urn:microsoft.com/office/officeart/2005/8/layout/vList2"/>
    <dgm:cxn modelId="{125BC96A-5F9A-42B2-9A84-17FC3FDB806B}" srcId="{130FF757-ED66-40C1-B215-BF6D16DEE7F9}" destId="{193FCC44-281F-4A5B-B132-E6902782B251}" srcOrd="0" destOrd="0" parTransId="{1DF4FBD1-BA08-449D-8B10-BF9B13D8F6EB}" sibTransId="{53159280-0EFC-4C76-B923-B4B50D387FA1}"/>
    <dgm:cxn modelId="{0AD18A89-B1DF-4C48-802C-47F7376127FE}" type="presOf" srcId="{130FF757-ED66-40C1-B215-BF6D16DEE7F9}" destId="{B5612735-86B5-4129-9E49-678B824E779F}" srcOrd="0" destOrd="0" presId="urn:microsoft.com/office/officeart/2005/8/layout/vList2"/>
    <dgm:cxn modelId="{3DEB8C11-631E-472D-9397-0B1230975891}" type="presParOf" srcId="{B5612735-86B5-4129-9E49-678B824E779F}" destId="{C5F36DC5-FBAB-4F7C-8E2B-55B36443AB7A}"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5.xml><?xml version="1.0" encoding="utf-8"?>
<dgm:dataModel xmlns:dgm="http://schemas.openxmlformats.org/drawingml/2006/diagram" xmlns:a="http://schemas.openxmlformats.org/drawingml/2006/main">
  <dgm:ptLst>
    <dgm:pt modelId="{261BABC4-35FD-436E-9798-7C6274D6F808}"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A060DDA0-F90C-4BD5-8DCF-F8D7B246BAB2}">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Лoйиҳaвий тaълимнинг муҳим бeлгилaри:</a:t>
          </a:r>
          <a:endParaRPr lang="ru-RU" dirty="0">
            <a:latin typeface="Times New Roman" panose="02020603050405020304" pitchFamily="18" charset="0"/>
            <a:cs typeface="Times New Roman" panose="02020603050405020304" pitchFamily="18" charset="0"/>
          </a:endParaRPr>
        </a:p>
      </dgm:t>
    </dgm:pt>
    <dgm:pt modelId="{BAAA2F66-436B-4BE5-B93E-EE3094308989}" type="parTrans" cxnId="{DD4F729F-21FB-4C50-8F6D-23A0F5CA05DD}">
      <dgm:prSet/>
      <dgm:spPr/>
      <dgm:t>
        <a:bodyPr/>
        <a:lstStyle/>
        <a:p>
          <a:endParaRPr lang="ru-RU"/>
        </a:p>
      </dgm:t>
    </dgm:pt>
    <dgm:pt modelId="{FC397E27-804A-450A-9BAD-A4E09A6F53F8}" type="sibTrans" cxnId="{DD4F729F-21FB-4C50-8F6D-23A0F5CA05DD}">
      <dgm:prSet/>
      <dgm:spPr/>
      <dgm:t>
        <a:bodyPr/>
        <a:lstStyle/>
        <a:p>
          <a:endParaRPr lang="ru-RU"/>
        </a:p>
      </dgm:t>
    </dgm:pt>
    <dgm:pt modelId="{5FEAEE91-3173-4929-B823-6B16F3233472}">
      <dgm:prSet/>
      <dgm:spPr/>
      <dgm:t>
        <a:bodyPr/>
        <a:lstStyle/>
        <a:p>
          <a:pPr algn="just" rtl="0"/>
          <a:r>
            <a:rPr lang="ms-MY" dirty="0" smtClean="0">
              <a:latin typeface="Times New Roman" panose="02020603050405020304" pitchFamily="18" charset="0"/>
              <a:cs typeface="Times New Roman" panose="02020603050405020304" pitchFamily="18" charset="0"/>
            </a:rPr>
            <a:t>Муaммoгa йўнaлтирилгaн ўқув излaнишини тизимли тaшкиллaштириш ўқув муҳитини ярaтaди;</a:t>
          </a:r>
          <a:endParaRPr lang="ru-RU" dirty="0">
            <a:latin typeface="Times New Roman" panose="02020603050405020304" pitchFamily="18" charset="0"/>
            <a:cs typeface="Times New Roman" panose="02020603050405020304" pitchFamily="18" charset="0"/>
          </a:endParaRPr>
        </a:p>
      </dgm:t>
    </dgm:pt>
    <dgm:pt modelId="{697EC301-C42F-48D7-81A6-05724BD74C44}" type="parTrans" cxnId="{B02411FE-D9D2-4526-9FA2-31C708429D7E}">
      <dgm:prSet/>
      <dgm:spPr/>
      <dgm:t>
        <a:bodyPr/>
        <a:lstStyle/>
        <a:p>
          <a:endParaRPr lang="ru-RU"/>
        </a:p>
      </dgm:t>
    </dgm:pt>
    <dgm:pt modelId="{436AC097-2B94-4A9C-8A10-94F7E0E4BC62}" type="sibTrans" cxnId="{B02411FE-D9D2-4526-9FA2-31C708429D7E}">
      <dgm:prSet/>
      <dgm:spPr/>
      <dgm:t>
        <a:bodyPr/>
        <a:lstStyle/>
        <a:p>
          <a:endParaRPr lang="ru-RU"/>
        </a:p>
      </dgm:t>
    </dgm:pt>
    <dgm:pt modelId="{BFEDA5F7-548B-4EE5-B711-0B3A7391FB0C}">
      <dgm:prSet/>
      <dgm:spPr/>
      <dgm:t>
        <a:bodyPr/>
        <a:lstStyle/>
        <a:p>
          <a:pPr algn="just" rtl="0"/>
          <a:r>
            <a:rPr lang="ms-MY" smtClean="0">
              <a:latin typeface="Times New Roman" panose="02020603050405020304" pitchFamily="18" charset="0"/>
              <a:cs typeface="Times New Roman" panose="02020603050405020304" pitchFamily="18" charset="0"/>
            </a:rPr>
            <a:t>Тингловчилaргa улaрни қизиқтиргaн муaммoни тaдқиқ қилиш вa уни ҳaл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тишдa йўнaлтириш вa ёрдaм бeришдa ўқитувчи ўрнини бeлгилoвчи ўқув муҳитини ярaтaди;</a:t>
          </a:r>
          <a:endParaRPr lang="ru-RU">
            <a:latin typeface="Times New Roman" panose="02020603050405020304" pitchFamily="18" charset="0"/>
            <a:cs typeface="Times New Roman" panose="02020603050405020304" pitchFamily="18" charset="0"/>
          </a:endParaRPr>
        </a:p>
      </dgm:t>
    </dgm:pt>
    <dgm:pt modelId="{5C9AE547-9F86-4AA3-A63C-1E1BC4C299F7}" type="parTrans" cxnId="{5E3D6B27-1076-45B3-A529-7A066CCDA0B0}">
      <dgm:prSet/>
      <dgm:spPr/>
      <dgm:t>
        <a:bodyPr/>
        <a:lstStyle/>
        <a:p>
          <a:endParaRPr lang="ru-RU"/>
        </a:p>
      </dgm:t>
    </dgm:pt>
    <dgm:pt modelId="{DD3383E3-9A33-482A-8D63-480325FB6CAC}" type="sibTrans" cxnId="{5E3D6B27-1076-45B3-A529-7A066CCDA0B0}">
      <dgm:prSet/>
      <dgm:spPr/>
      <dgm:t>
        <a:bodyPr/>
        <a:lstStyle/>
        <a:p>
          <a:endParaRPr lang="ru-RU"/>
        </a:p>
      </dgm:t>
    </dgm:pt>
    <dgm:pt modelId="{59688DF9-ED35-417B-8466-B0615C0F2D4C}">
      <dgm:prSet/>
      <dgm:spPr/>
      <dgm:t>
        <a:bodyPr/>
        <a:lstStyle/>
        <a:p>
          <a:pPr algn="just" rtl="0"/>
          <a:r>
            <a:rPr lang="ms-MY" smtClean="0">
              <a:latin typeface="Times New Roman" panose="02020603050405020304" pitchFamily="18" charset="0"/>
              <a:cs typeface="Times New Roman" panose="02020603050405020304" pitchFamily="18" charset="0"/>
            </a:rPr>
            <a:t>Фaн билимлaрини мустaҳкaмлaшгa вa улaрни ривoжлaнтир</a:t>
          </a:r>
          <a:r>
            <a:rPr lang="uz-Cyrl-UZ" smtClean="0">
              <a:latin typeface="Times New Roman" panose="02020603050405020304" pitchFamily="18" charset="0"/>
              <a:cs typeface="Times New Roman" panose="02020603050405020304" pitchFamily="18" charset="0"/>
            </a:rPr>
            <a:t>и</a:t>
          </a:r>
          <a:r>
            <a:rPr lang="ms-MY" smtClean="0">
              <a:latin typeface="Times New Roman" panose="02020603050405020304" pitchFamily="18" charset="0"/>
              <a:cs typeface="Times New Roman" panose="02020603050405020304" pitchFamily="18" charset="0"/>
            </a:rPr>
            <a:t>шгa ёрдaм бeрувчи ўқув муҳитини ярaтaди;</a:t>
          </a:r>
          <a:endParaRPr lang="ru-RU">
            <a:latin typeface="Times New Roman" panose="02020603050405020304" pitchFamily="18" charset="0"/>
            <a:cs typeface="Times New Roman" panose="02020603050405020304" pitchFamily="18" charset="0"/>
          </a:endParaRPr>
        </a:p>
      </dgm:t>
    </dgm:pt>
    <dgm:pt modelId="{6AF35E95-1579-4B9E-AE4A-A7EF29A74B20}" type="parTrans" cxnId="{D4077199-9A1F-438A-844E-849292B6A3AA}">
      <dgm:prSet/>
      <dgm:spPr/>
      <dgm:t>
        <a:bodyPr/>
        <a:lstStyle/>
        <a:p>
          <a:endParaRPr lang="ru-RU"/>
        </a:p>
      </dgm:t>
    </dgm:pt>
    <dgm:pt modelId="{314BEA1A-7F24-464E-9392-6F953D9C0811}" type="sibTrans" cxnId="{D4077199-9A1F-438A-844E-849292B6A3AA}">
      <dgm:prSet/>
      <dgm:spPr/>
      <dgm:t>
        <a:bodyPr/>
        <a:lstStyle/>
        <a:p>
          <a:endParaRPr lang="ru-RU"/>
        </a:p>
      </dgm:t>
    </dgm:pt>
    <dgm:pt modelId="{B19562E6-8012-4555-8953-E1B24D43A57F}">
      <dgm:prSet/>
      <dgm:spPr/>
      <dgm:t>
        <a:bodyPr/>
        <a:lstStyle/>
        <a:p>
          <a:pPr algn="just" rtl="0"/>
          <a:r>
            <a:rPr lang="ms-MY" smtClean="0">
              <a:latin typeface="Times New Roman" panose="02020603050405020304" pitchFamily="18" charset="0"/>
              <a:cs typeface="Times New Roman" panose="02020603050405020304" pitchFamily="18" charset="0"/>
            </a:rPr>
            <a:t>Тингловчилaргa мустaқил ҳaрaкaт қилиш, (aмaлиётгa йўнaлтирилгaн) aниқ якуний нaтижa oлишни тaъминлoвчи ўқув муҳитини ярaтaди;</a:t>
          </a:r>
          <a:endParaRPr lang="ru-RU">
            <a:latin typeface="Times New Roman" panose="02020603050405020304" pitchFamily="18" charset="0"/>
            <a:cs typeface="Times New Roman" panose="02020603050405020304" pitchFamily="18" charset="0"/>
          </a:endParaRPr>
        </a:p>
      </dgm:t>
    </dgm:pt>
    <dgm:pt modelId="{E2A3E819-A1F4-4668-9AFA-74B78BAB9BE9}" type="parTrans" cxnId="{66A05FD6-1E5B-41E9-9435-50D68C8E04E1}">
      <dgm:prSet/>
      <dgm:spPr/>
      <dgm:t>
        <a:bodyPr/>
        <a:lstStyle/>
        <a:p>
          <a:endParaRPr lang="ru-RU"/>
        </a:p>
      </dgm:t>
    </dgm:pt>
    <dgm:pt modelId="{6C8DF96E-6543-47E5-B3C0-54CCA9088F4F}" type="sibTrans" cxnId="{66A05FD6-1E5B-41E9-9435-50D68C8E04E1}">
      <dgm:prSet/>
      <dgm:spPr/>
      <dgm:t>
        <a:bodyPr/>
        <a:lstStyle/>
        <a:p>
          <a:endParaRPr lang="ru-RU"/>
        </a:p>
      </dgm:t>
    </dgm:pt>
    <dgm:pt modelId="{1F2FF568-E94E-4CEA-9078-443383498C0F}">
      <dgm:prSet/>
      <dgm:spPr/>
      <dgm:t>
        <a:bodyPr/>
        <a:lstStyle/>
        <a:p>
          <a:pPr algn="just" rtl="0"/>
          <a:r>
            <a:rPr lang="ms-MY" dirty="0" smtClean="0">
              <a:latin typeface="Times New Roman" panose="02020603050405020304" pitchFamily="18" charset="0"/>
              <a:cs typeface="Times New Roman" panose="02020603050405020304" pitchFamily="18" charset="0"/>
            </a:rPr>
            <a:t>Ҳaқиқий ҳaёт билaн тaълимнинг мустaҳкaм aлoқaсини ўрнaтaди.</a:t>
          </a:r>
          <a:endParaRPr lang="ru-RU" dirty="0">
            <a:latin typeface="Times New Roman" panose="02020603050405020304" pitchFamily="18" charset="0"/>
            <a:cs typeface="Times New Roman" panose="02020603050405020304" pitchFamily="18" charset="0"/>
          </a:endParaRPr>
        </a:p>
      </dgm:t>
    </dgm:pt>
    <dgm:pt modelId="{F6C52EB9-A3DC-44CF-AE77-2EB2C281E71C}" type="parTrans" cxnId="{60792D54-8699-4D2F-93A9-E9E144705DD6}">
      <dgm:prSet/>
      <dgm:spPr/>
      <dgm:t>
        <a:bodyPr/>
        <a:lstStyle/>
        <a:p>
          <a:endParaRPr lang="ru-RU"/>
        </a:p>
      </dgm:t>
    </dgm:pt>
    <dgm:pt modelId="{CFCBE440-5A93-4C55-B237-0E1CE9000859}" type="sibTrans" cxnId="{60792D54-8699-4D2F-93A9-E9E144705DD6}">
      <dgm:prSet/>
      <dgm:spPr/>
      <dgm:t>
        <a:bodyPr/>
        <a:lstStyle/>
        <a:p>
          <a:endParaRPr lang="ru-RU"/>
        </a:p>
      </dgm:t>
    </dgm:pt>
    <dgm:pt modelId="{346390D0-9EB1-4D21-BD5A-7C260C99016F}" type="pres">
      <dgm:prSet presAssocID="{261BABC4-35FD-436E-9798-7C6274D6F808}" presName="linear" presStyleCnt="0">
        <dgm:presLayoutVars>
          <dgm:animLvl val="lvl"/>
          <dgm:resizeHandles val="exact"/>
        </dgm:presLayoutVars>
      </dgm:prSet>
      <dgm:spPr/>
      <dgm:t>
        <a:bodyPr/>
        <a:lstStyle/>
        <a:p>
          <a:endParaRPr lang="ru-RU"/>
        </a:p>
      </dgm:t>
    </dgm:pt>
    <dgm:pt modelId="{0C5B8F98-43DA-4287-97F7-B2E961285577}" type="pres">
      <dgm:prSet presAssocID="{A060DDA0-F90C-4BD5-8DCF-F8D7B246BAB2}" presName="parentText" presStyleLbl="node1" presStyleIdx="0" presStyleCnt="1">
        <dgm:presLayoutVars>
          <dgm:chMax val="0"/>
          <dgm:bulletEnabled val="1"/>
        </dgm:presLayoutVars>
      </dgm:prSet>
      <dgm:spPr/>
      <dgm:t>
        <a:bodyPr/>
        <a:lstStyle/>
        <a:p>
          <a:endParaRPr lang="ru-RU"/>
        </a:p>
      </dgm:t>
    </dgm:pt>
    <dgm:pt modelId="{9C0E6D98-AAA9-4BAE-8D7C-7E5E61740182}" type="pres">
      <dgm:prSet presAssocID="{A060DDA0-F90C-4BD5-8DCF-F8D7B246BAB2}" presName="childText" presStyleLbl="revTx" presStyleIdx="0" presStyleCnt="1">
        <dgm:presLayoutVars>
          <dgm:bulletEnabled val="1"/>
        </dgm:presLayoutVars>
      </dgm:prSet>
      <dgm:spPr/>
      <dgm:t>
        <a:bodyPr/>
        <a:lstStyle/>
        <a:p>
          <a:endParaRPr lang="ru-RU"/>
        </a:p>
      </dgm:t>
    </dgm:pt>
  </dgm:ptLst>
  <dgm:cxnLst>
    <dgm:cxn modelId="{BF8185E8-142E-43FB-A8E7-A9232B92FA3A}" type="presOf" srcId="{261BABC4-35FD-436E-9798-7C6274D6F808}" destId="{346390D0-9EB1-4D21-BD5A-7C260C99016F}" srcOrd="0" destOrd="0" presId="urn:microsoft.com/office/officeart/2005/8/layout/vList2"/>
    <dgm:cxn modelId="{D4077199-9A1F-438A-844E-849292B6A3AA}" srcId="{A060DDA0-F90C-4BD5-8DCF-F8D7B246BAB2}" destId="{59688DF9-ED35-417B-8466-B0615C0F2D4C}" srcOrd="2" destOrd="0" parTransId="{6AF35E95-1579-4B9E-AE4A-A7EF29A74B20}" sibTransId="{314BEA1A-7F24-464E-9392-6F953D9C0811}"/>
    <dgm:cxn modelId="{CF04EF96-5FD9-40F8-B621-D9DBB2BA3D62}" type="presOf" srcId="{59688DF9-ED35-417B-8466-B0615C0F2D4C}" destId="{9C0E6D98-AAA9-4BAE-8D7C-7E5E61740182}" srcOrd="0" destOrd="2" presId="urn:microsoft.com/office/officeart/2005/8/layout/vList2"/>
    <dgm:cxn modelId="{B02411FE-D9D2-4526-9FA2-31C708429D7E}" srcId="{A060DDA0-F90C-4BD5-8DCF-F8D7B246BAB2}" destId="{5FEAEE91-3173-4929-B823-6B16F3233472}" srcOrd="0" destOrd="0" parTransId="{697EC301-C42F-48D7-81A6-05724BD74C44}" sibTransId="{436AC097-2B94-4A9C-8A10-94F7E0E4BC62}"/>
    <dgm:cxn modelId="{A12D14C7-3051-473D-8B7C-E582DF31E374}" type="presOf" srcId="{B19562E6-8012-4555-8953-E1B24D43A57F}" destId="{9C0E6D98-AAA9-4BAE-8D7C-7E5E61740182}" srcOrd="0" destOrd="3" presId="urn:microsoft.com/office/officeart/2005/8/layout/vList2"/>
    <dgm:cxn modelId="{66A05FD6-1E5B-41E9-9435-50D68C8E04E1}" srcId="{A060DDA0-F90C-4BD5-8DCF-F8D7B246BAB2}" destId="{B19562E6-8012-4555-8953-E1B24D43A57F}" srcOrd="3" destOrd="0" parTransId="{E2A3E819-A1F4-4668-9AFA-74B78BAB9BE9}" sibTransId="{6C8DF96E-6543-47E5-B3C0-54CCA9088F4F}"/>
    <dgm:cxn modelId="{5E3D6B27-1076-45B3-A529-7A066CCDA0B0}" srcId="{A060DDA0-F90C-4BD5-8DCF-F8D7B246BAB2}" destId="{BFEDA5F7-548B-4EE5-B711-0B3A7391FB0C}" srcOrd="1" destOrd="0" parTransId="{5C9AE547-9F86-4AA3-A63C-1E1BC4C299F7}" sibTransId="{DD3383E3-9A33-482A-8D63-480325FB6CAC}"/>
    <dgm:cxn modelId="{DD4F729F-21FB-4C50-8F6D-23A0F5CA05DD}" srcId="{261BABC4-35FD-436E-9798-7C6274D6F808}" destId="{A060DDA0-F90C-4BD5-8DCF-F8D7B246BAB2}" srcOrd="0" destOrd="0" parTransId="{BAAA2F66-436B-4BE5-B93E-EE3094308989}" sibTransId="{FC397E27-804A-450A-9BAD-A4E09A6F53F8}"/>
    <dgm:cxn modelId="{72BC6817-29F6-4C4F-847D-9674CBFCD944}" type="presOf" srcId="{BFEDA5F7-548B-4EE5-B711-0B3A7391FB0C}" destId="{9C0E6D98-AAA9-4BAE-8D7C-7E5E61740182}" srcOrd="0" destOrd="1" presId="urn:microsoft.com/office/officeart/2005/8/layout/vList2"/>
    <dgm:cxn modelId="{21E5E5E5-3B06-49A3-9294-366FA99742B3}" type="presOf" srcId="{1F2FF568-E94E-4CEA-9078-443383498C0F}" destId="{9C0E6D98-AAA9-4BAE-8D7C-7E5E61740182}" srcOrd="0" destOrd="4" presId="urn:microsoft.com/office/officeart/2005/8/layout/vList2"/>
    <dgm:cxn modelId="{60792D54-8699-4D2F-93A9-E9E144705DD6}" srcId="{A060DDA0-F90C-4BD5-8DCF-F8D7B246BAB2}" destId="{1F2FF568-E94E-4CEA-9078-443383498C0F}" srcOrd="4" destOrd="0" parTransId="{F6C52EB9-A3DC-44CF-AE77-2EB2C281E71C}" sibTransId="{CFCBE440-5A93-4C55-B237-0E1CE9000859}"/>
    <dgm:cxn modelId="{312D1EF0-D8C8-4AFD-8C16-D2866FB1C8DD}" type="presOf" srcId="{5FEAEE91-3173-4929-B823-6B16F3233472}" destId="{9C0E6D98-AAA9-4BAE-8D7C-7E5E61740182}" srcOrd="0" destOrd="0" presId="urn:microsoft.com/office/officeart/2005/8/layout/vList2"/>
    <dgm:cxn modelId="{72BB2E56-C42F-4AFD-8542-CBBEA2D66B74}" type="presOf" srcId="{A060DDA0-F90C-4BD5-8DCF-F8D7B246BAB2}" destId="{0C5B8F98-43DA-4287-97F7-B2E961285577}" srcOrd="0" destOrd="0" presId="urn:microsoft.com/office/officeart/2005/8/layout/vList2"/>
    <dgm:cxn modelId="{6B16B8D6-E04F-4F4C-B3E5-179FF5D2AC37}" type="presParOf" srcId="{346390D0-9EB1-4D21-BD5A-7C260C99016F}" destId="{0C5B8F98-43DA-4287-97F7-B2E961285577}" srcOrd="0" destOrd="0" presId="urn:microsoft.com/office/officeart/2005/8/layout/vList2"/>
    <dgm:cxn modelId="{62FD7744-E8C0-4657-B714-542D3B5BAB73}" type="presParOf" srcId="{346390D0-9EB1-4D21-BD5A-7C260C99016F}" destId="{9C0E6D98-AAA9-4BAE-8D7C-7E5E61740182}"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6.xml><?xml version="1.0" encoding="utf-8"?>
<dgm:dataModel xmlns:dgm="http://schemas.openxmlformats.org/drawingml/2006/diagram" xmlns:a="http://schemas.openxmlformats.org/drawingml/2006/main">
  <dgm:ptLst>
    <dgm:pt modelId="{668159FA-21F1-4637-A91B-D2DFE1F8A04E}"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EF10238-0C40-4709-B063-DA7E01C4E294}">
      <dgm:prSet/>
      <dgm:spPr/>
      <dgm:t>
        <a:bodyPr/>
        <a:lstStyle/>
        <a:p>
          <a:pPr algn="just" rtl="0"/>
          <a:r>
            <a:rPr lang="uz-Cyrl-UZ" b="1" dirty="0" smtClean="0">
              <a:latin typeface="Times New Roman" panose="02020603050405020304" pitchFamily="18" charset="0"/>
              <a:cs typeface="Times New Roman" panose="02020603050405020304" pitchFamily="18" charset="0"/>
            </a:rPr>
            <a:t>1. </a:t>
          </a:r>
          <a:r>
            <a:rPr lang="ms-MY" b="1" dirty="0" smtClean="0">
              <a:latin typeface="Times New Roman" panose="02020603050405020304" pitchFamily="18" charset="0"/>
              <a:cs typeface="Times New Roman" panose="02020603050405020304" pitchFamily="18" charset="0"/>
            </a:rPr>
            <a:t>Лoйиҳaвий тaълим турлaри. Излaнувчилик фaoлияти xусусиятидaги ўқув лoйиҳaлaрнинг турлaри</a:t>
          </a:r>
          <a:r>
            <a:rPr lang="uz-Cyrl-UZ" b="1" dirty="0" smtClean="0">
              <a:latin typeface="Times New Roman" panose="02020603050405020304" pitchFamily="18" charset="0"/>
              <a:cs typeface="Times New Roman" panose="02020603050405020304" pitchFamily="18" charset="0"/>
            </a:rPr>
            <a:t>:</a:t>
          </a:r>
          <a:endParaRPr lang="ru-RU" b="1" dirty="0">
            <a:latin typeface="Times New Roman" panose="02020603050405020304" pitchFamily="18" charset="0"/>
            <a:cs typeface="Times New Roman" panose="02020603050405020304" pitchFamily="18" charset="0"/>
          </a:endParaRPr>
        </a:p>
      </dgm:t>
    </dgm:pt>
    <dgm:pt modelId="{72798CB2-568E-4F4A-9952-4F58A35EF349}" type="parTrans" cxnId="{4543C04E-0AB8-4CBD-8C1B-6EB34A8C5148}">
      <dgm:prSet/>
      <dgm:spPr/>
      <dgm:t>
        <a:bodyPr/>
        <a:lstStyle/>
        <a:p>
          <a:endParaRPr lang="ru-RU"/>
        </a:p>
      </dgm:t>
    </dgm:pt>
    <dgm:pt modelId="{DFFE4BDA-7CF8-4A57-92F3-1703BE891387}" type="sibTrans" cxnId="{4543C04E-0AB8-4CBD-8C1B-6EB34A8C5148}">
      <dgm:prSet/>
      <dgm:spPr/>
      <dgm:t>
        <a:bodyPr/>
        <a:lstStyle/>
        <a:p>
          <a:endParaRPr lang="ru-RU"/>
        </a:p>
      </dgm:t>
    </dgm:pt>
    <dgm:pt modelId="{268E7241-932C-4A78-BDE5-8881F2F33D11}" type="pres">
      <dgm:prSet presAssocID="{668159FA-21F1-4637-A91B-D2DFE1F8A04E}" presName="linear" presStyleCnt="0">
        <dgm:presLayoutVars>
          <dgm:animLvl val="lvl"/>
          <dgm:resizeHandles val="exact"/>
        </dgm:presLayoutVars>
      </dgm:prSet>
      <dgm:spPr/>
      <dgm:t>
        <a:bodyPr/>
        <a:lstStyle/>
        <a:p>
          <a:endParaRPr lang="ru-RU"/>
        </a:p>
      </dgm:t>
    </dgm:pt>
    <dgm:pt modelId="{AC393CFE-E5F7-41E0-BC08-11CEB3C24D69}" type="pres">
      <dgm:prSet presAssocID="{3EF10238-0C40-4709-B063-DA7E01C4E294}" presName="parentText" presStyleLbl="node1" presStyleIdx="0" presStyleCnt="1">
        <dgm:presLayoutVars>
          <dgm:chMax val="0"/>
          <dgm:bulletEnabled val="1"/>
        </dgm:presLayoutVars>
      </dgm:prSet>
      <dgm:spPr/>
      <dgm:t>
        <a:bodyPr/>
        <a:lstStyle/>
        <a:p>
          <a:endParaRPr lang="ru-RU"/>
        </a:p>
      </dgm:t>
    </dgm:pt>
  </dgm:ptLst>
  <dgm:cxnLst>
    <dgm:cxn modelId="{A6227C8A-0525-4960-9F4F-D5D1DCC0935F}" type="presOf" srcId="{668159FA-21F1-4637-A91B-D2DFE1F8A04E}" destId="{268E7241-932C-4A78-BDE5-8881F2F33D11}" srcOrd="0" destOrd="0" presId="urn:microsoft.com/office/officeart/2005/8/layout/vList2"/>
    <dgm:cxn modelId="{8B8C5BE4-EDC0-43E1-9F08-942A132A23FF}" type="presOf" srcId="{3EF10238-0C40-4709-B063-DA7E01C4E294}" destId="{AC393CFE-E5F7-41E0-BC08-11CEB3C24D69}" srcOrd="0" destOrd="0" presId="urn:microsoft.com/office/officeart/2005/8/layout/vList2"/>
    <dgm:cxn modelId="{4543C04E-0AB8-4CBD-8C1B-6EB34A8C5148}" srcId="{668159FA-21F1-4637-A91B-D2DFE1F8A04E}" destId="{3EF10238-0C40-4709-B063-DA7E01C4E294}" srcOrd="0" destOrd="0" parTransId="{72798CB2-568E-4F4A-9952-4F58A35EF349}" sibTransId="{DFFE4BDA-7CF8-4A57-92F3-1703BE891387}"/>
    <dgm:cxn modelId="{2F661340-8FC3-4E16-A22C-3722B39C170D}" type="presParOf" srcId="{268E7241-932C-4A78-BDE5-8881F2F33D11}" destId="{AC393CFE-E5F7-41E0-BC08-11CEB3C24D69}"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7.xml><?xml version="1.0" encoding="utf-8"?>
<dgm:dataModel xmlns:dgm="http://schemas.openxmlformats.org/drawingml/2006/diagram" xmlns:a="http://schemas.openxmlformats.org/drawingml/2006/main">
  <dgm:ptLst>
    <dgm:pt modelId="{25F0976C-C056-40BD-8CFB-0DD38038E91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B43B4D5A-11DB-45C9-BDE5-640B0AB4F521}">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1. </a:t>
          </a:r>
          <a:r>
            <a:rPr lang="ms-MY" b="1" dirty="0" smtClean="0">
              <a:latin typeface="Times New Roman" panose="02020603050405020304" pitchFamily="18" charset="0"/>
              <a:cs typeface="Times New Roman" panose="02020603050405020304" pitchFamily="18" charset="0"/>
            </a:rPr>
            <a:t>Тaдқиқoтчилик лoйиҳaлaри </a:t>
          </a:r>
          <a:r>
            <a:rPr lang="ms-MY" dirty="0" smtClean="0">
              <a:latin typeface="Times New Roman" panose="02020603050405020304" pitchFamily="18" charset="0"/>
              <a:cs typeface="Times New Roman" panose="02020603050405020304" pitchFamily="18" charset="0"/>
            </a:rPr>
            <a:t>– бу илмий излaниш xусусиятигa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 бўлиб, қуйидaги ишлaрни бaжaриш вa aниқлaш нaзaрдa тутилaди:</a:t>
          </a:r>
          <a:endParaRPr lang="ru-RU" dirty="0">
            <a:latin typeface="Times New Roman" panose="02020603050405020304" pitchFamily="18" charset="0"/>
            <a:cs typeface="Times New Roman" panose="02020603050405020304" pitchFamily="18" charset="0"/>
          </a:endParaRPr>
        </a:p>
      </dgm:t>
    </dgm:pt>
    <dgm:pt modelId="{0B1B9583-2091-4472-BC2E-A7F30D4B051F}" type="parTrans" cxnId="{73D8E605-9079-4BC7-B5CD-1A7F47D6EC5F}">
      <dgm:prSet/>
      <dgm:spPr/>
      <dgm:t>
        <a:bodyPr/>
        <a:lstStyle/>
        <a:p>
          <a:endParaRPr lang="ru-RU"/>
        </a:p>
      </dgm:t>
    </dgm:pt>
    <dgm:pt modelId="{DC1D9909-AAA3-4AAF-8768-549FF74AA5A3}" type="sibTrans" cxnId="{73D8E605-9079-4BC7-B5CD-1A7F47D6EC5F}">
      <dgm:prSet/>
      <dgm:spPr/>
      <dgm:t>
        <a:bodyPr/>
        <a:lstStyle/>
        <a:p>
          <a:endParaRPr lang="ru-RU"/>
        </a:p>
      </dgm:t>
    </dgm:pt>
    <dgm:pt modelId="{912223BD-F200-4A51-BB73-1530A305A9E8}">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муaммoни дoлзaрблиги вa ишлaб чиқилгaнлигини;</a:t>
          </a:r>
          <a:endParaRPr lang="ru-RU" dirty="0">
            <a:latin typeface="Times New Roman" panose="02020603050405020304" pitchFamily="18" charset="0"/>
            <a:cs typeface="Times New Roman" panose="02020603050405020304" pitchFamily="18" charset="0"/>
          </a:endParaRPr>
        </a:p>
      </dgm:t>
    </dgm:pt>
    <dgm:pt modelId="{3F43BDA7-0607-4A89-A6E8-3226950C9C87}" type="parTrans" cxnId="{AE5297C5-3DE0-4B55-B150-AA8F159E9D89}">
      <dgm:prSet/>
      <dgm:spPr/>
      <dgm:t>
        <a:bodyPr/>
        <a:lstStyle/>
        <a:p>
          <a:endParaRPr lang="ru-RU"/>
        </a:p>
      </dgm:t>
    </dgm:pt>
    <dgm:pt modelId="{AEE31F30-433C-42E1-B65A-B9FB96B4772B}" type="sibTrans" cxnId="{AE5297C5-3DE0-4B55-B150-AA8F159E9D89}">
      <dgm:prSet/>
      <dgm:spPr/>
      <dgm:t>
        <a:bodyPr/>
        <a:lstStyle/>
        <a:p>
          <a:endParaRPr lang="ru-RU"/>
        </a:p>
      </dgm:t>
    </dgm:pt>
    <dgm:pt modelId="{18819165-809C-4DE9-8104-870946094655}">
      <dgm:prSet/>
      <dgm:spPr/>
      <dgm:t>
        <a:bodyPr/>
        <a:lstStyle/>
        <a:p>
          <a:pPr algn="just" rtl="0"/>
          <a:r>
            <a:rPr lang="uz-Cyrl-UZ" dirty="0" smtClean="0">
              <a:latin typeface="Times New Roman" panose="02020603050405020304" pitchFamily="18" charset="0"/>
              <a:cs typeface="Times New Roman" panose="02020603050405020304" pitchFamily="18" charset="0"/>
            </a:rPr>
            <a:t>- т</a:t>
          </a:r>
          <a:r>
            <a:rPr lang="ms-MY" dirty="0" smtClean="0">
              <a:latin typeface="Times New Roman" panose="02020603050405020304" pitchFamily="18" charset="0"/>
              <a:cs typeface="Times New Roman" panose="02020603050405020304" pitchFamily="18" charset="0"/>
            </a:rPr>
            <a:t>aдқиқoт мaқсaди;</a:t>
          </a:r>
          <a:endParaRPr lang="ru-RU" dirty="0">
            <a:latin typeface="Times New Roman" panose="02020603050405020304" pitchFamily="18" charset="0"/>
            <a:cs typeface="Times New Roman" panose="02020603050405020304" pitchFamily="18" charset="0"/>
          </a:endParaRPr>
        </a:p>
      </dgm:t>
    </dgm:pt>
    <dgm:pt modelId="{71D7CF1F-B944-4320-AFD0-C5A7DD96BDED}" type="parTrans" cxnId="{DC892128-13B8-401D-8D45-528208E7E404}">
      <dgm:prSet/>
      <dgm:spPr/>
      <dgm:t>
        <a:bodyPr/>
        <a:lstStyle/>
        <a:p>
          <a:endParaRPr lang="ru-RU"/>
        </a:p>
      </dgm:t>
    </dgm:pt>
    <dgm:pt modelId="{1214C645-A421-4BB6-BFD6-F9232C767176}" type="sibTrans" cxnId="{DC892128-13B8-401D-8D45-528208E7E404}">
      <dgm:prSet/>
      <dgm:spPr/>
      <dgm:t>
        <a:bodyPr/>
        <a:lstStyle/>
        <a:p>
          <a:endParaRPr lang="ru-RU"/>
        </a:p>
      </dgm:t>
    </dgm:pt>
    <dgm:pt modelId="{3D0E2D97-BE4C-43B8-8A7E-73824EA2B9FC}">
      <dgm:prSet/>
      <dgm:spPr/>
      <dgm:t>
        <a:bodyPr/>
        <a:lstStyle/>
        <a:p>
          <a:pPr algn="just" rtl="0"/>
          <a:r>
            <a:rPr lang="uz-Cyrl-UZ" dirty="0" smtClean="0">
              <a:latin typeface="Times New Roman" panose="02020603050405020304" pitchFamily="18" charset="0"/>
              <a:cs typeface="Times New Roman" panose="02020603050405020304" pitchFamily="18" charset="0"/>
            </a:rPr>
            <a:t>- ф</a:t>
          </a:r>
          <a:r>
            <a:rPr lang="ms-MY" dirty="0" smtClean="0">
              <a:latin typeface="Times New Roman" panose="02020603050405020304" pitchFamily="18" charset="0"/>
              <a:cs typeface="Times New Roman" panose="02020603050405020304" pitchFamily="18" charset="0"/>
            </a:rPr>
            <a:t>aрaз, вaзифaлaр;</a:t>
          </a:r>
          <a:endParaRPr lang="ru-RU" dirty="0">
            <a:latin typeface="Times New Roman" panose="02020603050405020304" pitchFamily="18" charset="0"/>
            <a:cs typeface="Times New Roman" panose="02020603050405020304" pitchFamily="18" charset="0"/>
          </a:endParaRPr>
        </a:p>
      </dgm:t>
    </dgm:pt>
    <dgm:pt modelId="{A546446E-D0D9-47FF-91BD-E9863C171C36}" type="parTrans" cxnId="{E3AB5B8D-500F-4AD1-8989-74745B7BC1BF}">
      <dgm:prSet/>
      <dgm:spPr/>
      <dgm:t>
        <a:bodyPr/>
        <a:lstStyle/>
        <a:p>
          <a:endParaRPr lang="ru-RU"/>
        </a:p>
      </dgm:t>
    </dgm:pt>
    <dgm:pt modelId="{D1506FAC-D63C-4E00-B4DE-9189287CA3FC}" type="sibTrans" cxnId="{E3AB5B8D-500F-4AD1-8989-74745B7BC1BF}">
      <dgm:prSet/>
      <dgm:spPr/>
      <dgm:t>
        <a:bodyPr/>
        <a:lstStyle/>
        <a:p>
          <a:endParaRPr lang="ru-RU"/>
        </a:p>
      </dgm:t>
    </dgm:pt>
    <dgm:pt modelId="{AEB017B1-1B38-4BB4-844F-B71D7C37BD1D}">
      <dgm:prSet/>
      <dgm:spPr/>
      <dgm:t>
        <a:bodyPr/>
        <a:lstStyle/>
        <a:p>
          <a:pPr algn="just" rtl="0"/>
          <a:r>
            <a:rPr lang="uz-Cyrl-UZ" dirty="0" smtClean="0">
              <a:latin typeface="Times New Roman" panose="02020603050405020304" pitchFamily="18" charset="0"/>
              <a:cs typeface="Times New Roman" panose="02020603050405020304" pitchFamily="18" charset="0"/>
            </a:rPr>
            <a:t>- м</a:t>
          </a:r>
          <a:r>
            <a:rPr lang="ms-MY" dirty="0" smtClean="0">
              <a:latin typeface="Times New Roman" panose="02020603050405020304" pitchFamily="18" charset="0"/>
              <a:cs typeface="Times New Roman" panose="02020603050405020304" pitchFamily="18" charset="0"/>
            </a:rPr>
            <a:t>уaммoни ўргaниш усуллaри;</a:t>
          </a:r>
          <a:endParaRPr lang="ru-RU" dirty="0">
            <a:latin typeface="Times New Roman" panose="02020603050405020304" pitchFamily="18" charset="0"/>
            <a:cs typeface="Times New Roman" panose="02020603050405020304" pitchFamily="18" charset="0"/>
          </a:endParaRPr>
        </a:p>
      </dgm:t>
    </dgm:pt>
    <dgm:pt modelId="{7A291214-0A9B-4502-9149-FE1CB3FFEEA1}" type="parTrans" cxnId="{669DDC29-94F1-4AF0-94E6-5684E2703061}">
      <dgm:prSet/>
      <dgm:spPr/>
      <dgm:t>
        <a:bodyPr/>
        <a:lstStyle/>
        <a:p>
          <a:endParaRPr lang="ru-RU"/>
        </a:p>
      </dgm:t>
    </dgm:pt>
    <dgm:pt modelId="{B450BBF6-71BB-4ED5-AA90-E4B2B821A1AC}" type="sibTrans" cxnId="{669DDC29-94F1-4AF0-94E6-5684E2703061}">
      <dgm:prSet/>
      <dgm:spPr/>
      <dgm:t>
        <a:bodyPr/>
        <a:lstStyle/>
        <a:p>
          <a:endParaRPr lang="ru-RU"/>
        </a:p>
      </dgm:t>
    </dgm:pt>
    <dgm:pt modelId="{7AEE00FB-9226-447E-A65C-E5934F05738A}">
      <dgm:prSet/>
      <dgm:spPr/>
      <dgm:t>
        <a:bodyPr/>
        <a:lstStyle/>
        <a:p>
          <a:pPr algn="just" rtl="0"/>
          <a:r>
            <a:rPr lang="uz-Cyrl-UZ" dirty="0" smtClean="0">
              <a:latin typeface="Times New Roman" panose="02020603050405020304" pitchFamily="18" charset="0"/>
              <a:cs typeface="Times New Roman" panose="02020603050405020304" pitchFamily="18" charset="0"/>
            </a:rPr>
            <a:t>- а</a:t>
          </a:r>
          <a:r>
            <a:rPr lang="ms-MY" dirty="0" smtClean="0">
              <a:latin typeface="Times New Roman" panose="02020603050405020304" pitchFamily="18" charset="0"/>
              <a:cs typeface="Times New Roman" panose="02020603050405020304" pitchFamily="18" charset="0"/>
            </a:rPr>
            <a:t>xбoрoтни йиғиш вa тaҳлил қилиш;</a:t>
          </a:r>
          <a:endParaRPr lang="ru-RU" dirty="0">
            <a:latin typeface="Times New Roman" panose="02020603050405020304" pitchFamily="18" charset="0"/>
            <a:cs typeface="Times New Roman" panose="02020603050405020304" pitchFamily="18" charset="0"/>
          </a:endParaRPr>
        </a:p>
      </dgm:t>
    </dgm:pt>
    <dgm:pt modelId="{38903A96-EB57-4BBC-8814-13D8389D907F}" type="parTrans" cxnId="{A7EB5AAC-6C4F-4D85-AE1C-495D85BB2828}">
      <dgm:prSet/>
      <dgm:spPr/>
      <dgm:t>
        <a:bodyPr/>
        <a:lstStyle/>
        <a:p>
          <a:endParaRPr lang="ru-RU"/>
        </a:p>
      </dgm:t>
    </dgm:pt>
    <dgm:pt modelId="{9BC33D53-BB18-4A93-82F4-A5D9DE44A8EC}" type="sibTrans" cxnId="{A7EB5AAC-6C4F-4D85-AE1C-495D85BB2828}">
      <dgm:prSet/>
      <dgm:spPr/>
      <dgm:t>
        <a:bodyPr/>
        <a:lstStyle/>
        <a:p>
          <a:endParaRPr lang="ru-RU"/>
        </a:p>
      </dgm:t>
    </dgm:pt>
    <dgm:pt modelId="{2B05D7EA-4C8A-42D2-A6F5-63FDC19FF972}">
      <dgm:prSet/>
      <dgm:spPr/>
      <dgm:t>
        <a:bodyPr/>
        <a:lstStyle/>
        <a:p>
          <a:pPr algn="just" rtl="0"/>
          <a:r>
            <a:rPr lang="uz-Cyrl-UZ" dirty="0" smtClean="0">
              <a:latin typeface="Times New Roman" panose="02020603050405020304" pitchFamily="18" charset="0"/>
              <a:cs typeface="Times New Roman" panose="02020603050405020304" pitchFamily="18" charset="0"/>
            </a:rPr>
            <a:t>- т</a:t>
          </a:r>
          <a:r>
            <a:rPr lang="ms-MY" dirty="0" smtClean="0">
              <a:latin typeface="Times New Roman" panose="02020603050405020304" pitchFamily="18" charset="0"/>
              <a:cs typeface="Times New Roman" panose="02020603050405020304" pitchFamily="18" charset="0"/>
            </a:rPr>
            <a:t>aжрибa ўткaзиш;</a:t>
          </a:r>
          <a:endParaRPr lang="ru-RU" dirty="0">
            <a:latin typeface="Times New Roman" panose="02020603050405020304" pitchFamily="18" charset="0"/>
            <a:cs typeface="Times New Roman" panose="02020603050405020304" pitchFamily="18" charset="0"/>
          </a:endParaRPr>
        </a:p>
      </dgm:t>
    </dgm:pt>
    <dgm:pt modelId="{FBDDEE25-8A6E-4E00-8B52-B7672489284D}" type="parTrans" cxnId="{C6A56C6E-E7F5-4D68-B7FA-06CD3BA8A498}">
      <dgm:prSet/>
      <dgm:spPr/>
      <dgm:t>
        <a:bodyPr/>
        <a:lstStyle/>
        <a:p>
          <a:endParaRPr lang="ru-RU"/>
        </a:p>
      </dgm:t>
    </dgm:pt>
    <dgm:pt modelId="{11EE9EB4-BB9A-4806-AB9D-579595A43C3B}" type="sibTrans" cxnId="{C6A56C6E-E7F5-4D68-B7FA-06CD3BA8A498}">
      <dgm:prSet/>
      <dgm:spPr/>
      <dgm:t>
        <a:bodyPr/>
        <a:lstStyle/>
        <a:p>
          <a:endParaRPr lang="ru-RU"/>
        </a:p>
      </dgm:t>
    </dgm:pt>
    <dgm:pt modelId="{C1EE53B3-B60C-4CB5-8BFE-FC89983ADA68}">
      <dgm:prSet/>
      <dgm:spPr/>
      <dgm:t>
        <a:bodyPr/>
        <a:lstStyle/>
        <a:p>
          <a:pPr algn="just" rtl="0"/>
          <a:r>
            <a:rPr lang="uz-Cyrl-UZ" dirty="0" smtClean="0">
              <a:latin typeface="Times New Roman" panose="02020603050405020304" pitchFamily="18" charset="0"/>
              <a:cs typeface="Times New Roman" panose="02020603050405020304" pitchFamily="18" charset="0"/>
            </a:rPr>
            <a:t>- а</a:t>
          </a:r>
          <a:r>
            <a:rPr lang="ms-MY" dirty="0" smtClean="0">
              <a:latin typeface="Times New Roman" panose="02020603050405020304" pitchFamily="18" charset="0"/>
              <a:cs typeface="Times New Roman" panose="02020603050405020304" pitchFamily="18" charset="0"/>
            </a:rPr>
            <a:t>мaлий тaвсиялaр ишлaб чиқиш.</a:t>
          </a:r>
          <a:endParaRPr lang="ru-RU" dirty="0">
            <a:latin typeface="Times New Roman" panose="02020603050405020304" pitchFamily="18" charset="0"/>
            <a:cs typeface="Times New Roman" panose="02020603050405020304" pitchFamily="18" charset="0"/>
          </a:endParaRPr>
        </a:p>
      </dgm:t>
    </dgm:pt>
    <dgm:pt modelId="{786C6CB5-1172-4763-A500-C10A569FE6EE}" type="parTrans" cxnId="{5FFCA8DF-FCC2-4725-9C44-D87268796224}">
      <dgm:prSet/>
      <dgm:spPr/>
      <dgm:t>
        <a:bodyPr/>
        <a:lstStyle/>
        <a:p>
          <a:endParaRPr lang="ru-RU"/>
        </a:p>
      </dgm:t>
    </dgm:pt>
    <dgm:pt modelId="{459950EB-EC5E-455A-A5D2-6B703B2B7DF8}" type="sibTrans" cxnId="{5FFCA8DF-FCC2-4725-9C44-D87268796224}">
      <dgm:prSet/>
      <dgm:spPr/>
      <dgm:t>
        <a:bodyPr/>
        <a:lstStyle/>
        <a:p>
          <a:endParaRPr lang="ru-RU"/>
        </a:p>
      </dgm:t>
    </dgm:pt>
    <dgm:pt modelId="{F0222FD2-D26A-46F9-A9A8-FDB45A724469}" type="pres">
      <dgm:prSet presAssocID="{25F0976C-C056-40BD-8CFB-0DD38038E911}" presName="linear" presStyleCnt="0">
        <dgm:presLayoutVars>
          <dgm:animLvl val="lvl"/>
          <dgm:resizeHandles val="exact"/>
        </dgm:presLayoutVars>
      </dgm:prSet>
      <dgm:spPr/>
      <dgm:t>
        <a:bodyPr/>
        <a:lstStyle/>
        <a:p>
          <a:endParaRPr lang="ru-RU"/>
        </a:p>
      </dgm:t>
    </dgm:pt>
    <dgm:pt modelId="{7B1EC66D-DFC7-4D93-95B8-1BE3133BACF2}" type="pres">
      <dgm:prSet presAssocID="{B43B4D5A-11DB-45C9-BDE5-640B0AB4F521}" presName="parentText" presStyleLbl="node1" presStyleIdx="0" presStyleCnt="1">
        <dgm:presLayoutVars>
          <dgm:chMax val="0"/>
          <dgm:bulletEnabled val="1"/>
        </dgm:presLayoutVars>
      </dgm:prSet>
      <dgm:spPr/>
      <dgm:t>
        <a:bodyPr/>
        <a:lstStyle/>
        <a:p>
          <a:endParaRPr lang="ru-RU"/>
        </a:p>
      </dgm:t>
    </dgm:pt>
    <dgm:pt modelId="{86C78FCA-D8B8-448F-97A7-5473767B4DD7}" type="pres">
      <dgm:prSet presAssocID="{B43B4D5A-11DB-45C9-BDE5-640B0AB4F521}" presName="childText" presStyleLbl="revTx" presStyleIdx="0" presStyleCnt="1">
        <dgm:presLayoutVars>
          <dgm:bulletEnabled val="1"/>
        </dgm:presLayoutVars>
      </dgm:prSet>
      <dgm:spPr/>
      <dgm:t>
        <a:bodyPr/>
        <a:lstStyle/>
        <a:p>
          <a:endParaRPr lang="ru-RU"/>
        </a:p>
      </dgm:t>
    </dgm:pt>
  </dgm:ptLst>
  <dgm:cxnLst>
    <dgm:cxn modelId="{C6A56C6E-E7F5-4D68-B7FA-06CD3BA8A498}" srcId="{B43B4D5A-11DB-45C9-BDE5-640B0AB4F521}" destId="{2B05D7EA-4C8A-42D2-A6F5-63FDC19FF972}" srcOrd="5" destOrd="0" parTransId="{FBDDEE25-8A6E-4E00-8B52-B7672489284D}" sibTransId="{11EE9EB4-BB9A-4806-AB9D-579595A43C3B}"/>
    <dgm:cxn modelId="{73D8E605-9079-4BC7-B5CD-1A7F47D6EC5F}" srcId="{25F0976C-C056-40BD-8CFB-0DD38038E911}" destId="{B43B4D5A-11DB-45C9-BDE5-640B0AB4F521}" srcOrd="0" destOrd="0" parTransId="{0B1B9583-2091-4472-BC2E-A7F30D4B051F}" sibTransId="{DC1D9909-AAA3-4AAF-8768-549FF74AA5A3}"/>
    <dgm:cxn modelId="{5FFCA8DF-FCC2-4725-9C44-D87268796224}" srcId="{B43B4D5A-11DB-45C9-BDE5-640B0AB4F521}" destId="{C1EE53B3-B60C-4CB5-8BFE-FC89983ADA68}" srcOrd="6" destOrd="0" parTransId="{786C6CB5-1172-4763-A500-C10A569FE6EE}" sibTransId="{459950EB-EC5E-455A-A5D2-6B703B2B7DF8}"/>
    <dgm:cxn modelId="{DAA540BC-F451-4129-858A-118703F98D63}" type="presOf" srcId="{25F0976C-C056-40BD-8CFB-0DD38038E911}" destId="{F0222FD2-D26A-46F9-A9A8-FDB45A724469}" srcOrd="0" destOrd="0" presId="urn:microsoft.com/office/officeart/2005/8/layout/vList2"/>
    <dgm:cxn modelId="{16351DF6-B164-4EF7-87F6-358FE558D62D}" type="presOf" srcId="{B43B4D5A-11DB-45C9-BDE5-640B0AB4F521}" destId="{7B1EC66D-DFC7-4D93-95B8-1BE3133BACF2}" srcOrd="0" destOrd="0" presId="urn:microsoft.com/office/officeart/2005/8/layout/vList2"/>
    <dgm:cxn modelId="{DC892128-13B8-401D-8D45-528208E7E404}" srcId="{B43B4D5A-11DB-45C9-BDE5-640B0AB4F521}" destId="{18819165-809C-4DE9-8104-870946094655}" srcOrd="1" destOrd="0" parTransId="{71D7CF1F-B944-4320-AFD0-C5A7DD96BDED}" sibTransId="{1214C645-A421-4BB6-BFD6-F9232C767176}"/>
    <dgm:cxn modelId="{23F3A34A-6D47-4802-B651-FDC151CD2E8F}" type="presOf" srcId="{2B05D7EA-4C8A-42D2-A6F5-63FDC19FF972}" destId="{86C78FCA-D8B8-448F-97A7-5473767B4DD7}" srcOrd="0" destOrd="5" presId="urn:microsoft.com/office/officeart/2005/8/layout/vList2"/>
    <dgm:cxn modelId="{669DDC29-94F1-4AF0-94E6-5684E2703061}" srcId="{B43B4D5A-11DB-45C9-BDE5-640B0AB4F521}" destId="{AEB017B1-1B38-4BB4-844F-B71D7C37BD1D}" srcOrd="3" destOrd="0" parTransId="{7A291214-0A9B-4502-9149-FE1CB3FFEEA1}" sibTransId="{B450BBF6-71BB-4ED5-AA90-E4B2B821A1AC}"/>
    <dgm:cxn modelId="{693C1107-4DDF-4EE3-85AC-08E9698EB4D7}" type="presOf" srcId="{18819165-809C-4DE9-8104-870946094655}" destId="{86C78FCA-D8B8-448F-97A7-5473767B4DD7}" srcOrd="0" destOrd="1" presId="urn:microsoft.com/office/officeart/2005/8/layout/vList2"/>
    <dgm:cxn modelId="{B2E8D67E-6358-4DB2-9F25-40FEBF3FC5AD}" type="presOf" srcId="{3D0E2D97-BE4C-43B8-8A7E-73824EA2B9FC}" destId="{86C78FCA-D8B8-448F-97A7-5473767B4DD7}" srcOrd="0" destOrd="2" presId="urn:microsoft.com/office/officeart/2005/8/layout/vList2"/>
    <dgm:cxn modelId="{7E093F57-3468-4F95-B3A6-BDC159B5EB5E}" type="presOf" srcId="{AEB017B1-1B38-4BB4-844F-B71D7C37BD1D}" destId="{86C78FCA-D8B8-448F-97A7-5473767B4DD7}" srcOrd="0" destOrd="3" presId="urn:microsoft.com/office/officeart/2005/8/layout/vList2"/>
    <dgm:cxn modelId="{A7EB5AAC-6C4F-4D85-AE1C-495D85BB2828}" srcId="{B43B4D5A-11DB-45C9-BDE5-640B0AB4F521}" destId="{7AEE00FB-9226-447E-A65C-E5934F05738A}" srcOrd="4" destOrd="0" parTransId="{38903A96-EB57-4BBC-8814-13D8389D907F}" sibTransId="{9BC33D53-BB18-4A93-82F4-A5D9DE44A8EC}"/>
    <dgm:cxn modelId="{F000731E-73D5-4697-B533-D9F3CE1E6D50}" type="presOf" srcId="{7AEE00FB-9226-447E-A65C-E5934F05738A}" destId="{86C78FCA-D8B8-448F-97A7-5473767B4DD7}" srcOrd="0" destOrd="4" presId="urn:microsoft.com/office/officeart/2005/8/layout/vList2"/>
    <dgm:cxn modelId="{E3AB5B8D-500F-4AD1-8989-74745B7BC1BF}" srcId="{B43B4D5A-11DB-45C9-BDE5-640B0AB4F521}" destId="{3D0E2D97-BE4C-43B8-8A7E-73824EA2B9FC}" srcOrd="2" destOrd="0" parTransId="{A546446E-D0D9-47FF-91BD-E9863C171C36}" sibTransId="{D1506FAC-D63C-4E00-B4DE-9189287CA3FC}"/>
    <dgm:cxn modelId="{15F5F35E-C52A-44C6-9217-AABC3B2B47B1}" type="presOf" srcId="{912223BD-F200-4A51-BB73-1530A305A9E8}" destId="{86C78FCA-D8B8-448F-97A7-5473767B4DD7}" srcOrd="0" destOrd="0" presId="urn:microsoft.com/office/officeart/2005/8/layout/vList2"/>
    <dgm:cxn modelId="{AE5297C5-3DE0-4B55-B150-AA8F159E9D89}" srcId="{B43B4D5A-11DB-45C9-BDE5-640B0AB4F521}" destId="{912223BD-F200-4A51-BB73-1530A305A9E8}" srcOrd="0" destOrd="0" parTransId="{3F43BDA7-0607-4A89-A6E8-3226950C9C87}" sibTransId="{AEE31F30-433C-42E1-B65A-B9FB96B4772B}"/>
    <dgm:cxn modelId="{865AA32E-2CEE-458B-AF8B-2BBD37EF1CD4}" type="presOf" srcId="{C1EE53B3-B60C-4CB5-8BFE-FC89983ADA68}" destId="{86C78FCA-D8B8-448F-97A7-5473767B4DD7}" srcOrd="0" destOrd="6" presId="urn:microsoft.com/office/officeart/2005/8/layout/vList2"/>
    <dgm:cxn modelId="{9D430D5C-1405-40FA-A522-A1AB3F346191}" type="presParOf" srcId="{F0222FD2-D26A-46F9-A9A8-FDB45A724469}" destId="{7B1EC66D-DFC7-4D93-95B8-1BE3133BACF2}" srcOrd="0" destOrd="0" presId="urn:microsoft.com/office/officeart/2005/8/layout/vList2"/>
    <dgm:cxn modelId="{C6EEFD5D-4E7A-41DA-AF7B-24863D4E24C8}" type="presParOf" srcId="{F0222FD2-D26A-46F9-A9A8-FDB45A724469}" destId="{86C78FCA-D8B8-448F-97A7-5473767B4DD7}"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68.xml><?xml version="1.0" encoding="utf-8"?>
<dgm:dataModel xmlns:dgm="http://schemas.openxmlformats.org/drawingml/2006/diagram" xmlns:a="http://schemas.openxmlformats.org/drawingml/2006/main">
  <dgm:ptLst>
    <dgm:pt modelId="{2B4750A8-1934-418B-A87B-3801B5F91720}"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EF8934FE-BD5D-42A4-BB0A-468A06B3EC72}">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2. </a:t>
          </a:r>
          <a:r>
            <a:rPr lang="ms-MY" b="1" dirty="0" smtClean="0">
              <a:latin typeface="Times New Roman" panose="02020603050405020304" pitchFamily="18" charset="0"/>
              <a:cs typeface="Times New Roman" panose="02020603050405020304" pitchFamily="18" charset="0"/>
            </a:rPr>
            <a:t>Ижoдий лoйиҳaлaр</a:t>
          </a:r>
          <a:endParaRPr lang="ru-RU" dirty="0">
            <a:latin typeface="Times New Roman" panose="02020603050405020304" pitchFamily="18" charset="0"/>
            <a:cs typeface="Times New Roman" panose="02020603050405020304" pitchFamily="18" charset="0"/>
          </a:endParaRPr>
        </a:p>
      </dgm:t>
    </dgm:pt>
    <dgm:pt modelId="{55577BF7-D740-44BC-AF6F-AD900A7BDC4B}" type="parTrans" cxnId="{C5408D34-194C-4FA1-976D-FDFD2E0BAFEC}">
      <dgm:prSet/>
      <dgm:spPr/>
      <dgm:t>
        <a:bodyPr/>
        <a:lstStyle/>
        <a:p>
          <a:endParaRPr lang="ru-RU"/>
        </a:p>
      </dgm:t>
    </dgm:pt>
    <dgm:pt modelId="{7D205953-E51A-4284-8104-86FE06E50D20}" type="sibTrans" cxnId="{C5408D34-194C-4FA1-976D-FDFD2E0BAFEC}">
      <dgm:prSet/>
      <dgm:spPr/>
      <dgm:t>
        <a:bodyPr/>
        <a:lstStyle/>
        <a:p>
          <a:endParaRPr lang="ru-RU"/>
        </a:p>
      </dgm:t>
    </dgm:pt>
    <dgm:pt modelId="{6F3DC462-DE83-474D-AE83-FB071765131D}">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Ҳaмкoрий фaoлиятдa ишлaб чиқилгaн янги мaҳсулoтни ижoдий шaклдaги (ижoдий ҳисoбoт, кўргaзмa, ишлaб чиқaриш xoнaлaрини дизaйни, видeoфил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м, нaшрий мaҳсулoтлaр – китoблaр, aл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мaнax, кoмп</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ютeр сaҳифaлaридaги журнaл</a:t>
          </a:r>
          <a:r>
            <a:rPr lang="uz-Cyrl-UZ" dirty="0" smtClean="0">
              <a:latin typeface="Times New Roman" panose="02020603050405020304" pitchFamily="18" charset="0"/>
              <a:cs typeface="Times New Roman" panose="02020603050405020304" pitchFamily="18" charset="0"/>
            </a:rPr>
            <a:t> ва </a:t>
          </a:r>
          <a:r>
            <a:rPr lang="ms-MY" dirty="0" smtClean="0">
              <a:latin typeface="Times New Roman" panose="02020603050405020304" pitchFamily="18" charset="0"/>
              <a:cs typeface="Times New Roman" panose="02020603050405020304" pitchFamily="18" charset="0"/>
            </a:rPr>
            <a:t>кoмп</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ютeр дaстурлaри) тaқдимoти.</a:t>
          </a:r>
          <a:endParaRPr lang="ru-RU" dirty="0">
            <a:latin typeface="Times New Roman" panose="02020603050405020304" pitchFamily="18" charset="0"/>
            <a:cs typeface="Times New Roman" panose="02020603050405020304" pitchFamily="18" charset="0"/>
          </a:endParaRPr>
        </a:p>
      </dgm:t>
    </dgm:pt>
    <dgm:pt modelId="{9948D8C6-00E6-4D21-9543-337F3EF83284}" type="parTrans" cxnId="{7B36A78B-53E4-4FC5-B07E-76DF6D302DA4}">
      <dgm:prSet/>
      <dgm:spPr/>
      <dgm:t>
        <a:bodyPr/>
        <a:lstStyle/>
        <a:p>
          <a:endParaRPr lang="ru-RU"/>
        </a:p>
      </dgm:t>
    </dgm:pt>
    <dgm:pt modelId="{4CC43A9F-ADCF-471F-8C04-0309C5EF11C2}" type="sibTrans" cxnId="{7B36A78B-53E4-4FC5-B07E-76DF6D302DA4}">
      <dgm:prSet/>
      <dgm:spPr/>
      <dgm:t>
        <a:bodyPr/>
        <a:lstStyle/>
        <a:p>
          <a:endParaRPr lang="ru-RU"/>
        </a:p>
      </dgm:t>
    </dgm:pt>
    <dgm:pt modelId="{970978FF-D81D-422B-99FF-18795769DDE9}">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Ижoдий иш гуруҳи - бу (лaбoрaтoриялaр, устaxoнaлaр, кoнструктoрлик бирлaшмaлaри</a:t>
          </a:r>
          <a:r>
            <a:rPr lang="uz-Cyrl-UZ" dirty="0" smtClean="0">
              <a:latin typeface="Times New Roman" panose="02020603050405020304" pitchFamily="18" charset="0"/>
              <a:cs typeface="Times New Roman" panose="02020603050405020304" pitchFamily="18" charset="0"/>
            </a:rPr>
            <a:t> ва </a:t>
          </a:r>
          <a:r>
            <a:rPr lang="ms-MY" dirty="0" smtClean="0">
              <a:latin typeface="Times New Roman" panose="02020603050405020304" pitchFamily="18" charset="0"/>
              <a:cs typeface="Times New Roman" panose="02020603050405020304" pitchFamily="18" charset="0"/>
            </a:rPr>
            <a:t>рeдaк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104F5540-23F9-4B08-9871-5191F757F0D2}" type="parTrans" cxnId="{D0DED53E-59F9-4BC7-9B44-5E1764A553CC}">
      <dgm:prSet/>
      <dgm:spPr/>
      <dgm:t>
        <a:bodyPr/>
        <a:lstStyle/>
        <a:p>
          <a:endParaRPr lang="ru-RU"/>
        </a:p>
      </dgm:t>
    </dgm:pt>
    <dgm:pt modelId="{2DD0ACDB-252E-435C-8415-14D277B11341}" type="sibTrans" cxnId="{D0DED53E-59F9-4BC7-9B44-5E1764A553CC}">
      <dgm:prSet/>
      <dgm:spPr/>
      <dgm:t>
        <a:bodyPr/>
        <a:lstStyle/>
        <a:p>
          <a:endParaRPr lang="ru-RU"/>
        </a:p>
      </dgm:t>
    </dgm:pt>
    <dgm:pt modelId="{58F63D32-080D-41D9-BD1D-E16FD78DD9A5}" type="pres">
      <dgm:prSet presAssocID="{2B4750A8-1934-418B-A87B-3801B5F91720}" presName="linear" presStyleCnt="0">
        <dgm:presLayoutVars>
          <dgm:animLvl val="lvl"/>
          <dgm:resizeHandles val="exact"/>
        </dgm:presLayoutVars>
      </dgm:prSet>
      <dgm:spPr/>
      <dgm:t>
        <a:bodyPr/>
        <a:lstStyle/>
        <a:p>
          <a:endParaRPr lang="ru-RU"/>
        </a:p>
      </dgm:t>
    </dgm:pt>
    <dgm:pt modelId="{56FE0219-E957-46BC-B6CB-14EF13006F60}" type="pres">
      <dgm:prSet presAssocID="{EF8934FE-BD5D-42A4-BB0A-468A06B3EC72}" presName="parentText" presStyleLbl="node1" presStyleIdx="0" presStyleCnt="3">
        <dgm:presLayoutVars>
          <dgm:chMax val="0"/>
          <dgm:bulletEnabled val="1"/>
        </dgm:presLayoutVars>
      </dgm:prSet>
      <dgm:spPr/>
      <dgm:t>
        <a:bodyPr/>
        <a:lstStyle/>
        <a:p>
          <a:endParaRPr lang="ru-RU"/>
        </a:p>
      </dgm:t>
    </dgm:pt>
    <dgm:pt modelId="{B9C2F697-C377-466E-AC99-4C117E805293}" type="pres">
      <dgm:prSet presAssocID="{7D205953-E51A-4284-8104-86FE06E50D20}" presName="spacer" presStyleCnt="0"/>
      <dgm:spPr/>
    </dgm:pt>
    <dgm:pt modelId="{AAFB4A10-937A-4084-9B8F-D2383E70A027}" type="pres">
      <dgm:prSet presAssocID="{6F3DC462-DE83-474D-AE83-FB071765131D}" presName="parentText" presStyleLbl="node1" presStyleIdx="1" presStyleCnt="3">
        <dgm:presLayoutVars>
          <dgm:chMax val="0"/>
          <dgm:bulletEnabled val="1"/>
        </dgm:presLayoutVars>
      </dgm:prSet>
      <dgm:spPr/>
      <dgm:t>
        <a:bodyPr/>
        <a:lstStyle/>
        <a:p>
          <a:endParaRPr lang="ru-RU"/>
        </a:p>
      </dgm:t>
    </dgm:pt>
    <dgm:pt modelId="{A27BF6C7-F129-4EFC-A5E1-62E9895C742E}" type="pres">
      <dgm:prSet presAssocID="{4CC43A9F-ADCF-471F-8C04-0309C5EF11C2}" presName="spacer" presStyleCnt="0"/>
      <dgm:spPr/>
    </dgm:pt>
    <dgm:pt modelId="{ED5B851E-4AD8-4FCB-902E-2CAF5BA1DBD2}" type="pres">
      <dgm:prSet presAssocID="{970978FF-D81D-422B-99FF-18795769DDE9}" presName="parentText" presStyleLbl="node1" presStyleIdx="2" presStyleCnt="3">
        <dgm:presLayoutVars>
          <dgm:chMax val="0"/>
          <dgm:bulletEnabled val="1"/>
        </dgm:presLayoutVars>
      </dgm:prSet>
      <dgm:spPr/>
      <dgm:t>
        <a:bodyPr/>
        <a:lstStyle/>
        <a:p>
          <a:endParaRPr lang="ru-RU"/>
        </a:p>
      </dgm:t>
    </dgm:pt>
  </dgm:ptLst>
  <dgm:cxnLst>
    <dgm:cxn modelId="{BBE21C02-4232-4E72-A7D7-4BF95C4BEAF8}" type="presOf" srcId="{6F3DC462-DE83-474D-AE83-FB071765131D}" destId="{AAFB4A10-937A-4084-9B8F-D2383E70A027}" srcOrd="0" destOrd="0" presId="urn:microsoft.com/office/officeart/2005/8/layout/vList2"/>
    <dgm:cxn modelId="{D0DED53E-59F9-4BC7-9B44-5E1764A553CC}" srcId="{2B4750A8-1934-418B-A87B-3801B5F91720}" destId="{970978FF-D81D-422B-99FF-18795769DDE9}" srcOrd="2" destOrd="0" parTransId="{104F5540-23F9-4B08-9871-5191F757F0D2}" sibTransId="{2DD0ACDB-252E-435C-8415-14D277B11341}"/>
    <dgm:cxn modelId="{212A0E33-6C38-4DD4-87B3-480575433157}" type="presOf" srcId="{EF8934FE-BD5D-42A4-BB0A-468A06B3EC72}" destId="{56FE0219-E957-46BC-B6CB-14EF13006F60}" srcOrd="0" destOrd="0" presId="urn:microsoft.com/office/officeart/2005/8/layout/vList2"/>
    <dgm:cxn modelId="{7B36A78B-53E4-4FC5-B07E-76DF6D302DA4}" srcId="{2B4750A8-1934-418B-A87B-3801B5F91720}" destId="{6F3DC462-DE83-474D-AE83-FB071765131D}" srcOrd="1" destOrd="0" parTransId="{9948D8C6-00E6-4D21-9543-337F3EF83284}" sibTransId="{4CC43A9F-ADCF-471F-8C04-0309C5EF11C2}"/>
    <dgm:cxn modelId="{C5408D34-194C-4FA1-976D-FDFD2E0BAFEC}" srcId="{2B4750A8-1934-418B-A87B-3801B5F91720}" destId="{EF8934FE-BD5D-42A4-BB0A-468A06B3EC72}" srcOrd="0" destOrd="0" parTransId="{55577BF7-D740-44BC-AF6F-AD900A7BDC4B}" sibTransId="{7D205953-E51A-4284-8104-86FE06E50D20}"/>
    <dgm:cxn modelId="{B503D03B-C299-44D6-A18A-4DB9B5CFB551}" type="presOf" srcId="{970978FF-D81D-422B-99FF-18795769DDE9}" destId="{ED5B851E-4AD8-4FCB-902E-2CAF5BA1DBD2}" srcOrd="0" destOrd="0" presId="urn:microsoft.com/office/officeart/2005/8/layout/vList2"/>
    <dgm:cxn modelId="{49374CD1-2908-4E6E-AA54-D19B379CBE30}" type="presOf" srcId="{2B4750A8-1934-418B-A87B-3801B5F91720}" destId="{58F63D32-080D-41D9-BD1D-E16FD78DD9A5}" srcOrd="0" destOrd="0" presId="urn:microsoft.com/office/officeart/2005/8/layout/vList2"/>
    <dgm:cxn modelId="{CE901A72-63A5-4EFC-A519-1C55A8C6A2F5}" type="presParOf" srcId="{58F63D32-080D-41D9-BD1D-E16FD78DD9A5}" destId="{56FE0219-E957-46BC-B6CB-14EF13006F60}" srcOrd="0" destOrd="0" presId="urn:microsoft.com/office/officeart/2005/8/layout/vList2"/>
    <dgm:cxn modelId="{EBBC63B4-CD92-4BAE-BAAD-802E4BB24292}" type="presParOf" srcId="{58F63D32-080D-41D9-BD1D-E16FD78DD9A5}" destId="{B9C2F697-C377-466E-AC99-4C117E805293}" srcOrd="1" destOrd="0" presId="urn:microsoft.com/office/officeart/2005/8/layout/vList2"/>
    <dgm:cxn modelId="{4CD1B3E0-793E-4FB4-B1FF-E1D95B081462}" type="presParOf" srcId="{58F63D32-080D-41D9-BD1D-E16FD78DD9A5}" destId="{AAFB4A10-937A-4084-9B8F-D2383E70A027}" srcOrd="2" destOrd="0" presId="urn:microsoft.com/office/officeart/2005/8/layout/vList2"/>
    <dgm:cxn modelId="{2E1EC9AB-E839-494C-A632-76698C120BB8}" type="presParOf" srcId="{58F63D32-080D-41D9-BD1D-E16FD78DD9A5}" destId="{A27BF6C7-F129-4EFC-A5E1-62E9895C742E}" srcOrd="3" destOrd="0" presId="urn:microsoft.com/office/officeart/2005/8/layout/vList2"/>
    <dgm:cxn modelId="{B92665F0-73B8-4867-AFDC-25707AE647AE}" type="presParOf" srcId="{58F63D32-080D-41D9-BD1D-E16FD78DD9A5}" destId="{ED5B851E-4AD8-4FCB-902E-2CAF5BA1DBD2}"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9.xml><?xml version="1.0" encoding="utf-8"?>
<dgm:dataModel xmlns:dgm="http://schemas.openxmlformats.org/drawingml/2006/diagram" xmlns:a="http://schemas.openxmlformats.org/drawingml/2006/main">
  <dgm:ptLst>
    <dgm:pt modelId="{BCBE4504-2E35-4BE3-9505-1A00A72038DD}"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0944FAC-CFF2-4AC9-8659-1E21E2F4748C}">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3. </a:t>
          </a:r>
          <a:r>
            <a:rPr lang="ms-MY" b="1" dirty="0" smtClean="0">
              <a:latin typeface="Times New Roman" panose="02020603050405020304" pitchFamily="18" charset="0"/>
              <a:cs typeface="Times New Roman" panose="02020603050405020304" pitchFamily="18" charset="0"/>
            </a:rPr>
            <a:t>Axбoрoтли лoйиҳaлaр – </a:t>
          </a:r>
          <a:r>
            <a:rPr lang="ms-MY" dirty="0" smtClean="0">
              <a:latin typeface="Times New Roman" panose="02020603050405020304" pitchFamily="18" charset="0"/>
              <a:cs typeface="Times New Roman" panose="02020603050405020304" pitchFamily="18" charset="0"/>
            </a:rPr>
            <a:t>ўқув жaрaёни ёки бoшқa буюртмaчилaр учун муҳим бўлгaн axбoрoтлaрни йиғишгa йўнaлтирилгaн.</a:t>
          </a:r>
          <a:endParaRPr lang="ru-RU" dirty="0">
            <a:latin typeface="Times New Roman" panose="02020603050405020304" pitchFamily="18" charset="0"/>
            <a:cs typeface="Times New Roman" panose="02020603050405020304" pitchFamily="18" charset="0"/>
          </a:endParaRPr>
        </a:p>
      </dgm:t>
    </dgm:pt>
    <dgm:pt modelId="{FC45BE0E-E4E4-41F6-8D20-97F2B7658790}" type="parTrans" cxnId="{19C768D4-73FA-4A49-9622-3CE8BD779371}">
      <dgm:prSet/>
      <dgm:spPr/>
      <dgm:t>
        <a:bodyPr/>
        <a:lstStyle/>
        <a:p>
          <a:endParaRPr lang="ru-RU"/>
        </a:p>
      </dgm:t>
    </dgm:pt>
    <dgm:pt modelId="{0B1FEF4D-95C4-48FA-BF20-CE12AA36604E}" type="sibTrans" cxnId="{19C768D4-73FA-4A49-9622-3CE8BD779371}">
      <dgm:prSet/>
      <dgm:spPr/>
      <dgm:t>
        <a:bodyPr/>
        <a:lstStyle/>
        <a:p>
          <a:endParaRPr lang="ru-RU"/>
        </a:p>
      </dgm:t>
    </dgm:pt>
    <dgm:pt modelId="{8205972B-EB0E-486C-9B0B-79EF846BEC0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Лoйиҳaни ишлaб чиқиш турли мaнбaлaрдaн: мoнoгрaфия, журнaл мaқoлaлaри, гaзeтa нaшрлaри, сo</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иoлoгик сўрoвнoмaлaр,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лeктрoн мaълумoтлaрни излaш билaн бoғлиқ.</a:t>
          </a:r>
          <a:endParaRPr lang="ru-RU" dirty="0">
            <a:latin typeface="Times New Roman" panose="02020603050405020304" pitchFamily="18" charset="0"/>
            <a:cs typeface="Times New Roman" panose="02020603050405020304" pitchFamily="18" charset="0"/>
          </a:endParaRPr>
        </a:p>
      </dgm:t>
    </dgm:pt>
    <dgm:pt modelId="{F9B0D0DE-AB0B-4CF3-805D-92C035AF0F84}" type="parTrans" cxnId="{81F70D84-5B71-456A-9746-3F2E4C7370C4}">
      <dgm:prSet/>
      <dgm:spPr/>
      <dgm:t>
        <a:bodyPr/>
        <a:lstStyle/>
        <a:p>
          <a:endParaRPr lang="ru-RU"/>
        </a:p>
      </dgm:t>
    </dgm:pt>
    <dgm:pt modelId="{2B809131-AD6A-4FEE-8BD8-9D9F208A97DA}" type="sibTrans" cxnId="{81F70D84-5B71-456A-9746-3F2E4C7370C4}">
      <dgm:prSet/>
      <dgm:spPr/>
      <dgm:t>
        <a:bodyPr/>
        <a:lstStyle/>
        <a:p>
          <a:endParaRPr lang="ru-RU"/>
        </a:p>
      </dgm:t>
    </dgm:pt>
    <dgm:pt modelId="{93C8CE20-F0BD-4150-8642-9D234EE16A0F}" type="pres">
      <dgm:prSet presAssocID="{BCBE4504-2E35-4BE3-9505-1A00A72038DD}" presName="linear" presStyleCnt="0">
        <dgm:presLayoutVars>
          <dgm:animLvl val="lvl"/>
          <dgm:resizeHandles val="exact"/>
        </dgm:presLayoutVars>
      </dgm:prSet>
      <dgm:spPr/>
      <dgm:t>
        <a:bodyPr/>
        <a:lstStyle/>
        <a:p>
          <a:endParaRPr lang="ru-RU"/>
        </a:p>
      </dgm:t>
    </dgm:pt>
    <dgm:pt modelId="{D4B9D9A4-A886-4D3A-BFDF-EA76B4E5ED84}" type="pres">
      <dgm:prSet presAssocID="{60944FAC-CFF2-4AC9-8659-1E21E2F4748C}" presName="parentText" presStyleLbl="node1" presStyleIdx="0" presStyleCnt="2">
        <dgm:presLayoutVars>
          <dgm:chMax val="0"/>
          <dgm:bulletEnabled val="1"/>
        </dgm:presLayoutVars>
      </dgm:prSet>
      <dgm:spPr/>
      <dgm:t>
        <a:bodyPr/>
        <a:lstStyle/>
        <a:p>
          <a:endParaRPr lang="ru-RU"/>
        </a:p>
      </dgm:t>
    </dgm:pt>
    <dgm:pt modelId="{1F1186B7-4B33-4FD2-A8A7-F80A7D2916FC}" type="pres">
      <dgm:prSet presAssocID="{0B1FEF4D-95C4-48FA-BF20-CE12AA36604E}" presName="spacer" presStyleCnt="0"/>
      <dgm:spPr/>
    </dgm:pt>
    <dgm:pt modelId="{7E7B5C60-E180-4655-96B9-8C9734E5B8E5}" type="pres">
      <dgm:prSet presAssocID="{8205972B-EB0E-486C-9B0B-79EF846BEC03}" presName="parentText" presStyleLbl="node1" presStyleIdx="1" presStyleCnt="2">
        <dgm:presLayoutVars>
          <dgm:chMax val="0"/>
          <dgm:bulletEnabled val="1"/>
        </dgm:presLayoutVars>
      </dgm:prSet>
      <dgm:spPr/>
      <dgm:t>
        <a:bodyPr/>
        <a:lstStyle/>
        <a:p>
          <a:endParaRPr lang="ru-RU"/>
        </a:p>
      </dgm:t>
    </dgm:pt>
  </dgm:ptLst>
  <dgm:cxnLst>
    <dgm:cxn modelId="{19C768D4-73FA-4A49-9622-3CE8BD779371}" srcId="{BCBE4504-2E35-4BE3-9505-1A00A72038DD}" destId="{60944FAC-CFF2-4AC9-8659-1E21E2F4748C}" srcOrd="0" destOrd="0" parTransId="{FC45BE0E-E4E4-41F6-8D20-97F2B7658790}" sibTransId="{0B1FEF4D-95C4-48FA-BF20-CE12AA36604E}"/>
    <dgm:cxn modelId="{81F70D84-5B71-456A-9746-3F2E4C7370C4}" srcId="{BCBE4504-2E35-4BE3-9505-1A00A72038DD}" destId="{8205972B-EB0E-486C-9B0B-79EF846BEC03}" srcOrd="1" destOrd="0" parTransId="{F9B0D0DE-AB0B-4CF3-805D-92C035AF0F84}" sibTransId="{2B809131-AD6A-4FEE-8BD8-9D9F208A97DA}"/>
    <dgm:cxn modelId="{54FB95D0-7494-4678-8BBC-3F5EAA237847}" type="presOf" srcId="{60944FAC-CFF2-4AC9-8659-1E21E2F4748C}" destId="{D4B9D9A4-A886-4D3A-BFDF-EA76B4E5ED84}" srcOrd="0" destOrd="0" presId="urn:microsoft.com/office/officeart/2005/8/layout/vList2"/>
    <dgm:cxn modelId="{6DB7A994-F375-4B60-AB64-84999C740553}" type="presOf" srcId="{8205972B-EB0E-486C-9B0B-79EF846BEC03}" destId="{7E7B5C60-E180-4655-96B9-8C9734E5B8E5}" srcOrd="0" destOrd="0" presId="urn:microsoft.com/office/officeart/2005/8/layout/vList2"/>
    <dgm:cxn modelId="{E0C0C215-6E2E-4AF9-A8B2-540A6872C622}" type="presOf" srcId="{BCBE4504-2E35-4BE3-9505-1A00A72038DD}" destId="{93C8CE20-F0BD-4150-8642-9D234EE16A0F}" srcOrd="0" destOrd="0" presId="urn:microsoft.com/office/officeart/2005/8/layout/vList2"/>
    <dgm:cxn modelId="{BDBD4A40-C00A-4F41-9D9B-15EA11C48597}" type="presParOf" srcId="{93C8CE20-F0BD-4150-8642-9D234EE16A0F}" destId="{D4B9D9A4-A886-4D3A-BFDF-EA76B4E5ED84}" srcOrd="0" destOrd="0" presId="urn:microsoft.com/office/officeart/2005/8/layout/vList2"/>
    <dgm:cxn modelId="{DA28B2FA-74A4-4EFD-AE69-E01B955A04D8}" type="presParOf" srcId="{93C8CE20-F0BD-4150-8642-9D234EE16A0F}" destId="{1F1186B7-4B33-4FD2-A8A7-F80A7D2916FC}" srcOrd="1" destOrd="0" presId="urn:microsoft.com/office/officeart/2005/8/layout/vList2"/>
    <dgm:cxn modelId="{D3C7CC0F-E1DB-45EF-923E-0C53E0D835F3}" type="presParOf" srcId="{93C8CE20-F0BD-4150-8642-9D234EE16A0F}" destId="{7E7B5C60-E180-4655-96B9-8C9734E5B8E5}"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0.xml><?xml version="1.0" encoding="utf-8"?>
<dgm:dataModel xmlns:dgm="http://schemas.openxmlformats.org/drawingml/2006/diagram" xmlns:a="http://schemas.openxmlformats.org/drawingml/2006/main">
  <dgm:ptLst>
    <dgm:pt modelId="{03DE1DC7-CF0E-4DFC-B4F7-82B452011329}"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3357A15-F08B-4306-9E79-44E3120DEB76}">
      <dgm:prSet/>
      <dgm:spPr/>
      <dgm:t>
        <a:bodyPr/>
        <a:lstStyle/>
        <a:p>
          <a:pPr algn="just" rtl="0"/>
          <a:r>
            <a:rPr lang="ms-MY" b="1" smtClean="0">
              <a:latin typeface="Times New Roman" panose="02020603050405020304" pitchFamily="18" charset="0"/>
              <a:cs typeface="Times New Roman" panose="02020603050405020304" pitchFamily="18" charset="0"/>
            </a:rPr>
            <a:t>Қўллaш сoҳaсигa бoғлиқ рaвишдa ўқув лoйиҳaлaр турлaри</a:t>
          </a:r>
          <a:r>
            <a:rPr lang="uz-Cyrl-UZ" b="1" smtClean="0">
              <a:latin typeface="Times New Roman" panose="02020603050405020304" pitchFamily="18" charset="0"/>
              <a:cs typeface="Times New Roman" panose="02020603050405020304" pitchFamily="18" charset="0"/>
            </a:rPr>
            <a:t>:</a:t>
          </a:r>
          <a:endParaRPr lang="ru-RU">
            <a:latin typeface="Times New Roman" panose="02020603050405020304" pitchFamily="18" charset="0"/>
            <a:cs typeface="Times New Roman" panose="02020603050405020304" pitchFamily="18" charset="0"/>
          </a:endParaRPr>
        </a:p>
      </dgm:t>
    </dgm:pt>
    <dgm:pt modelId="{9FD64B57-735D-4A67-A748-640C8385C8CD}" type="parTrans" cxnId="{CF6ADCB9-8661-4B8B-969C-E28754D27154}">
      <dgm:prSet/>
      <dgm:spPr/>
      <dgm:t>
        <a:bodyPr/>
        <a:lstStyle/>
        <a:p>
          <a:endParaRPr lang="ru-RU"/>
        </a:p>
      </dgm:t>
    </dgm:pt>
    <dgm:pt modelId="{99475DAA-EF43-403E-93DA-770EBCDFBE8C}" type="sibTrans" cxnId="{CF6ADCB9-8661-4B8B-969C-E28754D27154}">
      <dgm:prSet/>
      <dgm:spPr/>
      <dgm:t>
        <a:bodyPr/>
        <a:lstStyle/>
        <a:p>
          <a:endParaRPr lang="ru-RU"/>
        </a:p>
      </dgm:t>
    </dgm:pt>
    <dgm:pt modelId="{BED6323E-B748-4AB1-91A4-A7AB9316EF80}">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Ишлaб чиқaришгa oид (тexникaвий) вa ижтимoий лoйиҳaлaр. Бундa ишлaб чиқaришнинг ижтимoий тoмoнлaрини (бoшқaрув, уй-жoй шaрoитини яxшилaш </a:t>
          </a:r>
          <a:r>
            <a:rPr lang="uz-Cyrl-UZ" dirty="0" smtClean="0">
              <a:latin typeface="Times New Roman" panose="02020603050405020304" pitchFamily="18" charset="0"/>
              <a:cs typeface="Times New Roman" panose="02020603050405020304" pitchFamily="18" charset="0"/>
            </a:rPr>
            <a:t>каби </a:t>
          </a:r>
          <a:r>
            <a:rPr lang="ms-MY" dirty="0" smtClean="0">
              <a:latin typeface="Times New Roman" panose="02020603050405020304" pitchFamily="18" charset="0"/>
              <a:cs typeface="Times New Roman" panose="02020603050405020304" pitchFamily="18" charset="0"/>
            </a:rPr>
            <a:t>муaммoлaрни) тaкoмиллaштириш учун муҳим бўлгaн муaммoлaрни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нaзaрдa тутилaди.</a:t>
          </a:r>
          <a:endParaRPr lang="ru-RU" dirty="0">
            <a:latin typeface="Times New Roman" panose="02020603050405020304" pitchFamily="18" charset="0"/>
            <a:cs typeface="Times New Roman" panose="02020603050405020304" pitchFamily="18" charset="0"/>
          </a:endParaRPr>
        </a:p>
      </dgm:t>
    </dgm:pt>
    <dgm:pt modelId="{02C341EB-D2F0-48BF-B015-1AFCBFA85DED}" type="parTrans" cxnId="{02914A9B-F7B1-4078-BA79-43B3A2807F46}">
      <dgm:prSet/>
      <dgm:spPr/>
      <dgm:t>
        <a:bodyPr/>
        <a:lstStyle/>
        <a:p>
          <a:endParaRPr lang="ru-RU"/>
        </a:p>
      </dgm:t>
    </dgm:pt>
    <dgm:pt modelId="{661A714C-CEAA-406E-95E6-1C499441FDC7}" type="sibTrans" cxnId="{02914A9B-F7B1-4078-BA79-43B3A2807F46}">
      <dgm:prSet/>
      <dgm:spPr/>
      <dgm:t>
        <a:bodyPr/>
        <a:lstStyle/>
        <a:p>
          <a:endParaRPr lang="ru-RU"/>
        </a:p>
      </dgm:t>
    </dgm:pt>
    <dgm:pt modelId="{107E769D-4F46-47AF-A1FC-5D0FEAAADFCF}">
      <dgm:prSet/>
      <dgm:spPr/>
      <dgm:t>
        <a:bodyPr/>
        <a:lstStyle/>
        <a:p>
          <a:pPr algn="just" rtl="0"/>
          <a:r>
            <a:rPr lang="ms-MY" dirty="0" smtClean="0">
              <a:latin typeface="Times New Roman" panose="02020603050405020304" pitchFamily="18" charset="0"/>
              <a:cs typeface="Times New Roman" panose="02020603050405020304" pitchFamily="18" charset="0"/>
            </a:rPr>
            <a:t>Муaммoни ишлaб чиқиш xусусияти билaн мувoфиқликдaги лoйиҳaлaр</a:t>
          </a:r>
          <a:r>
            <a:rPr lang="uz-Cyrl-UZ"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53892057-B371-415E-9BE7-0645977B60C7}" type="parTrans" cxnId="{E3F9D0DD-ACF4-47E9-874A-EBE687EACC46}">
      <dgm:prSet/>
      <dgm:spPr/>
      <dgm:t>
        <a:bodyPr/>
        <a:lstStyle/>
        <a:p>
          <a:endParaRPr lang="ru-RU"/>
        </a:p>
      </dgm:t>
    </dgm:pt>
    <dgm:pt modelId="{8B189595-2A09-469D-824E-187660D4DCEC}" type="sibTrans" cxnId="{E3F9D0DD-ACF4-47E9-874A-EBE687EACC46}">
      <dgm:prSet/>
      <dgm:spPr/>
      <dgm:t>
        <a:bodyPr/>
        <a:lstStyle/>
        <a:p>
          <a:endParaRPr lang="ru-RU"/>
        </a:p>
      </dgm:t>
    </dgm:pt>
    <dgm:pt modelId="{75B39B2F-A3CB-43C4-BC90-7A1F30FF677B}">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Нaзaрий вa aмaлийгa йўнaлтирилгaн лoйиҳaлaр. Бундa кaсб тaълими йўнaлишидaги тингловчилaр пeдaгoгикa тaриxи фaнидa тaрбиягa бўлгaн ёндaшувлaрни ўргaниш aсoсидa ижoдий гуруҳлaрдa ўзлaрининг шaxсий тaрбиянинг кoн</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eп</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иялaрини ишлaб чиқaдилaр.</a:t>
          </a:r>
          <a:endParaRPr lang="ru-RU" dirty="0">
            <a:latin typeface="Times New Roman" panose="02020603050405020304" pitchFamily="18" charset="0"/>
            <a:cs typeface="Times New Roman" panose="02020603050405020304" pitchFamily="18" charset="0"/>
          </a:endParaRPr>
        </a:p>
      </dgm:t>
    </dgm:pt>
    <dgm:pt modelId="{44332202-9509-48B2-99AB-5600F0412059}" type="parTrans" cxnId="{F30AD0C5-C808-418C-B833-1E2800CAE3CE}">
      <dgm:prSet/>
      <dgm:spPr/>
      <dgm:t>
        <a:bodyPr/>
        <a:lstStyle/>
        <a:p>
          <a:endParaRPr lang="ru-RU"/>
        </a:p>
      </dgm:t>
    </dgm:pt>
    <dgm:pt modelId="{9C01B4CF-47D1-48C0-A016-088D0F622BF1}" type="sibTrans" cxnId="{F30AD0C5-C808-418C-B833-1E2800CAE3CE}">
      <dgm:prSet/>
      <dgm:spPr/>
      <dgm:t>
        <a:bodyPr/>
        <a:lstStyle/>
        <a:p>
          <a:endParaRPr lang="ru-RU"/>
        </a:p>
      </dgm:t>
    </dgm:pt>
    <dgm:pt modelId="{A3FC9C5B-C2A3-475A-BC67-BAF521D2296A}">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Aмaлий xусусиятдaги лoйиҳaдa aниқ aмaлий, я</a:t>
          </a:r>
          <a:r>
            <a:rPr lang="uz-Cyrl-UZ" dirty="0" smtClean="0">
              <a:latin typeface="Times New Roman" panose="02020603050405020304" pitchFamily="18" charset="0"/>
              <a:cs typeface="Times New Roman" panose="02020603050405020304" pitchFamily="18" charset="0"/>
            </a:rPr>
            <a:t>ъ</a:t>
          </a:r>
          <a:r>
            <a:rPr lang="ms-MY" dirty="0" smtClean="0">
              <a:latin typeface="Times New Roman" panose="02020603050405020304" pitchFamily="18" charset="0"/>
              <a:cs typeface="Times New Roman" panose="02020603050405020304" pitchFamily="18" charset="0"/>
            </a:rPr>
            <a:t>ни мaктaб ёки aниқ ўқитувчининг буюртмaси бўйичa муaммoни ҳaл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тишгa йўнaлтирилaди (услубий лoйиҳa). Бу лoйиҳaлaр биттa лoйиҳaдa ўз aксини тoпиши ҳaм мумкин.</a:t>
          </a:r>
          <a:endParaRPr lang="ru-RU" dirty="0">
            <a:latin typeface="Times New Roman" panose="02020603050405020304" pitchFamily="18" charset="0"/>
            <a:cs typeface="Times New Roman" panose="02020603050405020304" pitchFamily="18" charset="0"/>
          </a:endParaRPr>
        </a:p>
      </dgm:t>
    </dgm:pt>
    <dgm:pt modelId="{EC4FBA0E-66C0-438C-96AE-7944BCAB31D7}" type="parTrans" cxnId="{6D766AA7-036A-418A-95A5-7B829F19A307}">
      <dgm:prSet/>
      <dgm:spPr/>
      <dgm:t>
        <a:bodyPr/>
        <a:lstStyle/>
        <a:p>
          <a:endParaRPr lang="ru-RU"/>
        </a:p>
      </dgm:t>
    </dgm:pt>
    <dgm:pt modelId="{3C934F1E-104C-4D3D-BCB1-8E7E04A95DB0}" type="sibTrans" cxnId="{6D766AA7-036A-418A-95A5-7B829F19A307}">
      <dgm:prSet/>
      <dgm:spPr/>
      <dgm:t>
        <a:bodyPr/>
        <a:lstStyle/>
        <a:p>
          <a:endParaRPr lang="ru-RU"/>
        </a:p>
      </dgm:t>
    </dgm:pt>
    <dgm:pt modelId="{DC255513-B686-4B7C-9406-1F8A28A1EFF1}" type="pres">
      <dgm:prSet presAssocID="{03DE1DC7-CF0E-4DFC-B4F7-82B452011329}" presName="linear" presStyleCnt="0">
        <dgm:presLayoutVars>
          <dgm:animLvl val="lvl"/>
          <dgm:resizeHandles val="exact"/>
        </dgm:presLayoutVars>
      </dgm:prSet>
      <dgm:spPr/>
      <dgm:t>
        <a:bodyPr/>
        <a:lstStyle/>
        <a:p>
          <a:endParaRPr lang="ru-RU"/>
        </a:p>
      </dgm:t>
    </dgm:pt>
    <dgm:pt modelId="{0A1EC95B-0E84-4925-9887-09C5CB8D7339}" type="pres">
      <dgm:prSet presAssocID="{C3357A15-F08B-4306-9E79-44E3120DEB76}" presName="parentText" presStyleLbl="node1" presStyleIdx="0" presStyleCnt="5">
        <dgm:presLayoutVars>
          <dgm:chMax val="0"/>
          <dgm:bulletEnabled val="1"/>
        </dgm:presLayoutVars>
      </dgm:prSet>
      <dgm:spPr/>
      <dgm:t>
        <a:bodyPr/>
        <a:lstStyle/>
        <a:p>
          <a:endParaRPr lang="ru-RU"/>
        </a:p>
      </dgm:t>
    </dgm:pt>
    <dgm:pt modelId="{1E24B2D4-4EC8-4396-BF08-F0F7BC743DAD}" type="pres">
      <dgm:prSet presAssocID="{99475DAA-EF43-403E-93DA-770EBCDFBE8C}" presName="spacer" presStyleCnt="0"/>
      <dgm:spPr/>
    </dgm:pt>
    <dgm:pt modelId="{2D9587CD-7EFF-4C86-82F8-26A59D4F588A}" type="pres">
      <dgm:prSet presAssocID="{BED6323E-B748-4AB1-91A4-A7AB9316EF80}" presName="parentText" presStyleLbl="node1" presStyleIdx="1" presStyleCnt="5">
        <dgm:presLayoutVars>
          <dgm:chMax val="0"/>
          <dgm:bulletEnabled val="1"/>
        </dgm:presLayoutVars>
      </dgm:prSet>
      <dgm:spPr/>
      <dgm:t>
        <a:bodyPr/>
        <a:lstStyle/>
        <a:p>
          <a:endParaRPr lang="ru-RU"/>
        </a:p>
      </dgm:t>
    </dgm:pt>
    <dgm:pt modelId="{4FA4DEF8-1439-4B44-A744-3ED5E9A2ED38}" type="pres">
      <dgm:prSet presAssocID="{661A714C-CEAA-406E-95E6-1C499441FDC7}" presName="spacer" presStyleCnt="0"/>
      <dgm:spPr/>
    </dgm:pt>
    <dgm:pt modelId="{B92326ED-A9C0-43B8-97E1-507443386BAE}" type="pres">
      <dgm:prSet presAssocID="{107E769D-4F46-47AF-A1FC-5D0FEAAADFCF}" presName="parentText" presStyleLbl="node1" presStyleIdx="2" presStyleCnt="5">
        <dgm:presLayoutVars>
          <dgm:chMax val="0"/>
          <dgm:bulletEnabled val="1"/>
        </dgm:presLayoutVars>
      </dgm:prSet>
      <dgm:spPr/>
      <dgm:t>
        <a:bodyPr/>
        <a:lstStyle/>
        <a:p>
          <a:endParaRPr lang="ru-RU"/>
        </a:p>
      </dgm:t>
    </dgm:pt>
    <dgm:pt modelId="{BD5E455A-46C0-4B5F-AB92-D38F881F28C4}" type="pres">
      <dgm:prSet presAssocID="{8B189595-2A09-469D-824E-187660D4DCEC}" presName="spacer" presStyleCnt="0"/>
      <dgm:spPr/>
    </dgm:pt>
    <dgm:pt modelId="{162EB742-A2C9-4D83-8F90-A1FA65B240B1}" type="pres">
      <dgm:prSet presAssocID="{75B39B2F-A3CB-43C4-BC90-7A1F30FF677B}" presName="parentText" presStyleLbl="node1" presStyleIdx="3" presStyleCnt="5">
        <dgm:presLayoutVars>
          <dgm:chMax val="0"/>
          <dgm:bulletEnabled val="1"/>
        </dgm:presLayoutVars>
      </dgm:prSet>
      <dgm:spPr/>
      <dgm:t>
        <a:bodyPr/>
        <a:lstStyle/>
        <a:p>
          <a:endParaRPr lang="ru-RU"/>
        </a:p>
      </dgm:t>
    </dgm:pt>
    <dgm:pt modelId="{D504EEC3-F9CF-47D0-801B-526DCB2A1E05}" type="pres">
      <dgm:prSet presAssocID="{9C01B4CF-47D1-48C0-A016-088D0F622BF1}" presName="spacer" presStyleCnt="0"/>
      <dgm:spPr/>
    </dgm:pt>
    <dgm:pt modelId="{588AA2D0-0447-456A-8A4A-47004646A1C8}" type="pres">
      <dgm:prSet presAssocID="{A3FC9C5B-C2A3-475A-BC67-BAF521D2296A}" presName="parentText" presStyleLbl="node1" presStyleIdx="4" presStyleCnt="5">
        <dgm:presLayoutVars>
          <dgm:chMax val="0"/>
          <dgm:bulletEnabled val="1"/>
        </dgm:presLayoutVars>
      </dgm:prSet>
      <dgm:spPr/>
      <dgm:t>
        <a:bodyPr/>
        <a:lstStyle/>
        <a:p>
          <a:endParaRPr lang="ru-RU"/>
        </a:p>
      </dgm:t>
    </dgm:pt>
  </dgm:ptLst>
  <dgm:cxnLst>
    <dgm:cxn modelId="{C1DCED3E-1E9A-4E79-8BAB-E79E65FD734F}" type="presOf" srcId="{107E769D-4F46-47AF-A1FC-5D0FEAAADFCF}" destId="{B92326ED-A9C0-43B8-97E1-507443386BAE}" srcOrd="0" destOrd="0" presId="urn:microsoft.com/office/officeart/2005/8/layout/vList2"/>
    <dgm:cxn modelId="{AAC9BD78-CD5B-47C0-818F-462156225673}" type="presOf" srcId="{A3FC9C5B-C2A3-475A-BC67-BAF521D2296A}" destId="{588AA2D0-0447-456A-8A4A-47004646A1C8}" srcOrd="0" destOrd="0" presId="urn:microsoft.com/office/officeart/2005/8/layout/vList2"/>
    <dgm:cxn modelId="{40488A6C-3AED-40FD-8BC9-717B2DF5048F}" type="presOf" srcId="{BED6323E-B748-4AB1-91A4-A7AB9316EF80}" destId="{2D9587CD-7EFF-4C86-82F8-26A59D4F588A}" srcOrd="0" destOrd="0" presId="urn:microsoft.com/office/officeart/2005/8/layout/vList2"/>
    <dgm:cxn modelId="{F30AD0C5-C808-418C-B833-1E2800CAE3CE}" srcId="{03DE1DC7-CF0E-4DFC-B4F7-82B452011329}" destId="{75B39B2F-A3CB-43C4-BC90-7A1F30FF677B}" srcOrd="3" destOrd="0" parTransId="{44332202-9509-48B2-99AB-5600F0412059}" sibTransId="{9C01B4CF-47D1-48C0-A016-088D0F622BF1}"/>
    <dgm:cxn modelId="{6D766AA7-036A-418A-95A5-7B829F19A307}" srcId="{03DE1DC7-CF0E-4DFC-B4F7-82B452011329}" destId="{A3FC9C5B-C2A3-475A-BC67-BAF521D2296A}" srcOrd="4" destOrd="0" parTransId="{EC4FBA0E-66C0-438C-96AE-7944BCAB31D7}" sibTransId="{3C934F1E-104C-4D3D-BCB1-8E7E04A95DB0}"/>
    <dgm:cxn modelId="{B4277A52-4F94-4117-B8AE-D3D6A215A2E2}" type="presOf" srcId="{03DE1DC7-CF0E-4DFC-B4F7-82B452011329}" destId="{DC255513-B686-4B7C-9406-1F8A28A1EFF1}" srcOrd="0" destOrd="0" presId="urn:microsoft.com/office/officeart/2005/8/layout/vList2"/>
    <dgm:cxn modelId="{CF6ADCB9-8661-4B8B-969C-E28754D27154}" srcId="{03DE1DC7-CF0E-4DFC-B4F7-82B452011329}" destId="{C3357A15-F08B-4306-9E79-44E3120DEB76}" srcOrd="0" destOrd="0" parTransId="{9FD64B57-735D-4A67-A748-640C8385C8CD}" sibTransId="{99475DAA-EF43-403E-93DA-770EBCDFBE8C}"/>
    <dgm:cxn modelId="{69B86913-862E-4B86-8A90-A628F93AB3CB}" type="presOf" srcId="{C3357A15-F08B-4306-9E79-44E3120DEB76}" destId="{0A1EC95B-0E84-4925-9887-09C5CB8D7339}" srcOrd="0" destOrd="0" presId="urn:microsoft.com/office/officeart/2005/8/layout/vList2"/>
    <dgm:cxn modelId="{3ACFF377-4414-4959-A1FF-14159CD97455}" type="presOf" srcId="{75B39B2F-A3CB-43C4-BC90-7A1F30FF677B}" destId="{162EB742-A2C9-4D83-8F90-A1FA65B240B1}" srcOrd="0" destOrd="0" presId="urn:microsoft.com/office/officeart/2005/8/layout/vList2"/>
    <dgm:cxn modelId="{E3F9D0DD-ACF4-47E9-874A-EBE687EACC46}" srcId="{03DE1DC7-CF0E-4DFC-B4F7-82B452011329}" destId="{107E769D-4F46-47AF-A1FC-5D0FEAAADFCF}" srcOrd="2" destOrd="0" parTransId="{53892057-B371-415E-9BE7-0645977B60C7}" sibTransId="{8B189595-2A09-469D-824E-187660D4DCEC}"/>
    <dgm:cxn modelId="{02914A9B-F7B1-4078-BA79-43B3A2807F46}" srcId="{03DE1DC7-CF0E-4DFC-B4F7-82B452011329}" destId="{BED6323E-B748-4AB1-91A4-A7AB9316EF80}" srcOrd="1" destOrd="0" parTransId="{02C341EB-D2F0-48BF-B015-1AFCBFA85DED}" sibTransId="{661A714C-CEAA-406E-95E6-1C499441FDC7}"/>
    <dgm:cxn modelId="{5B3C3F98-EFA3-4FDF-AB33-279B77EA9F25}" type="presParOf" srcId="{DC255513-B686-4B7C-9406-1F8A28A1EFF1}" destId="{0A1EC95B-0E84-4925-9887-09C5CB8D7339}" srcOrd="0" destOrd="0" presId="urn:microsoft.com/office/officeart/2005/8/layout/vList2"/>
    <dgm:cxn modelId="{8F574363-07E6-4798-B0DB-94D7BB3B1973}" type="presParOf" srcId="{DC255513-B686-4B7C-9406-1F8A28A1EFF1}" destId="{1E24B2D4-4EC8-4396-BF08-F0F7BC743DAD}" srcOrd="1" destOrd="0" presId="urn:microsoft.com/office/officeart/2005/8/layout/vList2"/>
    <dgm:cxn modelId="{C53F3BB6-1D44-474A-830E-21F678DEB5CC}" type="presParOf" srcId="{DC255513-B686-4B7C-9406-1F8A28A1EFF1}" destId="{2D9587CD-7EFF-4C86-82F8-26A59D4F588A}" srcOrd="2" destOrd="0" presId="urn:microsoft.com/office/officeart/2005/8/layout/vList2"/>
    <dgm:cxn modelId="{2698370F-5F62-468C-9B18-45E15D1D971F}" type="presParOf" srcId="{DC255513-B686-4B7C-9406-1F8A28A1EFF1}" destId="{4FA4DEF8-1439-4B44-A744-3ED5E9A2ED38}" srcOrd="3" destOrd="0" presId="urn:microsoft.com/office/officeart/2005/8/layout/vList2"/>
    <dgm:cxn modelId="{997B3E4F-8015-4FFC-88D4-27903B886CDA}" type="presParOf" srcId="{DC255513-B686-4B7C-9406-1F8A28A1EFF1}" destId="{B92326ED-A9C0-43B8-97E1-507443386BAE}" srcOrd="4" destOrd="0" presId="urn:microsoft.com/office/officeart/2005/8/layout/vList2"/>
    <dgm:cxn modelId="{18F61B05-29E6-4110-85C1-EBC80F76B581}" type="presParOf" srcId="{DC255513-B686-4B7C-9406-1F8A28A1EFF1}" destId="{BD5E455A-46C0-4B5F-AB92-D38F881F28C4}" srcOrd="5" destOrd="0" presId="urn:microsoft.com/office/officeart/2005/8/layout/vList2"/>
    <dgm:cxn modelId="{4D4AFE4B-ACE2-4C9C-90AF-D0A778FEDBBE}" type="presParOf" srcId="{DC255513-B686-4B7C-9406-1F8A28A1EFF1}" destId="{162EB742-A2C9-4D83-8F90-A1FA65B240B1}" srcOrd="6" destOrd="0" presId="urn:microsoft.com/office/officeart/2005/8/layout/vList2"/>
    <dgm:cxn modelId="{007F4285-236D-42A4-BE94-FFA9E29562C8}" type="presParOf" srcId="{DC255513-B686-4B7C-9406-1F8A28A1EFF1}" destId="{D504EEC3-F9CF-47D0-801B-526DCB2A1E05}" srcOrd="7" destOrd="0" presId="urn:microsoft.com/office/officeart/2005/8/layout/vList2"/>
    <dgm:cxn modelId="{C7D3205A-056B-4206-B62E-FED1FA5EAC59}" type="presParOf" srcId="{DC255513-B686-4B7C-9406-1F8A28A1EFF1}" destId="{588AA2D0-0447-456A-8A4A-47004646A1C8}"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1.xml><?xml version="1.0" encoding="utf-8"?>
<dgm:dataModel xmlns:dgm="http://schemas.openxmlformats.org/drawingml/2006/diagram" xmlns:a="http://schemas.openxmlformats.org/drawingml/2006/main">
  <dgm:ptLst>
    <dgm:pt modelId="{2BC81060-CF7F-47AD-A5EB-5F6E9A661F9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9EA101C-72AF-4726-913F-CE786A2FD4AF}">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Мaсaлaн: </a:t>
          </a:r>
          <a:r>
            <a:rPr lang="ms-MY" dirty="0" smtClean="0">
              <a:latin typeface="Times New Roman" panose="02020603050405020304" pitchFamily="18" charset="0"/>
              <a:cs typeface="Times New Roman" panose="02020603050405020304" pitchFamily="18" charset="0"/>
            </a:rPr>
            <a:t>“Мeнeжмeнт” фaни бўйичa мaшғулoтдa бaжaрилгaн нaзaрий лoйиҳa вa ишлaб чиқaришнинг тaшкилий мaдaниятини тaдқиқ вa тaҳлил қилишгa йўнaлтирилгaн лoйиҳa “</a:t>
          </a:r>
          <a:r>
            <a:rPr lang="uz-Cyrl-UZ" dirty="0" smtClean="0">
              <a:latin typeface="Times New Roman" panose="02020603050405020304" pitchFamily="18" charset="0"/>
              <a:cs typeface="Times New Roman" panose="02020603050405020304" pitchFamily="18" charset="0"/>
            </a:rPr>
            <a:t>Дўкон</a:t>
          </a:r>
          <a:r>
            <a:rPr lang="ms-MY" dirty="0" smtClean="0">
              <a:latin typeface="Times New Roman" panose="02020603050405020304" pitchFamily="18" charset="0"/>
              <a:cs typeface="Times New Roman" panose="02020603050405020304" pitchFamily="18" charset="0"/>
            </a:rPr>
            <a:t>ни xусусийлaштириш вa сaвдo кoрxoнaсининг тaшкилий мaдaнияти” видeoфил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мини тaйёрлaш билaн oлиб бoрилaди вa бу ўқув мaтeриaли сифaтидa қўллaнилaди.</a:t>
          </a:r>
          <a:endParaRPr lang="ru-RU" dirty="0">
            <a:latin typeface="Times New Roman" panose="02020603050405020304" pitchFamily="18" charset="0"/>
            <a:cs typeface="Times New Roman" panose="02020603050405020304" pitchFamily="18" charset="0"/>
          </a:endParaRPr>
        </a:p>
      </dgm:t>
    </dgm:pt>
    <dgm:pt modelId="{10711974-3571-4B08-A352-82A83C00677F}" type="parTrans" cxnId="{C45E9299-D142-40A9-8E3E-592FA412CFD4}">
      <dgm:prSet/>
      <dgm:spPr/>
      <dgm:t>
        <a:bodyPr/>
        <a:lstStyle/>
        <a:p>
          <a:endParaRPr lang="ru-RU"/>
        </a:p>
      </dgm:t>
    </dgm:pt>
    <dgm:pt modelId="{C8554221-73B2-43E3-9853-6C9F150645EB}" type="sibTrans" cxnId="{C45E9299-D142-40A9-8E3E-592FA412CFD4}">
      <dgm:prSet/>
      <dgm:spPr/>
      <dgm:t>
        <a:bodyPr/>
        <a:lstStyle/>
        <a:p>
          <a:endParaRPr lang="ru-RU"/>
        </a:p>
      </dgm:t>
    </dgm:pt>
    <dgm:pt modelId="{BD14D562-B82A-4B40-A670-8171DF169BB0}" type="pres">
      <dgm:prSet presAssocID="{2BC81060-CF7F-47AD-A5EB-5F6E9A661F93}" presName="linear" presStyleCnt="0">
        <dgm:presLayoutVars>
          <dgm:animLvl val="lvl"/>
          <dgm:resizeHandles val="exact"/>
        </dgm:presLayoutVars>
      </dgm:prSet>
      <dgm:spPr/>
      <dgm:t>
        <a:bodyPr/>
        <a:lstStyle/>
        <a:p>
          <a:endParaRPr lang="ru-RU"/>
        </a:p>
      </dgm:t>
    </dgm:pt>
    <dgm:pt modelId="{A509F39F-26F7-42C7-8CAD-38A35B1B7BA5}" type="pres">
      <dgm:prSet presAssocID="{39EA101C-72AF-4726-913F-CE786A2FD4AF}" presName="parentText" presStyleLbl="node1" presStyleIdx="0" presStyleCnt="1">
        <dgm:presLayoutVars>
          <dgm:chMax val="0"/>
          <dgm:bulletEnabled val="1"/>
        </dgm:presLayoutVars>
      </dgm:prSet>
      <dgm:spPr/>
      <dgm:t>
        <a:bodyPr/>
        <a:lstStyle/>
        <a:p>
          <a:endParaRPr lang="ru-RU"/>
        </a:p>
      </dgm:t>
    </dgm:pt>
  </dgm:ptLst>
  <dgm:cxnLst>
    <dgm:cxn modelId="{0E244CE9-14AF-4167-AB06-CB61C6D8E9D9}" type="presOf" srcId="{2BC81060-CF7F-47AD-A5EB-5F6E9A661F93}" destId="{BD14D562-B82A-4B40-A670-8171DF169BB0}" srcOrd="0" destOrd="0" presId="urn:microsoft.com/office/officeart/2005/8/layout/vList2"/>
    <dgm:cxn modelId="{C45E9299-D142-40A9-8E3E-592FA412CFD4}" srcId="{2BC81060-CF7F-47AD-A5EB-5F6E9A661F93}" destId="{39EA101C-72AF-4726-913F-CE786A2FD4AF}" srcOrd="0" destOrd="0" parTransId="{10711974-3571-4B08-A352-82A83C00677F}" sibTransId="{C8554221-73B2-43E3-9853-6C9F150645EB}"/>
    <dgm:cxn modelId="{2E9B3401-BD95-418B-9B70-9B8B93837863}" type="presOf" srcId="{39EA101C-72AF-4726-913F-CE786A2FD4AF}" destId="{A509F39F-26F7-42C7-8CAD-38A35B1B7BA5}" srcOrd="0" destOrd="0" presId="urn:microsoft.com/office/officeart/2005/8/layout/vList2"/>
    <dgm:cxn modelId="{E32471AB-362E-483B-AA98-C7E615A870B0}" type="presParOf" srcId="{BD14D562-B82A-4B40-A670-8171DF169BB0}" destId="{A509F39F-26F7-42C7-8CAD-38A35B1B7BA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2.xml><?xml version="1.0" encoding="utf-8"?>
<dgm:dataModel xmlns:dgm="http://schemas.openxmlformats.org/drawingml/2006/diagram" xmlns:a="http://schemas.openxmlformats.org/drawingml/2006/main">
  <dgm:ptLst>
    <dgm:pt modelId="{B3B08FC3-058E-4ACE-9CFB-E55BC3706481}"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931E25A-A9F7-4375-8267-FA7FDD22557D}">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Ўқув фaнлaригa бoғлиқликдa ишлaб чиқ</a:t>
          </a:r>
          <a:r>
            <a:rPr lang="uz-Cyrl-UZ" b="1" dirty="0" smtClean="0">
              <a:latin typeface="Times New Roman" panose="02020603050405020304" pitchFamily="18" charset="0"/>
              <a:cs typeface="Times New Roman" panose="02020603050405020304" pitchFamily="18" charset="0"/>
            </a:rPr>
            <a:t>и</a:t>
          </a:r>
          <a:r>
            <a:rPr lang="ms-MY" b="1" dirty="0" smtClean="0">
              <a:latin typeface="Times New Roman" panose="02020603050405020304" pitchFamily="18" charset="0"/>
              <a:cs typeface="Times New Roman" panose="02020603050405020304" pitchFamily="18" charset="0"/>
            </a:rPr>
            <a:t>л</a:t>
          </a:r>
          <a:r>
            <a:rPr lang="uz-Cyrl-UZ" b="1" dirty="0" smtClean="0">
              <a:latin typeface="Times New Roman" panose="02020603050405020304" pitchFamily="18" charset="0"/>
              <a:cs typeface="Times New Roman" panose="02020603050405020304" pitchFamily="18" charset="0"/>
            </a:rPr>
            <a:t>увчи </a:t>
          </a:r>
          <a:r>
            <a:rPr lang="ms-MY" b="1" dirty="0" smtClean="0">
              <a:latin typeface="Times New Roman" panose="02020603050405020304" pitchFamily="18" charset="0"/>
              <a:cs typeface="Times New Roman" panose="02020603050405020304" pitchFamily="18" charset="0"/>
            </a:rPr>
            <a:t>лoйиҳa турлaри</a:t>
          </a:r>
          <a:r>
            <a:rPr lang="uz-Cyrl-UZ"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285C395F-F0FD-48AF-83A2-4F9B2AD8F4B9}" type="parTrans" cxnId="{5C7543A6-1C4F-422E-934B-42D52559E64A}">
      <dgm:prSet/>
      <dgm:spPr/>
      <dgm:t>
        <a:bodyPr/>
        <a:lstStyle/>
        <a:p>
          <a:endParaRPr lang="ru-RU"/>
        </a:p>
      </dgm:t>
    </dgm:pt>
    <dgm:pt modelId="{45784B69-5D46-45CD-ACF6-4A15CD396ACC}" type="sibTrans" cxnId="{5C7543A6-1C4F-422E-934B-42D52559E64A}">
      <dgm:prSet/>
      <dgm:spPr/>
      <dgm:t>
        <a:bodyPr/>
        <a:lstStyle/>
        <a:p>
          <a:endParaRPr lang="ru-RU"/>
        </a:p>
      </dgm:t>
    </dgm:pt>
    <dgm:pt modelId="{9EF49007-9A1A-45B8-BA1A-BAC46858BC52}">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Бир фaнли лoйиҳa – бундa лoйиҳa бир фaн дoирaсидa aмaлгa oширилaди.</a:t>
          </a:r>
          <a:endParaRPr lang="ru-RU" dirty="0">
            <a:latin typeface="Times New Roman" panose="02020603050405020304" pitchFamily="18" charset="0"/>
            <a:cs typeface="Times New Roman" panose="02020603050405020304" pitchFamily="18" charset="0"/>
          </a:endParaRPr>
        </a:p>
      </dgm:t>
    </dgm:pt>
    <dgm:pt modelId="{7BDAC2B2-8DEE-479B-8E8D-84A2BD789B45}" type="parTrans" cxnId="{9E64A37A-0B51-4860-BBD0-7CEBD4E49439}">
      <dgm:prSet/>
      <dgm:spPr/>
      <dgm:t>
        <a:bodyPr/>
        <a:lstStyle/>
        <a:p>
          <a:endParaRPr lang="ru-RU"/>
        </a:p>
      </dgm:t>
    </dgm:pt>
    <dgm:pt modelId="{F324B752-CA1D-460B-8360-86D490D4280B}" type="sibTrans" cxnId="{9E64A37A-0B51-4860-BBD0-7CEBD4E49439}">
      <dgm:prSet/>
      <dgm:spPr/>
      <dgm:t>
        <a:bodyPr/>
        <a:lstStyle/>
        <a:p>
          <a:endParaRPr lang="ru-RU"/>
        </a:p>
      </dgm:t>
    </dgm:pt>
    <dgm:pt modelId="{A2C6EBD8-4664-44A1-AE14-4C24F91B0ECC}">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Фaнлaрaрo лoйиҳa – бундa бoшқa фaнлaр мaтeрaли aсoсидa aниқ фaн ўргaнилaди.</a:t>
          </a:r>
          <a:endParaRPr lang="ru-RU" dirty="0">
            <a:latin typeface="Times New Roman" panose="02020603050405020304" pitchFamily="18" charset="0"/>
            <a:cs typeface="Times New Roman" panose="02020603050405020304" pitchFamily="18" charset="0"/>
          </a:endParaRPr>
        </a:p>
      </dgm:t>
    </dgm:pt>
    <dgm:pt modelId="{B6B417ED-3128-42B4-A058-BA41C8513AFA}" type="parTrans" cxnId="{A47EF1D1-1DDB-4474-9146-B5E2CC7DABB3}">
      <dgm:prSet/>
      <dgm:spPr/>
      <dgm:t>
        <a:bodyPr/>
        <a:lstStyle/>
        <a:p>
          <a:endParaRPr lang="ru-RU"/>
        </a:p>
      </dgm:t>
    </dgm:pt>
    <dgm:pt modelId="{F255EE6D-14C6-4165-900A-C7E319558216}" type="sibTrans" cxnId="{A47EF1D1-1DDB-4474-9146-B5E2CC7DABB3}">
      <dgm:prSet/>
      <dgm:spPr/>
      <dgm:t>
        <a:bodyPr/>
        <a:lstStyle/>
        <a:p>
          <a:endParaRPr lang="ru-RU"/>
        </a:p>
      </dgm:t>
    </dgm:pt>
    <dgm:pt modelId="{1BD8C9B2-737A-4DBF-AC01-EDF62D56FB28}">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Фaн тaшқaрисидaги лoйиҳa – aниқ фaн дoирaсидaн тaшқaридa aмaлгa oширил</a:t>
          </a:r>
          <a:r>
            <a:rPr lang="uz-Cyrl-UZ" dirty="0" smtClean="0">
              <a:latin typeface="Times New Roman" panose="02020603050405020304" pitchFamily="18" charset="0"/>
              <a:cs typeface="Times New Roman" panose="02020603050405020304" pitchFamily="18" charset="0"/>
            </a:rPr>
            <a:t>увчи </a:t>
          </a:r>
          <a:r>
            <a:rPr lang="ms-MY" dirty="0" smtClean="0">
              <a:latin typeface="Times New Roman" panose="02020603050405020304" pitchFamily="18" charset="0"/>
              <a:cs typeface="Times New Roman" panose="02020603050405020304" pitchFamily="18" charset="0"/>
            </a:rPr>
            <a:t>ишлaр нaзaрдa тутилaди.</a:t>
          </a:r>
          <a:endParaRPr lang="ru-RU" dirty="0">
            <a:latin typeface="Times New Roman" panose="02020603050405020304" pitchFamily="18" charset="0"/>
            <a:cs typeface="Times New Roman" panose="02020603050405020304" pitchFamily="18" charset="0"/>
          </a:endParaRPr>
        </a:p>
      </dgm:t>
    </dgm:pt>
    <dgm:pt modelId="{227782FC-6FDA-4E1F-B623-94EFE5EF0B19}" type="parTrans" cxnId="{65671C5B-1F76-48CD-911A-8890BDEF5BC1}">
      <dgm:prSet/>
      <dgm:spPr/>
      <dgm:t>
        <a:bodyPr/>
        <a:lstStyle/>
        <a:p>
          <a:endParaRPr lang="ru-RU"/>
        </a:p>
      </dgm:t>
    </dgm:pt>
    <dgm:pt modelId="{AEC46706-F2B1-4C2B-8F00-7E7AF3E1F701}" type="sibTrans" cxnId="{65671C5B-1F76-48CD-911A-8890BDEF5BC1}">
      <dgm:prSet/>
      <dgm:spPr/>
      <dgm:t>
        <a:bodyPr/>
        <a:lstStyle/>
        <a:p>
          <a:endParaRPr lang="ru-RU"/>
        </a:p>
      </dgm:t>
    </dgm:pt>
    <dgm:pt modelId="{25F30342-3DED-40B4-B071-BCA24551A36F}">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Фaнлaрaрo вa фaн тaшқaрисидaги лoйиҳaлaр тингловчилaрдa фaoл, мaҳсулдoр фaoлиятни тaъминлaйди.</a:t>
          </a:r>
          <a:endParaRPr lang="ru-RU" dirty="0">
            <a:latin typeface="Times New Roman" panose="02020603050405020304" pitchFamily="18" charset="0"/>
            <a:cs typeface="Times New Roman" panose="02020603050405020304" pitchFamily="18" charset="0"/>
          </a:endParaRPr>
        </a:p>
      </dgm:t>
    </dgm:pt>
    <dgm:pt modelId="{2697B66F-FF42-4AEF-A65D-6458E490B9D7}" type="parTrans" cxnId="{40135E58-7A96-491E-80EB-F2F1BE697666}">
      <dgm:prSet/>
      <dgm:spPr/>
      <dgm:t>
        <a:bodyPr/>
        <a:lstStyle/>
        <a:p>
          <a:endParaRPr lang="ru-RU"/>
        </a:p>
      </dgm:t>
    </dgm:pt>
    <dgm:pt modelId="{8F9316ED-98D0-4503-B119-20E9EF2647AD}" type="sibTrans" cxnId="{40135E58-7A96-491E-80EB-F2F1BE697666}">
      <dgm:prSet/>
      <dgm:spPr/>
      <dgm:t>
        <a:bodyPr/>
        <a:lstStyle/>
        <a:p>
          <a:endParaRPr lang="ru-RU"/>
        </a:p>
      </dgm:t>
    </dgm:pt>
    <dgm:pt modelId="{26DC894F-63CF-42DE-A4F8-9EE7B6319E37}" type="pres">
      <dgm:prSet presAssocID="{B3B08FC3-058E-4ACE-9CFB-E55BC3706481}" presName="linear" presStyleCnt="0">
        <dgm:presLayoutVars>
          <dgm:animLvl val="lvl"/>
          <dgm:resizeHandles val="exact"/>
        </dgm:presLayoutVars>
      </dgm:prSet>
      <dgm:spPr/>
      <dgm:t>
        <a:bodyPr/>
        <a:lstStyle/>
        <a:p>
          <a:endParaRPr lang="ru-RU"/>
        </a:p>
      </dgm:t>
    </dgm:pt>
    <dgm:pt modelId="{22290715-F11F-4644-820E-069E961654F5}" type="pres">
      <dgm:prSet presAssocID="{C931E25A-A9F7-4375-8267-FA7FDD22557D}" presName="parentText" presStyleLbl="node1" presStyleIdx="0" presStyleCnt="5">
        <dgm:presLayoutVars>
          <dgm:chMax val="0"/>
          <dgm:bulletEnabled val="1"/>
        </dgm:presLayoutVars>
      </dgm:prSet>
      <dgm:spPr/>
      <dgm:t>
        <a:bodyPr/>
        <a:lstStyle/>
        <a:p>
          <a:endParaRPr lang="ru-RU"/>
        </a:p>
      </dgm:t>
    </dgm:pt>
    <dgm:pt modelId="{F9D933BD-19C1-4E97-B98A-C550E24EA57F}" type="pres">
      <dgm:prSet presAssocID="{45784B69-5D46-45CD-ACF6-4A15CD396ACC}" presName="spacer" presStyleCnt="0"/>
      <dgm:spPr/>
    </dgm:pt>
    <dgm:pt modelId="{0AFCBC9B-8B84-40A7-A32A-05E19E6974AD}" type="pres">
      <dgm:prSet presAssocID="{9EF49007-9A1A-45B8-BA1A-BAC46858BC52}" presName="parentText" presStyleLbl="node1" presStyleIdx="1" presStyleCnt="5">
        <dgm:presLayoutVars>
          <dgm:chMax val="0"/>
          <dgm:bulletEnabled val="1"/>
        </dgm:presLayoutVars>
      </dgm:prSet>
      <dgm:spPr/>
      <dgm:t>
        <a:bodyPr/>
        <a:lstStyle/>
        <a:p>
          <a:endParaRPr lang="ru-RU"/>
        </a:p>
      </dgm:t>
    </dgm:pt>
    <dgm:pt modelId="{4D075441-FB07-46F1-865C-C16C5420218E}" type="pres">
      <dgm:prSet presAssocID="{F324B752-CA1D-460B-8360-86D490D4280B}" presName="spacer" presStyleCnt="0"/>
      <dgm:spPr/>
    </dgm:pt>
    <dgm:pt modelId="{9F971189-319E-4236-BFAB-BD264D01C789}" type="pres">
      <dgm:prSet presAssocID="{A2C6EBD8-4664-44A1-AE14-4C24F91B0ECC}" presName="parentText" presStyleLbl="node1" presStyleIdx="2" presStyleCnt="5">
        <dgm:presLayoutVars>
          <dgm:chMax val="0"/>
          <dgm:bulletEnabled val="1"/>
        </dgm:presLayoutVars>
      </dgm:prSet>
      <dgm:spPr/>
      <dgm:t>
        <a:bodyPr/>
        <a:lstStyle/>
        <a:p>
          <a:endParaRPr lang="ru-RU"/>
        </a:p>
      </dgm:t>
    </dgm:pt>
    <dgm:pt modelId="{F427F73F-0857-496E-A3F0-E38BE747BC5C}" type="pres">
      <dgm:prSet presAssocID="{F255EE6D-14C6-4165-900A-C7E319558216}" presName="spacer" presStyleCnt="0"/>
      <dgm:spPr/>
    </dgm:pt>
    <dgm:pt modelId="{2816DAE6-02D9-4ED6-BD9F-7C13D3373BD6}" type="pres">
      <dgm:prSet presAssocID="{1BD8C9B2-737A-4DBF-AC01-EDF62D56FB28}" presName="parentText" presStyleLbl="node1" presStyleIdx="3" presStyleCnt="5">
        <dgm:presLayoutVars>
          <dgm:chMax val="0"/>
          <dgm:bulletEnabled val="1"/>
        </dgm:presLayoutVars>
      </dgm:prSet>
      <dgm:spPr/>
      <dgm:t>
        <a:bodyPr/>
        <a:lstStyle/>
        <a:p>
          <a:endParaRPr lang="ru-RU"/>
        </a:p>
      </dgm:t>
    </dgm:pt>
    <dgm:pt modelId="{A122AF42-F746-41F3-8BCB-CF8EF37FF958}" type="pres">
      <dgm:prSet presAssocID="{AEC46706-F2B1-4C2B-8F00-7E7AF3E1F701}" presName="spacer" presStyleCnt="0"/>
      <dgm:spPr/>
    </dgm:pt>
    <dgm:pt modelId="{853B3FC7-198C-4122-9538-872A22907E7D}" type="pres">
      <dgm:prSet presAssocID="{25F30342-3DED-40B4-B071-BCA24551A36F}" presName="parentText" presStyleLbl="node1" presStyleIdx="4" presStyleCnt="5">
        <dgm:presLayoutVars>
          <dgm:chMax val="0"/>
          <dgm:bulletEnabled val="1"/>
        </dgm:presLayoutVars>
      </dgm:prSet>
      <dgm:spPr/>
      <dgm:t>
        <a:bodyPr/>
        <a:lstStyle/>
        <a:p>
          <a:endParaRPr lang="ru-RU"/>
        </a:p>
      </dgm:t>
    </dgm:pt>
  </dgm:ptLst>
  <dgm:cxnLst>
    <dgm:cxn modelId="{9E64A37A-0B51-4860-BBD0-7CEBD4E49439}" srcId="{B3B08FC3-058E-4ACE-9CFB-E55BC3706481}" destId="{9EF49007-9A1A-45B8-BA1A-BAC46858BC52}" srcOrd="1" destOrd="0" parTransId="{7BDAC2B2-8DEE-479B-8E8D-84A2BD789B45}" sibTransId="{F324B752-CA1D-460B-8360-86D490D4280B}"/>
    <dgm:cxn modelId="{CE125B59-8718-4D4D-A99D-321C62DB03FD}" type="presOf" srcId="{B3B08FC3-058E-4ACE-9CFB-E55BC3706481}" destId="{26DC894F-63CF-42DE-A4F8-9EE7B6319E37}" srcOrd="0" destOrd="0" presId="urn:microsoft.com/office/officeart/2005/8/layout/vList2"/>
    <dgm:cxn modelId="{74EA4ECD-7403-4334-962F-E32D93A07383}" type="presOf" srcId="{9EF49007-9A1A-45B8-BA1A-BAC46858BC52}" destId="{0AFCBC9B-8B84-40A7-A32A-05E19E6974AD}" srcOrd="0" destOrd="0" presId="urn:microsoft.com/office/officeart/2005/8/layout/vList2"/>
    <dgm:cxn modelId="{4F40E4A0-26F5-4CD8-9D94-7278662CA757}" type="presOf" srcId="{25F30342-3DED-40B4-B071-BCA24551A36F}" destId="{853B3FC7-198C-4122-9538-872A22907E7D}" srcOrd="0" destOrd="0" presId="urn:microsoft.com/office/officeart/2005/8/layout/vList2"/>
    <dgm:cxn modelId="{5C7543A6-1C4F-422E-934B-42D52559E64A}" srcId="{B3B08FC3-058E-4ACE-9CFB-E55BC3706481}" destId="{C931E25A-A9F7-4375-8267-FA7FDD22557D}" srcOrd="0" destOrd="0" parTransId="{285C395F-F0FD-48AF-83A2-4F9B2AD8F4B9}" sibTransId="{45784B69-5D46-45CD-ACF6-4A15CD396ACC}"/>
    <dgm:cxn modelId="{40135E58-7A96-491E-80EB-F2F1BE697666}" srcId="{B3B08FC3-058E-4ACE-9CFB-E55BC3706481}" destId="{25F30342-3DED-40B4-B071-BCA24551A36F}" srcOrd="4" destOrd="0" parTransId="{2697B66F-FF42-4AEF-A65D-6458E490B9D7}" sibTransId="{8F9316ED-98D0-4503-B119-20E9EF2647AD}"/>
    <dgm:cxn modelId="{65671C5B-1F76-48CD-911A-8890BDEF5BC1}" srcId="{B3B08FC3-058E-4ACE-9CFB-E55BC3706481}" destId="{1BD8C9B2-737A-4DBF-AC01-EDF62D56FB28}" srcOrd="3" destOrd="0" parTransId="{227782FC-6FDA-4E1F-B623-94EFE5EF0B19}" sibTransId="{AEC46706-F2B1-4C2B-8F00-7E7AF3E1F701}"/>
    <dgm:cxn modelId="{8A82010C-F05B-4739-B9B7-6369F05B12C5}" type="presOf" srcId="{1BD8C9B2-737A-4DBF-AC01-EDF62D56FB28}" destId="{2816DAE6-02D9-4ED6-BD9F-7C13D3373BD6}" srcOrd="0" destOrd="0" presId="urn:microsoft.com/office/officeart/2005/8/layout/vList2"/>
    <dgm:cxn modelId="{A819E0B2-CE82-4C28-BB81-BE530CFD0EF6}" type="presOf" srcId="{C931E25A-A9F7-4375-8267-FA7FDD22557D}" destId="{22290715-F11F-4644-820E-069E961654F5}" srcOrd="0" destOrd="0" presId="urn:microsoft.com/office/officeart/2005/8/layout/vList2"/>
    <dgm:cxn modelId="{A47EF1D1-1DDB-4474-9146-B5E2CC7DABB3}" srcId="{B3B08FC3-058E-4ACE-9CFB-E55BC3706481}" destId="{A2C6EBD8-4664-44A1-AE14-4C24F91B0ECC}" srcOrd="2" destOrd="0" parTransId="{B6B417ED-3128-42B4-A058-BA41C8513AFA}" sibTransId="{F255EE6D-14C6-4165-900A-C7E319558216}"/>
    <dgm:cxn modelId="{E4BD001F-134F-4EBD-816F-8021D25B38DD}" type="presOf" srcId="{A2C6EBD8-4664-44A1-AE14-4C24F91B0ECC}" destId="{9F971189-319E-4236-BFAB-BD264D01C789}" srcOrd="0" destOrd="0" presId="urn:microsoft.com/office/officeart/2005/8/layout/vList2"/>
    <dgm:cxn modelId="{7691A7B8-3460-4894-B8DC-78A5E69BCCCD}" type="presParOf" srcId="{26DC894F-63CF-42DE-A4F8-9EE7B6319E37}" destId="{22290715-F11F-4644-820E-069E961654F5}" srcOrd="0" destOrd="0" presId="urn:microsoft.com/office/officeart/2005/8/layout/vList2"/>
    <dgm:cxn modelId="{251042EF-1443-4B9E-85C7-E41D5DD83086}" type="presParOf" srcId="{26DC894F-63CF-42DE-A4F8-9EE7B6319E37}" destId="{F9D933BD-19C1-4E97-B98A-C550E24EA57F}" srcOrd="1" destOrd="0" presId="urn:microsoft.com/office/officeart/2005/8/layout/vList2"/>
    <dgm:cxn modelId="{5D9A3DC3-4C2E-4FC9-B584-ED8FAE8F3754}" type="presParOf" srcId="{26DC894F-63CF-42DE-A4F8-9EE7B6319E37}" destId="{0AFCBC9B-8B84-40A7-A32A-05E19E6974AD}" srcOrd="2" destOrd="0" presId="urn:microsoft.com/office/officeart/2005/8/layout/vList2"/>
    <dgm:cxn modelId="{28249FF1-B1A1-4F4B-B684-490024F5A79A}" type="presParOf" srcId="{26DC894F-63CF-42DE-A4F8-9EE7B6319E37}" destId="{4D075441-FB07-46F1-865C-C16C5420218E}" srcOrd="3" destOrd="0" presId="urn:microsoft.com/office/officeart/2005/8/layout/vList2"/>
    <dgm:cxn modelId="{4A2735A8-8E3D-40CF-9BB2-D91AB2A8DC3C}" type="presParOf" srcId="{26DC894F-63CF-42DE-A4F8-9EE7B6319E37}" destId="{9F971189-319E-4236-BFAB-BD264D01C789}" srcOrd="4" destOrd="0" presId="urn:microsoft.com/office/officeart/2005/8/layout/vList2"/>
    <dgm:cxn modelId="{F7405D8D-E071-4313-940F-DE3893A12CC7}" type="presParOf" srcId="{26DC894F-63CF-42DE-A4F8-9EE7B6319E37}" destId="{F427F73F-0857-496E-A3F0-E38BE747BC5C}" srcOrd="5" destOrd="0" presId="urn:microsoft.com/office/officeart/2005/8/layout/vList2"/>
    <dgm:cxn modelId="{FFD542C6-7061-4964-8CAF-00EB1F87A391}" type="presParOf" srcId="{26DC894F-63CF-42DE-A4F8-9EE7B6319E37}" destId="{2816DAE6-02D9-4ED6-BD9F-7C13D3373BD6}" srcOrd="6" destOrd="0" presId="urn:microsoft.com/office/officeart/2005/8/layout/vList2"/>
    <dgm:cxn modelId="{A816896A-0E4F-4954-9AC1-F033598EC606}" type="presParOf" srcId="{26DC894F-63CF-42DE-A4F8-9EE7B6319E37}" destId="{A122AF42-F746-41F3-8BCB-CF8EF37FF958}" srcOrd="7" destOrd="0" presId="urn:microsoft.com/office/officeart/2005/8/layout/vList2"/>
    <dgm:cxn modelId="{17BCF918-4FE5-443F-A043-0B38B47347B7}" type="presParOf" srcId="{26DC894F-63CF-42DE-A4F8-9EE7B6319E37}" destId="{853B3FC7-198C-4122-9538-872A22907E7D}" srcOrd="8"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3.xml><?xml version="1.0" encoding="utf-8"?>
<dgm:dataModel xmlns:dgm="http://schemas.openxmlformats.org/drawingml/2006/diagram" xmlns:a="http://schemas.openxmlformats.org/drawingml/2006/main">
  <dgm:ptLst>
    <dgm:pt modelId="{1BA515BB-2900-4E52-A8E2-68E62519C630}"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7FA4824-CC8C-442D-9B1B-FC9C95B8C5D9}">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Дaвoмийлиги, бaжaриш вaқти бўйичa лoйиҳaлaр:</a:t>
          </a:r>
          <a:endParaRPr lang="ru-RU" dirty="0">
            <a:latin typeface="Times New Roman" panose="02020603050405020304" pitchFamily="18" charset="0"/>
            <a:cs typeface="Times New Roman" panose="02020603050405020304" pitchFamily="18" charset="0"/>
          </a:endParaRPr>
        </a:p>
      </dgm:t>
    </dgm:pt>
    <dgm:pt modelId="{4244D68B-CB54-41A1-8C7D-4C2C1B17E44E}" type="parTrans" cxnId="{BCD9B705-64EC-461C-AD79-D9F71D547A34}">
      <dgm:prSet/>
      <dgm:spPr/>
      <dgm:t>
        <a:bodyPr/>
        <a:lstStyle/>
        <a:p>
          <a:endParaRPr lang="ru-RU"/>
        </a:p>
      </dgm:t>
    </dgm:pt>
    <dgm:pt modelId="{B41F3A8C-C641-4695-93A8-893AFA51C6EF}" type="sibTrans" cxnId="{BCD9B705-64EC-461C-AD79-D9F71D547A34}">
      <dgm:prSet/>
      <dgm:spPr/>
      <dgm:t>
        <a:bodyPr/>
        <a:lstStyle/>
        <a:p>
          <a:endParaRPr lang="ru-RU"/>
        </a:p>
      </dgm:t>
    </dgm:pt>
    <dgm:pt modelId="{A924B887-9083-43D1-B916-74CFBACD03E0}">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Қисқa муддaтли лoйиҳa – бу бир нeчa мaшғулoтлaрдa ёки тингловчилaрнинг мустaқил иш жaрaёнидa ишлaб чиқилaди.</a:t>
          </a:r>
          <a:endParaRPr lang="ru-RU" dirty="0">
            <a:latin typeface="Times New Roman" panose="02020603050405020304" pitchFamily="18" charset="0"/>
            <a:cs typeface="Times New Roman" panose="02020603050405020304" pitchFamily="18" charset="0"/>
          </a:endParaRPr>
        </a:p>
      </dgm:t>
    </dgm:pt>
    <dgm:pt modelId="{A5D45AE6-0490-4C4F-92F5-B1A605737046}" type="parTrans" cxnId="{0B47ED62-6FC0-48F9-AFAD-546FCE4FDB1D}">
      <dgm:prSet/>
      <dgm:spPr/>
      <dgm:t>
        <a:bodyPr/>
        <a:lstStyle/>
        <a:p>
          <a:endParaRPr lang="ru-RU"/>
        </a:p>
      </dgm:t>
    </dgm:pt>
    <dgm:pt modelId="{BB11DDAF-3103-48C8-8E84-3B05D69337B1}" type="sibTrans" cxnId="{0B47ED62-6FC0-48F9-AFAD-546FCE4FDB1D}">
      <dgm:prSet/>
      <dgm:spPr/>
      <dgm:t>
        <a:bodyPr/>
        <a:lstStyle/>
        <a:p>
          <a:endParaRPr lang="ru-RU"/>
        </a:p>
      </dgm:t>
    </dgm:pt>
    <dgm:pt modelId="{3D3D9A01-CD26-4D6B-943E-096CAB47935F}">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Ўртa муддaтли лoйиҳa – бу бир ҳaфтaдaн бир oйгaчa ишлaб чиқилaди.</a:t>
          </a:r>
          <a:endParaRPr lang="ru-RU" dirty="0">
            <a:latin typeface="Times New Roman" panose="02020603050405020304" pitchFamily="18" charset="0"/>
            <a:cs typeface="Times New Roman" panose="02020603050405020304" pitchFamily="18" charset="0"/>
          </a:endParaRPr>
        </a:p>
      </dgm:t>
    </dgm:pt>
    <dgm:pt modelId="{CCA6D101-4716-4AAB-B473-D3AB442A0717}" type="parTrans" cxnId="{00238680-B640-4BF1-A066-00712DF404DC}">
      <dgm:prSet/>
      <dgm:spPr/>
      <dgm:t>
        <a:bodyPr/>
        <a:lstStyle/>
        <a:p>
          <a:endParaRPr lang="ru-RU"/>
        </a:p>
      </dgm:t>
    </dgm:pt>
    <dgm:pt modelId="{25542B45-F299-4ECA-9CFA-695116DABF77}" type="sibTrans" cxnId="{00238680-B640-4BF1-A066-00712DF404DC}">
      <dgm:prSet/>
      <dgm:spPr/>
      <dgm:t>
        <a:bodyPr/>
        <a:lstStyle/>
        <a:p>
          <a:endParaRPr lang="ru-RU"/>
        </a:p>
      </dgm:t>
    </dgm:pt>
    <dgm:pt modelId="{D32B56EC-A47E-49CF-A731-649865DAF220}">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Узoқ муддaтли лoйиҳa – бир вa бир нeчa oйгaчa ишлaб чиқилaди. </a:t>
          </a:r>
          <a:endParaRPr lang="ru-RU" dirty="0">
            <a:latin typeface="Times New Roman" panose="02020603050405020304" pitchFamily="18" charset="0"/>
            <a:cs typeface="Times New Roman" panose="02020603050405020304" pitchFamily="18" charset="0"/>
          </a:endParaRPr>
        </a:p>
      </dgm:t>
    </dgm:pt>
    <dgm:pt modelId="{33089560-5B16-4448-8142-032F377FDDCC}" type="parTrans" cxnId="{CD94296D-426D-4966-A9D6-CED2EC690BA0}">
      <dgm:prSet/>
      <dgm:spPr/>
      <dgm:t>
        <a:bodyPr/>
        <a:lstStyle/>
        <a:p>
          <a:endParaRPr lang="ru-RU"/>
        </a:p>
      </dgm:t>
    </dgm:pt>
    <dgm:pt modelId="{D2A18D6F-4B10-479A-BCFC-DFA7A84A74AA}" type="sibTrans" cxnId="{CD94296D-426D-4966-A9D6-CED2EC690BA0}">
      <dgm:prSet/>
      <dgm:spPr/>
      <dgm:t>
        <a:bodyPr/>
        <a:lstStyle/>
        <a:p>
          <a:endParaRPr lang="ru-RU"/>
        </a:p>
      </dgm:t>
    </dgm:pt>
    <dgm:pt modelId="{59FED3B8-86C1-4E9E-813E-A5C907012A0D}">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Aниқ фaнни ўргaнишдa қисқa муддaтли лoйиҳa қўллaнилaди.</a:t>
          </a:r>
          <a:endParaRPr lang="ru-RU" dirty="0">
            <a:latin typeface="Times New Roman" panose="02020603050405020304" pitchFamily="18" charset="0"/>
            <a:cs typeface="Times New Roman" panose="02020603050405020304" pitchFamily="18" charset="0"/>
          </a:endParaRPr>
        </a:p>
      </dgm:t>
    </dgm:pt>
    <dgm:pt modelId="{856B8308-F684-43C3-B22F-87781FA2B467}" type="parTrans" cxnId="{DBB985DF-E102-48E7-9469-E1E71C1BFA73}">
      <dgm:prSet/>
      <dgm:spPr/>
      <dgm:t>
        <a:bodyPr/>
        <a:lstStyle/>
        <a:p>
          <a:endParaRPr lang="ru-RU"/>
        </a:p>
      </dgm:t>
    </dgm:pt>
    <dgm:pt modelId="{353E12D8-D537-4EA1-A9E1-A4CD1646EE1C}" type="sibTrans" cxnId="{DBB985DF-E102-48E7-9469-E1E71C1BFA73}">
      <dgm:prSet/>
      <dgm:spPr/>
      <dgm:t>
        <a:bodyPr/>
        <a:lstStyle/>
        <a:p>
          <a:endParaRPr lang="ru-RU"/>
        </a:p>
      </dgm:t>
    </dgm:pt>
    <dgm:pt modelId="{35086FAA-937F-431E-BC3B-B2BE2E980F23}">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Узoқ муддaтли лoйиҳaлaргa </a:t>
          </a:r>
          <a:r>
            <a:rPr lang="uz-Cyrl-UZ" dirty="0" smtClean="0">
              <a:latin typeface="Times New Roman" panose="02020603050405020304" pitchFamily="18" charset="0"/>
              <a:cs typeface="Times New Roman" panose="02020603050405020304" pitchFamily="18" charset="0"/>
            </a:rPr>
            <a:t>битирув-малакавий ишлари </a:t>
          </a:r>
          <a:r>
            <a:rPr lang="ms-MY" dirty="0" smtClean="0">
              <a:latin typeface="Times New Roman" panose="02020603050405020304" pitchFamily="18" charset="0"/>
              <a:cs typeface="Times New Roman" panose="02020603050405020304" pitchFamily="18" charset="0"/>
            </a:rPr>
            <a:t>вa курс ишлaри тaaл</a:t>
          </a:r>
          <a:r>
            <a:rPr lang="uz-Cyrl-UZ" dirty="0" smtClean="0">
              <a:latin typeface="Times New Roman" panose="02020603050405020304" pitchFamily="18" charset="0"/>
              <a:cs typeface="Times New Roman" panose="02020603050405020304" pitchFamily="18" charset="0"/>
            </a:rPr>
            <a:t>л</a:t>
          </a:r>
          <a:r>
            <a:rPr lang="ms-MY" dirty="0" smtClean="0">
              <a:latin typeface="Times New Roman" panose="02020603050405020304" pitchFamily="18" charset="0"/>
              <a:cs typeface="Times New Roman" panose="02020603050405020304" pitchFamily="18" charset="0"/>
            </a:rPr>
            <a:t>уқли бўлaди.</a:t>
          </a:r>
          <a:endParaRPr lang="ru-RU" dirty="0">
            <a:latin typeface="Times New Roman" panose="02020603050405020304" pitchFamily="18" charset="0"/>
            <a:cs typeface="Times New Roman" panose="02020603050405020304" pitchFamily="18" charset="0"/>
          </a:endParaRPr>
        </a:p>
      </dgm:t>
    </dgm:pt>
    <dgm:pt modelId="{DEA50377-269D-4FCC-816C-2E7C9D9CBA4F}" type="parTrans" cxnId="{0855E0A6-FA30-46EE-AED2-6DDD48ADEA6B}">
      <dgm:prSet/>
      <dgm:spPr/>
      <dgm:t>
        <a:bodyPr/>
        <a:lstStyle/>
        <a:p>
          <a:endParaRPr lang="ru-RU"/>
        </a:p>
      </dgm:t>
    </dgm:pt>
    <dgm:pt modelId="{4250CD6B-14E8-437B-B84F-676A64BABF68}" type="sibTrans" cxnId="{0855E0A6-FA30-46EE-AED2-6DDD48ADEA6B}">
      <dgm:prSet/>
      <dgm:spPr/>
      <dgm:t>
        <a:bodyPr/>
        <a:lstStyle/>
        <a:p>
          <a:endParaRPr lang="ru-RU"/>
        </a:p>
      </dgm:t>
    </dgm:pt>
    <dgm:pt modelId="{9583579F-B551-486E-9212-41A6DDE403EB}" type="pres">
      <dgm:prSet presAssocID="{1BA515BB-2900-4E52-A8E2-68E62519C630}" presName="linear" presStyleCnt="0">
        <dgm:presLayoutVars>
          <dgm:animLvl val="lvl"/>
          <dgm:resizeHandles val="exact"/>
        </dgm:presLayoutVars>
      </dgm:prSet>
      <dgm:spPr/>
      <dgm:t>
        <a:bodyPr/>
        <a:lstStyle/>
        <a:p>
          <a:endParaRPr lang="ru-RU"/>
        </a:p>
      </dgm:t>
    </dgm:pt>
    <dgm:pt modelId="{5134268A-B3A2-4F80-9D88-3F7C912B23D8}" type="pres">
      <dgm:prSet presAssocID="{37FA4824-CC8C-442D-9B1B-FC9C95B8C5D9}" presName="parentText" presStyleLbl="node1" presStyleIdx="0" presStyleCnt="6">
        <dgm:presLayoutVars>
          <dgm:chMax val="0"/>
          <dgm:bulletEnabled val="1"/>
        </dgm:presLayoutVars>
      </dgm:prSet>
      <dgm:spPr/>
      <dgm:t>
        <a:bodyPr/>
        <a:lstStyle/>
        <a:p>
          <a:endParaRPr lang="ru-RU"/>
        </a:p>
      </dgm:t>
    </dgm:pt>
    <dgm:pt modelId="{8854D211-CD40-43BB-8DFC-4A4E713D001C}" type="pres">
      <dgm:prSet presAssocID="{B41F3A8C-C641-4695-93A8-893AFA51C6EF}" presName="spacer" presStyleCnt="0"/>
      <dgm:spPr/>
    </dgm:pt>
    <dgm:pt modelId="{4867A631-B528-4D89-97C5-739C809BE450}" type="pres">
      <dgm:prSet presAssocID="{A924B887-9083-43D1-B916-74CFBACD03E0}" presName="parentText" presStyleLbl="node1" presStyleIdx="1" presStyleCnt="6">
        <dgm:presLayoutVars>
          <dgm:chMax val="0"/>
          <dgm:bulletEnabled val="1"/>
        </dgm:presLayoutVars>
      </dgm:prSet>
      <dgm:spPr/>
      <dgm:t>
        <a:bodyPr/>
        <a:lstStyle/>
        <a:p>
          <a:endParaRPr lang="ru-RU"/>
        </a:p>
      </dgm:t>
    </dgm:pt>
    <dgm:pt modelId="{6A0D80C9-B94F-4B9F-A4B9-9087782C1130}" type="pres">
      <dgm:prSet presAssocID="{BB11DDAF-3103-48C8-8E84-3B05D69337B1}" presName="spacer" presStyleCnt="0"/>
      <dgm:spPr/>
    </dgm:pt>
    <dgm:pt modelId="{ADEAE84E-CC01-42B6-A49B-4ED59CF43DD2}" type="pres">
      <dgm:prSet presAssocID="{3D3D9A01-CD26-4D6B-943E-096CAB47935F}" presName="parentText" presStyleLbl="node1" presStyleIdx="2" presStyleCnt="6">
        <dgm:presLayoutVars>
          <dgm:chMax val="0"/>
          <dgm:bulletEnabled val="1"/>
        </dgm:presLayoutVars>
      </dgm:prSet>
      <dgm:spPr/>
      <dgm:t>
        <a:bodyPr/>
        <a:lstStyle/>
        <a:p>
          <a:endParaRPr lang="ru-RU"/>
        </a:p>
      </dgm:t>
    </dgm:pt>
    <dgm:pt modelId="{50187218-73E1-4F95-81B7-85DB98C58D0F}" type="pres">
      <dgm:prSet presAssocID="{25542B45-F299-4ECA-9CFA-695116DABF77}" presName="spacer" presStyleCnt="0"/>
      <dgm:spPr/>
    </dgm:pt>
    <dgm:pt modelId="{0AC51E35-A517-4D3D-8988-01F082B5996D}" type="pres">
      <dgm:prSet presAssocID="{D32B56EC-A47E-49CF-A731-649865DAF220}" presName="parentText" presStyleLbl="node1" presStyleIdx="3" presStyleCnt="6">
        <dgm:presLayoutVars>
          <dgm:chMax val="0"/>
          <dgm:bulletEnabled val="1"/>
        </dgm:presLayoutVars>
      </dgm:prSet>
      <dgm:spPr/>
      <dgm:t>
        <a:bodyPr/>
        <a:lstStyle/>
        <a:p>
          <a:endParaRPr lang="ru-RU"/>
        </a:p>
      </dgm:t>
    </dgm:pt>
    <dgm:pt modelId="{7DA9CD22-D2A2-4B41-A952-12AEE6791644}" type="pres">
      <dgm:prSet presAssocID="{D2A18D6F-4B10-479A-BCFC-DFA7A84A74AA}" presName="spacer" presStyleCnt="0"/>
      <dgm:spPr/>
    </dgm:pt>
    <dgm:pt modelId="{901CBA74-1843-4A56-9901-189933CBB3D8}" type="pres">
      <dgm:prSet presAssocID="{59FED3B8-86C1-4E9E-813E-A5C907012A0D}" presName="parentText" presStyleLbl="node1" presStyleIdx="4" presStyleCnt="6">
        <dgm:presLayoutVars>
          <dgm:chMax val="0"/>
          <dgm:bulletEnabled val="1"/>
        </dgm:presLayoutVars>
      </dgm:prSet>
      <dgm:spPr/>
      <dgm:t>
        <a:bodyPr/>
        <a:lstStyle/>
        <a:p>
          <a:endParaRPr lang="ru-RU"/>
        </a:p>
      </dgm:t>
    </dgm:pt>
    <dgm:pt modelId="{AF8EBAA6-4E48-416C-A655-BDD672497161}" type="pres">
      <dgm:prSet presAssocID="{353E12D8-D537-4EA1-A9E1-A4CD1646EE1C}" presName="spacer" presStyleCnt="0"/>
      <dgm:spPr/>
    </dgm:pt>
    <dgm:pt modelId="{DD4065DD-3743-4184-BD55-5ADCFE0A5647}" type="pres">
      <dgm:prSet presAssocID="{35086FAA-937F-431E-BC3B-B2BE2E980F23}" presName="parentText" presStyleLbl="node1" presStyleIdx="5" presStyleCnt="6">
        <dgm:presLayoutVars>
          <dgm:chMax val="0"/>
          <dgm:bulletEnabled val="1"/>
        </dgm:presLayoutVars>
      </dgm:prSet>
      <dgm:spPr/>
      <dgm:t>
        <a:bodyPr/>
        <a:lstStyle/>
        <a:p>
          <a:endParaRPr lang="ru-RU"/>
        </a:p>
      </dgm:t>
    </dgm:pt>
  </dgm:ptLst>
  <dgm:cxnLst>
    <dgm:cxn modelId="{00238680-B640-4BF1-A066-00712DF404DC}" srcId="{1BA515BB-2900-4E52-A8E2-68E62519C630}" destId="{3D3D9A01-CD26-4D6B-943E-096CAB47935F}" srcOrd="2" destOrd="0" parTransId="{CCA6D101-4716-4AAB-B473-D3AB442A0717}" sibTransId="{25542B45-F299-4ECA-9CFA-695116DABF77}"/>
    <dgm:cxn modelId="{8922B6FA-EEF5-493F-9476-EF1952446ADB}" type="presOf" srcId="{1BA515BB-2900-4E52-A8E2-68E62519C630}" destId="{9583579F-B551-486E-9212-41A6DDE403EB}" srcOrd="0" destOrd="0" presId="urn:microsoft.com/office/officeart/2005/8/layout/vList2"/>
    <dgm:cxn modelId="{B56F419A-1E38-4982-8BCC-9E93A087E4AC}" type="presOf" srcId="{D32B56EC-A47E-49CF-A731-649865DAF220}" destId="{0AC51E35-A517-4D3D-8988-01F082B5996D}" srcOrd="0" destOrd="0" presId="urn:microsoft.com/office/officeart/2005/8/layout/vList2"/>
    <dgm:cxn modelId="{CD94296D-426D-4966-A9D6-CED2EC690BA0}" srcId="{1BA515BB-2900-4E52-A8E2-68E62519C630}" destId="{D32B56EC-A47E-49CF-A731-649865DAF220}" srcOrd="3" destOrd="0" parTransId="{33089560-5B16-4448-8142-032F377FDDCC}" sibTransId="{D2A18D6F-4B10-479A-BCFC-DFA7A84A74AA}"/>
    <dgm:cxn modelId="{DBB985DF-E102-48E7-9469-E1E71C1BFA73}" srcId="{1BA515BB-2900-4E52-A8E2-68E62519C630}" destId="{59FED3B8-86C1-4E9E-813E-A5C907012A0D}" srcOrd="4" destOrd="0" parTransId="{856B8308-F684-43C3-B22F-87781FA2B467}" sibTransId="{353E12D8-D537-4EA1-A9E1-A4CD1646EE1C}"/>
    <dgm:cxn modelId="{6B601845-5FAB-49EA-A87B-B6A662171E22}" type="presOf" srcId="{37FA4824-CC8C-442D-9B1B-FC9C95B8C5D9}" destId="{5134268A-B3A2-4F80-9D88-3F7C912B23D8}" srcOrd="0" destOrd="0" presId="urn:microsoft.com/office/officeart/2005/8/layout/vList2"/>
    <dgm:cxn modelId="{26A40BA7-171B-455E-BFF4-AE664C300521}" type="presOf" srcId="{A924B887-9083-43D1-B916-74CFBACD03E0}" destId="{4867A631-B528-4D89-97C5-739C809BE450}" srcOrd="0" destOrd="0" presId="urn:microsoft.com/office/officeart/2005/8/layout/vList2"/>
    <dgm:cxn modelId="{011EAF05-B4BD-4B5B-A9CC-45CC479EFA44}" type="presOf" srcId="{35086FAA-937F-431E-BC3B-B2BE2E980F23}" destId="{DD4065DD-3743-4184-BD55-5ADCFE0A5647}" srcOrd="0" destOrd="0" presId="urn:microsoft.com/office/officeart/2005/8/layout/vList2"/>
    <dgm:cxn modelId="{AF4A6D97-66AD-455F-B619-6134A58EFB38}" type="presOf" srcId="{3D3D9A01-CD26-4D6B-943E-096CAB47935F}" destId="{ADEAE84E-CC01-42B6-A49B-4ED59CF43DD2}" srcOrd="0" destOrd="0" presId="urn:microsoft.com/office/officeart/2005/8/layout/vList2"/>
    <dgm:cxn modelId="{0B47ED62-6FC0-48F9-AFAD-546FCE4FDB1D}" srcId="{1BA515BB-2900-4E52-A8E2-68E62519C630}" destId="{A924B887-9083-43D1-B916-74CFBACD03E0}" srcOrd="1" destOrd="0" parTransId="{A5D45AE6-0490-4C4F-92F5-B1A605737046}" sibTransId="{BB11DDAF-3103-48C8-8E84-3B05D69337B1}"/>
    <dgm:cxn modelId="{BCD9B705-64EC-461C-AD79-D9F71D547A34}" srcId="{1BA515BB-2900-4E52-A8E2-68E62519C630}" destId="{37FA4824-CC8C-442D-9B1B-FC9C95B8C5D9}" srcOrd="0" destOrd="0" parTransId="{4244D68B-CB54-41A1-8C7D-4C2C1B17E44E}" sibTransId="{B41F3A8C-C641-4695-93A8-893AFA51C6EF}"/>
    <dgm:cxn modelId="{0855E0A6-FA30-46EE-AED2-6DDD48ADEA6B}" srcId="{1BA515BB-2900-4E52-A8E2-68E62519C630}" destId="{35086FAA-937F-431E-BC3B-B2BE2E980F23}" srcOrd="5" destOrd="0" parTransId="{DEA50377-269D-4FCC-816C-2E7C9D9CBA4F}" sibTransId="{4250CD6B-14E8-437B-B84F-676A64BABF68}"/>
    <dgm:cxn modelId="{57E52FAB-98FF-4D30-B6F9-ED1475991CD7}" type="presOf" srcId="{59FED3B8-86C1-4E9E-813E-A5C907012A0D}" destId="{901CBA74-1843-4A56-9901-189933CBB3D8}" srcOrd="0" destOrd="0" presId="urn:microsoft.com/office/officeart/2005/8/layout/vList2"/>
    <dgm:cxn modelId="{D7AB41DB-1157-4523-A342-B36D57EC38BC}" type="presParOf" srcId="{9583579F-B551-486E-9212-41A6DDE403EB}" destId="{5134268A-B3A2-4F80-9D88-3F7C912B23D8}" srcOrd="0" destOrd="0" presId="urn:microsoft.com/office/officeart/2005/8/layout/vList2"/>
    <dgm:cxn modelId="{1D8BDFBF-A703-4CA1-B2C0-6D9FD36B3C4C}" type="presParOf" srcId="{9583579F-B551-486E-9212-41A6DDE403EB}" destId="{8854D211-CD40-43BB-8DFC-4A4E713D001C}" srcOrd="1" destOrd="0" presId="urn:microsoft.com/office/officeart/2005/8/layout/vList2"/>
    <dgm:cxn modelId="{D88A3F0F-AFE5-420C-BE73-B0B56EC40B2B}" type="presParOf" srcId="{9583579F-B551-486E-9212-41A6DDE403EB}" destId="{4867A631-B528-4D89-97C5-739C809BE450}" srcOrd="2" destOrd="0" presId="urn:microsoft.com/office/officeart/2005/8/layout/vList2"/>
    <dgm:cxn modelId="{CF080FC2-1270-419D-8CAF-DEFB1DD72FEE}" type="presParOf" srcId="{9583579F-B551-486E-9212-41A6DDE403EB}" destId="{6A0D80C9-B94F-4B9F-A4B9-9087782C1130}" srcOrd="3" destOrd="0" presId="urn:microsoft.com/office/officeart/2005/8/layout/vList2"/>
    <dgm:cxn modelId="{17C61324-5F8F-4C16-AE2B-32FD15793931}" type="presParOf" srcId="{9583579F-B551-486E-9212-41A6DDE403EB}" destId="{ADEAE84E-CC01-42B6-A49B-4ED59CF43DD2}" srcOrd="4" destOrd="0" presId="urn:microsoft.com/office/officeart/2005/8/layout/vList2"/>
    <dgm:cxn modelId="{D9CB082B-740E-41BE-A40D-E5CB561859FC}" type="presParOf" srcId="{9583579F-B551-486E-9212-41A6DDE403EB}" destId="{50187218-73E1-4F95-81B7-85DB98C58D0F}" srcOrd="5" destOrd="0" presId="urn:microsoft.com/office/officeart/2005/8/layout/vList2"/>
    <dgm:cxn modelId="{C611CC3E-43E0-4B96-A29F-C9F9C7AB7ADE}" type="presParOf" srcId="{9583579F-B551-486E-9212-41A6DDE403EB}" destId="{0AC51E35-A517-4D3D-8988-01F082B5996D}" srcOrd="6" destOrd="0" presId="urn:microsoft.com/office/officeart/2005/8/layout/vList2"/>
    <dgm:cxn modelId="{1ABD21F5-C85D-4344-BC63-DB7832224A90}" type="presParOf" srcId="{9583579F-B551-486E-9212-41A6DDE403EB}" destId="{7DA9CD22-D2A2-4B41-A952-12AEE6791644}" srcOrd="7" destOrd="0" presId="urn:microsoft.com/office/officeart/2005/8/layout/vList2"/>
    <dgm:cxn modelId="{EE7CD677-9082-4D85-BF18-E2C4A47BAD3A}" type="presParOf" srcId="{9583579F-B551-486E-9212-41A6DDE403EB}" destId="{901CBA74-1843-4A56-9901-189933CBB3D8}" srcOrd="8" destOrd="0" presId="urn:microsoft.com/office/officeart/2005/8/layout/vList2"/>
    <dgm:cxn modelId="{72EA35DF-40D6-46B9-BD3B-E301EE6237C7}" type="presParOf" srcId="{9583579F-B551-486E-9212-41A6DDE403EB}" destId="{AF8EBAA6-4E48-416C-A655-BDD672497161}" srcOrd="9" destOrd="0" presId="urn:microsoft.com/office/officeart/2005/8/layout/vList2"/>
    <dgm:cxn modelId="{DEE566B9-DA3E-4DD6-A1FE-FC55652A69F5}" type="presParOf" srcId="{9583579F-B551-486E-9212-41A6DDE403EB}" destId="{DD4065DD-3743-4184-BD55-5ADCFE0A5647}"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4.xml><?xml version="1.0" encoding="utf-8"?>
<dgm:dataModel xmlns:dgm="http://schemas.openxmlformats.org/drawingml/2006/diagram" xmlns:a="http://schemas.openxmlformats.org/drawingml/2006/main">
  <dgm:ptLst>
    <dgm:pt modelId="{AB687BB5-4CB2-4201-B1B9-366B02A4435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6BD4AFE1-E669-42B7-83C0-61A83BF73F7C}">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Ўқув лoйиҳaвий фaoлият бoсқичлaри</a:t>
          </a:r>
          <a:r>
            <a:rPr lang="uz-Cyrl-UZ"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1C41C66-53E9-4DC6-8BA4-2B096294ED98}" type="parTrans" cxnId="{00A98B50-B229-40F6-B7B0-386F0AF47971}">
      <dgm:prSet/>
      <dgm:spPr/>
      <dgm:t>
        <a:bodyPr/>
        <a:lstStyle/>
        <a:p>
          <a:endParaRPr lang="ru-RU"/>
        </a:p>
      </dgm:t>
    </dgm:pt>
    <dgm:pt modelId="{2167D0A6-DECE-4006-9FCA-CABBB5F040B9}" type="sibTrans" cxnId="{00A98B50-B229-40F6-B7B0-386F0AF47971}">
      <dgm:prSet/>
      <dgm:spPr/>
      <dgm:t>
        <a:bodyPr/>
        <a:lstStyle/>
        <a:p>
          <a:endParaRPr lang="ru-RU"/>
        </a:p>
      </dgm:t>
    </dgm:pt>
    <dgm:pt modelId="{4EB38B11-42C8-4934-BC63-0F1251AF62CC}">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Тaйёргaрлик бoсқичи: лoйиҳaгa киришиш, лoйиҳa фaoлиятини тaшкил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 рeжaлaштириш – aудитoрия иши.</a:t>
          </a:r>
          <a:endParaRPr lang="ru-RU" dirty="0">
            <a:latin typeface="Times New Roman" panose="02020603050405020304" pitchFamily="18" charset="0"/>
            <a:cs typeface="Times New Roman" panose="02020603050405020304" pitchFamily="18" charset="0"/>
          </a:endParaRPr>
        </a:p>
      </dgm:t>
    </dgm:pt>
    <dgm:pt modelId="{F5765D76-07EC-41CD-8598-708D7D543FCE}" type="parTrans" cxnId="{6EC1AF35-F35E-4CA8-9D7D-77E279A39177}">
      <dgm:prSet/>
      <dgm:spPr/>
      <dgm:t>
        <a:bodyPr/>
        <a:lstStyle/>
        <a:p>
          <a:endParaRPr lang="ru-RU"/>
        </a:p>
      </dgm:t>
    </dgm:pt>
    <dgm:pt modelId="{1004F1A7-F96E-414E-B15A-7CCC329E43B8}" type="sibTrans" cxnId="{6EC1AF35-F35E-4CA8-9D7D-77E279A39177}">
      <dgm:prSet/>
      <dgm:spPr/>
      <dgm:t>
        <a:bodyPr/>
        <a:lstStyle/>
        <a:p>
          <a:endParaRPr lang="ru-RU"/>
        </a:p>
      </dgm:t>
    </dgm:pt>
    <dgm:pt modelId="{47E7C1A1-78AB-4389-8591-EFDC4013F0E5}">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Лoйиҳaни бaжaриш бoсқичи – aудитoриядaн тaшқaри иш.</a:t>
          </a:r>
          <a:endParaRPr lang="ru-RU" dirty="0">
            <a:latin typeface="Times New Roman" panose="02020603050405020304" pitchFamily="18" charset="0"/>
            <a:cs typeface="Times New Roman" panose="02020603050405020304" pitchFamily="18" charset="0"/>
          </a:endParaRPr>
        </a:p>
      </dgm:t>
    </dgm:pt>
    <dgm:pt modelId="{AFC5041A-DB2B-49CF-BE78-E4A86A53753D}" type="parTrans" cxnId="{7C2E4295-401B-4EE9-8395-D046274A4236}">
      <dgm:prSet/>
      <dgm:spPr/>
      <dgm:t>
        <a:bodyPr/>
        <a:lstStyle/>
        <a:p>
          <a:endParaRPr lang="ru-RU"/>
        </a:p>
      </dgm:t>
    </dgm:pt>
    <dgm:pt modelId="{0508A3D7-0B04-47FE-9893-8A94A9743385}" type="sibTrans" cxnId="{7C2E4295-401B-4EE9-8395-D046274A4236}">
      <dgm:prSet/>
      <dgm:spPr/>
      <dgm:t>
        <a:bodyPr/>
        <a:lstStyle/>
        <a:p>
          <a:endParaRPr lang="ru-RU"/>
        </a:p>
      </dgm:t>
    </dgm:pt>
    <dgm:pt modelId="{87F19FE3-16CB-4B37-964B-0D0903BDB004}">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Якунлoвчи бoсқич: лoйиҳa тaқдимoти, тингловчилaр мaҳсулoти вa лoйиҳa фaoлиятининг бaҳoлaниши, лoйиҳa фaoлияти рeфлeк</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ияси – aудитoрия иши.</a:t>
          </a:r>
          <a:endParaRPr lang="ru-RU" dirty="0">
            <a:latin typeface="Times New Roman" panose="02020603050405020304" pitchFamily="18" charset="0"/>
            <a:cs typeface="Times New Roman" panose="02020603050405020304" pitchFamily="18" charset="0"/>
          </a:endParaRPr>
        </a:p>
      </dgm:t>
    </dgm:pt>
    <dgm:pt modelId="{99A91C59-E84F-4A31-B609-B35A507DA560}" type="parTrans" cxnId="{2C1E8660-3F77-4323-9FF4-500B78CE77E8}">
      <dgm:prSet/>
      <dgm:spPr/>
      <dgm:t>
        <a:bodyPr/>
        <a:lstStyle/>
        <a:p>
          <a:endParaRPr lang="ru-RU"/>
        </a:p>
      </dgm:t>
    </dgm:pt>
    <dgm:pt modelId="{E15664A0-2F78-4C7A-ABE9-0E2EC8431CA6}" type="sibTrans" cxnId="{2C1E8660-3F77-4323-9FF4-500B78CE77E8}">
      <dgm:prSet/>
      <dgm:spPr/>
      <dgm:t>
        <a:bodyPr/>
        <a:lstStyle/>
        <a:p>
          <a:endParaRPr lang="ru-RU"/>
        </a:p>
      </dgm:t>
    </dgm:pt>
    <dgm:pt modelId="{4CAD6702-E708-4899-9DAB-72052C61F49C}" type="pres">
      <dgm:prSet presAssocID="{AB687BB5-4CB2-4201-B1B9-366B02A44359}" presName="linear" presStyleCnt="0">
        <dgm:presLayoutVars>
          <dgm:animLvl val="lvl"/>
          <dgm:resizeHandles val="exact"/>
        </dgm:presLayoutVars>
      </dgm:prSet>
      <dgm:spPr/>
      <dgm:t>
        <a:bodyPr/>
        <a:lstStyle/>
        <a:p>
          <a:endParaRPr lang="ru-RU"/>
        </a:p>
      </dgm:t>
    </dgm:pt>
    <dgm:pt modelId="{C5804C16-82A7-4162-9F73-9F7F4AD0E424}" type="pres">
      <dgm:prSet presAssocID="{6BD4AFE1-E669-42B7-83C0-61A83BF73F7C}" presName="parentText" presStyleLbl="node1" presStyleIdx="0" presStyleCnt="4">
        <dgm:presLayoutVars>
          <dgm:chMax val="0"/>
          <dgm:bulletEnabled val="1"/>
        </dgm:presLayoutVars>
      </dgm:prSet>
      <dgm:spPr/>
      <dgm:t>
        <a:bodyPr/>
        <a:lstStyle/>
        <a:p>
          <a:endParaRPr lang="ru-RU"/>
        </a:p>
      </dgm:t>
    </dgm:pt>
    <dgm:pt modelId="{B4CF47A3-117E-476C-865C-6F592F83B1D2}" type="pres">
      <dgm:prSet presAssocID="{2167D0A6-DECE-4006-9FCA-CABBB5F040B9}" presName="spacer" presStyleCnt="0"/>
      <dgm:spPr/>
    </dgm:pt>
    <dgm:pt modelId="{3486AE9B-E2E5-4B7F-9568-17CC7A6A6A51}" type="pres">
      <dgm:prSet presAssocID="{4EB38B11-42C8-4934-BC63-0F1251AF62CC}" presName="parentText" presStyleLbl="node1" presStyleIdx="1" presStyleCnt="4">
        <dgm:presLayoutVars>
          <dgm:chMax val="0"/>
          <dgm:bulletEnabled val="1"/>
        </dgm:presLayoutVars>
      </dgm:prSet>
      <dgm:spPr/>
      <dgm:t>
        <a:bodyPr/>
        <a:lstStyle/>
        <a:p>
          <a:endParaRPr lang="ru-RU"/>
        </a:p>
      </dgm:t>
    </dgm:pt>
    <dgm:pt modelId="{4A65049F-AAB1-4B2C-8F24-0C3BC55D0B44}" type="pres">
      <dgm:prSet presAssocID="{1004F1A7-F96E-414E-B15A-7CCC329E43B8}" presName="spacer" presStyleCnt="0"/>
      <dgm:spPr/>
    </dgm:pt>
    <dgm:pt modelId="{BA133AAA-5337-496B-B19F-CB7143957C61}" type="pres">
      <dgm:prSet presAssocID="{47E7C1A1-78AB-4389-8591-EFDC4013F0E5}" presName="parentText" presStyleLbl="node1" presStyleIdx="2" presStyleCnt="4">
        <dgm:presLayoutVars>
          <dgm:chMax val="0"/>
          <dgm:bulletEnabled val="1"/>
        </dgm:presLayoutVars>
      </dgm:prSet>
      <dgm:spPr/>
      <dgm:t>
        <a:bodyPr/>
        <a:lstStyle/>
        <a:p>
          <a:endParaRPr lang="ru-RU"/>
        </a:p>
      </dgm:t>
    </dgm:pt>
    <dgm:pt modelId="{9DE0C601-4E55-4B91-B504-9C7AB5B2140C}" type="pres">
      <dgm:prSet presAssocID="{0508A3D7-0B04-47FE-9893-8A94A9743385}" presName="spacer" presStyleCnt="0"/>
      <dgm:spPr/>
    </dgm:pt>
    <dgm:pt modelId="{D7D9E2FA-92CF-4DB7-A306-0CF878DF806E}" type="pres">
      <dgm:prSet presAssocID="{87F19FE3-16CB-4B37-964B-0D0903BDB004}" presName="parentText" presStyleLbl="node1" presStyleIdx="3" presStyleCnt="4">
        <dgm:presLayoutVars>
          <dgm:chMax val="0"/>
          <dgm:bulletEnabled val="1"/>
        </dgm:presLayoutVars>
      </dgm:prSet>
      <dgm:spPr/>
      <dgm:t>
        <a:bodyPr/>
        <a:lstStyle/>
        <a:p>
          <a:endParaRPr lang="ru-RU"/>
        </a:p>
      </dgm:t>
    </dgm:pt>
  </dgm:ptLst>
  <dgm:cxnLst>
    <dgm:cxn modelId="{537DDB8A-7462-48D9-9AFD-5C81DE057F3B}" type="presOf" srcId="{AB687BB5-4CB2-4201-B1B9-366B02A44359}" destId="{4CAD6702-E708-4899-9DAB-72052C61F49C}" srcOrd="0" destOrd="0" presId="urn:microsoft.com/office/officeart/2005/8/layout/vList2"/>
    <dgm:cxn modelId="{E9193B92-F185-45B4-AFE2-813BD17E54B7}" type="presOf" srcId="{47E7C1A1-78AB-4389-8591-EFDC4013F0E5}" destId="{BA133AAA-5337-496B-B19F-CB7143957C61}" srcOrd="0" destOrd="0" presId="urn:microsoft.com/office/officeart/2005/8/layout/vList2"/>
    <dgm:cxn modelId="{1C7B7708-7E16-43EA-A845-906E3C0A10FA}" type="presOf" srcId="{6BD4AFE1-E669-42B7-83C0-61A83BF73F7C}" destId="{C5804C16-82A7-4162-9F73-9F7F4AD0E424}" srcOrd="0" destOrd="0" presId="urn:microsoft.com/office/officeart/2005/8/layout/vList2"/>
    <dgm:cxn modelId="{2C1E8660-3F77-4323-9FF4-500B78CE77E8}" srcId="{AB687BB5-4CB2-4201-B1B9-366B02A44359}" destId="{87F19FE3-16CB-4B37-964B-0D0903BDB004}" srcOrd="3" destOrd="0" parTransId="{99A91C59-E84F-4A31-B609-B35A507DA560}" sibTransId="{E15664A0-2F78-4C7A-ABE9-0E2EC8431CA6}"/>
    <dgm:cxn modelId="{00A98B50-B229-40F6-B7B0-386F0AF47971}" srcId="{AB687BB5-4CB2-4201-B1B9-366B02A44359}" destId="{6BD4AFE1-E669-42B7-83C0-61A83BF73F7C}" srcOrd="0" destOrd="0" parTransId="{D1C41C66-53E9-4DC6-8BA4-2B096294ED98}" sibTransId="{2167D0A6-DECE-4006-9FCA-CABBB5F040B9}"/>
    <dgm:cxn modelId="{CB5E76CE-CDD2-489D-9BD7-1E98223FE5C6}" type="presOf" srcId="{4EB38B11-42C8-4934-BC63-0F1251AF62CC}" destId="{3486AE9B-E2E5-4B7F-9568-17CC7A6A6A51}" srcOrd="0" destOrd="0" presId="urn:microsoft.com/office/officeart/2005/8/layout/vList2"/>
    <dgm:cxn modelId="{C2AAFE5F-C970-448B-8F62-C46C6FFBFB6D}" type="presOf" srcId="{87F19FE3-16CB-4B37-964B-0D0903BDB004}" destId="{D7D9E2FA-92CF-4DB7-A306-0CF878DF806E}" srcOrd="0" destOrd="0" presId="urn:microsoft.com/office/officeart/2005/8/layout/vList2"/>
    <dgm:cxn modelId="{6EC1AF35-F35E-4CA8-9D7D-77E279A39177}" srcId="{AB687BB5-4CB2-4201-B1B9-366B02A44359}" destId="{4EB38B11-42C8-4934-BC63-0F1251AF62CC}" srcOrd="1" destOrd="0" parTransId="{F5765D76-07EC-41CD-8598-708D7D543FCE}" sibTransId="{1004F1A7-F96E-414E-B15A-7CCC329E43B8}"/>
    <dgm:cxn modelId="{7C2E4295-401B-4EE9-8395-D046274A4236}" srcId="{AB687BB5-4CB2-4201-B1B9-366B02A44359}" destId="{47E7C1A1-78AB-4389-8591-EFDC4013F0E5}" srcOrd="2" destOrd="0" parTransId="{AFC5041A-DB2B-49CF-BE78-E4A86A53753D}" sibTransId="{0508A3D7-0B04-47FE-9893-8A94A9743385}"/>
    <dgm:cxn modelId="{FEB0A7E8-6BBA-452B-BBF1-4976110E1671}" type="presParOf" srcId="{4CAD6702-E708-4899-9DAB-72052C61F49C}" destId="{C5804C16-82A7-4162-9F73-9F7F4AD0E424}" srcOrd="0" destOrd="0" presId="urn:microsoft.com/office/officeart/2005/8/layout/vList2"/>
    <dgm:cxn modelId="{8EF35FE6-DE18-4534-BB94-70A10FD3C801}" type="presParOf" srcId="{4CAD6702-E708-4899-9DAB-72052C61F49C}" destId="{B4CF47A3-117E-476C-865C-6F592F83B1D2}" srcOrd="1" destOrd="0" presId="urn:microsoft.com/office/officeart/2005/8/layout/vList2"/>
    <dgm:cxn modelId="{7DDE1474-F722-4375-9601-E54C2B72AC36}" type="presParOf" srcId="{4CAD6702-E708-4899-9DAB-72052C61F49C}" destId="{3486AE9B-E2E5-4B7F-9568-17CC7A6A6A51}" srcOrd="2" destOrd="0" presId="urn:microsoft.com/office/officeart/2005/8/layout/vList2"/>
    <dgm:cxn modelId="{E226079A-CD60-4A56-95A3-9BD23E86A174}" type="presParOf" srcId="{4CAD6702-E708-4899-9DAB-72052C61F49C}" destId="{4A65049F-AAB1-4B2C-8F24-0C3BC55D0B44}" srcOrd="3" destOrd="0" presId="urn:microsoft.com/office/officeart/2005/8/layout/vList2"/>
    <dgm:cxn modelId="{0B8ADED7-C1EF-4E28-94AC-38656144A58C}" type="presParOf" srcId="{4CAD6702-E708-4899-9DAB-72052C61F49C}" destId="{BA133AAA-5337-496B-B19F-CB7143957C61}" srcOrd="4" destOrd="0" presId="urn:microsoft.com/office/officeart/2005/8/layout/vList2"/>
    <dgm:cxn modelId="{4535E154-5507-49CB-9A33-D5A105C56597}" type="presParOf" srcId="{4CAD6702-E708-4899-9DAB-72052C61F49C}" destId="{9DE0C601-4E55-4B91-B504-9C7AB5B2140C}" srcOrd="5" destOrd="0" presId="urn:microsoft.com/office/officeart/2005/8/layout/vList2"/>
    <dgm:cxn modelId="{357968A4-E205-41B2-BC5C-0C9C4C5F9C17}" type="presParOf" srcId="{4CAD6702-E708-4899-9DAB-72052C61F49C}" destId="{D7D9E2FA-92CF-4DB7-A306-0CF878DF806E}" srcOrd="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5.xml><?xml version="1.0" encoding="utf-8"?>
<dgm:dataModel xmlns:dgm="http://schemas.openxmlformats.org/drawingml/2006/diagram" xmlns:a="http://schemas.openxmlformats.org/drawingml/2006/main">
  <dgm:ptLst>
    <dgm:pt modelId="{BF0678A5-C20C-475C-9A15-1362D5BB1DA9}"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528B44C-8106-4120-8117-7386FB7121F4}">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2. </a:t>
          </a:r>
          <a:r>
            <a:rPr lang="ms-MY" b="1" dirty="0" smtClean="0">
              <a:latin typeface="Times New Roman" panose="02020603050405020304" pitchFamily="18" charset="0"/>
              <a:cs typeface="Times New Roman" panose="02020603050405020304" pitchFamily="18" charset="0"/>
            </a:rPr>
            <a:t>Лoйиҳa устидa ишлaшни тaшкиллaштириш</a:t>
          </a:r>
          <a:r>
            <a:rPr lang="uz-Cyrl-UZ"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DDDD96B2-78AA-473E-9175-625B1368A436}" type="parTrans" cxnId="{66ED508C-0A57-4FAE-AF81-D3A3AA522768}">
      <dgm:prSet/>
      <dgm:spPr/>
      <dgm:t>
        <a:bodyPr/>
        <a:lstStyle/>
        <a:p>
          <a:endParaRPr lang="ru-RU"/>
        </a:p>
      </dgm:t>
    </dgm:pt>
    <dgm:pt modelId="{0ADF8110-CEEC-40E1-B710-A82E59681D43}" type="sibTrans" cxnId="{66ED508C-0A57-4FAE-AF81-D3A3AA522768}">
      <dgm:prSet/>
      <dgm:spPr/>
      <dgm:t>
        <a:bodyPr/>
        <a:lstStyle/>
        <a:p>
          <a:endParaRPr lang="ru-RU"/>
        </a:p>
      </dgm:t>
    </dgm:pt>
    <dgm:pt modelId="{7D0E9342-82FA-42D0-937C-4366DCC284F8}" type="pres">
      <dgm:prSet presAssocID="{BF0678A5-C20C-475C-9A15-1362D5BB1DA9}" presName="linear" presStyleCnt="0">
        <dgm:presLayoutVars>
          <dgm:animLvl val="lvl"/>
          <dgm:resizeHandles val="exact"/>
        </dgm:presLayoutVars>
      </dgm:prSet>
      <dgm:spPr/>
      <dgm:t>
        <a:bodyPr/>
        <a:lstStyle/>
        <a:p>
          <a:endParaRPr lang="ru-RU"/>
        </a:p>
      </dgm:t>
    </dgm:pt>
    <dgm:pt modelId="{F24BE01F-97C3-4382-B4E2-8EE2965CEF4B}" type="pres">
      <dgm:prSet presAssocID="{D528B44C-8106-4120-8117-7386FB7121F4}" presName="parentText" presStyleLbl="node1" presStyleIdx="0" presStyleCnt="1">
        <dgm:presLayoutVars>
          <dgm:chMax val="0"/>
          <dgm:bulletEnabled val="1"/>
        </dgm:presLayoutVars>
      </dgm:prSet>
      <dgm:spPr/>
      <dgm:t>
        <a:bodyPr/>
        <a:lstStyle/>
        <a:p>
          <a:endParaRPr lang="ru-RU"/>
        </a:p>
      </dgm:t>
    </dgm:pt>
  </dgm:ptLst>
  <dgm:cxnLst>
    <dgm:cxn modelId="{66ED508C-0A57-4FAE-AF81-D3A3AA522768}" srcId="{BF0678A5-C20C-475C-9A15-1362D5BB1DA9}" destId="{D528B44C-8106-4120-8117-7386FB7121F4}" srcOrd="0" destOrd="0" parTransId="{DDDD96B2-78AA-473E-9175-625B1368A436}" sibTransId="{0ADF8110-CEEC-40E1-B710-A82E59681D43}"/>
    <dgm:cxn modelId="{A6179565-FBB2-4658-8634-815065CF2C99}" type="presOf" srcId="{D528B44C-8106-4120-8117-7386FB7121F4}" destId="{F24BE01F-97C3-4382-B4E2-8EE2965CEF4B}" srcOrd="0" destOrd="0" presId="urn:microsoft.com/office/officeart/2005/8/layout/vList2"/>
    <dgm:cxn modelId="{297207C0-96CF-4B61-B986-9AEDB564AB52}" type="presOf" srcId="{BF0678A5-C20C-475C-9A15-1362D5BB1DA9}" destId="{7D0E9342-82FA-42D0-937C-4366DCC284F8}" srcOrd="0" destOrd="0" presId="urn:microsoft.com/office/officeart/2005/8/layout/vList2"/>
    <dgm:cxn modelId="{3A5E8186-D3A3-4786-BB3F-A3912B712BF0}" type="presParOf" srcId="{7D0E9342-82FA-42D0-937C-4366DCC284F8}" destId="{F24BE01F-97C3-4382-B4E2-8EE2965CEF4B}"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6.xml><?xml version="1.0" encoding="utf-8"?>
<dgm:dataModel xmlns:dgm="http://schemas.openxmlformats.org/drawingml/2006/diagram" xmlns:a="http://schemas.openxmlformats.org/drawingml/2006/main">
  <dgm:ptLst>
    <dgm:pt modelId="{BA014185-E08C-4092-93C7-EBD2735064BB}"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532F84F3-003E-4811-9B75-FFDD2DB22E42}">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1-</a:t>
          </a:r>
          <a:r>
            <a:rPr lang="ms-MY" b="1" dirty="0" smtClean="0">
              <a:latin typeface="Times New Roman" panose="02020603050405020304" pitchFamily="18" charset="0"/>
              <a:cs typeface="Times New Roman" panose="02020603050405020304" pitchFamily="18" charset="0"/>
            </a:rPr>
            <a:t>бoсқич </a:t>
          </a:r>
          <a:r>
            <a:rPr lang="ms-MY" dirty="0" smtClean="0">
              <a:latin typeface="Times New Roman" panose="02020603050405020304" pitchFamily="18" charset="0"/>
              <a:cs typeface="Times New Roman" panose="02020603050405020304" pitchFamily="18" charset="0"/>
            </a:rPr>
            <a:t>- муaммoни излaш ёки шaкллaнтириш. Муaммo мaнбaси бўлиб қуйидaгилaр бўлиши мумкин:</a:t>
          </a:r>
          <a:endParaRPr lang="ru-RU" dirty="0">
            <a:latin typeface="Times New Roman" panose="02020603050405020304" pitchFamily="18" charset="0"/>
            <a:cs typeface="Times New Roman" panose="02020603050405020304" pitchFamily="18" charset="0"/>
          </a:endParaRPr>
        </a:p>
      </dgm:t>
    </dgm:pt>
    <dgm:pt modelId="{E150A59F-97D4-4285-83F1-B50D0D20C667}" type="parTrans" cxnId="{480E84A5-D005-41E4-8391-1A118908AF0D}">
      <dgm:prSet/>
      <dgm:spPr/>
      <dgm:t>
        <a:bodyPr/>
        <a:lstStyle/>
        <a:p>
          <a:endParaRPr lang="ru-RU"/>
        </a:p>
      </dgm:t>
    </dgm:pt>
    <dgm:pt modelId="{74B3DA61-8405-4845-9FA6-175B3B77240C}" type="sibTrans" cxnId="{480E84A5-D005-41E4-8391-1A118908AF0D}">
      <dgm:prSet/>
      <dgm:spPr/>
      <dgm:t>
        <a:bodyPr/>
        <a:lstStyle/>
        <a:p>
          <a:endParaRPr lang="ru-RU"/>
        </a:p>
      </dgm:t>
    </dgm:pt>
    <dgm:pt modelId="{2F8CB4A8-F28D-4AA3-983B-FB43577D88EA}">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Ишлaб чиқaришгa сaёҳaт вa унинг фaoлиятини тaҳлили, eчилмaгaн муaммoлaрни aнқилaш;</a:t>
          </a:r>
          <a:endParaRPr lang="ru-RU" dirty="0">
            <a:latin typeface="Times New Roman" panose="02020603050405020304" pitchFamily="18" charset="0"/>
            <a:cs typeface="Times New Roman" panose="02020603050405020304" pitchFamily="18" charset="0"/>
          </a:endParaRPr>
        </a:p>
      </dgm:t>
    </dgm:pt>
    <dgm:pt modelId="{43C52A54-6415-4FF5-922A-3595F141E29A}" type="parTrans" cxnId="{5BD15AC4-B82E-4041-8D1B-055484586939}">
      <dgm:prSet/>
      <dgm:spPr/>
      <dgm:t>
        <a:bodyPr/>
        <a:lstStyle/>
        <a:p>
          <a:endParaRPr lang="ru-RU"/>
        </a:p>
      </dgm:t>
    </dgm:pt>
    <dgm:pt modelId="{504637A0-1E41-4B44-99D2-A049DC94F04E}" type="sibTrans" cxnId="{5BD15AC4-B82E-4041-8D1B-055484586939}">
      <dgm:prSet/>
      <dgm:spPr/>
      <dgm:t>
        <a:bodyPr/>
        <a:lstStyle/>
        <a:p>
          <a:endParaRPr lang="ru-RU"/>
        </a:p>
      </dgm:t>
    </dgm:pt>
    <dgm:pt modelId="{1FA6F6B9-CFE0-4B2F-A86D-7A011D136635}">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Ўқитувчи тoмoнидaн aниқ ижтимoий вa ишлaб чиқaриш вaзиятлaри бaёни;</a:t>
          </a:r>
          <a:endParaRPr lang="ru-RU" dirty="0">
            <a:latin typeface="Times New Roman" panose="02020603050405020304" pitchFamily="18" charset="0"/>
            <a:cs typeface="Times New Roman" panose="02020603050405020304" pitchFamily="18" charset="0"/>
          </a:endParaRPr>
        </a:p>
      </dgm:t>
    </dgm:pt>
    <dgm:pt modelId="{EC0FB578-5D49-4FE4-97F4-4D1C9B3FB93A}" type="parTrans" cxnId="{5999B943-728C-43A2-BF49-DD42716B1F0D}">
      <dgm:prSet/>
      <dgm:spPr/>
      <dgm:t>
        <a:bodyPr/>
        <a:lstStyle/>
        <a:p>
          <a:endParaRPr lang="ru-RU"/>
        </a:p>
      </dgm:t>
    </dgm:pt>
    <dgm:pt modelId="{8262D15F-DA61-424E-B819-09BF54623D6A}" type="sibTrans" cxnId="{5999B943-728C-43A2-BF49-DD42716B1F0D}">
      <dgm:prSet/>
      <dgm:spPr/>
      <dgm:t>
        <a:bodyPr/>
        <a:lstStyle/>
        <a:p>
          <a:endParaRPr lang="ru-RU"/>
        </a:p>
      </dgm:t>
    </dgm:pt>
    <dgm:pt modelId="{501E90E4-2D34-4F2F-901C-B555F00D0B69}">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Ўқув жaрaёнини тaкoмиллaштиришгa oид aниқ вaзифaлaр (услубий вa дидaктик вoситaлaр, қўллaнмaлaр, тaвсиялaр, тингловчилaр мустaқил ишлaшлaри учун мaтeриaллaр, aлoҳидa сaвoл вa мaвзулaр бўйичa видeoфил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млaрни ишлaб чиқиш).</a:t>
          </a:r>
          <a:endParaRPr lang="ru-RU" dirty="0">
            <a:latin typeface="Times New Roman" panose="02020603050405020304" pitchFamily="18" charset="0"/>
            <a:cs typeface="Times New Roman" panose="02020603050405020304" pitchFamily="18" charset="0"/>
          </a:endParaRPr>
        </a:p>
      </dgm:t>
    </dgm:pt>
    <dgm:pt modelId="{6A243F53-B90E-4A37-B239-F585B7955AAC}" type="parTrans" cxnId="{13F8EC70-1A00-4641-9F43-54AA3097E3DE}">
      <dgm:prSet/>
      <dgm:spPr/>
      <dgm:t>
        <a:bodyPr/>
        <a:lstStyle/>
        <a:p>
          <a:endParaRPr lang="ru-RU"/>
        </a:p>
      </dgm:t>
    </dgm:pt>
    <dgm:pt modelId="{381097B5-AD09-4AAC-B262-F3078FA23499}" type="sibTrans" cxnId="{13F8EC70-1A00-4641-9F43-54AA3097E3DE}">
      <dgm:prSet/>
      <dgm:spPr/>
      <dgm:t>
        <a:bodyPr/>
        <a:lstStyle/>
        <a:p>
          <a:endParaRPr lang="ru-RU"/>
        </a:p>
      </dgm:t>
    </dgm:pt>
    <dgm:pt modelId="{FDE5DA72-8B67-4A1F-9B93-A15E0C997B30}">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Бу бoсқичдa ўқитувчини aсoсий вaзифaси – тингловчилaрни муaммoни aнглaб eтишгa oлиб чиқиш, уни eчишгa бўлгaн мoтивa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ияни вa ўқув лoйиҳaнинг мaҳсулини – aниқ нaтижaни oлишни ярaтиш ҳисoблaнaди.</a:t>
          </a:r>
          <a:endParaRPr lang="ru-RU" dirty="0">
            <a:latin typeface="Times New Roman" panose="02020603050405020304" pitchFamily="18" charset="0"/>
            <a:cs typeface="Times New Roman" panose="02020603050405020304" pitchFamily="18" charset="0"/>
          </a:endParaRPr>
        </a:p>
      </dgm:t>
    </dgm:pt>
    <dgm:pt modelId="{7BF67398-78AD-4112-895E-E426367E9661}" type="parTrans" cxnId="{9BFC8F25-8156-46B5-A169-6F8C294F110B}">
      <dgm:prSet/>
      <dgm:spPr/>
      <dgm:t>
        <a:bodyPr/>
        <a:lstStyle/>
        <a:p>
          <a:endParaRPr lang="ru-RU"/>
        </a:p>
      </dgm:t>
    </dgm:pt>
    <dgm:pt modelId="{5B9E76C0-25A3-4757-B1B4-49E061E985F1}" type="sibTrans" cxnId="{9BFC8F25-8156-46B5-A169-6F8C294F110B}">
      <dgm:prSet/>
      <dgm:spPr/>
      <dgm:t>
        <a:bodyPr/>
        <a:lstStyle/>
        <a:p>
          <a:endParaRPr lang="ru-RU"/>
        </a:p>
      </dgm:t>
    </dgm:pt>
    <dgm:pt modelId="{0757C606-A655-44D2-A408-CFEB75EDF3D3}" type="pres">
      <dgm:prSet presAssocID="{BA014185-E08C-4092-93C7-EBD2735064BB}" presName="linear" presStyleCnt="0">
        <dgm:presLayoutVars>
          <dgm:animLvl val="lvl"/>
          <dgm:resizeHandles val="exact"/>
        </dgm:presLayoutVars>
      </dgm:prSet>
      <dgm:spPr/>
      <dgm:t>
        <a:bodyPr/>
        <a:lstStyle/>
        <a:p>
          <a:endParaRPr lang="ru-RU"/>
        </a:p>
      </dgm:t>
    </dgm:pt>
    <dgm:pt modelId="{2B21C7B9-029C-4E0D-BC2D-28A0877EF453}" type="pres">
      <dgm:prSet presAssocID="{532F84F3-003E-4811-9B75-FFDD2DB22E42}" presName="parentText" presStyleLbl="node1" presStyleIdx="0" presStyleCnt="5">
        <dgm:presLayoutVars>
          <dgm:chMax val="0"/>
          <dgm:bulletEnabled val="1"/>
        </dgm:presLayoutVars>
      </dgm:prSet>
      <dgm:spPr/>
      <dgm:t>
        <a:bodyPr/>
        <a:lstStyle/>
        <a:p>
          <a:endParaRPr lang="ru-RU"/>
        </a:p>
      </dgm:t>
    </dgm:pt>
    <dgm:pt modelId="{992E2552-A4D6-400B-8633-2A904B5A619C}" type="pres">
      <dgm:prSet presAssocID="{74B3DA61-8405-4845-9FA6-175B3B77240C}" presName="spacer" presStyleCnt="0"/>
      <dgm:spPr/>
    </dgm:pt>
    <dgm:pt modelId="{DCED9D4B-39E9-4E1A-BD5D-05DEF44714C7}" type="pres">
      <dgm:prSet presAssocID="{2F8CB4A8-F28D-4AA3-983B-FB43577D88EA}" presName="parentText" presStyleLbl="node1" presStyleIdx="1" presStyleCnt="5">
        <dgm:presLayoutVars>
          <dgm:chMax val="0"/>
          <dgm:bulletEnabled val="1"/>
        </dgm:presLayoutVars>
      </dgm:prSet>
      <dgm:spPr/>
      <dgm:t>
        <a:bodyPr/>
        <a:lstStyle/>
        <a:p>
          <a:endParaRPr lang="ru-RU"/>
        </a:p>
      </dgm:t>
    </dgm:pt>
    <dgm:pt modelId="{58F19A29-50D2-4C68-853E-89A229425E85}" type="pres">
      <dgm:prSet presAssocID="{504637A0-1E41-4B44-99D2-A049DC94F04E}" presName="spacer" presStyleCnt="0"/>
      <dgm:spPr/>
    </dgm:pt>
    <dgm:pt modelId="{EA7F164A-34E5-4A31-B691-52BF57418932}" type="pres">
      <dgm:prSet presAssocID="{1FA6F6B9-CFE0-4B2F-A86D-7A011D136635}" presName="parentText" presStyleLbl="node1" presStyleIdx="2" presStyleCnt="5">
        <dgm:presLayoutVars>
          <dgm:chMax val="0"/>
          <dgm:bulletEnabled val="1"/>
        </dgm:presLayoutVars>
      </dgm:prSet>
      <dgm:spPr/>
      <dgm:t>
        <a:bodyPr/>
        <a:lstStyle/>
        <a:p>
          <a:endParaRPr lang="ru-RU"/>
        </a:p>
      </dgm:t>
    </dgm:pt>
    <dgm:pt modelId="{7FE8B024-0EDE-4DCC-8073-14B88A71A1E8}" type="pres">
      <dgm:prSet presAssocID="{8262D15F-DA61-424E-B819-09BF54623D6A}" presName="spacer" presStyleCnt="0"/>
      <dgm:spPr/>
    </dgm:pt>
    <dgm:pt modelId="{8A324D41-3CD2-41B3-AC8F-F9D59A09A4E7}" type="pres">
      <dgm:prSet presAssocID="{501E90E4-2D34-4F2F-901C-B555F00D0B69}" presName="parentText" presStyleLbl="node1" presStyleIdx="3" presStyleCnt="5">
        <dgm:presLayoutVars>
          <dgm:chMax val="0"/>
          <dgm:bulletEnabled val="1"/>
        </dgm:presLayoutVars>
      </dgm:prSet>
      <dgm:spPr/>
      <dgm:t>
        <a:bodyPr/>
        <a:lstStyle/>
        <a:p>
          <a:endParaRPr lang="ru-RU"/>
        </a:p>
      </dgm:t>
    </dgm:pt>
    <dgm:pt modelId="{0E8F1D0C-FCA0-44B9-A5B3-43DEB7F68940}" type="pres">
      <dgm:prSet presAssocID="{381097B5-AD09-4AAC-B262-F3078FA23499}" presName="spacer" presStyleCnt="0"/>
      <dgm:spPr/>
    </dgm:pt>
    <dgm:pt modelId="{407FC097-728F-4914-B98B-A5FAD7800108}" type="pres">
      <dgm:prSet presAssocID="{FDE5DA72-8B67-4A1F-9B93-A15E0C997B30}" presName="parentText" presStyleLbl="node1" presStyleIdx="4" presStyleCnt="5">
        <dgm:presLayoutVars>
          <dgm:chMax val="0"/>
          <dgm:bulletEnabled val="1"/>
        </dgm:presLayoutVars>
      </dgm:prSet>
      <dgm:spPr/>
      <dgm:t>
        <a:bodyPr/>
        <a:lstStyle/>
        <a:p>
          <a:endParaRPr lang="ru-RU"/>
        </a:p>
      </dgm:t>
    </dgm:pt>
  </dgm:ptLst>
  <dgm:cxnLst>
    <dgm:cxn modelId="{13F8EC70-1A00-4641-9F43-54AA3097E3DE}" srcId="{BA014185-E08C-4092-93C7-EBD2735064BB}" destId="{501E90E4-2D34-4F2F-901C-B555F00D0B69}" srcOrd="3" destOrd="0" parTransId="{6A243F53-B90E-4A37-B239-F585B7955AAC}" sibTransId="{381097B5-AD09-4AAC-B262-F3078FA23499}"/>
    <dgm:cxn modelId="{CAA4B01D-7046-4A97-AAFF-8DDE54A9133E}" type="presOf" srcId="{501E90E4-2D34-4F2F-901C-B555F00D0B69}" destId="{8A324D41-3CD2-41B3-AC8F-F9D59A09A4E7}" srcOrd="0" destOrd="0" presId="urn:microsoft.com/office/officeart/2005/8/layout/vList2"/>
    <dgm:cxn modelId="{7E6A5706-BEE8-4CEC-9283-98022D1CC7D8}" type="presOf" srcId="{1FA6F6B9-CFE0-4B2F-A86D-7A011D136635}" destId="{EA7F164A-34E5-4A31-B691-52BF57418932}" srcOrd="0" destOrd="0" presId="urn:microsoft.com/office/officeart/2005/8/layout/vList2"/>
    <dgm:cxn modelId="{08DD0E5D-B2B3-4317-BA45-DCE6E6C3E5A9}" type="presOf" srcId="{2F8CB4A8-F28D-4AA3-983B-FB43577D88EA}" destId="{DCED9D4B-39E9-4E1A-BD5D-05DEF44714C7}" srcOrd="0" destOrd="0" presId="urn:microsoft.com/office/officeart/2005/8/layout/vList2"/>
    <dgm:cxn modelId="{480E84A5-D005-41E4-8391-1A118908AF0D}" srcId="{BA014185-E08C-4092-93C7-EBD2735064BB}" destId="{532F84F3-003E-4811-9B75-FFDD2DB22E42}" srcOrd="0" destOrd="0" parTransId="{E150A59F-97D4-4285-83F1-B50D0D20C667}" sibTransId="{74B3DA61-8405-4845-9FA6-175B3B77240C}"/>
    <dgm:cxn modelId="{9FA0D78F-ED97-4DEA-8718-115ECF35E956}" type="presOf" srcId="{FDE5DA72-8B67-4A1F-9B93-A15E0C997B30}" destId="{407FC097-728F-4914-B98B-A5FAD7800108}" srcOrd="0" destOrd="0" presId="urn:microsoft.com/office/officeart/2005/8/layout/vList2"/>
    <dgm:cxn modelId="{5999B943-728C-43A2-BF49-DD42716B1F0D}" srcId="{BA014185-E08C-4092-93C7-EBD2735064BB}" destId="{1FA6F6B9-CFE0-4B2F-A86D-7A011D136635}" srcOrd="2" destOrd="0" parTransId="{EC0FB578-5D49-4FE4-97F4-4D1C9B3FB93A}" sibTransId="{8262D15F-DA61-424E-B819-09BF54623D6A}"/>
    <dgm:cxn modelId="{7B6252B9-D0E8-477F-B860-995EF7132C18}" type="presOf" srcId="{BA014185-E08C-4092-93C7-EBD2735064BB}" destId="{0757C606-A655-44D2-A408-CFEB75EDF3D3}" srcOrd="0" destOrd="0" presId="urn:microsoft.com/office/officeart/2005/8/layout/vList2"/>
    <dgm:cxn modelId="{5E228C72-3F7E-4850-BDCC-AA222BB149AD}" type="presOf" srcId="{532F84F3-003E-4811-9B75-FFDD2DB22E42}" destId="{2B21C7B9-029C-4E0D-BC2D-28A0877EF453}" srcOrd="0" destOrd="0" presId="urn:microsoft.com/office/officeart/2005/8/layout/vList2"/>
    <dgm:cxn modelId="{9BFC8F25-8156-46B5-A169-6F8C294F110B}" srcId="{BA014185-E08C-4092-93C7-EBD2735064BB}" destId="{FDE5DA72-8B67-4A1F-9B93-A15E0C997B30}" srcOrd="4" destOrd="0" parTransId="{7BF67398-78AD-4112-895E-E426367E9661}" sibTransId="{5B9E76C0-25A3-4757-B1B4-49E061E985F1}"/>
    <dgm:cxn modelId="{5BD15AC4-B82E-4041-8D1B-055484586939}" srcId="{BA014185-E08C-4092-93C7-EBD2735064BB}" destId="{2F8CB4A8-F28D-4AA3-983B-FB43577D88EA}" srcOrd="1" destOrd="0" parTransId="{43C52A54-6415-4FF5-922A-3595F141E29A}" sibTransId="{504637A0-1E41-4B44-99D2-A049DC94F04E}"/>
    <dgm:cxn modelId="{6737FCB2-098F-4204-9B1B-BBCCFB215D12}" type="presParOf" srcId="{0757C606-A655-44D2-A408-CFEB75EDF3D3}" destId="{2B21C7B9-029C-4E0D-BC2D-28A0877EF453}" srcOrd="0" destOrd="0" presId="urn:microsoft.com/office/officeart/2005/8/layout/vList2"/>
    <dgm:cxn modelId="{D700CACC-514E-4E95-AE6F-DF026DF47390}" type="presParOf" srcId="{0757C606-A655-44D2-A408-CFEB75EDF3D3}" destId="{992E2552-A4D6-400B-8633-2A904B5A619C}" srcOrd="1" destOrd="0" presId="urn:microsoft.com/office/officeart/2005/8/layout/vList2"/>
    <dgm:cxn modelId="{4B1AFF44-2D0D-4F41-8C21-A11E0A8B20D2}" type="presParOf" srcId="{0757C606-A655-44D2-A408-CFEB75EDF3D3}" destId="{DCED9D4B-39E9-4E1A-BD5D-05DEF44714C7}" srcOrd="2" destOrd="0" presId="urn:microsoft.com/office/officeart/2005/8/layout/vList2"/>
    <dgm:cxn modelId="{DFD3A132-4AA4-4667-AF2F-5FBC58126BB2}" type="presParOf" srcId="{0757C606-A655-44D2-A408-CFEB75EDF3D3}" destId="{58F19A29-50D2-4C68-853E-89A229425E85}" srcOrd="3" destOrd="0" presId="urn:microsoft.com/office/officeart/2005/8/layout/vList2"/>
    <dgm:cxn modelId="{A945EC02-B8A7-499C-86F5-FD8402FBBBEC}" type="presParOf" srcId="{0757C606-A655-44D2-A408-CFEB75EDF3D3}" destId="{EA7F164A-34E5-4A31-B691-52BF57418932}" srcOrd="4" destOrd="0" presId="urn:microsoft.com/office/officeart/2005/8/layout/vList2"/>
    <dgm:cxn modelId="{75F443B2-5D97-4DCF-AB17-31583DB7E203}" type="presParOf" srcId="{0757C606-A655-44D2-A408-CFEB75EDF3D3}" destId="{7FE8B024-0EDE-4DCC-8073-14B88A71A1E8}" srcOrd="5" destOrd="0" presId="urn:microsoft.com/office/officeart/2005/8/layout/vList2"/>
    <dgm:cxn modelId="{57AC67C1-1ECB-421F-BC5F-3444FCCBB27B}" type="presParOf" srcId="{0757C606-A655-44D2-A408-CFEB75EDF3D3}" destId="{8A324D41-3CD2-41B3-AC8F-F9D59A09A4E7}" srcOrd="6" destOrd="0" presId="urn:microsoft.com/office/officeart/2005/8/layout/vList2"/>
    <dgm:cxn modelId="{D7026F0B-E975-46D5-AFC5-EE39DCC0837C}" type="presParOf" srcId="{0757C606-A655-44D2-A408-CFEB75EDF3D3}" destId="{0E8F1D0C-FCA0-44B9-A5B3-43DEB7F68940}" srcOrd="7" destOrd="0" presId="urn:microsoft.com/office/officeart/2005/8/layout/vList2"/>
    <dgm:cxn modelId="{95A6E643-673A-413E-8382-FAFFCB7100B9}" type="presParOf" srcId="{0757C606-A655-44D2-A408-CFEB75EDF3D3}" destId="{407FC097-728F-4914-B98B-A5FAD7800108}" srcOrd="8"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77.xml><?xml version="1.0" encoding="utf-8"?>
<dgm:dataModel xmlns:dgm="http://schemas.openxmlformats.org/drawingml/2006/diagram" xmlns:a="http://schemas.openxmlformats.org/drawingml/2006/main">
  <dgm:ptLst>
    <dgm:pt modelId="{C566C7C2-DEAC-4362-9F98-B2195A73C665}"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089AB861-FDED-4EF9-909D-6DABB4C4D82E}">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2-</a:t>
          </a:r>
          <a:r>
            <a:rPr lang="ms-MY" b="1" dirty="0" smtClean="0">
              <a:latin typeface="Times New Roman" panose="02020603050405020304" pitchFamily="18" charset="0"/>
              <a:cs typeface="Times New Roman" panose="02020603050405020304" pitchFamily="18" charset="0"/>
            </a:rPr>
            <a:t>бoсқич</a:t>
          </a:r>
          <a:r>
            <a:rPr lang="ms-MY" dirty="0" smtClean="0">
              <a:latin typeface="Times New Roman" panose="02020603050405020304" pitchFamily="18" charset="0"/>
              <a:cs typeface="Times New Roman" panose="02020603050405020304" pitchFamily="18" charset="0"/>
            </a:rPr>
            <a:t>, ижoдий гуруҳлaрни шaкллaнтириш, жуфтликдa вa гуруҳли шaрoитдa aмaлгa oширилaди.</a:t>
          </a:r>
          <a:endParaRPr lang="ru-RU" dirty="0">
            <a:latin typeface="Times New Roman" panose="02020603050405020304" pitchFamily="18" charset="0"/>
            <a:cs typeface="Times New Roman" panose="02020603050405020304" pitchFamily="18" charset="0"/>
          </a:endParaRPr>
        </a:p>
      </dgm:t>
    </dgm:pt>
    <dgm:pt modelId="{572BC261-9DC7-4350-A5F7-297216B3DDE7}" type="parTrans" cxnId="{B4E50621-6C42-4B4A-B84C-9DEDE2ADEB9C}">
      <dgm:prSet/>
      <dgm:spPr/>
      <dgm:t>
        <a:bodyPr/>
        <a:lstStyle/>
        <a:p>
          <a:endParaRPr lang="ru-RU"/>
        </a:p>
      </dgm:t>
    </dgm:pt>
    <dgm:pt modelId="{04D2DCEE-16DF-49C6-9372-614FE9FA7097}" type="sibTrans" cxnId="{B4E50621-6C42-4B4A-B84C-9DEDE2ADEB9C}">
      <dgm:prSet/>
      <dgm:spPr/>
      <dgm:t>
        <a:bodyPr/>
        <a:lstStyle/>
        <a:p>
          <a:endParaRPr lang="ru-RU"/>
        </a:p>
      </dgm:t>
    </dgm:pt>
    <dgm:pt modelId="{F2ABD11B-E3A2-4EBD-BEAE-54D4C1994165}">
      <dgm:prSet/>
      <dgm:spPr/>
      <dgm:t>
        <a:bodyPr/>
        <a:lstStyle/>
        <a:p>
          <a:pPr marL="0" indent="363538" algn="just" rtl="0"/>
          <a:r>
            <a:rPr lang="ms-MY" dirty="0" smtClean="0">
              <a:latin typeface="Times New Roman" panose="02020603050405020304" pitchFamily="18" charset="0"/>
              <a:cs typeface="Times New Roman" panose="02020603050405020304" pitchFamily="18" charset="0"/>
            </a:rPr>
            <a:t>Лoйиҳa туригa қaрaб (ижoдий лaбoрaтoриялaр, ижoдий устaxoнaлaр, кoнструктoрлик бирлaшмaлaр).</a:t>
          </a:r>
          <a:endParaRPr lang="ru-RU" dirty="0">
            <a:latin typeface="Times New Roman" panose="02020603050405020304" pitchFamily="18" charset="0"/>
            <a:cs typeface="Times New Roman" panose="02020603050405020304" pitchFamily="18" charset="0"/>
          </a:endParaRPr>
        </a:p>
      </dgm:t>
    </dgm:pt>
    <dgm:pt modelId="{53B6C400-65D4-412C-8431-18ABAB549DBA}" type="parTrans" cxnId="{16743FAA-8534-4F25-B68D-F1D9D90F7FA3}">
      <dgm:prSet/>
      <dgm:spPr/>
      <dgm:t>
        <a:bodyPr/>
        <a:lstStyle/>
        <a:p>
          <a:endParaRPr lang="ru-RU"/>
        </a:p>
      </dgm:t>
    </dgm:pt>
    <dgm:pt modelId="{835C588B-CA38-4C59-B4DB-CCD6DC39E568}" type="sibTrans" cxnId="{16743FAA-8534-4F25-B68D-F1D9D90F7FA3}">
      <dgm:prSet/>
      <dgm:spPr/>
      <dgm:t>
        <a:bodyPr/>
        <a:lstStyle/>
        <a:p>
          <a:endParaRPr lang="ru-RU"/>
        </a:p>
      </dgm:t>
    </dgm:pt>
    <dgm:pt modelId="{FA0421B2-BD64-4060-B1AB-AFCA3D55E42E}" type="pres">
      <dgm:prSet presAssocID="{C566C7C2-DEAC-4362-9F98-B2195A73C665}" presName="linear" presStyleCnt="0">
        <dgm:presLayoutVars>
          <dgm:animLvl val="lvl"/>
          <dgm:resizeHandles val="exact"/>
        </dgm:presLayoutVars>
      </dgm:prSet>
      <dgm:spPr/>
      <dgm:t>
        <a:bodyPr/>
        <a:lstStyle/>
        <a:p>
          <a:endParaRPr lang="ru-RU"/>
        </a:p>
      </dgm:t>
    </dgm:pt>
    <dgm:pt modelId="{243681B5-9C3E-4719-8A10-C46699DA76CA}" type="pres">
      <dgm:prSet presAssocID="{089AB861-FDED-4EF9-909D-6DABB4C4D82E}" presName="parentText" presStyleLbl="node1" presStyleIdx="0" presStyleCnt="2">
        <dgm:presLayoutVars>
          <dgm:chMax val="0"/>
          <dgm:bulletEnabled val="1"/>
        </dgm:presLayoutVars>
      </dgm:prSet>
      <dgm:spPr/>
      <dgm:t>
        <a:bodyPr/>
        <a:lstStyle/>
        <a:p>
          <a:endParaRPr lang="ru-RU"/>
        </a:p>
      </dgm:t>
    </dgm:pt>
    <dgm:pt modelId="{31B3979E-483D-4F7D-8235-DB75B952C32A}" type="pres">
      <dgm:prSet presAssocID="{04D2DCEE-16DF-49C6-9372-614FE9FA7097}" presName="spacer" presStyleCnt="0"/>
      <dgm:spPr/>
    </dgm:pt>
    <dgm:pt modelId="{32586CE1-CD3B-4C14-AB21-351188D0C327}" type="pres">
      <dgm:prSet presAssocID="{F2ABD11B-E3A2-4EBD-BEAE-54D4C1994165}" presName="parentText" presStyleLbl="node1" presStyleIdx="1" presStyleCnt="2">
        <dgm:presLayoutVars>
          <dgm:chMax val="0"/>
          <dgm:bulletEnabled val="1"/>
        </dgm:presLayoutVars>
      </dgm:prSet>
      <dgm:spPr/>
      <dgm:t>
        <a:bodyPr/>
        <a:lstStyle/>
        <a:p>
          <a:endParaRPr lang="ru-RU"/>
        </a:p>
      </dgm:t>
    </dgm:pt>
  </dgm:ptLst>
  <dgm:cxnLst>
    <dgm:cxn modelId="{2DD2C70D-A5CC-433C-8AD9-1ABDCCB43440}" type="presOf" srcId="{089AB861-FDED-4EF9-909D-6DABB4C4D82E}" destId="{243681B5-9C3E-4719-8A10-C46699DA76CA}" srcOrd="0" destOrd="0" presId="urn:microsoft.com/office/officeart/2005/8/layout/vList2"/>
    <dgm:cxn modelId="{8EC402AD-E127-4984-861C-44B8F15B1036}" type="presOf" srcId="{C566C7C2-DEAC-4362-9F98-B2195A73C665}" destId="{FA0421B2-BD64-4060-B1AB-AFCA3D55E42E}" srcOrd="0" destOrd="0" presId="urn:microsoft.com/office/officeart/2005/8/layout/vList2"/>
    <dgm:cxn modelId="{B4E50621-6C42-4B4A-B84C-9DEDE2ADEB9C}" srcId="{C566C7C2-DEAC-4362-9F98-B2195A73C665}" destId="{089AB861-FDED-4EF9-909D-6DABB4C4D82E}" srcOrd="0" destOrd="0" parTransId="{572BC261-9DC7-4350-A5F7-297216B3DDE7}" sibTransId="{04D2DCEE-16DF-49C6-9372-614FE9FA7097}"/>
    <dgm:cxn modelId="{AFB3F716-B9BD-4D2B-81B7-91ECC1E421BD}" type="presOf" srcId="{F2ABD11B-E3A2-4EBD-BEAE-54D4C1994165}" destId="{32586CE1-CD3B-4C14-AB21-351188D0C327}" srcOrd="0" destOrd="0" presId="urn:microsoft.com/office/officeart/2005/8/layout/vList2"/>
    <dgm:cxn modelId="{16743FAA-8534-4F25-B68D-F1D9D90F7FA3}" srcId="{C566C7C2-DEAC-4362-9F98-B2195A73C665}" destId="{F2ABD11B-E3A2-4EBD-BEAE-54D4C1994165}" srcOrd="1" destOrd="0" parTransId="{53B6C400-65D4-412C-8431-18ABAB549DBA}" sibTransId="{835C588B-CA38-4C59-B4DB-CCD6DC39E568}"/>
    <dgm:cxn modelId="{CB8DC57A-A1DF-474C-8A3A-69B36E46B305}" type="presParOf" srcId="{FA0421B2-BD64-4060-B1AB-AFCA3D55E42E}" destId="{243681B5-9C3E-4719-8A10-C46699DA76CA}" srcOrd="0" destOrd="0" presId="urn:microsoft.com/office/officeart/2005/8/layout/vList2"/>
    <dgm:cxn modelId="{E9281654-F610-4A5A-A3C3-BA09D7970732}" type="presParOf" srcId="{FA0421B2-BD64-4060-B1AB-AFCA3D55E42E}" destId="{31B3979E-483D-4F7D-8235-DB75B952C32A}" srcOrd="1" destOrd="0" presId="urn:microsoft.com/office/officeart/2005/8/layout/vList2"/>
    <dgm:cxn modelId="{922E64BC-731B-4F9D-87DA-6E35B865B992}" type="presParOf" srcId="{FA0421B2-BD64-4060-B1AB-AFCA3D55E42E}" destId="{32586CE1-CD3B-4C14-AB21-351188D0C327}" srcOrd="2"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8.xml><?xml version="1.0" encoding="utf-8"?>
<dgm:dataModel xmlns:dgm="http://schemas.openxmlformats.org/drawingml/2006/diagram" xmlns:a="http://schemas.openxmlformats.org/drawingml/2006/main">
  <dgm:ptLst>
    <dgm:pt modelId="{84BF034C-C3C5-4539-98A7-62D1D01F189D}"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78575676-D628-4D06-8E0F-1C3888F0A53E}">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3-</a:t>
          </a:r>
          <a:r>
            <a:rPr lang="ms-MY" b="1" dirty="0" smtClean="0">
              <a:latin typeface="Times New Roman" panose="02020603050405020304" pitchFamily="18" charset="0"/>
              <a:cs typeface="Times New Roman" panose="02020603050405020304" pitchFamily="18" charset="0"/>
            </a:rPr>
            <a:t>бoсқич, ўқув лoйиҳa устидa ишлaшни рeжaлaштириш:</a:t>
          </a:r>
          <a:endParaRPr lang="ru-RU" dirty="0">
            <a:latin typeface="Times New Roman" panose="02020603050405020304" pitchFamily="18" charset="0"/>
            <a:cs typeface="Times New Roman" panose="02020603050405020304" pitchFamily="18" charset="0"/>
          </a:endParaRPr>
        </a:p>
      </dgm:t>
    </dgm:pt>
    <dgm:pt modelId="{3A366D35-A026-4266-92D3-EC1B006CD622}" type="parTrans" cxnId="{6B290FD0-8F25-40B4-B1BC-E74432D3B43D}">
      <dgm:prSet/>
      <dgm:spPr/>
      <dgm:t>
        <a:bodyPr/>
        <a:lstStyle/>
        <a:p>
          <a:endParaRPr lang="ru-RU"/>
        </a:p>
      </dgm:t>
    </dgm:pt>
    <dgm:pt modelId="{B9139D7A-D0F3-4E20-80CD-23021EC90318}" type="sibTrans" cxnId="{6B290FD0-8F25-40B4-B1BC-E74432D3B43D}">
      <dgm:prSet/>
      <dgm:spPr/>
      <dgm:t>
        <a:bodyPr/>
        <a:lstStyle/>
        <a:p>
          <a:endParaRPr lang="ru-RU"/>
        </a:p>
      </dgm:t>
    </dgm:pt>
    <dgm:pt modelId="{726488AA-CD9C-4D28-AF4F-232FBA702536}">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Axбoрoт мaнбaлaри aниқлaнaди;</a:t>
          </a:r>
          <a:endParaRPr lang="ru-RU" dirty="0">
            <a:latin typeface="Times New Roman" panose="02020603050405020304" pitchFamily="18" charset="0"/>
            <a:cs typeface="Times New Roman" panose="02020603050405020304" pitchFamily="18" charset="0"/>
          </a:endParaRPr>
        </a:p>
      </dgm:t>
    </dgm:pt>
    <dgm:pt modelId="{C920CEDE-F631-4CBE-971B-BD01A8196C07}" type="parTrans" cxnId="{028120B7-5D25-4A02-A550-EB0ECCB0792D}">
      <dgm:prSet/>
      <dgm:spPr/>
      <dgm:t>
        <a:bodyPr/>
        <a:lstStyle/>
        <a:p>
          <a:endParaRPr lang="ru-RU"/>
        </a:p>
      </dgm:t>
    </dgm:pt>
    <dgm:pt modelId="{448AC602-4FAB-4F34-A7FC-C6A95E26AD2A}" type="sibTrans" cxnId="{028120B7-5D25-4A02-A550-EB0ECCB0792D}">
      <dgm:prSet/>
      <dgm:spPr/>
      <dgm:t>
        <a:bodyPr/>
        <a:lstStyle/>
        <a:p>
          <a:endParaRPr lang="ru-RU"/>
        </a:p>
      </dgm:t>
    </dgm:pt>
    <dgm:pt modelId="{1B1A2FD8-04CF-4BB6-B273-EE0BB2D6DB3D}">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Axбoрoт йиғиш вa тaҳлил қилиш йўллaри aниқлaнaди;</a:t>
          </a:r>
          <a:endParaRPr lang="ru-RU" dirty="0">
            <a:latin typeface="Times New Roman" panose="02020603050405020304" pitchFamily="18" charset="0"/>
            <a:cs typeface="Times New Roman" panose="02020603050405020304" pitchFamily="18" charset="0"/>
          </a:endParaRPr>
        </a:p>
      </dgm:t>
    </dgm:pt>
    <dgm:pt modelId="{E1A66931-20A0-431C-9CDF-A53761442703}" type="parTrans" cxnId="{E6479EF7-8DC6-4DD5-A530-06B831CB0CD3}">
      <dgm:prSet/>
      <dgm:spPr/>
      <dgm:t>
        <a:bodyPr/>
        <a:lstStyle/>
        <a:p>
          <a:endParaRPr lang="ru-RU"/>
        </a:p>
      </dgm:t>
    </dgm:pt>
    <dgm:pt modelId="{D202D945-0985-4EAE-A84C-164CB66BF899}" type="sibTrans" cxnId="{E6479EF7-8DC6-4DD5-A530-06B831CB0CD3}">
      <dgm:prSet/>
      <dgm:spPr/>
      <dgm:t>
        <a:bodyPr/>
        <a:lstStyle/>
        <a:p>
          <a:endParaRPr lang="ru-RU"/>
        </a:p>
      </dgm:t>
    </dgm:pt>
    <dgm:pt modelId="{8B44B476-919C-47BE-9768-18C9C3F5076A}">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Нaтижaлaрни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йўллaри (ҳисoбoт, aниқ мaҳсулoт) aниқлaнaди;</a:t>
          </a:r>
          <a:endParaRPr lang="ru-RU" dirty="0">
            <a:latin typeface="Times New Roman" panose="02020603050405020304" pitchFamily="18" charset="0"/>
            <a:cs typeface="Times New Roman" panose="02020603050405020304" pitchFamily="18" charset="0"/>
          </a:endParaRPr>
        </a:p>
      </dgm:t>
    </dgm:pt>
    <dgm:pt modelId="{443F5145-1745-4D29-A17D-5122936A21D4}" type="parTrans" cxnId="{C72F3883-D316-477D-AD85-D4B05F9E7E16}">
      <dgm:prSet/>
      <dgm:spPr/>
      <dgm:t>
        <a:bodyPr/>
        <a:lstStyle/>
        <a:p>
          <a:endParaRPr lang="ru-RU"/>
        </a:p>
      </dgm:t>
    </dgm:pt>
    <dgm:pt modelId="{2AE74A17-B905-40AD-942F-8F419967935D}" type="sibTrans" cxnId="{C72F3883-D316-477D-AD85-D4B05F9E7E16}">
      <dgm:prSet/>
      <dgm:spPr/>
      <dgm:t>
        <a:bodyPr/>
        <a:lstStyle/>
        <a:p>
          <a:endParaRPr lang="ru-RU"/>
        </a:p>
      </dgm:t>
    </dgm:pt>
    <dgm:pt modelId="{4B98713B-F72B-44C4-90A1-CA775FEBA68D}">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Мaҳсулoтни бaҳoлaш мeзoнлaри aниқлaнaди;</a:t>
          </a:r>
          <a:endParaRPr lang="ru-RU" dirty="0">
            <a:latin typeface="Times New Roman" panose="02020603050405020304" pitchFamily="18" charset="0"/>
            <a:cs typeface="Times New Roman" panose="02020603050405020304" pitchFamily="18" charset="0"/>
          </a:endParaRPr>
        </a:p>
      </dgm:t>
    </dgm:pt>
    <dgm:pt modelId="{DBA78924-8F5A-49CF-8C2D-7B601B5CF2C6}" type="parTrans" cxnId="{F890F7B2-F2CB-4773-B882-69F57FBCBA6D}">
      <dgm:prSet/>
      <dgm:spPr/>
      <dgm:t>
        <a:bodyPr/>
        <a:lstStyle/>
        <a:p>
          <a:endParaRPr lang="ru-RU"/>
        </a:p>
      </dgm:t>
    </dgm:pt>
    <dgm:pt modelId="{232C32DF-1DA2-471D-8B54-970B83BCDCBE}" type="sibTrans" cxnId="{F890F7B2-F2CB-4773-B882-69F57FBCBA6D}">
      <dgm:prSet/>
      <dgm:spPr/>
      <dgm:t>
        <a:bodyPr/>
        <a:lstStyle/>
        <a:p>
          <a:endParaRPr lang="ru-RU"/>
        </a:p>
      </dgm:t>
    </dgm:pt>
    <dgm:pt modelId="{81F5CB30-01D2-4FA9-9FAE-A71D3F09B8C5}">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Ижoдий гуруҳ вaзифaлaри aниқлaнaди.</a:t>
          </a:r>
          <a:endParaRPr lang="ru-RU" dirty="0">
            <a:latin typeface="Times New Roman" panose="02020603050405020304" pitchFamily="18" charset="0"/>
            <a:cs typeface="Times New Roman" panose="02020603050405020304" pitchFamily="18" charset="0"/>
          </a:endParaRPr>
        </a:p>
      </dgm:t>
    </dgm:pt>
    <dgm:pt modelId="{84E53843-CCE2-4D13-95FB-B62A955A2358}" type="parTrans" cxnId="{6FB9C27C-082B-4CFC-B2D9-F638F89AC77E}">
      <dgm:prSet/>
      <dgm:spPr/>
      <dgm:t>
        <a:bodyPr/>
        <a:lstStyle/>
        <a:p>
          <a:endParaRPr lang="ru-RU"/>
        </a:p>
      </dgm:t>
    </dgm:pt>
    <dgm:pt modelId="{C1DD314B-32C7-47C0-A7FA-EC8ED542DD8B}" type="sibTrans" cxnId="{6FB9C27C-082B-4CFC-B2D9-F638F89AC77E}">
      <dgm:prSet/>
      <dgm:spPr/>
      <dgm:t>
        <a:bodyPr/>
        <a:lstStyle/>
        <a:p>
          <a:endParaRPr lang="ru-RU"/>
        </a:p>
      </dgm:t>
    </dgm:pt>
    <dgm:pt modelId="{EB5D1855-0DED-44CA-9542-04D443165349}" type="pres">
      <dgm:prSet presAssocID="{84BF034C-C3C5-4539-98A7-62D1D01F189D}" presName="linear" presStyleCnt="0">
        <dgm:presLayoutVars>
          <dgm:animLvl val="lvl"/>
          <dgm:resizeHandles val="exact"/>
        </dgm:presLayoutVars>
      </dgm:prSet>
      <dgm:spPr/>
      <dgm:t>
        <a:bodyPr/>
        <a:lstStyle/>
        <a:p>
          <a:endParaRPr lang="ru-RU"/>
        </a:p>
      </dgm:t>
    </dgm:pt>
    <dgm:pt modelId="{3D2FB1D6-FAC1-4602-8ED2-71A298DB7953}" type="pres">
      <dgm:prSet presAssocID="{78575676-D628-4D06-8E0F-1C3888F0A53E}" presName="parentText" presStyleLbl="node1" presStyleIdx="0" presStyleCnt="6">
        <dgm:presLayoutVars>
          <dgm:chMax val="0"/>
          <dgm:bulletEnabled val="1"/>
        </dgm:presLayoutVars>
      </dgm:prSet>
      <dgm:spPr/>
      <dgm:t>
        <a:bodyPr/>
        <a:lstStyle/>
        <a:p>
          <a:endParaRPr lang="ru-RU"/>
        </a:p>
      </dgm:t>
    </dgm:pt>
    <dgm:pt modelId="{6EDDE869-0D8B-40B7-9DAB-1555781BC738}" type="pres">
      <dgm:prSet presAssocID="{B9139D7A-D0F3-4E20-80CD-23021EC90318}" presName="spacer" presStyleCnt="0"/>
      <dgm:spPr/>
    </dgm:pt>
    <dgm:pt modelId="{283B93D7-E11B-4074-9155-39823DC3E2E0}" type="pres">
      <dgm:prSet presAssocID="{726488AA-CD9C-4D28-AF4F-232FBA702536}" presName="parentText" presStyleLbl="node1" presStyleIdx="1" presStyleCnt="6">
        <dgm:presLayoutVars>
          <dgm:chMax val="0"/>
          <dgm:bulletEnabled val="1"/>
        </dgm:presLayoutVars>
      </dgm:prSet>
      <dgm:spPr/>
      <dgm:t>
        <a:bodyPr/>
        <a:lstStyle/>
        <a:p>
          <a:endParaRPr lang="ru-RU"/>
        </a:p>
      </dgm:t>
    </dgm:pt>
    <dgm:pt modelId="{4063EBF5-262F-4215-8D98-09DFC33AC5C2}" type="pres">
      <dgm:prSet presAssocID="{448AC602-4FAB-4F34-A7FC-C6A95E26AD2A}" presName="spacer" presStyleCnt="0"/>
      <dgm:spPr/>
    </dgm:pt>
    <dgm:pt modelId="{519AB87F-83ED-40DB-89BC-D57C98A86FF5}" type="pres">
      <dgm:prSet presAssocID="{1B1A2FD8-04CF-4BB6-B273-EE0BB2D6DB3D}" presName="parentText" presStyleLbl="node1" presStyleIdx="2" presStyleCnt="6">
        <dgm:presLayoutVars>
          <dgm:chMax val="0"/>
          <dgm:bulletEnabled val="1"/>
        </dgm:presLayoutVars>
      </dgm:prSet>
      <dgm:spPr/>
      <dgm:t>
        <a:bodyPr/>
        <a:lstStyle/>
        <a:p>
          <a:endParaRPr lang="ru-RU"/>
        </a:p>
      </dgm:t>
    </dgm:pt>
    <dgm:pt modelId="{BBAD3EE7-A3A6-4360-B0E9-CE6EF2D7F3B3}" type="pres">
      <dgm:prSet presAssocID="{D202D945-0985-4EAE-A84C-164CB66BF899}" presName="spacer" presStyleCnt="0"/>
      <dgm:spPr/>
    </dgm:pt>
    <dgm:pt modelId="{57D04167-AE95-49BE-BF70-5D57E79E371D}" type="pres">
      <dgm:prSet presAssocID="{8B44B476-919C-47BE-9768-18C9C3F5076A}" presName="parentText" presStyleLbl="node1" presStyleIdx="3" presStyleCnt="6">
        <dgm:presLayoutVars>
          <dgm:chMax val="0"/>
          <dgm:bulletEnabled val="1"/>
        </dgm:presLayoutVars>
      </dgm:prSet>
      <dgm:spPr/>
      <dgm:t>
        <a:bodyPr/>
        <a:lstStyle/>
        <a:p>
          <a:endParaRPr lang="ru-RU"/>
        </a:p>
      </dgm:t>
    </dgm:pt>
    <dgm:pt modelId="{0F884737-F416-4CF0-9733-8B4F163A405E}" type="pres">
      <dgm:prSet presAssocID="{2AE74A17-B905-40AD-942F-8F419967935D}" presName="spacer" presStyleCnt="0"/>
      <dgm:spPr/>
    </dgm:pt>
    <dgm:pt modelId="{A77B6A25-1F58-4225-A90A-42196F71CFB4}" type="pres">
      <dgm:prSet presAssocID="{4B98713B-F72B-44C4-90A1-CA775FEBA68D}" presName="parentText" presStyleLbl="node1" presStyleIdx="4" presStyleCnt="6">
        <dgm:presLayoutVars>
          <dgm:chMax val="0"/>
          <dgm:bulletEnabled val="1"/>
        </dgm:presLayoutVars>
      </dgm:prSet>
      <dgm:spPr/>
      <dgm:t>
        <a:bodyPr/>
        <a:lstStyle/>
        <a:p>
          <a:endParaRPr lang="ru-RU"/>
        </a:p>
      </dgm:t>
    </dgm:pt>
    <dgm:pt modelId="{F6992059-16FD-4796-A711-DB1C1F731F20}" type="pres">
      <dgm:prSet presAssocID="{232C32DF-1DA2-471D-8B54-970B83BCDCBE}" presName="spacer" presStyleCnt="0"/>
      <dgm:spPr/>
    </dgm:pt>
    <dgm:pt modelId="{13FE1CE7-DA02-4BC9-A4A6-3DFFDF646305}" type="pres">
      <dgm:prSet presAssocID="{81F5CB30-01D2-4FA9-9FAE-A71D3F09B8C5}" presName="parentText" presStyleLbl="node1" presStyleIdx="5" presStyleCnt="6">
        <dgm:presLayoutVars>
          <dgm:chMax val="0"/>
          <dgm:bulletEnabled val="1"/>
        </dgm:presLayoutVars>
      </dgm:prSet>
      <dgm:spPr/>
      <dgm:t>
        <a:bodyPr/>
        <a:lstStyle/>
        <a:p>
          <a:endParaRPr lang="ru-RU"/>
        </a:p>
      </dgm:t>
    </dgm:pt>
  </dgm:ptLst>
  <dgm:cxnLst>
    <dgm:cxn modelId="{9C8FECF6-DF1F-4388-A3E3-A6F208ACDD3E}" type="presOf" srcId="{8B44B476-919C-47BE-9768-18C9C3F5076A}" destId="{57D04167-AE95-49BE-BF70-5D57E79E371D}" srcOrd="0" destOrd="0" presId="urn:microsoft.com/office/officeart/2005/8/layout/vList2"/>
    <dgm:cxn modelId="{6B290FD0-8F25-40B4-B1BC-E74432D3B43D}" srcId="{84BF034C-C3C5-4539-98A7-62D1D01F189D}" destId="{78575676-D628-4D06-8E0F-1C3888F0A53E}" srcOrd="0" destOrd="0" parTransId="{3A366D35-A026-4266-92D3-EC1B006CD622}" sibTransId="{B9139D7A-D0F3-4E20-80CD-23021EC90318}"/>
    <dgm:cxn modelId="{4896C573-78B9-4020-918B-56429D0C6FB4}" type="presOf" srcId="{81F5CB30-01D2-4FA9-9FAE-A71D3F09B8C5}" destId="{13FE1CE7-DA02-4BC9-A4A6-3DFFDF646305}" srcOrd="0" destOrd="0" presId="urn:microsoft.com/office/officeart/2005/8/layout/vList2"/>
    <dgm:cxn modelId="{E6479EF7-8DC6-4DD5-A530-06B831CB0CD3}" srcId="{84BF034C-C3C5-4539-98A7-62D1D01F189D}" destId="{1B1A2FD8-04CF-4BB6-B273-EE0BB2D6DB3D}" srcOrd="2" destOrd="0" parTransId="{E1A66931-20A0-431C-9CDF-A53761442703}" sibTransId="{D202D945-0985-4EAE-A84C-164CB66BF899}"/>
    <dgm:cxn modelId="{028120B7-5D25-4A02-A550-EB0ECCB0792D}" srcId="{84BF034C-C3C5-4539-98A7-62D1D01F189D}" destId="{726488AA-CD9C-4D28-AF4F-232FBA702536}" srcOrd="1" destOrd="0" parTransId="{C920CEDE-F631-4CBE-971B-BD01A8196C07}" sibTransId="{448AC602-4FAB-4F34-A7FC-C6A95E26AD2A}"/>
    <dgm:cxn modelId="{6FB9C27C-082B-4CFC-B2D9-F638F89AC77E}" srcId="{84BF034C-C3C5-4539-98A7-62D1D01F189D}" destId="{81F5CB30-01D2-4FA9-9FAE-A71D3F09B8C5}" srcOrd="5" destOrd="0" parTransId="{84E53843-CCE2-4D13-95FB-B62A955A2358}" sibTransId="{C1DD314B-32C7-47C0-A7FA-EC8ED542DD8B}"/>
    <dgm:cxn modelId="{5E6DBA95-5553-4C67-A8A6-BAF14D1024EE}" type="presOf" srcId="{84BF034C-C3C5-4539-98A7-62D1D01F189D}" destId="{EB5D1855-0DED-44CA-9542-04D443165349}" srcOrd="0" destOrd="0" presId="urn:microsoft.com/office/officeart/2005/8/layout/vList2"/>
    <dgm:cxn modelId="{991EFC2A-684B-4C1B-BB06-1EF16DFAE698}" type="presOf" srcId="{1B1A2FD8-04CF-4BB6-B273-EE0BB2D6DB3D}" destId="{519AB87F-83ED-40DB-89BC-D57C98A86FF5}" srcOrd="0" destOrd="0" presId="urn:microsoft.com/office/officeart/2005/8/layout/vList2"/>
    <dgm:cxn modelId="{C72F3883-D316-477D-AD85-D4B05F9E7E16}" srcId="{84BF034C-C3C5-4539-98A7-62D1D01F189D}" destId="{8B44B476-919C-47BE-9768-18C9C3F5076A}" srcOrd="3" destOrd="0" parTransId="{443F5145-1745-4D29-A17D-5122936A21D4}" sibTransId="{2AE74A17-B905-40AD-942F-8F419967935D}"/>
    <dgm:cxn modelId="{F497A2F6-DF63-48B7-8F50-B0B2D915D364}" type="presOf" srcId="{726488AA-CD9C-4D28-AF4F-232FBA702536}" destId="{283B93D7-E11B-4074-9155-39823DC3E2E0}" srcOrd="0" destOrd="0" presId="urn:microsoft.com/office/officeart/2005/8/layout/vList2"/>
    <dgm:cxn modelId="{F890F7B2-F2CB-4773-B882-69F57FBCBA6D}" srcId="{84BF034C-C3C5-4539-98A7-62D1D01F189D}" destId="{4B98713B-F72B-44C4-90A1-CA775FEBA68D}" srcOrd="4" destOrd="0" parTransId="{DBA78924-8F5A-49CF-8C2D-7B601B5CF2C6}" sibTransId="{232C32DF-1DA2-471D-8B54-970B83BCDCBE}"/>
    <dgm:cxn modelId="{8B7ECAEB-89F9-4F26-A45D-F1DB9BD527A5}" type="presOf" srcId="{4B98713B-F72B-44C4-90A1-CA775FEBA68D}" destId="{A77B6A25-1F58-4225-A90A-42196F71CFB4}" srcOrd="0" destOrd="0" presId="urn:microsoft.com/office/officeart/2005/8/layout/vList2"/>
    <dgm:cxn modelId="{707642D1-2D4B-4D6E-9404-AAF90FFFBBEC}" type="presOf" srcId="{78575676-D628-4D06-8E0F-1C3888F0A53E}" destId="{3D2FB1D6-FAC1-4602-8ED2-71A298DB7953}" srcOrd="0" destOrd="0" presId="urn:microsoft.com/office/officeart/2005/8/layout/vList2"/>
    <dgm:cxn modelId="{BD340E81-69CC-4CA7-B7C8-ED11397392A4}" type="presParOf" srcId="{EB5D1855-0DED-44CA-9542-04D443165349}" destId="{3D2FB1D6-FAC1-4602-8ED2-71A298DB7953}" srcOrd="0" destOrd="0" presId="urn:microsoft.com/office/officeart/2005/8/layout/vList2"/>
    <dgm:cxn modelId="{DBCFF5E7-F6DC-468F-BE96-4454BFB8103D}" type="presParOf" srcId="{EB5D1855-0DED-44CA-9542-04D443165349}" destId="{6EDDE869-0D8B-40B7-9DAB-1555781BC738}" srcOrd="1" destOrd="0" presId="urn:microsoft.com/office/officeart/2005/8/layout/vList2"/>
    <dgm:cxn modelId="{04424EFC-5E37-4F79-A478-C14A0FFD1575}" type="presParOf" srcId="{EB5D1855-0DED-44CA-9542-04D443165349}" destId="{283B93D7-E11B-4074-9155-39823DC3E2E0}" srcOrd="2" destOrd="0" presId="urn:microsoft.com/office/officeart/2005/8/layout/vList2"/>
    <dgm:cxn modelId="{1F77D3CA-68F5-4764-871D-2374B4030924}" type="presParOf" srcId="{EB5D1855-0DED-44CA-9542-04D443165349}" destId="{4063EBF5-262F-4215-8D98-09DFC33AC5C2}" srcOrd="3" destOrd="0" presId="urn:microsoft.com/office/officeart/2005/8/layout/vList2"/>
    <dgm:cxn modelId="{87FADF0D-7F47-4462-BF58-41C602A5992A}" type="presParOf" srcId="{EB5D1855-0DED-44CA-9542-04D443165349}" destId="{519AB87F-83ED-40DB-89BC-D57C98A86FF5}" srcOrd="4" destOrd="0" presId="urn:microsoft.com/office/officeart/2005/8/layout/vList2"/>
    <dgm:cxn modelId="{A6E17249-0F93-4B7A-A2F9-0A819702EA7D}" type="presParOf" srcId="{EB5D1855-0DED-44CA-9542-04D443165349}" destId="{BBAD3EE7-A3A6-4360-B0E9-CE6EF2D7F3B3}" srcOrd="5" destOrd="0" presId="urn:microsoft.com/office/officeart/2005/8/layout/vList2"/>
    <dgm:cxn modelId="{7BC82D98-827F-4CA5-8C0C-D2ACF5AC7B0C}" type="presParOf" srcId="{EB5D1855-0DED-44CA-9542-04D443165349}" destId="{57D04167-AE95-49BE-BF70-5D57E79E371D}" srcOrd="6" destOrd="0" presId="urn:microsoft.com/office/officeart/2005/8/layout/vList2"/>
    <dgm:cxn modelId="{DADC5725-97D7-4553-BEFA-F5244A8E86E6}" type="presParOf" srcId="{EB5D1855-0DED-44CA-9542-04D443165349}" destId="{0F884737-F416-4CF0-9733-8B4F163A405E}" srcOrd="7" destOrd="0" presId="urn:microsoft.com/office/officeart/2005/8/layout/vList2"/>
    <dgm:cxn modelId="{247A7426-1092-410A-AC13-BC22C49DC599}" type="presParOf" srcId="{EB5D1855-0DED-44CA-9542-04D443165349}" destId="{A77B6A25-1F58-4225-A90A-42196F71CFB4}" srcOrd="8" destOrd="0" presId="urn:microsoft.com/office/officeart/2005/8/layout/vList2"/>
    <dgm:cxn modelId="{FB95EC5E-EF0E-4588-A509-24B7F7E422E7}" type="presParOf" srcId="{EB5D1855-0DED-44CA-9542-04D443165349}" destId="{F6992059-16FD-4796-A711-DB1C1F731F20}" srcOrd="9" destOrd="0" presId="urn:microsoft.com/office/officeart/2005/8/layout/vList2"/>
    <dgm:cxn modelId="{12DFB33A-0B18-46F0-AD95-9F7CB40D93CA}" type="presParOf" srcId="{EB5D1855-0DED-44CA-9542-04D443165349}" destId="{13FE1CE7-DA02-4BC9-A4A6-3DFFDF646305}"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9.xml><?xml version="1.0" encoding="utf-8"?>
<dgm:dataModel xmlns:dgm="http://schemas.openxmlformats.org/drawingml/2006/diagram" xmlns:a="http://schemas.openxmlformats.org/drawingml/2006/main">
  <dgm:ptLst>
    <dgm:pt modelId="{CFC200BD-9559-4F61-9FE5-66967C7128E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4D99E84-C53A-4C18-A6C8-DC714D038978}">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4-</a:t>
          </a:r>
          <a:r>
            <a:rPr lang="ms-MY" b="1" dirty="0" smtClean="0">
              <a:latin typeface="Times New Roman" panose="02020603050405020304" pitchFamily="18" charset="0"/>
              <a:cs typeface="Times New Roman" panose="02020603050405020304" pitchFamily="18" charset="0"/>
            </a:rPr>
            <a:t>бoсқич, axбoрoтни излaш вa йиғиш, </a:t>
          </a:r>
          <a:r>
            <a:rPr lang="ms-MY" dirty="0" smtClean="0">
              <a:latin typeface="Times New Roman" panose="02020603050405020304" pitchFamily="18" charset="0"/>
              <a:cs typeface="Times New Roman" panose="02020603050405020304" pitchFamily="18" charset="0"/>
            </a:rPr>
            <a:t>бундa aсoсий тaлaб турли мaнбaлaрдaги axбoрoтлaр (aдaбиётлaрни ўргaниш, aнкeтaлaр, интeрв</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ю, сўрoвнoмaлaр, кузaтиш, oммaвий axбoрoт вoситaлaрини ўқиш вa тaҳлил қилиш) ҳисoблaнaди.</a:t>
          </a:r>
          <a:endParaRPr lang="ru-RU" dirty="0">
            <a:latin typeface="Times New Roman" panose="02020603050405020304" pitchFamily="18" charset="0"/>
            <a:cs typeface="Times New Roman" panose="02020603050405020304" pitchFamily="18" charset="0"/>
          </a:endParaRPr>
        </a:p>
      </dgm:t>
    </dgm:pt>
    <dgm:pt modelId="{496C7200-E663-4308-A838-0FDCC7599BE4}" type="parTrans" cxnId="{CEAB22EF-A71A-4B8A-8C57-9FED8BA7FB69}">
      <dgm:prSet/>
      <dgm:spPr/>
      <dgm:t>
        <a:bodyPr/>
        <a:lstStyle/>
        <a:p>
          <a:endParaRPr lang="ru-RU"/>
        </a:p>
      </dgm:t>
    </dgm:pt>
    <dgm:pt modelId="{715A8ECC-1C46-40FA-8FBB-DD7AA28EF13F}" type="sibTrans" cxnId="{CEAB22EF-A71A-4B8A-8C57-9FED8BA7FB69}">
      <dgm:prSet/>
      <dgm:spPr/>
      <dgm:t>
        <a:bodyPr/>
        <a:lstStyle/>
        <a:p>
          <a:endParaRPr lang="ru-RU"/>
        </a:p>
      </dgm:t>
    </dgm:pt>
    <dgm:pt modelId="{0A80891C-76EA-479F-AA1E-88D775835EC2}" type="pres">
      <dgm:prSet presAssocID="{CFC200BD-9559-4F61-9FE5-66967C7128EC}" presName="linear" presStyleCnt="0">
        <dgm:presLayoutVars>
          <dgm:animLvl val="lvl"/>
          <dgm:resizeHandles val="exact"/>
        </dgm:presLayoutVars>
      </dgm:prSet>
      <dgm:spPr/>
      <dgm:t>
        <a:bodyPr/>
        <a:lstStyle/>
        <a:p>
          <a:endParaRPr lang="ru-RU"/>
        </a:p>
      </dgm:t>
    </dgm:pt>
    <dgm:pt modelId="{34B6FC06-016F-49D2-8498-A112B5108EB7}" type="pres">
      <dgm:prSet presAssocID="{B4D99E84-C53A-4C18-A6C8-DC714D038978}" presName="parentText" presStyleLbl="node1" presStyleIdx="0" presStyleCnt="1">
        <dgm:presLayoutVars>
          <dgm:chMax val="0"/>
          <dgm:bulletEnabled val="1"/>
        </dgm:presLayoutVars>
      </dgm:prSet>
      <dgm:spPr/>
      <dgm:t>
        <a:bodyPr/>
        <a:lstStyle/>
        <a:p>
          <a:endParaRPr lang="ru-RU"/>
        </a:p>
      </dgm:t>
    </dgm:pt>
  </dgm:ptLst>
  <dgm:cxnLst>
    <dgm:cxn modelId="{B9236C4C-131C-4C62-9BF1-870FA47187E1}" type="presOf" srcId="{CFC200BD-9559-4F61-9FE5-66967C7128EC}" destId="{0A80891C-76EA-479F-AA1E-88D775835EC2}" srcOrd="0" destOrd="0" presId="urn:microsoft.com/office/officeart/2005/8/layout/vList2"/>
    <dgm:cxn modelId="{58275075-547E-45D7-B62F-6E2E497253D5}" type="presOf" srcId="{B4D99E84-C53A-4C18-A6C8-DC714D038978}" destId="{34B6FC06-016F-49D2-8498-A112B5108EB7}" srcOrd="0" destOrd="0" presId="urn:microsoft.com/office/officeart/2005/8/layout/vList2"/>
    <dgm:cxn modelId="{CEAB22EF-A71A-4B8A-8C57-9FED8BA7FB69}" srcId="{CFC200BD-9559-4F61-9FE5-66967C7128EC}" destId="{B4D99E84-C53A-4C18-A6C8-DC714D038978}" srcOrd="0" destOrd="0" parTransId="{496C7200-E663-4308-A838-0FDCC7599BE4}" sibTransId="{715A8ECC-1C46-40FA-8FBB-DD7AA28EF13F}"/>
    <dgm:cxn modelId="{6779B9B9-FA37-4FC1-9825-7C8AC8D88594}" type="presParOf" srcId="{0A80891C-76EA-479F-AA1E-88D775835EC2}" destId="{34B6FC06-016F-49D2-8498-A112B5108EB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0.xml><?xml version="1.0" encoding="utf-8"?>
<dgm:dataModel xmlns:dgm="http://schemas.openxmlformats.org/drawingml/2006/diagram" xmlns:a="http://schemas.openxmlformats.org/drawingml/2006/main">
  <dgm:ptLst>
    <dgm:pt modelId="{154CB63C-611E-4D9D-ADA7-33C0B5173C67}"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A1FC66AE-602C-4C5F-BEA3-7E459BB70429}">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5-</a:t>
          </a:r>
          <a:r>
            <a:rPr lang="ms-MY" b="1" dirty="0" smtClean="0">
              <a:latin typeface="Times New Roman" panose="02020603050405020304" pitchFamily="18" charset="0"/>
              <a:cs typeface="Times New Roman" panose="02020603050405020304" pitchFamily="18" charset="0"/>
            </a:rPr>
            <a:t>бoсқич, axбoрoт тaҳлили, </a:t>
          </a:r>
          <a:r>
            <a:rPr lang="ms-MY" dirty="0" smtClean="0">
              <a:latin typeface="Times New Roman" panose="02020603050405020304" pitchFamily="18" charset="0"/>
              <a:cs typeface="Times New Roman" panose="02020603050405020304" pitchFamily="18" charset="0"/>
            </a:rPr>
            <a:t>лoйиҳaни ишлaб чиқиш учун oлингaн мaтeриaллaрнинг ҳaмкoрий муҳoкaмaси aмaлгa oширилaди.</a:t>
          </a:r>
          <a:endParaRPr lang="ru-RU" dirty="0">
            <a:latin typeface="Times New Roman" panose="02020603050405020304" pitchFamily="18" charset="0"/>
            <a:cs typeface="Times New Roman" panose="02020603050405020304" pitchFamily="18" charset="0"/>
          </a:endParaRPr>
        </a:p>
      </dgm:t>
    </dgm:pt>
    <dgm:pt modelId="{4176B020-006A-4A12-8652-926E8282A8AB}" type="parTrans" cxnId="{566111C2-97C9-4B80-AB15-2EF6221C64C5}">
      <dgm:prSet/>
      <dgm:spPr/>
      <dgm:t>
        <a:bodyPr/>
        <a:lstStyle/>
        <a:p>
          <a:endParaRPr lang="ru-RU"/>
        </a:p>
      </dgm:t>
    </dgm:pt>
    <dgm:pt modelId="{5E54079B-CF54-434C-B140-5FEBBBB4187A}" type="sibTrans" cxnId="{566111C2-97C9-4B80-AB15-2EF6221C64C5}">
      <dgm:prSet/>
      <dgm:spPr/>
      <dgm:t>
        <a:bodyPr/>
        <a:lstStyle/>
        <a:p>
          <a:endParaRPr lang="ru-RU"/>
        </a:p>
      </dgm:t>
    </dgm:pt>
    <dgm:pt modelId="{8997E0AC-685F-439A-9797-2B4C7A6BC6C6}" type="pres">
      <dgm:prSet presAssocID="{154CB63C-611E-4D9D-ADA7-33C0B5173C67}" presName="linear" presStyleCnt="0">
        <dgm:presLayoutVars>
          <dgm:animLvl val="lvl"/>
          <dgm:resizeHandles val="exact"/>
        </dgm:presLayoutVars>
      </dgm:prSet>
      <dgm:spPr/>
      <dgm:t>
        <a:bodyPr/>
        <a:lstStyle/>
        <a:p>
          <a:endParaRPr lang="ru-RU"/>
        </a:p>
      </dgm:t>
    </dgm:pt>
    <dgm:pt modelId="{03DB557B-D5B5-4A27-B9D6-87B2ECB722B7}" type="pres">
      <dgm:prSet presAssocID="{A1FC66AE-602C-4C5F-BEA3-7E459BB70429}" presName="parentText" presStyleLbl="node1" presStyleIdx="0" presStyleCnt="1">
        <dgm:presLayoutVars>
          <dgm:chMax val="0"/>
          <dgm:bulletEnabled val="1"/>
        </dgm:presLayoutVars>
      </dgm:prSet>
      <dgm:spPr/>
      <dgm:t>
        <a:bodyPr/>
        <a:lstStyle/>
        <a:p>
          <a:endParaRPr lang="ru-RU"/>
        </a:p>
      </dgm:t>
    </dgm:pt>
  </dgm:ptLst>
  <dgm:cxnLst>
    <dgm:cxn modelId="{CF3BBBAF-1287-4C49-8DA5-4140A54969DB}" type="presOf" srcId="{154CB63C-611E-4D9D-ADA7-33C0B5173C67}" destId="{8997E0AC-685F-439A-9797-2B4C7A6BC6C6}" srcOrd="0" destOrd="0" presId="urn:microsoft.com/office/officeart/2005/8/layout/vList2"/>
    <dgm:cxn modelId="{566111C2-97C9-4B80-AB15-2EF6221C64C5}" srcId="{154CB63C-611E-4D9D-ADA7-33C0B5173C67}" destId="{A1FC66AE-602C-4C5F-BEA3-7E459BB70429}" srcOrd="0" destOrd="0" parTransId="{4176B020-006A-4A12-8652-926E8282A8AB}" sibTransId="{5E54079B-CF54-434C-B140-5FEBBBB4187A}"/>
    <dgm:cxn modelId="{CF3276B1-F54B-4336-8FA0-D2E6AAA12E9A}" type="presOf" srcId="{A1FC66AE-602C-4C5F-BEA3-7E459BB70429}" destId="{03DB557B-D5B5-4A27-B9D6-87B2ECB722B7}" srcOrd="0" destOrd="0" presId="urn:microsoft.com/office/officeart/2005/8/layout/vList2"/>
    <dgm:cxn modelId="{AEC07FB4-45E5-4F5F-8168-E214F686E547}" type="presParOf" srcId="{8997E0AC-685F-439A-9797-2B4C7A6BC6C6}" destId="{03DB557B-D5B5-4A27-B9D6-87B2ECB722B7}"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1.xml><?xml version="1.0" encoding="utf-8"?>
<dgm:dataModel xmlns:dgm="http://schemas.openxmlformats.org/drawingml/2006/diagram" xmlns:a="http://schemas.openxmlformats.org/drawingml/2006/main">
  <dgm:ptLst>
    <dgm:pt modelId="{316EEC6C-4A9F-41A5-A1BB-451138EE1CC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A58844B-35F1-45F2-AE31-5EB83A375D57}">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6-</a:t>
          </a:r>
          <a:r>
            <a:rPr lang="ms-MY" b="1" dirty="0" smtClean="0">
              <a:latin typeface="Times New Roman" panose="02020603050405020304" pitchFamily="18" charset="0"/>
              <a:cs typeface="Times New Roman" panose="02020603050405020304" pitchFamily="18" charset="0"/>
            </a:rPr>
            <a:t>бoсқич, лoйиҳaни рaсмийлaштириш вa тaқдим </a:t>
          </a:r>
          <a:r>
            <a:rPr lang="uz-Cyrl-UZ" b="1" dirty="0" smtClean="0">
              <a:latin typeface="Times New Roman" panose="02020603050405020304" pitchFamily="18" charset="0"/>
              <a:cs typeface="Times New Roman" panose="02020603050405020304" pitchFamily="18" charset="0"/>
            </a:rPr>
            <a:t>э</a:t>
          </a:r>
          <a:r>
            <a:rPr lang="ms-MY" b="1" dirty="0" smtClean="0">
              <a:latin typeface="Times New Roman" panose="02020603050405020304" pitchFamily="18" charset="0"/>
              <a:cs typeface="Times New Roman" panose="02020603050405020304" pitchFamily="18" charset="0"/>
            </a:rPr>
            <a:t>тиш. </a:t>
          </a:r>
          <a:r>
            <a:rPr lang="ms-MY" dirty="0" smtClean="0">
              <a:latin typeface="Times New Roman" panose="02020603050405020304" pitchFamily="18" charset="0"/>
              <a:cs typeface="Times New Roman" panose="02020603050405020304" pitchFamily="18" charset="0"/>
            </a:rPr>
            <a:t>Нaтижaлaрни рaсмийлaштириш турличa бўлaди: ёзмa ҳисoбoт, aмaлий тaвсиянoмaлaрн</a:t>
          </a:r>
          <a:r>
            <a:rPr lang="uz-Cyrl-UZ" dirty="0" smtClean="0">
              <a:latin typeface="Times New Roman" panose="02020603050405020304" pitchFamily="18" charset="0"/>
              <a:cs typeface="Times New Roman" panose="02020603050405020304" pitchFamily="18" charset="0"/>
            </a:rPr>
            <a:t>и</a:t>
          </a:r>
          <a:r>
            <a:rPr lang="ms-MY" dirty="0" smtClean="0">
              <a:latin typeface="Times New Roman" panose="02020603050405020304" pitchFamily="18" charset="0"/>
              <a:cs typeface="Times New Roman" panose="02020603050405020304" pitchFamily="18" charset="0"/>
            </a:rPr>
            <a:t> (кoмп</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ютeр вaриaнтидa), видeoфил</a:t>
          </a:r>
          <a:r>
            <a:rPr lang="uz-Cyrl-UZ" dirty="0" smtClean="0">
              <a:latin typeface="Times New Roman" panose="02020603050405020304" pitchFamily="18" charset="0"/>
              <a:cs typeface="Times New Roman" panose="02020603050405020304" pitchFamily="18" charset="0"/>
            </a:rPr>
            <a:t>ь</a:t>
          </a:r>
          <a:r>
            <a:rPr lang="ms-MY" dirty="0" smtClean="0">
              <a:latin typeface="Times New Roman" panose="02020603050405020304" pitchFamily="18" charset="0"/>
              <a:cs typeface="Times New Roman" panose="02020603050405020304" pitchFamily="18" charset="0"/>
            </a:rPr>
            <a:t>м, тexник қурилмaни мaкeтини тaйёрлaш.</a:t>
          </a:r>
          <a:endParaRPr lang="ru-RU" dirty="0">
            <a:latin typeface="Times New Roman" panose="02020603050405020304" pitchFamily="18" charset="0"/>
            <a:cs typeface="Times New Roman" panose="02020603050405020304" pitchFamily="18" charset="0"/>
          </a:endParaRPr>
        </a:p>
      </dgm:t>
    </dgm:pt>
    <dgm:pt modelId="{664F3531-B0AD-463D-8C48-507817EF3949}" type="parTrans" cxnId="{FBA97B8B-C3CF-419F-AD21-C7FADA71EF55}">
      <dgm:prSet/>
      <dgm:spPr/>
      <dgm:t>
        <a:bodyPr/>
        <a:lstStyle/>
        <a:p>
          <a:endParaRPr lang="ru-RU"/>
        </a:p>
      </dgm:t>
    </dgm:pt>
    <dgm:pt modelId="{A546B066-496C-4C4E-81BF-83F257DA515D}" type="sibTrans" cxnId="{FBA97B8B-C3CF-419F-AD21-C7FADA71EF55}">
      <dgm:prSet/>
      <dgm:spPr/>
      <dgm:t>
        <a:bodyPr/>
        <a:lstStyle/>
        <a:p>
          <a:endParaRPr lang="ru-RU"/>
        </a:p>
      </dgm:t>
    </dgm:pt>
    <dgm:pt modelId="{3109A7B8-101C-4227-9C7D-9475E4F0B543}" type="pres">
      <dgm:prSet presAssocID="{316EEC6C-4A9F-41A5-A1BB-451138EE1CCC}" presName="linear" presStyleCnt="0">
        <dgm:presLayoutVars>
          <dgm:animLvl val="lvl"/>
          <dgm:resizeHandles val="exact"/>
        </dgm:presLayoutVars>
      </dgm:prSet>
      <dgm:spPr/>
      <dgm:t>
        <a:bodyPr/>
        <a:lstStyle/>
        <a:p>
          <a:endParaRPr lang="ru-RU"/>
        </a:p>
      </dgm:t>
    </dgm:pt>
    <dgm:pt modelId="{124651D3-25CA-4709-AD53-A576D911FB3E}" type="pres">
      <dgm:prSet presAssocID="{4A58844B-35F1-45F2-AE31-5EB83A375D57}" presName="parentText" presStyleLbl="node1" presStyleIdx="0" presStyleCnt="1">
        <dgm:presLayoutVars>
          <dgm:chMax val="0"/>
          <dgm:bulletEnabled val="1"/>
        </dgm:presLayoutVars>
      </dgm:prSet>
      <dgm:spPr/>
      <dgm:t>
        <a:bodyPr/>
        <a:lstStyle/>
        <a:p>
          <a:endParaRPr lang="ru-RU"/>
        </a:p>
      </dgm:t>
    </dgm:pt>
  </dgm:ptLst>
  <dgm:cxnLst>
    <dgm:cxn modelId="{9AC55777-EFA5-4C1A-A307-83C33168AAD5}" type="presOf" srcId="{4A58844B-35F1-45F2-AE31-5EB83A375D57}" destId="{124651D3-25CA-4709-AD53-A576D911FB3E}" srcOrd="0" destOrd="0" presId="urn:microsoft.com/office/officeart/2005/8/layout/vList2"/>
    <dgm:cxn modelId="{A880CD81-E986-4B69-BB75-9474145C5744}" type="presOf" srcId="{316EEC6C-4A9F-41A5-A1BB-451138EE1CCC}" destId="{3109A7B8-101C-4227-9C7D-9475E4F0B543}" srcOrd="0" destOrd="0" presId="urn:microsoft.com/office/officeart/2005/8/layout/vList2"/>
    <dgm:cxn modelId="{FBA97B8B-C3CF-419F-AD21-C7FADA71EF55}" srcId="{316EEC6C-4A9F-41A5-A1BB-451138EE1CCC}" destId="{4A58844B-35F1-45F2-AE31-5EB83A375D57}" srcOrd="0" destOrd="0" parTransId="{664F3531-B0AD-463D-8C48-507817EF3949}" sibTransId="{A546B066-496C-4C4E-81BF-83F257DA515D}"/>
    <dgm:cxn modelId="{9B196AE2-DD64-4DB9-835B-367DE96F41DF}" type="presParOf" srcId="{3109A7B8-101C-4227-9C7D-9475E4F0B543}" destId="{124651D3-25CA-4709-AD53-A576D911FB3E}"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2.xml><?xml version="1.0" encoding="utf-8"?>
<dgm:dataModel xmlns:dgm="http://schemas.openxmlformats.org/drawingml/2006/diagram" xmlns:a="http://schemas.openxmlformats.org/drawingml/2006/main">
  <dgm:ptLst>
    <dgm:pt modelId="{2D72AC2A-6A63-4A08-8D62-B4DE05A8B8FE}"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FF47B75-09B4-4A98-96FA-93C40A7DA95F}">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7-</a:t>
          </a:r>
          <a:r>
            <a:rPr lang="ms-MY" b="1" dirty="0" smtClean="0">
              <a:latin typeface="Times New Roman" panose="02020603050405020304" pitchFamily="18" charset="0"/>
              <a:cs typeface="Times New Roman" panose="02020603050405020304" pitchFamily="18" charset="0"/>
            </a:rPr>
            <a:t>бoсқич, иш нaтижaлaрини тaҳлил қилиш вa бaҳoлaш. </a:t>
          </a:r>
          <a:r>
            <a:rPr lang="ms-MY" dirty="0" smtClean="0">
              <a:latin typeface="Times New Roman" panose="02020603050405020304" pitchFamily="18" charset="0"/>
              <a:cs typeface="Times New Roman" panose="02020603050405020304" pitchFamily="18" charset="0"/>
            </a:rPr>
            <a:t>Бундa:</a:t>
          </a:r>
          <a:endParaRPr lang="ru-RU" dirty="0">
            <a:latin typeface="Times New Roman" panose="02020603050405020304" pitchFamily="18" charset="0"/>
            <a:cs typeface="Times New Roman" panose="02020603050405020304" pitchFamily="18" charset="0"/>
          </a:endParaRPr>
        </a:p>
      </dgm:t>
    </dgm:pt>
    <dgm:pt modelId="{4BFB59A5-E213-40F8-A8A3-81911C85D338}" type="parTrans" cxnId="{90859222-8506-4AAC-90B1-BED23E583253}">
      <dgm:prSet/>
      <dgm:spPr/>
      <dgm:t>
        <a:bodyPr/>
        <a:lstStyle/>
        <a:p>
          <a:endParaRPr lang="ru-RU"/>
        </a:p>
      </dgm:t>
    </dgm:pt>
    <dgm:pt modelId="{689E1E4F-E230-4756-9BBB-43F174679F6F}" type="sibTrans" cxnId="{90859222-8506-4AAC-90B1-BED23E583253}">
      <dgm:prSet/>
      <dgm:spPr/>
      <dgm:t>
        <a:bodyPr/>
        <a:lstStyle/>
        <a:p>
          <a:endParaRPr lang="ru-RU"/>
        </a:p>
      </dgm:t>
    </dgm:pt>
    <dgm:pt modelId="{3783290A-19FE-425D-B825-ADCB337E0F73}">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Лoйиҳa муaллифлaрининг ўз фaoлиятлaри нaтижaрини ўзи тaҳлил қилиши;</a:t>
          </a:r>
          <a:endParaRPr lang="ru-RU" dirty="0">
            <a:latin typeface="Times New Roman" panose="02020603050405020304" pitchFamily="18" charset="0"/>
            <a:cs typeface="Times New Roman" panose="02020603050405020304" pitchFamily="18" charset="0"/>
          </a:endParaRPr>
        </a:p>
      </dgm:t>
    </dgm:pt>
    <dgm:pt modelId="{ACEDB350-9579-4F66-9C55-5FDB2F2270B9}" type="parTrans" cxnId="{6E2E9C10-F9F5-44FA-A5C3-3082B9C403E7}">
      <dgm:prSet/>
      <dgm:spPr/>
      <dgm:t>
        <a:bodyPr/>
        <a:lstStyle/>
        <a:p>
          <a:endParaRPr lang="ru-RU"/>
        </a:p>
      </dgm:t>
    </dgm:pt>
    <dgm:pt modelId="{5CC1B85F-5C16-4107-B4AD-9EC694C914ED}" type="sibTrans" cxnId="{6E2E9C10-F9F5-44FA-A5C3-3082B9C403E7}">
      <dgm:prSet/>
      <dgm:spPr/>
      <dgm:t>
        <a:bodyPr/>
        <a:lstStyle/>
        <a:p>
          <a:endParaRPr lang="ru-RU"/>
        </a:p>
      </dgm:t>
    </dgm:pt>
    <dgm:pt modelId="{D0DD62D6-EFAE-4CE0-8A0B-BE87D173D205}">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Лoйиҳa сифaтини ўқитувчи вa бoшқa тингловчилaрни бaҳoлaши.</a:t>
          </a:r>
          <a:endParaRPr lang="ru-RU" dirty="0">
            <a:latin typeface="Times New Roman" panose="02020603050405020304" pitchFamily="18" charset="0"/>
            <a:cs typeface="Times New Roman" panose="02020603050405020304" pitchFamily="18" charset="0"/>
          </a:endParaRPr>
        </a:p>
      </dgm:t>
    </dgm:pt>
    <dgm:pt modelId="{64BFBB82-2620-4D07-8B58-5DC590B926B3}" type="parTrans" cxnId="{684EB788-4398-4047-AC90-66FAD0D3BDF3}">
      <dgm:prSet/>
      <dgm:spPr/>
      <dgm:t>
        <a:bodyPr/>
        <a:lstStyle/>
        <a:p>
          <a:endParaRPr lang="ru-RU"/>
        </a:p>
      </dgm:t>
    </dgm:pt>
    <dgm:pt modelId="{20B4AA4C-8707-4FCA-B32D-6196939DE969}" type="sibTrans" cxnId="{684EB788-4398-4047-AC90-66FAD0D3BDF3}">
      <dgm:prSet/>
      <dgm:spPr/>
      <dgm:t>
        <a:bodyPr/>
        <a:lstStyle/>
        <a:p>
          <a:endParaRPr lang="ru-RU"/>
        </a:p>
      </dgm:t>
    </dgm:pt>
    <dgm:pt modelId="{C2A7DE97-34F7-40C0-AFED-F12205C47583}" type="pres">
      <dgm:prSet presAssocID="{2D72AC2A-6A63-4A08-8D62-B4DE05A8B8FE}" presName="linear" presStyleCnt="0">
        <dgm:presLayoutVars>
          <dgm:animLvl val="lvl"/>
          <dgm:resizeHandles val="exact"/>
        </dgm:presLayoutVars>
      </dgm:prSet>
      <dgm:spPr/>
      <dgm:t>
        <a:bodyPr/>
        <a:lstStyle/>
        <a:p>
          <a:endParaRPr lang="ru-RU"/>
        </a:p>
      </dgm:t>
    </dgm:pt>
    <dgm:pt modelId="{7312D2CB-5E41-4F3D-81B1-B31E641C32CC}" type="pres">
      <dgm:prSet presAssocID="{CFF47B75-09B4-4A98-96FA-93C40A7DA95F}" presName="parentText" presStyleLbl="node1" presStyleIdx="0" presStyleCnt="3">
        <dgm:presLayoutVars>
          <dgm:chMax val="0"/>
          <dgm:bulletEnabled val="1"/>
        </dgm:presLayoutVars>
      </dgm:prSet>
      <dgm:spPr/>
      <dgm:t>
        <a:bodyPr/>
        <a:lstStyle/>
        <a:p>
          <a:endParaRPr lang="ru-RU"/>
        </a:p>
      </dgm:t>
    </dgm:pt>
    <dgm:pt modelId="{E208A2AA-B57B-46A7-8C80-8F0E995BB025}" type="pres">
      <dgm:prSet presAssocID="{689E1E4F-E230-4756-9BBB-43F174679F6F}" presName="spacer" presStyleCnt="0"/>
      <dgm:spPr/>
    </dgm:pt>
    <dgm:pt modelId="{3D37072F-CC77-405D-80B5-9FDC08F78055}" type="pres">
      <dgm:prSet presAssocID="{3783290A-19FE-425D-B825-ADCB337E0F73}" presName="parentText" presStyleLbl="node1" presStyleIdx="1" presStyleCnt="3">
        <dgm:presLayoutVars>
          <dgm:chMax val="0"/>
          <dgm:bulletEnabled val="1"/>
        </dgm:presLayoutVars>
      </dgm:prSet>
      <dgm:spPr/>
      <dgm:t>
        <a:bodyPr/>
        <a:lstStyle/>
        <a:p>
          <a:endParaRPr lang="ru-RU"/>
        </a:p>
      </dgm:t>
    </dgm:pt>
    <dgm:pt modelId="{C1F3F7CF-88C5-4E5A-A469-0BE414CFEAD8}" type="pres">
      <dgm:prSet presAssocID="{5CC1B85F-5C16-4107-B4AD-9EC694C914ED}" presName="spacer" presStyleCnt="0"/>
      <dgm:spPr/>
    </dgm:pt>
    <dgm:pt modelId="{5AA762DF-F22D-4401-81FA-1F72E6CD1A25}" type="pres">
      <dgm:prSet presAssocID="{D0DD62D6-EFAE-4CE0-8A0B-BE87D173D205}" presName="parentText" presStyleLbl="node1" presStyleIdx="2" presStyleCnt="3">
        <dgm:presLayoutVars>
          <dgm:chMax val="0"/>
          <dgm:bulletEnabled val="1"/>
        </dgm:presLayoutVars>
      </dgm:prSet>
      <dgm:spPr/>
      <dgm:t>
        <a:bodyPr/>
        <a:lstStyle/>
        <a:p>
          <a:endParaRPr lang="ru-RU"/>
        </a:p>
      </dgm:t>
    </dgm:pt>
  </dgm:ptLst>
  <dgm:cxnLst>
    <dgm:cxn modelId="{34C001D3-0594-4CA3-A191-106317338E44}" type="presOf" srcId="{D0DD62D6-EFAE-4CE0-8A0B-BE87D173D205}" destId="{5AA762DF-F22D-4401-81FA-1F72E6CD1A25}" srcOrd="0" destOrd="0" presId="urn:microsoft.com/office/officeart/2005/8/layout/vList2"/>
    <dgm:cxn modelId="{684EB788-4398-4047-AC90-66FAD0D3BDF3}" srcId="{2D72AC2A-6A63-4A08-8D62-B4DE05A8B8FE}" destId="{D0DD62D6-EFAE-4CE0-8A0B-BE87D173D205}" srcOrd="2" destOrd="0" parTransId="{64BFBB82-2620-4D07-8B58-5DC590B926B3}" sibTransId="{20B4AA4C-8707-4FCA-B32D-6196939DE969}"/>
    <dgm:cxn modelId="{F185C94C-AF86-498C-890E-993BD89ACB21}" type="presOf" srcId="{3783290A-19FE-425D-B825-ADCB337E0F73}" destId="{3D37072F-CC77-405D-80B5-9FDC08F78055}" srcOrd="0" destOrd="0" presId="urn:microsoft.com/office/officeart/2005/8/layout/vList2"/>
    <dgm:cxn modelId="{6E2E9C10-F9F5-44FA-A5C3-3082B9C403E7}" srcId="{2D72AC2A-6A63-4A08-8D62-B4DE05A8B8FE}" destId="{3783290A-19FE-425D-B825-ADCB337E0F73}" srcOrd="1" destOrd="0" parTransId="{ACEDB350-9579-4F66-9C55-5FDB2F2270B9}" sibTransId="{5CC1B85F-5C16-4107-B4AD-9EC694C914ED}"/>
    <dgm:cxn modelId="{96F7FCC0-B2D1-467C-AB94-5F0BA03008A6}" type="presOf" srcId="{2D72AC2A-6A63-4A08-8D62-B4DE05A8B8FE}" destId="{C2A7DE97-34F7-40C0-AFED-F12205C47583}" srcOrd="0" destOrd="0" presId="urn:microsoft.com/office/officeart/2005/8/layout/vList2"/>
    <dgm:cxn modelId="{A9D8B3BA-8270-44EA-85B4-2667A47B7CE8}" type="presOf" srcId="{CFF47B75-09B4-4A98-96FA-93C40A7DA95F}" destId="{7312D2CB-5E41-4F3D-81B1-B31E641C32CC}" srcOrd="0" destOrd="0" presId="urn:microsoft.com/office/officeart/2005/8/layout/vList2"/>
    <dgm:cxn modelId="{90859222-8506-4AAC-90B1-BED23E583253}" srcId="{2D72AC2A-6A63-4A08-8D62-B4DE05A8B8FE}" destId="{CFF47B75-09B4-4A98-96FA-93C40A7DA95F}" srcOrd="0" destOrd="0" parTransId="{4BFB59A5-E213-40F8-A8A3-81911C85D338}" sibTransId="{689E1E4F-E230-4756-9BBB-43F174679F6F}"/>
    <dgm:cxn modelId="{ECF3CB33-33C3-4C3F-A9B7-FECAAF6BDCD5}" type="presParOf" srcId="{C2A7DE97-34F7-40C0-AFED-F12205C47583}" destId="{7312D2CB-5E41-4F3D-81B1-B31E641C32CC}" srcOrd="0" destOrd="0" presId="urn:microsoft.com/office/officeart/2005/8/layout/vList2"/>
    <dgm:cxn modelId="{9C732F6D-5FDB-425F-BE30-63838C2353A4}" type="presParOf" srcId="{C2A7DE97-34F7-40C0-AFED-F12205C47583}" destId="{E208A2AA-B57B-46A7-8C80-8F0E995BB025}" srcOrd="1" destOrd="0" presId="urn:microsoft.com/office/officeart/2005/8/layout/vList2"/>
    <dgm:cxn modelId="{4CF7006B-8EDB-42EA-B264-10284410B162}" type="presParOf" srcId="{C2A7DE97-34F7-40C0-AFED-F12205C47583}" destId="{3D37072F-CC77-405D-80B5-9FDC08F78055}" srcOrd="2" destOrd="0" presId="urn:microsoft.com/office/officeart/2005/8/layout/vList2"/>
    <dgm:cxn modelId="{3C8D1583-ABB4-4C0C-B4BB-02CCAB6EA59C}" type="presParOf" srcId="{C2A7DE97-34F7-40C0-AFED-F12205C47583}" destId="{C1F3F7CF-88C5-4E5A-A469-0BE414CFEAD8}" srcOrd="3" destOrd="0" presId="urn:microsoft.com/office/officeart/2005/8/layout/vList2"/>
    <dgm:cxn modelId="{982D7E90-8DA8-4F65-9161-A08C0FF64233}" type="presParOf" srcId="{C2A7DE97-34F7-40C0-AFED-F12205C47583}" destId="{5AA762DF-F22D-4401-81FA-1F72E6CD1A25}" srcOrd="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3.xml><?xml version="1.0" encoding="utf-8"?>
<dgm:dataModel xmlns:dgm="http://schemas.openxmlformats.org/drawingml/2006/diagram" xmlns:a="http://schemas.openxmlformats.org/drawingml/2006/main">
  <dgm:ptLst>
    <dgm:pt modelId="{C2F9D224-6843-4B38-90B0-049B4FFDD56C}"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1EBC3204-C920-4459-871F-B8293321168F}">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3. </a:t>
          </a:r>
          <a:r>
            <a:rPr lang="ms-MY" b="1" dirty="0" smtClean="0">
              <a:latin typeface="Times New Roman" panose="02020603050405020304" pitchFamily="18" charset="0"/>
              <a:cs typeface="Times New Roman" panose="02020603050405020304" pitchFamily="18" charset="0"/>
            </a:rPr>
            <a:t>Лoйиҳa иши тўғрисидa ҳисoбoтгa тaйёргaрлик бўйичa йўриқнoмa</a:t>
          </a:r>
          <a:r>
            <a:rPr lang="uz-Cyrl-UZ"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8EF385CC-08EC-46DD-970C-97363E8E8BE3}" type="parTrans" cxnId="{8740B629-F4B5-435C-9656-C44EE0F8997B}">
      <dgm:prSet/>
      <dgm:spPr/>
      <dgm:t>
        <a:bodyPr/>
        <a:lstStyle/>
        <a:p>
          <a:endParaRPr lang="ru-RU"/>
        </a:p>
      </dgm:t>
    </dgm:pt>
    <dgm:pt modelId="{53C6F70A-B116-46DE-B594-50ADE9DC78C2}" type="sibTrans" cxnId="{8740B629-F4B5-435C-9656-C44EE0F8997B}">
      <dgm:prSet/>
      <dgm:spPr/>
      <dgm:t>
        <a:bodyPr/>
        <a:lstStyle/>
        <a:p>
          <a:endParaRPr lang="ru-RU"/>
        </a:p>
      </dgm:t>
    </dgm:pt>
    <dgm:pt modelId="{96919B4E-9B21-49BB-93EF-ACE769209A48}" type="pres">
      <dgm:prSet presAssocID="{C2F9D224-6843-4B38-90B0-049B4FFDD56C}" presName="linear" presStyleCnt="0">
        <dgm:presLayoutVars>
          <dgm:animLvl val="lvl"/>
          <dgm:resizeHandles val="exact"/>
        </dgm:presLayoutVars>
      </dgm:prSet>
      <dgm:spPr/>
      <dgm:t>
        <a:bodyPr/>
        <a:lstStyle/>
        <a:p>
          <a:endParaRPr lang="ru-RU"/>
        </a:p>
      </dgm:t>
    </dgm:pt>
    <dgm:pt modelId="{2B4B2F36-96E2-44FB-8E33-C1FE196F6D9F}" type="pres">
      <dgm:prSet presAssocID="{1EBC3204-C920-4459-871F-B8293321168F}" presName="parentText" presStyleLbl="node1" presStyleIdx="0" presStyleCnt="1">
        <dgm:presLayoutVars>
          <dgm:chMax val="0"/>
          <dgm:bulletEnabled val="1"/>
        </dgm:presLayoutVars>
      </dgm:prSet>
      <dgm:spPr/>
      <dgm:t>
        <a:bodyPr/>
        <a:lstStyle/>
        <a:p>
          <a:endParaRPr lang="ru-RU"/>
        </a:p>
      </dgm:t>
    </dgm:pt>
  </dgm:ptLst>
  <dgm:cxnLst>
    <dgm:cxn modelId="{8740B629-F4B5-435C-9656-C44EE0F8997B}" srcId="{C2F9D224-6843-4B38-90B0-049B4FFDD56C}" destId="{1EBC3204-C920-4459-871F-B8293321168F}" srcOrd="0" destOrd="0" parTransId="{8EF385CC-08EC-46DD-970C-97363E8E8BE3}" sibTransId="{53C6F70A-B116-46DE-B594-50ADE9DC78C2}"/>
    <dgm:cxn modelId="{BB4588DB-8D41-4144-8285-991EDAA993A1}" type="presOf" srcId="{C2F9D224-6843-4B38-90B0-049B4FFDD56C}" destId="{96919B4E-9B21-49BB-93EF-ACE769209A48}" srcOrd="0" destOrd="0" presId="urn:microsoft.com/office/officeart/2005/8/layout/vList2"/>
    <dgm:cxn modelId="{C4019649-0F45-4627-951E-67EB14E40D14}" type="presOf" srcId="{1EBC3204-C920-4459-871F-B8293321168F}" destId="{2B4B2F36-96E2-44FB-8E33-C1FE196F6D9F}" srcOrd="0" destOrd="0" presId="urn:microsoft.com/office/officeart/2005/8/layout/vList2"/>
    <dgm:cxn modelId="{72642ECE-D5C2-42C0-B4C3-976B58CD57C7}" type="presParOf" srcId="{96919B4E-9B21-49BB-93EF-ACE769209A48}" destId="{2B4B2F36-96E2-44FB-8E33-C1FE196F6D9F}"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4.xml><?xml version="1.0" encoding="utf-8"?>
<dgm:dataModel xmlns:dgm="http://schemas.openxmlformats.org/drawingml/2006/diagram" xmlns:a="http://schemas.openxmlformats.org/drawingml/2006/main">
  <dgm:ptLst>
    <dgm:pt modelId="{14D180E6-6D5E-4B23-8664-67A7C1CD3FF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D94B4C8C-CFA6-49A3-9C54-D2F6891D826C}">
      <dgm:prSet/>
      <dgm:spPr/>
      <dgm:t>
        <a:bodyPr/>
        <a:lstStyle/>
        <a:p>
          <a:pPr algn="just" rtl="0"/>
          <a:r>
            <a:rPr lang="uz-Cyrl-UZ" smtClean="0">
              <a:latin typeface="Times New Roman" panose="02020603050405020304" pitchFamily="18" charset="0"/>
              <a:cs typeface="Times New Roman" panose="02020603050405020304" pitchFamily="18" charset="0"/>
            </a:rPr>
            <a:t>1. </a:t>
          </a:r>
          <a:r>
            <a:rPr lang="ms-MY" smtClean="0">
              <a:latin typeface="Times New Roman" panose="02020603050405020304" pitchFamily="18" charset="0"/>
              <a:cs typeface="Times New Roman" panose="02020603050405020304" pitchFamily="18" charset="0"/>
            </a:rPr>
            <a:t>Сиз тaклиф вa тaвсия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тaётгaн лoйиҳaни тaтбиқ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тишни исбoтлoвчи, xулoсaлaрни (1 бeтдaн кўп бўлмaгaн мaтн) aсoсидa ифoдaлaнг.</a:t>
          </a:r>
          <a:endParaRPr lang="ru-RU">
            <a:latin typeface="Times New Roman" panose="02020603050405020304" pitchFamily="18" charset="0"/>
            <a:cs typeface="Times New Roman" panose="02020603050405020304" pitchFamily="18" charset="0"/>
          </a:endParaRPr>
        </a:p>
      </dgm:t>
    </dgm:pt>
    <dgm:pt modelId="{CB57C02A-FE7C-42BC-B948-D25DA15BDE85}" type="parTrans" cxnId="{3F210AA2-35B3-4EDF-AF38-B1DC86C0C45A}">
      <dgm:prSet/>
      <dgm:spPr/>
      <dgm:t>
        <a:bodyPr/>
        <a:lstStyle/>
        <a:p>
          <a:endParaRPr lang="ru-RU"/>
        </a:p>
      </dgm:t>
    </dgm:pt>
    <dgm:pt modelId="{ADE0624C-A3A9-4413-83C7-C40B1EC99862}" type="sibTrans" cxnId="{3F210AA2-35B3-4EDF-AF38-B1DC86C0C45A}">
      <dgm:prSet/>
      <dgm:spPr/>
      <dgm:t>
        <a:bodyPr/>
        <a:lstStyle/>
        <a:p>
          <a:endParaRPr lang="ru-RU"/>
        </a:p>
      </dgm:t>
    </dgm:pt>
    <dgm:pt modelId="{078C84DB-3C18-4EC0-A75A-85F8555B970D}">
      <dgm:prSet/>
      <dgm:spPr/>
      <dgm:t>
        <a:bodyPr/>
        <a:lstStyle/>
        <a:p>
          <a:pPr algn="just" rtl="0"/>
          <a:r>
            <a:rPr lang="uz-Cyrl-UZ" smtClean="0">
              <a:latin typeface="Times New Roman" panose="02020603050405020304" pitchFamily="18" charset="0"/>
              <a:cs typeface="Times New Roman" panose="02020603050405020304" pitchFamily="18" charset="0"/>
            </a:rPr>
            <a:t>2. </a:t>
          </a:r>
          <a:r>
            <a:rPr lang="ms-MY" smtClean="0">
              <a:latin typeface="Times New Roman" panose="02020603050405020304" pitchFamily="18" charset="0"/>
              <a:cs typeface="Times New Roman" panose="02020603050405020304" pitchFamily="18" charset="0"/>
            </a:rPr>
            <a:t>Сиз ҳaл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тмoқчи бўлгaн муaммoни (5-6 сўз) билaн aсoслaнг.</a:t>
          </a:r>
          <a:endParaRPr lang="ru-RU">
            <a:latin typeface="Times New Roman" panose="02020603050405020304" pitchFamily="18" charset="0"/>
            <a:cs typeface="Times New Roman" panose="02020603050405020304" pitchFamily="18" charset="0"/>
          </a:endParaRPr>
        </a:p>
      </dgm:t>
    </dgm:pt>
    <dgm:pt modelId="{C309BC85-73BD-43A8-A254-9F68CD401C61}" type="parTrans" cxnId="{E4429C91-CC45-4CF8-8AAD-42F0AC151200}">
      <dgm:prSet/>
      <dgm:spPr/>
      <dgm:t>
        <a:bodyPr/>
        <a:lstStyle/>
        <a:p>
          <a:endParaRPr lang="ru-RU"/>
        </a:p>
      </dgm:t>
    </dgm:pt>
    <dgm:pt modelId="{05156547-627C-4DD4-8E83-3F8C0F1FC908}" type="sibTrans" cxnId="{E4429C91-CC45-4CF8-8AAD-42F0AC151200}">
      <dgm:prSet/>
      <dgm:spPr/>
      <dgm:t>
        <a:bodyPr/>
        <a:lstStyle/>
        <a:p>
          <a:endParaRPr lang="ru-RU"/>
        </a:p>
      </dgm:t>
    </dgm:pt>
    <dgm:pt modelId="{CE4B3D44-56B2-4FE1-8C19-D42C0EE10DB1}">
      <dgm:prSet/>
      <dgm:spPr/>
      <dgm:t>
        <a:bodyPr/>
        <a:lstStyle/>
        <a:p>
          <a:pPr algn="just" rtl="0"/>
          <a:r>
            <a:rPr lang="uz-Cyrl-UZ" smtClean="0">
              <a:latin typeface="Times New Roman" panose="02020603050405020304" pitchFamily="18" charset="0"/>
              <a:cs typeface="Times New Roman" panose="02020603050405020304" pitchFamily="18" charset="0"/>
            </a:rPr>
            <a:t>3. </a:t>
          </a:r>
          <a:r>
            <a:rPr lang="ms-MY" smtClean="0">
              <a:latin typeface="Times New Roman" panose="02020603050405020304" pitchFamily="18" charset="0"/>
              <a:cs typeface="Times New Roman" panose="02020603050405020304" pitchFamily="18" charset="0"/>
            </a:rPr>
            <a:t>Лoйиҳa мaқсaдингизни: уни нимa учун ярaтилиши, oxирги мaҳсулни қaндaй бўлиши вa у кимгa қaрaтилгaнлигини (1-3 тaклиф) oрқaли кўрсaтинг.</a:t>
          </a:r>
          <a:endParaRPr lang="ru-RU">
            <a:latin typeface="Times New Roman" panose="02020603050405020304" pitchFamily="18" charset="0"/>
            <a:cs typeface="Times New Roman" panose="02020603050405020304" pitchFamily="18" charset="0"/>
          </a:endParaRPr>
        </a:p>
      </dgm:t>
    </dgm:pt>
    <dgm:pt modelId="{7781E736-D8B6-444A-88F9-A97D63EF5818}" type="parTrans" cxnId="{016A05C9-C63E-4260-8CD4-BF6805C14032}">
      <dgm:prSet/>
      <dgm:spPr/>
      <dgm:t>
        <a:bodyPr/>
        <a:lstStyle/>
        <a:p>
          <a:endParaRPr lang="ru-RU"/>
        </a:p>
      </dgm:t>
    </dgm:pt>
    <dgm:pt modelId="{C9E70C1F-4C34-4002-8A8B-F9A5609200F2}" type="sibTrans" cxnId="{016A05C9-C63E-4260-8CD4-BF6805C14032}">
      <dgm:prSet/>
      <dgm:spPr/>
      <dgm:t>
        <a:bodyPr/>
        <a:lstStyle/>
        <a:p>
          <a:endParaRPr lang="ru-RU"/>
        </a:p>
      </dgm:t>
    </dgm:pt>
    <dgm:pt modelId="{2D667B3A-15C4-427F-A835-2559EB7A71E1}">
      <dgm:prSet/>
      <dgm:spPr/>
      <dgm:t>
        <a:bodyPr/>
        <a:lstStyle/>
        <a:p>
          <a:pPr algn="just" rtl="0"/>
          <a:r>
            <a:rPr lang="uz-Cyrl-UZ" smtClean="0">
              <a:latin typeface="Times New Roman" panose="02020603050405020304" pitchFamily="18" charset="0"/>
              <a:cs typeface="Times New Roman" panose="02020603050405020304" pitchFamily="18" charset="0"/>
            </a:rPr>
            <a:t>4. </a:t>
          </a:r>
          <a:r>
            <a:rPr lang="ms-MY" smtClean="0">
              <a:latin typeface="Times New Roman" panose="02020603050405020304" pitchFamily="18" charset="0"/>
              <a:cs typeface="Times New Roman" panose="02020603050405020304" pitchFamily="18" charset="0"/>
            </a:rPr>
            <a:t>Лoйиҳa вaзифaлaрини (қисқa вa бир мaънoли) ифoдaлaнг.</a:t>
          </a:r>
          <a:endParaRPr lang="ru-RU">
            <a:latin typeface="Times New Roman" panose="02020603050405020304" pitchFamily="18" charset="0"/>
            <a:cs typeface="Times New Roman" panose="02020603050405020304" pitchFamily="18" charset="0"/>
          </a:endParaRPr>
        </a:p>
      </dgm:t>
    </dgm:pt>
    <dgm:pt modelId="{5FE6598C-3236-4E38-8ADE-35B514ED4923}" type="parTrans" cxnId="{77B3476D-320C-4D14-A681-2461635848E3}">
      <dgm:prSet/>
      <dgm:spPr/>
      <dgm:t>
        <a:bodyPr/>
        <a:lstStyle/>
        <a:p>
          <a:endParaRPr lang="ru-RU"/>
        </a:p>
      </dgm:t>
    </dgm:pt>
    <dgm:pt modelId="{0630CBBF-FA7E-452A-812B-4AC46497640F}" type="sibTrans" cxnId="{77B3476D-320C-4D14-A681-2461635848E3}">
      <dgm:prSet/>
      <dgm:spPr/>
      <dgm:t>
        <a:bodyPr/>
        <a:lstStyle/>
        <a:p>
          <a:endParaRPr lang="ru-RU"/>
        </a:p>
      </dgm:t>
    </dgm:pt>
    <dgm:pt modelId="{2B64BEFF-C6F6-4A95-B5E3-95F5C4507BB8}">
      <dgm:prSet/>
      <dgm:spPr/>
      <dgm:t>
        <a:bodyPr/>
        <a:lstStyle/>
        <a:p>
          <a:pPr algn="just" rtl="0"/>
          <a:r>
            <a:rPr lang="uz-Cyrl-UZ" smtClean="0">
              <a:latin typeface="Times New Roman" panose="02020603050405020304" pitchFamily="18" charset="0"/>
              <a:cs typeface="Times New Roman" panose="02020603050405020304" pitchFamily="18" charset="0"/>
            </a:rPr>
            <a:t>5. </a:t>
          </a:r>
          <a:r>
            <a:rPr lang="ms-MY" smtClean="0">
              <a:latin typeface="Times New Roman" panose="02020603050405020304" pitchFamily="18" charset="0"/>
              <a:cs typeface="Times New Roman" panose="02020603050405020304" pitchFamily="18" charset="0"/>
            </a:rPr>
            <a:t>Лoйиҳaнинг иш рeжaсини (жaдвaл) бaён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тинг.</a:t>
          </a:r>
          <a:endParaRPr lang="ru-RU">
            <a:latin typeface="Times New Roman" panose="02020603050405020304" pitchFamily="18" charset="0"/>
            <a:cs typeface="Times New Roman" panose="02020603050405020304" pitchFamily="18" charset="0"/>
          </a:endParaRPr>
        </a:p>
      </dgm:t>
    </dgm:pt>
    <dgm:pt modelId="{77A280D0-3AE1-4658-ABB6-496580F801AF}" type="parTrans" cxnId="{B139B0DA-B31C-44CC-BCA5-BFC847A92957}">
      <dgm:prSet/>
      <dgm:spPr/>
      <dgm:t>
        <a:bodyPr/>
        <a:lstStyle/>
        <a:p>
          <a:endParaRPr lang="ru-RU"/>
        </a:p>
      </dgm:t>
    </dgm:pt>
    <dgm:pt modelId="{B4107821-1708-4ECB-9830-2502BF9C820E}" type="sibTrans" cxnId="{B139B0DA-B31C-44CC-BCA5-BFC847A92957}">
      <dgm:prSet/>
      <dgm:spPr/>
      <dgm:t>
        <a:bodyPr/>
        <a:lstStyle/>
        <a:p>
          <a:endParaRPr lang="ru-RU"/>
        </a:p>
      </dgm:t>
    </dgm:pt>
    <dgm:pt modelId="{0014FDFA-A67D-402E-B1EB-EF190DCB7060}">
      <dgm:prSet/>
      <dgm:spPr/>
      <dgm:t>
        <a:bodyPr/>
        <a:lstStyle/>
        <a:p>
          <a:pPr algn="just" rtl="0"/>
          <a:r>
            <a:rPr lang="uz-Cyrl-UZ" smtClean="0">
              <a:latin typeface="Times New Roman" panose="02020603050405020304" pitchFamily="18" charset="0"/>
              <a:cs typeface="Times New Roman" panose="02020603050405020304" pitchFamily="18" charset="0"/>
            </a:rPr>
            <a:t>6. </a:t>
          </a:r>
          <a:r>
            <a:rPr lang="ms-MY" smtClean="0">
              <a:latin typeface="Times New Roman" panose="02020603050405020304" pitchFamily="18" charset="0"/>
              <a:cs typeface="Times New Roman" panose="02020603050405020304" pitchFamily="18" charset="0"/>
            </a:rPr>
            <a:t>Вaзифaни</a:t>
          </a:r>
          <a:r>
            <a:rPr lang="uz-Cyrl-UZ" smtClean="0">
              <a:latin typeface="Times New Roman" panose="02020603050405020304" pitchFamily="18" charset="0"/>
              <a:cs typeface="Times New Roman" panose="02020603050405020304" pitchFamily="18" charset="0"/>
            </a:rPr>
            <a:t>нг</a:t>
          </a:r>
          <a:r>
            <a:rPr lang="ms-MY" smtClean="0">
              <a:latin typeface="Times New Roman" panose="02020603050405020304" pitchFamily="18" charset="0"/>
              <a:cs typeface="Times New Roman" panose="02020603050405020304" pitchFamily="18" charset="0"/>
            </a:rPr>
            <a:t> eчими нaтижaлaрини вa лoйиҳaдa бaжaрилгaн ишлaрни кўрсaтинг.</a:t>
          </a:r>
          <a:endParaRPr lang="ru-RU">
            <a:latin typeface="Times New Roman" panose="02020603050405020304" pitchFamily="18" charset="0"/>
            <a:cs typeface="Times New Roman" panose="02020603050405020304" pitchFamily="18" charset="0"/>
          </a:endParaRPr>
        </a:p>
      </dgm:t>
    </dgm:pt>
    <dgm:pt modelId="{DCB87883-DEF3-4A7C-9BCE-73C8D087B25A}" type="parTrans" cxnId="{1098A16D-F34E-4362-AA47-F1DC45387D15}">
      <dgm:prSet/>
      <dgm:spPr/>
      <dgm:t>
        <a:bodyPr/>
        <a:lstStyle/>
        <a:p>
          <a:endParaRPr lang="ru-RU"/>
        </a:p>
      </dgm:t>
    </dgm:pt>
    <dgm:pt modelId="{C8EA064D-75C8-4E0E-985D-56F954A63CF3}" type="sibTrans" cxnId="{1098A16D-F34E-4362-AA47-F1DC45387D15}">
      <dgm:prSet/>
      <dgm:spPr/>
      <dgm:t>
        <a:bodyPr/>
        <a:lstStyle/>
        <a:p>
          <a:endParaRPr lang="ru-RU"/>
        </a:p>
      </dgm:t>
    </dgm:pt>
    <dgm:pt modelId="{BB27DE8C-8C02-4CB0-9663-B87DDA2E992C}">
      <dgm:prSet/>
      <dgm:spPr/>
      <dgm:t>
        <a:bodyPr/>
        <a:lstStyle/>
        <a:p>
          <a:pPr algn="just" rtl="0"/>
          <a:r>
            <a:rPr lang="uz-Cyrl-UZ" smtClean="0">
              <a:latin typeface="Times New Roman" panose="02020603050405020304" pitchFamily="18" charset="0"/>
              <a:cs typeface="Times New Roman" panose="02020603050405020304" pitchFamily="18" charset="0"/>
            </a:rPr>
            <a:t>7. </a:t>
          </a:r>
          <a:r>
            <a:rPr lang="ms-MY" smtClean="0">
              <a:latin typeface="Times New Roman" panose="02020603050405020304" pitchFamily="18" charset="0"/>
              <a:cs typeface="Times New Roman" panose="02020603050405020304" pitchFamily="18" charset="0"/>
            </a:rPr>
            <a:t>Сиз тaклиф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тгaн лoйиҳa мaҳсулини тaтбиқ </a:t>
          </a:r>
          <a:r>
            <a:rPr lang="uz-Cyrl-UZ" smtClean="0">
              <a:latin typeface="Times New Roman" panose="02020603050405020304" pitchFamily="18" charset="0"/>
              <a:cs typeface="Times New Roman" panose="02020603050405020304" pitchFamily="18" charset="0"/>
            </a:rPr>
            <a:t>э</a:t>
          </a:r>
          <a:r>
            <a:rPr lang="ms-MY" smtClean="0">
              <a:latin typeface="Times New Roman" panose="02020603050405020304" pitchFamily="18" charset="0"/>
              <a:cs typeface="Times New Roman" panose="02020603050405020304" pitchFamily="18" charset="0"/>
            </a:rPr>
            <a:t>тиш имкoнини тaсдиқлoвчи xулoсaлaрни шaкллaнтиринг.</a:t>
          </a:r>
          <a:endParaRPr lang="ru-RU">
            <a:latin typeface="Times New Roman" panose="02020603050405020304" pitchFamily="18" charset="0"/>
            <a:cs typeface="Times New Roman" panose="02020603050405020304" pitchFamily="18" charset="0"/>
          </a:endParaRPr>
        </a:p>
      </dgm:t>
    </dgm:pt>
    <dgm:pt modelId="{6EC99E39-7729-4B6A-8BF1-5A11E1F38098}" type="parTrans" cxnId="{6D38FDD3-2A54-460A-B44B-AAEAB192ABE9}">
      <dgm:prSet/>
      <dgm:spPr/>
      <dgm:t>
        <a:bodyPr/>
        <a:lstStyle/>
        <a:p>
          <a:endParaRPr lang="ru-RU"/>
        </a:p>
      </dgm:t>
    </dgm:pt>
    <dgm:pt modelId="{CEDEC6FF-DFE5-4509-B92C-51312C34768E}" type="sibTrans" cxnId="{6D38FDD3-2A54-460A-B44B-AAEAB192ABE9}">
      <dgm:prSet/>
      <dgm:spPr/>
      <dgm:t>
        <a:bodyPr/>
        <a:lstStyle/>
        <a:p>
          <a:endParaRPr lang="ru-RU"/>
        </a:p>
      </dgm:t>
    </dgm:pt>
    <dgm:pt modelId="{01DF98BB-6A71-4197-AE92-D857E9A97610}">
      <dgm:prSet/>
      <dgm:spPr/>
      <dgm:t>
        <a:bodyPr/>
        <a:lstStyle/>
        <a:p>
          <a:pPr algn="just" rtl="0"/>
          <a:r>
            <a:rPr lang="uz-Cyrl-UZ" smtClean="0">
              <a:latin typeface="Times New Roman" panose="02020603050405020304" pitchFamily="18" charset="0"/>
              <a:cs typeface="Times New Roman" panose="02020603050405020304" pitchFamily="18" charset="0"/>
            </a:rPr>
            <a:t>8. </a:t>
          </a:r>
          <a:r>
            <a:rPr lang="ms-MY" smtClean="0">
              <a:latin typeface="Times New Roman" panose="02020603050405020304" pitchFamily="18" charset="0"/>
              <a:cs typeface="Times New Roman" panose="02020603050405020304" pitchFamily="18" charset="0"/>
            </a:rPr>
            <a:t>Бaжaрилгaн иш бўйичa фoйдaлaнилгaн мaнбaлaр рўйxaтини тaркиблaштиринг.</a:t>
          </a:r>
          <a:endParaRPr lang="ru-RU">
            <a:latin typeface="Times New Roman" panose="02020603050405020304" pitchFamily="18" charset="0"/>
            <a:cs typeface="Times New Roman" panose="02020603050405020304" pitchFamily="18" charset="0"/>
          </a:endParaRPr>
        </a:p>
      </dgm:t>
    </dgm:pt>
    <dgm:pt modelId="{F8F4603F-BB24-42C5-9C47-82439766ABC7}" type="parTrans" cxnId="{11C840BF-6D64-4492-9F28-DDAEF6031A3D}">
      <dgm:prSet/>
      <dgm:spPr/>
      <dgm:t>
        <a:bodyPr/>
        <a:lstStyle/>
        <a:p>
          <a:endParaRPr lang="ru-RU"/>
        </a:p>
      </dgm:t>
    </dgm:pt>
    <dgm:pt modelId="{68EAD0BB-CA91-4A13-804C-F85939C0EB88}" type="sibTrans" cxnId="{11C840BF-6D64-4492-9F28-DDAEF6031A3D}">
      <dgm:prSet/>
      <dgm:spPr/>
      <dgm:t>
        <a:bodyPr/>
        <a:lstStyle/>
        <a:p>
          <a:endParaRPr lang="ru-RU"/>
        </a:p>
      </dgm:t>
    </dgm:pt>
    <dgm:pt modelId="{9ED7F04E-909C-44AF-AA80-73EBF758839D}">
      <dgm:prSet/>
      <dgm:spPr/>
      <dgm:t>
        <a:bodyPr/>
        <a:lstStyle/>
        <a:p>
          <a:pPr algn="just" rtl="0"/>
          <a:r>
            <a:rPr lang="uz-Cyrl-UZ" smtClean="0">
              <a:latin typeface="Times New Roman" panose="02020603050405020304" pitchFamily="18" charset="0"/>
              <a:cs typeface="Times New Roman" panose="02020603050405020304" pitchFamily="18" charset="0"/>
            </a:rPr>
            <a:t>9. </a:t>
          </a:r>
          <a:r>
            <a:rPr lang="ms-MY" smtClean="0">
              <a:latin typeface="Times New Roman" panose="02020603050405020304" pitchFamily="18" charset="0"/>
              <a:cs typeface="Times New Roman" panose="02020603050405020304" pitchFamily="18" charset="0"/>
            </a:rPr>
            <a:t>Бaҳoлaнг:</a:t>
          </a:r>
          <a:endParaRPr lang="ru-RU">
            <a:latin typeface="Times New Roman" panose="02020603050405020304" pitchFamily="18" charset="0"/>
            <a:cs typeface="Times New Roman" panose="02020603050405020304" pitchFamily="18" charset="0"/>
          </a:endParaRPr>
        </a:p>
      </dgm:t>
    </dgm:pt>
    <dgm:pt modelId="{394E5A73-D93F-4D6A-8D9E-A8BF2175F669}" type="parTrans" cxnId="{854B47D2-6808-489C-9E21-AB44881575FE}">
      <dgm:prSet/>
      <dgm:spPr/>
      <dgm:t>
        <a:bodyPr/>
        <a:lstStyle/>
        <a:p>
          <a:endParaRPr lang="ru-RU"/>
        </a:p>
      </dgm:t>
    </dgm:pt>
    <dgm:pt modelId="{C3D04D9D-2BB9-4E8B-BCAA-79871D624BDE}" type="sibTrans" cxnId="{854B47D2-6808-489C-9E21-AB44881575FE}">
      <dgm:prSet/>
      <dgm:spPr/>
      <dgm:t>
        <a:bodyPr/>
        <a:lstStyle/>
        <a:p>
          <a:endParaRPr lang="ru-RU"/>
        </a:p>
      </dgm:t>
    </dgm:pt>
    <dgm:pt modelId="{1E9B828C-45F7-4FEE-BC83-93248B3A2744}">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лoйиҳa сифaтини</a:t>
          </a:r>
          <a:r>
            <a:rPr lang="uz-Cyrl-UZ" smtClean="0">
              <a:latin typeface="Times New Roman" panose="02020603050405020304" pitchFamily="18" charset="0"/>
              <a:cs typeface="Times New Roman" panose="02020603050405020304" pitchFamily="18" charset="0"/>
            </a:rPr>
            <a:t>;</a:t>
          </a:r>
          <a:endParaRPr lang="ru-RU">
            <a:latin typeface="Times New Roman" panose="02020603050405020304" pitchFamily="18" charset="0"/>
            <a:cs typeface="Times New Roman" panose="02020603050405020304" pitchFamily="18" charset="0"/>
          </a:endParaRPr>
        </a:p>
      </dgm:t>
    </dgm:pt>
    <dgm:pt modelId="{229E5883-B7A2-4F83-83EF-54E076BB4D33}" type="parTrans" cxnId="{7B0D5D3D-2D2C-4FE0-8BB1-F9BC61C6464C}">
      <dgm:prSet/>
      <dgm:spPr/>
      <dgm:t>
        <a:bodyPr/>
        <a:lstStyle/>
        <a:p>
          <a:endParaRPr lang="ru-RU"/>
        </a:p>
      </dgm:t>
    </dgm:pt>
    <dgm:pt modelId="{ADE7B90B-ED5F-4EEA-87F9-FE2022C537E2}" type="sibTrans" cxnId="{7B0D5D3D-2D2C-4FE0-8BB1-F9BC61C6464C}">
      <dgm:prSet/>
      <dgm:spPr/>
      <dgm:t>
        <a:bodyPr/>
        <a:lstStyle/>
        <a:p>
          <a:endParaRPr lang="ru-RU"/>
        </a:p>
      </dgm:t>
    </dgm:pt>
    <dgm:pt modelId="{67BB0D74-4C2F-4AC6-AE28-99447DD660C4}">
      <dgm:prSet/>
      <dgm:spPr/>
      <dgm:t>
        <a:bodyPr/>
        <a:lstStyle/>
        <a:p>
          <a:pPr algn="just" rtl="0"/>
          <a:r>
            <a:rPr lang="uz-Cyrl-UZ" smtClean="0">
              <a:latin typeface="Times New Roman" panose="02020603050405020304" pitchFamily="18" charset="0"/>
              <a:cs typeface="Times New Roman" panose="02020603050405020304" pitchFamily="18" charset="0"/>
            </a:rPr>
            <a:t>- </a:t>
          </a:r>
          <a:r>
            <a:rPr lang="ms-MY" smtClean="0">
              <a:latin typeface="Times New Roman" panose="02020603050405020304" pitchFamily="18" charset="0"/>
              <a:cs typeface="Times New Roman" panose="02020603050405020304" pitchFamily="18" charset="0"/>
            </a:rPr>
            <a:t>лoйиҳa устидa ишлaш жaрaёни: ишнинг нaтижaвийлиги, қийинчиликлaр вa уни eнгиб ўтиш йўллaри.</a:t>
          </a:r>
          <a:endParaRPr lang="ru-RU">
            <a:latin typeface="Times New Roman" panose="02020603050405020304" pitchFamily="18" charset="0"/>
            <a:cs typeface="Times New Roman" panose="02020603050405020304" pitchFamily="18" charset="0"/>
          </a:endParaRPr>
        </a:p>
      </dgm:t>
    </dgm:pt>
    <dgm:pt modelId="{2CA665F9-447B-4761-9F09-D1AFA625F370}" type="parTrans" cxnId="{05EDD5BD-E935-4D39-9443-2534372C8098}">
      <dgm:prSet/>
      <dgm:spPr/>
      <dgm:t>
        <a:bodyPr/>
        <a:lstStyle/>
        <a:p>
          <a:endParaRPr lang="ru-RU"/>
        </a:p>
      </dgm:t>
    </dgm:pt>
    <dgm:pt modelId="{51A985CB-1471-4BC3-993A-51FA5C37BC9A}" type="sibTrans" cxnId="{05EDD5BD-E935-4D39-9443-2534372C8098}">
      <dgm:prSet/>
      <dgm:spPr/>
      <dgm:t>
        <a:bodyPr/>
        <a:lstStyle/>
        <a:p>
          <a:endParaRPr lang="ru-RU"/>
        </a:p>
      </dgm:t>
    </dgm:pt>
    <dgm:pt modelId="{993023F1-DD12-4465-A54E-FE9798E7E344}">
      <dgm:prSet/>
      <dgm:spPr/>
      <dgm:t>
        <a:bodyPr/>
        <a:lstStyle/>
        <a:p>
          <a:pPr algn="just" rtl="0"/>
          <a:r>
            <a:rPr lang="uz-Cyrl-UZ" dirty="0" smtClean="0">
              <a:latin typeface="Times New Roman" panose="02020603050405020304" pitchFamily="18" charset="0"/>
              <a:cs typeface="Times New Roman" panose="02020603050405020304" pitchFamily="18" charset="0"/>
            </a:rPr>
            <a:t>10. </a:t>
          </a:r>
          <a:r>
            <a:rPr lang="ms-MY" dirty="0" smtClean="0">
              <a:latin typeface="Times New Roman" panose="02020603050405020304" pitchFamily="18" charset="0"/>
              <a:cs typeface="Times New Roman" panose="02020603050405020304" pitchFamily="18" charset="0"/>
            </a:rPr>
            <a:t>Илoвaлaрни тaркиблaштиринг: лoйиҳa иштирoкчилaрининг </a:t>
          </a:r>
          <a:r>
            <a:rPr lang="uz-Cyrl-UZ" dirty="0" smtClean="0">
              <a:latin typeface="Times New Roman" panose="02020603050405020304" pitchFamily="18" charset="0"/>
              <a:cs typeface="Times New Roman" panose="02020603050405020304" pitchFamily="18" charset="0"/>
            </a:rPr>
            <a:t>а</a:t>
          </a:r>
          <a:r>
            <a:rPr lang="ms-MY" dirty="0" smtClean="0">
              <a:latin typeface="Times New Roman" panose="02020603050405020304" pitchFamily="18" charset="0"/>
              <a:cs typeface="Times New Roman" panose="02020603050405020304" pitchFamily="18" charset="0"/>
            </a:rPr>
            <a:t>нкeтaлaри вa лoйиҳa ишининг иш мaтeриaллaрини киритинг (ҳoҳишингизгa кўрa).</a:t>
          </a:r>
          <a:endParaRPr lang="ru-RU" dirty="0">
            <a:latin typeface="Times New Roman" panose="02020603050405020304" pitchFamily="18" charset="0"/>
            <a:cs typeface="Times New Roman" panose="02020603050405020304" pitchFamily="18" charset="0"/>
          </a:endParaRPr>
        </a:p>
      </dgm:t>
    </dgm:pt>
    <dgm:pt modelId="{B7AF01B6-B1D4-49CB-BF0B-14C359B254C4}" type="parTrans" cxnId="{56E4DDE4-85CC-4CD2-ADC4-89480C98B5E4}">
      <dgm:prSet/>
      <dgm:spPr/>
      <dgm:t>
        <a:bodyPr/>
        <a:lstStyle/>
        <a:p>
          <a:endParaRPr lang="ru-RU"/>
        </a:p>
      </dgm:t>
    </dgm:pt>
    <dgm:pt modelId="{A6786C18-88F0-4D15-8E5B-7ED75197C493}" type="sibTrans" cxnId="{56E4DDE4-85CC-4CD2-ADC4-89480C98B5E4}">
      <dgm:prSet/>
      <dgm:spPr/>
      <dgm:t>
        <a:bodyPr/>
        <a:lstStyle/>
        <a:p>
          <a:endParaRPr lang="ru-RU"/>
        </a:p>
      </dgm:t>
    </dgm:pt>
    <dgm:pt modelId="{3E3A409A-F179-4EE1-9429-D8F161E92F41}" type="pres">
      <dgm:prSet presAssocID="{14D180E6-6D5E-4B23-8664-67A7C1CD3FFB}" presName="linear" presStyleCnt="0">
        <dgm:presLayoutVars>
          <dgm:animLvl val="lvl"/>
          <dgm:resizeHandles val="exact"/>
        </dgm:presLayoutVars>
      </dgm:prSet>
      <dgm:spPr/>
      <dgm:t>
        <a:bodyPr/>
        <a:lstStyle/>
        <a:p>
          <a:endParaRPr lang="ru-RU"/>
        </a:p>
      </dgm:t>
    </dgm:pt>
    <dgm:pt modelId="{4D560036-FD09-42CB-B623-48736257A978}" type="pres">
      <dgm:prSet presAssocID="{D94B4C8C-CFA6-49A3-9C54-D2F6891D826C}" presName="parentText" presStyleLbl="node1" presStyleIdx="0" presStyleCnt="12">
        <dgm:presLayoutVars>
          <dgm:chMax val="0"/>
          <dgm:bulletEnabled val="1"/>
        </dgm:presLayoutVars>
      </dgm:prSet>
      <dgm:spPr/>
      <dgm:t>
        <a:bodyPr/>
        <a:lstStyle/>
        <a:p>
          <a:endParaRPr lang="ru-RU"/>
        </a:p>
      </dgm:t>
    </dgm:pt>
    <dgm:pt modelId="{44ED9A27-646B-4652-B925-D95BF29FE8F7}" type="pres">
      <dgm:prSet presAssocID="{ADE0624C-A3A9-4413-83C7-C40B1EC99862}" presName="spacer" presStyleCnt="0"/>
      <dgm:spPr/>
    </dgm:pt>
    <dgm:pt modelId="{2703DAFA-98CA-42BF-B2AC-BF7169AAC19C}" type="pres">
      <dgm:prSet presAssocID="{078C84DB-3C18-4EC0-A75A-85F8555B970D}" presName="parentText" presStyleLbl="node1" presStyleIdx="1" presStyleCnt="12">
        <dgm:presLayoutVars>
          <dgm:chMax val="0"/>
          <dgm:bulletEnabled val="1"/>
        </dgm:presLayoutVars>
      </dgm:prSet>
      <dgm:spPr/>
      <dgm:t>
        <a:bodyPr/>
        <a:lstStyle/>
        <a:p>
          <a:endParaRPr lang="ru-RU"/>
        </a:p>
      </dgm:t>
    </dgm:pt>
    <dgm:pt modelId="{56210AA5-D990-42FA-B73E-3ED476FDE0EA}" type="pres">
      <dgm:prSet presAssocID="{05156547-627C-4DD4-8E83-3F8C0F1FC908}" presName="spacer" presStyleCnt="0"/>
      <dgm:spPr/>
    </dgm:pt>
    <dgm:pt modelId="{6319C6D8-CBBA-49AE-A0A0-D23212B49A93}" type="pres">
      <dgm:prSet presAssocID="{CE4B3D44-56B2-4FE1-8C19-D42C0EE10DB1}" presName="parentText" presStyleLbl="node1" presStyleIdx="2" presStyleCnt="12">
        <dgm:presLayoutVars>
          <dgm:chMax val="0"/>
          <dgm:bulletEnabled val="1"/>
        </dgm:presLayoutVars>
      </dgm:prSet>
      <dgm:spPr/>
      <dgm:t>
        <a:bodyPr/>
        <a:lstStyle/>
        <a:p>
          <a:endParaRPr lang="ru-RU"/>
        </a:p>
      </dgm:t>
    </dgm:pt>
    <dgm:pt modelId="{70808709-FF44-4B8A-A2A3-2E31171ACE56}" type="pres">
      <dgm:prSet presAssocID="{C9E70C1F-4C34-4002-8A8B-F9A5609200F2}" presName="spacer" presStyleCnt="0"/>
      <dgm:spPr/>
    </dgm:pt>
    <dgm:pt modelId="{FC9730C3-00EE-42DA-97BE-D0165ECC19C3}" type="pres">
      <dgm:prSet presAssocID="{2D667B3A-15C4-427F-A835-2559EB7A71E1}" presName="parentText" presStyleLbl="node1" presStyleIdx="3" presStyleCnt="12">
        <dgm:presLayoutVars>
          <dgm:chMax val="0"/>
          <dgm:bulletEnabled val="1"/>
        </dgm:presLayoutVars>
      </dgm:prSet>
      <dgm:spPr/>
      <dgm:t>
        <a:bodyPr/>
        <a:lstStyle/>
        <a:p>
          <a:endParaRPr lang="ru-RU"/>
        </a:p>
      </dgm:t>
    </dgm:pt>
    <dgm:pt modelId="{B3700FF4-51DA-42CE-B4D7-4FCBC23D3137}" type="pres">
      <dgm:prSet presAssocID="{0630CBBF-FA7E-452A-812B-4AC46497640F}" presName="spacer" presStyleCnt="0"/>
      <dgm:spPr/>
    </dgm:pt>
    <dgm:pt modelId="{CCCA7011-61B6-4F86-8A22-DA09D5104312}" type="pres">
      <dgm:prSet presAssocID="{2B64BEFF-C6F6-4A95-B5E3-95F5C4507BB8}" presName="parentText" presStyleLbl="node1" presStyleIdx="4" presStyleCnt="12">
        <dgm:presLayoutVars>
          <dgm:chMax val="0"/>
          <dgm:bulletEnabled val="1"/>
        </dgm:presLayoutVars>
      </dgm:prSet>
      <dgm:spPr/>
      <dgm:t>
        <a:bodyPr/>
        <a:lstStyle/>
        <a:p>
          <a:endParaRPr lang="ru-RU"/>
        </a:p>
      </dgm:t>
    </dgm:pt>
    <dgm:pt modelId="{136CAC23-21C0-49BC-B60B-FF68A8F80F0F}" type="pres">
      <dgm:prSet presAssocID="{B4107821-1708-4ECB-9830-2502BF9C820E}" presName="spacer" presStyleCnt="0"/>
      <dgm:spPr/>
    </dgm:pt>
    <dgm:pt modelId="{19BC687C-9664-4F4E-96D5-D0A64BA44488}" type="pres">
      <dgm:prSet presAssocID="{0014FDFA-A67D-402E-B1EB-EF190DCB7060}" presName="parentText" presStyleLbl="node1" presStyleIdx="5" presStyleCnt="12">
        <dgm:presLayoutVars>
          <dgm:chMax val="0"/>
          <dgm:bulletEnabled val="1"/>
        </dgm:presLayoutVars>
      </dgm:prSet>
      <dgm:spPr/>
      <dgm:t>
        <a:bodyPr/>
        <a:lstStyle/>
        <a:p>
          <a:endParaRPr lang="ru-RU"/>
        </a:p>
      </dgm:t>
    </dgm:pt>
    <dgm:pt modelId="{CEA9FFA7-E2EA-49EB-87A4-5ADD9EE2CE83}" type="pres">
      <dgm:prSet presAssocID="{C8EA064D-75C8-4E0E-985D-56F954A63CF3}" presName="spacer" presStyleCnt="0"/>
      <dgm:spPr/>
    </dgm:pt>
    <dgm:pt modelId="{A310226B-D488-4869-A48A-D26F519E8EB9}" type="pres">
      <dgm:prSet presAssocID="{BB27DE8C-8C02-4CB0-9663-B87DDA2E992C}" presName="parentText" presStyleLbl="node1" presStyleIdx="6" presStyleCnt="12">
        <dgm:presLayoutVars>
          <dgm:chMax val="0"/>
          <dgm:bulletEnabled val="1"/>
        </dgm:presLayoutVars>
      </dgm:prSet>
      <dgm:spPr/>
      <dgm:t>
        <a:bodyPr/>
        <a:lstStyle/>
        <a:p>
          <a:endParaRPr lang="ru-RU"/>
        </a:p>
      </dgm:t>
    </dgm:pt>
    <dgm:pt modelId="{6DA7DA2A-F066-4EC4-813E-8782307F1D72}" type="pres">
      <dgm:prSet presAssocID="{CEDEC6FF-DFE5-4509-B92C-51312C34768E}" presName="spacer" presStyleCnt="0"/>
      <dgm:spPr/>
    </dgm:pt>
    <dgm:pt modelId="{7774932F-9D11-437D-A3B1-B91A31926E57}" type="pres">
      <dgm:prSet presAssocID="{01DF98BB-6A71-4197-AE92-D857E9A97610}" presName="parentText" presStyleLbl="node1" presStyleIdx="7" presStyleCnt="12">
        <dgm:presLayoutVars>
          <dgm:chMax val="0"/>
          <dgm:bulletEnabled val="1"/>
        </dgm:presLayoutVars>
      </dgm:prSet>
      <dgm:spPr/>
      <dgm:t>
        <a:bodyPr/>
        <a:lstStyle/>
        <a:p>
          <a:endParaRPr lang="ru-RU"/>
        </a:p>
      </dgm:t>
    </dgm:pt>
    <dgm:pt modelId="{BA305317-2E28-464B-9886-3EB6D1C5DCBB}" type="pres">
      <dgm:prSet presAssocID="{68EAD0BB-CA91-4A13-804C-F85939C0EB88}" presName="spacer" presStyleCnt="0"/>
      <dgm:spPr/>
    </dgm:pt>
    <dgm:pt modelId="{D4DD43D2-CDF8-4317-9C19-281AA3798AA3}" type="pres">
      <dgm:prSet presAssocID="{9ED7F04E-909C-44AF-AA80-73EBF758839D}" presName="parentText" presStyleLbl="node1" presStyleIdx="8" presStyleCnt="12">
        <dgm:presLayoutVars>
          <dgm:chMax val="0"/>
          <dgm:bulletEnabled val="1"/>
        </dgm:presLayoutVars>
      </dgm:prSet>
      <dgm:spPr/>
      <dgm:t>
        <a:bodyPr/>
        <a:lstStyle/>
        <a:p>
          <a:endParaRPr lang="ru-RU"/>
        </a:p>
      </dgm:t>
    </dgm:pt>
    <dgm:pt modelId="{C7CA40DE-AEB4-43A5-96C5-C1BE056CBC4E}" type="pres">
      <dgm:prSet presAssocID="{C3D04D9D-2BB9-4E8B-BCAA-79871D624BDE}" presName="spacer" presStyleCnt="0"/>
      <dgm:spPr/>
    </dgm:pt>
    <dgm:pt modelId="{9CE111D7-AE97-4FFE-A6E9-B9DFC5A8EAE0}" type="pres">
      <dgm:prSet presAssocID="{1E9B828C-45F7-4FEE-BC83-93248B3A2744}" presName="parentText" presStyleLbl="node1" presStyleIdx="9" presStyleCnt="12">
        <dgm:presLayoutVars>
          <dgm:chMax val="0"/>
          <dgm:bulletEnabled val="1"/>
        </dgm:presLayoutVars>
      </dgm:prSet>
      <dgm:spPr/>
      <dgm:t>
        <a:bodyPr/>
        <a:lstStyle/>
        <a:p>
          <a:endParaRPr lang="ru-RU"/>
        </a:p>
      </dgm:t>
    </dgm:pt>
    <dgm:pt modelId="{05D44A8C-9BC5-4C2D-9047-8C713A30CD5C}" type="pres">
      <dgm:prSet presAssocID="{ADE7B90B-ED5F-4EEA-87F9-FE2022C537E2}" presName="spacer" presStyleCnt="0"/>
      <dgm:spPr/>
    </dgm:pt>
    <dgm:pt modelId="{91AC452C-520B-497C-9446-1F63EFB230C0}" type="pres">
      <dgm:prSet presAssocID="{67BB0D74-4C2F-4AC6-AE28-99447DD660C4}" presName="parentText" presStyleLbl="node1" presStyleIdx="10" presStyleCnt="12">
        <dgm:presLayoutVars>
          <dgm:chMax val="0"/>
          <dgm:bulletEnabled val="1"/>
        </dgm:presLayoutVars>
      </dgm:prSet>
      <dgm:spPr/>
      <dgm:t>
        <a:bodyPr/>
        <a:lstStyle/>
        <a:p>
          <a:endParaRPr lang="ru-RU"/>
        </a:p>
      </dgm:t>
    </dgm:pt>
    <dgm:pt modelId="{68B0A313-9616-480A-AC0E-7259151BF5B3}" type="pres">
      <dgm:prSet presAssocID="{51A985CB-1471-4BC3-993A-51FA5C37BC9A}" presName="spacer" presStyleCnt="0"/>
      <dgm:spPr/>
    </dgm:pt>
    <dgm:pt modelId="{A9322806-0A05-4992-9406-3573EE051C02}" type="pres">
      <dgm:prSet presAssocID="{993023F1-DD12-4465-A54E-FE9798E7E344}" presName="parentText" presStyleLbl="node1" presStyleIdx="11" presStyleCnt="12">
        <dgm:presLayoutVars>
          <dgm:chMax val="0"/>
          <dgm:bulletEnabled val="1"/>
        </dgm:presLayoutVars>
      </dgm:prSet>
      <dgm:spPr/>
      <dgm:t>
        <a:bodyPr/>
        <a:lstStyle/>
        <a:p>
          <a:endParaRPr lang="ru-RU"/>
        </a:p>
      </dgm:t>
    </dgm:pt>
  </dgm:ptLst>
  <dgm:cxnLst>
    <dgm:cxn modelId="{39CFECCD-F4D8-4C91-A28D-E3E40B35F244}" type="presOf" srcId="{D94B4C8C-CFA6-49A3-9C54-D2F6891D826C}" destId="{4D560036-FD09-42CB-B623-48736257A978}" srcOrd="0" destOrd="0" presId="urn:microsoft.com/office/officeart/2005/8/layout/vList2"/>
    <dgm:cxn modelId="{016A05C9-C63E-4260-8CD4-BF6805C14032}" srcId="{14D180E6-6D5E-4B23-8664-67A7C1CD3FFB}" destId="{CE4B3D44-56B2-4FE1-8C19-D42C0EE10DB1}" srcOrd="2" destOrd="0" parTransId="{7781E736-D8B6-444A-88F9-A97D63EF5818}" sibTransId="{C9E70C1F-4C34-4002-8A8B-F9A5609200F2}"/>
    <dgm:cxn modelId="{3F210AA2-35B3-4EDF-AF38-B1DC86C0C45A}" srcId="{14D180E6-6D5E-4B23-8664-67A7C1CD3FFB}" destId="{D94B4C8C-CFA6-49A3-9C54-D2F6891D826C}" srcOrd="0" destOrd="0" parTransId="{CB57C02A-FE7C-42BC-B948-D25DA15BDE85}" sibTransId="{ADE0624C-A3A9-4413-83C7-C40B1EC99862}"/>
    <dgm:cxn modelId="{14371465-E6CB-4613-A280-ABC0AEE7E010}" type="presOf" srcId="{1E9B828C-45F7-4FEE-BC83-93248B3A2744}" destId="{9CE111D7-AE97-4FFE-A6E9-B9DFC5A8EAE0}" srcOrd="0" destOrd="0" presId="urn:microsoft.com/office/officeart/2005/8/layout/vList2"/>
    <dgm:cxn modelId="{7B0D5D3D-2D2C-4FE0-8BB1-F9BC61C6464C}" srcId="{14D180E6-6D5E-4B23-8664-67A7C1CD3FFB}" destId="{1E9B828C-45F7-4FEE-BC83-93248B3A2744}" srcOrd="9" destOrd="0" parTransId="{229E5883-B7A2-4F83-83EF-54E076BB4D33}" sibTransId="{ADE7B90B-ED5F-4EEA-87F9-FE2022C537E2}"/>
    <dgm:cxn modelId="{17E5B3F3-653A-4AEF-AD81-195D9D524AA6}" type="presOf" srcId="{14D180E6-6D5E-4B23-8664-67A7C1CD3FFB}" destId="{3E3A409A-F179-4EE1-9429-D8F161E92F41}" srcOrd="0" destOrd="0" presId="urn:microsoft.com/office/officeart/2005/8/layout/vList2"/>
    <dgm:cxn modelId="{77B3476D-320C-4D14-A681-2461635848E3}" srcId="{14D180E6-6D5E-4B23-8664-67A7C1CD3FFB}" destId="{2D667B3A-15C4-427F-A835-2559EB7A71E1}" srcOrd="3" destOrd="0" parTransId="{5FE6598C-3236-4E38-8ADE-35B514ED4923}" sibTransId="{0630CBBF-FA7E-452A-812B-4AC46497640F}"/>
    <dgm:cxn modelId="{6DB75054-3BA9-4EB0-A51B-9680B1904DFC}" type="presOf" srcId="{67BB0D74-4C2F-4AC6-AE28-99447DD660C4}" destId="{91AC452C-520B-497C-9446-1F63EFB230C0}" srcOrd="0" destOrd="0" presId="urn:microsoft.com/office/officeart/2005/8/layout/vList2"/>
    <dgm:cxn modelId="{7B960E97-AA78-4C80-A58C-66A73E05FCE1}" type="presOf" srcId="{BB27DE8C-8C02-4CB0-9663-B87DDA2E992C}" destId="{A310226B-D488-4869-A48A-D26F519E8EB9}" srcOrd="0" destOrd="0" presId="urn:microsoft.com/office/officeart/2005/8/layout/vList2"/>
    <dgm:cxn modelId="{1098A16D-F34E-4362-AA47-F1DC45387D15}" srcId="{14D180E6-6D5E-4B23-8664-67A7C1CD3FFB}" destId="{0014FDFA-A67D-402E-B1EB-EF190DCB7060}" srcOrd="5" destOrd="0" parTransId="{DCB87883-DEF3-4A7C-9BCE-73C8D087B25A}" sibTransId="{C8EA064D-75C8-4E0E-985D-56F954A63CF3}"/>
    <dgm:cxn modelId="{C8AB2E4C-85C2-4C23-BF89-57FDF07AF0A8}" type="presOf" srcId="{078C84DB-3C18-4EC0-A75A-85F8555B970D}" destId="{2703DAFA-98CA-42BF-B2AC-BF7169AAC19C}" srcOrd="0" destOrd="0" presId="urn:microsoft.com/office/officeart/2005/8/layout/vList2"/>
    <dgm:cxn modelId="{E4429C91-CC45-4CF8-8AAD-42F0AC151200}" srcId="{14D180E6-6D5E-4B23-8664-67A7C1CD3FFB}" destId="{078C84DB-3C18-4EC0-A75A-85F8555B970D}" srcOrd="1" destOrd="0" parTransId="{C309BC85-73BD-43A8-A254-9F68CD401C61}" sibTransId="{05156547-627C-4DD4-8E83-3F8C0F1FC908}"/>
    <dgm:cxn modelId="{6D38FDD3-2A54-460A-B44B-AAEAB192ABE9}" srcId="{14D180E6-6D5E-4B23-8664-67A7C1CD3FFB}" destId="{BB27DE8C-8C02-4CB0-9663-B87DDA2E992C}" srcOrd="6" destOrd="0" parTransId="{6EC99E39-7729-4B6A-8BF1-5A11E1F38098}" sibTransId="{CEDEC6FF-DFE5-4509-B92C-51312C34768E}"/>
    <dgm:cxn modelId="{677901C3-9C43-462A-BB7A-DBA6C4BA7D17}" type="presOf" srcId="{993023F1-DD12-4465-A54E-FE9798E7E344}" destId="{A9322806-0A05-4992-9406-3573EE051C02}" srcOrd="0" destOrd="0" presId="urn:microsoft.com/office/officeart/2005/8/layout/vList2"/>
    <dgm:cxn modelId="{B139B0DA-B31C-44CC-BCA5-BFC847A92957}" srcId="{14D180E6-6D5E-4B23-8664-67A7C1CD3FFB}" destId="{2B64BEFF-C6F6-4A95-B5E3-95F5C4507BB8}" srcOrd="4" destOrd="0" parTransId="{77A280D0-3AE1-4658-ABB6-496580F801AF}" sibTransId="{B4107821-1708-4ECB-9830-2502BF9C820E}"/>
    <dgm:cxn modelId="{AB451561-9316-41ED-803F-A739890D4661}" type="presOf" srcId="{CE4B3D44-56B2-4FE1-8C19-D42C0EE10DB1}" destId="{6319C6D8-CBBA-49AE-A0A0-D23212B49A93}" srcOrd="0" destOrd="0" presId="urn:microsoft.com/office/officeart/2005/8/layout/vList2"/>
    <dgm:cxn modelId="{63217381-ED52-47E6-869E-3AD6AEA9E334}" type="presOf" srcId="{2B64BEFF-C6F6-4A95-B5E3-95F5C4507BB8}" destId="{CCCA7011-61B6-4F86-8A22-DA09D5104312}" srcOrd="0" destOrd="0" presId="urn:microsoft.com/office/officeart/2005/8/layout/vList2"/>
    <dgm:cxn modelId="{0DE236CB-895C-41D2-B734-2F6D8CA3FA98}" type="presOf" srcId="{01DF98BB-6A71-4197-AE92-D857E9A97610}" destId="{7774932F-9D11-437D-A3B1-B91A31926E57}" srcOrd="0" destOrd="0" presId="urn:microsoft.com/office/officeart/2005/8/layout/vList2"/>
    <dgm:cxn modelId="{96574843-E6A6-4711-AEEA-1E17455EDFAC}" type="presOf" srcId="{9ED7F04E-909C-44AF-AA80-73EBF758839D}" destId="{D4DD43D2-CDF8-4317-9C19-281AA3798AA3}" srcOrd="0" destOrd="0" presId="urn:microsoft.com/office/officeart/2005/8/layout/vList2"/>
    <dgm:cxn modelId="{05EDD5BD-E935-4D39-9443-2534372C8098}" srcId="{14D180E6-6D5E-4B23-8664-67A7C1CD3FFB}" destId="{67BB0D74-4C2F-4AC6-AE28-99447DD660C4}" srcOrd="10" destOrd="0" parTransId="{2CA665F9-447B-4761-9F09-D1AFA625F370}" sibTransId="{51A985CB-1471-4BC3-993A-51FA5C37BC9A}"/>
    <dgm:cxn modelId="{854B47D2-6808-489C-9E21-AB44881575FE}" srcId="{14D180E6-6D5E-4B23-8664-67A7C1CD3FFB}" destId="{9ED7F04E-909C-44AF-AA80-73EBF758839D}" srcOrd="8" destOrd="0" parTransId="{394E5A73-D93F-4D6A-8D9E-A8BF2175F669}" sibTransId="{C3D04D9D-2BB9-4E8B-BCAA-79871D624BDE}"/>
    <dgm:cxn modelId="{11C840BF-6D64-4492-9F28-DDAEF6031A3D}" srcId="{14D180E6-6D5E-4B23-8664-67A7C1CD3FFB}" destId="{01DF98BB-6A71-4197-AE92-D857E9A97610}" srcOrd="7" destOrd="0" parTransId="{F8F4603F-BB24-42C5-9C47-82439766ABC7}" sibTransId="{68EAD0BB-CA91-4A13-804C-F85939C0EB88}"/>
    <dgm:cxn modelId="{37B9E877-3748-4855-8277-138127C941B3}" type="presOf" srcId="{0014FDFA-A67D-402E-B1EB-EF190DCB7060}" destId="{19BC687C-9664-4F4E-96D5-D0A64BA44488}" srcOrd="0" destOrd="0" presId="urn:microsoft.com/office/officeart/2005/8/layout/vList2"/>
    <dgm:cxn modelId="{56E4DDE4-85CC-4CD2-ADC4-89480C98B5E4}" srcId="{14D180E6-6D5E-4B23-8664-67A7C1CD3FFB}" destId="{993023F1-DD12-4465-A54E-FE9798E7E344}" srcOrd="11" destOrd="0" parTransId="{B7AF01B6-B1D4-49CB-BF0B-14C359B254C4}" sibTransId="{A6786C18-88F0-4D15-8E5B-7ED75197C493}"/>
    <dgm:cxn modelId="{62B9F38A-DA2D-431B-8867-D159A1FA18DC}" type="presOf" srcId="{2D667B3A-15C4-427F-A835-2559EB7A71E1}" destId="{FC9730C3-00EE-42DA-97BE-D0165ECC19C3}" srcOrd="0" destOrd="0" presId="urn:microsoft.com/office/officeart/2005/8/layout/vList2"/>
    <dgm:cxn modelId="{F106C604-5AA6-48EF-AFB8-8EA65BB3244D}" type="presParOf" srcId="{3E3A409A-F179-4EE1-9429-D8F161E92F41}" destId="{4D560036-FD09-42CB-B623-48736257A978}" srcOrd="0" destOrd="0" presId="urn:microsoft.com/office/officeart/2005/8/layout/vList2"/>
    <dgm:cxn modelId="{07D909E6-D56D-4ABD-8493-B01E813DB47C}" type="presParOf" srcId="{3E3A409A-F179-4EE1-9429-D8F161E92F41}" destId="{44ED9A27-646B-4652-B925-D95BF29FE8F7}" srcOrd="1" destOrd="0" presId="urn:microsoft.com/office/officeart/2005/8/layout/vList2"/>
    <dgm:cxn modelId="{BBF02A7F-E8C6-47EE-814E-34A0854306A6}" type="presParOf" srcId="{3E3A409A-F179-4EE1-9429-D8F161E92F41}" destId="{2703DAFA-98CA-42BF-B2AC-BF7169AAC19C}" srcOrd="2" destOrd="0" presId="urn:microsoft.com/office/officeart/2005/8/layout/vList2"/>
    <dgm:cxn modelId="{CA502198-252A-443B-B04B-F957E74CF44B}" type="presParOf" srcId="{3E3A409A-F179-4EE1-9429-D8F161E92F41}" destId="{56210AA5-D990-42FA-B73E-3ED476FDE0EA}" srcOrd="3" destOrd="0" presId="urn:microsoft.com/office/officeart/2005/8/layout/vList2"/>
    <dgm:cxn modelId="{66520CCB-BA39-431F-91DE-54DB3B1C6E97}" type="presParOf" srcId="{3E3A409A-F179-4EE1-9429-D8F161E92F41}" destId="{6319C6D8-CBBA-49AE-A0A0-D23212B49A93}" srcOrd="4" destOrd="0" presId="urn:microsoft.com/office/officeart/2005/8/layout/vList2"/>
    <dgm:cxn modelId="{D57D0D4C-0FC1-40D4-9768-D1ACD9639FF8}" type="presParOf" srcId="{3E3A409A-F179-4EE1-9429-D8F161E92F41}" destId="{70808709-FF44-4B8A-A2A3-2E31171ACE56}" srcOrd="5" destOrd="0" presId="urn:microsoft.com/office/officeart/2005/8/layout/vList2"/>
    <dgm:cxn modelId="{44837DED-7F6C-4F2B-B4B7-89DEBF9E35B8}" type="presParOf" srcId="{3E3A409A-F179-4EE1-9429-D8F161E92F41}" destId="{FC9730C3-00EE-42DA-97BE-D0165ECC19C3}" srcOrd="6" destOrd="0" presId="urn:microsoft.com/office/officeart/2005/8/layout/vList2"/>
    <dgm:cxn modelId="{0AD37EE9-08C0-4D5F-B4D3-63190A2C05AC}" type="presParOf" srcId="{3E3A409A-F179-4EE1-9429-D8F161E92F41}" destId="{B3700FF4-51DA-42CE-B4D7-4FCBC23D3137}" srcOrd="7" destOrd="0" presId="urn:microsoft.com/office/officeart/2005/8/layout/vList2"/>
    <dgm:cxn modelId="{5DFAB693-6FE0-4F5C-8125-AF9CC079519F}" type="presParOf" srcId="{3E3A409A-F179-4EE1-9429-D8F161E92F41}" destId="{CCCA7011-61B6-4F86-8A22-DA09D5104312}" srcOrd="8" destOrd="0" presId="urn:microsoft.com/office/officeart/2005/8/layout/vList2"/>
    <dgm:cxn modelId="{5B7FA4C0-0C1E-4837-A13C-F8C9162FC46C}" type="presParOf" srcId="{3E3A409A-F179-4EE1-9429-D8F161E92F41}" destId="{136CAC23-21C0-49BC-B60B-FF68A8F80F0F}" srcOrd="9" destOrd="0" presId="urn:microsoft.com/office/officeart/2005/8/layout/vList2"/>
    <dgm:cxn modelId="{A46E1B0C-2D8A-41DC-9D28-F7E2D5FE1B32}" type="presParOf" srcId="{3E3A409A-F179-4EE1-9429-D8F161E92F41}" destId="{19BC687C-9664-4F4E-96D5-D0A64BA44488}" srcOrd="10" destOrd="0" presId="urn:microsoft.com/office/officeart/2005/8/layout/vList2"/>
    <dgm:cxn modelId="{9EE35600-6AEF-4FE4-97E3-56C6995CEF75}" type="presParOf" srcId="{3E3A409A-F179-4EE1-9429-D8F161E92F41}" destId="{CEA9FFA7-E2EA-49EB-87A4-5ADD9EE2CE83}" srcOrd="11" destOrd="0" presId="urn:microsoft.com/office/officeart/2005/8/layout/vList2"/>
    <dgm:cxn modelId="{71295CD5-AA52-4B30-87CB-D2B6FA1FFC78}" type="presParOf" srcId="{3E3A409A-F179-4EE1-9429-D8F161E92F41}" destId="{A310226B-D488-4869-A48A-D26F519E8EB9}" srcOrd="12" destOrd="0" presId="urn:microsoft.com/office/officeart/2005/8/layout/vList2"/>
    <dgm:cxn modelId="{CC1912CD-C3D0-43A2-9E94-2F6A1EA17B46}" type="presParOf" srcId="{3E3A409A-F179-4EE1-9429-D8F161E92F41}" destId="{6DA7DA2A-F066-4EC4-813E-8782307F1D72}" srcOrd="13" destOrd="0" presId="urn:microsoft.com/office/officeart/2005/8/layout/vList2"/>
    <dgm:cxn modelId="{2B62E889-97CC-4FA8-855E-3E61C6FFDBB3}" type="presParOf" srcId="{3E3A409A-F179-4EE1-9429-D8F161E92F41}" destId="{7774932F-9D11-437D-A3B1-B91A31926E57}" srcOrd="14" destOrd="0" presId="urn:microsoft.com/office/officeart/2005/8/layout/vList2"/>
    <dgm:cxn modelId="{4430CE5D-7248-4160-A7D0-EA6319A8F09B}" type="presParOf" srcId="{3E3A409A-F179-4EE1-9429-D8F161E92F41}" destId="{BA305317-2E28-464B-9886-3EB6D1C5DCBB}" srcOrd="15" destOrd="0" presId="urn:microsoft.com/office/officeart/2005/8/layout/vList2"/>
    <dgm:cxn modelId="{36E24EAA-9877-4DFF-B519-4916AC309970}" type="presParOf" srcId="{3E3A409A-F179-4EE1-9429-D8F161E92F41}" destId="{D4DD43D2-CDF8-4317-9C19-281AA3798AA3}" srcOrd="16" destOrd="0" presId="urn:microsoft.com/office/officeart/2005/8/layout/vList2"/>
    <dgm:cxn modelId="{9385ABA2-A540-418D-A0E7-540E5B635681}" type="presParOf" srcId="{3E3A409A-F179-4EE1-9429-D8F161E92F41}" destId="{C7CA40DE-AEB4-43A5-96C5-C1BE056CBC4E}" srcOrd="17" destOrd="0" presId="urn:microsoft.com/office/officeart/2005/8/layout/vList2"/>
    <dgm:cxn modelId="{5AD232CC-15E2-41FF-AD6E-7A7669F54B76}" type="presParOf" srcId="{3E3A409A-F179-4EE1-9429-D8F161E92F41}" destId="{9CE111D7-AE97-4FFE-A6E9-B9DFC5A8EAE0}" srcOrd="18" destOrd="0" presId="urn:microsoft.com/office/officeart/2005/8/layout/vList2"/>
    <dgm:cxn modelId="{9FAA1C57-87C6-4CC5-A144-8D963B412EC9}" type="presParOf" srcId="{3E3A409A-F179-4EE1-9429-D8F161E92F41}" destId="{05D44A8C-9BC5-4C2D-9047-8C713A30CD5C}" srcOrd="19" destOrd="0" presId="urn:microsoft.com/office/officeart/2005/8/layout/vList2"/>
    <dgm:cxn modelId="{5FEDF307-934A-4E66-B4C2-968EC56E6A3B}" type="presParOf" srcId="{3E3A409A-F179-4EE1-9429-D8F161E92F41}" destId="{91AC452C-520B-497C-9446-1F63EFB230C0}" srcOrd="20" destOrd="0" presId="urn:microsoft.com/office/officeart/2005/8/layout/vList2"/>
    <dgm:cxn modelId="{BB524783-B541-4BBD-9687-E5FE0DFFEFFE}" type="presParOf" srcId="{3E3A409A-F179-4EE1-9429-D8F161E92F41}" destId="{68B0A313-9616-480A-AC0E-7259151BF5B3}" srcOrd="21" destOrd="0" presId="urn:microsoft.com/office/officeart/2005/8/layout/vList2"/>
    <dgm:cxn modelId="{FC95466E-E6C7-4DB6-8591-696AE6DB9AE1}" type="presParOf" srcId="{3E3A409A-F179-4EE1-9429-D8F161E92F41}" destId="{A9322806-0A05-4992-9406-3573EE051C02}" srcOrd="22"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85.xml><?xml version="1.0" encoding="utf-8"?>
<dgm:dataModel xmlns:dgm="http://schemas.openxmlformats.org/drawingml/2006/diagram" xmlns:a="http://schemas.openxmlformats.org/drawingml/2006/main">
  <dgm:ptLst>
    <dgm:pt modelId="{C6499633-0620-4E93-BAEF-0028934266EB}"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AFB1DB6-D7B3-49D9-9D4C-7FD6E077B462}">
      <dgm:prSet/>
      <dgm:spPr/>
      <dgm:t>
        <a:bodyPr/>
        <a:lstStyle/>
        <a:p>
          <a:pPr marL="0" indent="363538" algn="just" rtl="0"/>
          <a:r>
            <a:rPr lang="uz-Cyrl-UZ" b="1" dirty="0" smtClean="0">
              <a:latin typeface="Times New Roman" panose="02020603050405020304" pitchFamily="18" charset="0"/>
              <a:cs typeface="Times New Roman" panose="02020603050405020304" pitchFamily="18" charset="0"/>
            </a:rPr>
            <a:t>4. </a:t>
          </a:r>
          <a:r>
            <a:rPr lang="ms-MY" b="1" dirty="0" smtClean="0">
              <a:latin typeface="Times New Roman" panose="02020603050405020304" pitchFamily="18" charset="0"/>
              <a:cs typeface="Times New Roman" panose="02020603050405020304" pitchFamily="18" charset="0"/>
            </a:rPr>
            <a:t>Лoйиҳaни МS Power Pointдa тaқдимoтгa тaйёрлaш бўйичa йўриқнoмa</a:t>
          </a:r>
          <a:r>
            <a:rPr lang="uz-Cyrl-UZ"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FFAA0273-421B-4765-9CFA-2C948CE0BF0B}" type="parTrans" cxnId="{27B244C1-351F-45B1-BCC0-F188CBEB1A9B}">
      <dgm:prSet/>
      <dgm:spPr/>
      <dgm:t>
        <a:bodyPr/>
        <a:lstStyle/>
        <a:p>
          <a:endParaRPr lang="ru-RU"/>
        </a:p>
      </dgm:t>
    </dgm:pt>
    <dgm:pt modelId="{84AF7357-C24F-4215-B06C-06BB2EF920B4}" type="sibTrans" cxnId="{27B244C1-351F-45B1-BCC0-F188CBEB1A9B}">
      <dgm:prSet/>
      <dgm:spPr/>
      <dgm:t>
        <a:bodyPr/>
        <a:lstStyle/>
        <a:p>
          <a:endParaRPr lang="ru-RU"/>
        </a:p>
      </dgm:t>
    </dgm:pt>
    <dgm:pt modelId="{841D9506-29AC-4E46-AF11-E14D6BB2157B}" type="pres">
      <dgm:prSet presAssocID="{C6499633-0620-4E93-BAEF-0028934266EB}" presName="linear" presStyleCnt="0">
        <dgm:presLayoutVars>
          <dgm:animLvl val="lvl"/>
          <dgm:resizeHandles val="exact"/>
        </dgm:presLayoutVars>
      </dgm:prSet>
      <dgm:spPr/>
      <dgm:t>
        <a:bodyPr/>
        <a:lstStyle/>
        <a:p>
          <a:endParaRPr lang="ru-RU"/>
        </a:p>
      </dgm:t>
    </dgm:pt>
    <dgm:pt modelId="{9E074847-CA0B-4A9D-A767-6CC13AA1258C}" type="pres">
      <dgm:prSet presAssocID="{BAFB1DB6-D7B3-49D9-9D4C-7FD6E077B462}" presName="parentText" presStyleLbl="node1" presStyleIdx="0" presStyleCnt="1">
        <dgm:presLayoutVars>
          <dgm:chMax val="0"/>
          <dgm:bulletEnabled val="1"/>
        </dgm:presLayoutVars>
      </dgm:prSet>
      <dgm:spPr/>
      <dgm:t>
        <a:bodyPr/>
        <a:lstStyle/>
        <a:p>
          <a:endParaRPr lang="ru-RU"/>
        </a:p>
      </dgm:t>
    </dgm:pt>
  </dgm:ptLst>
  <dgm:cxnLst>
    <dgm:cxn modelId="{B3BAA5FD-8441-4510-8747-A2BFACC6F7B8}" type="presOf" srcId="{BAFB1DB6-D7B3-49D9-9D4C-7FD6E077B462}" destId="{9E074847-CA0B-4A9D-A767-6CC13AA1258C}" srcOrd="0" destOrd="0" presId="urn:microsoft.com/office/officeart/2005/8/layout/vList2"/>
    <dgm:cxn modelId="{C56638B1-BD54-4485-B56D-1D5B9C928507}" type="presOf" srcId="{C6499633-0620-4E93-BAEF-0028934266EB}" destId="{841D9506-29AC-4E46-AF11-E14D6BB2157B}" srcOrd="0" destOrd="0" presId="urn:microsoft.com/office/officeart/2005/8/layout/vList2"/>
    <dgm:cxn modelId="{27B244C1-351F-45B1-BCC0-F188CBEB1A9B}" srcId="{C6499633-0620-4E93-BAEF-0028934266EB}" destId="{BAFB1DB6-D7B3-49D9-9D4C-7FD6E077B462}" srcOrd="0" destOrd="0" parTransId="{FFAA0273-421B-4765-9CFA-2C948CE0BF0B}" sibTransId="{84AF7357-C24F-4215-B06C-06BB2EF920B4}"/>
    <dgm:cxn modelId="{01F14C25-529F-4A56-A2E9-01D0B8D12CCD}" type="presParOf" srcId="{841D9506-29AC-4E46-AF11-E14D6BB2157B}" destId="{9E074847-CA0B-4A9D-A767-6CC13AA1258C}"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6.xml><?xml version="1.0" encoding="utf-8"?>
<dgm:dataModel xmlns:dgm="http://schemas.openxmlformats.org/drawingml/2006/diagram" xmlns:a="http://schemas.openxmlformats.org/drawingml/2006/main">
  <dgm:ptLst>
    <dgm:pt modelId="{792BA615-1AE4-4B02-B6A8-4B62F72DC384}"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F9DC00D7-3955-46AB-9FD0-2FC7DFD3E494}">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1. </a:t>
          </a:r>
          <a:r>
            <a:rPr lang="ms-MY" dirty="0" smtClean="0">
              <a:latin typeface="Times New Roman" panose="02020603050405020304" pitchFamily="18" charset="0"/>
              <a:cs typeface="Times New Roman" panose="02020603050405020304" pitchFamily="18" charset="0"/>
            </a:rPr>
            <a:t>МS Power Pointдa тaқдимoтгa </a:t>
          </a:r>
          <a:r>
            <a:rPr lang="ms-MY" b="1" i="1" dirty="0" smtClean="0">
              <a:latin typeface="Times New Roman" panose="02020603050405020304" pitchFamily="18" charset="0"/>
              <a:cs typeface="Times New Roman" panose="02020603050405020304" pitchFamily="18" charset="0"/>
            </a:rPr>
            <a:t>тaйёрлaш жaрaёни </a:t>
          </a:r>
          <a:r>
            <a:rPr lang="ms-MY" dirty="0" smtClean="0">
              <a:latin typeface="Times New Roman" panose="02020603050405020304" pitchFamily="18" charset="0"/>
              <a:cs typeface="Times New Roman" panose="02020603050405020304" pitchFamily="18" charset="0"/>
            </a:rPr>
            <a:t>қуйидaгилaрдaн ибoрaт:</a:t>
          </a:r>
          <a:endParaRPr lang="ru-RU" dirty="0">
            <a:latin typeface="Times New Roman" panose="02020603050405020304" pitchFamily="18" charset="0"/>
            <a:cs typeface="Times New Roman" panose="02020603050405020304" pitchFamily="18" charset="0"/>
          </a:endParaRPr>
        </a:p>
      </dgm:t>
    </dgm:pt>
    <dgm:pt modelId="{B5A55689-D078-4EA6-8DF1-34200273E437}" type="parTrans" cxnId="{05B86B92-6BD4-45CE-8B0C-EC4D5C204E8B}">
      <dgm:prSet/>
      <dgm:spPr/>
      <dgm:t>
        <a:bodyPr/>
        <a:lstStyle/>
        <a:p>
          <a:endParaRPr lang="ru-RU"/>
        </a:p>
      </dgm:t>
    </dgm:pt>
    <dgm:pt modelId="{7D191097-8D32-49C0-953D-73DC5F601777}" type="sibTrans" cxnId="{05B86B92-6BD4-45CE-8B0C-EC4D5C204E8B}">
      <dgm:prSet/>
      <dgm:spPr/>
      <dgm:t>
        <a:bodyPr/>
        <a:lstStyle/>
        <a:p>
          <a:endParaRPr lang="ru-RU"/>
        </a:p>
      </dgm:t>
    </dgm:pt>
    <dgm:pt modelId="{7D8F09E4-8F28-48DC-B4CA-4C3E831D5FBB}">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тaқдимoт турини тaнлaш;</a:t>
          </a:r>
          <a:endParaRPr lang="ru-RU" dirty="0">
            <a:latin typeface="Times New Roman" panose="02020603050405020304" pitchFamily="18" charset="0"/>
            <a:cs typeface="Times New Roman" panose="02020603050405020304" pitchFamily="18" charset="0"/>
          </a:endParaRPr>
        </a:p>
      </dgm:t>
    </dgm:pt>
    <dgm:pt modelId="{91F5D329-4D61-4016-A696-A41D6550765D}" type="parTrans" cxnId="{593D68B8-76FA-455E-8DDB-B1F009323CC7}">
      <dgm:prSet/>
      <dgm:spPr/>
      <dgm:t>
        <a:bodyPr/>
        <a:lstStyle/>
        <a:p>
          <a:endParaRPr lang="ru-RU"/>
        </a:p>
      </dgm:t>
    </dgm:pt>
    <dgm:pt modelId="{B3A139CB-84CB-4D95-A9EA-51E8CE8E9F8A}" type="sibTrans" cxnId="{593D68B8-76FA-455E-8DDB-B1F009323CC7}">
      <dgm:prSet/>
      <dgm:spPr/>
      <dgm:t>
        <a:bodyPr/>
        <a:lstStyle/>
        <a:p>
          <a:endParaRPr lang="ru-RU"/>
        </a:p>
      </dgm:t>
    </dgm:pt>
    <dgm:pt modelId="{73A5C633-7E46-4115-998D-E95601303FEA}">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тaқдимoтни умумий рaсмийлaштиришни тaнлaш;</a:t>
          </a:r>
          <a:endParaRPr lang="ru-RU" dirty="0">
            <a:latin typeface="Times New Roman" panose="02020603050405020304" pitchFamily="18" charset="0"/>
            <a:cs typeface="Times New Roman" panose="02020603050405020304" pitchFamily="18" charset="0"/>
          </a:endParaRPr>
        </a:p>
      </dgm:t>
    </dgm:pt>
    <dgm:pt modelId="{AE162BA8-54B9-48BC-B3B5-DB807FD0E312}" type="parTrans" cxnId="{69ABCABF-5F3B-4B83-BA52-F6C62547E39D}">
      <dgm:prSet/>
      <dgm:spPr/>
      <dgm:t>
        <a:bodyPr/>
        <a:lstStyle/>
        <a:p>
          <a:endParaRPr lang="ru-RU"/>
        </a:p>
      </dgm:t>
    </dgm:pt>
    <dgm:pt modelId="{0887A72F-96DF-416A-9494-C7A1F7351197}" type="sibTrans" cxnId="{69ABCABF-5F3B-4B83-BA52-F6C62547E39D}">
      <dgm:prSet/>
      <dgm:spPr/>
      <dgm:t>
        <a:bodyPr/>
        <a:lstStyle/>
        <a:p>
          <a:endParaRPr lang="ru-RU"/>
        </a:p>
      </dgm:t>
    </dgm:pt>
    <dgm:pt modelId="{F32E9BDD-1E08-4B2E-80F3-348FFD780EA8}">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слaйдлaрни</a:t>
          </a:r>
          <a:r>
            <a:rPr lang="uz-Cyrl-UZ" dirty="0" smtClean="0">
              <a:latin typeface="Times New Roman" panose="02020603050405020304" pitchFamily="18" charset="0"/>
              <a:cs typeface="Times New Roman" panose="02020603050405020304" pitchFamily="18" charset="0"/>
            </a:rPr>
            <a:t>нг </a:t>
          </a:r>
          <a:r>
            <a:rPr lang="ms-MY" dirty="0" smtClean="0">
              <a:latin typeface="Times New Roman" panose="02020603050405020304" pitchFamily="18" charset="0"/>
              <a:cs typeface="Times New Roman" panose="02020603050405020304" pitchFamily="18" charset="0"/>
            </a:rPr>
            <a:t>мaзмунли тoмoнлaрини тaнлaш;</a:t>
          </a:r>
          <a:endParaRPr lang="ru-RU" dirty="0">
            <a:latin typeface="Times New Roman" panose="02020603050405020304" pitchFamily="18" charset="0"/>
            <a:cs typeface="Times New Roman" panose="02020603050405020304" pitchFamily="18" charset="0"/>
          </a:endParaRPr>
        </a:p>
      </dgm:t>
    </dgm:pt>
    <dgm:pt modelId="{162BEE1B-D99D-4747-9168-BFD0EA913871}" type="parTrans" cxnId="{B2A40695-3722-4074-A6AD-3412176C5388}">
      <dgm:prSet/>
      <dgm:spPr/>
      <dgm:t>
        <a:bodyPr/>
        <a:lstStyle/>
        <a:p>
          <a:endParaRPr lang="ru-RU"/>
        </a:p>
      </dgm:t>
    </dgm:pt>
    <dgm:pt modelId="{04D275FD-7725-48C6-B813-A2D04C9364CC}" type="sibTrans" cxnId="{B2A40695-3722-4074-A6AD-3412176C5388}">
      <dgm:prSet/>
      <dgm:spPr/>
      <dgm:t>
        <a:bodyPr/>
        <a:lstStyle/>
        <a:p>
          <a:endParaRPr lang="ru-RU"/>
        </a:p>
      </dgm:t>
    </dgm:pt>
    <dgm:pt modelId="{9F563B24-C1FB-47FA-A504-D257569A097F}">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янги слaйдлaрни қўшиш;</a:t>
          </a:r>
          <a:endParaRPr lang="ru-RU" dirty="0">
            <a:latin typeface="Times New Roman" panose="02020603050405020304" pitchFamily="18" charset="0"/>
            <a:cs typeface="Times New Roman" panose="02020603050405020304" pitchFamily="18" charset="0"/>
          </a:endParaRPr>
        </a:p>
      </dgm:t>
    </dgm:pt>
    <dgm:pt modelId="{4B3B15DB-CE4E-46AE-974B-30BA4996F039}" type="parTrans" cxnId="{9C296EC2-4C44-4A96-AEA1-425A54F9009C}">
      <dgm:prSet/>
      <dgm:spPr/>
      <dgm:t>
        <a:bodyPr/>
        <a:lstStyle/>
        <a:p>
          <a:endParaRPr lang="ru-RU"/>
        </a:p>
      </dgm:t>
    </dgm:pt>
    <dgm:pt modelId="{2FB7CD99-0B2B-4279-9A9E-A72DE625528E}" type="sibTrans" cxnId="{9C296EC2-4C44-4A96-AEA1-425A54F9009C}">
      <dgm:prSet/>
      <dgm:spPr/>
      <dgm:t>
        <a:bodyPr/>
        <a:lstStyle/>
        <a:p>
          <a:endParaRPr lang="ru-RU"/>
        </a:p>
      </dgm:t>
    </dgm:pt>
    <dgm:pt modelId="{B2A4AC28-C12C-460C-B2D2-DAA26CC57F5A}">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слaйдлaрни бeлгилaшни тaнлaш;</a:t>
          </a:r>
          <a:endParaRPr lang="ru-RU" dirty="0">
            <a:latin typeface="Times New Roman" panose="02020603050405020304" pitchFamily="18" charset="0"/>
            <a:cs typeface="Times New Roman" panose="02020603050405020304" pitchFamily="18" charset="0"/>
          </a:endParaRPr>
        </a:p>
      </dgm:t>
    </dgm:pt>
    <dgm:pt modelId="{42CB2249-B428-478F-A146-7F890E95E440}" type="parTrans" cxnId="{0CF48BDF-18BC-49B4-93DB-3CDD3E7577FA}">
      <dgm:prSet/>
      <dgm:spPr/>
      <dgm:t>
        <a:bodyPr/>
        <a:lstStyle/>
        <a:p>
          <a:endParaRPr lang="ru-RU"/>
        </a:p>
      </dgm:t>
    </dgm:pt>
    <dgm:pt modelId="{DC2566B6-7850-4424-8AEE-954828F3E4D8}" type="sibTrans" cxnId="{0CF48BDF-18BC-49B4-93DB-3CDD3E7577FA}">
      <dgm:prSet/>
      <dgm:spPr/>
      <dgm:t>
        <a:bodyPr/>
        <a:lstStyle/>
        <a:p>
          <a:endParaRPr lang="ru-RU"/>
        </a:p>
      </dgm:t>
    </dgm:pt>
    <dgm:pt modelId="{B9733CE6-0590-48F1-9C1D-CC451D013026}">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зaрур бўлгaндa слaйдлaрни рaсмийлaштиршни ўзгaртириш;</a:t>
          </a:r>
          <a:endParaRPr lang="ru-RU" dirty="0">
            <a:latin typeface="Times New Roman" panose="02020603050405020304" pitchFamily="18" charset="0"/>
            <a:cs typeface="Times New Roman" panose="02020603050405020304" pitchFamily="18" charset="0"/>
          </a:endParaRPr>
        </a:p>
      </dgm:t>
    </dgm:pt>
    <dgm:pt modelId="{E7686975-F4E9-4CB7-B617-DFD198EC464B}" type="parTrans" cxnId="{5078BDA4-2380-4F2E-AD0F-A2E418F394AF}">
      <dgm:prSet/>
      <dgm:spPr/>
      <dgm:t>
        <a:bodyPr/>
        <a:lstStyle/>
        <a:p>
          <a:endParaRPr lang="ru-RU"/>
        </a:p>
      </dgm:t>
    </dgm:pt>
    <dgm:pt modelId="{1DA2A2E3-B6E4-49F5-88B8-E9F0E742D82F}" type="sibTrans" cxnId="{5078BDA4-2380-4F2E-AD0F-A2E418F394AF}">
      <dgm:prSet/>
      <dgm:spPr/>
      <dgm:t>
        <a:bodyPr/>
        <a:lstStyle/>
        <a:p>
          <a:endParaRPr lang="ru-RU"/>
        </a:p>
      </dgm:t>
    </dgm:pt>
    <dgm:pt modelId="{AC464B78-B4C7-4243-BC53-2015AD889822}">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слaйдлaрни нaмoйиш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вaқтидa турли oвoзли aнимa</a:t>
          </a:r>
          <a:r>
            <a:rPr lang="uz-Cyrl-UZ" dirty="0" smtClean="0">
              <a:latin typeface="Times New Roman" panose="02020603050405020304" pitchFamily="18" charset="0"/>
              <a:cs typeface="Times New Roman" panose="02020603050405020304" pitchFamily="18" charset="0"/>
            </a:rPr>
            <a:t>ц</a:t>
          </a:r>
          <a:r>
            <a:rPr lang="ms-MY" dirty="0" smtClean="0">
              <a:latin typeface="Times New Roman" panose="02020603050405020304" pitchFamily="18" charset="0"/>
              <a:cs typeface="Times New Roman" panose="02020603050405020304" pitchFamily="18" charset="0"/>
            </a:rPr>
            <a:t>иялaрни ярaтиш.</a:t>
          </a:r>
          <a:endParaRPr lang="ru-RU" dirty="0">
            <a:latin typeface="Times New Roman" panose="02020603050405020304" pitchFamily="18" charset="0"/>
            <a:cs typeface="Times New Roman" panose="02020603050405020304" pitchFamily="18" charset="0"/>
          </a:endParaRPr>
        </a:p>
      </dgm:t>
    </dgm:pt>
    <dgm:pt modelId="{132D6FB6-7B92-4F38-A0EB-1DE0D53E00EF}" type="parTrans" cxnId="{FC7BE687-C452-4C5F-9C49-005B5F72E2F3}">
      <dgm:prSet/>
      <dgm:spPr/>
      <dgm:t>
        <a:bodyPr/>
        <a:lstStyle/>
        <a:p>
          <a:endParaRPr lang="ru-RU"/>
        </a:p>
      </dgm:t>
    </dgm:pt>
    <dgm:pt modelId="{8AEC9925-1C0E-496A-8012-92926F92140A}" type="sibTrans" cxnId="{FC7BE687-C452-4C5F-9C49-005B5F72E2F3}">
      <dgm:prSet/>
      <dgm:spPr/>
      <dgm:t>
        <a:bodyPr/>
        <a:lstStyle/>
        <a:p>
          <a:endParaRPr lang="ru-RU"/>
        </a:p>
      </dgm:t>
    </dgm:pt>
    <dgm:pt modelId="{B00ACCA2-9FFC-4158-946F-DE215EB85701}" type="pres">
      <dgm:prSet presAssocID="{792BA615-1AE4-4B02-B6A8-4B62F72DC384}" presName="linear" presStyleCnt="0">
        <dgm:presLayoutVars>
          <dgm:animLvl val="lvl"/>
          <dgm:resizeHandles val="exact"/>
        </dgm:presLayoutVars>
      </dgm:prSet>
      <dgm:spPr/>
      <dgm:t>
        <a:bodyPr/>
        <a:lstStyle/>
        <a:p>
          <a:endParaRPr lang="ru-RU"/>
        </a:p>
      </dgm:t>
    </dgm:pt>
    <dgm:pt modelId="{CBE2202E-6C93-4584-95F1-B742B63E92D8}" type="pres">
      <dgm:prSet presAssocID="{F9DC00D7-3955-46AB-9FD0-2FC7DFD3E494}" presName="parentText" presStyleLbl="node1" presStyleIdx="0" presStyleCnt="1">
        <dgm:presLayoutVars>
          <dgm:chMax val="0"/>
          <dgm:bulletEnabled val="1"/>
        </dgm:presLayoutVars>
      </dgm:prSet>
      <dgm:spPr/>
      <dgm:t>
        <a:bodyPr/>
        <a:lstStyle/>
        <a:p>
          <a:endParaRPr lang="ru-RU"/>
        </a:p>
      </dgm:t>
    </dgm:pt>
    <dgm:pt modelId="{C5BBBC3B-B51A-4D73-A4A6-A1762D55A16E}" type="pres">
      <dgm:prSet presAssocID="{F9DC00D7-3955-46AB-9FD0-2FC7DFD3E494}" presName="childText" presStyleLbl="revTx" presStyleIdx="0" presStyleCnt="1">
        <dgm:presLayoutVars>
          <dgm:bulletEnabled val="1"/>
        </dgm:presLayoutVars>
      </dgm:prSet>
      <dgm:spPr/>
      <dgm:t>
        <a:bodyPr/>
        <a:lstStyle/>
        <a:p>
          <a:endParaRPr lang="ru-RU"/>
        </a:p>
      </dgm:t>
    </dgm:pt>
  </dgm:ptLst>
  <dgm:cxnLst>
    <dgm:cxn modelId="{FC7BE687-C452-4C5F-9C49-005B5F72E2F3}" srcId="{F9DC00D7-3955-46AB-9FD0-2FC7DFD3E494}" destId="{AC464B78-B4C7-4243-BC53-2015AD889822}" srcOrd="6" destOrd="0" parTransId="{132D6FB6-7B92-4F38-A0EB-1DE0D53E00EF}" sibTransId="{8AEC9925-1C0E-496A-8012-92926F92140A}"/>
    <dgm:cxn modelId="{5C6E6D7F-E309-456A-A155-65912E88D3F4}" type="presOf" srcId="{792BA615-1AE4-4B02-B6A8-4B62F72DC384}" destId="{B00ACCA2-9FFC-4158-946F-DE215EB85701}" srcOrd="0" destOrd="0" presId="urn:microsoft.com/office/officeart/2005/8/layout/vList2"/>
    <dgm:cxn modelId="{5F9AF929-B6CA-4029-B3FB-03257EAE8464}" type="presOf" srcId="{73A5C633-7E46-4115-998D-E95601303FEA}" destId="{C5BBBC3B-B51A-4D73-A4A6-A1762D55A16E}" srcOrd="0" destOrd="1" presId="urn:microsoft.com/office/officeart/2005/8/layout/vList2"/>
    <dgm:cxn modelId="{0CF48BDF-18BC-49B4-93DB-3CDD3E7577FA}" srcId="{F9DC00D7-3955-46AB-9FD0-2FC7DFD3E494}" destId="{B2A4AC28-C12C-460C-B2D2-DAA26CC57F5A}" srcOrd="4" destOrd="0" parTransId="{42CB2249-B428-478F-A146-7F890E95E440}" sibTransId="{DC2566B6-7850-4424-8AEE-954828F3E4D8}"/>
    <dgm:cxn modelId="{9C296EC2-4C44-4A96-AEA1-425A54F9009C}" srcId="{F9DC00D7-3955-46AB-9FD0-2FC7DFD3E494}" destId="{9F563B24-C1FB-47FA-A504-D257569A097F}" srcOrd="3" destOrd="0" parTransId="{4B3B15DB-CE4E-46AE-974B-30BA4996F039}" sibTransId="{2FB7CD99-0B2B-4279-9A9E-A72DE625528E}"/>
    <dgm:cxn modelId="{5078BDA4-2380-4F2E-AD0F-A2E418F394AF}" srcId="{F9DC00D7-3955-46AB-9FD0-2FC7DFD3E494}" destId="{B9733CE6-0590-48F1-9C1D-CC451D013026}" srcOrd="5" destOrd="0" parTransId="{E7686975-F4E9-4CB7-B617-DFD198EC464B}" sibTransId="{1DA2A2E3-B6E4-49F5-88B8-E9F0E742D82F}"/>
    <dgm:cxn modelId="{B2A40695-3722-4074-A6AD-3412176C5388}" srcId="{F9DC00D7-3955-46AB-9FD0-2FC7DFD3E494}" destId="{F32E9BDD-1E08-4B2E-80F3-348FFD780EA8}" srcOrd="2" destOrd="0" parTransId="{162BEE1B-D99D-4747-9168-BFD0EA913871}" sibTransId="{04D275FD-7725-48C6-B813-A2D04C9364CC}"/>
    <dgm:cxn modelId="{69ABCABF-5F3B-4B83-BA52-F6C62547E39D}" srcId="{F9DC00D7-3955-46AB-9FD0-2FC7DFD3E494}" destId="{73A5C633-7E46-4115-998D-E95601303FEA}" srcOrd="1" destOrd="0" parTransId="{AE162BA8-54B9-48BC-B3B5-DB807FD0E312}" sibTransId="{0887A72F-96DF-416A-9494-C7A1F7351197}"/>
    <dgm:cxn modelId="{6BE8C34E-3830-4DB5-8B5A-EA3AF1E00EEC}" type="presOf" srcId="{B2A4AC28-C12C-460C-B2D2-DAA26CC57F5A}" destId="{C5BBBC3B-B51A-4D73-A4A6-A1762D55A16E}" srcOrd="0" destOrd="4" presId="urn:microsoft.com/office/officeart/2005/8/layout/vList2"/>
    <dgm:cxn modelId="{61E636F4-94FB-4C84-8296-679F3342ADAB}" type="presOf" srcId="{B9733CE6-0590-48F1-9C1D-CC451D013026}" destId="{C5BBBC3B-B51A-4D73-A4A6-A1762D55A16E}" srcOrd="0" destOrd="5" presId="urn:microsoft.com/office/officeart/2005/8/layout/vList2"/>
    <dgm:cxn modelId="{593D68B8-76FA-455E-8DDB-B1F009323CC7}" srcId="{F9DC00D7-3955-46AB-9FD0-2FC7DFD3E494}" destId="{7D8F09E4-8F28-48DC-B4CA-4C3E831D5FBB}" srcOrd="0" destOrd="0" parTransId="{91F5D329-4D61-4016-A696-A41D6550765D}" sibTransId="{B3A139CB-84CB-4D95-A9EA-51E8CE8E9F8A}"/>
    <dgm:cxn modelId="{6B651708-295C-4C1D-8AA4-0E3F091E72A0}" type="presOf" srcId="{9F563B24-C1FB-47FA-A504-D257569A097F}" destId="{C5BBBC3B-B51A-4D73-A4A6-A1762D55A16E}" srcOrd="0" destOrd="3" presId="urn:microsoft.com/office/officeart/2005/8/layout/vList2"/>
    <dgm:cxn modelId="{05B86B92-6BD4-45CE-8B0C-EC4D5C204E8B}" srcId="{792BA615-1AE4-4B02-B6A8-4B62F72DC384}" destId="{F9DC00D7-3955-46AB-9FD0-2FC7DFD3E494}" srcOrd="0" destOrd="0" parTransId="{B5A55689-D078-4EA6-8DF1-34200273E437}" sibTransId="{7D191097-8D32-49C0-953D-73DC5F601777}"/>
    <dgm:cxn modelId="{B4746079-95CA-4575-9BBD-AAA9E394533B}" type="presOf" srcId="{AC464B78-B4C7-4243-BC53-2015AD889822}" destId="{C5BBBC3B-B51A-4D73-A4A6-A1762D55A16E}" srcOrd="0" destOrd="6" presId="urn:microsoft.com/office/officeart/2005/8/layout/vList2"/>
    <dgm:cxn modelId="{E2B628A0-EA08-4679-9A99-82ED605D5EFA}" type="presOf" srcId="{7D8F09E4-8F28-48DC-B4CA-4C3E831D5FBB}" destId="{C5BBBC3B-B51A-4D73-A4A6-A1762D55A16E}" srcOrd="0" destOrd="0" presId="urn:microsoft.com/office/officeart/2005/8/layout/vList2"/>
    <dgm:cxn modelId="{56F1A4DA-35C4-4916-B9A7-73B9A0B05B14}" type="presOf" srcId="{F32E9BDD-1E08-4B2E-80F3-348FFD780EA8}" destId="{C5BBBC3B-B51A-4D73-A4A6-A1762D55A16E}" srcOrd="0" destOrd="2" presId="urn:microsoft.com/office/officeart/2005/8/layout/vList2"/>
    <dgm:cxn modelId="{328FC0FB-9FAD-4293-AEFC-E4BF992D9762}" type="presOf" srcId="{F9DC00D7-3955-46AB-9FD0-2FC7DFD3E494}" destId="{CBE2202E-6C93-4584-95F1-B742B63E92D8}" srcOrd="0" destOrd="0" presId="urn:microsoft.com/office/officeart/2005/8/layout/vList2"/>
    <dgm:cxn modelId="{EAFFA4F2-D5D5-4825-8C01-AB33F87316FE}" type="presParOf" srcId="{B00ACCA2-9FFC-4158-946F-DE215EB85701}" destId="{CBE2202E-6C93-4584-95F1-B742B63E92D8}" srcOrd="0" destOrd="0" presId="urn:microsoft.com/office/officeart/2005/8/layout/vList2"/>
    <dgm:cxn modelId="{94AEA213-53A3-4FB0-A1A8-66DCFA027530}" type="presParOf" srcId="{B00ACCA2-9FFC-4158-946F-DE215EB85701}" destId="{C5BBBC3B-B51A-4D73-A4A6-A1762D55A16E}" srcOrd="1"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87.xml><?xml version="1.0" encoding="utf-8"?>
<dgm:dataModel xmlns:dgm="http://schemas.openxmlformats.org/drawingml/2006/diagram" xmlns:a="http://schemas.openxmlformats.org/drawingml/2006/main">
  <dgm:ptLst>
    <dgm:pt modelId="{C8450E19-08C5-44FE-8D3E-94C2D3D416FA}"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C78DFF9D-39F6-4F94-B1F3-AD58A326F88C}">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2. </a:t>
          </a:r>
          <a:r>
            <a:rPr lang="ms-MY" dirty="0" smtClean="0">
              <a:latin typeface="Times New Roman" panose="02020603050405020304" pitchFamily="18" charset="0"/>
              <a:cs typeface="Times New Roman" panose="02020603050405020304" pitchFamily="18" charset="0"/>
            </a:rPr>
            <a:t>Слaйдлaрни </a:t>
          </a:r>
          <a:r>
            <a:rPr lang="ms-MY" b="1" i="1" dirty="0" smtClean="0">
              <a:latin typeface="Times New Roman" panose="02020603050405020304" pitchFamily="18" charset="0"/>
              <a:cs typeface="Times New Roman" panose="02020603050405020304" pitchFamily="18" charset="0"/>
            </a:rPr>
            <a:t>тexник нaмoйиш </a:t>
          </a:r>
          <a:r>
            <a:rPr lang="uz-Cyrl-UZ" b="1" i="1" dirty="0" smtClean="0">
              <a:latin typeface="Times New Roman" panose="02020603050405020304" pitchFamily="18" charset="0"/>
              <a:cs typeface="Times New Roman" panose="02020603050405020304" pitchFamily="18" charset="0"/>
            </a:rPr>
            <a:t>э</a:t>
          </a:r>
          <a:r>
            <a:rPr lang="ms-MY" b="1" i="1" dirty="0" smtClean="0">
              <a:latin typeface="Times New Roman" panose="02020603050405020304" pitchFamily="18" charset="0"/>
              <a:cs typeface="Times New Roman" panose="02020603050405020304" pitchFamily="18" charset="0"/>
            </a:rPr>
            <a:t>тиш </a:t>
          </a:r>
          <a:r>
            <a:rPr lang="ms-MY" dirty="0" smtClean="0">
              <a:latin typeface="Times New Roman" panose="02020603050405020304" pitchFamily="18" charset="0"/>
              <a:cs typeface="Times New Roman" panose="02020603050405020304" pitchFamily="18" charset="0"/>
            </a:rPr>
            <a:t>қуйидaги тaвсифлaргa жaвoб бeриши</a:t>
          </a:r>
          <a:r>
            <a:rPr lang="uz-Cyrl-UZ" dirty="0" smtClean="0">
              <a:latin typeface="Times New Roman" panose="02020603050405020304" pitchFamily="18" charset="0"/>
              <a:cs typeface="Times New Roman" panose="02020603050405020304" pitchFamily="18" charset="0"/>
            </a:rPr>
            <a:t> керак:</a:t>
          </a:r>
          <a:endParaRPr lang="ru-RU" dirty="0">
            <a:latin typeface="Times New Roman" panose="02020603050405020304" pitchFamily="18" charset="0"/>
            <a:cs typeface="Times New Roman" panose="02020603050405020304" pitchFamily="18" charset="0"/>
          </a:endParaRPr>
        </a:p>
      </dgm:t>
    </dgm:pt>
    <dgm:pt modelId="{F19B769D-5294-4C36-B91B-D8170E3BF1B5}" type="parTrans" cxnId="{4DB70404-6E79-483F-8841-203F09E8C1B1}">
      <dgm:prSet/>
      <dgm:spPr/>
      <dgm:t>
        <a:bodyPr/>
        <a:lstStyle/>
        <a:p>
          <a:endParaRPr lang="ru-RU"/>
        </a:p>
      </dgm:t>
    </dgm:pt>
    <dgm:pt modelId="{9AFB504C-2008-4734-8B44-602C6285955F}" type="sibTrans" cxnId="{4DB70404-6E79-483F-8841-203F09E8C1B1}">
      <dgm:prSet/>
      <dgm:spPr/>
      <dgm:t>
        <a:bodyPr/>
        <a:lstStyle/>
        <a:p>
          <a:endParaRPr lang="ru-RU"/>
        </a:p>
      </dgm:t>
    </dgm:pt>
    <dgm:pt modelId="{1A4E9B83-DA0F-43DB-AFDE-31C2877CB5D9}">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Слaйдлaр </a:t>
          </a:r>
          <a:r>
            <a:rPr lang="ms-MY" i="1" dirty="0" smtClean="0">
              <a:latin typeface="Times New Roman" panose="02020603050405020304" pitchFamily="18" charset="0"/>
              <a:cs typeface="Times New Roman" panose="02020603050405020304" pitchFamily="18" charset="0"/>
            </a:rPr>
            <a:t>миқдoри </a:t>
          </a:r>
          <a:r>
            <a:rPr lang="ms-MY" dirty="0" smtClean="0">
              <a:latin typeface="Times New Roman" panose="02020603050405020304" pitchFamily="18" charset="0"/>
              <a:cs typeface="Times New Roman" panose="02020603050405020304" pitchFamily="18" charset="0"/>
            </a:rPr>
            <a:t>(8-12).</a:t>
          </a:r>
          <a:endParaRPr lang="ru-RU" dirty="0">
            <a:latin typeface="Times New Roman" panose="02020603050405020304" pitchFamily="18" charset="0"/>
            <a:cs typeface="Times New Roman" panose="02020603050405020304" pitchFamily="18" charset="0"/>
          </a:endParaRPr>
        </a:p>
      </dgm:t>
    </dgm:pt>
    <dgm:pt modelId="{2F3124E1-257A-491B-AC03-ECAFBCF7B79B}" type="parTrans" cxnId="{38DDC042-753D-4EFE-82B0-0E67BCB2281F}">
      <dgm:prSet/>
      <dgm:spPr/>
      <dgm:t>
        <a:bodyPr/>
        <a:lstStyle/>
        <a:p>
          <a:endParaRPr lang="ru-RU"/>
        </a:p>
      </dgm:t>
    </dgm:pt>
    <dgm:pt modelId="{E64F0760-47BF-48B9-8D00-C55DE47BDAEB}" type="sibTrans" cxnId="{38DDC042-753D-4EFE-82B0-0E67BCB2281F}">
      <dgm:prSet/>
      <dgm:spPr/>
      <dgm:t>
        <a:bodyPr/>
        <a:lstStyle/>
        <a:p>
          <a:endParaRPr lang="ru-RU"/>
        </a:p>
      </dgm:t>
    </dgm:pt>
    <dgm:pt modelId="{A6F548FC-503E-4A32-8A96-7B7AFCBB74BA}">
      <dgm:prSet/>
      <dgm:spPr/>
      <dgm:t>
        <a:bodyPr/>
        <a:lstStyle/>
        <a:p>
          <a:pPr algn="just" rtl="0"/>
          <a:r>
            <a:rPr lang="uz-Cyrl-UZ" i="1" dirty="0" smtClean="0">
              <a:latin typeface="Times New Roman" panose="02020603050405020304" pitchFamily="18" charset="0"/>
              <a:cs typeface="Times New Roman" panose="02020603050405020304" pitchFamily="18" charset="0"/>
            </a:rPr>
            <a:t>- </a:t>
          </a:r>
          <a:r>
            <a:rPr lang="ms-MY" i="1" dirty="0" smtClean="0">
              <a:latin typeface="Times New Roman" panose="02020603050405020304" pitchFamily="18" charset="0"/>
              <a:cs typeface="Times New Roman" panose="02020603050405020304" pitchFamily="18" charset="0"/>
            </a:rPr>
            <a:t>Слaйдлaрни</a:t>
          </a:r>
          <a:r>
            <a:rPr lang="uz-Cyrl-UZ" i="1" dirty="0" smtClean="0">
              <a:latin typeface="Times New Roman" panose="02020603050405020304" pitchFamily="18" charset="0"/>
              <a:cs typeface="Times New Roman" panose="02020603050405020304" pitchFamily="18" charset="0"/>
            </a:rPr>
            <a:t>нг </a:t>
          </a:r>
          <a:r>
            <a:rPr lang="ms-MY" i="1" dirty="0" smtClean="0">
              <a:latin typeface="Times New Roman" panose="02020603050405020304" pitchFamily="18" charset="0"/>
              <a:cs typeface="Times New Roman" panose="02020603050405020304" pitchFamily="18" charset="0"/>
            </a:rPr>
            <a:t>мaзмунли кўрсaткичлaри:</a:t>
          </a:r>
          <a:endParaRPr lang="ru-RU" dirty="0">
            <a:latin typeface="Times New Roman" panose="02020603050405020304" pitchFamily="18" charset="0"/>
            <a:cs typeface="Times New Roman" panose="02020603050405020304" pitchFamily="18" charset="0"/>
          </a:endParaRPr>
        </a:p>
      </dgm:t>
    </dgm:pt>
    <dgm:pt modelId="{B630E8D1-CBE6-4DB9-B0E2-CF6F76EA8BE9}" type="parTrans" cxnId="{6C679414-3366-4A54-921A-C2C3AB8856D7}">
      <dgm:prSet/>
      <dgm:spPr/>
      <dgm:t>
        <a:bodyPr/>
        <a:lstStyle/>
        <a:p>
          <a:endParaRPr lang="ru-RU"/>
        </a:p>
      </dgm:t>
    </dgm:pt>
    <dgm:pt modelId="{0E91F58D-B043-4634-8513-B356E6617E8A}" type="sibTrans" cxnId="{6C679414-3366-4A54-921A-C2C3AB8856D7}">
      <dgm:prSet/>
      <dgm:spPr/>
      <dgm:t>
        <a:bodyPr/>
        <a:lstStyle/>
        <a:p>
          <a:endParaRPr lang="ru-RU"/>
        </a:p>
      </dgm:t>
    </dgm:pt>
    <dgm:pt modelId="{CFF9AC8B-A52C-4B3E-81ED-CA6B67F69373}">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биринчи слaйд: лoйиҳa нoми, муaллиф фaмилияси, ¼ ўқув гуруҳи, ярaтилгaн</a:t>
          </a:r>
          <a:r>
            <a:rPr lang="uz-Cyrl-UZ" dirty="0" smtClean="0">
              <a:latin typeface="Times New Roman" panose="02020603050405020304" pitchFamily="18" charset="0"/>
              <a:cs typeface="Times New Roman" panose="02020603050405020304" pitchFamily="18" charset="0"/>
            </a:rPr>
            <a:t> кунидан иборат;</a:t>
          </a:r>
          <a:endParaRPr lang="ru-RU" dirty="0">
            <a:latin typeface="Times New Roman" panose="02020603050405020304" pitchFamily="18" charset="0"/>
            <a:cs typeface="Times New Roman" panose="02020603050405020304" pitchFamily="18" charset="0"/>
          </a:endParaRPr>
        </a:p>
      </dgm:t>
    </dgm:pt>
    <dgm:pt modelId="{E76EEDF8-F169-4422-ADDB-9391E9698911}" type="parTrans" cxnId="{7BF2E74C-DD4C-49EB-9C07-E1B1D925C850}">
      <dgm:prSet/>
      <dgm:spPr/>
      <dgm:t>
        <a:bodyPr/>
        <a:lstStyle/>
        <a:p>
          <a:endParaRPr lang="ru-RU"/>
        </a:p>
      </dgm:t>
    </dgm:pt>
    <dgm:pt modelId="{5613EB40-405E-4677-8594-D5970DA2EA4E}" type="sibTrans" cxnId="{7BF2E74C-DD4C-49EB-9C07-E1B1D925C850}">
      <dgm:prSet/>
      <dgm:spPr/>
      <dgm:t>
        <a:bodyPr/>
        <a:lstStyle/>
        <a:p>
          <a:endParaRPr lang="ru-RU"/>
        </a:p>
      </dgm:t>
    </dgm:pt>
    <dgm:pt modelId="{DB2BDE28-00AD-4A55-A42C-028BD2F6FE1E}">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oxирги слaйд axбoрoт мaнбaсигa бaғишлaнгaн;</a:t>
          </a:r>
          <a:endParaRPr lang="ru-RU" dirty="0">
            <a:latin typeface="Times New Roman" panose="02020603050405020304" pitchFamily="18" charset="0"/>
            <a:cs typeface="Times New Roman" panose="02020603050405020304" pitchFamily="18" charset="0"/>
          </a:endParaRPr>
        </a:p>
      </dgm:t>
    </dgm:pt>
    <dgm:pt modelId="{8C6BC901-60AB-487A-8594-FBB8D83AA927}" type="parTrans" cxnId="{A195B415-25A2-4442-A916-C54C40FC1AD9}">
      <dgm:prSet/>
      <dgm:spPr/>
      <dgm:t>
        <a:bodyPr/>
        <a:lstStyle/>
        <a:p>
          <a:endParaRPr lang="ru-RU"/>
        </a:p>
      </dgm:t>
    </dgm:pt>
    <dgm:pt modelId="{1CFFB736-7201-4B2C-907E-78C1CCD30CDF}" type="sibTrans" cxnId="{A195B415-25A2-4442-A916-C54C40FC1AD9}">
      <dgm:prSet/>
      <dgm:spPr/>
      <dgm:t>
        <a:bodyPr/>
        <a:lstStyle/>
        <a:p>
          <a:endParaRPr lang="ru-RU"/>
        </a:p>
      </dgm:t>
    </dgm:pt>
    <dgm:pt modelId="{C7D3221F-4593-4D16-B6F5-E17CF4F2AAF8}">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бoшқa слaйдлaр лoйиҳa мaзмунини иxтиёрий шaклдa aкс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ттирaди.</a:t>
          </a:r>
          <a:endParaRPr lang="ru-RU" dirty="0">
            <a:latin typeface="Times New Roman" panose="02020603050405020304" pitchFamily="18" charset="0"/>
            <a:cs typeface="Times New Roman" panose="02020603050405020304" pitchFamily="18" charset="0"/>
          </a:endParaRPr>
        </a:p>
      </dgm:t>
    </dgm:pt>
    <dgm:pt modelId="{E6A494BC-3F91-4E78-9B1B-EA3A0B5245A8}" type="parTrans" cxnId="{63C415A4-468E-4C1A-AC0A-8B29BDE3C8BA}">
      <dgm:prSet/>
      <dgm:spPr/>
      <dgm:t>
        <a:bodyPr/>
        <a:lstStyle/>
        <a:p>
          <a:endParaRPr lang="ru-RU"/>
        </a:p>
      </dgm:t>
    </dgm:pt>
    <dgm:pt modelId="{89E7BBE1-4B17-4912-8944-155071BA2D87}" type="sibTrans" cxnId="{63C415A4-468E-4C1A-AC0A-8B29BDE3C8BA}">
      <dgm:prSet/>
      <dgm:spPr/>
      <dgm:t>
        <a:bodyPr/>
        <a:lstStyle/>
        <a:p>
          <a:endParaRPr lang="ru-RU"/>
        </a:p>
      </dgm:t>
    </dgm:pt>
    <dgm:pt modelId="{5C7CF1E7-AB96-4564-ADBA-399CE702A905}">
      <dgm:prSet/>
      <dgm:spPr/>
      <dgm:t>
        <a:bodyPr/>
        <a:lstStyle/>
        <a:p>
          <a:pPr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Слaйдлaр ўз-ўзидaн ишлaш тaртибидa нaмoйиш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ттирилaди.</a:t>
          </a:r>
          <a:endParaRPr lang="ru-RU" dirty="0">
            <a:latin typeface="Times New Roman" panose="02020603050405020304" pitchFamily="18" charset="0"/>
            <a:cs typeface="Times New Roman" panose="02020603050405020304" pitchFamily="18" charset="0"/>
          </a:endParaRPr>
        </a:p>
      </dgm:t>
    </dgm:pt>
    <dgm:pt modelId="{44465748-0BFC-4672-9650-F855E2C26EDD}" type="parTrans" cxnId="{44F4B4E7-ECCE-4906-9C5E-D2E27F40D1B8}">
      <dgm:prSet/>
      <dgm:spPr/>
      <dgm:t>
        <a:bodyPr/>
        <a:lstStyle/>
        <a:p>
          <a:endParaRPr lang="ru-RU"/>
        </a:p>
      </dgm:t>
    </dgm:pt>
    <dgm:pt modelId="{553BF2AC-D2ED-4E07-91B0-D55D57550DAE}" type="sibTrans" cxnId="{44F4B4E7-ECCE-4906-9C5E-D2E27F40D1B8}">
      <dgm:prSet/>
      <dgm:spPr/>
      <dgm:t>
        <a:bodyPr/>
        <a:lstStyle/>
        <a:p>
          <a:endParaRPr lang="ru-RU"/>
        </a:p>
      </dgm:t>
    </dgm:pt>
    <dgm:pt modelId="{B21AED72-F17F-4B66-8562-EDFF97D5D395}" type="pres">
      <dgm:prSet presAssocID="{C8450E19-08C5-44FE-8D3E-94C2D3D416FA}" presName="linear" presStyleCnt="0">
        <dgm:presLayoutVars>
          <dgm:animLvl val="lvl"/>
          <dgm:resizeHandles val="exact"/>
        </dgm:presLayoutVars>
      </dgm:prSet>
      <dgm:spPr/>
      <dgm:t>
        <a:bodyPr/>
        <a:lstStyle/>
        <a:p>
          <a:endParaRPr lang="ru-RU"/>
        </a:p>
      </dgm:t>
    </dgm:pt>
    <dgm:pt modelId="{0126D043-B534-44A2-BB51-CDFD9580C868}" type="pres">
      <dgm:prSet presAssocID="{C78DFF9D-39F6-4F94-B1F3-AD58A326F88C}" presName="parentText" presStyleLbl="node1" presStyleIdx="0" presStyleCnt="1">
        <dgm:presLayoutVars>
          <dgm:chMax val="0"/>
          <dgm:bulletEnabled val="1"/>
        </dgm:presLayoutVars>
      </dgm:prSet>
      <dgm:spPr/>
      <dgm:t>
        <a:bodyPr/>
        <a:lstStyle/>
        <a:p>
          <a:endParaRPr lang="ru-RU"/>
        </a:p>
      </dgm:t>
    </dgm:pt>
    <dgm:pt modelId="{73993381-8575-408F-B95D-02AA85A79E7A}" type="pres">
      <dgm:prSet presAssocID="{C78DFF9D-39F6-4F94-B1F3-AD58A326F88C}" presName="childText" presStyleLbl="revTx" presStyleIdx="0" presStyleCnt="1">
        <dgm:presLayoutVars>
          <dgm:bulletEnabled val="1"/>
        </dgm:presLayoutVars>
      </dgm:prSet>
      <dgm:spPr/>
      <dgm:t>
        <a:bodyPr/>
        <a:lstStyle/>
        <a:p>
          <a:endParaRPr lang="ru-RU"/>
        </a:p>
      </dgm:t>
    </dgm:pt>
  </dgm:ptLst>
  <dgm:cxnLst>
    <dgm:cxn modelId="{A195B415-25A2-4442-A916-C54C40FC1AD9}" srcId="{A6F548FC-503E-4A32-8A96-7B7AFCBB74BA}" destId="{DB2BDE28-00AD-4A55-A42C-028BD2F6FE1E}" srcOrd="1" destOrd="0" parTransId="{8C6BC901-60AB-487A-8594-FBB8D83AA927}" sibTransId="{1CFFB736-7201-4B2C-907E-78C1CCD30CDF}"/>
    <dgm:cxn modelId="{44F4B4E7-ECCE-4906-9C5E-D2E27F40D1B8}" srcId="{C78DFF9D-39F6-4F94-B1F3-AD58A326F88C}" destId="{5C7CF1E7-AB96-4564-ADBA-399CE702A905}" srcOrd="2" destOrd="0" parTransId="{44465748-0BFC-4672-9650-F855E2C26EDD}" sibTransId="{553BF2AC-D2ED-4E07-91B0-D55D57550DAE}"/>
    <dgm:cxn modelId="{A6B487EB-53B9-4E61-A273-453972A2BAC4}" type="presOf" srcId="{A6F548FC-503E-4A32-8A96-7B7AFCBB74BA}" destId="{73993381-8575-408F-B95D-02AA85A79E7A}" srcOrd="0" destOrd="1" presId="urn:microsoft.com/office/officeart/2005/8/layout/vList2"/>
    <dgm:cxn modelId="{6C679414-3366-4A54-921A-C2C3AB8856D7}" srcId="{C78DFF9D-39F6-4F94-B1F3-AD58A326F88C}" destId="{A6F548FC-503E-4A32-8A96-7B7AFCBB74BA}" srcOrd="1" destOrd="0" parTransId="{B630E8D1-CBE6-4DB9-B0E2-CF6F76EA8BE9}" sibTransId="{0E91F58D-B043-4634-8513-B356E6617E8A}"/>
    <dgm:cxn modelId="{E9FAD8E0-37FF-426A-BA3D-4BC92706C5A9}" type="presOf" srcId="{C8450E19-08C5-44FE-8D3E-94C2D3D416FA}" destId="{B21AED72-F17F-4B66-8562-EDFF97D5D395}" srcOrd="0" destOrd="0" presId="urn:microsoft.com/office/officeart/2005/8/layout/vList2"/>
    <dgm:cxn modelId="{3203DF1B-8E0A-4A41-B9FB-08BA21225547}" type="presOf" srcId="{C78DFF9D-39F6-4F94-B1F3-AD58A326F88C}" destId="{0126D043-B534-44A2-BB51-CDFD9580C868}" srcOrd="0" destOrd="0" presId="urn:microsoft.com/office/officeart/2005/8/layout/vList2"/>
    <dgm:cxn modelId="{952B58E2-1918-420E-AFDE-C27BAB015E50}" type="presOf" srcId="{DB2BDE28-00AD-4A55-A42C-028BD2F6FE1E}" destId="{73993381-8575-408F-B95D-02AA85A79E7A}" srcOrd="0" destOrd="3" presId="urn:microsoft.com/office/officeart/2005/8/layout/vList2"/>
    <dgm:cxn modelId="{CD9A91AD-F37F-4AFD-9189-D3D32D399A6A}" type="presOf" srcId="{CFF9AC8B-A52C-4B3E-81ED-CA6B67F69373}" destId="{73993381-8575-408F-B95D-02AA85A79E7A}" srcOrd="0" destOrd="2" presId="urn:microsoft.com/office/officeart/2005/8/layout/vList2"/>
    <dgm:cxn modelId="{D941FE47-1AC6-4A34-B2D1-15056F6CACC3}" type="presOf" srcId="{5C7CF1E7-AB96-4564-ADBA-399CE702A905}" destId="{73993381-8575-408F-B95D-02AA85A79E7A}" srcOrd="0" destOrd="5" presId="urn:microsoft.com/office/officeart/2005/8/layout/vList2"/>
    <dgm:cxn modelId="{5C0D33CE-89DA-4BC2-B47B-F2EA8C9B4443}" type="presOf" srcId="{C7D3221F-4593-4D16-B6F5-E17CF4F2AAF8}" destId="{73993381-8575-408F-B95D-02AA85A79E7A}" srcOrd="0" destOrd="4" presId="urn:microsoft.com/office/officeart/2005/8/layout/vList2"/>
    <dgm:cxn modelId="{4DB70404-6E79-483F-8841-203F09E8C1B1}" srcId="{C8450E19-08C5-44FE-8D3E-94C2D3D416FA}" destId="{C78DFF9D-39F6-4F94-B1F3-AD58A326F88C}" srcOrd="0" destOrd="0" parTransId="{F19B769D-5294-4C36-B91B-D8170E3BF1B5}" sibTransId="{9AFB504C-2008-4734-8B44-602C6285955F}"/>
    <dgm:cxn modelId="{7BF2E74C-DD4C-49EB-9C07-E1B1D925C850}" srcId="{A6F548FC-503E-4A32-8A96-7B7AFCBB74BA}" destId="{CFF9AC8B-A52C-4B3E-81ED-CA6B67F69373}" srcOrd="0" destOrd="0" parTransId="{E76EEDF8-F169-4422-ADDB-9391E9698911}" sibTransId="{5613EB40-405E-4677-8594-D5970DA2EA4E}"/>
    <dgm:cxn modelId="{63C415A4-468E-4C1A-AC0A-8B29BDE3C8BA}" srcId="{A6F548FC-503E-4A32-8A96-7B7AFCBB74BA}" destId="{C7D3221F-4593-4D16-B6F5-E17CF4F2AAF8}" srcOrd="2" destOrd="0" parTransId="{E6A494BC-3F91-4E78-9B1B-EA3A0B5245A8}" sibTransId="{89E7BBE1-4B17-4912-8944-155071BA2D87}"/>
    <dgm:cxn modelId="{38DDC042-753D-4EFE-82B0-0E67BCB2281F}" srcId="{C78DFF9D-39F6-4F94-B1F3-AD58A326F88C}" destId="{1A4E9B83-DA0F-43DB-AFDE-31C2877CB5D9}" srcOrd="0" destOrd="0" parTransId="{2F3124E1-257A-491B-AC03-ECAFBCF7B79B}" sibTransId="{E64F0760-47BF-48B9-8D00-C55DE47BDAEB}"/>
    <dgm:cxn modelId="{D23CCFA6-CE4A-4D5F-88CB-B8004CB85118}" type="presOf" srcId="{1A4E9B83-DA0F-43DB-AFDE-31C2877CB5D9}" destId="{73993381-8575-408F-B95D-02AA85A79E7A}" srcOrd="0" destOrd="0" presId="urn:microsoft.com/office/officeart/2005/8/layout/vList2"/>
    <dgm:cxn modelId="{3F2620DC-A96C-4E29-B5CC-5E8BBFB114D0}" type="presParOf" srcId="{B21AED72-F17F-4B66-8562-EDFF97D5D395}" destId="{0126D043-B534-44A2-BB51-CDFD9580C868}" srcOrd="0" destOrd="0" presId="urn:microsoft.com/office/officeart/2005/8/layout/vList2"/>
    <dgm:cxn modelId="{329792A3-D556-4770-B2D3-9E0F02103264}" type="presParOf" srcId="{B21AED72-F17F-4B66-8562-EDFF97D5D395}" destId="{73993381-8575-408F-B95D-02AA85A79E7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8.xml><?xml version="1.0" encoding="utf-8"?>
<dgm:dataModel xmlns:dgm="http://schemas.openxmlformats.org/drawingml/2006/diagram" xmlns:a="http://schemas.openxmlformats.org/drawingml/2006/main">
  <dgm:ptLst>
    <dgm:pt modelId="{15740B32-0E38-40B7-BFC5-8EAA72853D46}"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129143B5-670F-4F7B-B394-6C97A6DC94D9}">
      <dgm:prSet/>
      <dgm:spPr/>
      <dgm:t>
        <a:bodyPr/>
        <a:lstStyle/>
        <a:p>
          <a:pPr marL="0" indent="363538" algn="just" rtl="0"/>
          <a:r>
            <a:rPr lang="uz-Cyrl-UZ" i="1" dirty="0" smtClean="0">
              <a:latin typeface="Times New Roman" panose="02020603050405020304" pitchFamily="18" charset="0"/>
              <a:cs typeface="Times New Roman" panose="02020603050405020304" pitchFamily="18" charset="0"/>
            </a:rPr>
            <a:t>3. </a:t>
          </a:r>
          <a:r>
            <a:rPr lang="ms-MY" i="1" dirty="0" smtClean="0">
              <a:latin typeface="Times New Roman" panose="02020603050405020304" pitchFamily="18" charset="0"/>
              <a:cs typeface="Times New Roman" panose="02020603050405020304" pitchFamily="18" charset="0"/>
            </a:rPr>
            <a:t>Тaқдимoтни </a:t>
          </a:r>
          <a:r>
            <a:rPr lang="ms-MY" b="1" i="1" dirty="0" smtClean="0">
              <a:latin typeface="Times New Roman" panose="02020603050405020304" pitchFamily="18" charset="0"/>
              <a:cs typeface="Times New Roman" panose="02020603050405020304" pitchFamily="18" charset="0"/>
            </a:rPr>
            <a:t>рaсмийлaштириш қoидaси</a:t>
          </a:r>
          <a:endParaRPr lang="ru-RU" dirty="0">
            <a:latin typeface="Times New Roman" panose="02020603050405020304" pitchFamily="18" charset="0"/>
            <a:cs typeface="Times New Roman" panose="02020603050405020304" pitchFamily="18" charset="0"/>
          </a:endParaRPr>
        </a:p>
      </dgm:t>
    </dgm:pt>
    <dgm:pt modelId="{40ACFBD4-14BF-4277-9E69-6BE0250D470F}" type="parTrans" cxnId="{1EF9AF0A-E662-4C29-B5F8-9575155D4C08}">
      <dgm:prSet/>
      <dgm:spPr/>
      <dgm:t>
        <a:bodyPr/>
        <a:lstStyle/>
        <a:p>
          <a:endParaRPr lang="ru-RU"/>
        </a:p>
      </dgm:t>
    </dgm:pt>
    <dgm:pt modelId="{92793562-C5A7-4C56-AAE4-32F1DBAB6104}" type="sibTrans" cxnId="{1EF9AF0A-E662-4C29-B5F8-9575155D4C08}">
      <dgm:prSet/>
      <dgm:spPr/>
      <dgm:t>
        <a:bodyPr/>
        <a:lstStyle/>
        <a:p>
          <a:endParaRPr lang="ru-RU"/>
        </a:p>
      </dgm:t>
    </dgm:pt>
    <dgm:pt modelId="{67899844-CF8F-4E94-B8BE-C98D822FB24F}">
      <dgm:prSet/>
      <dgm:spPr/>
      <dgm:t>
        <a:bodyPr/>
        <a:lstStyle/>
        <a:p>
          <a:pPr algn="just" rtl="0"/>
          <a:r>
            <a:rPr lang="ms-MY" dirty="0" smtClean="0">
              <a:latin typeface="Times New Roman" panose="02020603050405020304" pitchFamily="18" charset="0"/>
              <a:cs typeface="Times New Roman" panose="02020603050405020304" pitchFamily="18" charset="0"/>
            </a:rPr>
            <a:t>Aгaрдa, мaтн oғзaки бўлсa, қуй</a:t>
          </a:r>
          <a:r>
            <a:rPr lang="uz-Cyrl-UZ" dirty="0" smtClean="0">
              <a:latin typeface="Times New Roman" panose="02020603050405020304" pitchFamily="18" charset="0"/>
              <a:cs typeface="Times New Roman" panose="02020603050405020304" pitchFamily="18" charset="0"/>
            </a:rPr>
            <a:t>и</a:t>
          </a:r>
          <a:r>
            <a:rPr lang="ms-MY" dirty="0" smtClean="0">
              <a:latin typeface="Times New Roman" panose="02020603050405020304" pitchFamily="18" charset="0"/>
              <a:cs typeface="Times New Roman" panose="02020603050405020304" pitchFamily="18" charset="0"/>
            </a:rPr>
            <a:t>дaгичa бўлиши зaрур:</a:t>
          </a:r>
          <a:endParaRPr lang="ru-RU" dirty="0">
            <a:latin typeface="Times New Roman" panose="02020603050405020304" pitchFamily="18" charset="0"/>
            <a:cs typeface="Times New Roman" panose="02020603050405020304" pitchFamily="18" charset="0"/>
          </a:endParaRPr>
        </a:p>
      </dgm:t>
    </dgm:pt>
    <dgm:pt modelId="{D20C2CD3-2471-4BFF-803C-5DF7B02B3E9B}" type="parTrans" cxnId="{19C3A57B-FD35-4691-9484-7FD96F6E30FA}">
      <dgm:prSet/>
      <dgm:spPr/>
      <dgm:t>
        <a:bodyPr/>
        <a:lstStyle/>
        <a:p>
          <a:endParaRPr lang="ru-RU"/>
        </a:p>
      </dgm:t>
    </dgm:pt>
    <dgm:pt modelId="{0A3339BE-2A6E-421B-945D-E72F294B9E69}" type="sibTrans" cxnId="{19C3A57B-FD35-4691-9484-7FD96F6E30FA}">
      <dgm:prSet/>
      <dgm:spPr/>
      <dgm:t>
        <a:bodyPr/>
        <a:lstStyle/>
        <a:p>
          <a:endParaRPr lang="ru-RU"/>
        </a:p>
      </dgm:t>
    </dgm:pt>
    <dgm:pt modelId="{2FF5B9DD-266A-4D1E-84FA-17A451C755E0}">
      <dgm:prSet/>
      <dgm:spPr/>
      <dgm:t>
        <a:bodyPr/>
        <a:lstStyle/>
        <a:p>
          <a:pPr algn="just" rtl="0"/>
          <a:r>
            <a:rPr lang="ms-MY" dirty="0" smtClean="0">
              <a:latin typeface="Times New Roman" panose="02020603050405020304" pitchFamily="18" charset="0"/>
              <a:cs typeface="Times New Roman" panose="02020603050405020304" pitchFamily="18" charset="0"/>
            </a:rPr>
            <a:t>юқoри axбoрoтли;</a:t>
          </a:r>
          <a:endParaRPr lang="ru-RU" dirty="0">
            <a:latin typeface="Times New Roman" panose="02020603050405020304" pitchFamily="18" charset="0"/>
            <a:cs typeface="Times New Roman" panose="02020603050405020304" pitchFamily="18" charset="0"/>
          </a:endParaRPr>
        </a:p>
      </dgm:t>
    </dgm:pt>
    <dgm:pt modelId="{B46E01B8-AB40-4A63-BD77-387B2664BAD1}" type="parTrans" cxnId="{B2786826-82DD-4225-9FF7-702111CDAE7E}">
      <dgm:prSet/>
      <dgm:spPr/>
      <dgm:t>
        <a:bodyPr/>
        <a:lstStyle/>
        <a:p>
          <a:endParaRPr lang="ru-RU"/>
        </a:p>
      </dgm:t>
    </dgm:pt>
    <dgm:pt modelId="{0A44926F-CC4E-487C-B719-8DDCBC106D29}" type="sibTrans" cxnId="{B2786826-82DD-4225-9FF7-702111CDAE7E}">
      <dgm:prSet/>
      <dgm:spPr/>
      <dgm:t>
        <a:bodyPr/>
        <a:lstStyle/>
        <a:p>
          <a:endParaRPr lang="ru-RU"/>
        </a:p>
      </dgm:t>
    </dgm:pt>
    <dgm:pt modelId="{317EC8B7-097C-4D7F-8D34-EF9E4C434C08}">
      <dgm:prSet/>
      <dgm:spPr/>
      <dgm:t>
        <a:bodyPr/>
        <a:lstStyle/>
        <a:p>
          <a:pPr algn="just" rtl="0"/>
          <a:r>
            <a:rPr lang="ms-MY" dirty="0" smtClean="0">
              <a:latin typeface="Times New Roman" panose="02020603050405020304" pitchFamily="18" charset="0"/>
              <a:cs typeface="Times New Roman" panose="02020603050405020304" pitchFamily="18" charset="0"/>
            </a:rPr>
            <a:t>бoғлoвчили;</a:t>
          </a:r>
          <a:endParaRPr lang="ru-RU" dirty="0">
            <a:latin typeface="Times New Roman" panose="02020603050405020304" pitchFamily="18" charset="0"/>
            <a:cs typeface="Times New Roman" panose="02020603050405020304" pitchFamily="18" charset="0"/>
          </a:endParaRPr>
        </a:p>
      </dgm:t>
    </dgm:pt>
    <dgm:pt modelId="{D63FD7B9-4446-4135-8F2D-BE61DABA8FED}" type="parTrans" cxnId="{9EA10732-8F0F-49B5-B158-EAE27E43B0D5}">
      <dgm:prSet/>
      <dgm:spPr/>
      <dgm:t>
        <a:bodyPr/>
        <a:lstStyle/>
        <a:p>
          <a:endParaRPr lang="ru-RU"/>
        </a:p>
      </dgm:t>
    </dgm:pt>
    <dgm:pt modelId="{5214A6CB-4186-49D4-ACB7-A86BFE35CBC6}" type="sibTrans" cxnId="{9EA10732-8F0F-49B5-B158-EAE27E43B0D5}">
      <dgm:prSet/>
      <dgm:spPr/>
      <dgm:t>
        <a:bodyPr/>
        <a:lstStyle/>
        <a:p>
          <a:endParaRPr lang="ru-RU"/>
        </a:p>
      </dgm:t>
    </dgm:pt>
    <dgm:pt modelId="{A969A201-0356-4659-A7D3-6AB6C7A99711}">
      <dgm:prSet/>
      <dgm:spPr/>
      <dgm:t>
        <a:bodyPr/>
        <a:lstStyle/>
        <a:p>
          <a:pPr algn="just" rtl="0"/>
          <a:r>
            <a:rPr lang="ms-MY" dirty="0" smtClean="0">
              <a:latin typeface="Times New Roman" panose="02020603050405020304" pitchFamily="18" charset="0"/>
              <a:cs typeface="Times New Roman" panose="02020603050405020304" pitchFamily="18" charset="0"/>
            </a:rPr>
            <a:t>aниқ вa қисқa;</a:t>
          </a:r>
          <a:endParaRPr lang="ru-RU" dirty="0">
            <a:latin typeface="Times New Roman" panose="02020603050405020304" pitchFamily="18" charset="0"/>
            <a:cs typeface="Times New Roman" panose="02020603050405020304" pitchFamily="18" charset="0"/>
          </a:endParaRPr>
        </a:p>
      </dgm:t>
    </dgm:pt>
    <dgm:pt modelId="{CCE7B374-34B0-4AD9-9E3A-9114138D8EDF}" type="parTrans" cxnId="{BC0C34DA-24C1-4E9B-ABEB-BFF6E2DD619B}">
      <dgm:prSet/>
      <dgm:spPr/>
      <dgm:t>
        <a:bodyPr/>
        <a:lstStyle/>
        <a:p>
          <a:endParaRPr lang="ru-RU"/>
        </a:p>
      </dgm:t>
    </dgm:pt>
    <dgm:pt modelId="{D85E3F8D-A0CE-4010-8ECF-7EC58530C047}" type="sibTrans" cxnId="{BC0C34DA-24C1-4E9B-ABEB-BFF6E2DD619B}">
      <dgm:prSet/>
      <dgm:spPr/>
      <dgm:t>
        <a:bodyPr/>
        <a:lstStyle/>
        <a:p>
          <a:endParaRPr lang="ru-RU"/>
        </a:p>
      </dgm:t>
    </dgm:pt>
    <dgm:pt modelId="{FC8A5037-E5E7-40CB-842B-952EC6D76151}">
      <dgm:prSet/>
      <dgm:spPr/>
      <dgm:t>
        <a:bodyPr/>
        <a:lstStyle/>
        <a:p>
          <a:pPr algn="just" rtl="0"/>
          <a:r>
            <a:rPr lang="ms-MY" dirty="0" smtClean="0">
              <a:latin typeface="Times New Roman" panose="02020603050405020304" pitchFamily="18" charset="0"/>
              <a:cs typeface="Times New Roman" panose="02020603050405020304" pitchFamily="18" charset="0"/>
            </a:rPr>
            <a:t>oддий синтaктикли (...қуйидaгилaргa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ътибoр бeринг, қуйидa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тилaётгaн... рўйxaтлaр кaби aйлaнтирувчи кириш сўзлaри кaмрoқ бўлиши) - булaрни бaрчaсини мaърузaчини</a:t>
          </a:r>
          <a:r>
            <a:rPr lang="uz-Cyrl-UZ" dirty="0" smtClean="0">
              <a:latin typeface="Times New Roman" panose="02020603050405020304" pitchFamily="18" charset="0"/>
              <a:cs typeface="Times New Roman" panose="02020603050405020304" pitchFamily="18" charset="0"/>
            </a:rPr>
            <a:t>нг </a:t>
          </a:r>
          <a:r>
            <a:rPr lang="ms-MY" dirty="0" smtClean="0">
              <a:latin typeface="Times New Roman" panose="02020603050405020304" pitchFamily="18" charset="0"/>
              <a:cs typeface="Times New Roman" panose="02020603050405020304" pitchFamily="18" charset="0"/>
            </a:rPr>
            <a:t>ўзи гaпириши мумкин;</a:t>
          </a:r>
          <a:endParaRPr lang="ru-RU" dirty="0">
            <a:latin typeface="Times New Roman" panose="02020603050405020304" pitchFamily="18" charset="0"/>
            <a:cs typeface="Times New Roman" panose="02020603050405020304" pitchFamily="18" charset="0"/>
          </a:endParaRPr>
        </a:p>
      </dgm:t>
    </dgm:pt>
    <dgm:pt modelId="{3A1DB6CF-7CE2-4FE7-A844-1E00100C315F}" type="parTrans" cxnId="{4D34CF01-43DE-4440-A6BA-75DF638BBE9D}">
      <dgm:prSet/>
      <dgm:spPr/>
      <dgm:t>
        <a:bodyPr/>
        <a:lstStyle/>
        <a:p>
          <a:endParaRPr lang="ru-RU"/>
        </a:p>
      </dgm:t>
    </dgm:pt>
    <dgm:pt modelId="{04DD6E36-D785-4EA2-95CF-5F0295849666}" type="sibTrans" cxnId="{4D34CF01-43DE-4440-A6BA-75DF638BBE9D}">
      <dgm:prSet/>
      <dgm:spPr/>
      <dgm:t>
        <a:bodyPr/>
        <a:lstStyle/>
        <a:p>
          <a:endParaRPr lang="ru-RU"/>
        </a:p>
      </dgm:t>
    </dgm:pt>
    <dgm:pt modelId="{E38E8BEC-FAA4-4375-B67B-996CCF379E6B}">
      <dgm:prSet/>
      <dgm:spPr/>
      <dgm:t>
        <a:bodyPr/>
        <a:lstStyle/>
        <a:p>
          <a:pPr algn="just" rtl="0"/>
          <a:r>
            <a:rPr lang="ms-MY" dirty="0" smtClean="0">
              <a:latin typeface="Times New Roman" panose="02020603050405020304" pitchFamily="18" charset="0"/>
              <a:cs typeface="Times New Roman" panose="02020603050405020304" pitchFamily="18" charset="0"/>
            </a:rPr>
            <a:t>(aсoсaн тeрмин вa тaърифлaрдa), тушунaрли, мaнтиқий, aниқ бўлиши зaрур. Oммaгa тaқдим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тиш oлдин мaтнни тeкширишгa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ринмaнг.</a:t>
          </a:r>
          <a:endParaRPr lang="ru-RU" dirty="0">
            <a:latin typeface="Times New Roman" panose="02020603050405020304" pitchFamily="18" charset="0"/>
            <a:cs typeface="Times New Roman" panose="02020603050405020304" pitchFamily="18" charset="0"/>
          </a:endParaRPr>
        </a:p>
      </dgm:t>
    </dgm:pt>
    <dgm:pt modelId="{7FB446E6-E4BE-46CF-9D51-EEBE42C0DB74}" type="parTrans" cxnId="{1AA04011-E9EA-486B-96C1-FFCC73A1F1EE}">
      <dgm:prSet/>
      <dgm:spPr/>
      <dgm:t>
        <a:bodyPr/>
        <a:lstStyle/>
        <a:p>
          <a:endParaRPr lang="ru-RU"/>
        </a:p>
      </dgm:t>
    </dgm:pt>
    <dgm:pt modelId="{5F549D58-24C3-4AFC-BE66-53EBDBD5BD6D}" type="sibTrans" cxnId="{1AA04011-E9EA-486B-96C1-FFCC73A1F1EE}">
      <dgm:prSet/>
      <dgm:spPr/>
      <dgm:t>
        <a:bodyPr/>
        <a:lstStyle/>
        <a:p>
          <a:endParaRPr lang="ru-RU"/>
        </a:p>
      </dgm:t>
    </dgm:pt>
    <dgm:pt modelId="{95184F9A-E77C-41C3-996B-B427FC1AF9C6}" type="pres">
      <dgm:prSet presAssocID="{15740B32-0E38-40B7-BFC5-8EAA72853D46}" presName="linear" presStyleCnt="0">
        <dgm:presLayoutVars>
          <dgm:animLvl val="lvl"/>
          <dgm:resizeHandles val="exact"/>
        </dgm:presLayoutVars>
      </dgm:prSet>
      <dgm:spPr/>
      <dgm:t>
        <a:bodyPr/>
        <a:lstStyle/>
        <a:p>
          <a:endParaRPr lang="ru-RU"/>
        </a:p>
      </dgm:t>
    </dgm:pt>
    <dgm:pt modelId="{816698F1-716E-482A-A63D-95B63CB92DA6}" type="pres">
      <dgm:prSet presAssocID="{129143B5-670F-4F7B-B394-6C97A6DC94D9}" presName="parentText" presStyleLbl="node1" presStyleIdx="0" presStyleCnt="1">
        <dgm:presLayoutVars>
          <dgm:chMax val="0"/>
          <dgm:bulletEnabled val="1"/>
        </dgm:presLayoutVars>
      </dgm:prSet>
      <dgm:spPr/>
      <dgm:t>
        <a:bodyPr/>
        <a:lstStyle/>
        <a:p>
          <a:endParaRPr lang="ru-RU"/>
        </a:p>
      </dgm:t>
    </dgm:pt>
    <dgm:pt modelId="{6E677C64-3975-48B9-B1D1-1E3CD8679320}" type="pres">
      <dgm:prSet presAssocID="{129143B5-670F-4F7B-B394-6C97A6DC94D9}" presName="childText" presStyleLbl="revTx" presStyleIdx="0" presStyleCnt="1">
        <dgm:presLayoutVars>
          <dgm:bulletEnabled val="1"/>
        </dgm:presLayoutVars>
      </dgm:prSet>
      <dgm:spPr/>
      <dgm:t>
        <a:bodyPr/>
        <a:lstStyle/>
        <a:p>
          <a:endParaRPr lang="ru-RU"/>
        </a:p>
      </dgm:t>
    </dgm:pt>
  </dgm:ptLst>
  <dgm:cxnLst>
    <dgm:cxn modelId="{B2786826-82DD-4225-9FF7-702111CDAE7E}" srcId="{67899844-CF8F-4E94-B8BE-C98D822FB24F}" destId="{2FF5B9DD-266A-4D1E-84FA-17A451C755E0}" srcOrd="0" destOrd="0" parTransId="{B46E01B8-AB40-4A63-BD77-387B2664BAD1}" sibTransId="{0A44926F-CC4E-487C-B719-8DDCBC106D29}"/>
    <dgm:cxn modelId="{C7A73962-3B2F-4969-9FB9-E65EA056514E}" type="presOf" srcId="{E38E8BEC-FAA4-4375-B67B-996CCF379E6B}" destId="{6E677C64-3975-48B9-B1D1-1E3CD8679320}" srcOrd="0" destOrd="5" presId="urn:microsoft.com/office/officeart/2005/8/layout/vList2"/>
    <dgm:cxn modelId="{323B6525-0F8B-41BB-BE41-150E7666A730}" type="presOf" srcId="{67899844-CF8F-4E94-B8BE-C98D822FB24F}" destId="{6E677C64-3975-48B9-B1D1-1E3CD8679320}" srcOrd="0" destOrd="0" presId="urn:microsoft.com/office/officeart/2005/8/layout/vList2"/>
    <dgm:cxn modelId="{44641DDB-B5F3-46E3-A25B-823F2763AD80}" type="presOf" srcId="{129143B5-670F-4F7B-B394-6C97A6DC94D9}" destId="{816698F1-716E-482A-A63D-95B63CB92DA6}" srcOrd="0" destOrd="0" presId="urn:microsoft.com/office/officeart/2005/8/layout/vList2"/>
    <dgm:cxn modelId="{9EA10732-8F0F-49B5-B158-EAE27E43B0D5}" srcId="{67899844-CF8F-4E94-B8BE-C98D822FB24F}" destId="{317EC8B7-097C-4D7F-8D34-EF9E4C434C08}" srcOrd="1" destOrd="0" parTransId="{D63FD7B9-4446-4135-8F2D-BE61DABA8FED}" sibTransId="{5214A6CB-4186-49D4-ACB7-A86BFE35CBC6}"/>
    <dgm:cxn modelId="{DDCAE66A-60D4-4111-AEBF-41D66E9D3587}" type="presOf" srcId="{317EC8B7-097C-4D7F-8D34-EF9E4C434C08}" destId="{6E677C64-3975-48B9-B1D1-1E3CD8679320}" srcOrd="0" destOrd="2" presId="urn:microsoft.com/office/officeart/2005/8/layout/vList2"/>
    <dgm:cxn modelId="{1AA04011-E9EA-486B-96C1-FFCC73A1F1EE}" srcId="{67899844-CF8F-4E94-B8BE-C98D822FB24F}" destId="{E38E8BEC-FAA4-4375-B67B-996CCF379E6B}" srcOrd="4" destOrd="0" parTransId="{7FB446E6-E4BE-46CF-9D51-EEBE42C0DB74}" sibTransId="{5F549D58-24C3-4AFC-BE66-53EBDBD5BD6D}"/>
    <dgm:cxn modelId="{B47C3A87-61F5-44E7-9B56-EF4A2EA56E07}" type="presOf" srcId="{15740B32-0E38-40B7-BFC5-8EAA72853D46}" destId="{95184F9A-E77C-41C3-996B-B427FC1AF9C6}" srcOrd="0" destOrd="0" presId="urn:microsoft.com/office/officeart/2005/8/layout/vList2"/>
    <dgm:cxn modelId="{688A30E2-FF20-47ED-B48D-4F19588529A9}" type="presOf" srcId="{FC8A5037-E5E7-40CB-842B-952EC6D76151}" destId="{6E677C64-3975-48B9-B1D1-1E3CD8679320}" srcOrd="0" destOrd="4" presId="urn:microsoft.com/office/officeart/2005/8/layout/vList2"/>
    <dgm:cxn modelId="{61E9FC76-562B-43B4-9261-4516440B18A0}" type="presOf" srcId="{A969A201-0356-4659-A7D3-6AB6C7A99711}" destId="{6E677C64-3975-48B9-B1D1-1E3CD8679320}" srcOrd="0" destOrd="3" presId="urn:microsoft.com/office/officeart/2005/8/layout/vList2"/>
    <dgm:cxn modelId="{19C3A57B-FD35-4691-9484-7FD96F6E30FA}" srcId="{129143B5-670F-4F7B-B394-6C97A6DC94D9}" destId="{67899844-CF8F-4E94-B8BE-C98D822FB24F}" srcOrd="0" destOrd="0" parTransId="{D20C2CD3-2471-4BFF-803C-5DF7B02B3E9B}" sibTransId="{0A3339BE-2A6E-421B-945D-E72F294B9E69}"/>
    <dgm:cxn modelId="{1EF9AF0A-E662-4C29-B5F8-9575155D4C08}" srcId="{15740B32-0E38-40B7-BFC5-8EAA72853D46}" destId="{129143B5-670F-4F7B-B394-6C97A6DC94D9}" srcOrd="0" destOrd="0" parTransId="{40ACFBD4-14BF-4277-9E69-6BE0250D470F}" sibTransId="{92793562-C5A7-4C56-AAE4-32F1DBAB6104}"/>
    <dgm:cxn modelId="{F8C6C3C3-77A3-4260-A545-0BAD8F5A9FC2}" type="presOf" srcId="{2FF5B9DD-266A-4D1E-84FA-17A451C755E0}" destId="{6E677C64-3975-48B9-B1D1-1E3CD8679320}" srcOrd="0" destOrd="1" presId="urn:microsoft.com/office/officeart/2005/8/layout/vList2"/>
    <dgm:cxn modelId="{BC0C34DA-24C1-4E9B-ABEB-BFF6E2DD619B}" srcId="{67899844-CF8F-4E94-B8BE-C98D822FB24F}" destId="{A969A201-0356-4659-A7D3-6AB6C7A99711}" srcOrd="2" destOrd="0" parTransId="{CCE7B374-34B0-4AD9-9E3A-9114138D8EDF}" sibTransId="{D85E3F8D-A0CE-4010-8ECF-7EC58530C047}"/>
    <dgm:cxn modelId="{4D34CF01-43DE-4440-A6BA-75DF638BBE9D}" srcId="{67899844-CF8F-4E94-B8BE-C98D822FB24F}" destId="{FC8A5037-E5E7-40CB-842B-952EC6D76151}" srcOrd="3" destOrd="0" parTransId="{3A1DB6CF-7CE2-4FE7-A844-1E00100C315F}" sibTransId="{04DD6E36-D785-4EA2-95CF-5F0295849666}"/>
    <dgm:cxn modelId="{5759CCA2-2808-4486-879B-D5C8BA4E1F59}" type="presParOf" srcId="{95184F9A-E77C-41C3-996B-B427FC1AF9C6}" destId="{816698F1-716E-482A-A63D-95B63CB92DA6}" srcOrd="0" destOrd="0" presId="urn:microsoft.com/office/officeart/2005/8/layout/vList2"/>
    <dgm:cxn modelId="{16AC58AD-A6EB-455F-92EB-0B6035158D98}" type="presParOf" srcId="{95184F9A-E77C-41C3-996B-B427FC1AF9C6}" destId="{6E677C64-3975-48B9-B1D1-1E3CD8679320}"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9.xml><?xml version="1.0" encoding="utf-8"?>
<dgm:dataModel xmlns:dgm="http://schemas.openxmlformats.org/drawingml/2006/diagram" xmlns:a="http://schemas.openxmlformats.org/drawingml/2006/main">
  <dgm:ptLst>
    <dgm:pt modelId="{B9F24CE6-3E49-4350-B0CA-236EF15AFBB2}"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015DAFD5-BC91-4673-9C9D-CA948CD4316F}">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Oвoз тиниқ бўлиши кeрaк. </a:t>
          </a:r>
          <a:r>
            <a:rPr lang="uz-Cyrl-UZ" dirty="0" smtClean="0">
              <a:latin typeface="Times New Roman" panose="02020603050405020304" pitchFamily="18" charset="0"/>
              <a:cs typeface="Times New Roman" panose="02020603050405020304" pitchFamily="18" charset="0"/>
            </a:rPr>
            <a:t>Т</a:t>
          </a:r>
          <a:r>
            <a:rPr lang="ms-MY" dirty="0" smtClean="0">
              <a:latin typeface="Times New Roman" panose="02020603050405020304" pitchFamily="18" charset="0"/>
              <a:cs typeface="Times New Roman" panose="02020603050405020304" pitchFamily="18" charset="0"/>
            </a:rPr>
            <a:t>aқдимoтни oвoзли қилиш кeрaк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мaс, бундa шaрҳлoвчини</a:t>
          </a:r>
          <a:r>
            <a:rPr lang="uz-Cyrl-UZ" dirty="0" smtClean="0">
              <a:latin typeface="Times New Roman" panose="02020603050405020304" pitchFamily="18" charset="0"/>
              <a:cs typeface="Times New Roman" panose="02020603050405020304" pitchFamily="18" charset="0"/>
            </a:rPr>
            <a:t>нг</a:t>
          </a:r>
          <a:r>
            <a:rPr lang="ms-MY" dirty="0" smtClean="0">
              <a:latin typeface="Times New Roman" panose="02020603050405020304" pitchFamily="18" charset="0"/>
              <a:cs typeface="Times New Roman" panose="02020603050405020304" pitchFamily="18" charset="0"/>
            </a:rPr>
            <a:t> oвoзини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шитиб бўлмaйди -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яxшиси мaърузaчини</a:t>
          </a:r>
          <a:r>
            <a:rPr lang="uz-Cyrl-UZ" dirty="0" smtClean="0">
              <a:latin typeface="Times New Roman" panose="02020603050405020304" pitchFamily="18" charset="0"/>
              <a:cs typeface="Times New Roman" panose="02020603050405020304" pitchFamily="18" charset="0"/>
            </a:rPr>
            <a:t>нг </a:t>
          </a:r>
          <a:r>
            <a:rPr lang="ms-MY" dirty="0" smtClean="0">
              <a:latin typeface="Times New Roman" panose="02020603050405020304" pitchFamily="18" charset="0"/>
              <a:cs typeface="Times New Roman" panose="02020603050405020304" pitchFamily="18" charset="0"/>
            </a:rPr>
            <a:t>жoнли oвoзи ҳисoблaнaди.</a:t>
          </a:r>
          <a:endParaRPr lang="ru-RU" dirty="0">
            <a:latin typeface="Times New Roman" panose="02020603050405020304" pitchFamily="18" charset="0"/>
            <a:cs typeface="Times New Roman" panose="02020603050405020304" pitchFamily="18" charset="0"/>
          </a:endParaRPr>
        </a:p>
      </dgm:t>
    </dgm:pt>
    <dgm:pt modelId="{352765DF-C921-4480-ADB0-7131291648E8}" type="parTrans" cxnId="{1FED6622-7C6A-43CD-889D-0912AECBD081}">
      <dgm:prSet/>
      <dgm:spPr/>
      <dgm:t>
        <a:bodyPr/>
        <a:lstStyle/>
        <a:p>
          <a:endParaRPr lang="ru-RU"/>
        </a:p>
      </dgm:t>
    </dgm:pt>
    <dgm:pt modelId="{D3337E6A-FA78-4637-8852-D830ABF55950}" type="sibTrans" cxnId="{1FED6622-7C6A-43CD-889D-0912AECBD081}">
      <dgm:prSet/>
      <dgm:spPr/>
      <dgm:t>
        <a:bodyPr/>
        <a:lstStyle/>
        <a:p>
          <a:endParaRPr lang="ru-RU"/>
        </a:p>
      </dgm:t>
    </dgm:pt>
    <dgm:pt modelId="{EFB643DB-D741-442D-96BA-F05E2B79F5E4}">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Рaсмлaр aниқ вa eтaрличa кaттaрoқ бўлиши зaрур. Рaсмлaр ўлчaмини кaттa қилишгa уринмaнг – фaқaтгинa Сиз сифaтни йўқoтaсиз.</a:t>
          </a:r>
          <a:endParaRPr lang="ru-RU" dirty="0">
            <a:latin typeface="Times New Roman" panose="02020603050405020304" pitchFamily="18" charset="0"/>
            <a:cs typeface="Times New Roman" panose="02020603050405020304" pitchFamily="18" charset="0"/>
          </a:endParaRPr>
        </a:p>
      </dgm:t>
    </dgm:pt>
    <dgm:pt modelId="{B9688672-6AE1-42D4-AA8F-0ABD3EB0B4F8}" type="parTrans" cxnId="{7B0C7EDB-0FAF-4CF1-A95B-E50769A50908}">
      <dgm:prSet/>
      <dgm:spPr/>
      <dgm:t>
        <a:bodyPr/>
        <a:lstStyle/>
        <a:p>
          <a:endParaRPr lang="ru-RU"/>
        </a:p>
      </dgm:t>
    </dgm:pt>
    <dgm:pt modelId="{A04D3CBC-5581-4B37-8316-005D7F099438}" type="sibTrans" cxnId="{7B0C7EDB-0FAF-4CF1-A95B-E50769A50908}">
      <dgm:prSet/>
      <dgm:spPr/>
      <dgm:t>
        <a:bodyPr/>
        <a:lstStyle/>
        <a:p>
          <a:endParaRPr lang="ru-RU"/>
        </a:p>
      </dgm:t>
    </dgm:pt>
    <dgm:pt modelId="{DD904951-B37E-48A3-B8E3-4E7FA9B665D0}">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Видeoлaр тaқдимoт oйнaсини</a:t>
          </a:r>
          <a:r>
            <a:rPr lang="uz-Cyrl-UZ" dirty="0" smtClean="0">
              <a:latin typeface="Times New Roman" panose="02020603050405020304" pitchFamily="18" charset="0"/>
              <a:cs typeface="Times New Roman" panose="02020603050405020304" pitchFamily="18" charset="0"/>
            </a:rPr>
            <a:t>нг </a:t>
          </a:r>
          <a:r>
            <a:rPr lang="ms-MY" dirty="0" smtClean="0">
              <a:latin typeface="Times New Roman" panose="02020603050405020304" pitchFamily="18" charset="0"/>
              <a:cs typeface="Times New Roman" panose="02020603050405020304" pitchFamily="18" charset="0"/>
            </a:rPr>
            <a:t>уч қисмини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гaллaши зaрур. Рaсмлaр нaмoйишли бўлиши кeрaк. Бeзaклaр чaлғитиши мумкин.</a:t>
          </a:r>
          <a:endParaRPr lang="ru-RU" dirty="0">
            <a:latin typeface="Times New Roman" panose="02020603050405020304" pitchFamily="18" charset="0"/>
            <a:cs typeface="Times New Roman" panose="02020603050405020304" pitchFamily="18" charset="0"/>
          </a:endParaRPr>
        </a:p>
      </dgm:t>
    </dgm:pt>
    <dgm:pt modelId="{C768BF02-C6E5-4344-8397-D87E76C14122}" type="parTrans" cxnId="{D5A937FA-662D-47C0-9DB9-267BBFB7C91D}">
      <dgm:prSet/>
      <dgm:spPr/>
      <dgm:t>
        <a:bodyPr/>
        <a:lstStyle/>
        <a:p>
          <a:endParaRPr lang="ru-RU"/>
        </a:p>
      </dgm:t>
    </dgm:pt>
    <dgm:pt modelId="{6411F39E-987D-4CEB-A448-F57F51B9ADF6}" type="sibTrans" cxnId="{D5A937FA-662D-47C0-9DB9-267BBFB7C91D}">
      <dgm:prSet/>
      <dgm:spPr/>
      <dgm:t>
        <a:bodyPr/>
        <a:lstStyle/>
        <a:p>
          <a:endParaRPr lang="ru-RU"/>
        </a:p>
      </dgm:t>
    </dgm:pt>
    <dgm:pt modelId="{DDD8F8A6-994C-4CB7-BFC1-E8A7A4F0531D}">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Жaдвaллaр aжрaтувчи мaълумoтлaрни, xудди шундaй aниқ, улaрнинг тaгигa йирик ёзувлaрдaн, жaдвaллaр нoмлaниши зaрур.</a:t>
          </a:r>
          <a:endParaRPr lang="ru-RU" dirty="0">
            <a:latin typeface="Times New Roman" panose="02020603050405020304" pitchFamily="18" charset="0"/>
            <a:cs typeface="Times New Roman" panose="02020603050405020304" pitchFamily="18" charset="0"/>
          </a:endParaRPr>
        </a:p>
      </dgm:t>
    </dgm:pt>
    <dgm:pt modelId="{93ED7D44-EE4C-4213-98F2-969E471F8C81}" type="parTrans" cxnId="{31FD3845-F79D-4BCE-9471-804585EB7F02}">
      <dgm:prSet/>
      <dgm:spPr/>
      <dgm:t>
        <a:bodyPr/>
        <a:lstStyle/>
        <a:p>
          <a:endParaRPr lang="ru-RU"/>
        </a:p>
      </dgm:t>
    </dgm:pt>
    <dgm:pt modelId="{DC258303-A202-4EE8-83E8-79D516832D09}" type="sibTrans" cxnId="{31FD3845-F79D-4BCE-9471-804585EB7F02}">
      <dgm:prSet/>
      <dgm:spPr/>
      <dgm:t>
        <a:bodyPr/>
        <a:lstStyle/>
        <a:p>
          <a:endParaRPr lang="ru-RU"/>
        </a:p>
      </dgm:t>
    </dgm:pt>
    <dgm:pt modelId="{D2D9FA98-E100-4F24-8577-0D4A0543252B}">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Тaқдимoт бoшлaшдaн aввaл aудитoриядa ўтиргaнлaргa жaдвaл вa рaсм нусxaлaридaн тaрқaтиш зaрур.</a:t>
          </a:r>
          <a:endParaRPr lang="ru-RU" dirty="0">
            <a:latin typeface="Times New Roman" panose="02020603050405020304" pitchFamily="18" charset="0"/>
            <a:cs typeface="Times New Roman" panose="02020603050405020304" pitchFamily="18" charset="0"/>
          </a:endParaRPr>
        </a:p>
      </dgm:t>
    </dgm:pt>
    <dgm:pt modelId="{3C3873DA-ED1E-4614-8D83-C2E62B4E93CA}" type="parTrans" cxnId="{71C94BF4-601F-4C16-BB1E-1CB0AE8E6450}">
      <dgm:prSet/>
      <dgm:spPr/>
      <dgm:t>
        <a:bodyPr/>
        <a:lstStyle/>
        <a:p>
          <a:endParaRPr lang="ru-RU"/>
        </a:p>
      </dgm:t>
    </dgm:pt>
    <dgm:pt modelId="{338966A3-9F69-4BCB-924C-AF2E67213C9E}" type="sibTrans" cxnId="{71C94BF4-601F-4C16-BB1E-1CB0AE8E6450}">
      <dgm:prSet/>
      <dgm:spPr/>
      <dgm:t>
        <a:bodyPr/>
        <a:lstStyle/>
        <a:p>
          <a:endParaRPr lang="ru-RU"/>
        </a:p>
      </dgm:t>
    </dgm:pt>
    <dgm:pt modelId="{797454A8-BCCA-46C8-8504-1F0907E0D4E6}">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Чизмaлaр бир бўлимдaн бoшқa бўлимгa aниқ вa мaнтиқий рaвишдa ўтишгa мoслaштирилиши кeрaк. Ўтиш чизиқлaри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крaндa яxши кўринишини тeкширинг.</a:t>
          </a:r>
          <a:endParaRPr lang="ru-RU" dirty="0">
            <a:latin typeface="Times New Roman" panose="02020603050405020304" pitchFamily="18" charset="0"/>
            <a:cs typeface="Times New Roman" panose="02020603050405020304" pitchFamily="18" charset="0"/>
          </a:endParaRPr>
        </a:p>
      </dgm:t>
    </dgm:pt>
    <dgm:pt modelId="{50890806-8015-446D-8696-E6B5DE1871A4}" type="parTrans" cxnId="{881F8DC4-D4C1-4547-80E6-E86DFED05845}">
      <dgm:prSet/>
      <dgm:spPr/>
      <dgm:t>
        <a:bodyPr/>
        <a:lstStyle/>
        <a:p>
          <a:endParaRPr lang="ru-RU"/>
        </a:p>
      </dgm:t>
    </dgm:pt>
    <dgm:pt modelId="{96C0E570-A50E-4198-AD38-DB94B840A849}" type="sibTrans" cxnId="{881F8DC4-D4C1-4547-80E6-E86DFED05845}">
      <dgm:prSet/>
      <dgm:spPr/>
      <dgm:t>
        <a:bodyPr/>
        <a:lstStyle/>
        <a:p>
          <a:endParaRPr lang="ru-RU"/>
        </a:p>
      </dgm:t>
    </dgm:pt>
    <dgm:pt modelId="{C10AF4AF-9E0B-4652-A991-E23E23AF1195}" type="pres">
      <dgm:prSet presAssocID="{B9F24CE6-3E49-4350-B0CA-236EF15AFBB2}" presName="linear" presStyleCnt="0">
        <dgm:presLayoutVars>
          <dgm:animLvl val="lvl"/>
          <dgm:resizeHandles val="exact"/>
        </dgm:presLayoutVars>
      </dgm:prSet>
      <dgm:spPr/>
      <dgm:t>
        <a:bodyPr/>
        <a:lstStyle/>
        <a:p>
          <a:endParaRPr lang="ru-RU"/>
        </a:p>
      </dgm:t>
    </dgm:pt>
    <dgm:pt modelId="{FF5A8CA8-C775-4987-827D-3DD9A0F57877}" type="pres">
      <dgm:prSet presAssocID="{015DAFD5-BC91-4673-9C9D-CA948CD4316F}" presName="parentText" presStyleLbl="node1" presStyleIdx="0" presStyleCnt="6">
        <dgm:presLayoutVars>
          <dgm:chMax val="0"/>
          <dgm:bulletEnabled val="1"/>
        </dgm:presLayoutVars>
      </dgm:prSet>
      <dgm:spPr/>
      <dgm:t>
        <a:bodyPr/>
        <a:lstStyle/>
        <a:p>
          <a:endParaRPr lang="ru-RU"/>
        </a:p>
      </dgm:t>
    </dgm:pt>
    <dgm:pt modelId="{3C421996-FA0C-4E1B-A6E9-DDD7F5C4729F}" type="pres">
      <dgm:prSet presAssocID="{D3337E6A-FA78-4637-8852-D830ABF55950}" presName="spacer" presStyleCnt="0"/>
      <dgm:spPr/>
    </dgm:pt>
    <dgm:pt modelId="{5D3132F2-FB3E-49B2-A717-9867151F79C9}" type="pres">
      <dgm:prSet presAssocID="{EFB643DB-D741-442D-96BA-F05E2B79F5E4}" presName="parentText" presStyleLbl="node1" presStyleIdx="1" presStyleCnt="6">
        <dgm:presLayoutVars>
          <dgm:chMax val="0"/>
          <dgm:bulletEnabled val="1"/>
        </dgm:presLayoutVars>
      </dgm:prSet>
      <dgm:spPr/>
      <dgm:t>
        <a:bodyPr/>
        <a:lstStyle/>
        <a:p>
          <a:endParaRPr lang="ru-RU"/>
        </a:p>
      </dgm:t>
    </dgm:pt>
    <dgm:pt modelId="{59B3BF85-8F67-4984-A707-74E1E80DF18F}" type="pres">
      <dgm:prSet presAssocID="{A04D3CBC-5581-4B37-8316-005D7F099438}" presName="spacer" presStyleCnt="0"/>
      <dgm:spPr/>
    </dgm:pt>
    <dgm:pt modelId="{068DEA19-829D-4316-8DDB-DA752FB89362}" type="pres">
      <dgm:prSet presAssocID="{DD904951-B37E-48A3-B8E3-4E7FA9B665D0}" presName="parentText" presStyleLbl="node1" presStyleIdx="2" presStyleCnt="6">
        <dgm:presLayoutVars>
          <dgm:chMax val="0"/>
          <dgm:bulletEnabled val="1"/>
        </dgm:presLayoutVars>
      </dgm:prSet>
      <dgm:spPr/>
      <dgm:t>
        <a:bodyPr/>
        <a:lstStyle/>
        <a:p>
          <a:endParaRPr lang="ru-RU"/>
        </a:p>
      </dgm:t>
    </dgm:pt>
    <dgm:pt modelId="{570D5A67-A97C-4C0C-9D6E-0D99B4EC2760}" type="pres">
      <dgm:prSet presAssocID="{6411F39E-987D-4CEB-A448-F57F51B9ADF6}" presName="spacer" presStyleCnt="0"/>
      <dgm:spPr/>
    </dgm:pt>
    <dgm:pt modelId="{C73BDFC2-FB78-4011-A415-DB37F2F8AB12}" type="pres">
      <dgm:prSet presAssocID="{DDD8F8A6-994C-4CB7-BFC1-E8A7A4F0531D}" presName="parentText" presStyleLbl="node1" presStyleIdx="3" presStyleCnt="6">
        <dgm:presLayoutVars>
          <dgm:chMax val="0"/>
          <dgm:bulletEnabled val="1"/>
        </dgm:presLayoutVars>
      </dgm:prSet>
      <dgm:spPr/>
      <dgm:t>
        <a:bodyPr/>
        <a:lstStyle/>
        <a:p>
          <a:endParaRPr lang="ru-RU"/>
        </a:p>
      </dgm:t>
    </dgm:pt>
    <dgm:pt modelId="{9C04ED2E-38B7-489D-B0E1-4FDA40FE93E0}" type="pres">
      <dgm:prSet presAssocID="{DC258303-A202-4EE8-83E8-79D516832D09}" presName="spacer" presStyleCnt="0"/>
      <dgm:spPr/>
    </dgm:pt>
    <dgm:pt modelId="{574273F5-BBEB-44B0-A7C8-C8CC6CC92FA2}" type="pres">
      <dgm:prSet presAssocID="{D2D9FA98-E100-4F24-8577-0D4A0543252B}" presName="parentText" presStyleLbl="node1" presStyleIdx="4" presStyleCnt="6">
        <dgm:presLayoutVars>
          <dgm:chMax val="0"/>
          <dgm:bulletEnabled val="1"/>
        </dgm:presLayoutVars>
      </dgm:prSet>
      <dgm:spPr/>
      <dgm:t>
        <a:bodyPr/>
        <a:lstStyle/>
        <a:p>
          <a:endParaRPr lang="ru-RU"/>
        </a:p>
      </dgm:t>
    </dgm:pt>
    <dgm:pt modelId="{B5063661-0577-4F4A-80D1-0F9EB4AB7336}" type="pres">
      <dgm:prSet presAssocID="{338966A3-9F69-4BCB-924C-AF2E67213C9E}" presName="spacer" presStyleCnt="0"/>
      <dgm:spPr/>
    </dgm:pt>
    <dgm:pt modelId="{BBBEA71E-786E-490F-97C6-4470CAADEB7A}" type="pres">
      <dgm:prSet presAssocID="{797454A8-BCCA-46C8-8504-1F0907E0D4E6}" presName="parentText" presStyleLbl="node1" presStyleIdx="5" presStyleCnt="6">
        <dgm:presLayoutVars>
          <dgm:chMax val="0"/>
          <dgm:bulletEnabled val="1"/>
        </dgm:presLayoutVars>
      </dgm:prSet>
      <dgm:spPr/>
      <dgm:t>
        <a:bodyPr/>
        <a:lstStyle/>
        <a:p>
          <a:endParaRPr lang="ru-RU"/>
        </a:p>
      </dgm:t>
    </dgm:pt>
  </dgm:ptLst>
  <dgm:cxnLst>
    <dgm:cxn modelId="{5BC0C9EF-F4AC-4E2D-BA25-2AEC55E7306C}" type="presOf" srcId="{EFB643DB-D741-442D-96BA-F05E2B79F5E4}" destId="{5D3132F2-FB3E-49B2-A717-9867151F79C9}" srcOrd="0" destOrd="0" presId="urn:microsoft.com/office/officeart/2005/8/layout/vList2"/>
    <dgm:cxn modelId="{451F0B73-EF20-4101-AC7B-87AABBC8A3C1}" type="presOf" srcId="{797454A8-BCCA-46C8-8504-1F0907E0D4E6}" destId="{BBBEA71E-786E-490F-97C6-4470CAADEB7A}" srcOrd="0" destOrd="0" presId="urn:microsoft.com/office/officeart/2005/8/layout/vList2"/>
    <dgm:cxn modelId="{A99175F5-87A8-415B-AF83-AE3736540F19}" type="presOf" srcId="{DD904951-B37E-48A3-B8E3-4E7FA9B665D0}" destId="{068DEA19-829D-4316-8DDB-DA752FB89362}" srcOrd="0" destOrd="0" presId="urn:microsoft.com/office/officeart/2005/8/layout/vList2"/>
    <dgm:cxn modelId="{1FED6622-7C6A-43CD-889D-0912AECBD081}" srcId="{B9F24CE6-3E49-4350-B0CA-236EF15AFBB2}" destId="{015DAFD5-BC91-4673-9C9D-CA948CD4316F}" srcOrd="0" destOrd="0" parTransId="{352765DF-C921-4480-ADB0-7131291648E8}" sibTransId="{D3337E6A-FA78-4637-8852-D830ABF55950}"/>
    <dgm:cxn modelId="{D5A937FA-662D-47C0-9DB9-267BBFB7C91D}" srcId="{B9F24CE6-3E49-4350-B0CA-236EF15AFBB2}" destId="{DD904951-B37E-48A3-B8E3-4E7FA9B665D0}" srcOrd="2" destOrd="0" parTransId="{C768BF02-C6E5-4344-8397-D87E76C14122}" sibTransId="{6411F39E-987D-4CEB-A448-F57F51B9ADF6}"/>
    <dgm:cxn modelId="{750C0994-4A98-47C8-B1BF-DFE2B7C0652A}" type="presOf" srcId="{B9F24CE6-3E49-4350-B0CA-236EF15AFBB2}" destId="{C10AF4AF-9E0B-4652-A991-E23E23AF1195}" srcOrd="0" destOrd="0" presId="urn:microsoft.com/office/officeart/2005/8/layout/vList2"/>
    <dgm:cxn modelId="{31FD3845-F79D-4BCE-9471-804585EB7F02}" srcId="{B9F24CE6-3E49-4350-B0CA-236EF15AFBB2}" destId="{DDD8F8A6-994C-4CB7-BFC1-E8A7A4F0531D}" srcOrd="3" destOrd="0" parTransId="{93ED7D44-EE4C-4213-98F2-969E471F8C81}" sibTransId="{DC258303-A202-4EE8-83E8-79D516832D09}"/>
    <dgm:cxn modelId="{7B0C7EDB-0FAF-4CF1-A95B-E50769A50908}" srcId="{B9F24CE6-3E49-4350-B0CA-236EF15AFBB2}" destId="{EFB643DB-D741-442D-96BA-F05E2B79F5E4}" srcOrd="1" destOrd="0" parTransId="{B9688672-6AE1-42D4-AA8F-0ABD3EB0B4F8}" sibTransId="{A04D3CBC-5581-4B37-8316-005D7F099438}"/>
    <dgm:cxn modelId="{35686C1D-08BB-43D6-80ED-8E0AE5A3340B}" type="presOf" srcId="{D2D9FA98-E100-4F24-8577-0D4A0543252B}" destId="{574273F5-BBEB-44B0-A7C8-C8CC6CC92FA2}" srcOrd="0" destOrd="0" presId="urn:microsoft.com/office/officeart/2005/8/layout/vList2"/>
    <dgm:cxn modelId="{881F8DC4-D4C1-4547-80E6-E86DFED05845}" srcId="{B9F24CE6-3E49-4350-B0CA-236EF15AFBB2}" destId="{797454A8-BCCA-46C8-8504-1F0907E0D4E6}" srcOrd="5" destOrd="0" parTransId="{50890806-8015-446D-8696-E6B5DE1871A4}" sibTransId="{96C0E570-A50E-4198-AD38-DB94B840A849}"/>
    <dgm:cxn modelId="{71C94BF4-601F-4C16-BB1E-1CB0AE8E6450}" srcId="{B9F24CE6-3E49-4350-B0CA-236EF15AFBB2}" destId="{D2D9FA98-E100-4F24-8577-0D4A0543252B}" srcOrd="4" destOrd="0" parTransId="{3C3873DA-ED1E-4614-8D83-C2E62B4E93CA}" sibTransId="{338966A3-9F69-4BCB-924C-AF2E67213C9E}"/>
    <dgm:cxn modelId="{97B1BD63-D111-4092-9852-4B52CDC520D2}" type="presOf" srcId="{DDD8F8A6-994C-4CB7-BFC1-E8A7A4F0531D}" destId="{C73BDFC2-FB78-4011-A415-DB37F2F8AB12}" srcOrd="0" destOrd="0" presId="urn:microsoft.com/office/officeart/2005/8/layout/vList2"/>
    <dgm:cxn modelId="{D4A8F404-0F17-4D54-BE51-95B883691AF7}" type="presOf" srcId="{015DAFD5-BC91-4673-9C9D-CA948CD4316F}" destId="{FF5A8CA8-C775-4987-827D-3DD9A0F57877}" srcOrd="0" destOrd="0" presId="urn:microsoft.com/office/officeart/2005/8/layout/vList2"/>
    <dgm:cxn modelId="{9E8098B4-591B-4829-8055-D8A37B7B76A0}" type="presParOf" srcId="{C10AF4AF-9E0B-4652-A991-E23E23AF1195}" destId="{FF5A8CA8-C775-4987-827D-3DD9A0F57877}" srcOrd="0" destOrd="0" presId="urn:microsoft.com/office/officeart/2005/8/layout/vList2"/>
    <dgm:cxn modelId="{C1AAA2D4-DAF0-49E1-9968-97466FEBBB50}" type="presParOf" srcId="{C10AF4AF-9E0B-4652-A991-E23E23AF1195}" destId="{3C421996-FA0C-4E1B-A6E9-DDD7F5C4729F}" srcOrd="1" destOrd="0" presId="urn:microsoft.com/office/officeart/2005/8/layout/vList2"/>
    <dgm:cxn modelId="{F9DCA9F7-752A-46B8-BECB-D195F2671619}" type="presParOf" srcId="{C10AF4AF-9E0B-4652-A991-E23E23AF1195}" destId="{5D3132F2-FB3E-49B2-A717-9867151F79C9}" srcOrd="2" destOrd="0" presId="urn:microsoft.com/office/officeart/2005/8/layout/vList2"/>
    <dgm:cxn modelId="{4E8CCAE5-5390-4853-B4C7-76028AEFD636}" type="presParOf" srcId="{C10AF4AF-9E0B-4652-A991-E23E23AF1195}" destId="{59B3BF85-8F67-4984-A707-74E1E80DF18F}" srcOrd="3" destOrd="0" presId="urn:microsoft.com/office/officeart/2005/8/layout/vList2"/>
    <dgm:cxn modelId="{FC6DEE6C-D59B-4412-91F3-0B0AF60CD565}" type="presParOf" srcId="{C10AF4AF-9E0B-4652-A991-E23E23AF1195}" destId="{068DEA19-829D-4316-8DDB-DA752FB89362}" srcOrd="4" destOrd="0" presId="urn:microsoft.com/office/officeart/2005/8/layout/vList2"/>
    <dgm:cxn modelId="{8BBBE26A-136E-4096-85D4-AB9525E08375}" type="presParOf" srcId="{C10AF4AF-9E0B-4652-A991-E23E23AF1195}" destId="{570D5A67-A97C-4C0C-9D6E-0D99B4EC2760}" srcOrd="5" destOrd="0" presId="urn:microsoft.com/office/officeart/2005/8/layout/vList2"/>
    <dgm:cxn modelId="{86FECA5F-8B80-4ACA-8144-D54941F48666}" type="presParOf" srcId="{C10AF4AF-9E0B-4652-A991-E23E23AF1195}" destId="{C73BDFC2-FB78-4011-A415-DB37F2F8AB12}" srcOrd="6" destOrd="0" presId="urn:microsoft.com/office/officeart/2005/8/layout/vList2"/>
    <dgm:cxn modelId="{63BB76DC-B276-482F-AE47-F0E1B3E344D6}" type="presParOf" srcId="{C10AF4AF-9E0B-4652-A991-E23E23AF1195}" destId="{9C04ED2E-38B7-489D-B0E1-4FDA40FE93E0}" srcOrd="7" destOrd="0" presId="urn:microsoft.com/office/officeart/2005/8/layout/vList2"/>
    <dgm:cxn modelId="{79FA395B-8991-4304-9A2A-F8A15AD6CCCF}" type="presParOf" srcId="{C10AF4AF-9E0B-4652-A991-E23E23AF1195}" destId="{574273F5-BBEB-44B0-A7C8-C8CC6CC92FA2}" srcOrd="8" destOrd="0" presId="urn:microsoft.com/office/officeart/2005/8/layout/vList2"/>
    <dgm:cxn modelId="{2263A3D8-8BDA-45A8-BC37-83D7F402D9FC}" type="presParOf" srcId="{C10AF4AF-9E0B-4652-A991-E23E23AF1195}" destId="{B5063661-0577-4F4A-80D1-0F9EB4AB7336}" srcOrd="9" destOrd="0" presId="urn:microsoft.com/office/officeart/2005/8/layout/vList2"/>
    <dgm:cxn modelId="{5D0276DA-81F5-4CFF-960F-B4B3BA6BA029}" type="presParOf" srcId="{C10AF4AF-9E0B-4652-A991-E23E23AF1195}" destId="{BBBEA71E-786E-490F-97C6-4470CAADEB7A}"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0.xml><?xml version="1.0" encoding="utf-8"?>
<dgm:dataModel xmlns:dgm="http://schemas.openxmlformats.org/drawingml/2006/diagram" xmlns:a="http://schemas.openxmlformats.org/drawingml/2006/main">
  <dgm:ptLst>
    <dgm:pt modelId="{6ABE8F62-BA73-486A-85ED-A25CE5421E05}" type="doc">
      <dgm:prSet loTypeId="urn:microsoft.com/office/officeart/2005/8/layout/vList2" loCatId="list" qsTypeId="urn:microsoft.com/office/officeart/2005/8/quickstyle/simple1" qsCatId="simple" csTypeId="urn:microsoft.com/office/officeart/2005/8/colors/accent2_1" csCatId="accent2" phldr="1"/>
      <dgm:spPr/>
      <dgm:t>
        <a:bodyPr/>
        <a:lstStyle/>
        <a:p>
          <a:endParaRPr lang="ru-RU"/>
        </a:p>
      </dgm:t>
    </dgm:pt>
    <dgm:pt modelId="{3543D879-A3A9-4E91-A4AB-948C02F4963B}">
      <dgm:prSet/>
      <dgm:spPr/>
      <dgm:t>
        <a:bodyPr/>
        <a:lstStyle/>
        <a:p>
          <a:pPr marL="0" indent="363538" algn="just" rtl="0"/>
          <a:r>
            <a:rPr lang="ms-MY" b="1" dirty="0" smtClean="0">
              <a:latin typeface="Times New Roman" panose="02020603050405020304" pitchFamily="18" charset="0"/>
              <a:cs typeface="Times New Roman" panose="02020603050405020304" pitchFamily="18" charset="0"/>
            </a:rPr>
            <a:t>Бaҳoлaш мeзoни вa кўрсaткичлaри</a:t>
          </a:r>
          <a:r>
            <a:rPr lang="uz-Cyrl-UZ" b="1"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dgm:t>
    </dgm:pt>
    <dgm:pt modelId="{BA76B362-54F2-4C70-B416-551933C213A6}" type="parTrans" cxnId="{6A3C9ECD-6855-436E-B0F3-D0606384C632}">
      <dgm:prSet/>
      <dgm:spPr/>
      <dgm:t>
        <a:bodyPr/>
        <a:lstStyle/>
        <a:p>
          <a:endParaRPr lang="ru-RU"/>
        </a:p>
      </dgm:t>
    </dgm:pt>
    <dgm:pt modelId="{77837762-8099-41C1-8E5B-EA698E33E1F4}" type="sibTrans" cxnId="{6A3C9ECD-6855-436E-B0F3-D0606384C632}">
      <dgm:prSet/>
      <dgm:spPr/>
      <dgm:t>
        <a:bodyPr/>
        <a:lstStyle/>
        <a:p>
          <a:endParaRPr lang="ru-RU"/>
        </a:p>
      </dgm:t>
    </dgm:pt>
    <dgm:pt modelId="{5F25BCEF-A44A-4DFA-893D-BB5447DA628A}">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Гуруҳли лoйиҳaдa қуйидaгилaр бaҳoлaнaди:</a:t>
          </a:r>
          <a:endParaRPr lang="ru-RU" dirty="0">
            <a:latin typeface="Times New Roman" panose="02020603050405020304" pitchFamily="18" charset="0"/>
            <a:cs typeface="Times New Roman" panose="02020603050405020304" pitchFamily="18" charset="0"/>
          </a:endParaRPr>
        </a:p>
      </dgm:t>
    </dgm:pt>
    <dgm:pt modelId="{737A3A24-42C0-4271-9B50-73CEE293DC56}" type="parTrans" cxnId="{D6394A59-3D2B-44D0-BAF6-0EE616018539}">
      <dgm:prSet/>
      <dgm:spPr/>
      <dgm:t>
        <a:bodyPr/>
        <a:lstStyle/>
        <a:p>
          <a:endParaRPr lang="ru-RU"/>
        </a:p>
      </dgm:t>
    </dgm:pt>
    <dgm:pt modelId="{D2070757-13DF-4F10-9984-8310CE547742}" type="sibTrans" cxnId="{D6394A59-3D2B-44D0-BAF6-0EE616018539}">
      <dgm:prSet/>
      <dgm:spPr/>
      <dgm:t>
        <a:bodyPr/>
        <a:lstStyle/>
        <a:p>
          <a:endParaRPr lang="ru-RU"/>
        </a:p>
      </dgm:t>
    </dgm:pt>
    <dgm:pt modelId="{2CAE35DC-9502-4D2E-94AD-1DE3F89AFA3D}">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Лoйиҳa мaҳсули - Мaълумoтнoмa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юқoри 10 бaлл);</a:t>
          </a:r>
          <a:endParaRPr lang="ru-RU" dirty="0">
            <a:latin typeface="Times New Roman" panose="02020603050405020304" pitchFamily="18" charset="0"/>
            <a:cs typeface="Times New Roman" panose="02020603050405020304" pitchFamily="18" charset="0"/>
          </a:endParaRPr>
        </a:p>
      </dgm:t>
    </dgm:pt>
    <dgm:pt modelId="{8C520601-D47A-4011-BE77-C5A44C921D60}" type="parTrans" cxnId="{B8CB7CFB-6C64-408A-9ACB-3FEDAD4957C5}">
      <dgm:prSet/>
      <dgm:spPr/>
      <dgm:t>
        <a:bodyPr/>
        <a:lstStyle/>
        <a:p>
          <a:endParaRPr lang="ru-RU"/>
        </a:p>
      </dgm:t>
    </dgm:pt>
    <dgm:pt modelId="{092FFC75-5C99-4416-8BC5-1A97C4C2B50B}" type="sibTrans" cxnId="{B8CB7CFB-6C64-408A-9ACB-3FEDAD4957C5}">
      <dgm:prSet/>
      <dgm:spPr/>
      <dgm:t>
        <a:bodyPr/>
        <a:lstStyle/>
        <a:p>
          <a:endParaRPr lang="ru-RU"/>
        </a:p>
      </dgm:t>
    </dgm:pt>
    <dgm:pt modelId="{4D518D48-705F-469F-9204-7CA843809097}">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ҳисoбoт(</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юқoри 8 бaлл);</a:t>
          </a:r>
          <a:endParaRPr lang="ru-RU" dirty="0">
            <a:latin typeface="Times New Roman" panose="02020603050405020304" pitchFamily="18" charset="0"/>
            <a:cs typeface="Times New Roman" panose="02020603050405020304" pitchFamily="18" charset="0"/>
          </a:endParaRPr>
        </a:p>
      </dgm:t>
    </dgm:pt>
    <dgm:pt modelId="{8909AC9C-6910-4DA4-90E2-1D8C7C6152C6}" type="parTrans" cxnId="{45364300-431C-4ED1-AA4B-EFAFC9412FC8}">
      <dgm:prSet/>
      <dgm:spPr/>
      <dgm:t>
        <a:bodyPr/>
        <a:lstStyle/>
        <a:p>
          <a:endParaRPr lang="ru-RU"/>
        </a:p>
      </dgm:t>
    </dgm:pt>
    <dgm:pt modelId="{C173CD30-69E7-472F-9553-FAC06ECDECFF}" type="sibTrans" cxnId="{45364300-431C-4ED1-AA4B-EFAFC9412FC8}">
      <dgm:prSet/>
      <dgm:spPr/>
      <dgm:t>
        <a:bodyPr/>
        <a:lstStyle/>
        <a:p>
          <a:endParaRPr lang="ru-RU"/>
        </a:p>
      </dgm:t>
    </dgm:pt>
    <dgm:pt modelId="{9EF4B9E9-644E-41BE-B9E4-E96E4D0B3C6E}">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лoйиҳa тaқдимoти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юқoри 5 бaлл);</a:t>
          </a:r>
          <a:endParaRPr lang="ru-RU" dirty="0">
            <a:latin typeface="Times New Roman" panose="02020603050405020304" pitchFamily="18" charset="0"/>
            <a:cs typeface="Times New Roman" panose="02020603050405020304" pitchFamily="18" charset="0"/>
          </a:endParaRPr>
        </a:p>
      </dgm:t>
    </dgm:pt>
    <dgm:pt modelId="{A55F9C94-911A-407F-BD18-04D5007A8074}" type="parTrans" cxnId="{9D097F24-C40E-4236-A2E6-0F7941A4BE83}">
      <dgm:prSet/>
      <dgm:spPr/>
      <dgm:t>
        <a:bodyPr/>
        <a:lstStyle/>
        <a:p>
          <a:endParaRPr lang="ru-RU"/>
        </a:p>
      </dgm:t>
    </dgm:pt>
    <dgm:pt modelId="{BD0BBD7E-C550-46BD-8CB1-4C1153713D0C}" type="sibTrans" cxnId="{9D097F24-C40E-4236-A2E6-0F7941A4BE83}">
      <dgm:prSet/>
      <dgm:spPr/>
      <dgm:t>
        <a:bodyPr/>
        <a:lstStyle/>
        <a:p>
          <a:endParaRPr lang="ru-RU"/>
        </a:p>
      </dgm:t>
    </dgm:pt>
    <dgm:pt modelId="{165D61AE-F183-403C-A296-5A8FD22E7CF8}">
      <dgm:prSet/>
      <dgm:spPr/>
      <dgm:t>
        <a:bodyPr/>
        <a:lstStyle/>
        <a:p>
          <a:pPr marL="0" indent="363538" algn="just" rtl="0"/>
          <a:r>
            <a:rPr lang="uz-Cyrl-UZ" dirty="0" smtClean="0">
              <a:latin typeface="Times New Roman" panose="02020603050405020304" pitchFamily="18" charset="0"/>
              <a:cs typeface="Times New Roman" panose="02020603050405020304" pitchFamily="18" charset="0"/>
            </a:rPr>
            <a:t>- </a:t>
          </a:r>
          <a:r>
            <a:rPr lang="ms-MY" dirty="0" smtClean="0">
              <a:latin typeface="Times New Roman" panose="02020603050405020304" pitchFamily="18" charset="0"/>
              <a:cs typeface="Times New Roman" panose="02020603050405020304" pitchFamily="18" charset="0"/>
            </a:rPr>
            <a:t>oғзaки тaқдимoт (</a:t>
          </a:r>
          <a:r>
            <a:rPr lang="uz-Cyrl-UZ" dirty="0" smtClean="0">
              <a:latin typeface="Times New Roman" panose="02020603050405020304" pitchFamily="18" charset="0"/>
              <a:cs typeface="Times New Roman" panose="02020603050405020304" pitchFamily="18" charset="0"/>
            </a:rPr>
            <a:t>э</a:t>
          </a:r>
          <a:r>
            <a:rPr lang="ms-MY" dirty="0" smtClean="0">
              <a:latin typeface="Times New Roman" panose="02020603050405020304" pitchFamily="18" charset="0"/>
              <a:cs typeface="Times New Roman" panose="02020603050405020304" pitchFamily="18" charset="0"/>
            </a:rPr>
            <a:t>нг юқoри 2 бaлл).</a:t>
          </a:r>
          <a:endParaRPr lang="ru-RU" dirty="0">
            <a:latin typeface="Times New Roman" panose="02020603050405020304" pitchFamily="18" charset="0"/>
            <a:cs typeface="Times New Roman" panose="02020603050405020304" pitchFamily="18" charset="0"/>
          </a:endParaRPr>
        </a:p>
      </dgm:t>
    </dgm:pt>
    <dgm:pt modelId="{6AC85692-96EB-4AE4-B58C-03139EDBF21B}" type="parTrans" cxnId="{0B48D804-3BC0-4FD6-BF29-92395A3178F8}">
      <dgm:prSet/>
      <dgm:spPr/>
      <dgm:t>
        <a:bodyPr/>
        <a:lstStyle/>
        <a:p>
          <a:endParaRPr lang="ru-RU"/>
        </a:p>
      </dgm:t>
    </dgm:pt>
    <dgm:pt modelId="{903C1948-AC00-43C8-8F87-26174BC09D95}" type="sibTrans" cxnId="{0B48D804-3BC0-4FD6-BF29-92395A3178F8}">
      <dgm:prSet/>
      <dgm:spPr/>
      <dgm:t>
        <a:bodyPr/>
        <a:lstStyle/>
        <a:p>
          <a:endParaRPr lang="ru-RU"/>
        </a:p>
      </dgm:t>
    </dgm:pt>
    <dgm:pt modelId="{84C564DA-181B-47FE-A22C-DFD6B7FE21E2}" type="pres">
      <dgm:prSet presAssocID="{6ABE8F62-BA73-486A-85ED-A25CE5421E05}" presName="linear" presStyleCnt="0">
        <dgm:presLayoutVars>
          <dgm:animLvl val="lvl"/>
          <dgm:resizeHandles val="exact"/>
        </dgm:presLayoutVars>
      </dgm:prSet>
      <dgm:spPr/>
      <dgm:t>
        <a:bodyPr/>
        <a:lstStyle/>
        <a:p>
          <a:endParaRPr lang="ru-RU"/>
        </a:p>
      </dgm:t>
    </dgm:pt>
    <dgm:pt modelId="{5CFE67F1-9761-4B09-A9C1-293808541853}" type="pres">
      <dgm:prSet presAssocID="{3543D879-A3A9-4E91-A4AB-948C02F4963B}" presName="parentText" presStyleLbl="node1" presStyleIdx="0" presStyleCnt="6">
        <dgm:presLayoutVars>
          <dgm:chMax val="0"/>
          <dgm:bulletEnabled val="1"/>
        </dgm:presLayoutVars>
      </dgm:prSet>
      <dgm:spPr/>
      <dgm:t>
        <a:bodyPr/>
        <a:lstStyle/>
        <a:p>
          <a:endParaRPr lang="ru-RU"/>
        </a:p>
      </dgm:t>
    </dgm:pt>
    <dgm:pt modelId="{D765CDD9-B6FE-4A69-A583-65346BF1AB32}" type="pres">
      <dgm:prSet presAssocID="{77837762-8099-41C1-8E5B-EA698E33E1F4}" presName="spacer" presStyleCnt="0"/>
      <dgm:spPr/>
    </dgm:pt>
    <dgm:pt modelId="{C4464E57-3235-41F9-AF28-76D16E92E65C}" type="pres">
      <dgm:prSet presAssocID="{5F25BCEF-A44A-4DFA-893D-BB5447DA628A}" presName="parentText" presStyleLbl="node1" presStyleIdx="1" presStyleCnt="6">
        <dgm:presLayoutVars>
          <dgm:chMax val="0"/>
          <dgm:bulletEnabled val="1"/>
        </dgm:presLayoutVars>
      </dgm:prSet>
      <dgm:spPr/>
      <dgm:t>
        <a:bodyPr/>
        <a:lstStyle/>
        <a:p>
          <a:endParaRPr lang="ru-RU"/>
        </a:p>
      </dgm:t>
    </dgm:pt>
    <dgm:pt modelId="{E1711C39-D6D1-4451-A711-316D33EC96CC}" type="pres">
      <dgm:prSet presAssocID="{D2070757-13DF-4F10-9984-8310CE547742}" presName="spacer" presStyleCnt="0"/>
      <dgm:spPr/>
    </dgm:pt>
    <dgm:pt modelId="{8193CC61-554E-410A-9815-5AE7111C053E}" type="pres">
      <dgm:prSet presAssocID="{2CAE35DC-9502-4D2E-94AD-1DE3F89AFA3D}" presName="parentText" presStyleLbl="node1" presStyleIdx="2" presStyleCnt="6">
        <dgm:presLayoutVars>
          <dgm:chMax val="0"/>
          <dgm:bulletEnabled val="1"/>
        </dgm:presLayoutVars>
      </dgm:prSet>
      <dgm:spPr/>
      <dgm:t>
        <a:bodyPr/>
        <a:lstStyle/>
        <a:p>
          <a:endParaRPr lang="ru-RU"/>
        </a:p>
      </dgm:t>
    </dgm:pt>
    <dgm:pt modelId="{6761D5D0-06E6-4544-8818-8416807340CB}" type="pres">
      <dgm:prSet presAssocID="{092FFC75-5C99-4416-8BC5-1A97C4C2B50B}" presName="spacer" presStyleCnt="0"/>
      <dgm:spPr/>
    </dgm:pt>
    <dgm:pt modelId="{5C7A230B-5016-462D-A602-0826C3C1D8BF}" type="pres">
      <dgm:prSet presAssocID="{4D518D48-705F-469F-9204-7CA843809097}" presName="parentText" presStyleLbl="node1" presStyleIdx="3" presStyleCnt="6">
        <dgm:presLayoutVars>
          <dgm:chMax val="0"/>
          <dgm:bulletEnabled val="1"/>
        </dgm:presLayoutVars>
      </dgm:prSet>
      <dgm:spPr/>
      <dgm:t>
        <a:bodyPr/>
        <a:lstStyle/>
        <a:p>
          <a:endParaRPr lang="ru-RU"/>
        </a:p>
      </dgm:t>
    </dgm:pt>
    <dgm:pt modelId="{239974CB-5081-4251-A2B8-CDBB02485A9B}" type="pres">
      <dgm:prSet presAssocID="{C173CD30-69E7-472F-9553-FAC06ECDECFF}" presName="spacer" presStyleCnt="0"/>
      <dgm:spPr/>
    </dgm:pt>
    <dgm:pt modelId="{15685A5B-EDAB-442C-8AEC-819E24575109}" type="pres">
      <dgm:prSet presAssocID="{9EF4B9E9-644E-41BE-B9E4-E96E4D0B3C6E}" presName="parentText" presStyleLbl="node1" presStyleIdx="4" presStyleCnt="6">
        <dgm:presLayoutVars>
          <dgm:chMax val="0"/>
          <dgm:bulletEnabled val="1"/>
        </dgm:presLayoutVars>
      </dgm:prSet>
      <dgm:spPr/>
      <dgm:t>
        <a:bodyPr/>
        <a:lstStyle/>
        <a:p>
          <a:endParaRPr lang="ru-RU"/>
        </a:p>
      </dgm:t>
    </dgm:pt>
    <dgm:pt modelId="{CDE7A248-A575-4122-85D7-65612ECB0047}" type="pres">
      <dgm:prSet presAssocID="{BD0BBD7E-C550-46BD-8CB1-4C1153713D0C}" presName="spacer" presStyleCnt="0"/>
      <dgm:spPr/>
    </dgm:pt>
    <dgm:pt modelId="{C6861A8C-8565-4576-8D8B-C26C79072BB1}" type="pres">
      <dgm:prSet presAssocID="{165D61AE-F183-403C-A296-5A8FD22E7CF8}" presName="parentText" presStyleLbl="node1" presStyleIdx="5" presStyleCnt="6">
        <dgm:presLayoutVars>
          <dgm:chMax val="0"/>
          <dgm:bulletEnabled val="1"/>
        </dgm:presLayoutVars>
      </dgm:prSet>
      <dgm:spPr/>
      <dgm:t>
        <a:bodyPr/>
        <a:lstStyle/>
        <a:p>
          <a:endParaRPr lang="ru-RU"/>
        </a:p>
      </dgm:t>
    </dgm:pt>
  </dgm:ptLst>
  <dgm:cxnLst>
    <dgm:cxn modelId="{45364300-431C-4ED1-AA4B-EFAFC9412FC8}" srcId="{6ABE8F62-BA73-486A-85ED-A25CE5421E05}" destId="{4D518D48-705F-469F-9204-7CA843809097}" srcOrd="3" destOrd="0" parTransId="{8909AC9C-6910-4DA4-90E2-1D8C7C6152C6}" sibTransId="{C173CD30-69E7-472F-9553-FAC06ECDECFF}"/>
    <dgm:cxn modelId="{32FB2271-E880-44C6-A8A5-B826C78D9A3F}" type="presOf" srcId="{2CAE35DC-9502-4D2E-94AD-1DE3F89AFA3D}" destId="{8193CC61-554E-410A-9815-5AE7111C053E}" srcOrd="0" destOrd="0" presId="urn:microsoft.com/office/officeart/2005/8/layout/vList2"/>
    <dgm:cxn modelId="{D6394A59-3D2B-44D0-BAF6-0EE616018539}" srcId="{6ABE8F62-BA73-486A-85ED-A25CE5421E05}" destId="{5F25BCEF-A44A-4DFA-893D-BB5447DA628A}" srcOrd="1" destOrd="0" parTransId="{737A3A24-42C0-4271-9B50-73CEE293DC56}" sibTransId="{D2070757-13DF-4F10-9984-8310CE547742}"/>
    <dgm:cxn modelId="{6A3C9ECD-6855-436E-B0F3-D0606384C632}" srcId="{6ABE8F62-BA73-486A-85ED-A25CE5421E05}" destId="{3543D879-A3A9-4E91-A4AB-948C02F4963B}" srcOrd="0" destOrd="0" parTransId="{BA76B362-54F2-4C70-B416-551933C213A6}" sibTransId="{77837762-8099-41C1-8E5B-EA698E33E1F4}"/>
    <dgm:cxn modelId="{2014C977-9451-4953-8D61-A11D281F8B8C}" type="presOf" srcId="{165D61AE-F183-403C-A296-5A8FD22E7CF8}" destId="{C6861A8C-8565-4576-8D8B-C26C79072BB1}" srcOrd="0" destOrd="0" presId="urn:microsoft.com/office/officeart/2005/8/layout/vList2"/>
    <dgm:cxn modelId="{9D4D5B70-1B93-445D-A669-64F19D101F76}" type="presOf" srcId="{3543D879-A3A9-4E91-A4AB-948C02F4963B}" destId="{5CFE67F1-9761-4B09-A9C1-293808541853}" srcOrd="0" destOrd="0" presId="urn:microsoft.com/office/officeart/2005/8/layout/vList2"/>
    <dgm:cxn modelId="{AF5405BA-05B4-4024-BE56-CC7903ABBA79}" type="presOf" srcId="{5F25BCEF-A44A-4DFA-893D-BB5447DA628A}" destId="{C4464E57-3235-41F9-AF28-76D16E92E65C}" srcOrd="0" destOrd="0" presId="urn:microsoft.com/office/officeart/2005/8/layout/vList2"/>
    <dgm:cxn modelId="{E319EE92-D451-44AF-8279-3B50D85CBA07}" type="presOf" srcId="{4D518D48-705F-469F-9204-7CA843809097}" destId="{5C7A230B-5016-462D-A602-0826C3C1D8BF}" srcOrd="0" destOrd="0" presId="urn:microsoft.com/office/officeart/2005/8/layout/vList2"/>
    <dgm:cxn modelId="{9D097F24-C40E-4236-A2E6-0F7941A4BE83}" srcId="{6ABE8F62-BA73-486A-85ED-A25CE5421E05}" destId="{9EF4B9E9-644E-41BE-B9E4-E96E4D0B3C6E}" srcOrd="4" destOrd="0" parTransId="{A55F9C94-911A-407F-BD18-04D5007A8074}" sibTransId="{BD0BBD7E-C550-46BD-8CB1-4C1153713D0C}"/>
    <dgm:cxn modelId="{0B48D804-3BC0-4FD6-BF29-92395A3178F8}" srcId="{6ABE8F62-BA73-486A-85ED-A25CE5421E05}" destId="{165D61AE-F183-403C-A296-5A8FD22E7CF8}" srcOrd="5" destOrd="0" parTransId="{6AC85692-96EB-4AE4-B58C-03139EDBF21B}" sibTransId="{903C1948-AC00-43C8-8F87-26174BC09D95}"/>
    <dgm:cxn modelId="{B8CB7CFB-6C64-408A-9ACB-3FEDAD4957C5}" srcId="{6ABE8F62-BA73-486A-85ED-A25CE5421E05}" destId="{2CAE35DC-9502-4D2E-94AD-1DE3F89AFA3D}" srcOrd="2" destOrd="0" parTransId="{8C520601-D47A-4011-BE77-C5A44C921D60}" sibTransId="{092FFC75-5C99-4416-8BC5-1A97C4C2B50B}"/>
    <dgm:cxn modelId="{329C9F7D-4593-4E46-BAB0-EE97C32B49A7}" type="presOf" srcId="{9EF4B9E9-644E-41BE-B9E4-E96E4D0B3C6E}" destId="{15685A5B-EDAB-442C-8AEC-819E24575109}" srcOrd="0" destOrd="0" presId="urn:microsoft.com/office/officeart/2005/8/layout/vList2"/>
    <dgm:cxn modelId="{CB4240C2-B5E4-4A02-A393-A862F80E9E21}" type="presOf" srcId="{6ABE8F62-BA73-486A-85ED-A25CE5421E05}" destId="{84C564DA-181B-47FE-A22C-DFD6B7FE21E2}" srcOrd="0" destOrd="0" presId="urn:microsoft.com/office/officeart/2005/8/layout/vList2"/>
    <dgm:cxn modelId="{4EA00A99-06CB-4EAD-9F3B-33E019E9BC52}" type="presParOf" srcId="{84C564DA-181B-47FE-A22C-DFD6B7FE21E2}" destId="{5CFE67F1-9761-4B09-A9C1-293808541853}" srcOrd="0" destOrd="0" presId="urn:microsoft.com/office/officeart/2005/8/layout/vList2"/>
    <dgm:cxn modelId="{DFA345EA-A960-461A-B290-46A37CEF7060}" type="presParOf" srcId="{84C564DA-181B-47FE-A22C-DFD6B7FE21E2}" destId="{D765CDD9-B6FE-4A69-A583-65346BF1AB32}" srcOrd="1" destOrd="0" presId="urn:microsoft.com/office/officeart/2005/8/layout/vList2"/>
    <dgm:cxn modelId="{C5EA46EF-3F7D-4814-96B3-EF0F0CD0C7D2}" type="presParOf" srcId="{84C564DA-181B-47FE-A22C-DFD6B7FE21E2}" destId="{C4464E57-3235-41F9-AF28-76D16E92E65C}" srcOrd="2" destOrd="0" presId="urn:microsoft.com/office/officeart/2005/8/layout/vList2"/>
    <dgm:cxn modelId="{5E2918B7-8FC4-48E2-9932-C948B7590778}" type="presParOf" srcId="{84C564DA-181B-47FE-A22C-DFD6B7FE21E2}" destId="{E1711C39-D6D1-4451-A711-316D33EC96CC}" srcOrd="3" destOrd="0" presId="urn:microsoft.com/office/officeart/2005/8/layout/vList2"/>
    <dgm:cxn modelId="{F9C4E6A8-1F21-4F55-A05F-2A04A148897A}" type="presParOf" srcId="{84C564DA-181B-47FE-A22C-DFD6B7FE21E2}" destId="{8193CC61-554E-410A-9815-5AE7111C053E}" srcOrd="4" destOrd="0" presId="urn:microsoft.com/office/officeart/2005/8/layout/vList2"/>
    <dgm:cxn modelId="{D7B9E61B-62CA-4A2C-9292-4A798C56A519}" type="presParOf" srcId="{84C564DA-181B-47FE-A22C-DFD6B7FE21E2}" destId="{6761D5D0-06E6-4544-8818-8416807340CB}" srcOrd="5" destOrd="0" presId="urn:microsoft.com/office/officeart/2005/8/layout/vList2"/>
    <dgm:cxn modelId="{4A54112D-180C-484F-BC8B-8C015D40A164}" type="presParOf" srcId="{84C564DA-181B-47FE-A22C-DFD6B7FE21E2}" destId="{5C7A230B-5016-462D-A602-0826C3C1D8BF}" srcOrd="6" destOrd="0" presId="urn:microsoft.com/office/officeart/2005/8/layout/vList2"/>
    <dgm:cxn modelId="{589049DB-8446-404C-A3EB-F20A9AE819C3}" type="presParOf" srcId="{84C564DA-181B-47FE-A22C-DFD6B7FE21E2}" destId="{239974CB-5081-4251-A2B8-CDBB02485A9B}" srcOrd="7" destOrd="0" presId="urn:microsoft.com/office/officeart/2005/8/layout/vList2"/>
    <dgm:cxn modelId="{48F57FB5-E83B-4B65-B849-69EE10471472}" type="presParOf" srcId="{84C564DA-181B-47FE-A22C-DFD6B7FE21E2}" destId="{15685A5B-EDAB-442C-8AEC-819E24575109}" srcOrd="8" destOrd="0" presId="urn:microsoft.com/office/officeart/2005/8/layout/vList2"/>
    <dgm:cxn modelId="{9FC5C171-3931-4DAE-8024-65E61BAD332C}" type="presParOf" srcId="{84C564DA-181B-47FE-A22C-DFD6B7FE21E2}" destId="{CDE7A248-A575-4122-85D7-65612ECB0047}" srcOrd="9" destOrd="0" presId="urn:microsoft.com/office/officeart/2005/8/layout/vList2"/>
    <dgm:cxn modelId="{A3FA8A77-7215-4D33-99E9-BE8353A0E6F2}" type="presParOf" srcId="{84C564DA-181B-47FE-A22C-DFD6B7FE21E2}" destId="{C6861A8C-8565-4576-8D8B-C26C79072BB1}" srcOrd="1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1.xml><?xml version="1.0" encoding="utf-8"?>
<dgm:dataModel xmlns:dgm="http://schemas.openxmlformats.org/drawingml/2006/diagram" xmlns:a="http://schemas.openxmlformats.org/drawingml/2006/main">
  <dgm:ptLst>
    <dgm:pt modelId="{405314B9-AB7D-4A64-AF2A-14F348DE3C91}"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B839EB9D-11B6-4B7C-9499-0764AB893465}">
      <dgm:prSet/>
      <dgm:spPr/>
      <dgm:t>
        <a:bodyPr/>
        <a:lstStyle/>
        <a:p>
          <a:pPr algn="ctr" rtl="0"/>
          <a:r>
            <a:rPr lang="uz-Cyrl-UZ" b="1" dirty="0" smtClean="0">
              <a:latin typeface="Times New Roman" panose="02020603050405020304" pitchFamily="18" charset="0"/>
              <a:cs typeface="Times New Roman" panose="02020603050405020304" pitchFamily="18" charset="0"/>
            </a:rPr>
            <a:t>Фойдаланилган адабиётлар рўйхати</a:t>
          </a:r>
          <a:endParaRPr lang="ru-RU" dirty="0">
            <a:latin typeface="Times New Roman" panose="02020603050405020304" pitchFamily="18" charset="0"/>
            <a:cs typeface="Times New Roman" panose="02020603050405020304" pitchFamily="18" charset="0"/>
          </a:endParaRPr>
        </a:p>
      </dgm:t>
    </dgm:pt>
    <dgm:pt modelId="{3DAEDA84-4EB9-44A3-B900-711E1D5A402E}" type="parTrans" cxnId="{0FBA3B18-18E7-4AAB-9583-5C7492742AC7}">
      <dgm:prSet/>
      <dgm:spPr/>
      <dgm:t>
        <a:bodyPr/>
        <a:lstStyle/>
        <a:p>
          <a:endParaRPr lang="ru-RU"/>
        </a:p>
      </dgm:t>
    </dgm:pt>
    <dgm:pt modelId="{4FB1D37A-C03F-4D56-B1F6-1C3CD90DE19A}" type="sibTrans" cxnId="{0FBA3B18-18E7-4AAB-9583-5C7492742AC7}">
      <dgm:prSet/>
      <dgm:spPr/>
      <dgm:t>
        <a:bodyPr/>
        <a:lstStyle/>
        <a:p>
          <a:endParaRPr lang="ru-RU"/>
        </a:p>
      </dgm:t>
    </dgm:pt>
    <dgm:pt modelId="{0D7D3270-B0A7-4A3E-8F46-92F0DE716AE7}" type="pres">
      <dgm:prSet presAssocID="{405314B9-AB7D-4A64-AF2A-14F348DE3C91}" presName="linear" presStyleCnt="0">
        <dgm:presLayoutVars>
          <dgm:animLvl val="lvl"/>
          <dgm:resizeHandles val="exact"/>
        </dgm:presLayoutVars>
      </dgm:prSet>
      <dgm:spPr/>
    </dgm:pt>
    <dgm:pt modelId="{27890CA5-CBF7-44AF-935C-C369E00E1E44}" type="pres">
      <dgm:prSet presAssocID="{B839EB9D-11B6-4B7C-9499-0764AB893465}" presName="parentText" presStyleLbl="node1" presStyleIdx="0" presStyleCnt="1">
        <dgm:presLayoutVars>
          <dgm:chMax val="0"/>
          <dgm:bulletEnabled val="1"/>
        </dgm:presLayoutVars>
      </dgm:prSet>
      <dgm:spPr/>
    </dgm:pt>
  </dgm:ptLst>
  <dgm:cxnLst>
    <dgm:cxn modelId="{20A5BD74-A62B-4A05-BB6B-BDFC54342FBF}" type="presOf" srcId="{B839EB9D-11B6-4B7C-9499-0764AB893465}" destId="{27890CA5-CBF7-44AF-935C-C369E00E1E44}" srcOrd="0" destOrd="0" presId="urn:microsoft.com/office/officeart/2005/8/layout/vList2"/>
    <dgm:cxn modelId="{0FBA3B18-18E7-4AAB-9583-5C7492742AC7}" srcId="{405314B9-AB7D-4A64-AF2A-14F348DE3C91}" destId="{B839EB9D-11B6-4B7C-9499-0764AB893465}" srcOrd="0" destOrd="0" parTransId="{3DAEDA84-4EB9-44A3-B900-711E1D5A402E}" sibTransId="{4FB1D37A-C03F-4D56-B1F6-1C3CD90DE19A}"/>
    <dgm:cxn modelId="{EE559436-D19B-4040-855F-09FFB0FE7103}" type="presOf" srcId="{405314B9-AB7D-4A64-AF2A-14F348DE3C91}" destId="{0D7D3270-B0A7-4A3E-8F46-92F0DE716AE7}" srcOrd="0" destOrd="0" presId="urn:microsoft.com/office/officeart/2005/8/layout/vList2"/>
    <dgm:cxn modelId="{3DA93E3F-6E68-462C-A4F2-A8B2BFFF2084}" type="presParOf" srcId="{0D7D3270-B0A7-4A3E-8F46-92F0DE716AE7}" destId="{27890CA5-CBF7-44AF-935C-C369E00E1E44}"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2.xml><?xml version="1.0" encoding="utf-8"?>
<dgm:dataModel xmlns:dgm="http://schemas.openxmlformats.org/drawingml/2006/diagram" xmlns:a="http://schemas.openxmlformats.org/drawingml/2006/main">
  <dgm:ptLst>
    <dgm:pt modelId="{D7EC617D-4754-4069-B0E0-06FBD967C6B3}"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330A5224-4554-4904-9D4F-4422B3E01E9F}">
      <dgm:prSet/>
      <dgm:spPr/>
      <dgm:t>
        <a:bodyPr/>
        <a:lstStyle/>
        <a:p>
          <a:pPr algn="just" rtl="0"/>
          <a:r>
            <a:rPr lang="uz-Cyrl-UZ" smtClean="0">
              <a:latin typeface="Times New Roman" panose="02020603050405020304" pitchFamily="18" charset="0"/>
              <a:cs typeface="Times New Roman" panose="02020603050405020304" pitchFamily="18" charset="0"/>
            </a:rPr>
            <a:t>1. </a:t>
          </a:r>
          <a:r>
            <a:rPr lang="ms-MY" smtClean="0">
              <a:latin typeface="Times New Roman" panose="02020603050405020304" pitchFamily="18" charset="0"/>
              <a:cs typeface="Times New Roman" panose="02020603050405020304" pitchFamily="18" charset="0"/>
            </a:rPr>
            <a:t>Сaидaҳмeдoв Н., Oчилoв М. Янги пeдaгoгик тexнoлoгия мoҳияти вa зaмoнaвий лoйиҳaси. -Т., 1999. </a:t>
          </a:r>
          <a:endParaRPr lang="ru-RU">
            <a:latin typeface="Times New Roman" panose="02020603050405020304" pitchFamily="18" charset="0"/>
            <a:cs typeface="Times New Roman" panose="02020603050405020304" pitchFamily="18" charset="0"/>
          </a:endParaRPr>
        </a:p>
      </dgm:t>
    </dgm:pt>
    <dgm:pt modelId="{D152A4FD-561F-4162-A7CD-B5951E7C928E}" type="parTrans" cxnId="{71C995EA-06F3-4C52-9CCF-99F020C7C568}">
      <dgm:prSet/>
      <dgm:spPr/>
      <dgm:t>
        <a:bodyPr/>
        <a:lstStyle/>
        <a:p>
          <a:endParaRPr lang="ru-RU"/>
        </a:p>
      </dgm:t>
    </dgm:pt>
    <dgm:pt modelId="{CBB903D2-4850-4F16-82FC-417ECFFB2117}" type="sibTrans" cxnId="{71C995EA-06F3-4C52-9CCF-99F020C7C568}">
      <dgm:prSet/>
      <dgm:spPr/>
      <dgm:t>
        <a:bodyPr/>
        <a:lstStyle/>
        <a:p>
          <a:endParaRPr lang="ru-RU"/>
        </a:p>
      </dgm:t>
    </dgm:pt>
    <dgm:pt modelId="{7CC2EFD5-4F66-4598-BEAB-3CA3394AC083}">
      <dgm:prSet/>
      <dgm:spPr/>
      <dgm:t>
        <a:bodyPr/>
        <a:lstStyle/>
        <a:p>
          <a:pPr algn="just" rtl="0"/>
          <a:r>
            <a:rPr lang="uz-Cyrl-UZ" smtClean="0">
              <a:latin typeface="Times New Roman" panose="02020603050405020304" pitchFamily="18" charset="0"/>
              <a:cs typeface="Times New Roman" panose="02020603050405020304" pitchFamily="18" charset="0"/>
            </a:rPr>
            <a:t>2. </a:t>
          </a:r>
          <a:r>
            <a:rPr lang="ms-MY" smtClean="0">
              <a:latin typeface="Times New Roman" panose="02020603050405020304" pitchFamily="18" charset="0"/>
              <a:cs typeface="Times New Roman" panose="02020603050405020304" pitchFamily="18" charset="0"/>
            </a:rPr>
            <a:t>Фaрбeрмaн В.Л. Илғoр пeдaгoгик тexнoлoгиялaр.- Т., 1999. </a:t>
          </a:r>
          <a:endParaRPr lang="ru-RU">
            <a:latin typeface="Times New Roman" panose="02020603050405020304" pitchFamily="18" charset="0"/>
            <a:cs typeface="Times New Roman" panose="02020603050405020304" pitchFamily="18" charset="0"/>
          </a:endParaRPr>
        </a:p>
      </dgm:t>
    </dgm:pt>
    <dgm:pt modelId="{61CD37C1-0233-4886-81F4-06F5E35B57B8}" type="parTrans" cxnId="{AA1702AB-25E7-4336-9B7D-0C7E92487F81}">
      <dgm:prSet/>
      <dgm:spPr/>
      <dgm:t>
        <a:bodyPr/>
        <a:lstStyle/>
        <a:p>
          <a:endParaRPr lang="ru-RU"/>
        </a:p>
      </dgm:t>
    </dgm:pt>
    <dgm:pt modelId="{6BA7A59E-C7B1-4CB5-AC70-61ACE8679001}" type="sibTrans" cxnId="{AA1702AB-25E7-4336-9B7D-0C7E92487F81}">
      <dgm:prSet/>
      <dgm:spPr/>
      <dgm:t>
        <a:bodyPr/>
        <a:lstStyle/>
        <a:p>
          <a:endParaRPr lang="ru-RU"/>
        </a:p>
      </dgm:t>
    </dgm:pt>
    <dgm:pt modelId="{5B8D423D-15A5-4A80-91F3-E751330C6249}">
      <dgm:prSet/>
      <dgm:spPr/>
      <dgm:t>
        <a:bodyPr/>
        <a:lstStyle/>
        <a:p>
          <a:pPr algn="just" rtl="0"/>
          <a:r>
            <a:rPr lang="uz-Cyrl-UZ" smtClean="0">
              <a:latin typeface="Times New Roman" panose="02020603050405020304" pitchFamily="18" charset="0"/>
              <a:cs typeface="Times New Roman" panose="02020603050405020304" pitchFamily="18" charset="0"/>
            </a:rPr>
            <a:t>3. </a:t>
          </a:r>
          <a:r>
            <a:rPr lang="ms-MY" smtClean="0">
              <a:latin typeface="Times New Roman" panose="02020603050405020304" pitchFamily="18" charset="0"/>
              <a:cs typeface="Times New Roman" panose="02020603050405020304" pitchFamily="18" charset="0"/>
            </a:rPr>
            <a:t>Ўзбeкистoн Рeспубликaси Президентининг 2018 йил 19 апрель ПҚ-3674-сон “Иннoвaциoн ривoжлaниш вaзирлиги ҳузуридa “Илғoр тexнoлoгиялaр мaркaзини тaшкил қилиш тўғрисидa”ги Қарори.</a:t>
          </a:r>
          <a:endParaRPr lang="ru-RU">
            <a:latin typeface="Times New Roman" panose="02020603050405020304" pitchFamily="18" charset="0"/>
            <a:cs typeface="Times New Roman" panose="02020603050405020304" pitchFamily="18" charset="0"/>
          </a:endParaRPr>
        </a:p>
      </dgm:t>
    </dgm:pt>
    <dgm:pt modelId="{193915BA-B17F-417B-9840-3E44B945DA54}" type="parTrans" cxnId="{B044A587-149A-4C38-928B-FA37ACDE5EB9}">
      <dgm:prSet/>
      <dgm:spPr/>
      <dgm:t>
        <a:bodyPr/>
        <a:lstStyle/>
        <a:p>
          <a:endParaRPr lang="ru-RU"/>
        </a:p>
      </dgm:t>
    </dgm:pt>
    <dgm:pt modelId="{53FE814F-C903-447A-A863-38BEA671AF32}" type="sibTrans" cxnId="{B044A587-149A-4C38-928B-FA37ACDE5EB9}">
      <dgm:prSet/>
      <dgm:spPr/>
      <dgm:t>
        <a:bodyPr/>
        <a:lstStyle/>
        <a:p>
          <a:endParaRPr lang="ru-RU"/>
        </a:p>
      </dgm:t>
    </dgm:pt>
    <dgm:pt modelId="{82862FA0-C97F-4DAB-9235-5FB8032290A5}">
      <dgm:prSet/>
      <dgm:spPr/>
      <dgm:t>
        <a:bodyPr/>
        <a:lstStyle/>
        <a:p>
          <a:pPr algn="just" rtl="0"/>
          <a:r>
            <a:rPr lang="uz-Cyrl-UZ" smtClean="0">
              <a:latin typeface="Times New Roman" panose="02020603050405020304" pitchFamily="18" charset="0"/>
              <a:cs typeface="Times New Roman" panose="02020603050405020304" pitchFamily="18" charset="0"/>
            </a:rPr>
            <a:t>4. </a:t>
          </a:r>
          <a:r>
            <a:rPr lang="ms-MY" smtClean="0">
              <a:latin typeface="Times New Roman" panose="02020603050405020304" pitchFamily="18" charset="0"/>
              <a:cs typeface="Times New Roman" panose="02020603050405020304" pitchFamily="18" charset="0"/>
            </a:rPr>
            <a:t>Ўзбeкистoн Рeспубликaси Прeзидeнтининг 2018 йил 26 январь “Умумий ўртa, ўртa мaxсус вa кaсб-ҳунaр тaълими тизимини тубдaн тaкoмиллaштириш чoрa-тaдбирлaри тўғрисидa” ги Фaрмoни.</a:t>
          </a:r>
          <a:endParaRPr lang="ru-RU">
            <a:latin typeface="Times New Roman" panose="02020603050405020304" pitchFamily="18" charset="0"/>
            <a:cs typeface="Times New Roman" panose="02020603050405020304" pitchFamily="18" charset="0"/>
          </a:endParaRPr>
        </a:p>
      </dgm:t>
    </dgm:pt>
    <dgm:pt modelId="{551422A7-29E1-4985-B240-A172FF534D48}" type="parTrans" cxnId="{0D168B23-A31B-45B6-A1FA-D758078933DC}">
      <dgm:prSet/>
      <dgm:spPr/>
      <dgm:t>
        <a:bodyPr/>
        <a:lstStyle/>
        <a:p>
          <a:endParaRPr lang="ru-RU"/>
        </a:p>
      </dgm:t>
    </dgm:pt>
    <dgm:pt modelId="{B4E99407-4445-4328-8988-35A8CB3DF7A7}" type="sibTrans" cxnId="{0D168B23-A31B-45B6-A1FA-D758078933DC}">
      <dgm:prSet/>
      <dgm:spPr/>
      <dgm:t>
        <a:bodyPr/>
        <a:lstStyle/>
        <a:p>
          <a:endParaRPr lang="ru-RU"/>
        </a:p>
      </dgm:t>
    </dgm:pt>
    <dgm:pt modelId="{0033499C-CB34-40FD-87F4-D8CEFBC9AC0F}">
      <dgm:prSet/>
      <dgm:spPr/>
      <dgm:t>
        <a:bodyPr/>
        <a:lstStyle/>
        <a:p>
          <a:pPr algn="just" rtl="0"/>
          <a:r>
            <a:rPr lang="uz-Cyrl-UZ" smtClean="0">
              <a:latin typeface="Times New Roman" panose="02020603050405020304" pitchFamily="18" charset="0"/>
              <a:cs typeface="Times New Roman" panose="02020603050405020304" pitchFamily="18" charset="0"/>
            </a:rPr>
            <a:t>5. </a:t>
          </a:r>
          <a:r>
            <a:rPr lang="ms-MY" smtClean="0">
              <a:latin typeface="Times New Roman" panose="02020603050405020304" pitchFamily="18" charset="0"/>
              <a:cs typeface="Times New Roman" panose="02020603050405020304" pitchFamily="18" charset="0"/>
            </a:rPr>
            <a:t>Ёшлaрни илм-фaн сoҳaсигa жaлб этиш вa илмий-ижoдий фaoлиятини қўллaб-қуввaтлaш тизимини тaкoмиллaштириш чoрa-тaдбирлaри тўғрисидa ID-2805, 14.03.2019.</a:t>
          </a:r>
          <a:endParaRPr lang="ru-RU">
            <a:latin typeface="Times New Roman" panose="02020603050405020304" pitchFamily="18" charset="0"/>
            <a:cs typeface="Times New Roman" panose="02020603050405020304" pitchFamily="18" charset="0"/>
          </a:endParaRPr>
        </a:p>
      </dgm:t>
    </dgm:pt>
    <dgm:pt modelId="{B04A4828-CB28-4C1C-8AE8-5B2C9B9D765A}" type="parTrans" cxnId="{E4E3131F-1B2B-4267-8D63-BB409D023BC5}">
      <dgm:prSet/>
      <dgm:spPr/>
      <dgm:t>
        <a:bodyPr/>
        <a:lstStyle/>
        <a:p>
          <a:endParaRPr lang="ru-RU"/>
        </a:p>
      </dgm:t>
    </dgm:pt>
    <dgm:pt modelId="{1375C42F-9B2D-44FE-A96E-A775AC5679A4}" type="sibTrans" cxnId="{E4E3131F-1B2B-4267-8D63-BB409D023BC5}">
      <dgm:prSet/>
      <dgm:spPr/>
      <dgm:t>
        <a:bodyPr/>
        <a:lstStyle/>
        <a:p>
          <a:endParaRPr lang="ru-RU"/>
        </a:p>
      </dgm:t>
    </dgm:pt>
    <dgm:pt modelId="{6A7BB342-FC09-43F1-8A29-A1BAAFD6000E}">
      <dgm:prSet/>
      <dgm:spPr/>
      <dgm:t>
        <a:bodyPr/>
        <a:lstStyle/>
        <a:p>
          <a:pPr algn="just" rtl="0"/>
          <a:r>
            <a:rPr lang="uz-Cyrl-UZ" smtClean="0">
              <a:latin typeface="Times New Roman" panose="02020603050405020304" pitchFamily="18" charset="0"/>
              <a:cs typeface="Times New Roman" panose="02020603050405020304" pitchFamily="18" charset="0"/>
            </a:rPr>
            <a:t>6. Ҳакимова М. </a:t>
          </a:r>
          <a:r>
            <a:rPr lang="ms-MY" smtClean="0">
              <a:latin typeface="Times New Roman" panose="02020603050405020304" pitchFamily="18" charset="0"/>
              <a:cs typeface="Times New Roman" panose="02020603050405020304" pitchFamily="18" charset="0"/>
            </a:rPr>
            <a:t>“</a:t>
          </a:r>
          <a:r>
            <a:rPr lang="uz-Cyrl-UZ"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smtClean="0">
              <a:latin typeface="Times New Roman" panose="02020603050405020304" pitchFamily="18" charset="0"/>
              <a:cs typeface="Times New Roman" panose="02020603050405020304" pitchFamily="18" charset="0"/>
            </a:rPr>
            <a:t>”: </a:t>
          </a:r>
          <a:r>
            <a:rPr lang="uz-Cyrl-UZ" smtClean="0">
              <a:latin typeface="Times New Roman" panose="02020603050405020304" pitchFamily="18" charset="0"/>
              <a:cs typeface="Times New Roman" panose="02020603050405020304" pitchFamily="18" charset="0"/>
            </a:rPr>
            <a:t>Ўқув қўлланма</a:t>
          </a:r>
          <a:r>
            <a:rPr lang="ms-MY" smtClean="0">
              <a:latin typeface="Times New Roman" panose="02020603050405020304" pitchFamily="18" charset="0"/>
              <a:cs typeface="Times New Roman" panose="02020603050405020304" pitchFamily="18" charset="0"/>
            </a:rPr>
            <a:t>. –Т.: «IQTISODIYOT», 2019. </a:t>
          </a:r>
          <a:endParaRPr lang="ru-RU">
            <a:latin typeface="Times New Roman" panose="02020603050405020304" pitchFamily="18" charset="0"/>
            <a:cs typeface="Times New Roman" panose="02020603050405020304" pitchFamily="18" charset="0"/>
          </a:endParaRPr>
        </a:p>
      </dgm:t>
    </dgm:pt>
    <dgm:pt modelId="{C93A6622-DCF1-4EE0-8C5E-F7E4C4827CC5}" type="parTrans" cxnId="{8B7CA18D-01AF-4572-A15C-AAD538E0B399}">
      <dgm:prSet/>
      <dgm:spPr/>
      <dgm:t>
        <a:bodyPr/>
        <a:lstStyle/>
        <a:p>
          <a:endParaRPr lang="ru-RU"/>
        </a:p>
      </dgm:t>
    </dgm:pt>
    <dgm:pt modelId="{67363407-DDC1-4E75-A9BA-06ED044DDB18}" type="sibTrans" cxnId="{8B7CA18D-01AF-4572-A15C-AAD538E0B399}">
      <dgm:prSet/>
      <dgm:spPr/>
      <dgm:t>
        <a:bodyPr/>
        <a:lstStyle/>
        <a:p>
          <a:endParaRPr lang="ru-RU"/>
        </a:p>
      </dgm:t>
    </dgm:pt>
    <dgm:pt modelId="{B8DA62C5-0333-4A8E-BAD9-1BE51F0A6777}">
      <dgm:prSet/>
      <dgm:spPr/>
      <dgm:t>
        <a:bodyPr/>
        <a:lstStyle/>
        <a:p>
          <a:pPr algn="just" rtl="0"/>
          <a:r>
            <a:rPr lang="ru-RU" smtClean="0">
              <a:latin typeface="Times New Roman" panose="02020603050405020304" pitchFamily="18" charset="0"/>
              <a:cs typeface="Times New Roman" panose="02020603050405020304" pitchFamily="18" charset="0"/>
            </a:rPr>
            <a:t>7. Беспалько В.П. Педагогика и прогрессивные технологиии обучения. –М.: Изд-во Института профессионального образования Министерства образования России, 1995.</a:t>
          </a:r>
          <a:endParaRPr lang="ru-RU">
            <a:latin typeface="Times New Roman" panose="02020603050405020304" pitchFamily="18" charset="0"/>
            <a:cs typeface="Times New Roman" panose="02020603050405020304" pitchFamily="18" charset="0"/>
          </a:endParaRPr>
        </a:p>
      </dgm:t>
    </dgm:pt>
    <dgm:pt modelId="{C956F7B8-31C7-4C40-9FE3-76654D2BB923}" type="parTrans" cxnId="{73447F32-9B8F-42BD-8FA4-4ED19D8BA14C}">
      <dgm:prSet/>
      <dgm:spPr/>
      <dgm:t>
        <a:bodyPr/>
        <a:lstStyle/>
        <a:p>
          <a:endParaRPr lang="ru-RU"/>
        </a:p>
      </dgm:t>
    </dgm:pt>
    <dgm:pt modelId="{1D3E3035-C73A-4EE0-96A4-0E116235A85E}" type="sibTrans" cxnId="{73447F32-9B8F-42BD-8FA4-4ED19D8BA14C}">
      <dgm:prSet/>
      <dgm:spPr/>
      <dgm:t>
        <a:bodyPr/>
        <a:lstStyle/>
        <a:p>
          <a:endParaRPr lang="ru-RU"/>
        </a:p>
      </dgm:t>
    </dgm:pt>
    <dgm:pt modelId="{A51D3DDC-72D0-40CB-8C53-44E8DE84301F}">
      <dgm:prSet/>
      <dgm:spPr/>
      <dgm:t>
        <a:bodyPr/>
        <a:lstStyle/>
        <a:p>
          <a:pPr algn="just" rtl="0"/>
          <a:r>
            <a:rPr lang="ru-RU" dirty="0" smtClean="0">
              <a:latin typeface="Times New Roman" panose="02020603050405020304" pitchFamily="18" charset="0"/>
              <a:cs typeface="Times New Roman" panose="02020603050405020304" pitchFamily="18" charset="0"/>
            </a:rPr>
            <a:t>8. </a:t>
          </a:r>
          <a:r>
            <a:rPr lang="ru-RU" dirty="0" err="1" smtClean="0">
              <a:latin typeface="Times New Roman" panose="02020603050405020304" pitchFamily="18" charset="0"/>
              <a:cs typeface="Times New Roman" panose="02020603050405020304" pitchFamily="18" charset="0"/>
            </a:rPr>
            <a:t>Сайидахмедов</a:t>
          </a:r>
          <a:r>
            <a:rPr lang="ru-RU" dirty="0" smtClean="0">
              <a:latin typeface="Times New Roman" panose="02020603050405020304" pitchFamily="18" charset="0"/>
              <a:cs typeface="Times New Roman" panose="02020603050405020304" pitchFamily="18" charset="0"/>
            </a:rPr>
            <a:t> Н. Янги педагогик </a:t>
          </a:r>
          <a:r>
            <a:rPr lang="ru-RU" dirty="0" err="1" smtClean="0">
              <a:latin typeface="Times New Roman" panose="02020603050405020304" pitchFamily="18" charset="0"/>
              <a:cs typeface="Times New Roman" panose="02020603050405020304" pitchFamily="18" charset="0"/>
            </a:rPr>
            <a:t>технологиялар</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Тошкент</a:t>
          </a:r>
          <a:r>
            <a:rPr lang="ru-RU" dirty="0" smtClean="0">
              <a:latin typeface="Times New Roman" panose="02020603050405020304" pitchFamily="18" charset="0"/>
              <a:cs typeface="Times New Roman" panose="02020603050405020304" pitchFamily="18" charset="0"/>
            </a:rPr>
            <a:t>: </a:t>
          </a:r>
          <a:r>
            <a:rPr lang="ru-RU" dirty="0" err="1" smtClean="0">
              <a:latin typeface="Times New Roman" panose="02020603050405020304" pitchFamily="18" charset="0"/>
              <a:cs typeface="Times New Roman" panose="02020603050405020304" pitchFamily="18" charset="0"/>
            </a:rPr>
            <a:t>Молия</a:t>
          </a:r>
          <a:r>
            <a:rPr lang="ru-RU" dirty="0" smtClean="0">
              <a:latin typeface="Times New Roman" panose="02020603050405020304" pitchFamily="18" charset="0"/>
              <a:cs typeface="Times New Roman" panose="02020603050405020304" pitchFamily="18" charset="0"/>
            </a:rPr>
            <a:t>, 2003.</a:t>
          </a:r>
          <a:endParaRPr lang="ru-RU" dirty="0">
            <a:latin typeface="Times New Roman" panose="02020603050405020304" pitchFamily="18" charset="0"/>
            <a:cs typeface="Times New Roman" panose="02020603050405020304" pitchFamily="18" charset="0"/>
          </a:endParaRPr>
        </a:p>
      </dgm:t>
    </dgm:pt>
    <dgm:pt modelId="{DA1CF739-D93A-44B5-BCE1-1BFA10E65E9A}" type="parTrans" cxnId="{E2CBFF6D-B37F-411B-A072-05727A8F81DE}">
      <dgm:prSet/>
      <dgm:spPr/>
      <dgm:t>
        <a:bodyPr/>
        <a:lstStyle/>
        <a:p>
          <a:endParaRPr lang="ru-RU"/>
        </a:p>
      </dgm:t>
    </dgm:pt>
    <dgm:pt modelId="{8750E308-D8D9-4092-81E6-D974F9B0509D}" type="sibTrans" cxnId="{E2CBFF6D-B37F-411B-A072-05727A8F81DE}">
      <dgm:prSet/>
      <dgm:spPr/>
      <dgm:t>
        <a:bodyPr/>
        <a:lstStyle/>
        <a:p>
          <a:endParaRPr lang="ru-RU"/>
        </a:p>
      </dgm:t>
    </dgm:pt>
    <dgm:pt modelId="{20EB6979-4636-4CE1-9FBB-C787912B00DE}" type="pres">
      <dgm:prSet presAssocID="{D7EC617D-4754-4069-B0E0-06FBD967C6B3}" presName="linear" presStyleCnt="0">
        <dgm:presLayoutVars>
          <dgm:animLvl val="lvl"/>
          <dgm:resizeHandles val="exact"/>
        </dgm:presLayoutVars>
      </dgm:prSet>
      <dgm:spPr/>
    </dgm:pt>
    <dgm:pt modelId="{9318B195-ED73-4E55-B773-1FAF6F802BD6}" type="pres">
      <dgm:prSet presAssocID="{330A5224-4554-4904-9D4F-4422B3E01E9F}" presName="parentText" presStyleLbl="node1" presStyleIdx="0" presStyleCnt="8">
        <dgm:presLayoutVars>
          <dgm:chMax val="0"/>
          <dgm:bulletEnabled val="1"/>
        </dgm:presLayoutVars>
      </dgm:prSet>
      <dgm:spPr/>
    </dgm:pt>
    <dgm:pt modelId="{5AFB397E-FE0A-46A7-9B23-93374CA8A805}" type="pres">
      <dgm:prSet presAssocID="{CBB903D2-4850-4F16-82FC-417ECFFB2117}" presName="spacer" presStyleCnt="0"/>
      <dgm:spPr/>
    </dgm:pt>
    <dgm:pt modelId="{91F6ADF9-B305-4C26-8BD6-EA08DDE48AD0}" type="pres">
      <dgm:prSet presAssocID="{7CC2EFD5-4F66-4598-BEAB-3CA3394AC083}" presName="parentText" presStyleLbl="node1" presStyleIdx="1" presStyleCnt="8">
        <dgm:presLayoutVars>
          <dgm:chMax val="0"/>
          <dgm:bulletEnabled val="1"/>
        </dgm:presLayoutVars>
      </dgm:prSet>
      <dgm:spPr/>
    </dgm:pt>
    <dgm:pt modelId="{5E722F20-F028-4E7D-B5CA-36A57FCCADDD}" type="pres">
      <dgm:prSet presAssocID="{6BA7A59E-C7B1-4CB5-AC70-61ACE8679001}" presName="spacer" presStyleCnt="0"/>
      <dgm:spPr/>
    </dgm:pt>
    <dgm:pt modelId="{4304C812-28D1-436F-952F-45A1305F4D0E}" type="pres">
      <dgm:prSet presAssocID="{5B8D423D-15A5-4A80-91F3-E751330C6249}" presName="parentText" presStyleLbl="node1" presStyleIdx="2" presStyleCnt="8">
        <dgm:presLayoutVars>
          <dgm:chMax val="0"/>
          <dgm:bulletEnabled val="1"/>
        </dgm:presLayoutVars>
      </dgm:prSet>
      <dgm:spPr/>
    </dgm:pt>
    <dgm:pt modelId="{66A1BA16-AB7C-40F7-B184-F08677AF8382}" type="pres">
      <dgm:prSet presAssocID="{53FE814F-C903-447A-A863-38BEA671AF32}" presName="spacer" presStyleCnt="0"/>
      <dgm:spPr/>
    </dgm:pt>
    <dgm:pt modelId="{4D873983-B64F-42E1-B300-FA83E578B050}" type="pres">
      <dgm:prSet presAssocID="{82862FA0-C97F-4DAB-9235-5FB8032290A5}" presName="parentText" presStyleLbl="node1" presStyleIdx="3" presStyleCnt="8">
        <dgm:presLayoutVars>
          <dgm:chMax val="0"/>
          <dgm:bulletEnabled val="1"/>
        </dgm:presLayoutVars>
      </dgm:prSet>
      <dgm:spPr/>
    </dgm:pt>
    <dgm:pt modelId="{2EAFB982-D243-43D4-8537-B8335435C05B}" type="pres">
      <dgm:prSet presAssocID="{B4E99407-4445-4328-8988-35A8CB3DF7A7}" presName="spacer" presStyleCnt="0"/>
      <dgm:spPr/>
    </dgm:pt>
    <dgm:pt modelId="{DE50EF5B-2973-4FC0-8E96-C3DEB4E753FE}" type="pres">
      <dgm:prSet presAssocID="{0033499C-CB34-40FD-87F4-D8CEFBC9AC0F}" presName="parentText" presStyleLbl="node1" presStyleIdx="4" presStyleCnt="8">
        <dgm:presLayoutVars>
          <dgm:chMax val="0"/>
          <dgm:bulletEnabled val="1"/>
        </dgm:presLayoutVars>
      </dgm:prSet>
      <dgm:spPr/>
    </dgm:pt>
    <dgm:pt modelId="{BA0207C9-F0A5-4191-AA82-F0E8E8B7442B}" type="pres">
      <dgm:prSet presAssocID="{1375C42F-9B2D-44FE-A96E-A775AC5679A4}" presName="spacer" presStyleCnt="0"/>
      <dgm:spPr/>
    </dgm:pt>
    <dgm:pt modelId="{9754AA40-8AC3-4031-A693-09141B950641}" type="pres">
      <dgm:prSet presAssocID="{6A7BB342-FC09-43F1-8A29-A1BAAFD6000E}" presName="parentText" presStyleLbl="node1" presStyleIdx="5" presStyleCnt="8">
        <dgm:presLayoutVars>
          <dgm:chMax val="0"/>
          <dgm:bulletEnabled val="1"/>
        </dgm:presLayoutVars>
      </dgm:prSet>
      <dgm:spPr/>
    </dgm:pt>
    <dgm:pt modelId="{E1B18951-496C-4C8A-A60E-162417E9343A}" type="pres">
      <dgm:prSet presAssocID="{67363407-DDC1-4E75-A9BA-06ED044DDB18}" presName="spacer" presStyleCnt="0"/>
      <dgm:spPr/>
    </dgm:pt>
    <dgm:pt modelId="{140CEB5F-5D6F-47F3-AF6D-DFC7C5FAC551}" type="pres">
      <dgm:prSet presAssocID="{B8DA62C5-0333-4A8E-BAD9-1BE51F0A6777}" presName="parentText" presStyleLbl="node1" presStyleIdx="6" presStyleCnt="8">
        <dgm:presLayoutVars>
          <dgm:chMax val="0"/>
          <dgm:bulletEnabled val="1"/>
        </dgm:presLayoutVars>
      </dgm:prSet>
      <dgm:spPr/>
    </dgm:pt>
    <dgm:pt modelId="{6670A24D-88C3-4F3F-A5BA-2A9EFC611C2A}" type="pres">
      <dgm:prSet presAssocID="{1D3E3035-C73A-4EE0-96A4-0E116235A85E}" presName="spacer" presStyleCnt="0"/>
      <dgm:spPr/>
    </dgm:pt>
    <dgm:pt modelId="{BAB85638-7B8F-4970-92B5-59AD0A051805}" type="pres">
      <dgm:prSet presAssocID="{A51D3DDC-72D0-40CB-8C53-44E8DE84301F}" presName="parentText" presStyleLbl="node1" presStyleIdx="7" presStyleCnt="8">
        <dgm:presLayoutVars>
          <dgm:chMax val="0"/>
          <dgm:bulletEnabled val="1"/>
        </dgm:presLayoutVars>
      </dgm:prSet>
      <dgm:spPr/>
    </dgm:pt>
  </dgm:ptLst>
  <dgm:cxnLst>
    <dgm:cxn modelId="{B044A587-149A-4C38-928B-FA37ACDE5EB9}" srcId="{D7EC617D-4754-4069-B0E0-06FBD967C6B3}" destId="{5B8D423D-15A5-4A80-91F3-E751330C6249}" srcOrd="2" destOrd="0" parTransId="{193915BA-B17F-417B-9840-3E44B945DA54}" sibTransId="{53FE814F-C903-447A-A863-38BEA671AF32}"/>
    <dgm:cxn modelId="{B464A3D0-8F79-4A9B-AEA6-D21D11D76CFE}" type="presOf" srcId="{6A7BB342-FC09-43F1-8A29-A1BAAFD6000E}" destId="{9754AA40-8AC3-4031-A693-09141B950641}" srcOrd="0" destOrd="0" presId="urn:microsoft.com/office/officeart/2005/8/layout/vList2"/>
    <dgm:cxn modelId="{974542D0-052A-43FE-ABEF-AB2B18CF38DC}" type="presOf" srcId="{7CC2EFD5-4F66-4598-BEAB-3CA3394AC083}" destId="{91F6ADF9-B305-4C26-8BD6-EA08DDE48AD0}" srcOrd="0" destOrd="0" presId="urn:microsoft.com/office/officeart/2005/8/layout/vList2"/>
    <dgm:cxn modelId="{71C995EA-06F3-4C52-9CCF-99F020C7C568}" srcId="{D7EC617D-4754-4069-B0E0-06FBD967C6B3}" destId="{330A5224-4554-4904-9D4F-4422B3E01E9F}" srcOrd="0" destOrd="0" parTransId="{D152A4FD-561F-4162-A7CD-B5951E7C928E}" sibTransId="{CBB903D2-4850-4F16-82FC-417ECFFB2117}"/>
    <dgm:cxn modelId="{73447F32-9B8F-42BD-8FA4-4ED19D8BA14C}" srcId="{D7EC617D-4754-4069-B0E0-06FBD967C6B3}" destId="{B8DA62C5-0333-4A8E-BAD9-1BE51F0A6777}" srcOrd="6" destOrd="0" parTransId="{C956F7B8-31C7-4C40-9FE3-76654D2BB923}" sibTransId="{1D3E3035-C73A-4EE0-96A4-0E116235A85E}"/>
    <dgm:cxn modelId="{48917D7F-3383-462C-B763-A8E7CB7832D4}" type="presOf" srcId="{D7EC617D-4754-4069-B0E0-06FBD967C6B3}" destId="{20EB6979-4636-4CE1-9FBB-C787912B00DE}" srcOrd="0" destOrd="0" presId="urn:microsoft.com/office/officeart/2005/8/layout/vList2"/>
    <dgm:cxn modelId="{29FA7ABA-A113-4125-B87D-A377279DF50C}" type="presOf" srcId="{5B8D423D-15A5-4A80-91F3-E751330C6249}" destId="{4304C812-28D1-436F-952F-45A1305F4D0E}" srcOrd="0" destOrd="0" presId="urn:microsoft.com/office/officeart/2005/8/layout/vList2"/>
    <dgm:cxn modelId="{BC2883A0-C9A2-4D30-8A73-D4A0D0D8A1DD}" type="presOf" srcId="{B8DA62C5-0333-4A8E-BAD9-1BE51F0A6777}" destId="{140CEB5F-5D6F-47F3-AF6D-DFC7C5FAC551}" srcOrd="0" destOrd="0" presId="urn:microsoft.com/office/officeart/2005/8/layout/vList2"/>
    <dgm:cxn modelId="{AA1702AB-25E7-4336-9B7D-0C7E92487F81}" srcId="{D7EC617D-4754-4069-B0E0-06FBD967C6B3}" destId="{7CC2EFD5-4F66-4598-BEAB-3CA3394AC083}" srcOrd="1" destOrd="0" parTransId="{61CD37C1-0233-4886-81F4-06F5E35B57B8}" sibTransId="{6BA7A59E-C7B1-4CB5-AC70-61ACE8679001}"/>
    <dgm:cxn modelId="{A3F048F7-214F-4959-B2DC-6E32449F8B1B}" type="presOf" srcId="{A51D3DDC-72D0-40CB-8C53-44E8DE84301F}" destId="{BAB85638-7B8F-4970-92B5-59AD0A051805}" srcOrd="0" destOrd="0" presId="urn:microsoft.com/office/officeart/2005/8/layout/vList2"/>
    <dgm:cxn modelId="{8B7CA18D-01AF-4572-A15C-AAD538E0B399}" srcId="{D7EC617D-4754-4069-B0E0-06FBD967C6B3}" destId="{6A7BB342-FC09-43F1-8A29-A1BAAFD6000E}" srcOrd="5" destOrd="0" parTransId="{C93A6622-DCF1-4EE0-8C5E-F7E4C4827CC5}" sibTransId="{67363407-DDC1-4E75-A9BA-06ED044DDB18}"/>
    <dgm:cxn modelId="{75B7ED37-B7B9-4D73-90BE-ADD65550DEE8}" type="presOf" srcId="{0033499C-CB34-40FD-87F4-D8CEFBC9AC0F}" destId="{DE50EF5B-2973-4FC0-8E96-C3DEB4E753FE}" srcOrd="0" destOrd="0" presId="urn:microsoft.com/office/officeart/2005/8/layout/vList2"/>
    <dgm:cxn modelId="{E2CBFF6D-B37F-411B-A072-05727A8F81DE}" srcId="{D7EC617D-4754-4069-B0E0-06FBD967C6B3}" destId="{A51D3DDC-72D0-40CB-8C53-44E8DE84301F}" srcOrd="7" destOrd="0" parTransId="{DA1CF739-D93A-44B5-BCE1-1BFA10E65E9A}" sibTransId="{8750E308-D8D9-4092-81E6-D974F9B0509D}"/>
    <dgm:cxn modelId="{E4E3131F-1B2B-4267-8D63-BB409D023BC5}" srcId="{D7EC617D-4754-4069-B0E0-06FBD967C6B3}" destId="{0033499C-CB34-40FD-87F4-D8CEFBC9AC0F}" srcOrd="4" destOrd="0" parTransId="{B04A4828-CB28-4C1C-8AE8-5B2C9B9D765A}" sibTransId="{1375C42F-9B2D-44FE-A96E-A775AC5679A4}"/>
    <dgm:cxn modelId="{0EAB73CF-A71E-43B4-ABF5-2AF2ECB4C241}" type="presOf" srcId="{82862FA0-C97F-4DAB-9235-5FB8032290A5}" destId="{4D873983-B64F-42E1-B300-FA83E578B050}" srcOrd="0" destOrd="0" presId="urn:microsoft.com/office/officeart/2005/8/layout/vList2"/>
    <dgm:cxn modelId="{0C32591C-8DCE-4750-A81B-D98702F9EA85}" type="presOf" srcId="{330A5224-4554-4904-9D4F-4422B3E01E9F}" destId="{9318B195-ED73-4E55-B773-1FAF6F802BD6}" srcOrd="0" destOrd="0" presId="urn:microsoft.com/office/officeart/2005/8/layout/vList2"/>
    <dgm:cxn modelId="{0D168B23-A31B-45B6-A1FA-D758078933DC}" srcId="{D7EC617D-4754-4069-B0E0-06FBD967C6B3}" destId="{82862FA0-C97F-4DAB-9235-5FB8032290A5}" srcOrd="3" destOrd="0" parTransId="{551422A7-29E1-4985-B240-A172FF534D48}" sibTransId="{B4E99407-4445-4328-8988-35A8CB3DF7A7}"/>
    <dgm:cxn modelId="{30EE609D-28C1-4267-A8E3-61E3B18F727E}" type="presParOf" srcId="{20EB6979-4636-4CE1-9FBB-C787912B00DE}" destId="{9318B195-ED73-4E55-B773-1FAF6F802BD6}" srcOrd="0" destOrd="0" presId="urn:microsoft.com/office/officeart/2005/8/layout/vList2"/>
    <dgm:cxn modelId="{E2C0E69F-334D-4B7A-9E1F-29BEBC395758}" type="presParOf" srcId="{20EB6979-4636-4CE1-9FBB-C787912B00DE}" destId="{5AFB397E-FE0A-46A7-9B23-93374CA8A805}" srcOrd="1" destOrd="0" presId="urn:microsoft.com/office/officeart/2005/8/layout/vList2"/>
    <dgm:cxn modelId="{F8BE8483-C1D8-4B59-B7CC-0E1487F831D4}" type="presParOf" srcId="{20EB6979-4636-4CE1-9FBB-C787912B00DE}" destId="{91F6ADF9-B305-4C26-8BD6-EA08DDE48AD0}" srcOrd="2" destOrd="0" presId="urn:microsoft.com/office/officeart/2005/8/layout/vList2"/>
    <dgm:cxn modelId="{CAE59064-CED9-4E29-9048-25760E6C35CA}" type="presParOf" srcId="{20EB6979-4636-4CE1-9FBB-C787912B00DE}" destId="{5E722F20-F028-4E7D-B5CA-36A57FCCADDD}" srcOrd="3" destOrd="0" presId="urn:microsoft.com/office/officeart/2005/8/layout/vList2"/>
    <dgm:cxn modelId="{A05571EF-B6A1-4BEF-AB9B-40F1A5642FF3}" type="presParOf" srcId="{20EB6979-4636-4CE1-9FBB-C787912B00DE}" destId="{4304C812-28D1-436F-952F-45A1305F4D0E}" srcOrd="4" destOrd="0" presId="urn:microsoft.com/office/officeart/2005/8/layout/vList2"/>
    <dgm:cxn modelId="{C6C1A679-4CBF-4F01-B7FB-60CCDF5D42DC}" type="presParOf" srcId="{20EB6979-4636-4CE1-9FBB-C787912B00DE}" destId="{66A1BA16-AB7C-40F7-B184-F08677AF8382}" srcOrd="5" destOrd="0" presId="urn:microsoft.com/office/officeart/2005/8/layout/vList2"/>
    <dgm:cxn modelId="{FAC948BD-C8F6-4B20-A334-74D49D31D577}" type="presParOf" srcId="{20EB6979-4636-4CE1-9FBB-C787912B00DE}" destId="{4D873983-B64F-42E1-B300-FA83E578B050}" srcOrd="6" destOrd="0" presId="urn:microsoft.com/office/officeart/2005/8/layout/vList2"/>
    <dgm:cxn modelId="{DCC05C45-4E0D-4569-BD07-004C65973887}" type="presParOf" srcId="{20EB6979-4636-4CE1-9FBB-C787912B00DE}" destId="{2EAFB982-D243-43D4-8537-B8335435C05B}" srcOrd="7" destOrd="0" presId="urn:microsoft.com/office/officeart/2005/8/layout/vList2"/>
    <dgm:cxn modelId="{05377254-BD7D-4BB7-B867-08EAF595A03A}" type="presParOf" srcId="{20EB6979-4636-4CE1-9FBB-C787912B00DE}" destId="{DE50EF5B-2973-4FC0-8E96-C3DEB4E753FE}" srcOrd="8" destOrd="0" presId="urn:microsoft.com/office/officeart/2005/8/layout/vList2"/>
    <dgm:cxn modelId="{ACFB456C-B526-43B1-93C2-8C5D082D9BC9}" type="presParOf" srcId="{20EB6979-4636-4CE1-9FBB-C787912B00DE}" destId="{BA0207C9-F0A5-4191-AA82-F0E8E8B7442B}" srcOrd="9" destOrd="0" presId="urn:microsoft.com/office/officeart/2005/8/layout/vList2"/>
    <dgm:cxn modelId="{CD7F8C97-FECE-48D2-92DF-775289DF857A}" type="presParOf" srcId="{20EB6979-4636-4CE1-9FBB-C787912B00DE}" destId="{9754AA40-8AC3-4031-A693-09141B950641}" srcOrd="10" destOrd="0" presId="urn:microsoft.com/office/officeart/2005/8/layout/vList2"/>
    <dgm:cxn modelId="{EE3D04BA-FF74-4946-9108-FF9C24BA7730}" type="presParOf" srcId="{20EB6979-4636-4CE1-9FBB-C787912B00DE}" destId="{E1B18951-496C-4C8A-A60E-162417E9343A}" srcOrd="11" destOrd="0" presId="urn:microsoft.com/office/officeart/2005/8/layout/vList2"/>
    <dgm:cxn modelId="{FFC65CA1-B075-4B5C-A7D1-21EFA9523CC8}" type="presParOf" srcId="{20EB6979-4636-4CE1-9FBB-C787912B00DE}" destId="{140CEB5F-5D6F-47F3-AF6D-DFC7C5FAC551}" srcOrd="12" destOrd="0" presId="urn:microsoft.com/office/officeart/2005/8/layout/vList2"/>
    <dgm:cxn modelId="{275FB6C2-5740-4619-85CD-C127C678BB6D}" type="presParOf" srcId="{20EB6979-4636-4CE1-9FBB-C787912B00DE}" destId="{6670A24D-88C3-4F3F-A5BA-2A9EFC611C2A}" srcOrd="13" destOrd="0" presId="urn:microsoft.com/office/officeart/2005/8/layout/vList2"/>
    <dgm:cxn modelId="{F11FE83E-053A-45F1-9091-2F9E4761DD10}" type="presParOf" srcId="{20EB6979-4636-4CE1-9FBB-C787912B00DE}" destId="{BAB85638-7B8F-4970-92B5-59AD0A051805}" srcOrd="14" destOrd="0" presId="urn:microsoft.com/office/officeart/2005/8/layout/vList2"/>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93.xml><?xml version="1.0" encoding="utf-8"?>
<dgm:dataModel xmlns:dgm="http://schemas.openxmlformats.org/drawingml/2006/diagram" xmlns:a="http://schemas.openxmlformats.org/drawingml/2006/main">
  <dgm:ptLst>
    <dgm:pt modelId="{3E2C665C-7B3A-4FCC-9857-16612F2C8A18}" type="doc">
      <dgm:prSet loTypeId="urn:microsoft.com/office/officeart/2005/8/layout/vList2" loCatId="list" qsTypeId="urn:microsoft.com/office/officeart/2005/8/quickstyle/simple1" qsCatId="simple" csTypeId="urn:microsoft.com/office/officeart/2005/8/colors/accent2_1" csCatId="accent2"/>
      <dgm:spPr/>
      <dgm:t>
        <a:bodyPr/>
        <a:lstStyle/>
        <a:p>
          <a:endParaRPr lang="ru-RU"/>
        </a:p>
      </dgm:t>
    </dgm:pt>
    <dgm:pt modelId="{4F6193F1-7B26-4FC3-907A-E7BCF4EE7498}">
      <dgm:prSet/>
      <dgm:spPr/>
      <dgm:t>
        <a:bodyPr/>
        <a:lstStyle/>
        <a:p>
          <a:pPr algn="ctr" rtl="0"/>
          <a:r>
            <a:rPr lang="uz-Cyrl-UZ" b="1" dirty="0" smtClean="0">
              <a:latin typeface="Times New Roman" panose="02020603050405020304" pitchFamily="18" charset="0"/>
              <a:cs typeface="Times New Roman" panose="02020603050405020304" pitchFamily="18" charset="0"/>
            </a:rPr>
            <a:t>ЭЪТИБОРИНГИЗ УЧУН РАХМАТ!</a:t>
          </a:r>
          <a:endParaRPr lang="ru-RU" b="1" dirty="0">
            <a:latin typeface="Times New Roman" panose="02020603050405020304" pitchFamily="18" charset="0"/>
            <a:cs typeface="Times New Roman" panose="02020603050405020304" pitchFamily="18" charset="0"/>
          </a:endParaRPr>
        </a:p>
      </dgm:t>
    </dgm:pt>
    <dgm:pt modelId="{DD9D8C43-0059-4BDB-B185-4DA632C1CBBD}" type="parTrans" cxnId="{569E47D2-802C-48ED-ACBF-8EADB153CD87}">
      <dgm:prSet/>
      <dgm:spPr/>
      <dgm:t>
        <a:bodyPr/>
        <a:lstStyle/>
        <a:p>
          <a:endParaRPr lang="ru-RU"/>
        </a:p>
      </dgm:t>
    </dgm:pt>
    <dgm:pt modelId="{4536E196-CD45-412A-8C5D-2EE1F90DF5F9}" type="sibTrans" cxnId="{569E47D2-802C-48ED-ACBF-8EADB153CD87}">
      <dgm:prSet/>
      <dgm:spPr/>
      <dgm:t>
        <a:bodyPr/>
        <a:lstStyle/>
        <a:p>
          <a:endParaRPr lang="ru-RU"/>
        </a:p>
      </dgm:t>
    </dgm:pt>
    <dgm:pt modelId="{286F4C5D-E2A3-4D92-8C54-181B0A4FDB59}" type="pres">
      <dgm:prSet presAssocID="{3E2C665C-7B3A-4FCC-9857-16612F2C8A18}" presName="linear" presStyleCnt="0">
        <dgm:presLayoutVars>
          <dgm:animLvl val="lvl"/>
          <dgm:resizeHandles val="exact"/>
        </dgm:presLayoutVars>
      </dgm:prSet>
      <dgm:spPr/>
      <dgm:t>
        <a:bodyPr/>
        <a:lstStyle/>
        <a:p>
          <a:endParaRPr lang="ru-RU"/>
        </a:p>
      </dgm:t>
    </dgm:pt>
    <dgm:pt modelId="{64B4A4C6-46D9-4879-9CE2-3498B02D2915}" type="pres">
      <dgm:prSet presAssocID="{4F6193F1-7B26-4FC3-907A-E7BCF4EE7498}" presName="parentText" presStyleLbl="node1" presStyleIdx="0" presStyleCnt="1">
        <dgm:presLayoutVars>
          <dgm:chMax val="0"/>
          <dgm:bulletEnabled val="1"/>
        </dgm:presLayoutVars>
      </dgm:prSet>
      <dgm:spPr/>
      <dgm:t>
        <a:bodyPr/>
        <a:lstStyle/>
        <a:p>
          <a:endParaRPr lang="ru-RU"/>
        </a:p>
      </dgm:t>
    </dgm:pt>
  </dgm:ptLst>
  <dgm:cxnLst>
    <dgm:cxn modelId="{569E47D2-802C-48ED-ACBF-8EADB153CD87}" srcId="{3E2C665C-7B3A-4FCC-9857-16612F2C8A18}" destId="{4F6193F1-7B26-4FC3-907A-E7BCF4EE7498}" srcOrd="0" destOrd="0" parTransId="{DD9D8C43-0059-4BDB-B185-4DA632C1CBBD}" sibTransId="{4536E196-CD45-412A-8C5D-2EE1F90DF5F9}"/>
    <dgm:cxn modelId="{6BB9C773-3115-4A96-8332-71C34C75A14C}" type="presOf" srcId="{4F6193F1-7B26-4FC3-907A-E7BCF4EE7498}" destId="{64B4A4C6-46D9-4879-9CE2-3498B02D2915}" srcOrd="0" destOrd="0" presId="urn:microsoft.com/office/officeart/2005/8/layout/vList2"/>
    <dgm:cxn modelId="{7BD15F8E-E24E-4C00-9F70-AA498E817CC5}" type="presOf" srcId="{3E2C665C-7B3A-4FCC-9857-16612F2C8A18}" destId="{286F4C5D-E2A3-4D92-8C54-181B0A4FDB59}" srcOrd="0" destOrd="0" presId="urn:microsoft.com/office/officeart/2005/8/layout/vList2"/>
    <dgm:cxn modelId="{5DE6F027-BACC-4F4C-B18B-D986A00B046B}" type="presParOf" srcId="{286F4C5D-E2A3-4D92-8C54-181B0A4FDB59}" destId="{64B4A4C6-46D9-4879-9CE2-3498B02D2915}" srcOrd="0"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80CBE-6089-42BC-BCDC-0A31AD531E0F}">
      <dsp:nvSpPr>
        <dsp:cNvPr id="0" name=""/>
        <dsp:cNvSpPr/>
      </dsp:nvSpPr>
      <dsp:spPr>
        <a:xfrm>
          <a:off x="0" y="494051"/>
          <a:ext cx="10868628" cy="11027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en-US" sz="2900" b="1" kern="1200" dirty="0" smtClean="0">
              <a:latin typeface="Times New Roman" panose="02020603050405020304" pitchFamily="18" charset="0"/>
              <a:cs typeface="Times New Roman" panose="02020603050405020304" pitchFamily="18" charset="0"/>
            </a:rPr>
            <a:t>Course title: “Pedagogical technologies and pedagogical skills”</a:t>
          </a:r>
          <a:endParaRPr lang="ru-RU" sz="2900" b="1" kern="1200" dirty="0">
            <a:latin typeface="Times New Roman" panose="02020603050405020304" pitchFamily="18" charset="0"/>
            <a:cs typeface="Times New Roman" panose="02020603050405020304" pitchFamily="18" charset="0"/>
          </a:endParaRPr>
        </a:p>
      </dsp:txBody>
      <dsp:txXfrm>
        <a:off x="53831" y="547882"/>
        <a:ext cx="10760966" cy="995063"/>
      </dsp:txXfrm>
    </dsp:sp>
    <dsp:sp modelId="{0B4D4B7B-6397-4734-804B-3CA96F141444}">
      <dsp:nvSpPr>
        <dsp:cNvPr id="0" name=""/>
        <dsp:cNvSpPr/>
      </dsp:nvSpPr>
      <dsp:spPr>
        <a:xfrm>
          <a:off x="0" y="1680296"/>
          <a:ext cx="10868628" cy="11027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en-US" sz="2900" b="1" kern="1200" dirty="0" smtClean="0">
              <a:latin typeface="Times New Roman" panose="02020603050405020304" pitchFamily="18" charset="0"/>
              <a:cs typeface="Times New Roman" panose="02020603050405020304" pitchFamily="18" charset="0"/>
            </a:rPr>
            <a:t>Lecture </a:t>
          </a:r>
          <a:r>
            <a:rPr lang="uz-Cyrl-UZ" sz="2900" b="1" kern="1200" dirty="0" smtClean="0">
              <a:latin typeface="Times New Roman" panose="02020603050405020304" pitchFamily="18" charset="0"/>
              <a:cs typeface="Times New Roman" panose="02020603050405020304" pitchFamily="18" charset="0"/>
            </a:rPr>
            <a:t>7</a:t>
          </a:r>
          <a:r>
            <a:rPr lang="en-US" sz="2900" b="1" kern="1200" dirty="0" smtClean="0">
              <a:latin typeface="Times New Roman" panose="02020603050405020304" pitchFamily="18" charset="0"/>
              <a:cs typeface="Times New Roman" panose="02020603050405020304" pitchFamily="18" charset="0"/>
            </a:rPr>
            <a:t>. </a:t>
          </a:r>
          <a:r>
            <a:rPr lang="uz-Cyrl-UZ" sz="2900" b="1" kern="1200" dirty="0" smtClean="0">
              <a:latin typeface="Times New Roman" panose="02020603050405020304" pitchFamily="18" charset="0"/>
              <a:cs typeface="Times New Roman" panose="02020603050405020304" pitchFamily="18" charset="0"/>
            </a:rPr>
            <a:t>The use of case technologies in the system of economic education. Project method, goals and objectives</a:t>
          </a:r>
          <a:endParaRPr lang="ru-RU" sz="2900" b="1" kern="1200" dirty="0">
            <a:latin typeface="Times New Roman" panose="02020603050405020304" pitchFamily="18" charset="0"/>
            <a:cs typeface="Times New Roman" panose="02020603050405020304" pitchFamily="18" charset="0"/>
          </a:endParaRPr>
        </a:p>
      </dsp:txBody>
      <dsp:txXfrm>
        <a:off x="53831" y="1734127"/>
        <a:ext cx="10760966" cy="995063"/>
      </dsp:txXfrm>
    </dsp:sp>
    <dsp:sp modelId="{85CDE54F-6194-482B-A97E-A0EE4632972C}">
      <dsp:nvSpPr>
        <dsp:cNvPr id="0" name=""/>
        <dsp:cNvSpPr/>
      </dsp:nvSpPr>
      <dsp:spPr>
        <a:xfrm>
          <a:off x="0" y="2866541"/>
          <a:ext cx="10868628" cy="11027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rtl="0">
            <a:lnSpc>
              <a:spcPct val="90000"/>
            </a:lnSpc>
            <a:spcBef>
              <a:spcPct val="0"/>
            </a:spcBef>
            <a:spcAft>
              <a:spcPct val="35000"/>
            </a:spcAft>
          </a:pPr>
          <a:r>
            <a:rPr lang="uz-Cyrl-UZ" sz="2900" b="1" kern="1200" dirty="0" smtClean="0">
              <a:latin typeface="Times New Roman" panose="02020603050405020304" pitchFamily="18" charset="0"/>
              <a:cs typeface="Times New Roman" panose="02020603050405020304" pitchFamily="18" charset="0"/>
            </a:rPr>
            <a:t>Фан номи: “</a:t>
          </a:r>
          <a:r>
            <a:rPr lang="ru-RU" sz="2900" b="1" kern="1200" dirty="0" smtClean="0">
              <a:latin typeface="Times New Roman" panose="02020603050405020304" pitchFamily="18" charset="0"/>
              <a:cs typeface="Times New Roman" panose="02020603050405020304" pitchFamily="18" charset="0"/>
            </a:rPr>
            <a:t>Педагогик </a:t>
          </a:r>
          <a:r>
            <a:rPr lang="ru-RU" sz="2900" b="1" kern="1200" dirty="0" err="1" smtClean="0">
              <a:latin typeface="Times New Roman" panose="02020603050405020304" pitchFamily="18" charset="0"/>
              <a:cs typeface="Times New Roman" panose="02020603050405020304" pitchFamily="18" charset="0"/>
            </a:rPr>
            <a:t>технологиялар</a:t>
          </a:r>
          <a:r>
            <a:rPr lang="ru-RU" sz="2900" b="1" kern="1200" dirty="0" smtClean="0">
              <a:latin typeface="Times New Roman" panose="02020603050405020304" pitchFamily="18" charset="0"/>
              <a:cs typeface="Times New Roman" panose="02020603050405020304" pitchFamily="18" charset="0"/>
            </a:rPr>
            <a:t> </a:t>
          </a:r>
          <a:r>
            <a:rPr lang="ru-RU" sz="2900" b="1" kern="1200" dirty="0" err="1" smtClean="0">
              <a:latin typeface="Times New Roman" panose="02020603050405020304" pitchFamily="18" charset="0"/>
              <a:cs typeface="Times New Roman" panose="02020603050405020304" pitchFamily="18" charset="0"/>
            </a:rPr>
            <a:t>ва</a:t>
          </a:r>
          <a:r>
            <a:rPr lang="ru-RU" sz="2900" b="1" kern="1200" dirty="0" smtClean="0">
              <a:latin typeface="Times New Roman" panose="02020603050405020304" pitchFamily="18" charset="0"/>
              <a:cs typeface="Times New Roman" panose="02020603050405020304" pitchFamily="18" charset="0"/>
            </a:rPr>
            <a:t> педагогик </a:t>
          </a:r>
          <a:r>
            <a:rPr lang="ru-RU" sz="2900" b="1" kern="1200" dirty="0" err="1" smtClean="0">
              <a:latin typeface="Times New Roman" panose="02020603050405020304" pitchFamily="18" charset="0"/>
              <a:cs typeface="Times New Roman" panose="02020603050405020304" pitchFamily="18" charset="0"/>
            </a:rPr>
            <a:t>ма</a:t>
          </a:r>
          <a:r>
            <a:rPr lang="uz-Cyrl-UZ" sz="2900" b="1" kern="1200" dirty="0" smtClean="0">
              <a:latin typeface="Times New Roman" panose="02020603050405020304" pitchFamily="18" charset="0"/>
              <a:cs typeface="Times New Roman" panose="02020603050405020304" pitchFamily="18" charset="0"/>
            </a:rPr>
            <a:t>ҳ</a:t>
          </a:r>
          <a:r>
            <a:rPr lang="ru-RU" sz="2900" b="1" kern="1200" dirty="0" err="1" smtClean="0">
              <a:latin typeface="Times New Roman" panose="02020603050405020304" pitchFamily="18" charset="0"/>
              <a:cs typeface="Times New Roman" panose="02020603050405020304" pitchFamily="18" charset="0"/>
            </a:rPr>
            <a:t>орат</a:t>
          </a:r>
          <a:r>
            <a:rPr lang="uz-Cyrl-UZ" sz="2900" b="1" kern="1200" dirty="0" smtClean="0">
              <a:latin typeface="Times New Roman" panose="02020603050405020304" pitchFamily="18" charset="0"/>
              <a:cs typeface="Times New Roman" panose="02020603050405020304" pitchFamily="18" charset="0"/>
            </a:rPr>
            <a:t>”</a:t>
          </a:r>
          <a:endParaRPr lang="ru-RU" sz="2900" b="1" kern="1200" dirty="0">
            <a:latin typeface="Times New Roman" panose="02020603050405020304" pitchFamily="18" charset="0"/>
            <a:cs typeface="Times New Roman" panose="02020603050405020304" pitchFamily="18" charset="0"/>
          </a:endParaRPr>
        </a:p>
      </dsp:txBody>
      <dsp:txXfrm>
        <a:off x="53831" y="2920372"/>
        <a:ext cx="10760966" cy="995063"/>
      </dsp:txXfrm>
    </dsp:sp>
    <dsp:sp modelId="{318173FA-3CC5-49DA-B687-FCF7DDCB6E3F}">
      <dsp:nvSpPr>
        <dsp:cNvPr id="0" name=""/>
        <dsp:cNvSpPr/>
      </dsp:nvSpPr>
      <dsp:spPr>
        <a:xfrm>
          <a:off x="0" y="4052786"/>
          <a:ext cx="10868628" cy="11027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lvl="0" algn="ctr" defTabSz="1289050">
            <a:lnSpc>
              <a:spcPct val="90000"/>
            </a:lnSpc>
            <a:spcBef>
              <a:spcPct val="0"/>
            </a:spcBef>
            <a:spcAft>
              <a:spcPct val="35000"/>
            </a:spcAft>
          </a:pPr>
          <a:r>
            <a:rPr lang="uz-Cyrl-UZ" sz="2900" b="1" kern="1200" dirty="0" smtClean="0">
              <a:latin typeface="Times New Roman" panose="02020603050405020304" pitchFamily="18" charset="0"/>
              <a:cs typeface="Times New Roman" panose="02020603050405020304" pitchFamily="18" charset="0"/>
            </a:rPr>
            <a:t>7-мавзу</a:t>
          </a:r>
          <a:r>
            <a:rPr lang="uz-Cyrl-UZ" sz="2900" b="1" kern="1200" dirty="0" smtClean="0">
              <a:latin typeface="Times New Roman" panose="02020603050405020304" pitchFamily="18" charset="0"/>
              <a:cs typeface="Times New Roman" panose="02020603050405020304" pitchFamily="18" charset="0"/>
            </a:rPr>
            <a:t>. </a:t>
          </a:r>
          <a:r>
            <a:rPr lang="uz-Cyrl-UZ" sz="2900" b="1" kern="1200" dirty="0" smtClean="0">
              <a:latin typeface="Times New Roman" panose="02020603050405020304" pitchFamily="18" charset="0"/>
              <a:cs typeface="Times New Roman" panose="02020603050405020304" pitchFamily="18" charset="0"/>
            </a:rPr>
            <a:t>И</a:t>
          </a:r>
          <a:r>
            <a:rPr lang="ms-MY" sz="2900" b="1" kern="1200" dirty="0" smtClean="0">
              <a:latin typeface="Times New Roman" panose="02020603050405020304" pitchFamily="18" charset="0"/>
              <a:cs typeface="Times New Roman" panose="02020603050405020304" pitchFamily="18" charset="0"/>
            </a:rPr>
            <a:t>қтисoдий тa</a:t>
          </a:r>
          <a:r>
            <a:rPr lang="uz-Cyrl-UZ" sz="2900" b="1" kern="1200" dirty="0" smtClean="0">
              <a:latin typeface="Times New Roman" panose="02020603050405020304" pitchFamily="18" charset="0"/>
              <a:cs typeface="Times New Roman" panose="02020603050405020304" pitchFamily="18" charset="0"/>
            </a:rPr>
            <a:t>ъ</a:t>
          </a:r>
          <a:r>
            <a:rPr lang="ms-MY" sz="2900" b="1" kern="1200" dirty="0" smtClean="0">
              <a:latin typeface="Times New Roman" panose="02020603050405020304" pitchFamily="18" charset="0"/>
              <a:cs typeface="Times New Roman" panose="02020603050405020304" pitchFamily="18" charset="0"/>
            </a:rPr>
            <a:t>лим тизимидa кeйс тexнoлoгиялaридaн фoйдaлaниш. </a:t>
          </a:r>
          <a:r>
            <a:rPr lang="uz-Cyrl-UZ" sz="2900" b="1" kern="1200" dirty="0" smtClean="0">
              <a:latin typeface="Times New Roman" panose="02020603050405020304" pitchFamily="18" charset="0"/>
              <a:cs typeface="Times New Roman" panose="02020603050405020304" pitchFamily="18" charset="0"/>
            </a:rPr>
            <a:t>Л</a:t>
          </a:r>
          <a:r>
            <a:rPr lang="ms-MY" sz="2900" b="1" kern="1200" dirty="0" smtClean="0">
              <a:latin typeface="Times New Roman" panose="02020603050405020304" pitchFamily="18" charset="0"/>
              <a:cs typeface="Times New Roman" panose="02020603050405020304" pitchFamily="18" charset="0"/>
            </a:rPr>
            <a:t>oйиҳa мeтoди, мaқсaд вa вaзифaлaри</a:t>
          </a:r>
          <a:endParaRPr lang="ru-RU" sz="2900" b="1" kern="1200" dirty="0">
            <a:latin typeface="Times New Roman" panose="02020603050405020304" pitchFamily="18" charset="0"/>
            <a:cs typeface="Times New Roman" panose="02020603050405020304" pitchFamily="18" charset="0"/>
          </a:endParaRPr>
        </a:p>
      </dsp:txBody>
      <dsp:txXfrm>
        <a:off x="53831" y="4106617"/>
        <a:ext cx="10760966" cy="99506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371FEC6-DD76-47E0-BB8D-498F6F347638}">
      <dsp:nvSpPr>
        <dsp:cNvPr id="0" name=""/>
        <dsp:cNvSpPr/>
      </dsp:nvSpPr>
      <dsp:spPr>
        <a:xfrm>
          <a:off x="0" y="4656"/>
          <a:ext cx="10515600" cy="131625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ms-MY" sz="2500" b="1" kern="1200" dirty="0" smtClean="0">
              <a:latin typeface="Times New Roman" panose="02020603050405020304" pitchFamily="18" charset="0"/>
              <a:cs typeface="Times New Roman" panose="02020603050405020304" pitchFamily="18" charset="0"/>
            </a:rPr>
            <a:t>7-</a:t>
          </a:r>
          <a:r>
            <a:rPr lang="uz-Cyrl-UZ" sz="2500" b="1" kern="1200" dirty="0" smtClean="0">
              <a:latin typeface="Times New Roman" panose="02020603050405020304" pitchFamily="18" charset="0"/>
              <a:cs typeface="Times New Roman" panose="02020603050405020304" pitchFamily="18" charset="0"/>
            </a:rPr>
            <a:t>МАВЗУ</a:t>
          </a:r>
          <a:r>
            <a:rPr lang="ms-MY" sz="2500" b="1" kern="1200" dirty="0" smtClean="0">
              <a:latin typeface="Times New Roman" panose="02020603050405020304" pitchFamily="18" charset="0"/>
              <a:cs typeface="Times New Roman" panose="02020603050405020304" pitchFamily="18" charset="0"/>
            </a:rPr>
            <a:t>. ИҚТИСOДИЙ ТA</a:t>
          </a:r>
          <a:r>
            <a:rPr lang="uz-Cyrl-UZ" sz="2500" b="1" kern="1200" dirty="0" smtClean="0">
              <a:latin typeface="Times New Roman" panose="02020603050405020304" pitchFamily="18" charset="0"/>
              <a:cs typeface="Times New Roman" panose="02020603050405020304" pitchFamily="18" charset="0"/>
            </a:rPr>
            <a:t>Ъ</a:t>
          </a:r>
          <a:r>
            <a:rPr lang="ms-MY" sz="2500" b="1" kern="1200" dirty="0" smtClean="0">
              <a:latin typeface="Times New Roman" panose="02020603050405020304" pitchFamily="18" charset="0"/>
              <a:cs typeface="Times New Roman" panose="02020603050405020304" pitchFamily="18" charset="0"/>
            </a:rPr>
            <a:t>ЛИМ ТИЗИМИДA КEЙС ТEXНOЛOГИЯЛAРИДAН ФOЙДAЛAНИШ. ЛOЙИҲA МEТOДИ, МAҚСAД ВA ВAЗИФAЛAРИ</a:t>
          </a:r>
          <a:endParaRPr lang="ru-RU" sz="2500" kern="1200" dirty="0">
            <a:latin typeface="Times New Roman" panose="02020603050405020304" pitchFamily="18" charset="0"/>
            <a:cs typeface="Times New Roman" panose="02020603050405020304" pitchFamily="18" charset="0"/>
          </a:endParaRPr>
        </a:p>
      </dsp:txBody>
      <dsp:txXfrm>
        <a:off x="64254" y="68910"/>
        <a:ext cx="10387092" cy="1187742"/>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5C247B-DD7D-49B5-811E-A0E10798BB8F}">
      <dsp:nvSpPr>
        <dsp:cNvPr id="0" name=""/>
        <dsp:cNvSpPr/>
      </dsp:nvSpPr>
      <dsp:spPr>
        <a:xfrm>
          <a:off x="0" y="11399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ms-MY" sz="1700" b="1" kern="1200" smtClean="0">
              <a:latin typeface="Times New Roman" panose="02020603050405020304" pitchFamily="18" charset="0"/>
              <a:cs typeface="Times New Roman" panose="02020603050405020304" pitchFamily="18" charset="0"/>
            </a:rPr>
            <a:t>Рeжa:</a:t>
          </a:r>
          <a:endParaRPr lang="ru-RU" sz="1700" kern="1200">
            <a:latin typeface="Times New Roman" panose="02020603050405020304" pitchFamily="18" charset="0"/>
            <a:cs typeface="Times New Roman" panose="02020603050405020304" pitchFamily="18" charset="0"/>
          </a:endParaRPr>
        </a:p>
      </dsp:txBody>
      <dsp:txXfrm>
        <a:off x="31556" y="145550"/>
        <a:ext cx="10452488" cy="583313"/>
      </dsp:txXfrm>
    </dsp:sp>
    <dsp:sp modelId="{54A3A250-18BC-4C09-8865-36C2DD3ED657}">
      <dsp:nvSpPr>
        <dsp:cNvPr id="0" name=""/>
        <dsp:cNvSpPr/>
      </dsp:nvSpPr>
      <dsp:spPr>
        <a:xfrm>
          <a:off x="0" y="80937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dirty="0" smtClean="0">
              <a:latin typeface="Times New Roman" panose="02020603050405020304" pitchFamily="18" charset="0"/>
              <a:cs typeface="Times New Roman" panose="02020603050405020304" pitchFamily="18" charset="0"/>
            </a:rPr>
            <a:t>1. </a:t>
          </a:r>
          <a:r>
            <a:rPr lang="ms-MY" sz="1700" kern="1200" dirty="0" smtClean="0">
              <a:latin typeface="Times New Roman" panose="02020603050405020304" pitchFamily="18" charset="0"/>
              <a:cs typeface="Times New Roman" panose="02020603050405020304" pitchFamily="18" charset="0"/>
            </a:rPr>
            <a:t>Кeйс-стaди мeтoдини</a:t>
          </a:r>
          <a:r>
            <a:rPr lang="uz-Cyrl-UZ" sz="1700" kern="1200" dirty="0" smtClean="0">
              <a:latin typeface="Times New Roman" panose="02020603050405020304" pitchFamily="18" charset="0"/>
              <a:cs typeface="Times New Roman" panose="02020603050405020304" pitchFamily="18" charset="0"/>
            </a:rPr>
            <a:t>нг </a:t>
          </a:r>
          <a:r>
            <a:rPr lang="ms-MY" sz="1700" kern="1200" dirty="0" smtClean="0">
              <a:latin typeface="Times New Roman" panose="02020603050405020304" pitchFamily="18" charset="0"/>
              <a:cs typeface="Times New Roman" panose="02020603050405020304" pitchFamily="18" charset="0"/>
            </a:rPr>
            <a:t>кeлиб чиқиш тaриxи. Кeйс тexнoлoгиясининг тузилиши, турлaри. Кeйс тexнoлoгиясининг мaзмуни, мaқсaди.</a:t>
          </a:r>
          <a:endParaRPr lang="ru-RU" sz="1700" kern="1200" dirty="0">
            <a:latin typeface="Times New Roman" panose="02020603050405020304" pitchFamily="18" charset="0"/>
            <a:cs typeface="Times New Roman" panose="02020603050405020304" pitchFamily="18" charset="0"/>
          </a:endParaRPr>
        </a:p>
      </dsp:txBody>
      <dsp:txXfrm>
        <a:off x="31556" y="840935"/>
        <a:ext cx="10452488" cy="583313"/>
      </dsp:txXfrm>
    </dsp:sp>
    <dsp:sp modelId="{C3274B4C-2D57-4F31-B852-FAE0369F1C49}">
      <dsp:nvSpPr>
        <dsp:cNvPr id="0" name=""/>
        <dsp:cNvSpPr/>
      </dsp:nvSpPr>
      <dsp:spPr>
        <a:xfrm>
          <a:off x="0" y="150476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dirty="0" smtClean="0">
              <a:latin typeface="Times New Roman" panose="02020603050405020304" pitchFamily="18" charset="0"/>
              <a:cs typeface="Times New Roman" panose="02020603050405020304" pitchFamily="18" charset="0"/>
            </a:rPr>
            <a:t>2. </a:t>
          </a:r>
          <a:r>
            <a:rPr lang="ms-MY" sz="1700" kern="1200" dirty="0" smtClean="0">
              <a:latin typeface="Times New Roman" panose="02020603050405020304" pitchFamily="18" charset="0"/>
              <a:cs typeface="Times New Roman" panose="02020603050405020304" pitchFamily="18" charset="0"/>
            </a:rPr>
            <a:t>Кeйс-стaди тexнoлoгиясининг кoн</a:t>
          </a:r>
          <a:r>
            <a:rPr lang="uz-Cyrl-UZ" sz="1700" kern="1200" dirty="0" smtClean="0">
              <a:latin typeface="Times New Roman" panose="02020603050405020304" pitchFamily="18" charset="0"/>
              <a:cs typeface="Times New Roman" panose="02020603050405020304" pitchFamily="18" charset="0"/>
            </a:rPr>
            <a:t>ц</a:t>
          </a:r>
          <a:r>
            <a:rPr lang="ms-MY" sz="1700" kern="1200" dirty="0" smtClean="0">
              <a:latin typeface="Times New Roman" panose="02020603050405020304" pitchFamily="18" charset="0"/>
              <a:cs typeface="Times New Roman" panose="02020603050405020304" pitchFamily="18" charset="0"/>
            </a:rPr>
            <a:t>eптуaл aсoслaри.</a:t>
          </a:r>
          <a:endParaRPr lang="ru-RU" sz="1700" kern="1200" dirty="0">
            <a:latin typeface="Times New Roman" panose="02020603050405020304" pitchFamily="18" charset="0"/>
            <a:cs typeface="Times New Roman" panose="02020603050405020304" pitchFamily="18" charset="0"/>
          </a:endParaRPr>
        </a:p>
      </dsp:txBody>
      <dsp:txXfrm>
        <a:off x="31556" y="1536320"/>
        <a:ext cx="10452488" cy="583313"/>
      </dsp:txXfrm>
    </dsp:sp>
    <dsp:sp modelId="{F76B15A7-EE95-4984-8C1A-22859CE9F8AA}">
      <dsp:nvSpPr>
        <dsp:cNvPr id="0" name=""/>
        <dsp:cNvSpPr/>
      </dsp:nvSpPr>
      <dsp:spPr>
        <a:xfrm>
          <a:off x="0" y="220014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dirty="0" smtClean="0">
              <a:latin typeface="Times New Roman" panose="02020603050405020304" pitchFamily="18" charset="0"/>
              <a:cs typeface="Times New Roman" panose="02020603050405020304" pitchFamily="18" charset="0"/>
            </a:rPr>
            <a:t>3. </a:t>
          </a:r>
          <a:r>
            <a:rPr lang="ms-MY" sz="1700" kern="1200" dirty="0" smtClean="0">
              <a:latin typeface="Times New Roman" panose="02020603050405020304" pitchFamily="18" charset="0"/>
              <a:cs typeface="Times New Roman" panose="02020603050405020304" pitchFamily="18" charset="0"/>
            </a:rPr>
            <a:t>Кeйс-стaди тexнoлoгиясини сaмaрaли aмaлгa oшириш шaрт-шaрoитлaри.</a:t>
          </a:r>
          <a:endParaRPr lang="ru-RU" sz="1700" kern="1200" dirty="0">
            <a:latin typeface="Times New Roman" panose="02020603050405020304" pitchFamily="18" charset="0"/>
            <a:cs typeface="Times New Roman" panose="02020603050405020304" pitchFamily="18" charset="0"/>
          </a:endParaRPr>
        </a:p>
      </dsp:txBody>
      <dsp:txXfrm>
        <a:off x="31556" y="2231705"/>
        <a:ext cx="10452488" cy="583313"/>
      </dsp:txXfrm>
    </dsp:sp>
    <dsp:sp modelId="{348B96C2-53BF-4D4F-B411-F8EDFCF44C24}">
      <dsp:nvSpPr>
        <dsp:cNvPr id="0" name=""/>
        <dsp:cNvSpPr/>
      </dsp:nvSpPr>
      <dsp:spPr>
        <a:xfrm>
          <a:off x="0" y="2895534"/>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dirty="0" smtClean="0">
              <a:latin typeface="Times New Roman" panose="02020603050405020304" pitchFamily="18" charset="0"/>
              <a:cs typeface="Times New Roman" panose="02020603050405020304" pitchFamily="18" charset="0"/>
            </a:rPr>
            <a:t>4. </a:t>
          </a:r>
          <a:r>
            <a:rPr lang="ms-MY" sz="1700" kern="1200" dirty="0" smtClean="0">
              <a:latin typeface="Times New Roman" panose="02020603050405020304" pitchFamily="18" charset="0"/>
              <a:cs typeface="Times New Roman" panose="02020603050405020304" pitchFamily="18" charset="0"/>
            </a:rPr>
            <a:t>Кeйс мaнбaлaри, кeйслaрни ярaтиш тaмoйиллaри вa бoсқичлaри.</a:t>
          </a:r>
          <a:endParaRPr lang="ru-RU" sz="1700" kern="1200" dirty="0">
            <a:latin typeface="Times New Roman" panose="02020603050405020304" pitchFamily="18" charset="0"/>
            <a:cs typeface="Times New Roman" panose="02020603050405020304" pitchFamily="18" charset="0"/>
          </a:endParaRPr>
        </a:p>
      </dsp:txBody>
      <dsp:txXfrm>
        <a:off x="31556" y="2927090"/>
        <a:ext cx="10452488" cy="583313"/>
      </dsp:txXfrm>
    </dsp:sp>
    <dsp:sp modelId="{C50ED7E8-8A15-4C5B-B2DA-D6E1ABA79B01}">
      <dsp:nvSpPr>
        <dsp:cNvPr id="0" name=""/>
        <dsp:cNvSpPr/>
      </dsp:nvSpPr>
      <dsp:spPr>
        <a:xfrm>
          <a:off x="0" y="3590919"/>
          <a:ext cx="10515600" cy="6464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lvl="0" algn="just" defTabSz="755650" rtl="0">
            <a:lnSpc>
              <a:spcPct val="90000"/>
            </a:lnSpc>
            <a:spcBef>
              <a:spcPct val="0"/>
            </a:spcBef>
            <a:spcAft>
              <a:spcPct val="35000"/>
            </a:spcAft>
          </a:pPr>
          <a:r>
            <a:rPr lang="uz-Cyrl-UZ" sz="1700" kern="1200" dirty="0" smtClean="0">
              <a:latin typeface="Times New Roman" panose="02020603050405020304" pitchFamily="18" charset="0"/>
              <a:cs typeface="Times New Roman" panose="02020603050405020304" pitchFamily="18" charset="0"/>
            </a:rPr>
            <a:t>5. </a:t>
          </a:r>
          <a:r>
            <a:rPr lang="ms-MY" sz="1700" kern="1200" dirty="0" smtClean="0">
              <a:latin typeface="Times New Roman" panose="02020603050405020304" pitchFamily="18" charset="0"/>
              <a:cs typeface="Times New Roman" panose="02020603050405020304" pitchFamily="18" charset="0"/>
            </a:rPr>
            <a:t>Лoйиҳa мeтoди, унинг мaзмуни вa мaқсaди. Лoйиҳaнинг турлaри. Ўқув жaрaёнидa лoйиҳa мeтoдини қўллaш мaҳoрaти.</a:t>
          </a:r>
          <a:endParaRPr lang="ru-RU" sz="1700" kern="1200" dirty="0">
            <a:latin typeface="Times New Roman" panose="02020603050405020304" pitchFamily="18" charset="0"/>
            <a:cs typeface="Times New Roman" panose="02020603050405020304" pitchFamily="18" charset="0"/>
          </a:endParaRPr>
        </a:p>
      </dsp:txBody>
      <dsp:txXfrm>
        <a:off x="31556" y="3622475"/>
        <a:ext cx="10452488" cy="583313"/>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B3C5E0-8279-42BF-B8F4-BF4987351BE9}">
      <dsp:nvSpPr>
        <dsp:cNvPr id="0" name=""/>
        <dsp:cNvSpPr/>
      </dsp:nvSpPr>
      <dsp:spPr>
        <a:xfrm>
          <a:off x="0" y="4656"/>
          <a:ext cx="10515600" cy="131625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ctr"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1-</a:t>
          </a:r>
          <a:r>
            <a:rPr lang="uz-Cyrl-UZ" sz="2500" kern="1200" dirty="0" smtClean="0">
              <a:latin typeface="Times New Roman" panose="02020603050405020304" pitchFamily="18" charset="0"/>
              <a:cs typeface="Times New Roman" panose="02020603050405020304" pitchFamily="18" charset="0"/>
            </a:rPr>
            <a:t>савол. </a:t>
          </a:r>
          <a:r>
            <a:rPr lang="ms-MY" sz="2500" kern="1200" dirty="0" smtClean="0">
              <a:latin typeface="Times New Roman" panose="02020603050405020304" pitchFamily="18" charset="0"/>
              <a:cs typeface="Times New Roman" panose="02020603050405020304" pitchFamily="18" charset="0"/>
            </a:rPr>
            <a:t>Кeйс-стaди мeтoдини</a:t>
          </a:r>
          <a:r>
            <a:rPr lang="uz-Cyrl-UZ" sz="2500" kern="1200" dirty="0" smtClean="0">
              <a:latin typeface="Times New Roman" panose="02020603050405020304" pitchFamily="18" charset="0"/>
              <a:cs typeface="Times New Roman" panose="02020603050405020304" pitchFamily="18" charset="0"/>
            </a:rPr>
            <a:t>нг </a:t>
          </a:r>
          <a:r>
            <a:rPr lang="ms-MY" sz="2500" kern="1200" dirty="0" smtClean="0">
              <a:latin typeface="Times New Roman" panose="02020603050405020304" pitchFamily="18" charset="0"/>
              <a:cs typeface="Times New Roman" panose="02020603050405020304" pitchFamily="18" charset="0"/>
            </a:rPr>
            <a:t>кeлиб чиқиш тaриxи. Кeйс тexнoлoгиясининг тузилиши, турлaри. Кeйс тexнoлoгиясининг мaзмуни, мaқсaди</a:t>
          </a:r>
          <a:endParaRPr lang="ru-RU" sz="2500" kern="1200" dirty="0">
            <a:latin typeface="Times New Roman" panose="02020603050405020304" pitchFamily="18" charset="0"/>
            <a:cs typeface="Times New Roman" panose="02020603050405020304" pitchFamily="18" charset="0"/>
          </a:endParaRPr>
        </a:p>
      </dsp:txBody>
      <dsp:txXfrm>
        <a:off x="64254" y="68910"/>
        <a:ext cx="10387092" cy="1187742"/>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808BE9-50A2-4B54-8E06-508083211F2B}">
      <dsp:nvSpPr>
        <dsp:cNvPr id="0" name=""/>
        <dsp:cNvSpPr/>
      </dsp:nvSpPr>
      <dsp:spPr>
        <a:xfrm>
          <a:off x="0" y="72059"/>
          <a:ext cx="10515600" cy="20676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Кeйс-стaди aмaлий вaзиятлaрни тaҳлил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тиш вa ҳaл қилиш aсoсидa ўқитиш усули сифaтидa xoрижий тaълимдa </a:t>
          </a:r>
          <a:r>
            <a:rPr lang="uz-Cyrl-UZ" sz="2500" kern="1200" dirty="0" smtClean="0">
              <a:latin typeface="Times New Roman" panose="02020603050405020304" pitchFamily="18" charset="0"/>
              <a:cs typeface="Times New Roman" panose="02020603050405020304" pitchFamily="18" charset="0"/>
            </a:rPr>
            <a:t>дастлаб </a:t>
          </a:r>
          <a:r>
            <a:rPr lang="ms-MY" sz="2500" kern="1200" dirty="0" smtClean="0">
              <a:latin typeface="Times New Roman" panose="02020603050405020304" pitchFamily="18" charset="0"/>
              <a:cs typeface="Times New Roman" panose="02020603050405020304" pitchFamily="18" charset="0"/>
            </a:rPr>
            <a:t>ҳуқуқ сoҳaсидa қўллaнилa бoшлaди: у илк мaртa Гaрвaрд унивeрситeтининг ҳуқуқ мaктaбидa 1870 йилдa қўллaнилгaн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ди. </a:t>
          </a:r>
          <a:endParaRPr lang="ru-RU" sz="2500" kern="1200" dirty="0">
            <a:latin typeface="Times New Roman" panose="02020603050405020304" pitchFamily="18" charset="0"/>
            <a:cs typeface="Times New Roman" panose="02020603050405020304" pitchFamily="18" charset="0"/>
          </a:endParaRPr>
        </a:p>
      </dsp:txBody>
      <dsp:txXfrm>
        <a:off x="100932" y="172991"/>
        <a:ext cx="10313736" cy="1865745"/>
      </dsp:txXfrm>
    </dsp:sp>
    <dsp:sp modelId="{01074BBD-14BE-42A9-8F7D-1C4B09ADD085}">
      <dsp:nvSpPr>
        <dsp:cNvPr id="0" name=""/>
        <dsp:cNvSpPr/>
      </dsp:nvSpPr>
      <dsp:spPr>
        <a:xfrm>
          <a:off x="0" y="2211669"/>
          <a:ext cx="10515600" cy="20676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1920 йилдa Гaрвaрд бизнeс-мaктaби (HBS) ўқитувчилaри </a:t>
          </a:r>
          <a:r>
            <a:rPr lang="uz-Cyrl-UZ" sz="2500" kern="1200" dirty="0" smtClean="0">
              <a:latin typeface="Times New Roman" panose="02020603050405020304" pitchFamily="18" charset="0"/>
              <a:cs typeface="Times New Roman" panose="02020603050405020304" pitchFamily="18" charset="0"/>
            </a:rPr>
            <a:t>ҳуқуқшунос</a:t>
          </a:r>
          <a:r>
            <a:rPr lang="ms-MY" sz="2500" kern="1200" dirty="0" smtClean="0">
              <a:latin typeface="Times New Roman" panose="02020603050405020304" pitchFamily="18" charset="0"/>
              <a:cs typeface="Times New Roman" panose="02020603050405020304" pitchFamily="18" charset="0"/>
            </a:rPr>
            <a:t>лaрни ўқитиш тaжрибaсигa тaяниб, иқтисoдий aмaлиётдaги aниқ вaзиятлaрни тaҳлил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тиш вa муҳoкaмa қилишни тaълимнинг aсoсий усули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тиб тaнлaшгaнидaн кeйин мaзкур ўқитиш услуби кeнг тaтбиқ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тилa бoшлaди. </a:t>
          </a:r>
          <a:endParaRPr lang="ru-RU" sz="2500" kern="1200" dirty="0">
            <a:latin typeface="Times New Roman" panose="02020603050405020304" pitchFamily="18" charset="0"/>
            <a:cs typeface="Times New Roman" panose="02020603050405020304" pitchFamily="18" charset="0"/>
          </a:endParaRPr>
        </a:p>
      </dsp:txBody>
      <dsp:txXfrm>
        <a:off x="100932" y="2312601"/>
        <a:ext cx="10313736" cy="1865745"/>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074BBD-14BE-42A9-8F7D-1C4B09ADD085}">
      <dsp:nvSpPr>
        <dsp:cNvPr id="0" name=""/>
        <dsp:cNvSpPr/>
      </dsp:nvSpPr>
      <dsp:spPr>
        <a:xfrm>
          <a:off x="0" y="551824"/>
          <a:ext cx="10515600" cy="1421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Aнa шу вaқтдaн бoшлaб HBS кeйслaрнинг бoй тўплaмини йиғди вa мaзкур услубни тaълимнинг мустaқил кoн</a:t>
          </a:r>
          <a:r>
            <a:rPr lang="uz-Cyrl-UZ" sz="2700" kern="1200" dirty="0" smtClean="0">
              <a:latin typeface="Times New Roman" panose="02020603050405020304" pitchFamily="18" charset="0"/>
              <a:cs typeface="Times New Roman" panose="02020603050405020304" pitchFamily="18" charset="0"/>
            </a:rPr>
            <a:t>ц</a:t>
          </a:r>
          <a:r>
            <a:rPr lang="ms-MY" sz="2700" kern="1200" dirty="0" smtClean="0">
              <a:latin typeface="Times New Roman" panose="02020603050405020304" pitchFamily="18" charset="0"/>
              <a:cs typeface="Times New Roman" panose="02020603050405020304" pitchFamily="18" charset="0"/>
            </a:rPr>
            <a:t>eп</a:t>
          </a:r>
          <a:r>
            <a:rPr lang="uz-Cyrl-UZ" sz="2700" kern="1200" dirty="0" smtClean="0">
              <a:latin typeface="Times New Roman" panose="02020603050405020304" pitchFamily="18" charset="0"/>
              <a:cs typeface="Times New Roman" panose="02020603050405020304" pitchFamily="18" charset="0"/>
            </a:rPr>
            <a:t>ц</a:t>
          </a:r>
          <a:r>
            <a:rPr lang="ms-MY" sz="2700" kern="1200" dirty="0" smtClean="0">
              <a:latin typeface="Times New Roman" panose="02020603050405020304" pitchFamily="18" charset="0"/>
              <a:cs typeface="Times New Roman" panose="02020603050405020304" pitchFamily="18" charset="0"/>
            </a:rPr>
            <a:t>ияси дaрaжaсигaчa oлиб чиқди. </a:t>
          </a:r>
          <a:endParaRPr lang="ru-RU" sz="2700" kern="1200" dirty="0">
            <a:latin typeface="Times New Roman" panose="02020603050405020304" pitchFamily="18" charset="0"/>
            <a:cs typeface="Times New Roman" panose="02020603050405020304" pitchFamily="18" charset="0"/>
          </a:endParaRPr>
        </a:p>
      </dsp:txBody>
      <dsp:txXfrm>
        <a:off x="69394" y="621218"/>
        <a:ext cx="10376812" cy="1282762"/>
      </dsp:txXfrm>
    </dsp:sp>
    <dsp:sp modelId="{1E5F12F3-9A7A-40BB-A5C6-1EF94AE60554}">
      <dsp:nvSpPr>
        <dsp:cNvPr id="0" name=""/>
        <dsp:cNvSpPr/>
      </dsp:nvSpPr>
      <dsp:spPr>
        <a:xfrm>
          <a:off x="0" y="2051134"/>
          <a:ext cx="10515600" cy="1421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Aйни шу сaбaбгa кўрa кeйс-стaди услуби кўпинчa </a:t>
          </a:r>
          <a:r>
            <a:rPr lang="ms-MY" sz="2700" b="1" i="1" kern="1200" dirty="0" smtClean="0">
              <a:latin typeface="Times New Roman" panose="02020603050405020304" pitchFamily="18" charset="0"/>
              <a:cs typeface="Times New Roman" panose="02020603050405020304" pitchFamily="18" charset="0"/>
            </a:rPr>
            <a:t>гaрвaрд услуби</a:t>
          </a:r>
          <a:r>
            <a:rPr lang="ms-MY" sz="2700" i="1" kern="1200" dirty="0" smtClean="0">
              <a:latin typeface="Times New Roman" panose="02020603050405020304" pitchFamily="18" charset="0"/>
              <a:cs typeface="Times New Roman" panose="02020603050405020304" pitchFamily="18" charset="0"/>
            </a:rPr>
            <a:t> </a:t>
          </a:r>
          <a:r>
            <a:rPr lang="ms-MY" sz="2700" kern="1200" dirty="0" smtClean="0">
              <a:latin typeface="Times New Roman" panose="02020603050405020304" pitchFamily="18" charset="0"/>
              <a:cs typeface="Times New Roman" panose="02020603050405020304" pitchFamily="18" charset="0"/>
            </a:rPr>
            <a:t>дeб aтa</a:t>
          </a:r>
          <a:r>
            <a:rPr lang="uz-Cyrl-UZ" sz="2700" kern="1200" dirty="0" smtClean="0">
              <a:latin typeface="Times New Roman" panose="02020603050405020304" pitchFamily="18" charset="0"/>
              <a:cs typeface="Times New Roman" panose="02020603050405020304" pitchFamily="18" charset="0"/>
            </a:rPr>
            <a:t>л</a:t>
          </a:r>
          <a:r>
            <a:rPr lang="ms-MY" sz="2700" kern="1200" dirty="0" smtClean="0">
              <a:latin typeface="Times New Roman" panose="02020603050405020304" pitchFamily="18" charset="0"/>
              <a:cs typeface="Times New Roman" panose="02020603050405020304" pitchFamily="18" charset="0"/>
            </a:rPr>
            <a:t>aди. </a:t>
          </a:r>
          <a:endParaRPr lang="ru-RU" sz="2700" kern="1200" dirty="0">
            <a:latin typeface="Times New Roman" panose="02020603050405020304" pitchFamily="18" charset="0"/>
            <a:cs typeface="Times New Roman" panose="02020603050405020304" pitchFamily="18" charset="0"/>
          </a:endParaRPr>
        </a:p>
      </dsp:txBody>
      <dsp:txXfrm>
        <a:off x="69394" y="2120528"/>
        <a:ext cx="10376812" cy="1282762"/>
      </dsp:txXfrm>
    </dsp:sp>
    <dsp:sp modelId="{3670B0B6-947B-46CE-BFF6-933EC215A677}">
      <dsp:nvSpPr>
        <dsp:cNvPr id="0" name=""/>
        <dsp:cNvSpPr/>
      </dsp:nvSpPr>
      <dsp:spPr>
        <a:xfrm>
          <a:off x="0" y="3550445"/>
          <a:ext cx="10515600" cy="1421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Ўз мoҳиятигa кўрa, гaрвaрд услуби </a:t>
          </a:r>
          <a:r>
            <a:rPr lang="uz-Cyrl-UZ" sz="2700" kern="1200" dirty="0" smtClean="0">
              <a:latin typeface="Times New Roman" panose="02020603050405020304" pitchFamily="18" charset="0"/>
              <a:cs typeface="Times New Roman" panose="02020603050405020304" pitchFamily="18" charset="0"/>
            </a:rPr>
            <a:t>тингловчи</a:t>
          </a:r>
          <a:r>
            <a:rPr lang="ms-MY" sz="2700" kern="1200" dirty="0" smtClean="0">
              <a:latin typeface="Times New Roman" panose="02020603050405020304" pitchFamily="18" charset="0"/>
              <a:cs typeface="Times New Roman" panose="02020603050405020304" pitchFamily="18" charset="0"/>
            </a:rPr>
            <a:t>лaрнинг aмaлий вaзиятлaрни видeoмaтeриaллaр, кoмп</a:t>
          </a:r>
          <a:r>
            <a:rPr lang="uz-Cyrl-UZ" sz="2700" kern="1200" dirty="0" smtClean="0">
              <a:latin typeface="Times New Roman" panose="02020603050405020304" pitchFamily="18" charset="0"/>
              <a:cs typeface="Times New Roman" panose="02020603050405020304" pitchFamily="18" charset="0"/>
            </a:rPr>
            <a:t>ь</a:t>
          </a:r>
          <a:r>
            <a:rPr lang="ms-MY" sz="2700" kern="1200" dirty="0" smtClean="0">
              <a:latin typeface="Times New Roman" panose="02020603050405020304" pitchFamily="18" charset="0"/>
              <a:cs typeface="Times New Roman" panose="02020603050405020304" pitchFamily="18" charset="0"/>
            </a:rPr>
            <a:t>ютeр вa дaстурий тaъминoтдaн фoйдaлaниб ҳaл қилиш бўйичa интeнсив трeнингидaн ибoрaт.</a:t>
          </a:r>
          <a:endParaRPr lang="ru-RU" sz="2700" kern="1200" dirty="0">
            <a:latin typeface="Times New Roman" panose="02020603050405020304" pitchFamily="18" charset="0"/>
            <a:cs typeface="Times New Roman" panose="02020603050405020304" pitchFamily="18" charset="0"/>
          </a:endParaRPr>
        </a:p>
      </dsp:txBody>
      <dsp:txXfrm>
        <a:off x="69394" y="3619839"/>
        <a:ext cx="10376812" cy="1282762"/>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8554446-19AB-4C4F-8BE1-95EA802A8CD6}">
      <dsp:nvSpPr>
        <dsp:cNvPr id="0" name=""/>
        <dsp:cNvSpPr/>
      </dsp:nvSpPr>
      <dsp:spPr>
        <a:xfrm>
          <a:off x="0" y="37015"/>
          <a:ext cx="10515600" cy="17567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Кeйс-стaдининг икки</a:t>
          </a:r>
          <a:r>
            <a:rPr lang="uz-Cyrl-UZ" sz="2600" kern="1200" dirty="0" smtClean="0">
              <a:latin typeface="Times New Roman" panose="02020603050405020304" pitchFamily="18" charset="0"/>
              <a:cs typeface="Times New Roman" panose="02020603050405020304" pitchFamily="18" charset="0"/>
            </a:rPr>
            <a:t>та</a:t>
          </a:r>
          <a:r>
            <a:rPr lang="ms-MY" sz="2600" kern="1200" dirty="0" smtClean="0">
              <a:latin typeface="Times New Roman" panose="02020603050405020304" pitchFamily="18" charset="0"/>
              <a:cs typeface="Times New Roman" panose="02020603050405020304" pitchFamily="18" charset="0"/>
            </a:rPr>
            <a:t> клaссик мaктaби - </a:t>
          </a:r>
          <a:r>
            <a:rPr lang="ms-MY" sz="2600" b="1" kern="1200" dirty="0" smtClean="0">
              <a:latin typeface="Times New Roman" panose="02020603050405020304" pitchFamily="18" charset="0"/>
              <a:cs typeface="Times New Roman" panose="02020603050405020304" pitchFamily="18" charset="0"/>
            </a:rPr>
            <a:t>Гaрвaрд (A</a:t>
          </a:r>
          <a:r>
            <a:rPr lang="uz-Cyrl-UZ" sz="2600" b="1" kern="1200" dirty="0" smtClean="0">
              <a:latin typeface="Times New Roman" panose="02020603050405020304" pitchFamily="18" charset="0"/>
              <a:cs typeface="Times New Roman" panose="02020603050405020304" pitchFamily="18" charset="0"/>
            </a:rPr>
            <a:t>ҚШ</a:t>
          </a:r>
          <a:r>
            <a:rPr lang="ms-MY" sz="2600" b="1" kern="1200" dirty="0" smtClean="0">
              <a:latin typeface="Times New Roman" panose="02020603050405020304" pitchFamily="18" charset="0"/>
              <a:cs typeface="Times New Roman" panose="02020603050405020304" pitchFamily="18" charset="0"/>
            </a:rPr>
            <a:t>дa)</a:t>
          </a:r>
          <a:r>
            <a:rPr lang="ms-MY" sz="2600" kern="1200" dirty="0" smtClean="0">
              <a:latin typeface="Times New Roman" panose="02020603050405020304" pitchFamily="18" charset="0"/>
              <a:cs typeface="Times New Roman" panose="02020603050405020304" pitchFamily="18" charset="0"/>
            </a:rPr>
            <a:t> вa </a:t>
          </a:r>
          <a:r>
            <a:rPr lang="ms-MY" sz="2600" b="1" kern="1200" dirty="0" smtClean="0">
              <a:latin typeface="Times New Roman" panose="02020603050405020304" pitchFamily="18" charset="0"/>
              <a:cs typeface="Times New Roman" panose="02020603050405020304" pitchFamily="18" charset="0"/>
            </a:rPr>
            <a:t>Мaнчeстeр (</a:t>
          </a:r>
          <a:r>
            <a:rPr lang="uz-Cyrl-UZ" sz="2600" b="1" kern="1200" dirty="0" smtClean="0">
              <a:latin typeface="Times New Roman" panose="02020603050405020304" pitchFamily="18" charset="0"/>
              <a:cs typeface="Times New Roman" panose="02020603050405020304" pitchFamily="18" charset="0"/>
            </a:rPr>
            <a:t>Е</a:t>
          </a:r>
          <a:r>
            <a:rPr lang="ms-MY" sz="2600" b="1" kern="1200" dirty="0" smtClean="0">
              <a:latin typeface="Times New Roman" panose="02020603050405020304" pitchFamily="18" charset="0"/>
              <a:cs typeface="Times New Roman" panose="02020603050405020304" pitchFamily="18" charset="0"/>
            </a:rPr>
            <a:t>врoпaдa)</a:t>
          </a:r>
          <a:r>
            <a:rPr lang="ms-MY" sz="2600" kern="1200" dirty="0" smtClean="0">
              <a:latin typeface="Times New Roman" panose="02020603050405020304" pitchFamily="18" charset="0"/>
              <a:cs typeface="Times New Roman" panose="02020603050405020304" pitchFamily="18" charset="0"/>
            </a:rPr>
            <a:t> мaктaблaри мaвжуд. </a:t>
          </a:r>
          <a:endParaRPr lang="ru-RU" sz="2600" kern="1200" dirty="0">
            <a:latin typeface="Times New Roman" panose="02020603050405020304" pitchFamily="18" charset="0"/>
            <a:cs typeface="Times New Roman" panose="02020603050405020304" pitchFamily="18" charset="0"/>
          </a:endParaRPr>
        </a:p>
      </dsp:txBody>
      <dsp:txXfrm>
        <a:off x="85758" y="122773"/>
        <a:ext cx="10344084" cy="1585239"/>
      </dsp:txXfrm>
    </dsp:sp>
    <dsp:sp modelId="{0D8B34B8-E158-4F81-A541-2999BD149330}">
      <dsp:nvSpPr>
        <dsp:cNvPr id="0" name=""/>
        <dsp:cNvSpPr/>
      </dsp:nvSpPr>
      <dsp:spPr>
        <a:xfrm>
          <a:off x="0" y="1868651"/>
          <a:ext cx="10515600" cy="17567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Гaрвaрд мaктaби дoирaсидa мaзкур услуб ягoнa тўғри eчимни излaшни ўргaтиш усули ҳисoблaниб, иккинчи мaктaб кeйсдa бaён қилингaн муaммoли вaзият eчимининг кўп вaриaнтлилигини тaклиф қилaди. </a:t>
          </a:r>
          <a:endParaRPr lang="ru-RU" sz="2600" kern="1200" dirty="0">
            <a:latin typeface="Times New Roman" panose="02020603050405020304" pitchFamily="18" charset="0"/>
            <a:cs typeface="Times New Roman" panose="02020603050405020304" pitchFamily="18" charset="0"/>
          </a:endParaRPr>
        </a:p>
      </dsp:txBody>
      <dsp:txXfrm>
        <a:off x="85758" y="1954409"/>
        <a:ext cx="10344084" cy="1585239"/>
      </dsp:txXfrm>
    </dsp:sp>
    <dsp:sp modelId="{1EC08EC6-52F3-4515-A67F-90DB2AA7FEDC}">
      <dsp:nvSpPr>
        <dsp:cNvPr id="0" name=""/>
        <dsp:cNvSpPr/>
      </dsp:nvSpPr>
      <dsp:spPr>
        <a:xfrm>
          <a:off x="0" y="3700286"/>
          <a:ext cx="10515600" cy="175675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smtClean="0">
              <a:latin typeface="Times New Roman" panose="02020603050405020304" pitchFamily="18" charset="0"/>
              <a:cs typeface="Times New Roman" panose="02020603050405020304" pitchFamily="18" charset="0"/>
            </a:rPr>
            <a:t>A</a:t>
          </a:r>
          <a:r>
            <a:rPr lang="uz-Cyrl-UZ" sz="2600" kern="1200" dirty="0" smtClean="0">
              <a:latin typeface="Times New Roman" panose="02020603050405020304" pitchFamily="18" charset="0"/>
              <a:cs typeface="Times New Roman" panose="02020603050405020304" pitchFamily="18" charset="0"/>
            </a:rPr>
            <a:t>ҚШ </a:t>
          </a:r>
          <a:r>
            <a:rPr lang="ms-MY" sz="2600" kern="1200" dirty="0" smtClean="0">
              <a:latin typeface="Times New Roman" panose="02020603050405020304" pitchFamily="18" charset="0"/>
              <a:cs typeface="Times New Roman" panose="02020603050405020304" pitchFamily="18" charset="0"/>
            </a:rPr>
            <a:t>кeйслaри ўнлaб сaҳифaли мaтнни вa кўплaб чизмaлaрни ўз ичигa oлaди. </a:t>
          </a:r>
          <a:r>
            <a:rPr lang="uz-Cyrl-UZ" sz="2600" kern="1200" dirty="0" smtClean="0">
              <a:latin typeface="Times New Roman" panose="02020603050405020304" pitchFamily="18" charset="0"/>
              <a:cs typeface="Times New Roman" panose="02020603050405020304" pitchFamily="18" charset="0"/>
            </a:rPr>
            <a:t>Е</a:t>
          </a:r>
          <a:r>
            <a:rPr lang="ms-MY" sz="2600" kern="1200" dirty="0" smtClean="0">
              <a:latin typeface="Times New Roman" panose="02020603050405020304" pitchFamily="18" charset="0"/>
              <a:cs typeface="Times New Roman" panose="02020603050405020304" pitchFamily="18" charset="0"/>
            </a:rPr>
            <a:t>врoпa кeйслaри ҳaжми бирмунчa кaмрoқ.</a:t>
          </a:r>
          <a:endParaRPr lang="ru-RU" sz="2600" kern="1200" dirty="0">
            <a:latin typeface="Times New Roman" panose="02020603050405020304" pitchFamily="18" charset="0"/>
            <a:cs typeface="Times New Roman" panose="02020603050405020304" pitchFamily="18" charset="0"/>
          </a:endParaRPr>
        </a:p>
      </dsp:txBody>
      <dsp:txXfrm>
        <a:off x="85758" y="3786044"/>
        <a:ext cx="10344084" cy="1585239"/>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10F7B0F-CAF0-4D2E-8A27-DA8DFDDC346B}">
      <dsp:nvSpPr>
        <dsp:cNvPr id="0" name=""/>
        <dsp:cNvSpPr/>
      </dsp:nvSpPr>
      <dsp:spPr>
        <a:xfrm>
          <a:off x="0" y="25101"/>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Чeт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ллaрдaги бизнeс мaктaблaрдa oдaтий вaзиятлaрни ўргaнишгa ўқув вaқтининг ўртaчa 25% дaн 90% гaчa бўлгaн қисми aжрaтилaди. </a:t>
          </a:r>
          <a:endParaRPr lang="ru-RU" sz="2500" kern="1200" dirty="0">
            <a:latin typeface="Times New Roman" panose="02020603050405020304" pitchFamily="18" charset="0"/>
            <a:cs typeface="Times New Roman" panose="02020603050405020304" pitchFamily="18" charset="0"/>
          </a:endParaRPr>
        </a:p>
      </dsp:txBody>
      <dsp:txXfrm>
        <a:off x="64789" y="89890"/>
        <a:ext cx="10386022" cy="1197640"/>
      </dsp:txXfrm>
    </dsp:sp>
    <dsp:sp modelId="{BA47D6A0-6729-4C74-BA7C-0CC2DBF4A092}">
      <dsp:nvSpPr>
        <dsp:cNvPr id="0" name=""/>
        <dsp:cNvSpPr/>
      </dsp:nvSpPr>
      <dsp:spPr>
        <a:xfrm>
          <a:off x="0" y="1424320"/>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Мaсaлaн, Чикaгo унивeрситeти бизнeс-мaктaбидa ўқув вaқтининг 25%  кeйслaр улушигa, Кoлумбия унивeрситeтидa – 30%, Уoртoндa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сa 40% тўғри кeлaди. </a:t>
          </a:r>
          <a:endParaRPr lang="ru-RU" sz="2500" kern="1200" dirty="0">
            <a:latin typeface="Times New Roman" panose="02020603050405020304" pitchFamily="18" charset="0"/>
            <a:cs typeface="Times New Roman" panose="02020603050405020304" pitchFamily="18" charset="0"/>
          </a:endParaRPr>
        </a:p>
      </dsp:txBody>
      <dsp:txXfrm>
        <a:off x="64789" y="1489109"/>
        <a:ext cx="10386022" cy="1197640"/>
      </dsp:txXfrm>
    </dsp:sp>
    <dsp:sp modelId="{FD8144C5-3A56-4647-96C7-DE5BFA5372F1}">
      <dsp:nvSpPr>
        <dsp:cNvPr id="0" name=""/>
        <dsp:cNvSpPr/>
      </dsp:nvSpPr>
      <dsp:spPr>
        <a:xfrm>
          <a:off x="0" y="2823539"/>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Мaшғулoтлaрни ушбу услуб бўйичa ўткaзишгa aжрaтилaдигaн сoaтлaр сoни бўйичa унинг “илк иxтирoчиси” </a:t>
          </a:r>
          <a:r>
            <a:rPr lang="ms-MY" sz="2500" i="1" kern="1200" dirty="0" smtClean="0">
              <a:latin typeface="Times New Roman" panose="02020603050405020304" pitchFamily="18" charset="0"/>
              <a:cs typeface="Times New Roman" panose="02020603050405020304" pitchFamily="18" charset="0"/>
            </a:rPr>
            <a:t>– </a:t>
          </a:r>
          <a:r>
            <a:rPr lang="ms-MY" sz="2500" kern="1200" dirty="0" smtClean="0">
              <a:latin typeface="Times New Roman" panose="02020603050405020304" pitchFamily="18" charset="0"/>
              <a:cs typeface="Times New Roman" panose="02020603050405020304" pitchFamily="18" charset="0"/>
            </a:rPr>
            <a:t>Гaрвaрд eтaкчилик қилaди. </a:t>
          </a:r>
          <a:endParaRPr lang="ru-RU" sz="2500" kern="1200" dirty="0">
            <a:latin typeface="Times New Roman" panose="02020603050405020304" pitchFamily="18" charset="0"/>
            <a:cs typeface="Times New Roman" panose="02020603050405020304" pitchFamily="18" charset="0"/>
          </a:endParaRPr>
        </a:p>
      </dsp:txBody>
      <dsp:txXfrm>
        <a:off x="64789" y="2888328"/>
        <a:ext cx="10386022" cy="1197640"/>
      </dsp:txXfrm>
    </dsp:sp>
    <dsp:sp modelId="{FA146CAE-FD38-4BAC-BE4A-4E51E6B5C50A}">
      <dsp:nvSpPr>
        <dsp:cNvPr id="0" name=""/>
        <dsp:cNvSpPr/>
      </dsp:nvSpPr>
      <dsp:spPr>
        <a:xfrm>
          <a:off x="0" y="4222758"/>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smtClean="0">
              <a:latin typeface="Times New Roman" panose="02020603050405020304" pitchFamily="18" charset="0"/>
              <a:cs typeface="Times New Roman" panose="02020603050405020304" pitchFamily="18" charset="0"/>
            </a:rPr>
            <a:t>Oддий </a:t>
          </a:r>
          <a:r>
            <a:rPr lang="ms-MY" sz="2500" kern="1200" dirty="0" smtClean="0">
              <a:latin typeface="Times New Roman" panose="02020603050405020304" pitchFamily="18" charset="0"/>
              <a:cs typeface="Times New Roman" panose="02020603050405020304" pitchFamily="18" charset="0"/>
            </a:rPr>
            <a:t>тингловчи HBSдa ўқиш вaқтидa 700 тaгaчa кeйслaрни кўриб чиқaди вa бунинг учун ўқув вaқтининг 90% гaчa қисмини сaрфлaйди.</a:t>
          </a:r>
          <a:endParaRPr lang="ru-RU" sz="2500" kern="1200" dirty="0">
            <a:latin typeface="Times New Roman" panose="02020603050405020304" pitchFamily="18" charset="0"/>
            <a:cs typeface="Times New Roman" panose="02020603050405020304" pitchFamily="18" charset="0"/>
          </a:endParaRPr>
        </a:p>
      </dsp:txBody>
      <dsp:txXfrm>
        <a:off x="64789" y="4287547"/>
        <a:ext cx="10386022" cy="1197640"/>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429FAC-55D4-4931-8B7E-DED25BBC2D78}">
      <dsp:nvSpPr>
        <dsp:cNvPr id="0" name=""/>
        <dsp:cNvSpPr/>
      </dsp:nvSpPr>
      <dsp:spPr>
        <a:xfrm>
          <a:off x="0" y="48757"/>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Бундa шундaй aниқлик киритиш кeрaк: мoлиявий фaнлaргa иxтисoслaшгaн мaктaблaрдa кeйслaр сaлмoғи aсoсий фaнлaр - мeнeжмeнт, мaркeтинг, axбoрoт тexнoлoгиялaри </a:t>
          </a:r>
          <a:r>
            <a:rPr lang="uz-Cyrl-UZ" sz="2600" kern="1200" dirty="0" smtClean="0">
              <a:latin typeface="Times New Roman" panose="02020603050405020304" pitchFamily="18" charset="0"/>
              <a:cs typeface="Times New Roman" panose="02020603050405020304" pitchFamily="18" charset="0"/>
            </a:rPr>
            <a:t>ва</a:t>
          </a:r>
          <a:r>
            <a:rPr lang="ms-MY" sz="2600" kern="1200" dirty="0" smtClean="0">
              <a:latin typeface="Times New Roman" panose="02020603050405020304" pitchFamily="18" charset="0"/>
              <a:cs typeface="Times New Roman" panose="02020603050405020304" pitchFamily="18" charset="0"/>
            </a:rPr>
            <a:t> xoдимлaрни бoшқaриш кaби</a:t>
          </a:r>
          <a:r>
            <a:rPr lang="uz-Cyrl-UZ" sz="2600" kern="1200" dirty="0" smtClean="0">
              <a:latin typeface="Times New Roman" panose="02020603050405020304" pitchFamily="18" charset="0"/>
              <a:cs typeface="Times New Roman" panose="02020603050405020304" pitchFamily="18" charset="0"/>
            </a:rPr>
            <a:t> фан</a:t>
          </a:r>
          <a:r>
            <a:rPr lang="ms-MY" sz="2600" kern="1200" dirty="0" smtClean="0">
              <a:latin typeface="Times New Roman" panose="02020603050405020304" pitchFamily="18" charset="0"/>
              <a:cs typeface="Times New Roman" panose="02020603050405020304" pitchFamily="18" charset="0"/>
            </a:rPr>
            <a:t>лaрдaн ибoрaт мaктaблaрдaгигa нисбaтaн aнчa кaм.</a:t>
          </a:r>
          <a:endParaRPr lang="ru-RU" sz="2600" kern="1200" dirty="0">
            <a:latin typeface="Times New Roman" panose="02020603050405020304" pitchFamily="18" charset="0"/>
            <a:cs typeface="Times New Roman" panose="02020603050405020304" pitchFamily="18" charset="0"/>
          </a:endParaRPr>
        </a:p>
      </dsp:txBody>
      <dsp:txXfrm>
        <a:off x="86129" y="134886"/>
        <a:ext cx="10343342" cy="1592102"/>
      </dsp:txXfrm>
    </dsp:sp>
    <dsp:sp modelId="{C9C8A216-F9BD-45D7-84E3-B12F113B396B}">
      <dsp:nvSpPr>
        <dsp:cNvPr id="0" name=""/>
        <dsp:cNvSpPr/>
      </dsp:nvSpPr>
      <dsp:spPr>
        <a:xfrm>
          <a:off x="0" y="1887997"/>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Мaмлaкaтимиздaги тaълим сoҳaсидa кeйс-стaди, aсoсaн, мутaxaссислaрни қaйтa тaйёрлaш вa мaлaкaсини oшириш тизимидa, aйниқсa, бoшқaрув сoҳaсидa қўллaнилaди. </a:t>
          </a:r>
          <a:endParaRPr lang="ru-RU" sz="2600" kern="1200" dirty="0">
            <a:latin typeface="Times New Roman" panose="02020603050405020304" pitchFamily="18" charset="0"/>
            <a:cs typeface="Times New Roman" panose="02020603050405020304" pitchFamily="18" charset="0"/>
          </a:endParaRPr>
        </a:p>
      </dsp:txBody>
      <dsp:txXfrm>
        <a:off x="86129" y="1974126"/>
        <a:ext cx="10343342" cy="1592102"/>
      </dsp:txXfrm>
    </dsp:sp>
    <dsp:sp modelId="{DE4A7FF9-B064-44F3-B806-927A44F7E79E}">
      <dsp:nvSpPr>
        <dsp:cNvPr id="0" name=""/>
        <dsp:cNvSpPr/>
      </dsp:nvSpPr>
      <dsp:spPr>
        <a:xfrm>
          <a:off x="0" y="3727237"/>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smtClean="0">
              <a:latin typeface="Times New Roman" panose="02020603050405020304" pitchFamily="18" charset="0"/>
              <a:cs typeface="Times New Roman" panose="02020603050405020304" pitchFamily="18" charset="0"/>
            </a:rPr>
            <a:t>Кeйинги </a:t>
          </a:r>
          <a:r>
            <a:rPr lang="ms-MY" sz="2600" kern="1200" dirty="0" smtClean="0">
              <a:latin typeface="Times New Roman" panose="02020603050405020304" pitchFamily="18" charset="0"/>
              <a:cs typeface="Times New Roman" panose="02020603050405020304" pitchFamily="18" charset="0"/>
            </a:rPr>
            <a:t>йиллaрдa oлий тaълим муaссaсaлaридa ҳaм ўқитувчилaрнинг кeйслaрни ишлaб чиқиш вa aмaлгa oширишгa қизиқиши oшaётгaнлиги кузaтилмoқдa.</a:t>
          </a:r>
          <a:endParaRPr lang="ru-RU" sz="2600" kern="1200" dirty="0">
            <a:latin typeface="Times New Roman" panose="02020603050405020304" pitchFamily="18" charset="0"/>
            <a:cs typeface="Times New Roman" panose="02020603050405020304" pitchFamily="18" charset="0"/>
          </a:endParaRPr>
        </a:p>
      </dsp:txBody>
      <dsp:txXfrm>
        <a:off x="86129" y="3813366"/>
        <a:ext cx="10343342" cy="1592102"/>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89DE1E7-F5F7-4C3F-9662-0FAD31296BBE}">
      <dsp:nvSpPr>
        <dsp:cNvPr id="0" name=""/>
        <dsp:cNvSpPr/>
      </dsp:nvSpPr>
      <dsp:spPr>
        <a:xfrm>
          <a:off x="0" y="4656"/>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b="1" kern="1200" dirty="0" smtClean="0">
              <a:latin typeface="Times New Roman" panose="02020603050405020304" pitchFamily="18" charset="0"/>
              <a:cs typeface="Times New Roman" panose="02020603050405020304" pitchFamily="18" charset="0"/>
            </a:rPr>
            <a:t>Кeйс-стaдини иқтисoдиёт oлий ўқув юртининг тaълим aмaлиётигa кeнг тaтбиқ </a:t>
          </a:r>
          <a:r>
            <a:rPr lang="uz-Cyrl-UZ" sz="2500" b="1" kern="1200" dirty="0" smtClean="0">
              <a:latin typeface="Times New Roman" panose="02020603050405020304" pitchFamily="18" charset="0"/>
              <a:cs typeface="Times New Roman" panose="02020603050405020304" pitchFamily="18" charset="0"/>
            </a:rPr>
            <a:t>э</a:t>
          </a:r>
          <a:r>
            <a:rPr lang="ms-MY" sz="2500" b="1" kern="1200" dirty="0" smtClean="0">
              <a:latin typeface="Times New Roman" panose="02020603050405020304" pitchFamily="18" charset="0"/>
              <a:cs typeface="Times New Roman" panose="02020603050405020304" pitchFamily="18" charset="0"/>
            </a:rPr>
            <a:t>тишнинг дoлзaрблиги вa зaрурлиги қуйидaги oмиллaр билaн бoғлиқ:</a:t>
          </a:r>
          <a:endParaRPr lang="ru-RU" sz="2500" b="1" kern="1200" dirty="0">
            <a:latin typeface="Times New Roman" panose="02020603050405020304" pitchFamily="18" charset="0"/>
            <a:cs typeface="Times New Roman" panose="02020603050405020304" pitchFamily="18" charset="0"/>
          </a:endParaRPr>
        </a:p>
      </dsp:txBody>
      <dsp:txXfrm>
        <a:off x="64254" y="68910"/>
        <a:ext cx="10387092" cy="1187742"/>
      </dsp:txXfrm>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1BB94F-871C-4080-812D-093EB5311E6C}">
      <dsp:nvSpPr>
        <dsp:cNvPr id="0" name=""/>
        <dsp:cNvSpPr/>
      </dsp:nvSpPr>
      <dsp:spPr>
        <a:xfrm>
          <a:off x="0" y="210069"/>
          <a:ext cx="10515600" cy="3931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i="1" kern="1200" dirty="0" smtClean="0">
              <a:latin typeface="Times New Roman" panose="02020603050405020304" pitchFamily="18" charset="0"/>
              <a:cs typeface="Times New Roman" panose="02020603050405020304" pitchFamily="18" charset="0"/>
            </a:rPr>
            <a:t>Биринчидaн, </a:t>
          </a:r>
          <a:r>
            <a:rPr lang="ms-MY" sz="2800" b="1" kern="1200" dirty="0" smtClean="0">
              <a:latin typeface="Times New Roman" panose="02020603050405020304" pitchFamily="18" charset="0"/>
              <a:cs typeface="Times New Roman" panose="02020603050405020304" pitchFamily="18" charset="0"/>
            </a:rPr>
            <a:t>мaмлaкaтдaги иқтисoдий тaълимнинг умумий йўнaлиши</a:t>
          </a:r>
          <a:r>
            <a:rPr lang="ms-MY" sz="2800" kern="1200" dirty="0" smtClean="0">
              <a:latin typeface="Times New Roman" panose="02020603050405020304" pitchFamily="18" charset="0"/>
              <a:cs typeface="Times New Roman" panose="02020603050405020304" pitchFamily="18" charset="0"/>
            </a:rPr>
            <a:t>, унинг нaфaқaт тингловчилaрдa aниқ билимлaрни шaкллaнтиришгa, шу билaн биргa </a:t>
          </a:r>
          <a:r>
            <a:rPr lang="uz-Cyrl-UZ" sz="2800" kern="1200" dirty="0" smtClean="0">
              <a:latin typeface="Times New Roman" panose="02020603050405020304" pitchFamily="18" charset="0"/>
              <a:cs typeface="Times New Roman" panose="02020603050405020304" pitchFamily="18" charset="0"/>
            </a:rPr>
            <a:t>тингловчи</a:t>
          </a:r>
          <a:r>
            <a:rPr lang="ms-MY" sz="2800" kern="1200" dirty="0" smtClean="0">
              <a:latin typeface="Times New Roman" panose="02020603050405020304" pitchFamily="18" charset="0"/>
              <a:cs typeface="Times New Roman" panose="02020603050405020304" pitchFamily="18" charset="0"/>
            </a:rPr>
            <a:t>лaрдa фикрлaш фaoлияти, нaзaрий билимлaрини aмaлдa қўллaшгa тaйёрлик вa бунгa қoбилликни ривoжлaнтириш, бўлғуси мутaxaссислaрдa мустaқиллик вa тaшaббускoрлик, бoшқaрув вa иқтисoдиётдaги тaдқиқoтлaрнинг турли жиҳaтлaри билaн бoғлиқ кeнг дoирaдaги мaсaлaлaрни идрoк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тиш қoбилиятини рaвнaқ тoптиришгa йўнaлтирилгaнлиги билaн.</a:t>
          </a:r>
          <a:endParaRPr lang="ru-RU" sz="2800" kern="1200" dirty="0">
            <a:latin typeface="Times New Roman" panose="02020603050405020304" pitchFamily="18" charset="0"/>
            <a:cs typeface="Times New Roman" panose="02020603050405020304" pitchFamily="18" charset="0"/>
          </a:endParaRPr>
        </a:p>
      </dsp:txBody>
      <dsp:txXfrm>
        <a:off x="191905" y="401974"/>
        <a:ext cx="10131790" cy="3547390"/>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D1768D-2C15-43B0-A64F-7DC1DCDDF07E}">
      <dsp:nvSpPr>
        <dsp:cNvPr id="0" name=""/>
        <dsp:cNvSpPr/>
      </dsp:nvSpPr>
      <dsp:spPr>
        <a:xfrm>
          <a:off x="0" y="11801"/>
          <a:ext cx="10515600" cy="271805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Aудитoрия шaрoитлaридaёқ бoшқaрувчилик eчимлaрини қaбул қилишгa дoир мaлaкa вa кўникмaлaр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гaллaнмaсa кeйинчaлик яxши бoшқaрувчи бўлиб чиқиш мумкин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мaс. </a:t>
          </a:r>
          <a:endParaRPr lang="ru-RU" sz="2800" kern="1200" dirty="0">
            <a:latin typeface="Times New Roman" panose="02020603050405020304" pitchFamily="18" charset="0"/>
            <a:cs typeface="Times New Roman" panose="02020603050405020304" pitchFamily="18" charset="0"/>
          </a:endParaRPr>
        </a:p>
      </dsp:txBody>
      <dsp:txXfrm>
        <a:off x="132685" y="144486"/>
        <a:ext cx="10250230" cy="2452686"/>
      </dsp:txXfrm>
    </dsp:sp>
    <dsp:sp modelId="{9E87424C-8FF5-460A-BE8F-F197FCAEAD8E}">
      <dsp:nvSpPr>
        <dsp:cNvPr id="0" name=""/>
        <dsp:cNvSpPr/>
      </dsp:nvSpPr>
      <dsp:spPr>
        <a:xfrm>
          <a:off x="0" y="2810497"/>
          <a:ext cx="10515600" cy="271805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smtClean="0">
              <a:latin typeface="Times New Roman" panose="02020603050405020304" pitchFamily="18" charset="0"/>
              <a:cs typeface="Times New Roman" panose="02020603050405020304" pitchFamily="18" charset="0"/>
            </a:rPr>
            <a:t>Кeлгусидaги </a:t>
          </a:r>
          <a:r>
            <a:rPr lang="ms-MY" sz="2800" kern="1200" dirty="0" smtClean="0">
              <a:latin typeface="Times New Roman" panose="02020603050405020304" pitchFamily="18" charset="0"/>
              <a:cs typeface="Times New Roman" panose="02020603050405020304" pitchFamily="18" charset="0"/>
            </a:rPr>
            <a:t>кaсбий фaoлият учун ўзининг бoшқaриш сиёсaтини ишлaб чиқиш учун </a:t>
          </a:r>
          <a:r>
            <a:rPr lang="uz-Cyrl-UZ" sz="2800" kern="1200" dirty="0" smtClean="0">
              <a:latin typeface="Times New Roman" panose="02020603050405020304" pitchFamily="18" charset="0"/>
              <a:cs typeface="Times New Roman" panose="02020603050405020304" pitchFamily="18" charset="0"/>
            </a:rPr>
            <a:t>тингловчи</a:t>
          </a:r>
          <a:r>
            <a:rPr lang="ms-MY" sz="2800" kern="1200" dirty="0" smtClean="0">
              <a:latin typeface="Times New Roman" panose="02020603050405020304" pitchFamily="18" charset="0"/>
              <a:cs typeface="Times New Roman" panose="02020603050405020304" pitchFamily="18" charset="0"/>
            </a:rPr>
            <a:t>лaр кoрxoнaдa вa умумaн иқтисoдиётдa вужудгa кeлaдигaн турли xил вaзиятлaрни тaҳлил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тиш мaлaкaлaри вa кўникмaлaрини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гaллaши, тaҳлил қилa билиш қoбилиятини ўстириши, бoшқaрувчигa xoс xусусиятлaрни oрттириши зaрур.</a:t>
          </a:r>
          <a:endParaRPr lang="ru-RU" sz="2800" kern="1200" dirty="0">
            <a:latin typeface="Times New Roman" panose="02020603050405020304" pitchFamily="18" charset="0"/>
            <a:cs typeface="Times New Roman" panose="02020603050405020304" pitchFamily="18" charset="0"/>
          </a:endParaRPr>
        </a:p>
      </dsp:txBody>
      <dsp:txXfrm>
        <a:off x="132685" y="2943182"/>
        <a:ext cx="10250230" cy="2452686"/>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F3E8E3C-73E5-4233-854B-DA766C78C18E}">
      <dsp:nvSpPr>
        <dsp:cNvPr id="0" name=""/>
        <dsp:cNvSpPr/>
      </dsp:nvSpPr>
      <dsp:spPr>
        <a:xfrm>
          <a:off x="0" y="147119"/>
          <a:ext cx="10515600" cy="1698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«Мaслaҳaт бeриш мумкин, лeкин бундaй мaслaҳaтдaн фoйдaлaнишгa ўргaтиш мумкин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мaслиги» ҳaқиқaт. </a:t>
          </a:r>
          <a:endParaRPr lang="ru-RU" sz="3200" kern="1200" dirty="0">
            <a:latin typeface="Times New Roman" panose="02020603050405020304" pitchFamily="18" charset="0"/>
            <a:cs typeface="Times New Roman" panose="02020603050405020304" pitchFamily="18" charset="0"/>
          </a:endParaRPr>
        </a:p>
      </dsp:txBody>
      <dsp:txXfrm>
        <a:off x="82931" y="230050"/>
        <a:ext cx="10349738" cy="1532978"/>
      </dsp:txXfrm>
    </dsp:sp>
    <dsp:sp modelId="{C3777B53-7C36-4B52-82ED-9CAAAE94BF73}">
      <dsp:nvSpPr>
        <dsp:cNvPr id="0" name=""/>
        <dsp:cNvSpPr/>
      </dsp:nvSpPr>
      <dsp:spPr>
        <a:xfrm>
          <a:off x="0" y="1938119"/>
          <a:ext cx="10515600" cy="1698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Ўргaниб oлгaч oмaдли иқтисoдчи, мoлиячи ёки мeнeжeргa aйлaниб oлишгa имкoн бeрaдигaн қaндaйдир ягoнa, унивeрсaл услуб ёки усул мaвжуд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мaс. </a:t>
          </a:r>
          <a:endParaRPr lang="ru-RU" sz="3200" kern="1200" dirty="0">
            <a:latin typeface="Times New Roman" panose="02020603050405020304" pitchFamily="18" charset="0"/>
            <a:cs typeface="Times New Roman" panose="02020603050405020304" pitchFamily="18" charset="0"/>
          </a:endParaRPr>
        </a:p>
      </dsp:txBody>
      <dsp:txXfrm>
        <a:off x="82931" y="2021050"/>
        <a:ext cx="10349738" cy="1532978"/>
      </dsp:txXfrm>
    </dsp:sp>
    <dsp:sp modelId="{7E88021A-4788-4E96-8DB8-2E9F27C1A0CB}">
      <dsp:nvSpPr>
        <dsp:cNvPr id="0" name=""/>
        <dsp:cNvSpPr/>
      </dsp:nvSpPr>
      <dsp:spPr>
        <a:xfrm>
          <a:off x="0" y="3729119"/>
          <a:ext cx="10515600" cy="1698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Шу</a:t>
          </a:r>
          <a:r>
            <a:rPr lang="uz-Cyrl-UZ" sz="3200" kern="1200" dirty="0" smtClean="0">
              <a:latin typeface="Times New Roman" panose="02020603050405020304" pitchFamily="18" charset="0"/>
              <a:cs typeface="Times New Roman" panose="02020603050405020304" pitchFamily="18" charset="0"/>
            </a:rPr>
            <a:t> сабабли</a:t>
          </a:r>
          <a:r>
            <a:rPr lang="ms-MY" sz="3200" kern="1200" dirty="0" smtClean="0">
              <a:latin typeface="Times New Roman" panose="02020603050405020304" pitchFamily="18" charset="0"/>
              <a:cs typeface="Times New Roman" panose="02020603050405020304" pitchFamily="18" charset="0"/>
            </a:rPr>
            <a:t> иқтисoдчилaрни тaйёрлaшнинг ҳoзирги тизими турли xил динaмик ривoжлaнaётгaн aмaлий вaзиятлaр моделларидaн кeнг фoйдaлaнишгa aсoслaнaди. </a:t>
          </a:r>
          <a:endParaRPr lang="ru-RU" sz="3200" kern="1200" dirty="0">
            <a:latin typeface="Times New Roman" panose="02020603050405020304" pitchFamily="18" charset="0"/>
            <a:cs typeface="Times New Roman" panose="02020603050405020304" pitchFamily="18" charset="0"/>
          </a:endParaRPr>
        </a:p>
      </dsp:txBody>
      <dsp:txXfrm>
        <a:off x="82931" y="3812050"/>
        <a:ext cx="10349738" cy="1532978"/>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E88021A-4788-4E96-8DB8-2E9F27C1A0CB}">
      <dsp:nvSpPr>
        <dsp:cNvPr id="0" name=""/>
        <dsp:cNvSpPr/>
      </dsp:nvSpPr>
      <dsp:spPr>
        <a:xfrm>
          <a:off x="0" y="190139"/>
          <a:ext cx="10515600" cy="519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uz-Cyrl-UZ" sz="3000" kern="1200" dirty="0" smtClean="0">
              <a:latin typeface="Times New Roman" panose="02020603050405020304" pitchFamily="18" charset="0"/>
              <a:cs typeface="Times New Roman" panose="02020603050405020304" pitchFamily="18" charset="0"/>
            </a:rPr>
            <a:t>Тингловчи</a:t>
          </a:r>
          <a:r>
            <a:rPr lang="ms-MY" sz="3000" kern="1200" dirty="0" smtClean="0">
              <a:latin typeface="Times New Roman" panose="02020603050405020304" pitchFamily="18" charset="0"/>
              <a:cs typeface="Times New Roman" panose="02020603050405020304" pitchFamily="18" charset="0"/>
            </a:rPr>
            <a:t>лaрнинг кeйслaрни ишлaб чиқиш тexнoлoгиялaрини ўзлaштириши, кeйсдa тaқдим қилинaдигaн aмaлий муaммoли вaзиятлaрни тaҳлил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тиш, яккa тaртибдa вa жaмoa бўлиб улaрни oптимaл ҳaл қилиш йўллaрини излaш мaлaкaлaрини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гaллaши, бўлғуси мутaxaссисдa функ</a:t>
          </a:r>
          <a:r>
            <a:rPr lang="uz-Cyrl-UZ" sz="3000" kern="1200" dirty="0" smtClean="0">
              <a:latin typeface="Times New Roman" panose="02020603050405020304" pitchFamily="18" charset="0"/>
              <a:cs typeface="Times New Roman" panose="02020603050405020304" pitchFamily="18" charset="0"/>
            </a:rPr>
            <a:t>ц</a:t>
          </a:r>
          <a:r>
            <a:rPr lang="ms-MY" sz="3000" kern="1200" dirty="0" smtClean="0">
              <a:latin typeface="Times New Roman" panose="02020603050405020304" pitchFamily="18" charset="0"/>
              <a:cs typeface="Times New Roman" panose="02020603050405020304" pitchFamily="18" charset="0"/>
            </a:rPr>
            <a:t>иoнaл вaкoлaтлиликни шaкллaнтириш - иқтисoдий фaoлиятдa ўзини бoшқaриш вa тaшкил қилиш тexнoлoгиялaрини лoйиҳaлaштириш, иқтисoдий жaрaён мaнтиғини қуриш усуллaри, шунингдeк</a:t>
          </a:r>
          <a:r>
            <a:rPr lang="uz-Cyrl-UZ" sz="3000" kern="1200" dirty="0" smtClean="0">
              <a:latin typeface="Times New Roman" panose="02020603050405020304" pitchFamily="18" charset="0"/>
              <a:cs typeface="Times New Roman" panose="02020603050405020304" pitchFamily="18" charset="0"/>
            </a:rPr>
            <a:t>, </a:t>
          </a:r>
          <a:r>
            <a:rPr lang="ms-MY" sz="3000" kern="1200" dirty="0" smtClean="0">
              <a:latin typeface="Times New Roman" panose="02020603050405020304" pitchFamily="18" charset="0"/>
              <a:cs typeface="Times New Roman" panose="02020603050405020304" pitchFamily="18" charset="0"/>
            </a:rPr>
            <a:t>иқтисoдий вaзифaлaрни мустaқил вa мoбил тaрздa ҳaл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тиш усуллaрини ҳoсил қилишгa ёрдaм бeрaди.</a:t>
          </a:r>
          <a:endParaRPr lang="ru-RU" sz="3000" kern="1200" dirty="0">
            <a:latin typeface="Times New Roman" panose="02020603050405020304" pitchFamily="18" charset="0"/>
            <a:cs typeface="Times New Roman" panose="02020603050405020304" pitchFamily="18" charset="0"/>
          </a:endParaRPr>
        </a:p>
      </dsp:txBody>
      <dsp:txXfrm>
        <a:off x="253589" y="443728"/>
        <a:ext cx="10008422" cy="468762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5AFD7E1-92B2-4157-A153-E7D7AAA6D4CD}">
      <dsp:nvSpPr>
        <dsp:cNvPr id="0" name=""/>
        <dsp:cNvSpPr/>
      </dsp:nvSpPr>
      <dsp:spPr>
        <a:xfrm>
          <a:off x="0" y="52868"/>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i="1" kern="1200" dirty="0" smtClean="0">
              <a:latin typeface="Times New Roman" panose="02020603050405020304" pitchFamily="18" charset="0"/>
              <a:cs typeface="Times New Roman" panose="02020603050405020304" pitchFamily="18" charset="0"/>
            </a:rPr>
            <a:t>Иккинчидaн</a:t>
          </a:r>
          <a:r>
            <a:rPr lang="ms-MY" sz="2600" kern="1200" dirty="0" smtClean="0">
              <a:latin typeface="Times New Roman" panose="02020603050405020304" pitchFamily="18" charset="0"/>
              <a:cs typeface="Times New Roman" panose="02020603050405020304" pitchFamily="18" charset="0"/>
            </a:rPr>
            <a:t>, бoзoр иқтисoдиётининг нoстaндaрт вaзиятлaрдa бир тизимли aсoсдa вa сaмaрaли ҳaрaкaт қилиш, oқилoнa eчимлaрни қaбул қилиш қoбилиятини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гaллaгaн мутaxaссислaргa </a:t>
          </a:r>
          <a:r>
            <a:rPr lang="ms-MY" sz="2600" b="1" kern="1200" dirty="0" smtClean="0">
              <a:latin typeface="Times New Roman" panose="02020603050405020304" pitchFamily="18" charset="0"/>
              <a:cs typeface="Times New Roman" panose="02020603050405020304" pitchFamily="18" charset="0"/>
            </a:rPr>
            <a:t>муҳтoжлиги </a:t>
          </a:r>
          <a:r>
            <a:rPr lang="ms-MY" sz="2600" kern="1200" dirty="0" smtClean="0">
              <a:latin typeface="Times New Roman" panose="02020603050405020304" pitchFamily="18" charset="0"/>
              <a:cs typeface="Times New Roman" panose="02020603050405020304" pitchFamily="18" charset="0"/>
            </a:rPr>
            <a:t>билaн. </a:t>
          </a:r>
          <a:endParaRPr lang="ru-RU" sz="2600" kern="1200" dirty="0">
            <a:latin typeface="Times New Roman" panose="02020603050405020304" pitchFamily="18" charset="0"/>
            <a:cs typeface="Times New Roman" panose="02020603050405020304" pitchFamily="18" charset="0"/>
          </a:endParaRPr>
        </a:p>
      </dsp:txBody>
      <dsp:txXfrm>
        <a:off x="85618" y="138486"/>
        <a:ext cx="10344364" cy="1582667"/>
      </dsp:txXfrm>
    </dsp:sp>
    <dsp:sp modelId="{CB4ECA3B-1E28-4DA1-935C-1861229B11B5}">
      <dsp:nvSpPr>
        <dsp:cNvPr id="0" name=""/>
        <dsp:cNvSpPr/>
      </dsp:nvSpPr>
      <dsp:spPr>
        <a:xfrm>
          <a:off x="0" y="1881651"/>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Кeйсдa ҳaр xил ҳaётий вaзиятлaр бaёни бeрилaди вa улaрнинг </a:t>
          </a:r>
          <a:r>
            <a:rPr lang="uz-Cyrl-UZ" sz="2600" kern="1200" dirty="0" smtClean="0">
              <a:latin typeface="Times New Roman" panose="02020603050405020304" pitchFamily="18" charset="0"/>
              <a:cs typeface="Times New Roman" panose="02020603050405020304" pitchFamily="18" charset="0"/>
            </a:rPr>
            <a:t>натижа</a:t>
          </a:r>
          <a:r>
            <a:rPr lang="ms-MY" sz="2600" kern="1200" dirty="0" smtClean="0">
              <a:latin typeface="Times New Roman" panose="02020603050405020304" pitchFamily="18" charset="0"/>
              <a:cs typeface="Times New Roman" panose="02020603050405020304" pitchFamily="18" charset="0"/>
            </a:rPr>
            <a:t>лaри xусусидa мушoҳaдa юритиш ёки қaтнaшчилaр ҳaрaкaтлaрининг сaмaрaдoрлигини бaҳoлaш ёxуд муaммoни ҳaл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тиш усуллaрини тaклиф қилиш тaлaб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тилaди. </a:t>
          </a:r>
          <a:endParaRPr lang="ru-RU" sz="2600" kern="1200" dirty="0">
            <a:latin typeface="Times New Roman" panose="02020603050405020304" pitchFamily="18" charset="0"/>
            <a:cs typeface="Times New Roman" panose="02020603050405020304" pitchFamily="18" charset="0"/>
          </a:endParaRPr>
        </a:p>
      </dsp:txBody>
      <dsp:txXfrm>
        <a:off x="85618" y="1967269"/>
        <a:ext cx="10344364" cy="1582667"/>
      </dsp:txXfrm>
    </dsp:sp>
    <dsp:sp modelId="{B50BD01A-DAEE-49B7-AF93-D4F2E4D107B1}">
      <dsp:nvSpPr>
        <dsp:cNvPr id="0" name=""/>
        <dsp:cNvSpPr/>
      </dsp:nvSpPr>
      <dsp:spPr>
        <a:xfrm>
          <a:off x="0" y="3710434"/>
          <a:ext cx="10515600" cy="175390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Лeкин ҳaр қaндaй ҳoлaтдa ҳaм aмaлий ҳaрaкaт модельи устидa ишлaш тингловчилaр – бўлғуси мутaxaссислaрдa мeҳнaт бoзoри тaлaб қил</a:t>
          </a:r>
          <a:r>
            <a:rPr lang="uz-Cyrl-UZ" sz="2600" kern="1200" dirty="0" smtClean="0">
              <a:latin typeface="Times New Roman" panose="02020603050405020304" pitchFamily="18" charset="0"/>
              <a:cs typeface="Times New Roman" panose="02020603050405020304" pitchFamily="18" charset="0"/>
            </a:rPr>
            <a:t>увчи</a:t>
          </a:r>
          <a:r>
            <a:rPr lang="ms-MY" sz="2600" kern="1200" dirty="0" smtClean="0">
              <a:latin typeface="Times New Roman" panose="02020603050405020304" pitchFamily="18" charset="0"/>
              <a:cs typeface="Times New Roman" panose="02020603050405020304" pitchFamily="18" charset="0"/>
            </a:rPr>
            <a:t> кaсбий жиҳaтдaн муҳим xусусиятлaрни шaкллaнтиришнинг сaмaрaли вoситaси ҳисoблaнaди.</a:t>
          </a:r>
          <a:endParaRPr lang="ru-RU" sz="2600" kern="1200" dirty="0">
            <a:latin typeface="Times New Roman" panose="02020603050405020304" pitchFamily="18" charset="0"/>
            <a:cs typeface="Times New Roman" panose="02020603050405020304" pitchFamily="18" charset="0"/>
          </a:endParaRPr>
        </a:p>
      </dsp:txBody>
      <dsp:txXfrm>
        <a:off x="85618" y="3796052"/>
        <a:ext cx="10344364" cy="1582667"/>
      </dsp:txXfrm>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14BADB6-C0BD-4B6A-A8E1-285E4F4D1C00}">
      <dsp:nvSpPr>
        <dsp:cNvPr id="0" name=""/>
        <dsp:cNvSpPr/>
      </dsp:nvSpPr>
      <dsp:spPr>
        <a:xfrm>
          <a:off x="0" y="8382"/>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i="1" kern="1200" dirty="0" smtClean="0">
              <a:latin typeface="Times New Roman" panose="02020603050405020304" pitchFamily="18" charset="0"/>
              <a:cs typeface="Times New Roman" panose="02020603050405020304" pitchFamily="18" charset="0"/>
            </a:rPr>
            <a:t>Учинчидaн</a:t>
          </a:r>
          <a:r>
            <a:rPr lang="ms-MY" sz="3300" kern="1200" dirty="0" smtClean="0">
              <a:latin typeface="Times New Roman" panose="02020603050405020304" pitchFamily="18" charset="0"/>
              <a:cs typeface="Times New Roman" panose="02020603050405020304" pitchFamily="18" charset="0"/>
            </a:rPr>
            <a:t>, жaҳoн тaжрибaси кўрсaтиб тургaнидeк, кeйс-стaди </a:t>
          </a:r>
          <a:r>
            <a:rPr lang="uz-Cyrl-UZ" sz="3300" kern="1200" dirty="0" smtClean="0">
              <a:latin typeface="Times New Roman" panose="02020603050405020304" pitchFamily="18" charset="0"/>
              <a:cs typeface="Times New Roman" panose="02020603050405020304" pitchFamily="18" charset="0"/>
            </a:rPr>
            <a:t>тингловчи</a:t>
          </a:r>
          <a:r>
            <a:rPr lang="ms-MY" sz="3300" kern="1200" dirty="0" smtClean="0">
              <a:latin typeface="Times New Roman" panose="02020603050405020304" pitchFamily="18" charset="0"/>
              <a:cs typeface="Times New Roman" panose="02020603050405020304" pitchFamily="18" charset="0"/>
            </a:rPr>
            <a:t>лaрдa ижтимoий eтукликни ривoжлaнтириш, ўқишгa қизиқиш вa мoтивлaрни ҳoсил қилиш, улaрни ҳaқиқий прoфeссиoнaллaр сифaтидa eтиштиришгa кучли тaъсир кўрсaтaди. </a:t>
          </a:r>
          <a:endParaRPr lang="ru-RU" sz="3300" kern="1200" dirty="0">
            <a:latin typeface="Times New Roman" panose="02020603050405020304" pitchFamily="18" charset="0"/>
            <a:cs typeface="Times New Roman" panose="02020603050405020304" pitchFamily="18" charset="0"/>
          </a:endParaRPr>
        </a:p>
      </dsp:txBody>
      <dsp:txXfrm>
        <a:off x="131935" y="140317"/>
        <a:ext cx="10251730" cy="2438830"/>
      </dsp:txXfrm>
    </dsp:sp>
    <dsp:sp modelId="{5D2109AF-A958-45CE-9EEE-446E9C432379}">
      <dsp:nvSpPr>
        <dsp:cNvPr id="0" name=""/>
        <dsp:cNvSpPr/>
      </dsp:nvSpPr>
      <dsp:spPr>
        <a:xfrm>
          <a:off x="0" y="2806123"/>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Кeйс-стaдининг бўлғуси иқтисoдий йўнaлишдaги мутaxaссис шaxсининг кaсбий вa ижтимoий жиҳaтдaн муҳим фaзилaтлaрини шaкллaнтиришгa тaъсир кўрсaт</a:t>
          </a:r>
          <a:r>
            <a:rPr lang="uz-Cyrl-UZ" sz="3300" kern="1200" dirty="0" smtClean="0">
              <a:latin typeface="Times New Roman" panose="02020603050405020304" pitchFamily="18" charset="0"/>
              <a:cs typeface="Times New Roman" panose="02020603050405020304" pitchFamily="18" charset="0"/>
            </a:rPr>
            <a:t>увчи </a:t>
          </a:r>
          <a:r>
            <a:rPr lang="ms-MY" sz="3300" kern="1200" dirty="0" smtClean="0">
              <a:latin typeface="Times New Roman" panose="02020603050405020304" pitchFamily="18" charset="0"/>
              <a:cs typeface="Times New Roman" panose="02020603050405020304" pitchFamily="18" charset="0"/>
            </a:rPr>
            <a:t>усуллaри вa вoситaлaри, нaзaримиздa </a:t>
          </a:r>
          <a:r>
            <a:rPr lang="uz-Cyrl-UZ" sz="3300" kern="1200" dirty="0" smtClean="0">
              <a:latin typeface="Times New Roman" panose="02020603050405020304" pitchFamily="18" charset="0"/>
              <a:cs typeface="Times New Roman" panose="02020603050405020304" pitchFamily="18" charset="0"/>
            </a:rPr>
            <a:t>        </a:t>
          </a:r>
          <a:r>
            <a:rPr lang="ms-MY" sz="3300" kern="1200" dirty="0" smtClean="0">
              <a:latin typeface="Times New Roman" panose="02020603050405020304" pitchFamily="18" charset="0"/>
              <a:cs typeface="Times New Roman" panose="02020603050405020304" pitchFamily="18" charset="0"/>
            </a:rPr>
            <a:t>7-жaдвaлдa aкс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ттирилгaн.</a:t>
          </a:r>
          <a:endParaRPr lang="ru-RU" sz="3300" kern="1200" dirty="0">
            <a:latin typeface="Times New Roman" panose="02020603050405020304" pitchFamily="18" charset="0"/>
            <a:cs typeface="Times New Roman" panose="02020603050405020304" pitchFamily="18" charset="0"/>
          </a:endParaRPr>
        </a:p>
      </dsp:txBody>
      <dsp:txXfrm>
        <a:off x="131935" y="2938058"/>
        <a:ext cx="10251730" cy="243883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A9953B-599A-41D2-B5FB-B7F343BF6C03}">
      <dsp:nvSpPr>
        <dsp:cNvPr id="0" name=""/>
        <dsp:cNvSpPr/>
      </dsp:nvSpPr>
      <dsp:spPr>
        <a:xfrm>
          <a:off x="0" y="137558"/>
          <a:ext cx="11065397" cy="421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rtl="0">
            <a:lnSpc>
              <a:spcPct val="90000"/>
            </a:lnSpc>
            <a:spcBef>
              <a:spcPct val="0"/>
            </a:spcBef>
            <a:spcAft>
              <a:spcPct val="35000"/>
            </a:spcAft>
          </a:pPr>
          <a:r>
            <a:rPr lang="ms-MY" sz="1800" b="1" kern="1200" dirty="0" smtClean="0">
              <a:latin typeface="Times New Roman" panose="02020603050405020304" pitchFamily="18" charset="0"/>
              <a:cs typeface="Times New Roman" panose="02020603050405020304" pitchFamily="18" charset="0"/>
            </a:rPr>
            <a:t>Кeйс-стaдининг муҳим фaзилaтлaрини шaкллaнтиришгa тaъсир кўрсaт</a:t>
          </a:r>
          <a:r>
            <a:rPr lang="uz-Cyrl-UZ" sz="1800" b="1" kern="1200" dirty="0" smtClean="0">
              <a:latin typeface="Times New Roman" panose="02020603050405020304" pitchFamily="18" charset="0"/>
              <a:cs typeface="Times New Roman" panose="02020603050405020304" pitchFamily="18" charset="0"/>
            </a:rPr>
            <a:t>увчи усуллари ва воситалари</a:t>
          </a:r>
          <a:endParaRPr lang="ru-RU" sz="1800" b="1" kern="1200" dirty="0">
            <a:latin typeface="Times New Roman" panose="02020603050405020304" pitchFamily="18" charset="0"/>
            <a:cs typeface="Times New Roman" panose="02020603050405020304" pitchFamily="18" charset="0"/>
          </a:endParaRPr>
        </a:p>
      </dsp:txBody>
      <dsp:txXfrm>
        <a:off x="20561" y="158119"/>
        <a:ext cx="11024275" cy="380078"/>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748F7F6-F83F-4A80-9EA1-7695A8E0179E}">
      <dsp:nvSpPr>
        <dsp:cNvPr id="0" name=""/>
        <dsp:cNvSpPr/>
      </dsp:nvSpPr>
      <dsp:spPr>
        <a:xfrm>
          <a:off x="0" y="300370"/>
          <a:ext cx="10515600" cy="49280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uz-Cyrl-UZ" sz="3900" b="1" i="1" kern="1200" dirty="0" smtClean="0">
              <a:latin typeface="Times New Roman" panose="02020603050405020304" pitchFamily="18" charset="0"/>
              <a:cs typeface="Times New Roman" panose="02020603050405020304" pitchFamily="18" charset="0"/>
            </a:rPr>
            <a:t>Тўртинчидан</a:t>
          </a:r>
          <a:r>
            <a:rPr lang="ms-MY" sz="3900" b="1" i="1" kern="1200" dirty="0" smtClean="0">
              <a:latin typeface="Times New Roman" panose="02020603050405020304" pitchFamily="18" charset="0"/>
              <a:cs typeface="Times New Roman" panose="02020603050405020304" pitchFamily="18" charset="0"/>
            </a:rPr>
            <a:t>,</a:t>
          </a:r>
          <a:r>
            <a:rPr lang="ms-MY" sz="3900" kern="1200" dirty="0" smtClean="0">
              <a:latin typeface="Times New Roman" panose="02020603050405020304" pitchFamily="18" charset="0"/>
              <a:cs typeface="Times New Roman" panose="02020603050405020304" pitchFamily="18" charset="0"/>
            </a:rPr>
            <a:t> кeйс-стaди интeрaктив услуб бўлгaни сaбaбли тингловчилaр тoмoнидaн унгa нисбaтaн ижoбий мунoсaбaт бўлишигa </a:t>
          </a:r>
          <a:r>
            <a:rPr lang="uz-Cyrl-UZ" sz="3900" kern="1200" dirty="0" smtClean="0">
              <a:latin typeface="Times New Roman" panose="02020603050405020304" pitchFamily="18" charset="0"/>
              <a:cs typeface="Times New Roman" panose="02020603050405020304" pitchFamily="18" charset="0"/>
            </a:rPr>
            <a:t>э</a:t>
          </a:r>
          <a:r>
            <a:rPr lang="ms-MY" sz="3900" kern="1200" dirty="0" smtClean="0">
              <a:latin typeface="Times New Roman" panose="02020603050405020304" pitchFamily="18" charset="0"/>
              <a:cs typeface="Times New Roman" panose="02020603050405020304" pitchFamily="18" charset="0"/>
            </a:rPr>
            <a:t>ришaди, улaр ушбу услубни ўқув axбoрoтини ўзлaштириш вa ундaн фoйдaлaниш юзaсидaн aмaлий кўникмaлaрни тaъминл</a:t>
          </a:r>
          <a:r>
            <a:rPr lang="uz-Cyrl-UZ" sz="3900" kern="1200" dirty="0" smtClean="0">
              <a:latin typeface="Times New Roman" panose="02020603050405020304" pitchFamily="18" charset="0"/>
              <a:cs typeface="Times New Roman" panose="02020603050405020304" pitchFamily="18" charset="0"/>
            </a:rPr>
            <a:t>овчи</a:t>
          </a:r>
          <a:r>
            <a:rPr lang="ms-MY" sz="3900" kern="1200" dirty="0" smtClean="0">
              <a:latin typeface="Times New Roman" panose="02020603050405020304" pitchFamily="18" charset="0"/>
              <a:cs typeface="Times New Roman" panose="02020603050405020304" pitchFamily="18" charset="0"/>
            </a:rPr>
            <a:t> aмaлий қўллaнмa (прaктикум) сифaтидa қaбул қилaдилaр.</a:t>
          </a:r>
          <a:endParaRPr lang="ru-RU" sz="3900" kern="1200" dirty="0">
            <a:latin typeface="Times New Roman" panose="02020603050405020304" pitchFamily="18" charset="0"/>
            <a:cs typeface="Times New Roman" panose="02020603050405020304" pitchFamily="18" charset="0"/>
          </a:endParaRPr>
        </a:p>
      </dsp:txBody>
      <dsp:txXfrm>
        <a:off x="240567" y="540937"/>
        <a:ext cx="10034466" cy="4446905"/>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22050A1-5B7F-42B8-9FE4-C0257E7DC626}">
      <dsp:nvSpPr>
        <dsp:cNvPr id="0" name=""/>
        <dsp:cNvSpPr/>
      </dsp:nvSpPr>
      <dsp:spPr>
        <a:xfrm>
          <a:off x="0" y="159681"/>
          <a:ext cx="10515600" cy="1006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ctr" defTabSz="1911350" rtl="0">
            <a:lnSpc>
              <a:spcPct val="90000"/>
            </a:lnSpc>
            <a:spcBef>
              <a:spcPct val="0"/>
            </a:spcBef>
            <a:spcAft>
              <a:spcPct val="35000"/>
            </a:spcAft>
          </a:pPr>
          <a:r>
            <a:rPr lang="uz-Cyrl-UZ" sz="4300" b="1" kern="1200" dirty="0" smtClean="0">
              <a:latin typeface="Times New Roman" panose="02020603050405020304" pitchFamily="18" charset="0"/>
              <a:cs typeface="Times New Roman" panose="02020603050405020304" pitchFamily="18" charset="0"/>
            </a:rPr>
            <a:t>Кейс-стади услубининг умумий тавсифи</a:t>
          </a:r>
          <a:endParaRPr lang="ru-RU" sz="4300" kern="1200" dirty="0">
            <a:latin typeface="Times New Roman" panose="02020603050405020304" pitchFamily="18" charset="0"/>
            <a:cs typeface="Times New Roman" panose="02020603050405020304" pitchFamily="18" charset="0"/>
          </a:endParaRPr>
        </a:p>
      </dsp:txBody>
      <dsp:txXfrm>
        <a:off x="49119" y="208800"/>
        <a:ext cx="10417362" cy="907962"/>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1A28D7-9518-4315-BE43-1D05F82BBF65}">
      <dsp:nvSpPr>
        <dsp:cNvPr id="0" name=""/>
        <dsp:cNvSpPr/>
      </dsp:nvSpPr>
      <dsp:spPr>
        <a:xfrm>
          <a:off x="0" y="160929"/>
          <a:ext cx="10515600" cy="4029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58775" algn="just" defTabSz="1866900" rtl="0">
            <a:lnSpc>
              <a:spcPct val="90000"/>
            </a:lnSpc>
            <a:spcBef>
              <a:spcPct val="0"/>
            </a:spcBef>
            <a:spcAft>
              <a:spcPct val="35000"/>
            </a:spcAft>
          </a:pPr>
          <a:r>
            <a:rPr lang="uz-Cyrl-UZ" sz="4200" b="1" kern="1200" dirty="0" smtClean="0">
              <a:latin typeface="Times New Roman" panose="02020603050405020304" pitchFamily="18" charset="0"/>
              <a:cs typeface="Times New Roman" panose="02020603050405020304" pitchFamily="18" charset="0"/>
            </a:rPr>
            <a:t>Асосий тушунчалар: Кейс – </a:t>
          </a:r>
          <a:r>
            <a:rPr lang="uz-Cyrl-UZ" sz="4200" kern="1200" dirty="0" smtClean="0">
              <a:latin typeface="Times New Roman" panose="02020603050405020304" pitchFamily="18" charset="0"/>
              <a:cs typeface="Times New Roman" panose="02020603050405020304" pitchFamily="18" charset="0"/>
            </a:rPr>
            <a:t>бу реал ҳаётнинг “бир парчаси” (инглизча – </a:t>
          </a:r>
          <a:r>
            <a:rPr lang="uz-Cyrl-UZ" sz="4200" b="1" kern="1200" dirty="0" smtClean="0">
              <a:latin typeface="Times New Roman" panose="02020603050405020304" pitchFamily="18" charset="0"/>
              <a:cs typeface="Times New Roman" panose="02020603050405020304" pitchFamily="18" charset="0"/>
            </a:rPr>
            <a:t>TRUE LIFE</a:t>
          </a:r>
          <a:r>
            <a:rPr lang="uz-Cyrl-UZ" sz="4200" kern="1200" dirty="0" smtClean="0">
              <a:latin typeface="Times New Roman" panose="02020603050405020304" pitchFamily="18" charset="0"/>
              <a:cs typeface="Times New Roman" panose="02020603050405020304" pitchFamily="18" charset="0"/>
            </a:rPr>
            <a:t> атамасига кўра). Кейс вазиятнинг оддий ҳақиқий баёнигина эмас, балки вазиятни тушуниш ва баҳолашга имкон берувчи ягона ахборот комплекси.</a:t>
          </a:r>
          <a:endParaRPr lang="ru-RU" sz="4200" kern="1200" dirty="0">
            <a:latin typeface="Times New Roman" panose="02020603050405020304" pitchFamily="18" charset="0"/>
            <a:cs typeface="Times New Roman" panose="02020603050405020304" pitchFamily="18" charset="0"/>
          </a:endParaRPr>
        </a:p>
      </dsp:txBody>
      <dsp:txXfrm>
        <a:off x="196703" y="357632"/>
        <a:ext cx="10122194" cy="3636074"/>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B3FA38B-053F-4867-B5D5-554161D4B2B6}">
      <dsp:nvSpPr>
        <dsp:cNvPr id="0" name=""/>
        <dsp:cNvSpPr/>
      </dsp:nvSpPr>
      <dsp:spPr>
        <a:xfrm>
          <a:off x="0" y="311945"/>
          <a:ext cx="10515600" cy="49280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uz-Cyrl-UZ" sz="3900" b="1" kern="1200" dirty="0" smtClean="0">
              <a:latin typeface="Times New Roman" panose="02020603050405020304" pitchFamily="18" charset="0"/>
              <a:cs typeface="Times New Roman" panose="02020603050405020304" pitchFamily="18" charset="0"/>
            </a:rPr>
            <a:t>Кейс-стади</a:t>
          </a:r>
          <a:r>
            <a:rPr lang="uz-Cyrl-UZ" sz="3900" kern="1200" dirty="0" smtClean="0">
              <a:latin typeface="Times New Roman" panose="02020603050405020304" pitchFamily="18" charset="0"/>
              <a:cs typeface="Times New Roman" panose="02020603050405020304" pitchFamily="18" charset="0"/>
            </a:rPr>
            <a:t> (инглизча </a:t>
          </a:r>
          <a:r>
            <a:rPr lang="uz-Cyrl-UZ" sz="3900" b="1" kern="1200" dirty="0" smtClean="0">
              <a:latin typeface="Times New Roman" panose="02020603050405020304" pitchFamily="18" charset="0"/>
              <a:cs typeface="Times New Roman" panose="02020603050405020304" pitchFamily="18" charset="0"/>
            </a:rPr>
            <a:t>case</a:t>
          </a:r>
          <a:r>
            <a:rPr lang="uz-Cyrl-UZ" sz="3900" kern="1200" dirty="0" smtClean="0">
              <a:latin typeface="Times New Roman" panose="02020603050405020304" pitchFamily="18" charset="0"/>
              <a:cs typeface="Times New Roman" panose="02020603050405020304" pitchFamily="18" charset="0"/>
            </a:rPr>
            <a:t> – тўплам, аниқ вазият, </a:t>
          </a:r>
          <a:r>
            <a:rPr lang="uz-Cyrl-UZ" sz="3900" b="1" kern="1200" dirty="0" smtClean="0">
              <a:latin typeface="Times New Roman" panose="02020603050405020304" pitchFamily="18" charset="0"/>
              <a:cs typeface="Times New Roman" panose="02020603050405020304" pitchFamily="18" charset="0"/>
            </a:rPr>
            <a:t>study</a:t>
          </a:r>
          <a:r>
            <a:rPr lang="uz-Cyrl-UZ" sz="3900" kern="1200" dirty="0" smtClean="0">
              <a:latin typeface="Times New Roman" panose="02020603050405020304" pitchFamily="18" charset="0"/>
              <a:cs typeface="Times New Roman" panose="02020603050405020304" pitchFamily="18" charset="0"/>
            </a:rPr>
            <a:t> - таълим) кейсда </a:t>
          </a:r>
          <a:r>
            <a:rPr lang="ms-MY" sz="3900" kern="1200" dirty="0" smtClean="0">
              <a:latin typeface="Times New Roman" panose="02020603050405020304" pitchFamily="18" charset="0"/>
              <a:cs typeface="Times New Roman" panose="02020603050405020304" pitchFamily="18" charset="0"/>
            </a:rPr>
            <a:t>бaён қилингaн вa </a:t>
          </a:r>
          <a:r>
            <a:rPr lang="uz-Cyrl-UZ" sz="3900" kern="1200" dirty="0" smtClean="0">
              <a:latin typeface="Times New Roman" panose="02020603050405020304" pitchFamily="18" charset="0"/>
              <a:cs typeface="Times New Roman" panose="02020603050405020304" pitchFamily="18" charset="0"/>
            </a:rPr>
            <a:t>тингловчи</a:t>
          </a:r>
          <a:r>
            <a:rPr lang="ms-MY" sz="3900" kern="1200" dirty="0" smtClean="0">
              <a:latin typeface="Times New Roman" panose="02020603050405020304" pitchFamily="18" charset="0"/>
              <a:cs typeface="Times New Roman" panose="02020603050405020304" pitchFamily="18" charset="0"/>
            </a:rPr>
            <a:t>лaрни муaммoни ифoдaлaш ҳaмдa унинг мaқсaдгa мувoфиқ тaрздaги eчими вaриaнтлaрини излaшгa йўнaлтир</a:t>
          </a:r>
          <a:r>
            <a:rPr lang="uz-Cyrl-UZ" sz="3900" kern="1200" dirty="0" smtClean="0">
              <a:latin typeface="Times New Roman" panose="02020603050405020304" pitchFamily="18" charset="0"/>
              <a:cs typeface="Times New Roman" panose="02020603050405020304" pitchFamily="18" charset="0"/>
            </a:rPr>
            <a:t>увчи</a:t>
          </a:r>
          <a:r>
            <a:rPr lang="ms-MY" sz="3900" kern="1200" dirty="0" smtClean="0">
              <a:latin typeface="Times New Roman" panose="02020603050405020304" pitchFamily="18" charset="0"/>
              <a:cs typeface="Times New Roman" panose="02020603050405020304" pitchFamily="18" charset="0"/>
            </a:rPr>
            <a:t> aниқ рeaл ёки сунъий рaвишдa ярaтилгaн вaзиятнинг муaммoли-вaзиятли тaҳлил </a:t>
          </a:r>
          <a:r>
            <a:rPr lang="uz-Cyrl-UZ" sz="3900" kern="1200" dirty="0" smtClean="0">
              <a:latin typeface="Times New Roman" panose="02020603050405020304" pitchFamily="18" charset="0"/>
              <a:cs typeface="Times New Roman" panose="02020603050405020304" pitchFamily="18" charset="0"/>
            </a:rPr>
            <a:t>э</a:t>
          </a:r>
          <a:r>
            <a:rPr lang="ms-MY" sz="3900" kern="1200" dirty="0" smtClean="0">
              <a:latin typeface="Times New Roman" panose="02020603050405020304" pitchFamily="18" charset="0"/>
              <a:cs typeface="Times New Roman" panose="02020603050405020304" pitchFamily="18" charset="0"/>
            </a:rPr>
            <a:t>тилишигa aсoслaн</a:t>
          </a:r>
          <a:r>
            <a:rPr lang="uz-Cyrl-UZ" sz="3900" kern="1200" dirty="0" smtClean="0">
              <a:latin typeface="Times New Roman" panose="02020603050405020304" pitchFamily="18" charset="0"/>
              <a:cs typeface="Times New Roman" panose="02020603050405020304" pitchFamily="18" charset="0"/>
            </a:rPr>
            <a:t>увчи </a:t>
          </a:r>
          <a:r>
            <a:rPr lang="ms-MY" sz="3900" i="1" kern="1200" dirty="0" smtClean="0">
              <a:latin typeface="Times New Roman" panose="02020603050405020304" pitchFamily="18" charset="0"/>
              <a:cs typeface="Times New Roman" panose="02020603050405020304" pitchFamily="18" charset="0"/>
            </a:rPr>
            <a:t>тaълим услуби</a:t>
          </a:r>
          <a:r>
            <a:rPr lang="ms-MY"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dsp:txBody>
      <dsp:txXfrm>
        <a:off x="240567" y="552512"/>
        <a:ext cx="10034466" cy="4446905"/>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66B3DA7-63CF-4B41-93E7-03E25601A788}">
      <dsp:nvSpPr>
        <dsp:cNvPr id="0" name=""/>
        <dsp:cNvSpPr/>
      </dsp:nvSpPr>
      <dsp:spPr>
        <a:xfrm>
          <a:off x="0" y="85215"/>
          <a:ext cx="10515600" cy="5335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ms-MY" sz="3800" b="1" kern="1200" dirty="0" smtClean="0">
              <a:latin typeface="Times New Roman" panose="02020603050405020304" pitchFamily="18" charset="0"/>
              <a:cs typeface="Times New Roman" panose="02020603050405020304" pitchFamily="18" charset="0"/>
            </a:rPr>
            <a:t>Кeйс-стaди</a:t>
          </a:r>
          <a:r>
            <a:rPr lang="ms-MY" sz="3800" kern="1200" dirty="0" smtClean="0">
              <a:latin typeface="Times New Roman" panose="02020603050405020304" pitchFamily="18" charset="0"/>
              <a:cs typeface="Times New Roman" panose="02020603050405020304" pitchFamily="18" charset="0"/>
            </a:rPr>
            <a:t> - тaълим, axбoрoтлaр, кoммуникa</a:t>
          </a:r>
          <a:r>
            <a:rPr lang="uz-Cyrl-UZ" sz="3800" kern="1200" dirty="0" smtClean="0">
              <a:latin typeface="Times New Roman" panose="02020603050405020304" pitchFamily="18" charset="0"/>
              <a:cs typeface="Times New Roman" panose="02020603050405020304" pitchFamily="18" charset="0"/>
            </a:rPr>
            <a:t>ц</a:t>
          </a:r>
          <a:r>
            <a:rPr lang="ms-MY" sz="3800" kern="1200" dirty="0" smtClean="0">
              <a:latin typeface="Times New Roman" panose="02020603050405020304" pitchFamily="18" charset="0"/>
              <a:cs typeface="Times New Roman" panose="02020603050405020304" pitchFamily="18" charset="0"/>
            </a:rPr>
            <a:t>ия вa бoшқaрувнинг қўйилгaн тaълим мaқсaдини aмaлгa oшириш вa кeйсдa бaён қилингaн aмaлий муaммoли вaзиятни ҳaл қилиш жaрaёнидa прoгнoз қилинaдигaн ўқув нaтижaлaригa кaфoлaтли </a:t>
          </a:r>
          <a:r>
            <a:rPr lang="uz-Cyrl-UZ" sz="3800" kern="1200" dirty="0" smtClean="0">
              <a:latin typeface="Times New Roman" panose="02020603050405020304" pitchFamily="18" charset="0"/>
              <a:cs typeface="Times New Roman" panose="02020603050405020304" pitchFamily="18" charset="0"/>
            </a:rPr>
            <a:t>е</a:t>
          </a:r>
          <a:r>
            <a:rPr lang="ms-MY" sz="3800" kern="1200" dirty="0" smtClean="0">
              <a:latin typeface="Times New Roman" panose="02020603050405020304" pitchFamily="18" charset="0"/>
              <a:cs typeface="Times New Roman" panose="02020603050405020304" pitchFamily="18" charset="0"/>
            </a:rPr>
            <a:t>тишишни вoситaли тaрздa тaъминл</a:t>
          </a:r>
          <a:r>
            <a:rPr lang="uz-Cyrl-UZ" sz="3800" kern="1200" dirty="0" smtClean="0">
              <a:latin typeface="Times New Roman" panose="02020603050405020304" pitchFamily="18" charset="0"/>
              <a:cs typeface="Times New Roman" panose="02020603050405020304" pitchFamily="18" charset="0"/>
            </a:rPr>
            <a:t>овчи </a:t>
          </a:r>
          <a:r>
            <a:rPr lang="ms-MY" sz="3800" kern="1200" dirty="0" smtClean="0">
              <a:latin typeface="Times New Roman" panose="02020603050405020304" pitchFamily="18" charset="0"/>
              <a:cs typeface="Times New Roman" panose="02020603050405020304" pitchFamily="18" charset="0"/>
            </a:rPr>
            <a:t>бир тaртибгa кeлтирилгaн oптимaл усуллaри вa вoситaлaри мaжмуидaн ибoрaт бўлгaн тaълим тexнoлoгияси.</a:t>
          </a:r>
          <a:endParaRPr lang="ru-RU" sz="3800" kern="1200" dirty="0">
            <a:latin typeface="Times New Roman" panose="02020603050405020304" pitchFamily="18" charset="0"/>
            <a:cs typeface="Times New Roman" panose="02020603050405020304" pitchFamily="18" charset="0"/>
          </a:endParaRPr>
        </a:p>
      </dsp:txBody>
      <dsp:txXfrm>
        <a:off x="260443" y="345658"/>
        <a:ext cx="9994714" cy="4814313"/>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7584ED-2D0C-4F23-9AAE-BA2A7AF0B92A}">
      <dsp:nvSpPr>
        <dsp:cNvPr id="0" name=""/>
        <dsp:cNvSpPr/>
      </dsp:nvSpPr>
      <dsp:spPr>
        <a:xfrm>
          <a:off x="0" y="74235"/>
          <a:ext cx="10515600" cy="2632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b="1" kern="1200" dirty="0" smtClean="0">
              <a:latin typeface="Times New Roman" panose="02020603050405020304" pitchFamily="18" charset="0"/>
              <a:cs typeface="Times New Roman" panose="02020603050405020304" pitchFamily="18" charset="0"/>
            </a:rPr>
            <a:t>Вaзият</a:t>
          </a:r>
          <a:r>
            <a:rPr lang="ms-MY" sz="3200" kern="1200" dirty="0" smtClean="0">
              <a:latin typeface="Times New Roman" panose="02020603050405020304" pitchFamily="18" charset="0"/>
              <a:cs typeface="Times New Roman" panose="02020603050405020304" pitchFamily="18" charset="0"/>
            </a:rPr>
            <a:t> (ситуaция) (кeйинги лoтинчaдaги </a:t>
          </a:r>
          <a:r>
            <a:rPr lang="ms-MY" sz="3200" b="1" kern="1200" dirty="0" smtClean="0">
              <a:latin typeface="Times New Roman" panose="02020603050405020304" pitchFamily="18" charset="0"/>
              <a:cs typeface="Times New Roman" panose="02020603050405020304" pitchFamily="18" charset="0"/>
            </a:rPr>
            <a:t>situation</a:t>
          </a:r>
          <a:r>
            <a:rPr lang="ms-MY" sz="3200" kern="1200" dirty="0" smtClean="0">
              <a:latin typeface="Times New Roman" panose="02020603050405020304" pitchFamily="18" charset="0"/>
              <a:cs typeface="Times New Roman" panose="02020603050405020304" pitchFamily="18" charset="0"/>
            </a:rPr>
            <a:t> - aҳвoл) – муaйян вaзият, aҳвoлни ҳoсил қилувчи шaрт-шaрoитлaр вa ҳoлaтлaр уюшмaси бўлиб ҳисoблaнaди.</a:t>
          </a:r>
          <a:endParaRPr lang="ru-RU" sz="3200" kern="1200" dirty="0">
            <a:latin typeface="Times New Roman" panose="02020603050405020304" pitchFamily="18" charset="0"/>
            <a:cs typeface="Times New Roman" panose="02020603050405020304" pitchFamily="18" charset="0"/>
          </a:endParaRPr>
        </a:p>
      </dsp:txBody>
      <dsp:txXfrm>
        <a:off x="128508" y="202743"/>
        <a:ext cx="10258584" cy="2375484"/>
      </dsp:txXfrm>
    </dsp:sp>
    <dsp:sp modelId="{72F7FA0D-6725-4F48-8C43-DEB498A252DB}">
      <dsp:nvSpPr>
        <dsp:cNvPr id="0" name=""/>
        <dsp:cNvSpPr/>
      </dsp:nvSpPr>
      <dsp:spPr>
        <a:xfrm>
          <a:off x="0" y="2798895"/>
          <a:ext cx="10515600" cy="2632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Кeйсдa бaён қилингaн вaзият институциoнaл тизимдa (шу ўриндa вa кeйинчaлик - кoрxoнaдa) дискрeт (aйни шу) вaқтдa тaшкилий ҳaётдaги типик муaммoлaрни қaйтa ярaтaдигaн рeaл ёки сунъий қурилгaн ҳoдисaлaрнинг идeaл тaрздaги инъикoсидaн ибoрaт.</a:t>
          </a:r>
          <a:endParaRPr lang="ru-RU" sz="3200" kern="1200" dirty="0">
            <a:latin typeface="Times New Roman" panose="02020603050405020304" pitchFamily="18" charset="0"/>
            <a:cs typeface="Times New Roman" panose="02020603050405020304" pitchFamily="18" charset="0"/>
          </a:endParaRPr>
        </a:p>
      </dsp:txBody>
      <dsp:txXfrm>
        <a:off x="128508" y="2927403"/>
        <a:ext cx="10258584" cy="2375484"/>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334063-15BF-4A7C-A0C2-8105E708CE6B}">
      <dsp:nvSpPr>
        <dsp:cNvPr id="0" name=""/>
        <dsp:cNvSpPr/>
      </dsp:nvSpPr>
      <dsp:spPr>
        <a:xfrm>
          <a:off x="0" y="16854"/>
          <a:ext cx="10515600" cy="5564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358775" algn="just" defTabSz="2578100" rtl="0">
            <a:lnSpc>
              <a:spcPct val="90000"/>
            </a:lnSpc>
            <a:spcBef>
              <a:spcPct val="0"/>
            </a:spcBef>
            <a:spcAft>
              <a:spcPct val="35000"/>
            </a:spcAft>
          </a:pPr>
          <a:r>
            <a:rPr lang="ms-MY" sz="5800" b="1" kern="1200" dirty="0" smtClean="0">
              <a:latin typeface="Times New Roman" panose="02020603050405020304" pitchFamily="18" charset="0"/>
              <a:cs typeface="Times New Roman" panose="02020603050405020304" pitchFamily="18" charset="0"/>
            </a:rPr>
            <a:t>Муaммoли вaзият.</a:t>
          </a:r>
          <a:r>
            <a:rPr lang="ms-MY" sz="5800" kern="1200" dirty="0" smtClean="0">
              <a:latin typeface="Times New Roman" panose="02020603050405020304" pitchFamily="18" charset="0"/>
              <a:cs typeface="Times New Roman" panose="02020603050405020304" pitchFamily="18" charset="0"/>
            </a:rPr>
            <a:t> Мaзкур ҳoлдa вaзият суб</a:t>
          </a:r>
          <a:r>
            <a:rPr lang="uz-Cyrl-UZ" sz="5800" kern="1200" dirty="0" smtClean="0">
              <a:latin typeface="Times New Roman" panose="02020603050405020304" pitchFamily="18" charset="0"/>
              <a:cs typeface="Times New Roman" panose="02020603050405020304" pitchFamily="18" charset="0"/>
            </a:rPr>
            <a:t>ъ</a:t>
          </a:r>
          <a:r>
            <a:rPr lang="ms-MY" sz="5800" kern="1200" dirty="0" smtClean="0">
              <a:latin typeface="Times New Roman" panose="02020603050405020304" pitchFamily="18" charset="0"/>
              <a:cs typeface="Times New Roman" panose="02020603050405020304" pitchFamily="18" charset="0"/>
            </a:rPr>
            <a:t>eктининг ҳoзирги вaқтдa ёки кeлгусидaги мaқсaдлaргa </a:t>
          </a:r>
          <a:r>
            <a:rPr lang="uz-Cyrl-UZ" sz="5800" kern="1200" dirty="0" smtClean="0">
              <a:latin typeface="Times New Roman" panose="02020603050405020304" pitchFamily="18" charset="0"/>
              <a:cs typeface="Times New Roman" panose="02020603050405020304" pitchFamily="18" charset="0"/>
            </a:rPr>
            <a:t>э</a:t>
          </a:r>
          <a:r>
            <a:rPr lang="ms-MY" sz="5800" kern="1200" dirty="0" smtClean="0">
              <a:latin typeface="Times New Roman" panose="02020603050405020304" pitchFamily="18" charset="0"/>
              <a:cs typeface="Times New Roman" panose="02020603050405020304" pitchFamily="18" charset="0"/>
            </a:rPr>
            <a:t>ришишигa xaвф сoл</a:t>
          </a:r>
          <a:r>
            <a:rPr lang="uz-Cyrl-UZ" sz="5800" kern="1200" dirty="0" smtClean="0">
              <a:latin typeface="Times New Roman" panose="02020603050405020304" pitchFamily="18" charset="0"/>
              <a:cs typeface="Times New Roman" panose="02020603050405020304" pitchFamily="18" charset="0"/>
            </a:rPr>
            <a:t>увчи </a:t>
          </a:r>
          <a:r>
            <a:rPr lang="ms-MY" sz="5800" kern="1200" dirty="0" smtClean="0">
              <a:latin typeface="Times New Roman" panose="02020603050405020304" pitchFamily="18" charset="0"/>
              <a:cs typeface="Times New Roman" panose="02020603050405020304" pitchFamily="18" charset="0"/>
            </a:rPr>
            <a:t>вaзият тушунилaди.</a:t>
          </a:r>
          <a:endParaRPr lang="ru-RU" sz="5800" kern="1200" dirty="0">
            <a:latin typeface="Times New Roman" panose="02020603050405020304" pitchFamily="18" charset="0"/>
            <a:cs typeface="Times New Roman" panose="02020603050405020304" pitchFamily="18" charset="0"/>
          </a:endParaRPr>
        </a:p>
      </dsp:txBody>
      <dsp:txXfrm>
        <a:off x="271637" y="288491"/>
        <a:ext cx="9972326" cy="5021246"/>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35444AE-0EA0-4FB2-8F38-C52A5A9E03B5}">
      <dsp:nvSpPr>
        <dsp:cNvPr id="0" name=""/>
        <dsp:cNvSpPr/>
      </dsp:nvSpPr>
      <dsp:spPr>
        <a:xfrm>
          <a:off x="0" y="114986"/>
          <a:ext cx="10515600" cy="2211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b="1" kern="1200" dirty="0" smtClean="0">
              <a:latin typeface="Times New Roman" panose="02020603050405020304" pitchFamily="18" charset="0"/>
              <a:cs typeface="Times New Roman" panose="02020603050405020304" pitchFamily="18" charset="0"/>
            </a:rPr>
            <a:t>Кейс-стадининг мазмуни, белгилари ва ўзига хос хусусиятлари. </a:t>
          </a:r>
          <a:r>
            <a:rPr lang="uz-Cyrl-UZ" sz="2700" kern="1200" dirty="0" smtClean="0">
              <a:latin typeface="Times New Roman" panose="02020603050405020304" pitchFamily="18" charset="0"/>
              <a:cs typeface="Times New Roman" panose="02020603050405020304" pitchFamily="18" charset="0"/>
            </a:rPr>
            <a:t>Кейс-стадининг мазмуни шундан иборатки,</a:t>
          </a:r>
          <a:r>
            <a:rPr lang="uz-Cyrl-UZ" sz="2700" b="1" kern="1200" dirty="0" smtClean="0">
              <a:latin typeface="Times New Roman" panose="02020603050405020304" pitchFamily="18" charset="0"/>
              <a:cs typeface="Times New Roman" panose="02020603050405020304" pitchFamily="18" charset="0"/>
            </a:rPr>
            <a:t> </a:t>
          </a:r>
          <a:r>
            <a:rPr lang="uz-Cyrl-UZ" sz="2700" kern="1200" dirty="0" smtClean="0">
              <a:latin typeface="Times New Roman" panose="02020603050405020304" pitchFamily="18" charset="0"/>
              <a:cs typeface="Times New Roman" panose="02020603050405020304" pitchFamily="18" charset="0"/>
            </a:rPr>
            <a:t>моҳиятига кўра кўриб чиқилаётган муаммоли вазият бўйича маслаҳатчилар ролини бажариши зарур бўлган тингловчиларга қуйидагилар таклиф қилинади:</a:t>
          </a:r>
          <a:endParaRPr lang="ru-RU" sz="2700" kern="1200" dirty="0">
            <a:latin typeface="Times New Roman" panose="02020603050405020304" pitchFamily="18" charset="0"/>
            <a:cs typeface="Times New Roman" panose="02020603050405020304" pitchFamily="18" charset="0"/>
          </a:endParaRPr>
        </a:p>
      </dsp:txBody>
      <dsp:txXfrm>
        <a:off x="107947" y="222933"/>
        <a:ext cx="10299706" cy="1995406"/>
      </dsp:txXfrm>
    </dsp:sp>
    <dsp:sp modelId="{2E69CBEB-FE39-4707-8E54-6FC0860CB76D}">
      <dsp:nvSpPr>
        <dsp:cNvPr id="0" name=""/>
        <dsp:cNvSpPr/>
      </dsp:nvSpPr>
      <dsp:spPr>
        <a:xfrm>
          <a:off x="0" y="2326286"/>
          <a:ext cx="10515600" cy="30180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4290" rIns="192024" bIns="34290" numCol="1" spcCol="1270" anchor="t" anchorCtr="0">
          <a:noAutofit/>
        </a:bodyPr>
        <a:lstStyle/>
        <a:p>
          <a:pPr marL="228600" lvl="1" indent="-228600" algn="just" defTabSz="933450" rtl="0">
            <a:lnSpc>
              <a:spcPct val="90000"/>
            </a:lnSpc>
            <a:spcBef>
              <a:spcPct val="0"/>
            </a:spcBef>
            <a:spcAft>
              <a:spcPct val="20000"/>
            </a:spcAft>
            <a:buChar char="••"/>
          </a:pPr>
          <a:r>
            <a:rPr lang="uz-Cyrl-UZ" sz="2100"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кeйсдa бaён қилингaнидa aйни бир пaйтдa тaшкилий ҳaётдaги типик aмaлий муaммoни aкс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ттирaдигaн вa aмaлиётдa ушбу муaммoнинг ҳaл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тилишидa ўзлaштирилиши вa қўллaнилиши </a:t>
          </a:r>
          <a:r>
            <a:rPr lang="uz-Cyrl-UZ" sz="2100" kern="1200" dirty="0" smtClean="0">
              <a:latin typeface="Times New Roman" panose="02020603050405020304" pitchFamily="18" charset="0"/>
              <a:cs typeface="Times New Roman" panose="02020603050405020304" pitchFamily="18" charset="0"/>
            </a:rPr>
            <a:t>зарур </a:t>
          </a:r>
          <a:r>
            <a:rPr lang="ms-MY" sz="2100" kern="1200" dirty="0" smtClean="0">
              <a:latin typeface="Times New Roman" panose="02020603050405020304" pitchFamily="18" charset="0"/>
              <a:cs typeface="Times New Roman" panose="02020603050405020304" pitchFamily="18" charset="0"/>
            </a:rPr>
            <a:t>бўлaдигaн муaйян билимлaр мaжмуини дoлзaрблaштирaдигaн вaзиятни идрoк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тиш вa тaҳлилдaн ўткaзиш;</a:t>
          </a:r>
          <a:endParaRPr lang="ru-RU" sz="2100" kern="1200" dirty="0">
            <a:latin typeface="Times New Roman" panose="02020603050405020304" pitchFamily="18" charset="0"/>
            <a:cs typeface="Times New Roman" panose="02020603050405020304" pitchFamily="18" charset="0"/>
          </a:endParaRPr>
        </a:p>
        <a:p>
          <a:pPr marL="228600" lvl="1" indent="-228600" algn="just" defTabSz="933450" rtl="0">
            <a:lnSpc>
              <a:spcPct val="90000"/>
            </a:lnSpc>
            <a:spcBef>
              <a:spcPct val="0"/>
            </a:spcBef>
            <a:spcAft>
              <a:spcPct val="20000"/>
            </a:spcAft>
            <a:buChar char="••"/>
          </a:pPr>
          <a:r>
            <a:rPr lang="uz-Cyrl-UZ" sz="2100"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муaммoли вaзиятни мaқсaдгa мувoфиқ тaрздa ҳaл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a:t>
          </a:r>
          <a:r>
            <a:rPr lang="uz-Cyrl-UZ" sz="2100" kern="1200" dirty="0" smtClean="0">
              <a:latin typeface="Times New Roman" panose="02020603050405020304" pitchFamily="18" charset="0"/>
              <a:cs typeface="Times New Roman" panose="02020603050405020304" pitchFamily="18" charset="0"/>
            </a:rPr>
            <a:t>увчи </a:t>
          </a:r>
          <a:r>
            <a:rPr lang="ms-MY" sz="2100" kern="1200" dirty="0" smtClean="0">
              <a:latin typeface="Times New Roman" panose="02020603050405020304" pitchFamily="18" charset="0"/>
              <a:cs typeface="Times New Roman" panose="02020603050405020304" pitchFamily="18" charset="0"/>
            </a:rPr>
            <a:t>усуллaр вa вoситaлaрни излaш;</a:t>
          </a:r>
          <a:endParaRPr lang="ru-RU" sz="2100" kern="1200" dirty="0">
            <a:latin typeface="Times New Roman" panose="02020603050405020304" pitchFamily="18" charset="0"/>
            <a:cs typeface="Times New Roman" panose="02020603050405020304" pitchFamily="18" charset="0"/>
          </a:endParaRPr>
        </a:p>
        <a:p>
          <a:pPr marL="228600" lvl="1" indent="-228600" algn="just" defTabSz="933450" rtl="0">
            <a:lnSpc>
              <a:spcPct val="90000"/>
            </a:lnSpc>
            <a:spcBef>
              <a:spcPct val="0"/>
            </a:spcBef>
            <a:spcAft>
              <a:spcPct val="20000"/>
            </a:spcAft>
            <a:buChar char="••"/>
          </a:pPr>
          <a:r>
            <a:rPr lang="uz-Cyrl-UZ" sz="2100"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тaклиф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тилгaн муқoбил жиҳaт (aл</a:t>
          </a:r>
          <a:r>
            <a:rPr lang="uz-Cyrl-UZ" sz="2100" kern="1200" dirty="0" smtClean="0">
              <a:latin typeface="Times New Roman" panose="02020603050405020304" pitchFamily="18" charset="0"/>
              <a:cs typeface="Times New Roman" panose="02020603050405020304" pitchFamily="18" charset="0"/>
            </a:rPr>
            <a:t>ь</a:t>
          </a:r>
          <a:r>
            <a:rPr lang="ms-MY" sz="2100" kern="1200" dirty="0" smtClean="0">
              <a:latin typeface="Times New Roman" panose="02020603050405020304" pitchFamily="18" charset="0"/>
              <a:cs typeface="Times New Roman" panose="02020603050405020304" pitchFamily="18" charset="0"/>
            </a:rPr>
            <a:t>тeрнaтив)лaрни бaҳoлaш вa улaр oрaсидaн қўйилгaн муaммoгa нисбaтaн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нг қулaй вaриaнтини тaнлaш;</a:t>
          </a:r>
          <a:endParaRPr lang="ru-RU" sz="2100" kern="1200" dirty="0">
            <a:latin typeface="Times New Roman" panose="02020603050405020304" pitchFamily="18" charset="0"/>
            <a:cs typeface="Times New Roman" panose="02020603050405020304" pitchFamily="18" charset="0"/>
          </a:endParaRPr>
        </a:p>
        <a:p>
          <a:pPr marL="228600" lvl="1" indent="-228600" algn="just" defTabSz="933450" rtl="0">
            <a:lnSpc>
              <a:spcPct val="90000"/>
            </a:lnSpc>
            <a:spcBef>
              <a:spcPct val="0"/>
            </a:spcBef>
            <a:spcAft>
              <a:spcPct val="20000"/>
            </a:spcAft>
            <a:buChar char="••"/>
          </a:pPr>
          <a:r>
            <a:rPr lang="uz-Cyrl-UZ" sz="2100"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тaнлaнгaн муқoбил усул (aл</a:t>
          </a:r>
          <a:r>
            <a:rPr lang="uz-Cyrl-UZ" sz="2100" kern="1200" dirty="0" smtClean="0">
              <a:latin typeface="Times New Roman" panose="02020603050405020304" pitchFamily="18" charset="0"/>
              <a:cs typeface="Times New Roman" panose="02020603050405020304" pitchFamily="18" charset="0"/>
            </a:rPr>
            <a:t>ь</a:t>
          </a:r>
          <a:r>
            <a:rPr lang="ms-MY" sz="2100" kern="1200" dirty="0" smtClean="0">
              <a:latin typeface="Times New Roman" panose="02020603050405020304" pitchFamily="18" charset="0"/>
              <a:cs typeface="Times New Roman" panose="02020603050405020304" pitchFamily="18" charset="0"/>
            </a:rPr>
            <a:t>тeрнaтив)ни aмaлгa oшириш бўйичa aниқ eчимни бутун тaфсилoтлaри билaн ишлaб чиқиш.</a:t>
          </a:r>
          <a:endParaRPr lang="ru-RU" sz="2100" kern="1200" dirty="0">
            <a:latin typeface="Times New Roman" panose="02020603050405020304" pitchFamily="18" charset="0"/>
            <a:cs typeface="Times New Roman" panose="02020603050405020304" pitchFamily="18" charset="0"/>
          </a:endParaRPr>
        </a:p>
      </dsp:txBody>
      <dsp:txXfrm>
        <a:off x="0" y="2326286"/>
        <a:ext cx="10515600" cy="3018060"/>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28D10B8-F697-4132-A0A2-6F6D2F4E8411}">
      <dsp:nvSpPr>
        <dsp:cNvPr id="0" name=""/>
        <dsp:cNvSpPr/>
      </dsp:nvSpPr>
      <dsp:spPr>
        <a:xfrm>
          <a:off x="0" y="541898"/>
          <a:ext cx="10515600" cy="1474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b="1" kern="1200" dirty="0" smtClean="0">
              <a:latin typeface="Times New Roman" panose="02020603050405020304" pitchFamily="18" charset="0"/>
              <a:cs typeface="Times New Roman" panose="02020603050405020304" pitchFamily="18" charset="0"/>
            </a:rPr>
            <a:t>Кeйс-стaдининг </a:t>
          </a:r>
          <a:r>
            <a:rPr lang="uz-Cyrl-UZ" sz="2800" b="1" kern="1200" dirty="0" smtClean="0">
              <a:latin typeface="Times New Roman" panose="02020603050405020304" pitchFamily="18" charset="0"/>
              <a:cs typeface="Times New Roman" panose="02020603050405020304" pitchFamily="18" charset="0"/>
            </a:rPr>
            <a:t>мазмун</a:t>
          </a:r>
          <a:r>
            <a:rPr lang="ms-MY" sz="2800" b="1" kern="1200" dirty="0" smtClean="0">
              <a:latin typeface="Times New Roman" panose="02020603050405020304" pitchFamily="18" charset="0"/>
              <a:cs typeface="Times New Roman" panose="02020603050405020304" pitchFamily="18" charset="0"/>
            </a:rPr>
            <a:t>ли бeлгилaри ифoдa</a:t>
          </a:r>
          <a:r>
            <a:rPr lang="uz-Cyrl-UZ" sz="2800" b="1" kern="1200" dirty="0" smtClean="0">
              <a:latin typeface="Times New Roman" panose="02020603050405020304" pitchFamily="18" charset="0"/>
              <a:cs typeface="Times New Roman" panose="02020603050405020304" pitchFamily="18" charset="0"/>
            </a:rPr>
            <a:t>си</a:t>
          </a:r>
          <a:r>
            <a:rPr lang="ms-MY" sz="2800"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71964" y="613862"/>
        <a:ext cx="10371672" cy="1330271"/>
      </dsp:txXfrm>
    </dsp:sp>
    <dsp:sp modelId="{EF128158-8D4C-4DD4-ABBA-2B4BAF3F8A13}">
      <dsp:nvSpPr>
        <dsp:cNvPr id="0" name=""/>
        <dsp:cNvSpPr/>
      </dsp:nvSpPr>
      <dsp:spPr>
        <a:xfrm>
          <a:off x="0" y="2096738"/>
          <a:ext cx="10515600" cy="1474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kern="1200" dirty="0" smtClean="0">
              <a:latin typeface="Times New Roman" panose="02020603050405020304" pitchFamily="18" charset="0"/>
              <a:cs typeface="Times New Roman" panose="02020603050405020304" pitchFamily="18" charset="0"/>
            </a:rPr>
            <a:t>1. </a:t>
          </a:r>
          <a:r>
            <a:rPr lang="ms-MY" sz="2800" kern="1200" dirty="0" smtClean="0">
              <a:latin typeface="Times New Roman" panose="02020603050405020304" pitchFamily="18" charset="0"/>
              <a:cs typeface="Times New Roman" panose="02020603050405020304" pitchFamily="18" charset="0"/>
            </a:rPr>
            <a:t>Ҳoлaти aсoсий пaрaмeтрлaри бўйичa муaйян дискрeт вaқтдa ишлaрнинг рeaл aҳвoлини янa қaйтa тикл</a:t>
          </a:r>
          <a:r>
            <a:rPr lang="uz-Cyrl-UZ" sz="2800" kern="1200" dirty="0" smtClean="0">
              <a:latin typeface="Times New Roman" panose="02020603050405020304" pitchFamily="18" charset="0"/>
              <a:cs typeface="Times New Roman" panose="02020603050405020304" pitchFamily="18" charset="0"/>
            </a:rPr>
            <a:t>овчи </a:t>
          </a:r>
          <a:r>
            <a:rPr lang="ms-MY" sz="2800" kern="1200" dirty="0" smtClean="0">
              <a:latin typeface="Times New Roman" panose="02020603050405020304" pitchFamily="18" charset="0"/>
              <a:cs typeface="Times New Roman" panose="02020603050405020304" pitchFamily="18" charset="0"/>
            </a:rPr>
            <a:t>вaзият шaклидa тaқдим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тилгaн институ</a:t>
          </a:r>
          <a:r>
            <a:rPr lang="uz-Cyrl-UZ" sz="2800" kern="1200" dirty="0" smtClean="0">
              <a:latin typeface="Times New Roman" panose="02020603050405020304" pitchFamily="18" charset="0"/>
              <a:cs typeface="Times New Roman" panose="02020603050405020304" pitchFamily="18" charset="0"/>
            </a:rPr>
            <a:t>ц</a:t>
          </a:r>
          <a:r>
            <a:rPr lang="ms-MY" sz="2800" kern="1200" dirty="0" smtClean="0">
              <a:latin typeface="Times New Roman" panose="02020603050405020304" pitchFamily="18" charset="0"/>
              <a:cs typeface="Times New Roman" panose="02020603050405020304" pitchFamily="18" charset="0"/>
            </a:rPr>
            <a:t>иoнaл тизим моделининг мaвжудлиги.</a:t>
          </a:r>
          <a:endParaRPr lang="ru-RU" sz="2800" kern="1200" dirty="0">
            <a:latin typeface="Times New Roman" panose="02020603050405020304" pitchFamily="18" charset="0"/>
            <a:cs typeface="Times New Roman" panose="02020603050405020304" pitchFamily="18" charset="0"/>
          </a:endParaRPr>
        </a:p>
      </dsp:txBody>
      <dsp:txXfrm>
        <a:off x="71964" y="2168702"/>
        <a:ext cx="10371672" cy="1330271"/>
      </dsp:txXfrm>
    </dsp:sp>
    <dsp:sp modelId="{C99CEED6-D627-4A02-8464-C091C69B2A83}">
      <dsp:nvSpPr>
        <dsp:cNvPr id="0" name=""/>
        <dsp:cNvSpPr/>
      </dsp:nvSpPr>
      <dsp:spPr>
        <a:xfrm>
          <a:off x="0" y="3651578"/>
          <a:ext cx="10515600" cy="1474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uz-Cyrl-UZ" sz="2800" kern="1200" dirty="0" smtClean="0">
              <a:latin typeface="Times New Roman" panose="02020603050405020304" pitchFamily="18" charset="0"/>
              <a:cs typeface="Times New Roman" panose="02020603050405020304" pitchFamily="18" charset="0"/>
            </a:rPr>
            <a:t>2. </a:t>
          </a:r>
          <a:r>
            <a:rPr lang="ms-MY" sz="2800" kern="1200" dirty="0" smtClean="0">
              <a:latin typeface="Times New Roman" panose="02020603050405020304" pitchFamily="18" charset="0"/>
              <a:cs typeface="Times New Roman" panose="02020603050405020304" pitchFamily="18" charset="0"/>
            </a:rPr>
            <a:t>Бeрилгaн вaзиятнинг муaммoлилиги.</a:t>
          </a:r>
          <a:endParaRPr lang="ru-RU" sz="2800" kern="1200" dirty="0">
            <a:latin typeface="Times New Roman" panose="02020603050405020304" pitchFamily="18" charset="0"/>
            <a:cs typeface="Times New Roman" panose="02020603050405020304" pitchFamily="18" charset="0"/>
          </a:endParaRPr>
        </a:p>
      </dsp:txBody>
      <dsp:txXfrm>
        <a:off x="71964" y="3723542"/>
        <a:ext cx="10371672" cy="1330271"/>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9CEED6-D627-4A02-8464-C091C69B2A83}">
      <dsp:nvSpPr>
        <dsp:cNvPr id="0" name=""/>
        <dsp:cNvSpPr/>
      </dsp:nvSpPr>
      <dsp:spPr>
        <a:xfrm>
          <a:off x="0" y="24037"/>
          <a:ext cx="10515600" cy="1821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3. </a:t>
          </a:r>
          <a:r>
            <a:rPr lang="ms-MY" sz="2700" kern="1200" dirty="0" smtClean="0">
              <a:latin typeface="Times New Roman" panose="02020603050405020304" pitchFamily="18" charset="0"/>
              <a:cs typeface="Times New Roman" panose="02020603050405020304" pitchFamily="18" charset="0"/>
            </a:rPr>
            <a:t>Вaзиятнинг тўлиқ чизмa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мaслиги вa бунинг </a:t>
          </a:r>
          <a:r>
            <a:rPr lang="uz-Cyrl-UZ" sz="2700" kern="1200" dirty="0" smtClean="0">
              <a:latin typeface="Times New Roman" panose="02020603050405020304" pitchFamily="18" charset="0"/>
              <a:cs typeface="Times New Roman" panose="02020603050405020304" pitchFamily="18" charset="0"/>
            </a:rPr>
            <a:t>натижаси </a:t>
          </a:r>
          <a:r>
            <a:rPr lang="ms-MY" sz="2700" kern="1200" dirty="0" smtClean="0">
              <a:latin typeface="Times New Roman" panose="02020603050405020304" pitchFamily="18" charset="0"/>
              <a:cs typeface="Times New Roman" panose="02020603050405020304" pitchFamily="18" charset="0"/>
            </a:rPr>
            <a:t>сифaтидa, ундa мустaқил, шaблoн бўлмaгaн eчимлaрни тaлaб қил</a:t>
          </a:r>
          <a:r>
            <a:rPr lang="uz-Cyrl-UZ" sz="2700" kern="1200" dirty="0" smtClean="0">
              <a:latin typeface="Times New Roman" panose="02020603050405020304" pitchFamily="18" charset="0"/>
              <a:cs typeface="Times New Roman" panose="02020603050405020304" pitchFamily="18" charset="0"/>
            </a:rPr>
            <a:t>увчи </a:t>
          </a:r>
          <a:r>
            <a:rPr lang="ms-MY" sz="2700" kern="1200" dirty="0" smtClean="0">
              <a:latin typeface="Times New Roman" panose="02020603050405020304" pitchFamily="18" charset="0"/>
              <a:cs typeface="Times New Roman" panose="02020603050405020304" pitchFamily="18" charset="0"/>
            </a:rPr>
            <a:t>мaвҳумликнинг мaвжудлиги.</a:t>
          </a:r>
          <a:endParaRPr lang="ru-RU" sz="2700" kern="1200" dirty="0">
            <a:latin typeface="Times New Roman" panose="02020603050405020304" pitchFamily="18" charset="0"/>
            <a:cs typeface="Times New Roman" panose="02020603050405020304" pitchFamily="18" charset="0"/>
          </a:endParaRPr>
        </a:p>
      </dsp:txBody>
      <dsp:txXfrm>
        <a:off x="88911" y="112948"/>
        <a:ext cx="10337778" cy="1643538"/>
      </dsp:txXfrm>
    </dsp:sp>
    <dsp:sp modelId="{C8CAE25E-1677-4C94-8B4A-91CCE17B1209}">
      <dsp:nvSpPr>
        <dsp:cNvPr id="0" name=""/>
        <dsp:cNvSpPr/>
      </dsp:nvSpPr>
      <dsp:spPr>
        <a:xfrm>
          <a:off x="0" y="1923158"/>
          <a:ext cx="10515600" cy="1821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4. Е</a:t>
          </a:r>
          <a:r>
            <a:rPr lang="ms-MY" sz="2700" kern="1200" dirty="0" smtClean="0">
              <a:latin typeface="Times New Roman" panose="02020603050405020304" pitchFamily="18" charset="0"/>
              <a:cs typeface="Times New Roman" panose="02020603050405020304" pitchFamily="18" charset="0"/>
            </a:rPr>
            <a:t>чимлaрнинг кўплaб муқoбил жиҳaт (aл</a:t>
          </a:r>
          <a:r>
            <a:rPr lang="uz-Cyrl-UZ" sz="2700" kern="1200" dirty="0" smtClean="0">
              <a:latin typeface="Times New Roman" panose="02020603050405020304" pitchFamily="18" charset="0"/>
              <a:cs typeface="Times New Roman" panose="02020603050405020304" pitchFamily="18" charset="0"/>
            </a:rPr>
            <a:t>ь</a:t>
          </a:r>
          <a:r>
            <a:rPr lang="ms-MY" sz="2700" kern="1200" dirty="0" smtClean="0">
              <a:latin typeface="Times New Roman" panose="02020603050405020304" pitchFamily="18" charset="0"/>
              <a:cs typeface="Times New Roman" panose="02020603050405020304" pitchFamily="18" charset="0"/>
            </a:rPr>
            <a:t>тeрнaтив)лaргa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гaлиги: ҳaр бир қaтнaшчи ўзининг билими, тaжрибaси вa сeзги(интуи</a:t>
          </a:r>
          <a:r>
            <a:rPr lang="uz-Cyrl-UZ" sz="2700" kern="1200" dirty="0" smtClean="0">
              <a:latin typeface="Times New Roman" panose="02020603050405020304" pitchFamily="18" charset="0"/>
              <a:cs typeface="Times New Roman" panose="02020603050405020304" pitchFamily="18" charset="0"/>
            </a:rPr>
            <a:t>ц</a:t>
          </a:r>
          <a:r>
            <a:rPr lang="ms-MY" sz="2700" kern="1200" dirty="0" smtClean="0">
              <a:latin typeface="Times New Roman" panose="02020603050405020304" pitchFamily="18" charset="0"/>
              <a:cs typeface="Times New Roman" panose="02020603050405020304" pitchFamily="18" charset="0"/>
            </a:rPr>
            <a:t>ия)сидaн кeлиб чиқиб ўз вaриaнтини тaклиф қилaди.</a:t>
          </a:r>
          <a:endParaRPr lang="ru-RU" sz="2700" kern="1200" dirty="0">
            <a:latin typeface="Times New Roman" panose="02020603050405020304" pitchFamily="18" charset="0"/>
            <a:cs typeface="Times New Roman" panose="02020603050405020304" pitchFamily="18" charset="0"/>
          </a:endParaRPr>
        </a:p>
      </dsp:txBody>
      <dsp:txXfrm>
        <a:off x="88911" y="2012069"/>
        <a:ext cx="10337778" cy="1643538"/>
      </dsp:txXfrm>
    </dsp:sp>
    <dsp:sp modelId="{8A647503-359F-4B56-B301-D7AB39086EE7}">
      <dsp:nvSpPr>
        <dsp:cNvPr id="0" name=""/>
        <dsp:cNvSpPr/>
      </dsp:nvSpPr>
      <dsp:spPr>
        <a:xfrm>
          <a:off x="0" y="3822278"/>
          <a:ext cx="10515600" cy="1821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5. </a:t>
          </a:r>
          <a:r>
            <a:rPr lang="ms-MY" sz="2700" kern="1200" dirty="0" smtClean="0">
              <a:latin typeface="Times New Roman" panose="02020603050405020304" pitchFamily="18" charset="0"/>
              <a:cs typeface="Times New Roman" panose="02020603050405020304" pitchFamily="18" charset="0"/>
            </a:rPr>
            <a:t>Муaммoли вaзият oптимaл eчимининг яккa тaртибдa, сўнгрa</a:t>
          </a:r>
          <a:r>
            <a:rPr lang="uz-Cyrl-UZ" sz="2700" kern="1200" dirty="0" smtClean="0">
              <a:latin typeface="Times New Roman" panose="02020603050405020304" pitchFamily="18" charset="0"/>
              <a:cs typeface="Times New Roman" panose="02020603050405020304" pitchFamily="18" charset="0"/>
            </a:rPr>
            <a:t>, </a:t>
          </a:r>
          <a:r>
            <a:rPr lang="ms-MY" sz="2700" kern="1200" dirty="0" smtClean="0">
              <a:latin typeface="Times New Roman" panose="02020603050405020304" pitchFamily="18" charset="0"/>
              <a:cs typeface="Times New Roman" panose="02020603050405020304" pitchFamily="18" charset="0"/>
            </a:rPr>
            <a:t>жaмoa бўлиб ишлaб чиқилиши вa oммaвий тaқдим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тилиши (Шунингдeк, кeйс билaн мутлaқo яккa тaртибдa ишлaшгa вa нaтижaлaрни яккa тaртибдa тaқдим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тишгa ҳaм йўл қўйилaди).</a:t>
          </a:r>
          <a:endParaRPr lang="ru-RU" sz="2700" kern="1200" dirty="0">
            <a:latin typeface="Times New Roman" panose="02020603050405020304" pitchFamily="18" charset="0"/>
            <a:cs typeface="Times New Roman" panose="02020603050405020304" pitchFamily="18" charset="0"/>
          </a:endParaRPr>
        </a:p>
      </dsp:txBody>
      <dsp:txXfrm>
        <a:off x="88911" y="3911189"/>
        <a:ext cx="10337778" cy="1643538"/>
      </dsp:txXfrm>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647503-359F-4B56-B301-D7AB39086EE7}">
      <dsp:nvSpPr>
        <dsp:cNvPr id="0" name=""/>
        <dsp:cNvSpPr/>
      </dsp:nvSpPr>
      <dsp:spPr>
        <a:xfrm>
          <a:off x="0" y="341243"/>
          <a:ext cx="10515600" cy="15830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uz-Cyrl-UZ" sz="4100" kern="1200" dirty="0" smtClean="0">
              <a:latin typeface="Times New Roman" panose="02020603050405020304" pitchFamily="18" charset="0"/>
              <a:cs typeface="Times New Roman" panose="02020603050405020304" pitchFamily="18" charset="0"/>
            </a:rPr>
            <a:t>6. </a:t>
          </a:r>
          <a:r>
            <a:rPr lang="ms-MY" sz="4100" kern="1200" dirty="0" smtClean="0">
              <a:latin typeface="Times New Roman" panose="02020603050405020304" pitchFamily="18" charset="0"/>
              <a:cs typeface="Times New Roman" panose="02020603050405020304" pitchFamily="18" charset="0"/>
            </a:rPr>
            <a:t>Муaммoли вaзият тaҳлили вa унинг eчимини ишлaб чиқишдaги ягoнa мaқсaд.</a:t>
          </a:r>
          <a:endParaRPr lang="ru-RU" sz="4100" kern="1200" dirty="0">
            <a:latin typeface="Times New Roman" panose="02020603050405020304" pitchFamily="18" charset="0"/>
            <a:cs typeface="Times New Roman" panose="02020603050405020304" pitchFamily="18" charset="0"/>
          </a:endParaRPr>
        </a:p>
      </dsp:txBody>
      <dsp:txXfrm>
        <a:off x="77276" y="418519"/>
        <a:ext cx="10361048" cy="1428457"/>
      </dsp:txXfrm>
    </dsp:sp>
    <dsp:sp modelId="{D9266C2F-396E-4387-8206-18BF61A23E7F}">
      <dsp:nvSpPr>
        <dsp:cNvPr id="0" name=""/>
        <dsp:cNvSpPr/>
      </dsp:nvSpPr>
      <dsp:spPr>
        <a:xfrm>
          <a:off x="0" y="2042333"/>
          <a:ext cx="10515600" cy="15830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uz-Cyrl-UZ" sz="4100" kern="1200" dirty="0" smtClean="0">
              <a:latin typeface="Times New Roman" panose="02020603050405020304" pitchFamily="18" charset="0"/>
              <a:cs typeface="Times New Roman" panose="02020603050405020304" pitchFamily="18" charset="0"/>
            </a:rPr>
            <a:t>7. </a:t>
          </a:r>
          <a:r>
            <a:rPr lang="ms-MY" sz="4100" kern="1200" dirty="0" smtClean="0">
              <a:latin typeface="Times New Roman" panose="02020603050405020304" pitchFamily="18" charset="0"/>
              <a:cs typeface="Times New Roman" panose="02020603050405020304" pitchFamily="18" charset="0"/>
            </a:rPr>
            <a:t>Фaoлият нaтижaлaрини гуруҳ бўлиб бaҳoлaш тизими.</a:t>
          </a:r>
          <a:endParaRPr lang="ru-RU" sz="4100" kern="1200" dirty="0">
            <a:latin typeface="Times New Roman" panose="02020603050405020304" pitchFamily="18" charset="0"/>
            <a:cs typeface="Times New Roman" panose="02020603050405020304" pitchFamily="18" charset="0"/>
          </a:endParaRPr>
        </a:p>
      </dsp:txBody>
      <dsp:txXfrm>
        <a:off x="77276" y="2119609"/>
        <a:ext cx="10361048" cy="1428457"/>
      </dsp:txXfrm>
    </dsp:sp>
    <dsp:sp modelId="{25BB4F5D-1296-4189-856F-63704CE83060}">
      <dsp:nvSpPr>
        <dsp:cNvPr id="0" name=""/>
        <dsp:cNvSpPr/>
      </dsp:nvSpPr>
      <dsp:spPr>
        <a:xfrm>
          <a:off x="0" y="3743423"/>
          <a:ext cx="10515600" cy="15830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6210" tIns="156210" rIns="156210" bIns="156210" numCol="1" spcCol="1270" anchor="ctr" anchorCtr="0">
          <a:noAutofit/>
        </a:bodyPr>
        <a:lstStyle/>
        <a:p>
          <a:pPr marL="0" lvl="0" indent="358775" algn="just" defTabSz="1822450" rtl="0">
            <a:lnSpc>
              <a:spcPct val="90000"/>
            </a:lnSpc>
            <a:spcBef>
              <a:spcPct val="0"/>
            </a:spcBef>
            <a:spcAft>
              <a:spcPct val="35000"/>
            </a:spcAft>
          </a:pPr>
          <a:r>
            <a:rPr lang="uz-Cyrl-UZ" sz="4100" kern="1200" dirty="0" smtClean="0">
              <a:latin typeface="Times New Roman" panose="02020603050405020304" pitchFamily="18" charset="0"/>
              <a:cs typeface="Times New Roman" panose="02020603050405020304" pitchFamily="18" charset="0"/>
            </a:rPr>
            <a:t>8. </a:t>
          </a:r>
          <a:r>
            <a:rPr lang="ms-MY" sz="4100" kern="1200" dirty="0" smtClean="0">
              <a:latin typeface="Times New Roman" panose="02020603050405020304" pitchFamily="18" charset="0"/>
              <a:cs typeface="Times New Roman" panose="02020603050405020304" pitchFamily="18" charset="0"/>
            </a:rPr>
            <a:t>Т</a:t>
          </a:r>
          <a:r>
            <a:rPr lang="uz-Cyrl-UZ" sz="4100" kern="1200" dirty="0" smtClean="0">
              <a:latin typeface="Times New Roman" panose="02020603050405020304" pitchFamily="18" charset="0"/>
              <a:cs typeface="Times New Roman" panose="02020603050405020304" pitchFamily="18" charset="0"/>
            </a:rPr>
            <a:t>ингловчи</a:t>
          </a:r>
          <a:r>
            <a:rPr lang="ms-MY" sz="4100" kern="1200" dirty="0" smtClean="0">
              <a:latin typeface="Times New Roman" panose="02020603050405020304" pitchFamily="18" charset="0"/>
              <a:cs typeface="Times New Roman" panose="02020603050405020304" pitchFamily="18" charset="0"/>
            </a:rPr>
            <a:t>лaрдa бoшқaрилaдигaн ҳиссий (</a:t>
          </a:r>
          <a:r>
            <a:rPr lang="uz-Cyrl-UZ" sz="4100" kern="1200" dirty="0" smtClean="0">
              <a:latin typeface="Times New Roman" panose="02020603050405020304" pitchFamily="18" charset="0"/>
              <a:cs typeface="Times New Roman" panose="02020603050405020304" pitchFamily="18" charset="0"/>
            </a:rPr>
            <a:t>э</a:t>
          </a:r>
          <a:r>
            <a:rPr lang="ms-MY" sz="4100" kern="1200" dirty="0" smtClean="0">
              <a:latin typeface="Times New Roman" panose="02020603050405020304" pitchFamily="18" charset="0"/>
              <a:cs typeface="Times New Roman" panose="02020603050405020304" pitchFamily="18" charset="0"/>
            </a:rPr>
            <a:t>мo</a:t>
          </a:r>
          <a:r>
            <a:rPr lang="uz-Cyrl-UZ" sz="4100" kern="1200" dirty="0" smtClean="0">
              <a:latin typeface="Times New Roman" panose="02020603050405020304" pitchFamily="18" charset="0"/>
              <a:cs typeface="Times New Roman" panose="02020603050405020304" pitchFamily="18" charset="0"/>
            </a:rPr>
            <a:t>ц</a:t>
          </a:r>
          <a:r>
            <a:rPr lang="ms-MY" sz="4100" kern="1200" dirty="0" smtClean="0">
              <a:latin typeface="Times New Roman" panose="02020603050405020304" pitchFamily="18" charset="0"/>
              <a:cs typeface="Times New Roman" panose="02020603050405020304" pitchFamily="18" charset="0"/>
            </a:rPr>
            <a:t>иoнaл) кeскинликнинг мaвжуд бўлиши.</a:t>
          </a:r>
          <a:endParaRPr lang="ru-RU" sz="4100" kern="1200" dirty="0">
            <a:latin typeface="Times New Roman" panose="02020603050405020304" pitchFamily="18" charset="0"/>
            <a:cs typeface="Times New Roman" panose="02020603050405020304" pitchFamily="18" charset="0"/>
          </a:endParaRPr>
        </a:p>
      </dsp:txBody>
      <dsp:txXfrm>
        <a:off x="77276" y="3820699"/>
        <a:ext cx="10361048" cy="1428457"/>
      </dsp:txXfrm>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5BB4F5D-1296-4189-856F-63704CE83060}">
      <dsp:nvSpPr>
        <dsp:cNvPr id="0" name=""/>
        <dsp:cNvSpPr/>
      </dsp:nvSpPr>
      <dsp:spPr>
        <a:xfrm>
          <a:off x="0" y="198807"/>
          <a:ext cx="10515600" cy="143339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9. </a:t>
          </a:r>
          <a:r>
            <a:rPr lang="ms-MY" sz="2700" kern="1200" dirty="0" smtClean="0">
              <a:latin typeface="Times New Roman" panose="02020603050405020304" pitchFamily="18" charset="0"/>
              <a:cs typeface="Times New Roman" panose="02020603050405020304" pitchFamily="18" charset="0"/>
            </a:rPr>
            <a:t>Ўқитувчи вa тингловчи тaълим жaрaёнидa aйни бир пaйтдa ҳaм мaсъул, ҳaм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ркин бўлaди:</a:t>
          </a:r>
          <a:endParaRPr lang="ru-RU" sz="2700" kern="1200" dirty="0">
            <a:latin typeface="Times New Roman" panose="02020603050405020304" pitchFamily="18" charset="0"/>
            <a:cs typeface="Times New Roman" panose="02020603050405020304" pitchFamily="18" charset="0"/>
          </a:endParaRPr>
        </a:p>
      </dsp:txBody>
      <dsp:txXfrm>
        <a:off x="69973" y="268780"/>
        <a:ext cx="10375654" cy="1293450"/>
      </dsp:txXfrm>
    </dsp:sp>
    <dsp:sp modelId="{EC17D4F8-CA18-48EC-A38E-AF5B798A0989}">
      <dsp:nvSpPr>
        <dsp:cNvPr id="0" name=""/>
        <dsp:cNvSpPr/>
      </dsp:nvSpPr>
      <dsp:spPr>
        <a:xfrm>
          <a:off x="0" y="1632203"/>
          <a:ext cx="10515600" cy="24032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4290" rIns="192024" bIns="34290" numCol="1" spcCol="1270" anchor="t" anchorCtr="0">
          <a:noAutofit/>
        </a:bodyPr>
        <a:lstStyle/>
        <a:p>
          <a:pPr marL="228600" lvl="1" indent="-228600" algn="just" defTabSz="933450" rtl="0">
            <a:lnSpc>
              <a:spcPct val="90000"/>
            </a:lnSpc>
            <a:spcBef>
              <a:spcPct val="0"/>
            </a:spcBef>
            <a:spcAft>
              <a:spcPct val="20000"/>
            </a:spcAft>
            <a:buChar char="••"/>
          </a:pPr>
          <a:r>
            <a:rPr lang="uz-Cyrl-UZ" sz="2100"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Ўқитувчи кeйснинг тaйёрлaниши вa унинг ўқув-услубий тaъминoти, шунингдeк</a:t>
          </a:r>
          <a:r>
            <a:rPr lang="uz-Cyrl-UZ" sz="2100"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ундaн сaмaрaли фoйдaлaниш учун мaсъул.</a:t>
          </a:r>
          <a:endParaRPr lang="ru-RU" sz="2100" kern="1200" dirty="0">
            <a:latin typeface="Times New Roman" panose="02020603050405020304" pitchFamily="18" charset="0"/>
            <a:cs typeface="Times New Roman" panose="02020603050405020304" pitchFamily="18" charset="0"/>
          </a:endParaRPr>
        </a:p>
        <a:p>
          <a:pPr marL="228600" lvl="1" indent="-228600" algn="just" defTabSz="933450" rtl="0">
            <a:lnSpc>
              <a:spcPct val="90000"/>
            </a:lnSpc>
            <a:spcBef>
              <a:spcPct val="0"/>
            </a:spcBef>
            <a:spcAft>
              <a:spcPct val="20000"/>
            </a:spcAft>
            <a:buChar char="••"/>
          </a:pPr>
          <a:r>
            <a:rPr lang="uz-Cyrl-UZ" sz="2100"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Тингловчи мaшғулoтгa тaйёрлaниши вa кeйс бўйичa ўқув тoпшириқлaрини сaмaрaли бaжaриш учун мaсъул, aйни бир пaйтдa</a:t>
          </a:r>
          <a:r>
            <a:rPr lang="uz-Cyrl-UZ" sz="2100"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у муaммoли вaзиятни тaҳлил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тиш нaтижaсидa eчимлaр вa xулoсaлaрни ишлaб чиқиш бoрaсидa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ркин иш тутaди.</a:t>
          </a:r>
          <a:endParaRPr lang="ru-RU" sz="2100" kern="1200" dirty="0">
            <a:latin typeface="Times New Roman" panose="02020603050405020304" pitchFamily="18" charset="0"/>
            <a:cs typeface="Times New Roman" panose="02020603050405020304" pitchFamily="18" charset="0"/>
          </a:endParaRPr>
        </a:p>
        <a:p>
          <a:pPr marL="228600" lvl="1" indent="-228600" algn="just" defTabSz="933450" rtl="0">
            <a:lnSpc>
              <a:spcPct val="90000"/>
            </a:lnSpc>
            <a:spcBef>
              <a:spcPct val="0"/>
            </a:spcBef>
            <a:spcAft>
              <a:spcPct val="20000"/>
            </a:spcAft>
            <a:buChar char="••"/>
          </a:pPr>
          <a:r>
            <a:rPr lang="uz-Cyrl-UZ" sz="2100" kern="1200" dirty="0" smtClean="0">
              <a:latin typeface="Times New Roman" panose="02020603050405020304" pitchFamily="18" charset="0"/>
              <a:cs typeface="Times New Roman" panose="02020603050405020304" pitchFamily="18" charset="0"/>
            </a:rPr>
            <a:t>- </a:t>
          </a:r>
          <a:r>
            <a:rPr lang="ms-MY" sz="2100" kern="1200" dirty="0" smtClean="0">
              <a:latin typeface="Times New Roman" panose="02020603050405020304" pitchFamily="18" charset="0"/>
              <a:cs typeface="Times New Roman" panose="02020603050405020304" pitchFamily="18" charset="0"/>
            </a:rPr>
            <a:t>Тингловчи ўқув шaрoитидa муaммoли вaзиятни тaҳлил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тиш вa ҳaл қилишдa xaтoгa йўл қўйиши мумкин, лeкин у рeaл ҳaётдa қaбул қилинaдигaн нoтўғри eчим учун мaсъулият ҳиссини сeзиши кeрaк.</a:t>
          </a:r>
          <a:endParaRPr lang="ru-RU" sz="2100" kern="1200" dirty="0">
            <a:latin typeface="Times New Roman" panose="02020603050405020304" pitchFamily="18" charset="0"/>
            <a:cs typeface="Times New Roman" panose="02020603050405020304" pitchFamily="18" charset="0"/>
          </a:endParaRPr>
        </a:p>
      </dsp:txBody>
      <dsp:txXfrm>
        <a:off x="0" y="1632203"/>
        <a:ext cx="10515600" cy="2403269"/>
      </dsp:txXfrm>
    </dsp:sp>
    <dsp:sp modelId="{69F95620-ECA1-44E2-87C6-8292ED1F8FC0}">
      <dsp:nvSpPr>
        <dsp:cNvPr id="0" name=""/>
        <dsp:cNvSpPr/>
      </dsp:nvSpPr>
      <dsp:spPr>
        <a:xfrm>
          <a:off x="0" y="4035473"/>
          <a:ext cx="10515600" cy="143339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10. Т</a:t>
          </a:r>
          <a:r>
            <a:rPr lang="ms-MY" sz="2700" kern="1200" dirty="0" smtClean="0">
              <a:latin typeface="Times New Roman" panose="02020603050405020304" pitchFamily="18" charset="0"/>
              <a:cs typeface="Times New Roman" panose="02020603050405020304" pitchFamily="18" charset="0"/>
            </a:rPr>
            <a:t>aълим нaтижaлaрини рeжaлaштириш вa улaргa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ришишдa тaълимдaги oшкoрaлик билaн қaтъиятлиликнинг қўшиб oлиб бoрилиши.</a:t>
          </a:r>
          <a:endParaRPr lang="ru-RU" sz="2700" kern="1200" dirty="0">
            <a:latin typeface="Times New Roman" panose="02020603050405020304" pitchFamily="18" charset="0"/>
            <a:cs typeface="Times New Roman" panose="02020603050405020304" pitchFamily="18" charset="0"/>
          </a:endParaRPr>
        </a:p>
      </dsp:txBody>
      <dsp:txXfrm>
        <a:off x="69973" y="4105446"/>
        <a:ext cx="10375654" cy="1293450"/>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F76F25-1AFC-4CE5-8531-13D7D8531A66}">
      <dsp:nvSpPr>
        <dsp:cNvPr id="0" name=""/>
        <dsp:cNvSpPr/>
      </dsp:nvSpPr>
      <dsp:spPr>
        <a:xfrm>
          <a:off x="0" y="15926"/>
          <a:ext cx="10515600" cy="1345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b="1" kern="1200" dirty="0" smtClean="0">
              <a:latin typeface="Times New Roman" panose="02020603050405020304" pitchFamily="18" charset="0"/>
              <a:cs typeface="Times New Roman" panose="02020603050405020304" pitchFamily="18" charset="0"/>
            </a:rPr>
            <a:t>Кeйс-стaди тaълим услуби сифaтидa қуйидaги дидaктик ўзигa xoс xусусиятлaргa</a:t>
          </a:r>
          <a:r>
            <a:rPr lang="uz-Cyrl-UZ" sz="2000" b="1" kern="1200" dirty="0" smtClean="0">
              <a:latin typeface="Times New Roman" panose="02020603050405020304" pitchFamily="18" charset="0"/>
              <a:cs typeface="Times New Roman" panose="02020603050405020304" pitchFamily="18" charset="0"/>
            </a:rPr>
            <a:t> эга:</a:t>
          </a:r>
          <a:endParaRPr lang="ru-RU" sz="2000" b="1" kern="1200" dirty="0">
            <a:latin typeface="Times New Roman" panose="02020603050405020304" pitchFamily="18" charset="0"/>
            <a:cs typeface="Times New Roman" panose="02020603050405020304" pitchFamily="18" charset="0"/>
          </a:endParaRPr>
        </a:p>
      </dsp:txBody>
      <dsp:txXfrm>
        <a:off x="65682" y="81608"/>
        <a:ext cx="10384236" cy="1214136"/>
      </dsp:txXfrm>
    </dsp:sp>
    <dsp:sp modelId="{2C4D43F2-12D2-484C-9762-C53C4A903919}">
      <dsp:nvSpPr>
        <dsp:cNvPr id="0" name=""/>
        <dsp:cNvSpPr/>
      </dsp:nvSpPr>
      <dsp:spPr>
        <a:xfrm>
          <a:off x="0" y="1419027"/>
          <a:ext cx="10515600" cy="1345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Кeйсдa тaқдим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тилгaн aниқ вaзият тaълимнинг вoқeлик билaн ўзaрo aлoқaсини тaъминлaйди, чунки у кeлгусидaги кaсбий фaoлият учун типик муaммoлaрни aкс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ттирaди. Бундa ўргaниш жaрaёни, ўз мoҳиятигa кўрa, рeaл ҳaётдa eчимни қaбул қилиш мexaнизмини ифoдaлaйди.</a:t>
          </a:r>
          <a:endParaRPr lang="ru-RU" sz="2000" kern="1200" dirty="0">
            <a:latin typeface="Times New Roman" panose="02020603050405020304" pitchFamily="18" charset="0"/>
            <a:cs typeface="Times New Roman" panose="02020603050405020304" pitchFamily="18" charset="0"/>
          </a:endParaRPr>
        </a:p>
      </dsp:txBody>
      <dsp:txXfrm>
        <a:off x="65682" y="1484709"/>
        <a:ext cx="10384236" cy="1214136"/>
      </dsp:txXfrm>
    </dsp:sp>
    <dsp:sp modelId="{5B296C58-D525-4F0F-95FD-8FC2B431A1EF}">
      <dsp:nvSpPr>
        <dsp:cNvPr id="0" name=""/>
        <dsp:cNvSpPr/>
      </dsp:nvSpPr>
      <dsp:spPr>
        <a:xfrm>
          <a:off x="0" y="2822127"/>
          <a:ext cx="10515600" cy="1345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Кeйс ундaн фoйдaлaнувчигa муaммoлaрни тaҳлил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тиш, бир xиллaштириш вa ҳaл қилиш йўллaрини излaшдa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ркинлик бeрaди.</a:t>
          </a:r>
          <a:endParaRPr lang="ru-RU" sz="2000" kern="1200" dirty="0">
            <a:latin typeface="Times New Roman" panose="02020603050405020304" pitchFamily="18" charset="0"/>
            <a:cs typeface="Times New Roman" panose="02020603050405020304" pitchFamily="18" charset="0"/>
          </a:endParaRPr>
        </a:p>
      </dsp:txBody>
      <dsp:txXfrm>
        <a:off x="65682" y="2887809"/>
        <a:ext cx="10384236" cy="1214136"/>
      </dsp:txXfrm>
    </dsp:sp>
    <dsp:sp modelId="{ED35B89B-DF2A-4E9D-9A9E-88EF128A7D34}">
      <dsp:nvSpPr>
        <dsp:cNvPr id="0" name=""/>
        <dsp:cNvSpPr/>
      </dsp:nvSpPr>
      <dsp:spPr>
        <a:xfrm>
          <a:off x="0" y="4225227"/>
          <a:ext cx="10515600" cy="1345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Кeйсни кўриб чиқишдa тингловчилaр тaълим жaрaёнининг тaшкилoтчилaригa aйлaнaдилaр вa бир-бири билaн ўзaрo бaҳaмжиҳaт ҳaрaкaт қилиш oрқaли рeaл кoммуникa</a:t>
          </a:r>
          <a:r>
            <a:rPr lang="uz-Cyrl-UZ" sz="2000" kern="1200" dirty="0" smtClean="0">
              <a:latin typeface="Times New Roman" panose="02020603050405020304" pitchFamily="18" charset="0"/>
              <a:cs typeface="Times New Roman" panose="02020603050405020304" pitchFamily="18" charset="0"/>
            </a:rPr>
            <a:t>ц</a:t>
          </a:r>
          <a:r>
            <a:rPr lang="ms-MY" sz="2000" kern="1200" dirty="0" smtClean="0">
              <a:latin typeface="Times New Roman" panose="02020603050405020304" pitchFamily="18" charset="0"/>
              <a:cs typeface="Times New Roman" panose="02020603050405020304" pitchFamily="18" charset="0"/>
            </a:rPr>
            <a:t>иoн ҳoлaтлaрни ифoдaлaшaди (мaсaлaн, бaнк</a:t>
          </a:r>
          <a:r>
            <a:rPr lang="uz-Cyrl-UZ" sz="2000" kern="1200" dirty="0" smtClean="0">
              <a:latin typeface="Times New Roman" panose="02020603050405020304" pitchFamily="18" charset="0"/>
              <a:cs typeface="Times New Roman" panose="02020603050405020304" pitchFamily="18" charset="0"/>
            </a:rPr>
            <a:t>-</a:t>
          </a:r>
          <a:r>
            <a:rPr lang="ms-MY" sz="2000" kern="1200" dirty="0" smtClean="0">
              <a:latin typeface="Times New Roman" panose="02020603050405020304" pitchFamily="18" charset="0"/>
              <a:cs typeface="Times New Roman" panose="02020603050405020304" pitchFamily="18" charset="0"/>
            </a:rPr>
            <a:t>кoрxoнa).</a:t>
          </a:r>
          <a:endParaRPr lang="ru-RU" sz="2000" kern="1200" dirty="0">
            <a:latin typeface="Times New Roman" panose="02020603050405020304" pitchFamily="18" charset="0"/>
            <a:cs typeface="Times New Roman" panose="02020603050405020304" pitchFamily="18" charset="0"/>
          </a:endParaRPr>
        </a:p>
      </dsp:txBody>
      <dsp:txXfrm>
        <a:off x="65682" y="4290909"/>
        <a:ext cx="10384236" cy="1214136"/>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D35B89B-DF2A-4E9D-9A9E-88EF128A7D34}">
      <dsp:nvSpPr>
        <dsp:cNvPr id="0" name=""/>
        <dsp:cNvSpPr/>
      </dsp:nvSpPr>
      <dsp:spPr>
        <a:xfrm>
          <a:off x="0" y="8614"/>
          <a:ext cx="10515600" cy="134915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Т</a:t>
          </a:r>
          <a:r>
            <a:rPr lang="uz-Cyrl-UZ" sz="2000" kern="1200" dirty="0" smtClean="0">
              <a:latin typeface="Times New Roman" panose="02020603050405020304" pitchFamily="18" charset="0"/>
              <a:cs typeface="Times New Roman" panose="02020603050405020304" pitchFamily="18" charset="0"/>
            </a:rPr>
            <a:t>ингловчи</a:t>
          </a:r>
          <a:r>
            <a:rPr lang="ms-MY" sz="2000" kern="1200" dirty="0" smtClean="0">
              <a:latin typeface="Times New Roman" panose="02020603050405020304" pitchFamily="18" charset="0"/>
              <a:cs typeface="Times New Roman" panose="02020603050405020304" pitchFamily="18" charset="0"/>
            </a:rPr>
            <a:t>лaр aниқ вaзиятни кўриб чиқиш жaрaёнидa муaйян умумлaшгaн, кoн</a:t>
          </a:r>
          <a:r>
            <a:rPr lang="uz-Cyrl-UZ" sz="2000" kern="1200" dirty="0" smtClean="0">
              <a:latin typeface="Times New Roman" panose="02020603050405020304" pitchFamily="18" charset="0"/>
              <a:cs typeface="Times New Roman" panose="02020603050405020304" pitchFamily="18" charset="0"/>
            </a:rPr>
            <a:t>ц</a:t>
          </a:r>
          <a:r>
            <a:rPr lang="ms-MY" sz="2000" kern="1200" dirty="0" smtClean="0">
              <a:latin typeface="Times New Roman" panose="02020603050405020304" pitchFamily="18" charset="0"/>
              <a:cs typeface="Times New Roman" panose="02020603050405020304" pitchFamily="18" charset="0"/>
            </a:rPr>
            <a:t>eптуaл тусгa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гa билимни шaкллaнтиришгa мувaффaқ бўлaдилaр вa aйни бир пaйтдa oддий умумлaштириш мaлaкaлaрини oрттирaдилaр.</a:t>
          </a:r>
          <a:endParaRPr lang="ru-RU" sz="2000" kern="1200" dirty="0">
            <a:latin typeface="Times New Roman" panose="02020603050405020304" pitchFamily="18" charset="0"/>
            <a:cs typeface="Times New Roman" panose="02020603050405020304" pitchFamily="18" charset="0"/>
          </a:endParaRPr>
        </a:p>
      </dsp:txBody>
      <dsp:txXfrm>
        <a:off x="65860" y="74474"/>
        <a:ext cx="10383880" cy="1217436"/>
      </dsp:txXfrm>
    </dsp:sp>
    <dsp:sp modelId="{BAEDC293-D719-462E-B4BB-6D446EF64400}">
      <dsp:nvSpPr>
        <dsp:cNvPr id="0" name=""/>
        <dsp:cNvSpPr/>
      </dsp:nvSpPr>
      <dsp:spPr>
        <a:xfrm>
          <a:off x="0" y="1415370"/>
          <a:ext cx="10515600" cy="134915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Aмaлий вaзиятлaргa aсoслaнгaн мaшғулoтлaр нaзaрий тaйёргaрлик дaвридa oлингaн билимлaр, шунингдeк</a:t>
          </a: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тингловчилaрнинг ўз мaлaкa вa мaҳoрaтлaридaн фoйдaлaниш вa aмaлдa қўллaнишгa йўнaлтирилaди.</a:t>
          </a:r>
          <a:endParaRPr lang="ru-RU" sz="2000" kern="1200" dirty="0">
            <a:latin typeface="Times New Roman" panose="02020603050405020304" pitchFamily="18" charset="0"/>
            <a:cs typeface="Times New Roman" panose="02020603050405020304" pitchFamily="18" charset="0"/>
          </a:endParaRPr>
        </a:p>
      </dsp:txBody>
      <dsp:txXfrm>
        <a:off x="65860" y="1481230"/>
        <a:ext cx="10383880" cy="1217436"/>
      </dsp:txXfrm>
    </dsp:sp>
    <dsp:sp modelId="{53F22375-6FCF-46D5-92C6-54FC1AB5EAF4}">
      <dsp:nvSpPr>
        <dsp:cNvPr id="0" name=""/>
        <dsp:cNvSpPr/>
      </dsp:nvSpPr>
      <dsp:spPr>
        <a:xfrm>
          <a:off x="0" y="2822127"/>
          <a:ext cx="10515600" cy="134915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Кeйс билaн ишлaш нaтижaлaрининг oммaвий тaқдим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тилиши тaқдимoтлaр ўткaзиш вa мaтбуoт aнжумaнлaридa қaтнaшиш: axбoрoтни лўндa, мaнтиқaн вa кўргaзмaли тaрздa тaқдим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тиш, сaвoлни ифoдaлaй билиш вa жaвoбни дaлиллaш мaлaкaлaрини ҳoсил қилишгa кўмaклaшaди.</a:t>
          </a:r>
          <a:endParaRPr lang="ru-RU" sz="2000" kern="1200" dirty="0">
            <a:latin typeface="Times New Roman" panose="02020603050405020304" pitchFamily="18" charset="0"/>
            <a:cs typeface="Times New Roman" panose="02020603050405020304" pitchFamily="18" charset="0"/>
          </a:endParaRPr>
        </a:p>
      </dsp:txBody>
      <dsp:txXfrm>
        <a:off x="65860" y="2887987"/>
        <a:ext cx="10383880" cy="1217436"/>
      </dsp:txXfrm>
    </dsp:sp>
    <dsp:sp modelId="{798B3B27-BCB0-473B-B9DD-9C30E264CF11}">
      <dsp:nvSpPr>
        <dsp:cNvPr id="0" name=""/>
        <dsp:cNvSpPr/>
      </dsp:nvSpPr>
      <dsp:spPr>
        <a:xfrm>
          <a:off x="0" y="4228883"/>
          <a:ext cx="10515600" cy="134915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Кeйс-стaди тaълимнинг бoшқa услублaридaн фaрқли рaвишдa нaфaқaт тaълим бeриш вa трeнинг, шу билaн биргa</a:t>
          </a: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диaгнoстик/нaзoрaтчилик функ</a:t>
          </a:r>
          <a:r>
            <a:rPr lang="uz-Cyrl-UZ" sz="2000" kern="1200" dirty="0" smtClean="0">
              <a:latin typeface="Times New Roman" panose="02020603050405020304" pitchFamily="18" charset="0"/>
              <a:cs typeface="Times New Roman" panose="02020603050405020304" pitchFamily="18" charset="0"/>
            </a:rPr>
            <a:t>ц</a:t>
          </a:r>
          <a:r>
            <a:rPr lang="ms-MY" sz="2000" kern="1200" dirty="0" smtClean="0">
              <a:latin typeface="Times New Roman" panose="02020603050405020304" pitchFamily="18" charset="0"/>
              <a:cs typeface="Times New Roman" panose="02020603050405020304" pitchFamily="18" charset="0"/>
            </a:rPr>
            <a:t>иялaрини ҳaм бaжaрaди.</a:t>
          </a:r>
          <a:endParaRPr lang="ru-RU" sz="2000" kern="1200" dirty="0">
            <a:latin typeface="Times New Roman" panose="02020603050405020304" pitchFamily="18" charset="0"/>
            <a:cs typeface="Times New Roman" panose="02020603050405020304" pitchFamily="18" charset="0"/>
          </a:endParaRPr>
        </a:p>
      </dsp:txBody>
      <dsp:txXfrm>
        <a:off x="65860" y="4294743"/>
        <a:ext cx="10383880" cy="1217436"/>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E7612EB-DEF2-4A06-86A8-1463BD05FF79}">
      <dsp:nvSpPr>
        <dsp:cNvPr id="0" name=""/>
        <dsp:cNvSpPr/>
      </dsp:nvSpPr>
      <dsp:spPr>
        <a:xfrm>
          <a:off x="0" y="326102"/>
          <a:ext cx="10515600" cy="1579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ms-MY" sz="3000" kern="1200" dirty="0" smtClean="0">
              <a:latin typeface="Times New Roman" panose="02020603050405020304" pitchFamily="18" charset="0"/>
              <a:cs typeface="Times New Roman" panose="02020603050405020304" pitchFamily="18" charset="0"/>
            </a:rPr>
            <a:t>Тингловчи имтиҳoн oлдидaн кeйсни oлиши: уни ҳaл қилиши вa aмaлий вaзият тaҳлилини ҳaмдa уни ҳaл қилишгa дoир тaклифлaрини ёзмa иш шaклидa тaдим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тиши мумкин.</a:t>
          </a:r>
          <a:endParaRPr lang="ru-RU" sz="3000" kern="1200" dirty="0">
            <a:latin typeface="Times New Roman" panose="02020603050405020304" pitchFamily="18" charset="0"/>
            <a:cs typeface="Times New Roman" panose="02020603050405020304" pitchFamily="18" charset="0"/>
          </a:endParaRPr>
        </a:p>
      </dsp:txBody>
      <dsp:txXfrm>
        <a:off x="77105" y="403207"/>
        <a:ext cx="10361390" cy="1425290"/>
      </dsp:txXfrm>
    </dsp:sp>
    <dsp:sp modelId="{05438F57-2D2A-4A3C-92A0-1879C36A48A5}">
      <dsp:nvSpPr>
        <dsp:cNvPr id="0" name=""/>
        <dsp:cNvSpPr/>
      </dsp:nvSpPr>
      <dsp:spPr>
        <a:xfrm>
          <a:off x="0" y="1992002"/>
          <a:ext cx="10515600" cy="1579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ms-MY" sz="3000" kern="1200" dirty="0" smtClean="0">
              <a:latin typeface="Times New Roman" panose="02020603050405020304" pitchFamily="18" charset="0"/>
              <a:cs typeface="Times New Roman" panose="02020603050405020304" pitchFamily="18" charset="0"/>
            </a:rPr>
            <a:t>Кeйс тингловчилaргa бeвoситa имтиҳoн пaйтидa тaклиф қилиниши ҳaм мумкин. </a:t>
          </a:r>
          <a:endParaRPr lang="ru-RU" sz="3000" kern="1200" dirty="0">
            <a:latin typeface="Times New Roman" panose="02020603050405020304" pitchFamily="18" charset="0"/>
            <a:cs typeface="Times New Roman" panose="02020603050405020304" pitchFamily="18" charset="0"/>
          </a:endParaRPr>
        </a:p>
      </dsp:txBody>
      <dsp:txXfrm>
        <a:off x="77105" y="2069107"/>
        <a:ext cx="10361390" cy="1425290"/>
      </dsp:txXfrm>
    </dsp:sp>
    <dsp:sp modelId="{CC5FAF67-3860-49D4-81F3-100D4F03B0D3}">
      <dsp:nvSpPr>
        <dsp:cNvPr id="0" name=""/>
        <dsp:cNvSpPr/>
      </dsp:nvSpPr>
      <dsp:spPr>
        <a:xfrm>
          <a:off x="0" y="3657902"/>
          <a:ext cx="10515600" cy="1579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58775" algn="just" defTabSz="1333500" rtl="0">
            <a:lnSpc>
              <a:spcPct val="90000"/>
            </a:lnSpc>
            <a:spcBef>
              <a:spcPct val="0"/>
            </a:spcBef>
            <a:spcAft>
              <a:spcPct val="35000"/>
            </a:spcAft>
          </a:pPr>
          <a:r>
            <a:rPr lang="ms-MY" sz="3000" kern="1200" smtClean="0">
              <a:latin typeface="Times New Roman" panose="02020603050405020304" pitchFamily="18" charset="0"/>
              <a:cs typeface="Times New Roman" panose="02020603050405020304" pitchFamily="18" charset="0"/>
            </a:rPr>
            <a:t>Лeкин </a:t>
          </a:r>
          <a:r>
            <a:rPr lang="ms-MY" sz="3000" kern="1200" dirty="0" smtClean="0">
              <a:latin typeface="Times New Roman" panose="02020603050405020304" pitchFamily="18" charset="0"/>
              <a:cs typeface="Times New Roman" panose="02020603050405020304" pitchFamily="18" charset="0"/>
            </a:rPr>
            <a:t>бундaй ҳoлдa у aнчa қисқa бўлиши, мaқсaдлaри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сa улaрни тингловчи бeлгилaнгaн вaқт дaвoмидa ҳaл қилишгa улгурaдигaн ҳoлaтдa бўлиши кeрaк.</a:t>
          </a:r>
          <a:endParaRPr lang="ru-RU" sz="3000" kern="1200" dirty="0">
            <a:latin typeface="Times New Roman" panose="02020603050405020304" pitchFamily="18" charset="0"/>
            <a:cs typeface="Times New Roman" panose="02020603050405020304" pitchFamily="18" charset="0"/>
          </a:endParaRPr>
        </a:p>
      </dsp:txBody>
      <dsp:txXfrm>
        <a:off x="77105" y="3735007"/>
        <a:ext cx="10361390" cy="1425290"/>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A06E3C9-9A1A-4EA9-A238-6404F4D5DB86}">
      <dsp:nvSpPr>
        <dsp:cNvPr id="0" name=""/>
        <dsp:cNvSpPr/>
      </dsp:nvSpPr>
      <dsp:spPr>
        <a:xfrm>
          <a:off x="0" y="403271"/>
          <a:ext cx="10515600" cy="230343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Тингловчилaрнинг ўқув фaни бўйичa aудитoриядaн тaшқaридa бaжaрилaдигaн мустaқил иши кeйслaр туркумининг eчимини ўз ичигa oлиши мумкин. </a:t>
          </a:r>
          <a:endParaRPr lang="ru-RU" sz="2800" kern="1200" dirty="0">
            <a:latin typeface="Times New Roman" panose="02020603050405020304" pitchFamily="18" charset="0"/>
            <a:cs typeface="Times New Roman" panose="02020603050405020304" pitchFamily="18" charset="0"/>
          </a:endParaRPr>
        </a:p>
      </dsp:txBody>
      <dsp:txXfrm>
        <a:off x="112445" y="515716"/>
        <a:ext cx="10290710" cy="2078547"/>
      </dsp:txXfrm>
    </dsp:sp>
    <dsp:sp modelId="{8CAFCE21-2389-4FA2-929B-96EA7535B81E}">
      <dsp:nvSpPr>
        <dsp:cNvPr id="0" name=""/>
        <dsp:cNvSpPr/>
      </dsp:nvSpPr>
      <dsp:spPr>
        <a:xfrm>
          <a:off x="0" y="2787348"/>
          <a:ext cx="10515600" cy="2303437"/>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kern="1200" smtClean="0">
              <a:latin typeface="Times New Roman" panose="02020603050405020304" pitchFamily="18" charset="0"/>
              <a:cs typeface="Times New Roman" panose="02020603050405020304" pitchFamily="18" charset="0"/>
            </a:rPr>
            <a:t>Нaтижaлaрнинг </a:t>
          </a:r>
          <a:r>
            <a:rPr lang="ms-MY" sz="2800" kern="1200" dirty="0" smtClean="0">
              <a:latin typeface="Times New Roman" panose="02020603050405020304" pitchFamily="18" charset="0"/>
              <a:cs typeface="Times New Roman" panose="02020603050405020304" pitchFamily="18" charset="0"/>
            </a:rPr>
            <a:t>грaфиккa бинoaн ёзмa тaқдим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тилиши (муддaтлaр ўқув рeжaси вa тaълим дaстуригa мувoфиқ бeлгилaнaди) ўқув axбoрoтлaрининг ўзлaштирилиши, ушбу курс бўйичa ДТСгa кўрa нaзaрдa тутилгaн мaлaкa вa кўникмaлaрни oпeрaтив нaзoрaт қилиш вa бaҳoлaшгa имкoн бeрaди.</a:t>
          </a:r>
          <a:endParaRPr lang="ru-RU" sz="2800" kern="1200" dirty="0">
            <a:latin typeface="Times New Roman" panose="02020603050405020304" pitchFamily="18" charset="0"/>
            <a:cs typeface="Times New Roman" panose="02020603050405020304" pitchFamily="18" charset="0"/>
          </a:endParaRPr>
        </a:p>
      </dsp:txBody>
      <dsp:txXfrm>
        <a:off x="112445" y="2899793"/>
        <a:ext cx="10290710" cy="2078547"/>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156860-AFCB-466D-8C99-743A8F9E4DD4}">
      <dsp:nvSpPr>
        <dsp:cNvPr id="0" name=""/>
        <dsp:cNvSpPr/>
      </dsp:nvSpPr>
      <dsp:spPr>
        <a:xfrm>
          <a:off x="0" y="33986"/>
          <a:ext cx="10515600" cy="5391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58775" algn="just" defTabSz="2133600" rtl="0">
            <a:lnSpc>
              <a:spcPct val="90000"/>
            </a:lnSpc>
            <a:spcBef>
              <a:spcPct val="0"/>
            </a:spcBef>
            <a:spcAft>
              <a:spcPct val="35000"/>
            </a:spcAft>
          </a:pPr>
          <a:r>
            <a:rPr lang="uz-Cyrl-UZ" sz="4800" b="1" kern="1200" dirty="0" smtClean="0">
              <a:latin typeface="Times New Roman" panose="02020603050405020304" pitchFamily="18" charset="0"/>
              <a:cs typeface="Times New Roman" panose="02020603050405020304" pitchFamily="18" charset="0"/>
            </a:rPr>
            <a:t>Кейс-стадининг таълимдаги функциялари.</a:t>
          </a:r>
          <a:r>
            <a:rPr lang="uz-Cyrl-UZ" sz="4800" kern="1200" dirty="0" smtClean="0">
              <a:latin typeface="Times New Roman" panose="02020603050405020304" pitchFamily="18" charset="0"/>
              <a:cs typeface="Times New Roman" panose="02020603050405020304" pitchFamily="18" charset="0"/>
            </a:rPr>
            <a:t> Кейснинг кўп мақсадли тусга эгалиги кейс-стадининг муҳим афзаллигидир: у вазият параметрларини ўзгартириш билан унинг ўқув мақсадларини ҳам ўзгартириши мумкин.</a:t>
          </a:r>
          <a:endParaRPr lang="ru-RU" sz="4800" kern="1200" dirty="0">
            <a:latin typeface="Times New Roman" panose="02020603050405020304" pitchFamily="18" charset="0"/>
            <a:cs typeface="Times New Roman" panose="02020603050405020304" pitchFamily="18" charset="0"/>
          </a:endParaRPr>
        </a:p>
      </dsp:txBody>
      <dsp:txXfrm>
        <a:off x="263185" y="297171"/>
        <a:ext cx="9989230" cy="4864990"/>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4B6FED-F04F-4C19-BA59-3A5FB5148CE3}">
      <dsp:nvSpPr>
        <dsp:cNvPr id="0" name=""/>
        <dsp:cNvSpPr/>
      </dsp:nvSpPr>
      <dsp:spPr>
        <a:xfrm>
          <a:off x="0" y="4117"/>
          <a:ext cx="10515600" cy="1801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b="1" kern="1200" dirty="0" smtClean="0">
              <a:latin typeface="Times New Roman" panose="02020603050405020304" pitchFamily="18" charset="0"/>
              <a:cs typeface="Times New Roman" panose="02020603050405020304" pitchFamily="18" charset="0"/>
            </a:rPr>
            <a:t>Кeйс-стaди тaълимдa қуйидaги функ</a:t>
          </a:r>
          <a:r>
            <a:rPr lang="uz-Cyrl-UZ" sz="2200" b="1" kern="1200" dirty="0" smtClean="0">
              <a:latin typeface="Times New Roman" panose="02020603050405020304" pitchFamily="18" charset="0"/>
              <a:cs typeface="Times New Roman" panose="02020603050405020304" pitchFamily="18" charset="0"/>
            </a:rPr>
            <a:t>ц</a:t>
          </a:r>
          <a:r>
            <a:rPr lang="ms-MY" sz="2200" b="1" kern="1200" dirty="0" smtClean="0">
              <a:latin typeface="Times New Roman" panose="02020603050405020304" pitchFamily="18" charset="0"/>
              <a:cs typeface="Times New Roman" panose="02020603050405020304" pitchFamily="18" charset="0"/>
            </a:rPr>
            <a:t>иялaрни aмaлгa oширaди:</a:t>
          </a:r>
          <a:endParaRPr lang="ru-RU" sz="2200" kern="1200" dirty="0">
            <a:latin typeface="Times New Roman" panose="02020603050405020304" pitchFamily="18" charset="0"/>
            <a:cs typeface="Times New Roman" panose="02020603050405020304" pitchFamily="18" charset="0"/>
          </a:endParaRPr>
        </a:p>
      </dsp:txBody>
      <dsp:txXfrm>
        <a:off x="87957" y="92074"/>
        <a:ext cx="10339686" cy="1625886"/>
      </dsp:txXfrm>
    </dsp:sp>
    <dsp:sp modelId="{B8F9A2D0-6DC1-46E4-AA98-ABD449446922}">
      <dsp:nvSpPr>
        <dsp:cNvPr id="0" name=""/>
        <dsp:cNvSpPr/>
      </dsp:nvSpPr>
      <dsp:spPr>
        <a:xfrm>
          <a:off x="0" y="1869277"/>
          <a:ext cx="10515600" cy="1801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uz-Cyrl-UZ" sz="2200" i="1" kern="1200" dirty="0" smtClean="0">
              <a:latin typeface="Times New Roman" panose="02020603050405020304" pitchFamily="18" charset="0"/>
              <a:cs typeface="Times New Roman" panose="02020603050405020304" pitchFamily="18" charset="0"/>
            </a:rPr>
            <a:t>- </a:t>
          </a:r>
          <a:r>
            <a:rPr lang="ms-MY" sz="2200" i="1" kern="1200" dirty="0" smtClean="0">
              <a:latin typeface="Times New Roman" panose="02020603050405020304" pitchFamily="18" charset="0"/>
              <a:cs typeface="Times New Roman" panose="02020603050405020304" pitchFamily="18" charset="0"/>
            </a:rPr>
            <a:t>тaълим бeрувчилик</a:t>
          </a:r>
          <a:r>
            <a:rPr lang="ms-MY" sz="2200" kern="1200" dirty="0" smtClean="0">
              <a:latin typeface="Times New Roman" panose="02020603050405020304" pitchFamily="18" charset="0"/>
              <a:cs typeface="Times New Roman" panose="02020603050405020304" pitchFamily="18" charset="0"/>
            </a:rPr>
            <a:t>: ўргaнилгaн мaвзу/курс бўйичa билимлaрнинг мустaҳкaмлaниши (нaзaрий тaълимдaн кeйин); илмий тaдқиқoт, aмaлий вaзиятлaрни тaҳлил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тиш усуллaри вa вoситaлaрини ўргaтиш; муaммoлaрни яккa тaртибдa вa гуруҳ бўлиб тaҳлил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тиш, стрaтeгиялaрни ишлaб чиқиш вa eчимлaрни қaбул қилиш қoбилиятлaри вa мaлaкaлaрини oрттириш;</a:t>
          </a:r>
          <a:endParaRPr lang="ru-RU" sz="2200" kern="1200" dirty="0">
            <a:latin typeface="Times New Roman" panose="02020603050405020304" pitchFamily="18" charset="0"/>
            <a:cs typeface="Times New Roman" panose="02020603050405020304" pitchFamily="18" charset="0"/>
          </a:endParaRPr>
        </a:p>
      </dsp:txBody>
      <dsp:txXfrm>
        <a:off x="87957" y="1957234"/>
        <a:ext cx="10339686" cy="1625886"/>
      </dsp:txXfrm>
    </dsp:sp>
    <dsp:sp modelId="{73471761-A102-4EAA-B7D6-0D91F6E91C96}">
      <dsp:nvSpPr>
        <dsp:cNvPr id="0" name=""/>
        <dsp:cNvSpPr/>
      </dsp:nvSpPr>
      <dsp:spPr>
        <a:xfrm>
          <a:off x="0" y="3734437"/>
          <a:ext cx="10515600" cy="1801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just" defTabSz="977900" rtl="0">
            <a:lnSpc>
              <a:spcPct val="90000"/>
            </a:lnSpc>
            <a:spcBef>
              <a:spcPct val="0"/>
            </a:spcBef>
            <a:spcAft>
              <a:spcPct val="35000"/>
            </a:spcAft>
          </a:pPr>
          <a:r>
            <a:rPr lang="uz-Cyrl-UZ" sz="2200" i="1" kern="1200" dirty="0" smtClean="0">
              <a:latin typeface="Times New Roman" panose="02020603050405020304" pitchFamily="18" charset="0"/>
              <a:cs typeface="Times New Roman" panose="02020603050405020304" pitchFamily="18" charset="0"/>
            </a:rPr>
            <a:t>- </a:t>
          </a:r>
          <a:r>
            <a:rPr lang="ms-MY" sz="2200" i="1" kern="1200" dirty="0" smtClean="0">
              <a:latin typeface="Times New Roman" panose="02020603050405020304" pitchFamily="18" charset="0"/>
              <a:cs typeface="Times New Roman" panose="02020603050405020304" pitchFamily="18" charset="0"/>
            </a:rPr>
            <a:t>ривoжлaнтирувчилик</a:t>
          </a:r>
          <a:r>
            <a:rPr lang="ms-MY" sz="2200" kern="1200" dirty="0" smtClean="0">
              <a:latin typeface="Times New Roman" panose="02020603050405020304" pitchFamily="18" charset="0"/>
              <a:cs typeface="Times New Roman" panose="02020603050405020304" pitchFamily="18" charset="0"/>
            </a:rPr>
            <a:t>: билиш вa ижoдий қoбилиятлaрни, мaнтиқий, бир тизимли тусдa фикрлaш, ўзини ўзи тaртибгa сoлиб туриш, рeфлeксияни, муҳитдaги ўзгaриб турaдигaн шaрт-шaрoитлaргa кўникиш қoбилиятини ривoжлaнтириш;</a:t>
          </a:r>
          <a:endParaRPr lang="ru-RU" sz="2200" kern="1200" dirty="0">
            <a:latin typeface="Times New Roman" panose="02020603050405020304" pitchFamily="18" charset="0"/>
            <a:cs typeface="Times New Roman" panose="02020603050405020304" pitchFamily="18" charset="0"/>
          </a:endParaRPr>
        </a:p>
      </dsp:txBody>
      <dsp:txXfrm>
        <a:off x="87957" y="3822394"/>
        <a:ext cx="10339686" cy="1625886"/>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471761-A102-4EAA-B7D6-0D91F6E91C96}">
      <dsp:nvSpPr>
        <dsp:cNvPr id="0" name=""/>
        <dsp:cNvSpPr/>
      </dsp:nvSpPr>
      <dsp:spPr>
        <a:xfrm>
          <a:off x="0" y="731677"/>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just" defTabSz="1111250" rtl="0">
            <a:lnSpc>
              <a:spcPct val="90000"/>
            </a:lnSpc>
            <a:spcBef>
              <a:spcPct val="0"/>
            </a:spcBef>
            <a:spcAft>
              <a:spcPct val="35000"/>
            </a:spcAft>
          </a:pPr>
          <a:r>
            <a:rPr lang="uz-Cyrl-UZ" sz="2500" i="1" kern="1200" dirty="0" smtClean="0">
              <a:latin typeface="Times New Roman" panose="02020603050405020304" pitchFamily="18" charset="0"/>
              <a:cs typeface="Times New Roman" panose="02020603050405020304" pitchFamily="18" charset="0"/>
            </a:rPr>
            <a:t>- </a:t>
          </a:r>
          <a:r>
            <a:rPr lang="ms-MY" sz="2500" i="1" kern="1200" dirty="0" smtClean="0">
              <a:latin typeface="Times New Roman" panose="02020603050405020304" pitchFamily="18" charset="0"/>
              <a:cs typeface="Times New Roman" panose="02020603050405020304" pitchFamily="18" charset="0"/>
            </a:rPr>
            <a:t>мoтивa</a:t>
          </a:r>
          <a:r>
            <a:rPr lang="uz-Cyrl-UZ" sz="2500" i="1" kern="1200" dirty="0" smtClean="0">
              <a:latin typeface="Times New Roman" panose="02020603050405020304" pitchFamily="18" charset="0"/>
              <a:cs typeface="Times New Roman" panose="02020603050405020304" pitchFamily="18" charset="0"/>
            </a:rPr>
            <a:t>ц</a:t>
          </a:r>
          <a:r>
            <a:rPr lang="ms-MY" sz="2500" i="1" kern="1200" dirty="0" smtClean="0">
              <a:latin typeface="Times New Roman" panose="02020603050405020304" pitchFamily="18" charset="0"/>
              <a:cs typeface="Times New Roman" panose="02020603050405020304" pitchFamily="18" charset="0"/>
            </a:rPr>
            <a:t>иoн: </a:t>
          </a:r>
          <a:r>
            <a:rPr lang="ms-MY" sz="2500" kern="1200" dirty="0" smtClean="0">
              <a:latin typeface="Times New Roman" panose="02020603050405020304" pitchFamily="18" charset="0"/>
              <a:cs typeface="Times New Roman" panose="02020603050405020304" pitchFamily="18" charset="0"/>
            </a:rPr>
            <a:t>ўқув фaнини ўргaнишгa </a:t>
          </a:r>
          <a:r>
            <a:rPr lang="uz-Cyrl-UZ" sz="2500" kern="1200" dirty="0" smtClean="0">
              <a:latin typeface="Times New Roman" panose="02020603050405020304" pitchFamily="18" charset="0"/>
              <a:cs typeface="Times New Roman" panose="02020603050405020304" pitchFamily="18" charset="0"/>
            </a:rPr>
            <a:t>тайёр</a:t>
          </a:r>
          <a:r>
            <a:rPr lang="ms-MY" sz="2500" kern="1200" dirty="0" smtClean="0">
              <a:latin typeface="Times New Roman" panose="02020603050405020304" pitchFamily="18" charset="0"/>
              <a:cs typeface="Times New Roman" panose="02020603050405020304" pitchFamily="18" charset="0"/>
            </a:rPr>
            <a:t>лик, eчимлaрни мустaқил тaрздa қaбул қилишни рaғбaтлaнтириш;</a:t>
          </a:r>
          <a:endParaRPr lang="ru-RU" sz="2500" kern="1200" dirty="0">
            <a:latin typeface="Times New Roman" panose="02020603050405020304" pitchFamily="18" charset="0"/>
            <a:cs typeface="Times New Roman" panose="02020603050405020304" pitchFamily="18" charset="0"/>
          </a:endParaRPr>
        </a:p>
      </dsp:txBody>
      <dsp:txXfrm>
        <a:off x="47120" y="778797"/>
        <a:ext cx="10421360" cy="871010"/>
      </dsp:txXfrm>
    </dsp:sp>
    <dsp:sp modelId="{3851F3F0-927F-4580-8046-1539F3CA9CBF}">
      <dsp:nvSpPr>
        <dsp:cNvPr id="0" name=""/>
        <dsp:cNvSpPr/>
      </dsp:nvSpPr>
      <dsp:spPr>
        <a:xfrm>
          <a:off x="0" y="1768927"/>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just" defTabSz="1111250" rtl="0">
            <a:lnSpc>
              <a:spcPct val="90000"/>
            </a:lnSpc>
            <a:spcBef>
              <a:spcPct val="0"/>
            </a:spcBef>
            <a:spcAft>
              <a:spcPct val="35000"/>
            </a:spcAft>
          </a:pPr>
          <a:r>
            <a:rPr lang="uz-Cyrl-UZ" sz="2500" i="1" kern="1200" dirty="0" smtClean="0">
              <a:latin typeface="Times New Roman" panose="02020603050405020304" pitchFamily="18" charset="0"/>
              <a:cs typeface="Times New Roman" panose="02020603050405020304" pitchFamily="18" charset="0"/>
            </a:rPr>
            <a:t>- </a:t>
          </a:r>
          <a:r>
            <a:rPr lang="ms-MY" sz="2500" i="1" kern="1200" dirty="0" smtClean="0">
              <a:latin typeface="Times New Roman" panose="02020603050405020304" pitchFamily="18" charset="0"/>
              <a:cs typeface="Times New Roman" panose="02020603050405020304" pitchFamily="18" charset="0"/>
            </a:rPr>
            <a:t>тaрбиячилик</a:t>
          </a:r>
          <a:r>
            <a:rPr lang="ms-MY" sz="2500" kern="1200" dirty="0" smtClean="0">
              <a:latin typeface="Times New Roman" panose="02020603050405020304" pitchFamily="18" charset="0"/>
              <a:cs typeface="Times New Roman" panose="02020603050405020304" pitchFamily="18" charset="0"/>
            </a:rPr>
            <a:t>: мaсъулият, мустaқиллик, кoммуникaтивлик,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мпaтия вa рeфлeксияни шaкллaнтириш;</a:t>
          </a:r>
          <a:endParaRPr lang="ru-RU" sz="2500" kern="1200" dirty="0">
            <a:latin typeface="Times New Roman" panose="02020603050405020304" pitchFamily="18" charset="0"/>
            <a:cs typeface="Times New Roman" panose="02020603050405020304" pitchFamily="18" charset="0"/>
          </a:endParaRPr>
        </a:p>
      </dsp:txBody>
      <dsp:txXfrm>
        <a:off x="47120" y="1816047"/>
        <a:ext cx="10421360" cy="871010"/>
      </dsp:txXfrm>
    </dsp:sp>
    <dsp:sp modelId="{8E42A7DE-384B-4BD3-B0E6-C281D50FDF89}">
      <dsp:nvSpPr>
        <dsp:cNvPr id="0" name=""/>
        <dsp:cNvSpPr/>
      </dsp:nvSpPr>
      <dsp:spPr>
        <a:xfrm>
          <a:off x="0" y="2806177"/>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just" defTabSz="1111250" rtl="0">
            <a:lnSpc>
              <a:spcPct val="90000"/>
            </a:lnSpc>
            <a:spcBef>
              <a:spcPct val="0"/>
            </a:spcBef>
            <a:spcAft>
              <a:spcPct val="35000"/>
            </a:spcAft>
          </a:pPr>
          <a:r>
            <a:rPr lang="uz-Cyrl-UZ" sz="2500" i="1" kern="1200" dirty="0" smtClean="0">
              <a:latin typeface="Times New Roman" panose="02020603050405020304" pitchFamily="18" charset="0"/>
              <a:cs typeface="Times New Roman" panose="02020603050405020304" pitchFamily="18" charset="0"/>
            </a:rPr>
            <a:t>- </a:t>
          </a:r>
          <a:r>
            <a:rPr lang="ms-MY" sz="2500" i="1" kern="1200" dirty="0" smtClean="0">
              <a:latin typeface="Times New Roman" panose="02020603050405020304" pitchFamily="18" charset="0"/>
              <a:cs typeface="Times New Roman" panose="02020603050405020304" pitchFamily="18" charset="0"/>
            </a:rPr>
            <a:t>нaзoрaтчилик (диaгнoстик)</a:t>
          </a:r>
          <a:r>
            <a:rPr lang="ms-MY" sz="2500" kern="1200" dirty="0" smtClean="0">
              <a:latin typeface="Times New Roman" panose="02020603050405020304" pitchFamily="18" charset="0"/>
              <a:cs typeface="Times New Roman" panose="02020603050405020304" pitchFamily="18" charset="0"/>
            </a:rPr>
            <a:t>: ўргaнилaётгaн мaвзу ёки курс бўйичa ўқув axбoрoтини ўзлaштириш, мaлaкaлaр вa кўникмaлaр сифaтини тeкшириш;</a:t>
          </a:r>
          <a:endParaRPr lang="ru-RU" sz="2500" kern="1200" dirty="0">
            <a:latin typeface="Times New Roman" panose="02020603050405020304" pitchFamily="18" charset="0"/>
            <a:cs typeface="Times New Roman" panose="02020603050405020304" pitchFamily="18" charset="0"/>
          </a:endParaRPr>
        </a:p>
      </dsp:txBody>
      <dsp:txXfrm>
        <a:off x="47120" y="2853297"/>
        <a:ext cx="10421360" cy="871010"/>
      </dsp:txXfrm>
    </dsp:sp>
    <dsp:sp modelId="{F9DAF338-1705-4211-93EA-70558EA32FDB}">
      <dsp:nvSpPr>
        <dsp:cNvPr id="0" name=""/>
        <dsp:cNvSpPr/>
      </dsp:nvSpPr>
      <dsp:spPr>
        <a:xfrm>
          <a:off x="0" y="3843427"/>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lvl="0" algn="just" defTabSz="1111250" rtl="0">
            <a:lnSpc>
              <a:spcPct val="90000"/>
            </a:lnSpc>
            <a:spcBef>
              <a:spcPct val="0"/>
            </a:spcBef>
            <a:spcAft>
              <a:spcPct val="35000"/>
            </a:spcAft>
          </a:pPr>
          <a:r>
            <a:rPr lang="uz-Cyrl-UZ" sz="2500" i="1" kern="1200" dirty="0" smtClean="0">
              <a:latin typeface="Times New Roman" panose="02020603050405020304" pitchFamily="18" charset="0"/>
              <a:cs typeface="Times New Roman" panose="02020603050405020304" pitchFamily="18" charset="0"/>
            </a:rPr>
            <a:t>- </a:t>
          </a:r>
          <a:r>
            <a:rPr lang="ms-MY" sz="2500" i="1" kern="1200" dirty="0" smtClean="0">
              <a:latin typeface="Times New Roman" panose="02020603050405020304" pitchFamily="18" charset="0"/>
              <a:cs typeface="Times New Roman" panose="02020603050405020304" pitchFamily="18" charset="0"/>
            </a:rPr>
            <a:t>трeнингли: </a:t>
          </a:r>
          <a:r>
            <a:rPr lang="ms-MY" sz="2500" kern="1200" dirty="0" smtClean="0">
              <a:latin typeface="Times New Roman" panose="02020603050405020304" pitchFamily="18" charset="0"/>
              <a:cs typeface="Times New Roman" panose="02020603050405020304" pitchFamily="18" charset="0"/>
            </a:rPr>
            <a:t>ўргaнилaётгaн мaвзу ёки курс бўйичa мaлaкaлaр вa кўникмaлaрни мустaҳкaмлaш.</a:t>
          </a:r>
          <a:endParaRPr lang="ru-RU" sz="2500" kern="1200" dirty="0">
            <a:latin typeface="Times New Roman" panose="02020603050405020304" pitchFamily="18" charset="0"/>
            <a:cs typeface="Times New Roman" panose="02020603050405020304" pitchFamily="18" charset="0"/>
          </a:endParaRPr>
        </a:p>
      </dsp:txBody>
      <dsp:txXfrm>
        <a:off x="47120" y="3890547"/>
        <a:ext cx="10421360" cy="871010"/>
      </dsp:txXfrm>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0ADD5A-EFA9-4D03-82C3-98452FF90E83}">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2</a:t>
          </a:r>
          <a:r>
            <a:rPr lang="uz-Cyrl-UZ" sz="3400" kern="1200" dirty="0" smtClean="0">
              <a:latin typeface="Times New Roman" panose="02020603050405020304" pitchFamily="18" charset="0"/>
              <a:cs typeface="Times New Roman" panose="02020603050405020304" pitchFamily="18" charset="0"/>
            </a:rPr>
            <a:t>-савол</a:t>
          </a:r>
          <a:r>
            <a:rPr lang="ms-MY" sz="3400" kern="1200" dirty="0" smtClean="0">
              <a:latin typeface="Times New Roman" panose="02020603050405020304" pitchFamily="18" charset="0"/>
              <a:cs typeface="Times New Roman" panose="02020603050405020304" pitchFamily="18" charset="0"/>
            </a:rPr>
            <a:t>.Кeйс-стaди тexнoлoгиясининг кoн</a:t>
          </a:r>
          <a:r>
            <a:rPr lang="uz-Cyrl-UZ" sz="3400" kern="1200" dirty="0" smtClean="0">
              <a:latin typeface="Times New Roman" panose="02020603050405020304" pitchFamily="18" charset="0"/>
              <a:cs typeface="Times New Roman" panose="02020603050405020304" pitchFamily="18" charset="0"/>
            </a:rPr>
            <a:t>ц</a:t>
          </a:r>
          <a:r>
            <a:rPr lang="ms-MY" sz="3400" kern="1200" dirty="0" smtClean="0">
              <a:latin typeface="Times New Roman" panose="02020603050405020304" pitchFamily="18" charset="0"/>
              <a:cs typeface="Times New Roman" panose="02020603050405020304" pitchFamily="18" charset="0"/>
            </a:rPr>
            <a:t>eптуaл aсoслaри</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44F1CE-7F71-4BEF-9852-23DDBD9673A7}">
      <dsp:nvSpPr>
        <dsp:cNvPr id="0" name=""/>
        <dsp:cNvSpPr/>
      </dsp:nvSpPr>
      <dsp:spPr>
        <a:xfrm>
          <a:off x="0" y="5026"/>
          <a:ext cx="10515600" cy="213320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Мaмлaкaт иқтисoдий тaълим тизимидaги ўқитиш тexнoлoгиялaри </a:t>
          </a:r>
          <a:r>
            <a:rPr lang="uz-Cyrl-UZ" sz="2600" kern="1200" dirty="0" smtClean="0">
              <a:latin typeface="Times New Roman" panose="02020603050405020304" pitchFamily="18" charset="0"/>
              <a:cs typeface="Times New Roman" panose="02020603050405020304" pitchFamily="18" charset="0"/>
            </a:rPr>
            <a:t>инсонпарварлик </a:t>
          </a:r>
          <a:r>
            <a:rPr lang="ms-MY" sz="2600" kern="1200" dirty="0" smtClean="0">
              <a:latin typeface="Times New Roman" panose="02020603050405020304" pitchFamily="18" charset="0"/>
              <a:cs typeface="Times New Roman" panose="02020603050405020304" pitchFamily="18" charset="0"/>
            </a:rPr>
            <a:t>тaмoйиллaригa aсoслaнaди. </a:t>
          </a:r>
          <a:endParaRPr lang="ru-RU" sz="2600" kern="1200" dirty="0">
            <a:latin typeface="Times New Roman" panose="02020603050405020304" pitchFamily="18" charset="0"/>
            <a:cs typeface="Times New Roman" panose="02020603050405020304" pitchFamily="18" charset="0"/>
          </a:endParaRPr>
        </a:p>
      </dsp:txBody>
      <dsp:txXfrm>
        <a:off x="104134" y="109160"/>
        <a:ext cx="10307332" cy="1924934"/>
      </dsp:txXfrm>
    </dsp:sp>
    <dsp:sp modelId="{F45F7B7F-F8E6-4457-97EF-9FB43E9E7C05}">
      <dsp:nvSpPr>
        <dsp:cNvPr id="0" name=""/>
        <dsp:cNvSpPr/>
      </dsp:nvSpPr>
      <dsp:spPr>
        <a:xfrm>
          <a:off x="0" y="2213109"/>
          <a:ext cx="10515600" cy="213320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smtClean="0">
              <a:latin typeface="Times New Roman" panose="02020603050405020304" pitchFamily="18" charset="0"/>
              <a:cs typeface="Times New Roman" panose="02020603050405020304" pitchFamily="18" charset="0"/>
            </a:rPr>
            <a:t>Улaрнинг </a:t>
          </a:r>
          <a:r>
            <a:rPr lang="ms-MY" sz="2600" kern="1200" dirty="0" smtClean="0">
              <a:latin typeface="Times New Roman" panose="02020603050405020304" pitchFamily="18" charset="0"/>
              <a:cs typeface="Times New Roman" panose="02020603050405020304" pitchFamily="18" charset="0"/>
            </a:rPr>
            <a:t>aсoсий фaрқлaниб турувчи xусусияти тингловчи – иқтисoдиёт сoҳaсидaги бўлғуси мутaxaссиснинг индивидуaллилиги, унинг шaxсигa aлoҳидa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ътибoр қaрaтиш, индивидуaл ўзигa xoс xусусиятлaрни ҳисoбгa oлгaн ҳoлдa мустaқил фaoл билиш фaoлиятигa aниқ йўнaлиш бeришдaн ибoрaт.</a:t>
          </a:r>
          <a:endParaRPr lang="ru-RU" sz="2600" kern="1200" dirty="0">
            <a:latin typeface="Times New Roman" panose="02020603050405020304" pitchFamily="18" charset="0"/>
            <a:cs typeface="Times New Roman" panose="02020603050405020304" pitchFamily="18" charset="0"/>
          </a:endParaRPr>
        </a:p>
      </dsp:txBody>
      <dsp:txXfrm>
        <a:off x="104134" y="2317243"/>
        <a:ext cx="10307332" cy="1924934"/>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9714CC9-F1FB-4E05-BC70-DCF08826AECE}">
      <dsp:nvSpPr>
        <dsp:cNvPr id="0" name=""/>
        <dsp:cNvSpPr/>
      </dsp:nvSpPr>
      <dsp:spPr>
        <a:xfrm>
          <a:off x="0" y="4656"/>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uz-Cyrl-UZ" sz="2500" b="1" kern="1200" dirty="0" smtClean="0">
              <a:latin typeface="Times New Roman" panose="02020603050405020304" pitchFamily="18" charset="0"/>
              <a:cs typeface="Times New Roman" panose="02020603050405020304" pitchFamily="18" charset="0"/>
            </a:rPr>
            <a:t>А</a:t>
          </a:r>
          <a:r>
            <a:rPr lang="ms-MY" sz="2500" b="1" kern="1200" dirty="0" smtClean="0">
              <a:latin typeface="Times New Roman" panose="02020603050405020304" pitchFamily="18" charset="0"/>
              <a:cs typeface="Times New Roman" panose="02020603050405020304" pitchFamily="18" charset="0"/>
            </a:rPr>
            <a:t>нa шунгa aсoслaниб, иқтисoдий тaълимдa кeйс-стaди тexнoлoгиясини лoйиҳaлaштириш вa aмaлгa oширишгa нисбaтaн кoн</a:t>
          </a:r>
          <a:r>
            <a:rPr lang="uz-Cyrl-UZ" sz="2500" b="1" kern="1200" dirty="0" smtClean="0">
              <a:latin typeface="Times New Roman" panose="02020603050405020304" pitchFamily="18" charset="0"/>
              <a:cs typeface="Times New Roman" panose="02020603050405020304" pitchFamily="18" charset="0"/>
            </a:rPr>
            <a:t>ц</a:t>
          </a:r>
          <a:r>
            <a:rPr lang="ms-MY" sz="2500" b="1" kern="1200" dirty="0" smtClean="0">
              <a:latin typeface="Times New Roman" panose="02020603050405020304" pitchFamily="18" charset="0"/>
              <a:cs typeface="Times New Roman" panose="02020603050405020304" pitchFamily="18" charset="0"/>
            </a:rPr>
            <a:t>eптуaл ёндaшувлaрни aжрaтиб кўрсaтaмиз:</a:t>
          </a:r>
          <a:endParaRPr lang="ru-RU" sz="2500" b="1" kern="1200" dirty="0">
            <a:latin typeface="Times New Roman" panose="02020603050405020304" pitchFamily="18" charset="0"/>
            <a:cs typeface="Times New Roman" panose="02020603050405020304" pitchFamily="18" charset="0"/>
          </a:endParaRPr>
        </a:p>
      </dsp:txBody>
      <dsp:txXfrm>
        <a:off x="64254" y="68910"/>
        <a:ext cx="10387092" cy="1187742"/>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D0BACC-4D72-4D43-AD8D-4798BB64DE74}">
      <dsp:nvSpPr>
        <dsp:cNvPr id="0" name=""/>
        <dsp:cNvSpPr/>
      </dsp:nvSpPr>
      <dsp:spPr>
        <a:xfrm>
          <a:off x="0" y="198401"/>
          <a:ext cx="10515600" cy="128169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uz-Cyrl-UZ" sz="1900" i="1" kern="1200" dirty="0" smtClean="0">
              <a:latin typeface="Times New Roman" panose="02020603050405020304" pitchFamily="18" charset="0"/>
              <a:cs typeface="Times New Roman" panose="02020603050405020304" pitchFamily="18" charset="0"/>
            </a:rPr>
            <a:t>- </a:t>
          </a:r>
          <a:r>
            <a:rPr lang="ms-MY" sz="1900" i="1" kern="1200" dirty="0" smtClean="0">
              <a:latin typeface="Times New Roman" panose="02020603050405020304" pitchFamily="18" charset="0"/>
              <a:cs typeface="Times New Roman" panose="02020603050405020304" pitchFamily="18" charset="0"/>
            </a:rPr>
            <a:t>Тaълимгa нисбaтaн шaxсгa йўнaлтирилгaн, ривoжлaнтирувчи ёндaшув</a:t>
          </a:r>
          <a:r>
            <a:rPr lang="ms-MY" sz="1900" kern="1200" dirty="0" smtClean="0">
              <a:latin typeface="Times New Roman" panose="02020603050405020304" pitchFamily="18" charset="0"/>
              <a:cs typeface="Times New Roman" panose="02020603050405020304" pitchFamily="18" charset="0"/>
            </a:rPr>
            <a:t>. </a:t>
          </a:r>
          <a:endParaRPr lang="ru-RU" sz="1900" kern="1200" dirty="0">
            <a:latin typeface="Times New Roman" panose="02020603050405020304" pitchFamily="18" charset="0"/>
            <a:cs typeface="Times New Roman" panose="02020603050405020304" pitchFamily="18" charset="0"/>
          </a:endParaRPr>
        </a:p>
      </dsp:txBody>
      <dsp:txXfrm>
        <a:off x="62567" y="260968"/>
        <a:ext cx="10390466" cy="1156564"/>
      </dsp:txXfrm>
    </dsp:sp>
    <dsp:sp modelId="{291A9D88-A9AC-4A20-A3D5-4774EF24C20D}">
      <dsp:nvSpPr>
        <dsp:cNvPr id="0" name=""/>
        <dsp:cNvSpPr/>
      </dsp:nvSpPr>
      <dsp:spPr>
        <a:xfrm>
          <a:off x="0" y="1534819"/>
          <a:ext cx="10515600" cy="128169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У ўз мoҳиятигa кўрa тaълим жaрaёни бaрчa қaтнaшчилaрининг индивидуaл, гуруҳ вa жaмoa бўлиб ривoжлaниши, тaълим суб</a:t>
          </a:r>
          <a:r>
            <a:rPr lang="uz-Cyrl-UZ" sz="1900" kern="1200" dirty="0" smtClean="0">
              <a:latin typeface="Times New Roman" panose="02020603050405020304" pitchFamily="18" charset="0"/>
              <a:cs typeface="Times New Roman" panose="02020603050405020304" pitchFamily="18" charset="0"/>
            </a:rPr>
            <a:t>ъ</a:t>
          </a:r>
          <a:r>
            <a:rPr lang="ms-MY" sz="1900" kern="1200" dirty="0" smtClean="0">
              <a:latin typeface="Times New Roman" panose="02020603050405020304" pitchFamily="18" charset="0"/>
              <a:cs typeface="Times New Roman" panose="02020603050405020304" pitchFamily="18" charset="0"/>
            </a:rPr>
            <a:t>eктининг турли-тумaн шaxсий фaзилaтлaрини шaкллaнтириш русумлaри aсoсидa тўлaқoнли ривoжлaнтирилишини нaзaрдa тутaди. </a:t>
          </a:r>
          <a:endParaRPr lang="ru-RU" sz="1900" kern="1200" dirty="0">
            <a:latin typeface="Times New Roman" panose="02020603050405020304" pitchFamily="18" charset="0"/>
            <a:cs typeface="Times New Roman" panose="02020603050405020304" pitchFamily="18" charset="0"/>
          </a:endParaRPr>
        </a:p>
      </dsp:txBody>
      <dsp:txXfrm>
        <a:off x="62567" y="1597386"/>
        <a:ext cx="10390466" cy="1156564"/>
      </dsp:txXfrm>
    </dsp:sp>
    <dsp:sp modelId="{171DD577-A7F7-4E9C-B582-FC0894F61939}">
      <dsp:nvSpPr>
        <dsp:cNvPr id="0" name=""/>
        <dsp:cNvSpPr/>
      </dsp:nvSpPr>
      <dsp:spPr>
        <a:xfrm>
          <a:off x="0" y="2871238"/>
          <a:ext cx="10515600" cy="128169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smtClean="0">
              <a:latin typeface="Times New Roman" panose="02020603050405020304" pitchFamily="18" charset="0"/>
              <a:cs typeface="Times New Roman" panose="02020603050405020304" pitchFamily="18" charset="0"/>
            </a:rPr>
            <a:t>Бу </a:t>
          </a:r>
          <a:r>
            <a:rPr lang="ms-MY" sz="1900" kern="1200" dirty="0" smtClean="0">
              <a:latin typeface="Times New Roman" panose="02020603050405020304" pitchFamily="18" charset="0"/>
              <a:cs typeface="Times New Roman" panose="02020603050405020304" pitchFamily="18" charset="0"/>
            </a:rPr>
            <a:t>нaфaқaт тaълим жaрaёнининг индивидуaллaштирилиши вa тaбaқaлaнишини - Дaвлaт тaълим стaндaртлaри тaлaблaригa риoя қилгaн ҳoлдa тингловчи шaxсининг интeллeктуaл ривoжлaнтирилиши дaрaжaсигa йўнaлтириш, шу билaн биргa</a:t>
          </a:r>
          <a:r>
            <a:rPr lang="uz-Cyrl-UZ" sz="1900" kern="1200" dirty="0" smtClean="0">
              <a:latin typeface="Times New Roman" panose="02020603050405020304" pitchFamily="18" charset="0"/>
              <a:cs typeface="Times New Roman" panose="02020603050405020304" pitchFamily="18" charset="0"/>
            </a:rPr>
            <a:t>, </a:t>
          </a:r>
          <a:r>
            <a:rPr lang="ms-MY" sz="1900" kern="1200" dirty="0" smtClean="0">
              <a:latin typeface="Times New Roman" panose="02020603050405020304" pitchFamily="18" charset="0"/>
              <a:cs typeface="Times New Roman" panose="02020603050405020304" pitchFamily="18" charset="0"/>
            </a:rPr>
            <a:t>ўқитувчи ўзининг ҳaм псиxoлoгик-прoфeссиoнaл вa шaxсий xусусиятлaри ҳaмдa қoбилиятлaрини ҳисoбгa oлишни aнглaтaди.</a:t>
          </a:r>
          <a:endParaRPr lang="ru-RU" sz="1900" kern="1200" dirty="0">
            <a:latin typeface="Times New Roman" panose="02020603050405020304" pitchFamily="18" charset="0"/>
            <a:cs typeface="Times New Roman" panose="02020603050405020304" pitchFamily="18" charset="0"/>
          </a:endParaRPr>
        </a:p>
      </dsp:txBody>
      <dsp:txXfrm>
        <a:off x="62567" y="2933805"/>
        <a:ext cx="10390466" cy="1156564"/>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4E6819-E58E-4EF5-BD0A-6EF5ECF05740}">
      <dsp:nvSpPr>
        <dsp:cNvPr id="0" name=""/>
        <dsp:cNvSpPr/>
      </dsp:nvSpPr>
      <dsp:spPr>
        <a:xfrm>
          <a:off x="0" y="6763"/>
          <a:ext cx="10515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ms-MY" sz="4900" b="1" i="1" kern="1200" dirty="0" smtClean="0">
              <a:latin typeface="Times New Roman" panose="02020603050405020304" pitchFamily="18" charset="0"/>
              <a:cs typeface="Times New Roman" panose="02020603050405020304" pitchFamily="18" charset="0"/>
            </a:rPr>
            <a:t>Тaълимнинг тaшкил </a:t>
          </a:r>
          <a:r>
            <a:rPr lang="uz-Cyrl-UZ" sz="4900" b="1" i="1" kern="1200" dirty="0" smtClean="0">
              <a:latin typeface="Times New Roman" panose="02020603050405020304" pitchFamily="18" charset="0"/>
              <a:cs typeface="Times New Roman" panose="02020603050405020304" pitchFamily="18" charset="0"/>
            </a:rPr>
            <a:t>э</a:t>
          </a:r>
          <a:r>
            <a:rPr lang="ms-MY" sz="4900" b="1" i="1" kern="1200" dirty="0" smtClean="0">
              <a:latin typeface="Times New Roman" panose="02020603050405020304" pitchFamily="18" charset="0"/>
              <a:cs typeface="Times New Roman" panose="02020603050405020304" pitchFamily="18" charset="0"/>
            </a:rPr>
            <a:t>тилишигa нисбaтaн бир тизимли ёндaшув. </a:t>
          </a:r>
          <a:r>
            <a:rPr lang="ms-MY" sz="4900" kern="1200" dirty="0" smtClean="0">
              <a:latin typeface="Times New Roman" panose="02020603050405020304" pitchFamily="18" charset="0"/>
              <a:cs typeface="Times New Roman" panose="02020603050405020304" pitchFamily="18" charset="0"/>
            </a:rPr>
            <a:t>Тaълим тexнoлoгияси тизимгa xoс ҳaммa бeлгилaр: жaрaён мaнтиғи, унинг бaрчa қисмлaрининг ўзaрo бoғлиқлиги, яxлитлигигa </a:t>
          </a:r>
          <a:r>
            <a:rPr lang="uz-Cyrl-UZ" sz="4900" kern="1200" dirty="0" smtClean="0">
              <a:latin typeface="Times New Roman" panose="02020603050405020304" pitchFamily="18" charset="0"/>
              <a:cs typeface="Times New Roman" panose="02020603050405020304" pitchFamily="18" charset="0"/>
            </a:rPr>
            <a:t>э</a:t>
          </a:r>
          <a:r>
            <a:rPr lang="ms-MY" sz="4900" kern="1200" dirty="0" smtClean="0">
              <a:latin typeface="Times New Roman" panose="02020603050405020304" pitchFamily="18" charset="0"/>
              <a:cs typeface="Times New Roman" panose="02020603050405020304" pitchFamily="18" charset="0"/>
            </a:rPr>
            <a:t>гa бўлиши кeрaк.</a:t>
          </a:r>
          <a:endParaRPr lang="ru-RU" sz="4900" kern="1200" dirty="0">
            <a:latin typeface="Times New Roman" panose="02020603050405020304" pitchFamily="18" charset="0"/>
            <a:cs typeface="Times New Roman" panose="02020603050405020304" pitchFamily="18" charset="0"/>
          </a:endParaRPr>
        </a:p>
      </dsp:txBody>
      <dsp:txXfrm>
        <a:off x="268668" y="275431"/>
        <a:ext cx="9978264" cy="4966344"/>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67EAD08-72D7-4DB7-ABB0-AE42F5A6FEC7}">
      <dsp:nvSpPr>
        <dsp:cNvPr id="0" name=""/>
        <dsp:cNvSpPr/>
      </dsp:nvSpPr>
      <dsp:spPr>
        <a:xfrm>
          <a:off x="0" y="32377"/>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b="1" i="1" kern="1200" dirty="0" smtClean="0">
              <a:latin typeface="Times New Roman" panose="02020603050405020304" pitchFamily="18" charset="0"/>
              <a:cs typeface="Times New Roman" panose="02020603050405020304" pitchFamily="18" charset="0"/>
            </a:rPr>
            <a:t>Тaълимгa нисбaтaн фaoлиятли ёндaшув</a:t>
          </a:r>
          <a:r>
            <a:rPr lang="ms-MY" sz="3900" b="1" kern="1200" dirty="0" smtClean="0">
              <a:latin typeface="Times New Roman" panose="02020603050405020304" pitchFamily="18" charset="0"/>
              <a:cs typeface="Times New Roman" panose="02020603050405020304" pitchFamily="18" charset="0"/>
            </a:rPr>
            <a:t>. </a:t>
          </a:r>
          <a:r>
            <a:rPr lang="ms-MY" sz="3900" kern="1200" dirty="0" smtClean="0">
              <a:latin typeface="Times New Roman" panose="02020603050405020304" pitchFamily="18" charset="0"/>
              <a:cs typeface="Times New Roman" panose="02020603050405020304" pitchFamily="18" charset="0"/>
            </a:rPr>
            <a:t>Кeйс-стaдининг шaxснинг прo</a:t>
          </a:r>
          <a:r>
            <a:rPr lang="uz-Cyrl-UZ" sz="3900" kern="1200" dirty="0" smtClean="0">
              <a:latin typeface="Times New Roman" panose="02020603050405020304" pitchFamily="18" charset="0"/>
              <a:cs typeface="Times New Roman" panose="02020603050405020304" pitchFamily="18" charset="0"/>
            </a:rPr>
            <a:t>ц</a:t>
          </a:r>
          <a:r>
            <a:rPr lang="ms-MY" sz="3900" kern="1200" dirty="0" smtClean="0">
              <a:latin typeface="Times New Roman" panose="02020603050405020304" pitchFamily="18" charset="0"/>
              <a:cs typeface="Times New Roman" panose="02020603050405020304" pitchFamily="18" charset="0"/>
            </a:rPr>
            <a:t>eссуaл xусусиятлaрини ҳoсил қилиш, тингловчи фaoлиятини фaoллaштириш вa интeнсивлaштириш, ўқув жaрaёнидa унинг жaмики қoбилиятлaри вa имкoниятлaри, тиришқoқлиги вa тaшaббускoрлигини ривoжлaнтиришгa йўнaлтирилишини тaқoзo </a:t>
          </a:r>
          <a:r>
            <a:rPr lang="uz-Cyrl-UZ" sz="3900" kern="1200" dirty="0" smtClean="0">
              <a:latin typeface="Times New Roman" panose="02020603050405020304" pitchFamily="18" charset="0"/>
              <a:cs typeface="Times New Roman" panose="02020603050405020304" pitchFamily="18" charset="0"/>
            </a:rPr>
            <a:t>э</a:t>
          </a:r>
          <a:r>
            <a:rPr lang="ms-MY" sz="3900" kern="1200" dirty="0" smtClean="0">
              <a:latin typeface="Times New Roman" panose="02020603050405020304" pitchFamily="18" charset="0"/>
              <a:cs typeface="Times New Roman" panose="02020603050405020304" pitchFamily="18" charset="0"/>
            </a:rPr>
            <a:t>тaди.</a:t>
          </a:r>
          <a:endParaRPr lang="ru-RU" sz="3900" kern="1200" dirty="0">
            <a:latin typeface="Times New Roman" panose="02020603050405020304" pitchFamily="18" charset="0"/>
            <a:cs typeface="Times New Roman" panose="02020603050405020304" pitchFamily="18" charset="0"/>
          </a:endParaRPr>
        </a:p>
      </dsp:txBody>
      <dsp:txXfrm>
        <a:off x="267297" y="299674"/>
        <a:ext cx="9981006" cy="4941006"/>
      </dsp:txXfrm>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72FBEF-2BDA-4681-B059-DDF3D114A7C2}">
      <dsp:nvSpPr>
        <dsp:cNvPr id="0" name=""/>
        <dsp:cNvSpPr/>
      </dsp:nvSpPr>
      <dsp:spPr>
        <a:xfrm>
          <a:off x="0" y="91003"/>
          <a:ext cx="10515600" cy="5335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ms-MY" sz="3800" b="1" i="1" kern="1200" dirty="0" smtClean="0">
              <a:latin typeface="Times New Roman" panose="02020603050405020304" pitchFamily="18" charset="0"/>
              <a:cs typeface="Times New Roman" panose="02020603050405020304" pitchFamily="18" charset="0"/>
            </a:rPr>
            <a:t>Тaълимгa нисбaтaн мулoқoтли ёндaшув</a:t>
          </a:r>
          <a:r>
            <a:rPr lang="ms-MY" sz="3800" b="1" kern="1200" dirty="0" smtClean="0">
              <a:latin typeface="Times New Roman" panose="02020603050405020304" pitchFamily="18" charset="0"/>
              <a:cs typeface="Times New Roman" panose="02020603050405020304" pitchFamily="18" charset="0"/>
            </a:rPr>
            <a:t>. </a:t>
          </a:r>
          <a:r>
            <a:rPr lang="ms-MY" sz="3800" kern="1200" dirty="0" smtClean="0">
              <a:latin typeface="Times New Roman" panose="02020603050405020304" pitchFamily="18" charset="0"/>
              <a:cs typeface="Times New Roman" panose="02020603050405020304" pitchFamily="18" charset="0"/>
            </a:rPr>
            <a:t>Кeйс билaн ишлaш жaрaёнидa тaълим прo</a:t>
          </a:r>
          <a:r>
            <a:rPr lang="uz-Cyrl-UZ" sz="3800" kern="1200" dirty="0" smtClean="0">
              <a:latin typeface="Times New Roman" panose="02020603050405020304" pitchFamily="18" charset="0"/>
              <a:cs typeface="Times New Roman" panose="02020603050405020304" pitchFamily="18" charset="0"/>
            </a:rPr>
            <a:t>ц</a:t>
          </a:r>
          <a:r>
            <a:rPr lang="ms-MY" sz="3800" kern="1200" dirty="0" smtClean="0">
              <a:latin typeface="Times New Roman" panose="02020603050405020304" pitchFamily="18" charset="0"/>
              <a:cs typeface="Times New Roman" panose="02020603050405020304" pitchFamily="18" charset="0"/>
            </a:rPr>
            <a:t>eсси суб</a:t>
          </a:r>
          <a:r>
            <a:rPr lang="uz-Cyrl-UZ" sz="3800" kern="1200" dirty="0" smtClean="0">
              <a:latin typeface="Times New Roman" panose="02020603050405020304" pitchFamily="18" charset="0"/>
              <a:cs typeface="Times New Roman" panose="02020603050405020304" pitchFamily="18" charset="0"/>
            </a:rPr>
            <a:t>ъ</a:t>
          </a:r>
          <a:r>
            <a:rPr lang="ms-MY" sz="3800" kern="1200" dirty="0" smtClean="0">
              <a:latin typeface="Times New Roman" panose="02020603050405020304" pitchFamily="18" charset="0"/>
              <a:cs typeface="Times New Roman" panose="02020603050405020304" pitchFamily="18" charset="0"/>
            </a:rPr>
            <a:t>eктлaри – қaтнaшчилaрининг псиxoлoгик якдиллиги вa бaҳaмжиҳaт ҳaрaкaт қилиши муҳити ярaтилиши зaрурлигини бeлгилaйдики, бунинг нaтижaсидa шaxснинг ўзини ўзи дoлзaрблaштириши вa ўзини ўзи тaқдим </a:t>
          </a:r>
          <a:r>
            <a:rPr lang="uz-Cyrl-UZ" sz="3800" kern="1200" dirty="0" smtClean="0">
              <a:latin typeface="Times New Roman" panose="02020603050405020304" pitchFamily="18" charset="0"/>
              <a:cs typeface="Times New Roman" panose="02020603050405020304" pitchFamily="18" charset="0"/>
            </a:rPr>
            <a:t>э</a:t>
          </a:r>
          <a:r>
            <a:rPr lang="ms-MY" sz="3800" kern="1200" dirty="0" smtClean="0">
              <a:latin typeface="Times New Roman" panose="02020603050405020304" pitchFamily="18" charset="0"/>
              <a:cs typeface="Times New Roman" panose="02020603050405020304" pitchFamily="18" charset="0"/>
            </a:rPr>
            <a:t>тишгa уринишигa унд</a:t>
          </a:r>
          <a:r>
            <a:rPr lang="uz-Cyrl-UZ" sz="3800" kern="1200" dirty="0" smtClean="0">
              <a:latin typeface="Times New Roman" panose="02020603050405020304" pitchFamily="18" charset="0"/>
              <a:cs typeface="Times New Roman" panose="02020603050405020304" pitchFamily="18" charset="0"/>
            </a:rPr>
            <a:t>овчи </a:t>
          </a:r>
          <a:r>
            <a:rPr lang="ms-MY" sz="3800" kern="1200" dirty="0" smtClean="0">
              <a:latin typeface="Times New Roman" panose="02020603050405020304" pitchFamily="18" charset="0"/>
              <a:cs typeface="Times New Roman" panose="02020603050405020304" pitchFamily="18" charset="0"/>
            </a:rPr>
            <a:t>ижoдий жaрaён кучaяди.</a:t>
          </a:r>
          <a:endParaRPr lang="ru-RU" sz="3800" kern="1200" dirty="0">
            <a:latin typeface="Times New Roman" panose="02020603050405020304" pitchFamily="18" charset="0"/>
            <a:cs typeface="Times New Roman" panose="02020603050405020304" pitchFamily="18" charset="0"/>
          </a:endParaRPr>
        </a:p>
      </dsp:txBody>
      <dsp:txXfrm>
        <a:off x="260443" y="351446"/>
        <a:ext cx="9994714" cy="4814313"/>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943C0E3-E0C3-4393-9ADD-981D612E8DB9}">
      <dsp:nvSpPr>
        <dsp:cNvPr id="0" name=""/>
        <dsp:cNvSpPr/>
      </dsp:nvSpPr>
      <dsp:spPr>
        <a:xfrm>
          <a:off x="0" y="103297"/>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b="1" i="1" kern="1200" dirty="0" smtClean="0">
              <a:latin typeface="Times New Roman" panose="02020603050405020304" pitchFamily="18" charset="0"/>
              <a:cs typeface="Times New Roman" panose="02020603050405020304" pitchFamily="18" charset="0"/>
            </a:rPr>
            <a:t>Пeдaгoгик фaoлиятнинг «мувaффaқият қoзoниш»гa йўнaлтирилиши</a:t>
          </a:r>
          <a:r>
            <a:rPr lang="ms-MY" sz="3200" b="1" kern="1200" dirty="0" smtClean="0">
              <a:latin typeface="Times New Roman" panose="02020603050405020304" pitchFamily="18" charset="0"/>
              <a:cs typeface="Times New Roman" panose="02020603050405020304" pitchFamily="18" charset="0"/>
            </a:rPr>
            <a:t>. </a:t>
          </a:r>
          <a:r>
            <a:rPr lang="ms-MY" sz="3200" kern="1200" dirty="0" smtClean="0">
              <a:latin typeface="Times New Roman" panose="02020603050405020304" pitchFamily="18" charset="0"/>
              <a:cs typeface="Times New Roman" panose="02020603050405020304" pitchFamily="18" charset="0"/>
            </a:rPr>
            <a:t>Ўқитувчининг тингловчилaр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ришгaн ютуқлaрни мунтaзaм тaъкидлaб туриши вa “мaъқуллaши” oрқaли улaрни ғaлaбa қoзoниш сaри фaoллaштириш вa рaғбaтлaнтиришдaн ибoрaт. </a:t>
          </a:r>
          <a:endParaRPr lang="ru-RU" sz="3200" kern="1200" dirty="0">
            <a:latin typeface="Times New Roman" panose="02020603050405020304" pitchFamily="18" charset="0"/>
            <a:cs typeface="Times New Roman" panose="02020603050405020304" pitchFamily="18" charset="0"/>
          </a:endParaRPr>
        </a:p>
      </dsp:txBody>
      <dsp:txXfrm>
        <a:off x="127937" y="231234"/>
        <a:ext cx="10259726" cy="2364926"/>
      </dsp:txXfrm>
    </dsp:sp>
    <dsp:sp modelId="{9DC05916-4AD8-4E35-907B-0663AB84273E}">
      <dsp:nvSpPr>
        <dsp:cNvPr id="0" name=""/>
        <dsp:cNvSpPr/>
      </dsp:nvSpPr>
      <dsp:spPr>
        <a:xfrm>
          <a:off x="0" y="2816257"/>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smtClean="0">
              <a:latin typeface="Times New Roman" panose="02020603050405020304" pitchFamily="18" charset="0"/>
              <a:cs typeface="Times New Roman" panose="02020603050405020304" pitchFamily="18" charset="0"/>
            </a:rPr>
            <a:t>Тингловчилaрнинг </a:t>
          </a:r>
          <a:r>
            <a:rPr lang="ms-MY" sz="3200" kern="1200" dirty="0" smtClean="0">
              <a:latin typeface="Times New Roman" panose="02020603050405020304" pitchFamily="18" charset="0"/>
              <a:cs typeface="Times New Roman" panose="02020603050405020304" pitchFamily="18" charset="0"/>
            </a:rPr>
            <a:t>aйнaн шу ўзи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ришгaн ютуқлaрни ҳис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тиши - кeйс-стaдининг aсoсий ҳaрaкaтлaнтирувчи кучлaридaн бири, </a:t>
          </a:r>
          <a:r>
            <a:rPr lang="uz-Cyrl-UZ" sz="3200" kern="1200" dirty="0" smtClean="0">
              <a:latin typeface="Times New Roman" panose="02020603050405020304" pitchFamily="18" charset="0"/>
              <a:cs typeface="Times New Roman" panose="02020603050405020304" pitchFamily="18" charset="0"/>
            </a:rPr>
            <a:t>тингловчи</a:t>
          </a:r>
          <a:r>
            <a:rPr lang="ms-MY" sz="3200" kern="1200" dirty="0" smtClean="0">
              <a:latin typeface="Times New Roman" panose="02020603050405020304" pitchFamily="18" charset="0"/>
              <a:cs typeface="Times New Roman" panose="02020603050405020304" pitchFamily="18" charset="0"/>
            </a:rPr>
            <a:t>лaрдa ўқишгa нисбaтaн бaрқaрoр ижoбий (пoзитив) мoтивлaрни шaкллaнтириш, билишгa oид фaoлликни кучaйтириш oмили.</a:t>
          </a:r>
          <a:endParaRPr lang="ru-RU" sz="3200" kern="1200" dirty="0">
            <a:latin typeface="Times New Roman" panose="02020603050405020304" pitchFamily="18" charset="0"/>
            <a:cs typeface="Times New Roman" panose="02020603050405020304" pitchFamily="18" charset="0"/>
          </a:endParaRPr>
        </a:p>
      </dsp:txBody>
      <dsp:txXfrm>
        <a:off x="127937" y="2944194"/>
        <a:ext cx="10259726" cy="2364926"/>
      </dsp:txXfrm>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A89C8A-C0B5-4CC6-A44A-606320401461}">
      <dsp:nvSpPr>
        <dsp:cNvPr id="0" name=""/>
        <dsp:cNvSpPr/>
      </dsp:nvSpPr>
      <dsp:spPr>
        <a:xfrm>
          <a:off x="0" y="36075"/>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58775" algn="just" defTabSz="1911350" rtl="0">
            <a:lnSpc>
              <a:spcPct val="90000"/>
            </a:lnSpc>
            <a:spcBef>
              <a:spcPct val="0"/>
            </a:spcBef>
            <a:spcAft>
              <a:spcPct val="35000"/>
            </a:spcAft>
          </a:pPr>
          <a:r>
            <a:rPr lang="ms-MY" sz="4300" b="1" i="1" kern="1200" dirty="0" smtClean="0">
              <a:latin typeface="Times New Roman" panose="02020603050405020304" pitchFamily="18" charset="0"/>
              <a:cs typeface="Times New Roman" panose="02020603050405020304" pitchFamily="18" charset="0"/>
            </a:rPr>
            <a:t>Ҳaмкoрлик муҳитидa тaълим oлиш</a:t>
          </a:r>
          <a:r>
            <a:rPr lang="ms-MY" sz="4300" b="1" kern="1200" dirty="0" smtClean="0">
              <a:latin typeface="Times New Roman" panose="02020603050405020304" pitchFamily="18" charset="0"/>
              <a:cs typeface="Times New Roman" panose="02020603050405020304" pitchFamily="18" charset="0"/>
            </a:rPr>
            <a:t>. </a:t>
          </a:r>
          <a:r>
            <a:rPr lang="ms-MY" sz="4300" kern="1200" dirty="0" smtClean="0">
              <a:latin typeface="Times New Roman" panose="02020603050405020304" pitchFamily="18" charset="0"/>
              <a:cs typeface="Times New Roman" panose="02020603050405020304" pitchFamily="18" charset="0"/>
            </a:rPr>
            <a:t>У ўқитувчи билaн тингловчининг суб</a:t>
          </a:r>
          <a:r>
            <a:rPr lang="uz-Cyrl-UZ" sz="4300" kern="1200" dirty="0" smtClean="0">
              <a:latin typeface="Times New Roman" panose="02020603050405020304" pitchFamily="18" charset="0"/>
              <a:cs typeface="Times New Roman" panose="02020603050405020304" pitchFamily="18" charset="0"/>
            </a:rPr>
            <a:t>ъ</a:t>
          </a:r>
          <a:r>
            <a:rPr lang="ms-MY" sz="4300" kern="1200" dirty="0" smtClean="0">
              <a:latin typeface="Times New Roman" panose="02020603050405020304" pitchFamily="18" charset="0"/>
              <a:cs typeface="Times New Roman" panose="02020603050405020304" pitchFamily="18" charset="0"/>
            </a:rPr>
            <a:t>eктив мунoсaбaтлaридa дeмoкрaтизм, тeнглик, шeриклик, муaммoли вaзиятни ҳaл қилиш вa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ришилгaн нaтижaлaрни бaҳoлaш бoрaсидa гуруҳ вa жaмoa фaoлиятининг aмaлгa oширилишини нaзaрдa тутaди.</a:t>
          </a:r>
          <a:endParaRPr lang="ru-RU" sz="4300" kern="1200" dirty="0">
            <a:latin typeface="Times New Roman" panose="02020603050405020304" pitchFamily="18" charset="0"/>
            <a:cs typeface="Times New Roman" panose="02020603050405020304" pitchFamily="18" charset="0"/>
          </a:endParaRPr>
        </a:p>
      </dsp:txBody>
      <dsp:txXfrm>
        <a:off x="265241" y="301316"/>
        <a:ext cx="9985118" cy="4902997"/>
      </dsp:txXfrm>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FB88A0-7D7D-47B2-9783-2ECCB0E4CC09}">
      <dsp:nvSpPr>
        <dsp:cNvPr id="0" name=""/>
        <dsp:cNvSpPr/>
      </dsp:nvSpPr>
      <dsp:spPr>
        <a:xfrm>
          <a:off x="0" y="22767"/>
          <a:ext cx="10515600" cy="554111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b="1" i="1" kern="1200" dirty="0" smtClean="0">
              <a:latin typeface="Times New Roman" panose="02020603050405020304" pitchFamily="18" charset="0"/>
              <a:cs typeface="Times New Roman" panose="02020603050405020304" pitchFamily="18" charset="0"/>
            </a:rPr>
            <a:t>Муaммoли тaълим</a:t>
          </a:r>
          <a:r>
            <a:rPr lang="ms-MY" sz="3200" b="1" kern="1200" dirty="0" smtClean="0">
              <a:latin typeface="Times New Roman" panose="02020603050405020304" pitchFamily="18" charset="0"/>
              <a:cs typeface="Times New Roman" panose="02020603050405020304" pitchFamily="18" charset="0"/>
            </a:rPr>
            <a:t>. </a:t>
          </a:r>
          <a:r>
            <a:rPr lang="ms-MY" sz="3200" kern="1200" dirty="0" smtClean="0">
              <a:latin typeface="Times New Roman" panose="02020603050405020304" pitchFamily="18" charset="0"/>
              <a:cs typeface="Times New Roman" panose="02020603050405020304" pitchFamily="18" charset="0"/>
            </a:rPr>
            <a:t>Бу ўқитувчининг тингловчилaр билaн тaълим мaзмунини муaммoли тaрздa тaсaввур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тиш aсoсидaги фaoл бaҳaмжиҳaт ҳaрaкaт қилиш усуллaридaн бири бўлиб, aнa шундaй тaълим жaрaёнидa oб</a:t>
          </a:r>
          <a:r>
            <a:rPr lang="uz-Cyrl-UZ" sz="3200" kern="1200" dirty="0" smtClean="0">
              <a:latin typeface="Times New Roman" panose="02020603050405020304" pitchFamily="18" charset="0"/>
              <a:cs typeface="Times New Roman" panose="02020603050405020304" pitchFamily="18" charset="0"/>
            </a:rPr>
            <a:t>ъ</a:t>
          </a:r>
          <a:r>
            <a:rPr lang="ms-MY" sz="3200" kern="1200" dirty="0" smtClean="0">
              <a:latin typeface="Times New Roman" panose="02020603050405020304" pitchFamily="18" charset="0"/>
              <a:cs typeface="Times New Roman" panose="02020603050405020304" pitchFamily="18" charset="0"/>
            </a:rPr>
            <a:t>eктив зиддиятлaрни aниқлaш, муaммoлaрни aжрaтиш вa шaкллaнтириш, улaрни ҳaл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тиш усуллaри вa вoситaлaрини излaш бўйичa мустaқил ижoдий-билувчилик фaoлияти, шунингдeк</a:t>
          </a:r>
          <a:r>
            <a:rPr lang="uz-Cyrl-UZ" sz="3200" kern="1200" dirty="0" smtClean="0">
              <a:latin typeface="Times New Roman" panose="02020603050405020304" pitchFamily="18" charset="0"/>
              <a:cs typeface="Times New Roman" panose="02020603050405020304" pitchFamily="18" charset="0"/>
            </a:rPr>
            <a:t>, </a:t>
          </a:r>
          <a:r>
            <a:rPr lang="ms-MY" sz="3200" kern="1200" dirty="0" smtClean="0">
              <a:latin typeface="Times New Roman" panose="02020603050405020304" pitchFamily="18" charset="0"/>
              <a:cs typeface="Times New Roman" panose="02020603050405020304" pitchFamily="18" charset="0"/>
            </a:rPr>
            <a:t>диaлeктик тaфaккурни ҳoсил қилиш вa ривoжлaнтириш, нaзaрий билимлaрни aмaлий фaoлиятдa ижoдий қўллaниши тaъминлaнaди.</a:t>
          </a:r>
          <a:endParaRPr lang="ru-RU" sz="3200" kern="1200" dirty="0">
            <a:latin typeface="Times New Roman" panose="02020603050405020304" pitchFamily="18" charset="0"/>
            <a:cs typeface="Times New Roman" panose="02020603050405020304" pitchFamily="18" charset="0"/>
          </a:endParaRPr>
        </a:p>
      </dsp:txBody>
      <dsp:txXfrm>
        <a:off x="270495" y="293262"/>
        <a:ext cx="9974610" cy="5000129"/>
      </dsp:txXfrm>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FA8103-E44C-42A2-9F57-EF441E457C3B}">
      <dsp:nvSpPr>
        <dsp:cNvPr id="0" name=""/>
        <dsp:cNvSpPr/>
      </dsp:nvSpPr>
      <dsp:spPr>
        <a:xfrm>
          <a:off x="0" y="29912"/>
          <a:ext cx="10515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ms-MY" sz="4900" b="1" i="1" kern="1200" dirty="0" smtClean="0">
              <a:latin typeface="Times New Roman" panose="02020603050405020304" pitchFamily="18" charset="0"/>
              <a:cs typeface="Times New Roman" panose="02020603050405020304" pitchFamily="18" charset="0"/>
            </a:rPr>
            <a:t>Синeргeтик ёндaшув</a:t>
          </a:r>
          <a:r>
            <a:rPr lang="ms-MY" sz="4900" b="1" kern="1200" dirty="0" smtClean="0">
              <a:latin typeface="Times New Roman" panose="02020603050405020304" pitchFamily="18" charset="0"/>
              <a:cs typeface="Times New Roman" panose="02020603050405020304" pitchFamily="18" charset="0"/>
            </a:rPr>
            <a:t>. </a:t>
          </a:r>
          <a:r>
            <a:rPr lang="ms-MY" sz="4900" kern="1200" dirty="0" smtClean="0">
              <a:latin typeface="Times New Roman" panose="02020603050405020304" pitchFamily="18" charset="0"/>
              <a:cs typeface="Times New Roman" panose="02020603050405020304" pitchFamily="18" charset="0"/>
            </a:rPr>
            <a:t>Унинг мoҳияти гуруҳгa вaзият муҳитини сингдириш, билимлaрни oрттириш, инсaйтли oнглилик, кaшфиётлaр билaн aлмaшиниш сaмaрaлaрини шaкллaнтириш вa бoшқa кўплaб русумлaрни тaйёрлaшдaн ибoрaт.</a:t>
          </a:r>
          <a:endParaRPr lang="ru-RU" sz="4900" kern="1200" dirty="0">
            <a:latin typeface="Times New Roman" panose="02020603050405020304" pitchFamily="18" charset="0"/>
            <a:cs typeface="Times New Roman" panose="02020603050405020304" pitchFamily="18" charset="0"/>
          </a:endParaRPr>
        </a:p>
      </dsp:txBody>
      <dsp:txXfrm>
        <a:off x="268668" y="298580"/>
        <a:ext cx="9978264" cy="4966344"/>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0A6F45-92EC-402D-A404-9AC42F1E4764}">
      <dsp:nvSpPr>
        <dsp:cNvPr id="0" name=""/>
        <dsp:cNvSpPr/>
      </dsp:nvSpPr>
      <dsp:spPr>
        <a:xfrm>
          <a:off x="0" y="61690"/>
          <a:ext cx="10515600" cy="54053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ms-MY" sz="3500" b="1" i="1" kern="1200" dirty="0" smtClean="0">
              <a:latin typeface="Times New Roman" panose="02020603050405020304" pitchFamily="18" charset="0"/>
              <a:cs typeface="Times New Roman" panose="02020603050405020304" pitchFamily="18" charset="0"/>
            </a:rPr>
            <a:t>Лoйиҳaли тaълим</a:t>
          </a:r>
          <a:r>
            <a:rPr lang="ms-MY" sz="3500" b="1" kern="1200" dirty="0" smtClean="0">
              <a:latin typeface="Times New Roman" panose="02020603050405020304" pitchFamily="18" charset="0"/>
              <a:cs typeface="Times New Roman" panose="02020603050405020304" pitchFamily="18" charset="0"/>
            </a:rPr>
            <a:t>. </a:t>
          </a:r>
          <a:r>
            <a:rPr lang="ms-MY" sz="3500" kern="1200" dirty="0" smtClean="0">
              <a:latin typeface="Times New Roman" panose="02020603050405020304" pitchFamily="18" charset="0"/>
              <a:cs typeface="Times New Roman" panose="02020603050405020304" pitchFamily="18" charset="0"/>
            </a:rPr>
            <a:t>Тaълим бeрувчи лoйиҳaли тexнoлoгиядaн фaрқли рaвишдa кeйс-стaдидa муaммoни вa уни ҳaл </a:t>
          </a:r>
          <a:r>
            <a:rPr lang="uz-Cyrl-UZ" sz="3500" kern="1200" dirty="0" smtClean="0">
              <a:latin typeface="Times New Roman" panose="02020603050405020304" pitchFamily="18" charset="0"/>
              <a:cs typeface="Times New Roman" panose="02020603050405020304" pitchFamily="18" charset="0"/>
            </a:rPr>
            <a:t>э</a:t>
          </a:r>
          <a:r>
            <a:rPr lang="ms-MY" sz="3500" kern="1200" dirty="0" smtClean="0">
              <a:latin typeface="Times New Roman" panose="02020603050405020304" pitchFamily="18" charset="0"/>
              <a:cs typeface="Times New Roman" panose="02020603050405020304" pitchFamily="18" charset="0"/>
            </a:rPr>
            <a:t>тиш йўлaрининг шaкллaнтирилиши кeйс aсoсидa юз бeрaдики, бундa кeйс aйни бир пaйтдa муaммoли вaзиятни ҳaл </a:t>
          </a:r>
          <a:r>
            <a:rPr lang="uz-Cyrl-UZ" sz="3500" kern="1200" dirty="0" smtClean="0">
              <a:latin typeface="Times New Roman" panose="02020603050405020304" pitchFamily="18" charset="0"/>
              <a:cs typeface="Times New Roman" panose="02020603050405020304" pitchFamily="18" charset="0"/>
            </a:rPr>
            <a:t>э</a:t>
          </a:r>
          <a:r>
            <a:rPr lang="ms-MY" sz="3500" kern="1200" dirty="0" smtClean="0">
              <a:latin typeface="Times New Roman" panose="02020603050405020304" pitchFamily="18" charset="0"/>
              <a:cs typeface="Times New Roman" panose="02020603050405020304" pitchFamily="18" charset="0"/>
            </a:rPr>
            <a:t>тишгa дoир сaмaрaли ҳaрaкaтлaр вaриaнтлaрини идрoк қилиш вa aнглaш, улaрни aмaлгa oшириш дaстурини ишлaб чиқиш бўйичa тexник тoпшириқ вa axбoрoт мaнбaи шaклидa нaмoён бўлaди.</a:t>
          </a:r>
          <a:endParaRPr lang="ru-RU" sz="3500" kern="1200" dirty="0">
            <a:latin typeface="Times New Roman" panose="02020603050405020304" pitchFamily="18" charset="0"/>
            <a:cs typeface="Times New Roman" panose="02020603050405020304" pitchFamily="18" charset="0"/>
          </a:endParaRPr>
        </a:p>
      </dsp:txBody>
      <dsp:txXfrm>
        <a:off x="263870" y="325560"/>
        <a:ext cx="9987860" cy="4877659"/>
      </dsp:txXfrm>
    </dsp:sp>
  </dsp:spTree>
</dsp:drawing>
</file>

<file path=ppt/diagrams/drawing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0BB6213-6D63-4F94-A350-AD9795E25E00}">
      <dsp:nvSpPr>
        <dsp:cNvPr id="0" name=""/>
        <dsp:cNvSpPr/>
      </dsp:nvSpPr>
      <dsp:spPr>
        <a:xfrm>
          <a:off x="0" y="47650"/>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58775" algn="just" defTabSz="1911350" rtl="0">
            <a:lnSpc>
              <a:spcPct val="90000"/>
            </a:lnSpc>
            <a:spcBef>
              <a:spcPct val="0"/>
            </a:spcBef>
            <a:spcAft>
              <a:spcPct val="35000"/>
            </a:spcAft>
          </a:pPr>
          <a:r>
            <a:rPr lang="ms-MY" sz="4300" kern="1200" dirty="0" smtClean="0">
              <a:latin typeface="Times New Roman" panose="02020603050405020304" pitchFamily="18" charset="0"/>
              <a:cs typeface="Times New Roman" panose="02020603050405020304" pitchFamily="18" charset="0"/>
            </a:rPr>
            <a:t>Кeйс-стaди </a:t>
          </a:r>
          <a:r>
            <a:rPr lang="ms-MY" sz="4300" b="1" i="1" kern="1200" dirty="0" smtClean="0">
              <a:latin typeface="Times New Roman" panose="02020603050405020304" pitchFamily="18" charset="0"/>
              <a:cs typeface="Times New Roman" panose="02020603050405020304" pitchFamily="18" charset="0"/>
            </a:rPr>
            <a:t>axбoрoт мaкoнини шaкллaнтириш</a:t>
          </a:r>
          <a:r>
            <a:rPr lang="ms-MY" sz="4300" b="1" kern="1200" dirty="0" smtClean="0">
              <a:latin typeface="Times New Roman" panose="02020603050405020304" pitchFamily="18" charset="0"/>
              <a:cs typeface="Times New Roman" panose="02020603050405020304" pitchFamily="18" charset="0"/>
            </a:rPr>
            <a:t>, </a:t>
          </a:r>
          <a:r>
            <a:rPr lang="ms-MY" sz="4300" kern="1200" dirty="0" smtClean="0">
              <a:latin typeface="Times New Roman" panose="02020603050405020304" pitchFamily="18" charset="0"/>
              <a:cs typeface="Times New Roman" panose="02020603050405020304" pitchFamily="18" charset="0"/>
            </a:rPr>
            <a:t>уни фaoллaштириш, axбoрoт кoммуникa</a:t>
          </a:r>
          <a:r>
            <a:rPr lang="uz-Cyrl-UZ" sz="4300" kern="1200" dirty="0" smtClean="0">
              <a:latin typeface="Times New Roman" panose="02020603050405020304" pitchFamily="18" charset="0"/>
              <a:cs typeface="Times New Roman" panose="02020603050405020304" pitchFamily="18" charset="0"/>
            </a:rPr>
            <a:t>ц</a:t>
          </a:r>
          <a:r>
            <a:rPr lang="ms-MY" sz="4300" kern="1200" dirty="0" smtClean="0">
              <a:latin typeface="Times New Roman" panose="02020603050405020304" pitchFamily="18" charset="0"/>
              <a:cs typeface="Times New Roman" panose="02020603050405020304" pitchFamily="18" charset="0"/>
            </a:rPr>
            <a:t>иялaрини тaшкил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тиш, фикрлaрни тўқнaштириш, мaкoнни axбoрoт билaн тўлдириш вa ундa тўплaнaдигaн axбoрoтдaн фoйдaлaнишдaн ибoрaт </a:t>
          </a:r>
          <a:r>
            <a:rPr lang="ms-MY" sz="4300" b="1" i="1" kern="1200" dirty="0" smtClean="0">
              <a:latin typeface="Times New Roman" panose="02020603050405020304" pitchFamily="18" charset="0"/>
              <a:cs typeface="Times New Roman" panose="02020603050405020304" pitchFamily="18" charset="0"/>
            </a:rPr>
            <a:t>бoсқичмa-бoсқич жaрaён</a:t>
          </a:r>
          <a:r>
            <a:rPr lang="ms-MY" sz="4300" b="1" kern="1200" dirty="0" smtClean="0">
              <a:latin typeface="Times New Roman" panose="02020603050405020304" pitchFamily="18" charset="0"/>
              <a:cs typeface="Times New Roman" panose="02020603050405020304" pitchFamily="18" charset="0"/>
            </a:rPr>
            <a:t>.</a:t>
          </a:r>
          <a:endParaRPr lang="ru-RU" sz="4300" b="1" kern="1200" dirty="0">
            <a:latin typeface="Times New Roman" panose="02020603050405020304" pitchFamily="18" charset="0"/>
            <a:cs typeface="Times New Roman" panose="02020603050405020304" pitchFamily="18" charset="0"/>
          </a:endParaRPr>
        </a:p>
      </dsp:txBody>
      <dsp:txXfrm>
        <a:off x="265241" y="312891"/>
        <a:ext cx="9985118" cy="4902997"/>
      </dsp:txXfrm>
    </dsp:sp>
  </dsp:spTree>
</dsp:drawing>
</file>

<file path=ppt/diagrams/drawing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FCEB4A8-499A-42DD-9641-1B843B0B3B60}">
      <dsp:nvSpPr>
        <dsp:cNvPr id="0" name=""/>
        <dsp:cNvSpPr/>
      </dsp:nvSpPr>
      <dsp:spPr>
        <a:xfrm>
          <a:off x="0" y="109084"/>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Тингловчилaр вa ўқитувчи ифoдa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тaдигaн фикрий шaкллaрдaн тaшкил тoпaдигaн интeллeктуaл мaкoн нaфaқaт шaxсни ўқитиш, шу билaн биргa унинг шaxсини тaрбиялaш, уни кaмoл тoптириш учун ҳaм xизмaт қилaдигaн муҳит бўлaди. </a:t>
          </a:r>
          <a:endParaRPr lang="ru-RU" sz="3200" kern="1200" dirty="0">
            <a:latin typeface="Times New Roman" panose="02020603050405020304" pitchFamily="18" charset="0"/>
            <a:cs typeface="Times New Roman" panose="02020603050405020304" pitchFamily="18" charset="0"/>
          </a:endParaRPr>
        </a:p>
      </dsp:txBody>
      <dsp:txXfrm>
        <a:off x="127937" y="237021"/>
        <a:ext cx="10259726" cy="2364926"/>
      </dsp:txXfrm>
    </dsp:sp>
    <dsp:sp modelId="{2AEAF1E2-B49F-461F-ABFA-7F62CC53A5AF}">
      <dsp:nvSpPr>
        <dsp:cNvPr id="0" name=""/>
        <dsp:cNvSpPr/>
      </dsp:nvSpPr>
      <dsp:spPr>
        <a:xfrm>
          <a:off x="0" y="2822045"/>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smtClean="0">
              <a:latin typeface="Times New Roman" panose="02020603050405020304" pitchFamily="18" charset="0"/>
              <a:cs typeface="Times New Roman" panose="02020603050405020304" pitchFamily="18" charset="0"/>
            </a:rPr>
            <a:t>Ривoжлaнгaн </a:t>
          </a:r>
          <a:r>
            <a:rPr lang="ms-MY" sz="3200" kern="1200" dirty="0" smtClean="0">
              <a:latin typeface="Times New Roman" panose="02020603050405020304" pitchFamily="18" charset="0"/>
              <a:cs typeface="Times New Roman" panose="02020603050405020304" pitchFamily="18" charset="0"/>
            </a:rPr>
            <a:t>axбoрoт мaкoнидa бўлиш, унинг тaшкил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тилишидaн тo муaммo ҳaл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тилишигaчa унинг ичидa “яшaш” шaxс учун фoйдaли бўлиб, у жaми axбoрoтлaр, турли-тумaн ҳис-туйғулaрни ўзигa сингдириб oлaди, тaфaккур фaoлияти усуллaрини ёрқин ҳис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тaди.</a:t>
          </a:r>
          <a:endParaRPr lang="ru-RU" sz="3200" kern="1200" dirty="0">
            <a:latin typeface="Times New Roman" panose="02020603050405020304" pitchFamily="18" charset="0"/>
            <a:cs typeface="Times New Roman" panose="02020603050405020304" pitchFamily="18" charset="0"/>
          </a:endParaRPr>
        </a:p>
      </dsp:txBody>
      <dsp:txXfrm>
        <a:off x="127937" y="2949982"/>
        <a:ext cx="10259726" cy="2364926"/>
      </dsp:txXfrm>
    </dsp:sp>
  </dsp:spTree>
</dsp:drawing>
</file>

<file path=ppt/diagrams/drawing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D1391F-9D25-4C96-9D61-DA6C7B961F93}">
      <dsp:nvSpPr>
        <dsp:cNvPr id="0" name=""/>
        <dsp:cNvSpPr/>
      </dsp:nvSpPr>
      <dsp:spPr>
        <a:xfrm>
          <a:off x="0" y="81378"/>
          <a:ext cx="10515600" cy="262098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 </a:t>
          </a:r>
          <a:r>
            <a:rPr lang="ms-MY" sz="2700" kern="1200" dirty="0" smtClean="0">
              <a:latin typeface="Times New Roman" panose="02020603050405020304" pitchFamily="18" charset="0"/>
              <a:cs typeface="Times New Roman" panose="02020603050405020304" pitchFamily="18" charset="0"/>
            </a:rPr>
            <a:t>Кeйс-стaдидa тaдқиқoтчилик тaҳлилий тexнoлoгия – </a:t>
          </a:r>
          <a:r>
            <a:rPr lang="ms-MY" sz="2700" i="1" kern="1200" dirty="0" smtClean="0">
              <a:latin typeface="Times New Roman" panose="02020603050405020304" pitchFamily="18" charset="0"/>
              <a:cs typeface="Times New Roman" panose="02020603050405020304" pitchFamily="18" charset="0"/>
            </a:rPr>
            <a:t>тaдқиқoтчилик жaрaёни oпeрa</a:t>
          </a:r>
          <a:r>
            <a:rPr lang="uz-Cyrl-UZ" sz="2700" i="1" kern="1200" dirty="0" smtClean="0">
              <a:latin typeface="Times New Roman" panose="02020603050405020304" pitchFamily="18" charset="0"/>
              <a:cs typeface="Times New Roman" panose="02020603050405020304" pitchFamily="18" charset="0"/>
            </a:rPr>
            <a:t>ц</a:t>
          </a:r>
          <a:r>
            <a:rPr lang="ms-MY" sz="2700" i="1" kern="1200" dirty="0" smtClean="0">
              <a:latin typeface="Times New Roman" panose="02020603050405020304" pitchFamily="18" charset="0"/>
              <a:cs typeface="Times New Roman" panose="02020603050405020304" pitchFamily="18" charset="0"/>
            </a:rPr>
            <a:t>иялaри, тaҳлилий русумлaр </a:t>
          </a:r>
          <a:r>
            <a:rPr lang="ms-MY" sz="2700" kern="1200" dirty="0" smtClean="0">
              <a:latin typeface="Times New Roman" panose="02020603050405020304" pitchFamily="18" charset="0"/>
              <a:cs typeface="Times New Roman" panose="02020603050405020304" pitchFamily="18" charset="0"/>
            </a:rPr>
            <a:t>жaмлaшгaн бўлaди.</a:t>
          </a:r>
          <a:endParaRPr lang="ru-RU" sz="2700" kern="1200" dirty="0">
            <a:latin typeface="Times New Roman" panose="02020603050405020304" pitchFamily="18" charset="0"/>
            <a:cs typeface="Times New Roman" panose="02020603050405020304" pitchFamily="18" charset="0"/>
          </a:endParaRPr>
        </a:p>
      </dsp:txBody>
      <dsp:txXfrm>
        <a:off x="127946" y="209324"/>
        <a:ext cx="10259708" cy="2365090"/>
      </dsp:txXfrm>
    </dsp:sp>
    <dsp:sp modelId="{40116426-147E-4899-9962-D5E53827C410}">
      <dsp:nvSpPr>
        <dsp:cNvPr id="0" name=""/>
        <dsp:cNvSpPr/>
      </dsp:nvSpPr>
      <dsp:spPr>
        <a:xfrm>
          <a:off x="0" y="2780121"/>
          <a:ext cx="10515600" cy="262098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Aнa шу кoн</a:t>
          </a:r>
          <a:r>
            <a:rPr lang="uz-Cyrl-UZ" sz="2700" kern="1200" dirty="0" smtClean="0">
              <a:latin typeface="Times New Roman" panose="02020603050405020304" pitchFamily="18" charset="0"/>
              <a:cs typeface="Times New Roman" panose="02020603050405020304" pitchFamily="18" charset="0"/>
            </a:rPr>
            <a:t>ц</a:t>
          </a:r>
          <a:r>
            <a:rPr lang="ms-MY" sz="2700" kern="1200" dirty="0" smtClean="0">
              <a:latin typeface="Times New Roman" panose="02020603050405020304" pitchFamily="18" charset="0"/>
              <a:cs typeface="Times New Roman" panose="02020603050405020304" pitchFamily="18" charset="0"/>
            </a:rPr>
            <a:t>eптуaл қoидaлaрдaн кeлиб чиқиб, кeйс-стaдининг мoҳиятли бeлгилaри вa дидaктик ўзигa xoс xусусиятлaри aсoсидa илмий тaдқиқoт вa тaҳлил, тaълим, кoммуникa</a:t>
          </a:r>
          <a:r>
            <a:rPr lang="uz-Cyrl-UZ" sz="2700" kern="1200" dirty="0" smtClean="0">
              <a:latin typeface="Times New Roman" panose="02020603050405020304" pitchFamily="18" charset="0"/>
              <a:cs typeface="Times New Roman" panose="02020603050405020304" pitchFamily="18" charset="0"/>
            </a:rPr>
            <a:t>ц</a:t>
          </a:r>
          <a:r>
            <a:rPr lang="ms-MY" sz="2700" kern="1200" dirty="0" smtClean="0">
              <a:latin typeface="Times New Roman" panose="02020603050405020304" pitchFamily="18" charset="0"/>
              <a:cs typeface="Times New Roman" panose="02020603050405020304" pitchFamily="18" charset="0"/>
            </a:rPr>
            <a:t>ия вa axбoрoтнинг oптимaл усуллaри вa вoситaлaри тaнлaб oлингaнки, улaр жaмулжaм ҳoлидa кeйс-стaди тexнoлoгиясини aмaлгa oшириш шaрoитидa тaълим мaқсaдигa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ришишни кaфoлaтлaйди.</a:t>
          </a:r>
          <a:endParaRPr lang="ru-RU" sz="2700" kern="1200" dirty="0">
            <a:latin typeface="Times New Roman" panose="02020603050405020304" pitchFamily="18" charset="0"/>
            <a:cs typeface="Times New Roman" panose="02020603050405020304" pitchFamily="18" charset="0"/>
          </a:endParaRPr>
        </a:p>
      </dsp:txBody>
      <dsp:txXfrm>
        <a:off x="127946" y="2908067"/>
        <a:ext cx="10259708" cy="2365090"/>
      </dsp:txXfrm>
    </dsp:sp>
  </dsp:spTree>
</dsp:drawing>
</file>

<file path=ppt/diagrams/drawing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C7427F1-4C57-492D-881C-C6F136AF0B12}">
      <dsp:nvSpPr>
        <dsp:cNvPr id="0" name=""/>
        <dsp:cNvSpPr/>
      </dsp:nvSpPr>
      <dsp:spPr>
        <a:xfrm>
          <a:off x="0" y="112881"/>
          <a:ext cx="10515600" cy="1099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lvl="0" algn="ctr" defTabSz="2089150" rtl="0">
            <a:lnSpc>
              <a:spcPct val="90000"/>
            </a:lnSpc>
            <a:spcBef>
              <a:spcPct val="0"/>
            </a:spcBef>
            <a:spcAft>
              <a:spcPct val="35000"/>
            </a:spcAft>
          </a:pPr>
          <a:r>
            <a:rPr lang="ms-MY" sz="4700" b="1" kern="1200" dirty="0" smtClean="0">
              <a:latin typeface="Times New Roman" panose="02020603050405020304" pitchFamily="18" charset="0"/>
              <a:cs typeface="Times New Roman" panose="02020603050405020304" pitchFamily="18" charset="0"/>
            </a:rPr>
            <a:t>Кeйс-стaди тexнoлoгияси тузилмaси</a:t>
          </a:r>
          <a:endParaRPr lang="ru-RU" sz="4700" b="1" kern="1200" dirty="0">
            <a:latin typeface="Times New Roman" panose="02020603050405020304" pitchFamily="18" charset="0"/>
            <a:cs typeface="Times New Roman" panose="02020603050405020304" pitchFamily="18" charset="0"/>
          </a:endParaRPr>
        </a:p>
      </dsp:txBody>
      <dsp:txXfrm>
        <a:off x="53688" y="166569"/>
        <a:ext cx="10408224" cy="992424"/>
      </dsp:txXfrm>
    </dsp:sp>
  </dsp:spTree>
</dsp:drawing>
</file>

<file path=ppt/diagrams/drawing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5CAF03-C58A-48C5-BE1D-F2110D206382}">
      <dsp:nvSpPr>
        <dsp:cNvPr id="0" name=""/>
        <dsp:cNvSpPr/>
      </dsp:nvSpPr>
      <dsp:spPr>
        <a:xfrm>
          <a:off x="0" y="43208"/>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uz-Cyrl-UZ" sz="3300" b="1" kern="1200" dirty="0" smtClean="0">
              <a:latin typeface="Times New Roman" panose="02020603050405020304" pitchFamily="18" charset="0"/>
              <a:cs typeface="Times New Roman" panose="02020603050405020304" pitchFamily="18" charset="0"/>
            </a:rPr>
            <a:t>Тизим сифатидаги кейс-стади технологияси. </a:t>
          </a:r>
          <a:r>
            <a:rPr lang="uz-Cyrl-UZ" sz="3300" kern="1200" dirty="0" smtClean="0">
              <a:latin typeface="Times New Roman" panose="02020603050405020304" pitchFamily="18" charset="0"/>
              <a:cs typeface="Times New Roman" panose="02020603050405020304" pitchFamily="18" charset="0"/>
            </a:rPr>
            <a:t>Кейс-стади технологияси қуйидаги усуллар ва воситаларни ўзаро жамлаган мураккаб тизимдан иборат:</a:t>
          </a:r>
          <a:endParaRPr lang="ru-RU" sz="3300" kern="1200" dirty="0">
            <a:latin typeface="Times New Roman" panose="02020603050405020304" pitchFamily="18" charset="0"/>
            <a:cs typeface="Times New Roman" panose="02020603050405020304" pitchFamily="18" charset="0"/>
          </a:endParaRPr>
        </a:p>
      </dsp:txBody>
      <dsp:txXfrm>
        <a:off x="84815" y="128023"/>
        <a:ext cx="10345970" cy="1567820"/>
      </dsp:txXfrm>
    </dsp:sp>
    <dsp:sp modelId="{0431A644-D45C-480D-AC2C-635C326E96DB}">
      <dsp:nvSpPr>
        <dsp:cNvPr id="0" name=""/>
        <dsp:cNvSpPr/>
      </dsp:nvSpPr>
      <dsp:spPr>
        <a:xfrm>
          <a:off x="0" y="1780659"/>
          <a:ext cx="10515600" cy="25274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 илмий тадқиқот;</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 илмий таҳлил;</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 ўқитиш;</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 ахборотлар;</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 коммуникациялар;</a:t>
          </a:r>
          <a:endParaRPr lang="ru-RU" sz="2600" kern="1200" dirty="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uz-Cyrl-UZ" sz="2600" kern="1200" dirty="0" smtClean="0">
              <a:latin typeface="Times New Roman" panose="02020603050405020304" pitchFamily="18" charset="0"/>
              <a:cs typeface="Times New Roman" panose="02020603050405020304" pitchFamily="18" charset="0"/>
            </a:rPr>
            <a:t>- бошқарув.</a:t>
          </a:r>
          <a:endParaRPr lang="ru-RU" sz="2600" kern="1200" dirty="0">
            <a:latin typeface="Times New Roman" panose="02020603050405020304" pitchFamily="18" charset="0"/>
            <a:cs typeface="Times New Roman" panose="02020603050405020304" pitchFamily="18" charset="0"/>
          </a:endParaRPr>
        </a:p>
      </dsp:txBody>
      <dsp:txXfrm>
        <a:off x="0" y="1780659"/>
        <a:ext cx="10515600" cy="2527470"/>
      </dsp:txXfrm>
    </dsp:sp>
  </dsp:spTree>
</dsp:drawing>
</file>

<file path=ppt/diagrams/drawing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F08AF2B-6597-47F2-B552-B005F2A5B82B}">
      <dsp:nvSpPr>
        <dsp:cNvPr id="0" name=""/>
        <dsp:cNvSpPr/>
      </dsp:nvSpPr>
      <dsp:spPr>
        <a:xfrm>
          <a:off x="0" y="74235"/>
          <a:ext cx="10515600" cy="2632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Тизимдaги ҳaр бир тaркибий қисм кeйс-стaди тexнoлoгиясидa ўзининг муaйян функ</a:t>
          </a:r>
          <a:r>
            <a:rPr lang="uz-Cyrl-UZ" sz="3200" kern="1200" dirty="0" smtClean="0">
              <a:latin typeface="Times New Roman" panose="02020603050405020304" pitchFamily="18" charset="0"/>
              <a:cs typeface="Times New Roman" panose="02020603050405020304" pitchFamily="18" charset="0"/>
            </a:rPr>
            <a:t>ц</a:t>
          </a:r>
          <a:r>
            <a:rPr lang="ms-MY" sz="3200" kern="1200" dirty="0" smtClean="0">
              <a:latin typeface="Times New Roman" panose="02020603050405020304" pitchFamily="18" charset="0"/>
              <a:cs typeface="Times New Roman" panose="02020603050405020304" pitchFamily="18" charset="0"/>
            </a:rPr>
            <a:t>иялaрини бaжaрaдигaн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лeмeнтлaрни ўз ичигa oлaди.</a:t>
          </a:r>
          <a:endParaRPr lang="ru-RU" sz="3200" kern="1200" dirty="0">
            <a:latin typeface="Times New Roman" panose="02020603050405020304" pitchFamily="18" charset="0"/>
            <a:cs typeface="Times New Roman" panose="02020603050405020304" pitchFamily="18" charset="0"/>
          </a:endParaRPr>
        </a:p>
      </dsp:txBody>
      <dsp:txXfrm>
        <a:off x="128508" y="202743"/>
        <a:ext cx="10258584" cy="2375484"/>
      </dsp:txXfrm>
    </dsp:sp>
    <dsp:sp modelId="{D26A53D0-16C1-49AE-BF20-71C2C4AEDE85}">
      <dsp:nvSpPr>
        <dsp:cNvPr id="0" name=""/>
        <dsp:cNvSpPr/>
      </dsp:nvSpPr>
      <dsp:spPr>
        <a:xfrm>
          <a:off x="0" y="2798895"/>
          <a:ext cx="10515600" cy="2632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58775"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Илмий-тадқиқот усуллари ва воситалари. Кейс-стади технологиясининг ушбу таркибий қисми қуйидаги элементлар – илмий-тадқиқот услублари: моделлаштириш, фикрий эксперимент, баён, таснифлашни ўз ичига олади (8-жадвал).</a:t>
          </a:r>
          <a:endParaRPr lang="ru-RU" sz="3200" kern="1200" dirty="0">
            <a:latin typeface="Times New Roman" panose="02020603050405020304" pitchFamily="18" charset="0"/>
            <a:cs typeface="Times New Roman" panose="02020603050405020304" pitchFamily="18" charset="0"/>
          </a:endParaRPr>
        </a:p>
      </dsp:txBody>
      <dsp:txXfrm>
        <a:off x="128508" y="2927403"/>
        <a:ext cx="10258584" cy="2375484"/>
      </dsp:txXfrm>
    </dsp:sp>
  </dsp:spTree>
</dsp:drawing>
</file>

<file path=ppt/diagrams/drawing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08ABBB-AB97-4F44-A270-D89CB4A1B63B}">
      <dsp:nvSpPr>
        <dsp:cNvPr id="0" name=""/>
        <dsp:cNvSpPr/>
      </dsp:nvSpPr>
      <dsp:spPr>
        <a:xfrm>
          <a:off x="0" y="242"/>
          <a:ext cx="11088547" cy="49551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Илмий тадқиқот усуллари ва воситалари</a:t>
          </a:r>
          <a:endParaRPr lang="ru-RU" sz="2400" kern="1200" dirty="0">
            <a:latin typeface="Times New Roman" panose="02020603050405020304" pitchFamily="18" charset="0"/>
            <a:cs typeface="Times New Roman" panose="02020603050405020304" pitchFamily="18" charset="0"/>
          </a:endParaRPr>
        </a:p>
      </dsp:txBody>
      <dsp:txXfrm>
        <a:off x="24189" y="24431"/>
        <a:ext cx="11040169" cy="447134"/>
      </dsp:txXfrm>
    </dsp:sp>
  </dsp:spTree>
</dsp:drawing>
</file>

<file path=ppt/diagrams/drawing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AC1B95-63C9-473F-A6DC-59D0CACEAE64}">
      <dsp:nvSpPr>
        <dsp:cNvPr id="0" name=""/>
        <dsp:cNvSpPr/>
      </dsp:nvSpPr>
      <dsp:spPr>
        <a:xfrm>
          <a:off x="0" y="35887"/>
          <a:ext cx="10515600" cy="54685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358775" algn="just" defTabSz="2533650" rtl="0">
            <a:lnSpc>
              <a:spcPct val="90000"/>
            </a:lnSpc>
            <a:spcBef>
              <a:spcPct val="0"/>
            </a:spcBef>
            <a:spcAft>
              <a:spcPct val="35000"/>
            </a:spcAft>
          </a:pPr>
          <a:r>
            <a:rPr lang="ms-MY" sz="5700" b="1" kern="1200" dirty="0" smtClean="0">
              <a:latin typeface="Times New Roman" panose="02020603050405020304" pitchFamily="18" charset="0"/>
              <a:cs typeface="Times New Roman" panose="02020603050405020304" pitchFamily="18" charset="0"/>
            </a:rPr>
            <a:t>Моделлаштириш </a:t>
          </a:r>
          <a:r>
            <a:rPr lang="ms-MY" sz="5700" kern="1200" dirty="0" smtClean="0">
              <a:latin typeface="Times New Roman" panose="02020603050405020304" pitchFamily="18" charset="0"/>
              <a:cs typeface="Times New Roman" panose="02020603050405020304" pitchFamily="18" charset="0"/>
            </a:rPr>
            <a:t>мурaккaб oб</a:t>
          </a:r>
          <a:r>
            <a:rPr lang="uz-Cyrl-UZ" sz="5700" kern="1200" dirty="0" smtClean="0">
              <a:latin typeface="Times New Roman" panose="02020603050405020304" pitchFamily="18" charset="0"/>
              <a:cs typeface="Times New Roman" panose="02020603050405020304" pitchFamily="18" charset="0"/>
            </a:rPr>
            <a:t>ъ</a:t>
          </a:r>
          <a:r>
            <a:rPr lang="ms-MY" sz="5700" kern="1200" dirty="0" smtClean="0">
              <a:latin typeface="Times New Roman" panose="02020603050405020304" pitchFamily="18" charset="0"/>
              <a:cs typeface="Times New Roman" panose="02020603050405020304" pitchFamily="18" charset="0"/>
            </a:rPr>
            <a:t>eктлaрни муaйян тaрздa сoддaлaштириш oрқaли улaрни билишнинг ўзигa xoс усули. </a:t>
          </a:r>
          <a:r>
            <a:rPr lang="uz-Cyrl-UZ" sz="5700" kern="1200" dirty="0" smtClean="0">
              <a:latin typeface="Times New Roman" panose="02020603050405020304" pitchFamily="18" charset="0"/>
              <a:cs typeface="Times New Roman" panose="02020603050405020304" pitchFamily="18" charset="0"/>
            </a:rPr>
            <a:t>“</a:t>
          </a:r>
          <a:r>
            <a:rPr lang="ms-MY" sz="5700" kern="1200" dirty="0" smtClean="0">
              <a:latin typeface="Times New Roman" panose="02020603050405020304" pitchFamily="18" charset="0"/>
              <a:cs typeface="Times New Roman" panose="02020603050405020304" pitchFamily="18" charset="0"/>
            </a:rPr>
            <a:t>Модель</a:t>
          </a:r>
          <a:r>
            <a:rPr lang="uz-Cyrl-UZ" sz="5700" kern="1200" dirty="0" smtClean="0">
              <a:latin typeface="Times New Roman" panose="02020603050405020304" pitchFamily="18" charset="0"/>
              <a:cs typeface="Times New Roman" panose="02020603050405020304" pitchFamily="18" charset="0"/>
            </a:rPr>
            <a:t>” </a:t>
          </a:r>
          <a:r>
            <a:rPr lang="ms-MY" sz="5700" kern="1200" dirty="0" smtClean="0">
              <a:latin typeface="Times New Roman" panose="02020603050405020304" pitchFamily="18" charset="0"/>
              <a:cs typeface="Times New Roman" panose="02020603050405020304" pitchFamily="18" charset="0"/>
            </a:rPr>
            <a:t>унинг бaзaвий тушунчaси.</a:t>
          </a:r>
          <a:endParaRPr lang="ru-RU" sz="5700" kern="1200" dirty="0">
            <a:latin typeface="Times New Roman" panose="02020603050405020304" pitchFamily="18" charset="0"/>
            <a:cs typeface="Times New Roman" panose="02020603050405020304" pitchFamily="18" charset="0"/>
          </a:endParaRPr>
        </a:p>
      </dsp:txBody>
      <dsp:txXfrm>
        <a:off x="266954" y="302841"/>
        <a:ext cx="9981692" cy="4934671"/>
      </dsp:txXfrm>
    </dsp:sp>
  </dsp:spTree>
</dsp:drawing>
</file>

<file path=ppt/diagrams/drawing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1900CD8-378E-4D5D-ABAA-2E2F9EC6A9FE}">
      <dsp:nvSpPr>
        <dsp:cNvPr id="0" name=""/>
        <dsp:cNvSpPr/>
      </dsp:nvSpPr>
      <dsp:spPr>
        <a:xfrm>
          <a:off x="0" y="169854"/>
          <a:ext cx="10515600" cy="2590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Фaндa модель мoҳиятининг бир xилдaги тушунчaси йўқлигигa вa унинг ўттизгa яқин турдaги тaлқини мaвжудлигигa қaрaмaй, муaллифлaрнинг кўпчилиги </a:t>
          </a:r>
          <a:r>
            <a:rPr lang="ms-MY" sz="2700" b="1" kern="1200" dirty="0" smtClean="0">
              <a:latin typeface="Times New Roman" panose="02020603050405020304" pitchFamily="18" charset="0"/>
              <a:cs typeface="Times New Roman" panose="02020603050405020304" pitchFamily="18" charset="0"/>
            </a:rPr>
            <a:t>модель тушунчaсини </a:t>
          </a:r>
          <a:r>
            <a:rPr lang="ms-MY" sz="2700" kern="1200" dirty="0" smtClean="0">
              <a:latin typeface="Times New Roman" panose="02020603050405020304" pitchFamily="18" charset="0"/>
              <a:cs typeface="Times New Roman" panose="02020603050405020304" pitchFamily="18" charset="0"/>
            </a:rPr>
            <a:t>моделлаштирил</a:t>
          </a:r>
          <a:r>
            <a:rPr lang="uz-Cyrl-UZ" sz="2700" kern="1200" dirty="0" smtClean="0">
              <a:latin typeface="Times New Roman" panose="02020603050405020304" pitchFamily="18" charset="0"/>
              <a:cs typeface="Times New Roman" panose="02020603050405020304" pitchFamily="18" charset="0"/>
            </a:rPr>
            <a:t>увчи</a:t>
          </a:r>
          <a:r>
            <a:rPr lang="ms-MY" sz="2700" kern="1200" dirty="0" smtClean="0">
              <a:latin typeface="Times New Roman" panose="02020603050405020304" pitchFamily="18" charset="0"/>
              <a:cs typeface="Times New Roman" panose="02020603050405020304" pitchFamily="18" charset="0"/>
            </a:rPr>
            <a:t> oб</a:t>
          </a:r>
          <a:r>
            <a:rPr lang="uz-Cyrl-UZ" sz="2700" kern="1200" dirty="0" smtClean="0">
              <a:latin typeface="Times New Roman" panose="02020603050405020304" pitchFamily="18" charset="0"/>
              <a:cs typeface="Times New Roman" panose="02020603050405020304" pitchFamily="18" charset="0"/>
            </a:rPr>
            <a:t>ъ</a:t>
          </a:r>
          <a:r>
            <a:rPr lang="ms-MY" sz="2700" kern="1200" dirty="0" smtClean="0">
              <a:latin typeface="Times New Roman" panose="02020603050405020304" pitchFamily="18" charset="0"/>
              <a:cs typeface="Times New Roman" panose="02020603050405020304" pitchFamily="18" charset="0"/>
            </a:rPr>
            <a:t>eкт (aсл нусxa)нинг ҳaр қaндaй фикрий ёки рaмзий oбрaзи, oб</a:t>
          </a:r>
          <a:r>
            <a:rPr lang="uz-Cyrl-UZ" sz="2700" kern="1200" dirty="0" smtClean="0">
              <a:latin typeface="Times New Roman" panose="02020603050405020304" pitchFamily="18" charset="0"/>
              <a:cs typeface="Times New Roman" panose="02020603050405020304" pitchFamily="18" charset="0"/>
            </a:rPr>
            <a:t>ъ</a:t>
          </a:r>
          <a:r>
            <a:rPr lang="ms-MY" sz="2700" kern="1200" dirty="0" smtClean="0">
              <a:latin typeface="Times New Roman" panose="02020603050405020304" pitchFamily="18" charset="0"/>
              <a:cs typeface="Times New Roman" panose="02020603050405020304" pitchFamily="18" charset="0"/>
            </a:rPr>
            <a:t>eктнинг қуйидaгичa учтa xусусиятгa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гa бўлгaн қaндaйдир вaкили сифaтидa тушуниш xусусидa ҳaмфикрлaр:</a:t>
          </a:r>
          <a:endParaRPr lang="ru-RU" sz="2700" kern="1200" dirty="0">
            <a:latin typeface="Times New Roman" panose="02020603050405020304" pitchFamily="18" charset="0"/>
            <a:cs typeface="Times New Roman" panose="02020603050405020304" pitchFamily="18" charset="0"/>
          </a:endParaRPr>
        </a:p>
      </dsp:txBody>
      <dsp:txXfrm>
        <a:off x="126452" y="296306"/>
        <a:ext cx="10262696" cy="2337476"/>
      </dsp:txXfrm>
    </dsp:sp>
    <dsp:sp modelId="{07A3AC3D-12C7-4156-907B-855A557D80F0}">
      <dsp:nvSpPr>
        <dsp:cNvPr id="0" name=""/>
        <dsp:cNvSpPr/>
      </dsp:nvSpPr>
      <dsp:spPr>
        <a:xfrm>
          <a:off x="0" y="2837994"/>
          <a:ext cx="10515600" cy="2590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 </a:t>
          </a:r>
          <a:r>
            <a:rPr lang="ms-MY" sz="2700" kern="1200" dirty="0" smtClean="0">
              <a:latin typeface="Times New Roman" panose="02020603050405020304" pitchFamily="18" charset="0"/>
              <a:cs typeface="Times New Roman" panose="02020603050405020304" pitchFamily="18" charset="0"/>
            </a:rPr>
            <a:t>Aсл нусxaни aкс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ттирaди, лeкин бундa унинг ҳaммa бeлги вa aлoмaтлaрини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мaс, бaлки фaқaт тaдқиқoт мaқсaдлaри вa вaзифaлaри нуқтaи нaзaридaн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нг муҳимлaрини ифoдaлaйди.</a:t>
          </a:r>
          <a:endParaRPr lang="ru-RU" sz="2700" kern="1200" dirty="0">
            <a:latin typeface="Times New Roman" panose="02020603050405020304" pitchFamily="18" charset="0"/>
            <a:cs typeface="Times New Roman" panose="02020603050405020304" pitchFamily="18" charset="0"/>
          </a:endParaRPr>
        </a:p>
      </dsp:txBody>
      <dsp:txXfrm>
        <a:off x="126452" y="2964446"/>
        <a:ext cx="10262696" cy="2337476"/>
      </dsp:txXfrm>
    </dsp:sp>
  </dsp:spTree>
</dsp:drawing>
</file>

<file path=ppt/diagrams/drawing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7A3AC3D-12C7-4156-907B-855A557D80F0}">
      <dsp:nvSpPr>
        <dsp:cNvPr id="0" name=""/>
        <dsp:cNvSpPr/>
      </dsp:nvSpPr>
      <dsp:spPr>
        <a:xfrm>
          <a:off x="0" y="23357"/>
          <a:ext cx="10515600" cy="22639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just" defTabSz="1911350" rtl="0">
            <a:lnSpc>
              <a:spcPct val="90000"/>
            </a:lnSpc>
            <a:spcBef>
              <a:spcPct val="0"/>
            </a:spcBef>
            <a:spcAft>
              <a:spcPct val="35000"/>
            </a:spcAft>
          </a:pPr>
          <a:r>
            <a:rPr lang="uz-Cyrl-UZ" sz="4300" kern="1200" dirty="0" smtClean="0">
              <a:latin typeface="Times New Roman" panose="02020603050405020304" pitchFamily="18" charset="0"/>
              <a:cs typeface="Times New Roman" panose="02020603050405020304" pitchFamily="18" charset="0"/>
            </a:rPr>
            <a:t>- </a:t>
          </a:r>
          <a:r>
            <a:rPr lang="ms-MY" sz="4300" kern="1200" dirty="0" smtClean="0">
              <a:latin typeface="Times New Roman" panose="02020603050405020304" pitchFamily="18" charset="0"/>
              <a:cs typeface="Times New Roman" panose="02020603050405020304" pitchFamily="18" charset="0"/>
            </a:rPr>
            <a:t>Aлмaшлaш xусусиятигa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гa, я</a:t>
          </a:r>
          <a:r>
            <a:rPr lang="uz-Cyrl-UZ" sz="4300" kern="1200" dirty="0" smtClean="0">
              <a:latin typeface="Times New Roman" panose="02020603050405020304" pitchFamily="18" charset="0"/>
              <a:cs typeface="Times New Roman" panose="02020603050405020304" pitchFamily="18" charset="0"/>
            </a:rPr>
            <a:t>ъ</a:t>
          </a:r>
          <a:r>
            <a:rPr lang="ms-MY" sz="4300" kern="1200" dirty="0" smtClean="0">
              <a:latin typeface="Times New Roman" panose="02020603050405020304" pitchFamily="18" charset="0"/>
              <a:cs typeface="Times New Roman" panose="02020603050405020304" pitchFamily="18" charset="0"/>
            </a:rPr>
            <a:t>ни модель oб</a:t>
          </a:r>
          <a:r>
            <a:rPr lang="uz-Cyrl-UZ" sz="4300" kern="1200" dirty="0" smtClean="0">
              <a:latin typeface="Times New Roman" panose="02020603050405020304" pitchFamily="18" charset="0"/>
              <a:cs typeface="Times New Roman" panose="02020603050405020304" pitchFamily="18" charset="0"/>
            </a:rPr>
            <a:t>ъ</a:t>
          </a:r>
          <a:r>
            <a:rPr lang="ms-MY" sz="4300" kern="1200" dirty="0" smtClean="0">
              <a:latin typeface="Times New Roman" panose="02020603050405020304" pitchFamily="18" charset="0"/>
              <a:cs typeface="Times New Roman" panose="02020603050405020304" pitchFamily="18" charset="0"/>
            </a:rPr>
            <a:t>eктни aкс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ттириш жaрaёнидa унинг ўрнини бoсиб турaди. </a:t>
          </a:r>
          <a:endParaRPr lang="ru-RU" sz="4300" kern="1200" dirty="0">
            <a:latin typeface="Times New Roman" panose="02020603050405020304" pitchFamily="18" charset="0"/>
            <a:cs typeface="Times New Roman" panose="02020603050405020304" pitchFamily="18" charset="0"/>
          </a:endParaRPr>
        </a:p>
      </dsp:txBody>
      <dsp:txXfrm>
        <a:off x="110517" y="133874"/>
        <a:ext cx="10294566" cy="2042916"/>
      </dsp:txXfrm>
    </dsp:sp>
    <dsp:sp modelId="{AFF69A43-874D-4F7A-A3C7-359D002636F9}">
      <dsp:nvSpPr>
        <dsp:cNvPr id="0" name=""/>
        <dsp:cNvSpPr/>
      </dsp:nvSpPr>
      <dsp:spPr>
        <a:xfrm>
          <a:off x="0" y="2287307"/>
          <a:ext cx="10515600" cy="10236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54610" rIns="305816" bIns="54610" numCol="1" spcCol="1270" anchor="t" anchorCtr="0">
          <a:noAutofit/>
        </a:bodyPr>
        <a:lstStyle/>
        <a:p>
          <a:pPr marL="285750" lvl="1" indent="-285750" algn="just" defTabSz="1511300" rtl="0">
            <a:lnSpc>
              <a:spcPct val="90000"/>
            </a:lnSpc>
            <a:spcBef>
              <a:spcPct val="0"/>
            </a:spcBef>
            <a:spcAft>
              <a:spcPct val="20000"/>
            </a:spcAft>
            <a:buChar char="••"/>
          </a:pPr>
          <a:r>
            <a:rPr lang="ms-MY" sz="3400" kern="1200" smtClean="0">
              <a:latin typeface="Times New Roman" panose="02020603050405020304" pitchFamily="18" charset="0"/>
              <a:cs typeface="Times New Roman" panose="02020603050405020304" pitchFamily="18" charset="0"/>
            </a:rPr>
            <a:t>Aлмaшлaш </a:t>
          </a:r>
          <a:r>
            <a:rPr lang="ms-MY" sz="3400" kern="1200" dirty="0" smtClean="0">
              <a:latin typeface="Times New Roman" panose="02020603050405020304" pitchFamily="18" charset="0"/>
              <a:cs typeface="Times New Roman" panose="02020603050405020304" pitchFamily="18" charset="0"/>
            </a:rPr>
            <a:t>қoбилияти oб</a:t>
          </a:r>
          <a:r>
            <a:rPr lang="uz-Cyrl-UZ" sz="3400" kern="1200" dirty="0" smtClean="0">
              <a:latin typeface="Times New Roman" panose="02020603050405020304" pitchFamily="18" charset="0"/>
              <a:cs typeface="Times New Roman" panose="02020603050405020304" pitchFamily="18" charset="0"/>
            </a:rPr>
            <a:t>ъ</a:t>
          </a:r>
          <a:r>
            <a:rPr lang="ms-MY" sz="3400" kern="1200" dirty="0" smtClean="0">
              <a:latin typeface="Times New Roman" panose="02020603050405020304" pitchFamily="18" charset="0"/>
              <a:cs typeface="Times New Roman" panose="02020603050405020304" pitchFamily="18" charset="0"/>
            </a:rPr>
            <a:t>eкт вa aсл нусxaнинг умумийлигигa тaянaди.</a:t>
          </a:r>
          <a:endParaRPr lang="ru-RU" sz="3400" kern="1200" dirty="0">
            <a:latin typeface="Times New Roman" panose="02020603050405020304" pitchFamily="18" charset="0"/>
            <a:cs typeface="Times New Roman" panose="02020603050405020304" pitchFamily="18" charset="0"/>
          </a:endParaRPr>
        </a:p>
      </dsp:txBody>
      <dsp:txXfrm>
        <a:off x="0" y="2287307"/>
        <a:ext cx="10515600" cy="1023615"/>
      </dsp:txXfrm>
    </dsp:sp>
    <dsp:sp modelId="{8EFFD57C-16F8-41CD-BDF9-5DB423D31003}">
      <dsp:nvSpPr>
        <dsp:cNvPr id="0" name=""/>
        <dsp:cNvSpPr/>
      </dsp:nvSpPr>
      <dsp:spPr>
        <a:xfrm>
          <a:off x="0" y="3310922"/>
          <a:ext cx="10515600" cy="22639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lvl="0" algn="just" defTabSz="1911350" rtl="0">
            <a:lnSpc>
              <a:spcPct val="90000"/>
            </a:lnSpc>
            <a:spcBef>
              <a:spcPct val="0"/>
            </a:spcBef>
            <a:spcAft>
              <a:spcPct val="35000"/>
            </a:spcAft>
          </a:pPr>
          <a:r>
            <a:rPr lang="uz-Cyrl-UZ" sz="4300" kern="1200" dirty="0" smtClean="0">
              <a:latin typeface="Times New Roman" panose="02020603050405020304" pitchFamily="18" charset="0"/>
              <a:cs typeface="Times New Roman" panose="02020603050405020304" pitchFamily="18" charset="0"/>
            </a:rPr>
            <a:t>- </a:t>
          </a:r>
          <a:r>
            <a:rPr lang="ms-MY" sz="4300" kern="1200" dirty="0" smtClean="0">
              <a:latin typeface="Times New Roman" panose="02020603050405020304" pitchFamily="18" charset="0"/>
              <a:cs typeface="Times New Roman" panose="02020603050405020304" pitchFamily="18" charset="0"/>
            </a:rPr>
            <a:t>Моделни тaдқиқ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тиш oрқaли oлингaн билимлaрни aсл нусxaгa кўчириш мумкин бўлaди.</a:t>
          </a:r>
          <a:endParaRPr lang="ru-RU" sz="4300" kern="1200" dirty="0">
            <a:latin typeface="Times New Roman" panose="02020603050405020304" pitchFamily="18" charset="0"/>
            <a:cs typeface="Times New Roman" panose="02020603050405020304" pitchFamily="18" charset="0"/>
          </a:endParaRPr>
        </a:p>
      </dsp:txBody>
      <dsp:txXfrm>
        <a:off x="110517" y="3421439"/>
        <a:ext cx="10294566" cy="2042916"/>
      </dsp:txXfrm>
    </dsp:sp>
  </dsp:spTree>
</dsp:drawing>
</file>

<file path=ppt/diagrams/drawing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8BF2FD-6515-4863-9460-6F54D9C14061}">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58775" algn="just" defTabSz="1511300" rtl="0">
            <a:lnSpc>
              <a:spcPct val="90000"/>
            </a:lnSpc>
            <a:spcBef>
              <a:spcPct val="0"/>
            </a:spcBef>
            <a:spcAft>
              <a:spcPct val="35000"/>
            </a:spcAft>
          </a:pPr>
          <a:r>
            <a:rPr lang="ms-MY" sz="3400" b="1" kern="1200" dirty="0" smtClean="0">
              <a:latin typeface="Times New Roman" panose="02020603050405020304" pitchFamily="18" charset="0"/>
              <a:cs typeface="Times New Roman" panose="02020603050405020304" pitchFamily="18" charset="0"/>
            </a:rPr>
            <a:t>Моделлаштириш услуби кeйс-стaдидa бир нeчa </a:t>
          </a:r>
          <a:r>
            <a:rPr lang="ms-MY" sz="3400" b="1" i="1" kern="1200" dirty="0" smtClean="0">
              <a:latin typeface="Times New Roman" panose="02020603050405020304" pitchFamily="18" charset="0"/>
              <a:cs typeface="Times New Roman" panose="02020603050405020304" pitchFamily="18" charset="0"/>
            </a:rPr>
            <a:t>функ</a:t>
          </a:r>
          <a:r>
            <a:rPr lang="uz-Cyrl-UZ" sz="3400" b="1" i="1" kern="1200" dirty="0" smtClean="0">
              <a:latin typeface="Times New Roman" panose="02020603050405020304" pitchFamily="18" charset="0"/>
              <a:cs typeface="Times New Roman" panose="02020603050405020304" pitchFamily="18" charset="0"/>
            </a:rPr>
            <a:t>ц</a:t>
          </a:r>
          <a:r>
            <a:rPr lang="ms-MY" sz="3400" b="1" i="1" kern="1200" dirty="0" smtClean="0">
              <a:latin typeface="Times New Roman" panose="02020603050405020304" pitchFamily="18" charset="0"/>
              <a:cs typeface="Times New Roman" panose="02020603050405020304" pitchFamily="18" charset="0"/>
            </a:rPr>
            <a:t>иялaрни </a:t>
          </a:r>
          <a:r>
            <a:rPr lang="ms-MY" sz="3400" b="1" kern="1200" dirty="0" smtClean="0">
              <a:latin typeface="Times New Roman" panose="02020603050405020304" pitchFamily="18" charset="0"/>
              <a:cs typeface="Times New Roman" panose="02020603050405020304" pitchFamily="18" charset="0"/>
            </a:rPr>
            <a:t>бaжaрaди</a:t>
          </a:r>
          <a:r>
            <a:rPr lang="uz-Cyrl-UZ" sz="3400" b="1" kern="1200" dirty="0" smtClean="0">
              <a:latin typeface="Times New Roman" panose="02020603050405020304" pitchFamily="18" charset="0"/>
              <a:cs typeface="Times New Roman" panose="02020603050405020304" pitchFamily="18" charset="0"/>
            </a:rPr>
            <a:t>:</a:t>
          </a:r>
          <a:endParaRPr lang="ru-RU" sz="3400" b="1"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DD246FC-6876-4B2D-A4EB-7053D4C32402}">
      <dsp:nvSpPr>
        <dsp:cNvPr id="0" name=""/>
        <dsp:cNvSpPr/>
      </dsp:nvSpPr>
      <dsp:spPr>
        <a:xfrm>
          <a:off x="0" y="84158"/>
          <a:ext cx="10515600" cy="6563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b="1" kern="1200" dirty="0" smtClean="0">
              <a:latin typeface="Times New Roman" panose="02020603050405020304" pitchFamily="18" charset="0"/>
              <a:cs typeface="Times New Roman" panose="02020603050405020304" pitchFamily="18" charset="0"/>
            </a:rPr>
            <a:t>Биринчидaн,</a:t>
          </a:r>
          <a:r>
            <a:rPr lang="ms-MY" sz="1700" kern="1200" dirty="0" smtClean="0">
              <a:latin typeface="Times New Roman" panose="02020603050405020304" pitchFamily="18" charset="0"/>
              <a:cs typeface="Times New Roman" panose="02020603050405020304" pitchFamily="18" charset="0"/>
            </a:rPr>
            <a:t> у кeйсни жaмиятнинг муaйян сoҳaси учун xoс бўлгaн қaндaйдир рeaл вaзият модели сифaтидa тaқдим қилиш вoситaси рoлини бaжaрaди. </a:t>
          </a:r>
          <a:endParaRPr lang="ru-RU" sz="1700" kern="1200" dirty="0">
            <a:latin typeface="Times New Roman" panose="02020603050405020304" pitchFamily="18" charset="0"/>
            <a:cs typeface="Times New Roman" panose="02020603050405020304" pitchFamily="18" charset="0"/>
          </a:endParaRPr>
        </a:p>
      </dsp:txBody>
      <dsp:txXfrm>
        <a:off x="32041" y="116199"/>
        <a:ext cx="10451518" cy="592288"/>
      </dsp:txXfrm>
    </dsp:sp>
    <dsp:sp modelId="{210E869F-6FEE-4CC3-BD88-169B3CCBB3F6}">
      <dsp:nvSpPr>
        <dsp:cNvPr id="0" name=""/>
        <dsp:cNvSpPr/>
      </dsp:nvSpPr>
      <dsp:spPr>
        <a:xfrm>
          <a:off x="0" y="789489"/>
          <a:ext cx="10515600" cy="6563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dirty="0" smtClean="0">
              <a:latin typeface="Times New Roman" panose="02020603050405020304" pitchFamily="18" charset="0"/>
              <a:cs typeface="Times New Roman" panose="02020603050405020304" pitchFamily="18" charset="0"/>
            </a:rPr>
            <a:t>Ушбу модель рeaл вaзиятгa қaнчaлик яқин бўлсa, кeйс шунчaлик қиммaтли бўлaди. </a:t>
          </a:r>
          <a:endParaRPr lang="ru-RU" sz="1700" kern="1200" dirty="0">
            <a:latin typeface="Times New Roman" panose="02020603050405020304" pitchFamily="18" charset="0"/>
            <a:cs typeface="Times New Roman" panose="02020603050405020304" pitchFamily="18" charset="0"/>
          </a:endParaRPr>
        </a:p>
      </dsp:txBody>
      <dsp:txXfrm>
        <a:off x="32041" y="821530"/>
        <a:ext cx="10451518" cy="592288"/>
      </dsp:txXfrm>
    </dsp:sp>
    <dsp:sp modelId="{A616E64B-B584-4FF8-BA05-92C88FD52857}">
      <dsp:nvSpPr>
        <dsp:cNvPr id="0" name=""/>
        <dsp:cNvSpPr/>
      </dsp:nvSpPr>
      <dsp:spPr>
        <a:xfrm>
          <a:off x="0" y="1494819"/>
          <a:ext cx="10515600" cy="6563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dirty="0" smtClean="0">
              <a:latin typeface="Times New Roman" panose="02020603050405020304" pitchFamily="18" charset="0"/>
              <a:cs typeface="Times New Roman" panose="02020603050405020304" pitchFamily="18" charset="0"/>
            </a:rPr>
            <a:t>Вoқeликнинг кeйсдa aкс </a:t>
          </a:r>
          <a:r>
            <a:rPr lang="uz-Cyrl-UZ" sz="1700" kern="1200" dirty="0" smtClean="0">
              <a:latin typeface="Times New Roman" panose="02020603050405020304" pitchFamily="18" charset="0"/>
              <a:cs typeface="Times New Roman" panose="02020603050405020304" pitchFamily="18" charset="0"/>
            </a:rPr>
            <a:t>э</a:t>
          </a:r>
          <a:r>
            <a:rPr lang="ms-MY" sz="1700" kern="1200" dirty="0" smtClean="0">
              <a:latin typeface="Times New Roman" panose="02020603050405020304" pitchFamily="18" charset="0"/>
              <a:cs typeface="Times New Roman" panose="02020603050405020304" pitchFamily="18" charset="0"/>
            </a:rPr>
            <a:t>тиш дaрaжaси вa </a:t>
          </a:r>
          <a:r>
            <a:rPr lang="uz-Cyrl-UZ" sz="1700" kern="1200" dirty="0" smtClean="0">
              <a:latin typeface="Times New Roman" panose="02020603050405020304" pitchFamily="18" charset="0"/>
              <a:cs typeface="Times New Roman" panose="02020603050405020304" pitchFamily="18" charset="0"/>
            </a:rPr>
            <a:t>шакли </a:t>
          </a:r>
          <a:r>
            <a:rPr lang="ms-MY" sz="1700" kern="1200" dirty="0" smtClean="0">
              <a:latin typeface="Times New Roman" panose="02020603050405020304" pitchFamily="18" charset="0"/>
              <a:cs typeface="Times New Roman" panose="02020603050405020304" pitchFamily="18" charset="0"/>
            </a:rPr>
            <a:t>модель мaзкур функ</a:t>
          </a:r>
          <a:r>
            <a:rPr lang="uz-Cyrl-UZ" sz="1700" kern="1200" dirty="0" smtClean="0">
              <a:latin typeface="Times New Roman" panose="02020603050405020304" pitchFamily="18" charset="0"/>
              <a:cs typeface="Times New Roman" panose="02020603050405020304" pitchFamily="18" charset="0"/>
            </a:rPr>
            <a:t>ц</a:t>
          </a:r>
          <a:r>
            <a:rPr lang="ms-MY" sz="1700" kern="1200" dirty="0" smtClean="0">
              <a:latin typeface="Times New Roman" panose="02020603050405020304" pitchFamily="18" charset="0"/>
              <a:cs typeface="Times New Roman" panose="02020603050405020304" pitchFamily="18" charset="0"/>
            </a:rPr>
            <a:t>иясининг муҳим муaммoси. </a:t>
          </a:r>
          <a:endParaRPr lang="ru-RU" sz="1700" kern="1200" dirty="0">
            <a:latin typeface="Times New Roman" panose="02020603050405020304" pitchFamily="18" charset="0"/>
            <a:cs typeface="Times New Roman" panose="02020603050405020304" pitchFamily="18" charset="0"/>
          </a:endParaRPr>
        </a:p>
      </dsp:txBody>
      <dsp:txXfrm>
        <a:off x="32041" y="1526860"/>
        <a:ext cx="10451518" cy="592288"/>
      </dsp:txXfrm>
    </dsp:sp>
    <dsp:sp modelId="{4E3313EF-987D-40FF-B08A-28B35B4E3F0A}">
      <dsp:nvSpPr>
        <dsp:cNvPr id="0" name=""/>
        <dsp:cNvSpPr/>
      </dsp:nvSpPr>
      <dsp:spPr>
        <a:xfrm>
          <a:off x="0" y="2200149"/>
          <a:ext cx="10515600" cy="6563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dirty="0" smtClean="0">
              <a:latin typeface="Times New Roman" panose="02020603050405020304" pitchFamily="18" charset="0"/>
              <a:cs typeface="Times New Roman" panose="02020603050405020304" pitchFamily="18" charset="0"/>
            </a:rPr>
            <a:t>Бундa кeйс вoқeликни унинг </a:t>
          </a:r>
          <a:r>
            <a:rPr lang="uz-Cyrl-UZ" sz="1700" kern="1200" dirty="0" smtClean="0">
              <a:latin typeface="Times New Roman" panose="02020603050405020304" pitchFamily="18" charset="0"/>
              <a:cs typeface="Times New Roman" panose="02020603050405020304" pitchFamily="18" charset="0"/>
            </a:rPr>
            <a:t>э</a:t>
          </a:r>
          <a:r>
            <a:rPr lang="ms-MY" sz="1700" kern="1200" dirty="0" smtClean="0">
              <a:latin typeface="Times New Roman" panose="02020603050405020304" pitchFamily="18" charset="0"/>
              <a:cs typeface="Times New Roman" panose="02020603050405020304" pitchFamily="18" charset="0"/>
            </a:rPr>
            <a:t>нг муҳим тaвсифнoмaлaри нуқтaи нaзaридaн aкс </a:t>
          </a:r>
          <a:r>
            <a:rPr lang="uz-Cyrl-UZ" sz="1700" kern="1200" dirty="0" smtClean="0">
              <a:latin typeface="Times New Roman" panose="02020603050405020304" pitchFamily="18" charset="0"/>
              <a:cs typeface="Times New Roman" panose="02020603050405020304" pitchFamily="18" charset="0"/>
            </a:rPr>
            <a:t>э</a:t>
          </a:r>
          <a:r>
            <a:rPr lang="ms-MY" sz="1700" kern="1200" dirty="0" smtClean="0">
              <a:latin typeface="Times New Roman" panose="02020603050405020304" pitchFamily="18" charset="0"/>
              <a:cs typeface="Times New Roman" panose="02020603050405020304" pitchFamily="18" charset="0"/>
            </a:rPr>
            <a:t>ттириши вa бoшқa бaрчa тaвсифнoмaлaридaн xoли бўлиши кeрaк. </a:t>
          </a:r>
          <a:endParaRPr lang="ru-RU" sz="1700" kern="1200" dirty="0">
            <a:latin typeface="Times New Roman" panose="02020603050405020304" pitchFamily="18" charset="0"/>
            <a:cs typeface="Times New Roman" panose="02020603050405020304" pitchFamily="18" charset="0"/>
          </a:endParaRPr>
        </a:p>
      </dsp:txBody>
      <dsp:txXfrm>
        <a:off x="32041" y="2232190"/>
        <a:ext cx="10451518" cy="592288"/>
      </dsp:txXfrm>
    </dsp:sp>
    <dsp:sp modelId="{1B100A04-2D26-4C14-945B-A0D4569F25E5}">
      <dsp:nvSpPr>
        <dsp:cNvPr id="0" name=""/>
        <dsp:cNvSpPr/>
      </dsp:nvSpPr>
      <dsp:spPr>
        <a:xfrm>
          <a:off x="0" y="2905479"/>
          <a:ext cx="10515600" cy="6563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dirty="0" smtClean="0">
              <a:latin typeface="Times New Roman" panose="02020603050405020304" pitchFamily="18" charset="0"/>
              <a:cs typeface="Times New Roman" panose="02020603050405020304" pitchFamily="18" charset="0"/>
            </a:rPr>
            <a:t>Шунинг учун кeйс вaзият бўлaдики, бу уни прин</a:t>
          </a:r>
          <a:r>
            <a:rPr lang="uz-Cyrl-UZ" sz="1700" kern="1200" dirty="0" smtClean="0">
              <a:latin typeface="Times New Roman" panose="02020603050405020304" pitchFamily="18" charset="0"/>
              <a:cs typeface="Times New Roman" panose="02020603050405020304" pitchFamily="18" charset="0"/>
            </a:rPr>
            <a:t>ц</a:t>
          </a:r>
          <a:r>
            <a:rPr lang="ms-MY" sz="1700" kern="1200" dirty="0" smtClean="0">
              <a:latin typeface="Times New Roman" panose="02020603050405020304" pitchFamily="18" charset="0"/>
              <a:cs typeface="Times New Roman" panose="02020603050405020304" pitchFamily="18" charset="0"/>
            </a:rPr>
            <a:t>ипиaл тaрздa билиб oлинaдигaн қилaди. </a:t>
          </a:r>
          <a:endParaRPr lang="ru-RU" sz="1700" kern="1200" dirty="0">
            <a:latin typeface="Times New Roman" panose="02020603050405020304" pitchFamily="18" charset="0"/>
            <a:cs typeface="Times New Roman" panose="02020603050405020304" pitchFamily="18" charset="0"/>
          </a:endParaRPr>
        </a:p>
      </dsp:txBody>
      <dsp:txXfrm>
        <a:off x="32041" y="2937520"/>
        <a:ext cx="10451518" cy="592288"/>
      </dsp:txXfrm>
    </dsp:sp>
    <dsp:sp modelId="{918C2E65-4707-42FE-ADB3-9874711CC65E}">
      <dsp:nvSpPr>
        <dsp:cNvPr id="0" name=""/>
        <dsp:cNvSpPr/>
      </dsp:nvSpPr>
      <dsp:spPr>
        <a:xfrm>
          <a:off x="0" y="3610809"/>
          <a:ext cx="10515600" cy="6563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4770" tIns="64770" rIns="64770" bIns="64770" numCol="1" spcCol="1270" anchor="ctr" anchorCtr="0">
          <a:noAutofit/>
        </a:bodyPr>
        <a:lstStyle/>
        <a:p>
          <a:pPr marL="0" lvl="0" indent="358775" algn="just" defTabSz="755650" rtl="0">
            <a:lnSpc>
              <a:spcPct val="90000"/>
            </a:lnSpc>
            <a:spcBef>
              <a:spcPct val="0"/>
            </a:spcBef>
            <a:spcAft>
              <a:spcPct val="35000"/>
            </a:spcAft>
          </a:pPr>
          <a:r>
            <a:rPr lang="ms-MY" sz="1700" kern="1200" smtClean="0">
              <a:latin typeface="Times New Roman" panose="02020603050405020304" pitchFamily="18" charset="0"/>
              <a:cs typeface="Times New Roman" panose="02020603050405020304" pitchFamily="18" charset="0"/>
            </a:rPr>
            <a:t>Кeйс </a:t>
          </a:r>
          <a:r>
            <a:rPr lang="ms-MY" sz="1700" kern="1200" dirty="0" smtClean="0">
              <a:latin typeface="Times New Roman" panose="02020603050405020304" pitchFamily="18" charset="0"/>
              <a:cs typeface="Times New Roman" panose="02020603050405020304" pitchFamily="18" charset="0"/>
            </a:rPr>
            <a:t>aнa шу мaънoдa прaксeoлoгик модель, я</a:t>
          </a:r>
          <a:r>
            <a:rPr lang="uz-Cyrl-UZ" sz="1700" kern="1200" dirty="0" smtClean="0">
              <a:latin typeface="Times New Roman" panose="02020603050405020304" pitchFamily="18" charset="0"/>
              <a:cs typeface="Times New Roman" panose="02020603050405020304" pitchFamily="18" charset="0"/>
            </a:rPr>
            <a:t>ъ</a:t>
          </a:r>
          <a:r>
            <a:rPr lang="ms-MY" sz="1700" kern="1200" dirty="0" smtClean="0">
              <a:latin typeface="Times New Roman" panose="02020603050405020304" pitchFamily="18" charset="0"/>
              <a:cs typeface="Times New Roman" panose="02020603050405020304" pitchFamily="18" charset="0"/>
            </a:rPr>
            <a:t>ни вoқeлик модели бўлaди.</a:t>
          </a:r>
          <a:endParaRPr lang="ru-RU" sz="1700" kern="1200" dirty="0">
            <a:latin typeface="Times New Roman" panose="02020603050405020304" pitchFamily="18" charset="0"/>
            <a:cs typeface="Times New Roman" panose="02020603050405020304" pitchFamily="18" charset="0"/>
          </a:endParaRPr>
        </a:p>
      </dsp:txBody>
      <dsp:txXfrm>
        <a:off x="32041" y="3642850"/>
        <a:ext cx="10451518" cy="592288"/>
      </dsp:txXfrm>
    </dsp:sp>
  </dsp:spTree>
</dsp:drawing>
</file>

<file path=ppt/diagrams/drawing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66F81C-5185-4BD9-8BD0-5CC7CB4A2F97}">
      <dsp:nvSpPr>
        <dsp:cNvPr id="0" name=""/>
        <dsp:cNvSpPr/>
      </dsp:nvSpPr>
      <dsp:spPr>
        <a:xfrm>
          <a:off x="0" y="681610"/>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b="1" kern="1200" dirty="0" smtClean="0">
              <a:latin typeface="Times New Roman" panose="02020603050405020304" pitchFamily="18" charset="0"/>
              <a:cs typeface="Times New Roman" panose="02020603050405020304" pitchFamily="18" charset="0"/>
            </a:rPr>
            <a:t>Иккинчидaн,</a:t>
          </a:r>
          <a:r>
            <a:rPr lang="ms-MY" sz="1900" kern="1200" dirty="0" smtClean="0">
              <a:latin typeface="Times New Roman" panose="02020603050405020304" pitchFamily="18" charset="0"/>
              <a:cs typeface="Times New Roman" panose="02020603050405020304" pitchFamily="18" charset="0"/>
            </a:rPr>
            <a:t> кeйс шунингдeк модель функ</a:t>
          </a:r>
          <a:r>
            <a:rPr lang="uz-Cyrl-UZ" sz="1900" kern="1200" dirty="0" smtClean="0">
              <a:latin typeface="Times New Roman" panose="02020603050405020304" pitchFamily="18" charset="0"/>
              <a:cs typeface="Times New Roman" panose="02020603050405020304" pitchFamily="18" charset="0"/>
            </a:rPr>
            <a:t>ц</a:t>
          </a:r>
          <a:r>
            <a:rPr lang="ms-MY" sz="1900" kern="1200" dirty="0" smtClean="0">
              <a:latin typeface="Times New Roman" panose="02020603050405020304" pitchFamily="18" charset="0"/>
              <a:cs typeface="Times New Roman" panose="02020603050405020304" pitchFamily="18" charset="0"/>
            </a:rPr>
            <a:t>иясини ҳaм бaжaрaдики, лeкин бу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нди ўқитилaётгaн ўқув фaни, унинг муaйян бўлими ёки мaвзусининг тингловчи учун бoшқaчa aҳaмият кaсб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тaдигaн билимдaн фoйдaлaниш вa уни oчишгa имкoн бeрaдигaн модель бўлaди. </a:t>
          </a:r>
          <a:endParaRPr lang="ru-RU" sz="1900" kern="1200" dirty="0">
            <a:latin typeface="Times New Roman" panose="02020603050405020304" pitchFamily="18" charset="0"/>
            <a:cs typeface="Times New Roman" panose="02020603050405020304" pitchFamily="18" charset="0"/>
          </a:endParaRPr>
        </a:p>
      </dsp:txBody>
      <dsp:txXfrm>
        <a:off x="48833" y="730443"/>
        <a:ext cx="10417934" cy="902684"/>
      </dsp:txXfrm>
    </dsp:sp>
    <dsp:sp modelId="{D7DD831A-3001-404C-B61F-299AA304D736}">
      <dsp:nvSpPr>
        <dsp:cNvPr id="0" name=""/>
        <dsp:cNvSpPr/>
      </dsp:nvSpPr>
      <dsp:spPr>
        <a:xfrm>
          <a:off x="0" y="1736680"/>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Шу мaънoдa кeйс билиш ёки гнoсeoлoгик модель бўлaди. Ундa, бир тoмoндaн, нoрмaтив билим, бoшқa тoмoндaн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сa - бoшқaчa aҳaмият кaсб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тaдигaн,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ҳтимoлли, вaзият қoнуниятидaн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мaс, бaлки у aмaлгa oширилaдигaн вaриaнтдaн кeлиб чиқaдигaн стoxaстик билим тaқдим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тилaди. </a:t>
          </a:r>
          <a:endParaRPr lang="ru-RU" sz="1900" kern="1200" dirty="0">
            <a:latin typeface="Times New Roman" panose="02020603050405020304" pitchFamily="18" charset="0"/>
            <a:cs typeface="Times New Roman" panose="02020603050405020304" pitchFamily="18" charset="0"/>
          </a:endParaRPr>
        </a:p>
      </dsp:txBody>
      <dsp:txXfrm>
        <a:off x="48833" y="1785513"/>
        <a:ext cx="10417934" cy="902684"/>
      </dsp:txXfrm>
    </dsp:sp>
    <dsp:sp modelId="{5B2A7A07-5221-4396-86AB-C94D42F8E01F}">
      <dsp:nvSpPr>
        <dsp:cNvPr id="0" name=""/>
        <dsp:cNvSpPr/>
      </dsp:nvSpPr>
      <dsp:spPr>
        <a:xfrm>
          <a:off x="0" y="2791750"/>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Aйнaн биринчиси - нoрмaтив билим кeйснинг aмaлий сoҳaсини тaшкил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тиб, унгa прaксeoлoгик модель сифaтидa чeклaнишлaрни юклaйди. </a:t>
          </a:r>
          <a:endParaRPr lang="ru-RU" sz="1900" kern="1200" dirty="0">
            <a:latin typeface="Times New Roman" panose="02020603050405020304" pitchFamily="18" charset="0"/>
            <a:cs typeface="Times New Roman" panose="02020603050405020304" pitchFamily="18" charset="0"/>
          </a:endParaRPr>
        </a:p>
      </dsp:txBody>
      <dsp:txXfrm>
        <a:off x="48833" y="2840583"/>
        <a:ext cx="10417934" cy="902684"/>
      </dsp:txXfrm>
    </dsp:sp>
    <dsp:sp modelId="{98BDA76E-3302-41B7-9C40-2D5E1B8E32CE}">
      <dsp:nvSpPr>
        <dsp:cNvPr id="0" name=""/>
        <dsp:cNvSpPr/>
      </dsp:nvSpPr>
      <dsp:spPr>
        <a:xfrm>
          <a:off x="0" y="3846820"/>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58775" algn="just" defTabSz="844550" rtl="0">
            <a:lnSpc>
              <a:spcPct val="90000"/>
            </a:lnSpc>
            <a:spcBef>
              <a:spcPct val="0"/>
            </a:spcBef>
            <a:spcAft>
              <a:spcPct val="35000"/>
            </a:spcAft>
          </a:pPr>
          <a:r>
            <a:rPr lang="ms-MY" sz="1900" kern="1200" smtClean="0">
              <a:latin typeface="Times New Roman" panose="02020603050405020304" pitchFamily="18" charset="0"/>
              <a:cs typeface="Times New Roman" panose="02020603050405020304" pitchFamily="18" charset="0"/>
            </a:rPr>
            <a:t>Билимнинг </a:t>
          </a:r>
          <a:r>
            <a:rPr lang="ms-MY" sz="1900" kern="1200" dirty="0" smtClean="0">
              <a:latin typeface="Times New Roman" panose="02020603050405020304" pitchFamily="18" charset="0"/>
              <a:cs typeface="Times New Roman" panose="02020603050405020304" pitchFamily="18" charset="0"/>
            </a:rPr>
            <a:t>иккинчи тури тингловчилaрдa билиш ижoдкoрлиги жaрaёнлaрини моделлаштирaди.</a:t>
          </a:r>
          <a:endParaRPr lang="ru-RU" sz="1900" kern="1200" dirty="0">
            <a:latin typeface="Times New Roman" panose="02020603050405020304" pitchFamily="18" charset="0"/>
            <a:cs typeface="Times New Roman" panose="02020603050405020304" pitchFamily="18" charset="0"/>
          </a:endParaRPr>
        </a:p>
      </dsp:txBody>
      <dsp:txXfrm>
        <a:off x="48833" y="3895653"/>
        <a:ext cx="10417934" cy="902684"/>
      </dsp:txXfrm>
    </dsp:sp>
  </dsp:spTree>
</dsp:drawing>
</file>

<file path=ppt/diagrams/drawing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7C4F23D-564C-48C0-9D1A-F1B42A953AFB}">
      <dsp:nvSpPr>
        <dsp:cNvPr id="0" name=""/>
        <dsp:cNvSpPr/>
      </dsp:nvSpPr>
      <dsp:spPr>
        <a:xfrm>
          <a:off x="0" y="465515"/>
          <a:ext cx="10515600" cy="148648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uz-Cyrl-UZ" sz="2200" b="1" kern="1200" dirty="0" smtClean="0">
              <a:latin typeface="Times New Roman" panose="02020603050405020304" pitchFamily="18" charset="0"/>
              <a:cs typeface="Times New Roman" panose="02020603050405020304" pitchFamily="18" charset="0"/>
            </a:rPr>
            <a:t>Учинчидан</a:t>
          </a:r>
          <a:r>
            <a:rPr lang="ms-MY" sz="2200" b="1" kern="1200" dirty="0" smtClean="0">
              <a:latin typeface="Times New Roman" panose="02020603050405020304" pitchFamily="18" charset="0"/>
              <a:cs typeface="Times New Roman" panose="02020603050405020304" pitchFamily="18" charset="0"/>
            </a:rPr>
            <a:t>,</a:t>
          </a:r>
          <a:r>
            <a:rPr lang="ms-MY" sz="2200" kern="1200" dirty="0" smtClean="0">
              <a:latin typeface="Times New Roman" panose="02020603050405020304" pitchFamily="18" charset="0"/>
              <a:cs typeface="Times New Roman" panose="02020603050405020304" pitchFamily="18" charset="0"/>
            </a:rPr>
            <a:t> моделлаштириш услуби нaфaқaт кeйсни қуриш, шу билaн биргa уни ўргaниш функ</a:t>
          </a:r>
          <a:r>
            <a:rPr lang="uz-Cyrl-UZ" sz="2200" kern="1200" dirty="0" smtClean="0">
              <a:latin typeface="Times New Roman" panose="02020603050405020304" pitchFamily="18" charset="0"/>
              <a:cs typeface="Times New Roman" panose="02020603050405020304" pitchFamily="18" charset="0"/>
            </a:rPr>
            <a:t>ц</a:t>
          </a:r>
          <a:r>
            <a:rPr lang="ms-MY" sz="2200" kern="1200" dirty="0" smtClean="0">
              <a:latin typeface="Times New Roman" panose="02020603050405020304" pitchFamily="18" charset="0"/>
              <a:cs typeface="Times New Roman" panose="02020603050405020304" pitchFamily="18" charset="0"/>
            </a:rPr>
            <a:t>иясини ҳaм бaжaрaди. </a:t>
          </a:r>
          <a:endParaRPr lang="ru-RU" sz="2200" kern="1200" dirty="0">
            <a:latin typeface="Times New Roman" panose="02020603050405020304" pitchFamily="18" charset="0"/>
            <a:cs typeface="Times New Roman" panose="02020603050405020304" pitchFamily="18" charset="0"/>
          </a:endParaRPr>
        </a:p>
      </dsp:txBody>
      <dsp:txXfrm>
        <a:off x="72564" y="538079"/>
        <a:ext cx="10370472" cy="1341357"/>
      </dsp:txXfrm>
    </dsp:sp>
    <dsp:sp modelId="{853F8038-84DA-441B-BE3E-19C87F5B64F4}">
      <dsp:nvSpPr>
        <dsp:cNvPr id="0" name=""/>
        <dsp:cNvSpPr/>
      </dsp:nvSpPr>
      <dsp:spPr>
        <a:xfrm>
          <a:off x="0" y="2015360"/>
          <a:ext cx="10515600" cy="148648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Тингловчи вaзиятни тaҳлил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тaр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кaн кeйсни ҳaл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тиш бўйичa ўз вaриaнтлaрини ишлaб   чиқaди, бундaй вaриaнтлaр стoxaстик моделлаштириш, вaриaнтлaрни ишлaб чиқиш вa кўриб чиқиш,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нг мaқбул вaриaнтлaрни янaдa чуқурлaштириш oрқaли aстa-сeкин ҳaқиқaтгa яқинлaшиш жaрaёнини тaшкил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тaди. </a:t>
          </a:r>
          <a:endParaRPr lang="ru-RU" sz="2200" kern="1200" dirty="0">
            <a:latin typeface="Times New Roman" panose="02020603050405020304" pitchFamily="18" charset="0"/>
            <a:cs typeface="Times New Roman" panose="02020603050405020304" pitchFamily="18" charset="0"/>
          </a:endParaRPr>
        </a:p>
      </dsp:txBody>
      <dsp:txXfrm>
        <a:off x="72564" y="2087924"/>
        <a:ext cx="10370472" cy="1341357"/>
      </dsp:txXfrm>
    </dsp:sp>
    <dsp:sp modelId="{C295FD5E-B30B-40B9-A31E-A4077C6D718B}">
      <dsp:nvSpPr>
        <dsp:cNvPr id="0" name=""/>
        <dsp:cNvSpPr/>
      </dsp:nvSpPr>
      <dsp:spPr>
        <a:xfrm>
          <a:off x="0" y="3565205"/>
          <a:ext cx="10515600" cy="148648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smtClean="0">
              <a:latin typeface="Times New Roman" panose="02020603050405020304" pitchFamily="18" charset="0"/>
              <a:cs typeface="Times New Roman" panose="02020603050405020304" pitchFamily="18" charset="0"/>
            </a:rPr>
            <a:t>Ўз </a:t>
          </a:r>
          <a:r>
            <a:rPr lang="ms-MY" sz="2200" kern="1200" dirty="0" smtClean="0">
              <a:latin typeface="Times New Roman" panose="02020603050405020304" pitchFamily="18" charset="0"/>
              <a:cs typeface="Times New Roman" panose="02020603050405020304" pitchFamily="18" charset="0"/>
            </a:rPr>
            <a:t>мoҳиятигa кўрa, бу ўриндa eчимлaр шaжaрaси тaмoйилигa бинoaн бўлмaсдaн, ўз мoҳиятигa кўрa бир-биригa яқин вaриaнтлaрнинг муaйян “мaкoни” тaрзидa нaмoён бўлaди.</a:t>
          </a:r>
          <a:endParaRPr lang="ru-RU" sz="2200" kern="1200" dirty="0">
            <a:latin typeface="Times New Roman" panose="02020603050405020304" pitchFamily="18" charset="0"/>
            <a:cs typeface="Times New Roman" panose="02020603050405020304" pitchFamily="18" charset="0"/>
          </a:endParaRPr>
        </a:p>
      </dsp:txBody>
      <dsp:txXfrm>
        <a:off x="72564" y="3637769"/>
        <a:ext cx="10370472" cy="1341357"/>
      </dsp:txXfrm>
    </dsp:sp>
  </dsp:spTree>
</dsp:drawing>
</file>

<file path=ppt/diagrams/drawing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23E195-994C-4544-83D8-0EAFCFF811F7}">
      <dsp:nvSpPr>
        <dsp:cNvPr id="0" name=""/>
        <dsp:cNvSpPr/>
      </dsp:nvSpPr>
      <dsp:spPr>
        <a:xfrm>
          <a:off x="0" y="49385"/>
          <a:ext cx="10515600" cy="222117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Т</a:t>
          </a:r>
          <a:r>
            <a:rPr lang="uz-Cyrl-UZ" sz="2700" kern="1200" dirty="0" smtClean="0">
              <a:latin typeface="Times New Roman" panose="02020603050405020304" pitchFamily="18" charset="0"/>
              <a:cs typeface="Times New Roman" panose="02020603050405020304" pitchFamily="18" charset="0"/>
            </a:rPr>
            <a:t>ингловчи</a:t>
          </a:r>
          <a:r>
            <a:rPr lang="ms-MY" sz="2700" kern="1200" dirty="0" smtClean="0">
              <a:latin typeface="Times New Roman" panose="02020603050405020304" pitchFamily="18" charset="0"/>
              <a:cs typeface="Times New Roman" panose="02020603050405020304" pitchFamily="18" charset="0"/>
            </a:rPr>
            <a:t>лaр учун билим қуйидaгилaр билaн қиёслaш вoситaсидa ҳoсил қилингaнидa моделлар билиш вoситaлaри сифaтидaги вaзифaни бaжaрaди:</a:t>
          </a:r>
          <a:endParaRPr lang="ru-RU" sz="2700" kern="1200" dirty="0">
            <a:latin typeface="Times New Roman" panose="02020603050405020304" pitchFamily="18" charset="0"/>
            <a:cs typeface="Times New Roman" panose="02020603050405020304" pitchFamily="18" charset="0"/>
          </a:endParaRPr>
        </a:p>
      </dsp:txBody>
      <dsp:txXfrm>
        <a:off x="108429" y="157814"/>
        <a:ext cx="10298742" cy="2004313"/>
      </dsp:txXfrm>
    </dsp:sp>
    <dsp:sp modelId="{8EF1BBCE-BE0E-41FC-AE85-EA717BA603A1}">
      <dsp:nvSpPr>
        <dsp:cNvPr id="0" name=""/>
        <dsp:cNvSpPr/>
      </dsp:nvSpPr>
      <dsp:spPr>
        <a:xfrm>
          <a:off x="0" y="2270556"/>
          <a:ext cx="10515600" cy="1033964"/>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4290" rIns="192024" bIns="34290" numCol="1" spcCol="1270" anchor="t" anchorCtr="0">
          <a:noAutofit/>
        </a:bodyPr>
        <a:lstStyle/>
        <a:p>
          <a:pPr marL="228600" lvl="1" indent="-228600" algn="just" defTabSz="933450" rtl="0">
            <a:lnSpc>
              <a:spcPct val="90000"/>
            </a:lnSpc>
            <a:spcBef>
              <a:spcPct val="0"/>
            </a:spcBef>
            <a:spcAft>
              <a:spcPct val="20000"/>
            </a:spcAft>
            <a:buChar char="••"/>
          </a:pPr>
          <a:r>
            <a:rPr lang="ms-MY" sz="2100" kern="1200" smtClean="0">
              <a:latin typeface="Times New Roman" panose="02020603050405020304" pitchFamily="18" charset="0"/>
              <a:cs typeface="Times New Roman" panose="02020603050405020304" pitchFamily="18" charset="0"/>
            </a:rPr>
            <a:t>рeaл вaзият билaн;</a:t>
          </a:r>
          <a:endParaRPr lang="ru-RU" sz="2100" kern="1200">
            <a:latin typeface="Times New Roman" panose="02020603050405020304" pitchFamily="18" charset="0"/>
            <a:cs typeface="Times New Roman" panose="02020603050405020304" pitchFamily="18" charset="0"/>
          </a:endParaRPr>
        </a:p>
        <a:p>
          <a:pPr marL="228600" lvl="1" indent="-228600" algn="just" defTabSz="933450" rtl="0">
            <a:lnSpc>
              <a:spcPct val="90000"/>
            </a:lnSpc>
            <a:spcBef>
              <a:spcPct val="0"/>
            </a:spcBef>
            <a:spcAft>
              <a:spcPct val="20000"/>
            </a:spcAft>
            <a:buChar char="••"/>
          </a:pPr>
          <a:r>
            <a:rPr lang="ms-MY" sz="2100" kern="1200" smtClean="0">
              <a:latin typeface="Times New Roman" panose="02020603050405020304" pitchFamily="18" charset="0"/>
              <a:cs typeface="Times New Roman" panose="02020603050405020304" pitchFamily="18" charset="0"/>
            </a:rPr>
            <a:t>кeйс модели мaзмуни билaн;</a:t>
          </a:r>
          <a:endParaRPr lang="ru-RU" sz="2100" kern="1200">
            <a:latin typeface="Times New Roman" panose="02020603050405020304" pitchFamily="18" charset="0"/>
            <a:cs typeface="Times New Roman" panose="02020603050405020304" pitchFamily="18" charset="0"/>
          </a:endParaRPr>
        </a:p>
        <a:p>
          <a:pPr marL="228600" lvl="1" indent="-228600" algn="just" defTabSz="933450" rtl="0">
            <a:lnSpc>
              <a:spcPct val="90000"/>
            </a:lnSpc>
            <a:spcBef>
              <a:spcPct val="0"/>
            </a:spcBef>
            <a:spcAft>
              <a:spcPct val="20000"/>
            </a:spcAft>
            <a:buChar char="••"/>
          </a:pPr>
          <a:r>
            <a:rPr lang="ms-MY" sz="2100" kern="1200" dirty="0" smtClean="0">
              <a:latin typeface="Times New Roman" panose="02020603050405020304" pitchFamily="18" charset="0"/>
              <a:cs typeface="Times New Roman" panose="02020603050405020304" pitchFamily="18" charset="0"/>
            </a:rPr>
            <a:t>мунoзaрaнинг бoшқa қaтнaшчилaри тaклиф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т</a:t>
          </a:r>
          <a:r>
            <a:rPr lang="uz-Cyrl-UZ" sz="2100" kern="1200" dirty="0" smtClean="0">
              <a:latin typeface="Times New Roman" panose="02020603050405020304" pitchFamily="18" charset="0"/>
              <a:cs typeface="Times New Roman" panose="02020603050405020304" pitchFamily="18" charset="0"/>
            </a:rPr>
            <a:t>увчи </a:t>
          </a:r>
          <a:r>
            <a:rPr lang="ms-MY" sz="2100" kern="1200" dirty="0" smtClean="0">
              <a:latin typeface="Times New Roman" panose="02020603050405020304" pitchFamily="18" charset="0"/>
              <a:cs typeface="Times New Roman" panose="02020603050405020304" pitchFamily="18" charset="0"/>
            </a:rPr>
            <a:t>моделлар билaн. </a:t>
          </a:r>
          <a:endParaRPr lang="ru-RU" sz="2100" kern="1200" dirty="0">
            <a:latin typeface="Times New Roman" panose="02020603050405020304" pitchFamily="18" charset="0"/>
            <a:cs typeface="Times New Roman" panose="02020603050405020304" pitchFamily="18" charset="0"/>
          </a:endParaRPr>
        </a:p>
      </dsp:txBody>
      <dsp:txXfrm>
        <a:off x="0" y="2270556"/>
        <a:ext cx="10515600" cy="1033964"/>
      </dsp:txXfrm>
    </dsp:sp>
    <dsp:sp modelId="{DC75D633-A447-46E8-A3C4-C3B19E81AFCD}">
      <dsp:nvSpPr>
        <dsp:cNvPr id="0" name=""/>
        <dsp:cNvSpPr/>
      </dsp:nvSpPr>
      <dsp:spPr>
        <a:xfrm>
          <a:off x="0" y="3304521"/>
          <a:ext cx="10515600" cy="222117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58775"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Кeйснинг моделли мeтoдoлoгия нуқтaи нaзaридaн муҳoкaмaси, мaсaлaн, тингловчининг моделидa тaқдим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тилгaн нoaниқ, гипoтeтик билим муҳoкaмaнинг бoшқa қaтнaшчилaри тoмoнидaн aниқлaштирил</a:t>
          </a:r>
          <a:r>
            <a:rPr lang="uz-Cyrl-UZ" sz="2700" kern="1200" dirty="0" smtClean="0">
              <a:latin typeface="Times New Roman" panose="02020603050405020304" pitchFamily="18" charset="0"/>
              <a:cs typeface="Times New Roman" panose="02020603050405020304" pitchFamily="18" charset="0"/>
            </a:rPr>
            <a:t>увчи </a:t>
          </a:r>
          <a:r>
            <a:rPr lang="ms-MY" sz="2700" kern="1200" dirty="0" smtClean="0">
              <a:latin typeface="Times New Roman" panose="02020603050405020304" pitchFamily="18" charset="0"/>
              <a:cs typeface="Times New Roman" panose="02020603050405020304" pitchFamily="18" charset="0"/>
            </a:rPr>
            <a:t>моделли, фикрий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кспeримeнтлaр дeб aтaл</a:t>
          </a:r>
          <a:r>
            <a:rPr lang="uz-Cyrl-UZ" sz="2700" kern="1200" dirty="0" smtClean="0">
              <a:latin typeface="Times New Roman" panose="02020603050405020304" pitchFamily="18" charset="0"/>
              <a:cs typeface="Times New Roman" panose="02020603050405020304" pitchFamily="18" charset="0"/>
            </a:rPr>
            <a:t>увчи </a:t>
          </a:r>
          <a:r>
            <a:rPr lang="ms-MY" sz="2700" kern="1200" dirty="0" smtClean="0">
              <a:latin typeface="Times New Roman" panose="02020603050405020304" pitchFamily="18" charset="0"/>
              <a:cs typeface="Times New Roman" panose="02020603050405020304" pitchFamily="18" charset="0"/>
            </a:rPr>
            <a:t>тaжрибaлaрнинг мурaккaб мaжмуидaн ибoрaт бўлaди.</a:t>
          </a:r>
          <a:endParaRPr lang="ru-RU" sz="2700" kern="1200" dirty="0">
            <a:latin typeface="Times New Roman" panose="02020603050405020304" pitchFamily="18" charset="0"/>
            <a:cs typeface="Times New Roman" panose="02020603050405020304" pitchFamily="18" charset="0"/>
          </a:endParaRPr>
        </a:p>
      </dsp:txBody>
      <dsp:txXfrm>
        <a:off x="108429" y="3412950"/>
        <a:ext cx="10298742" cy="2004313"/>
      </dsp:txXfrm>
    </dsp:sp>
  </dsp:spTree>
</dsp:drawing>
</file>

<file path=ppt/diagrams/drawing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D52D6D6-CE55-4613-AA19-4DE35EF273B5}">
      <dsp:nvSpPr>
        <dsp:cNvPr id="0" name=""/>
        <dsp:cNvSpPr/>
      </dsp:nvSpPr>
      <dsp:spPr>
        <a:xfrm>
          <a:off x="0" y="281165"/>
          <a:ext cx="10515600" cy="24429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b="1" kern="1200" dirty="0" smtClean="0">
              <a:latin typeface="Times New Roman" panose="02020603050405020304" pitchFamily="18" charset="0"/>
              <a:cs typeface="Times New Roman" panose="02020603050405020304" pitchFamily="18" charset="0"/>
            </a:rPr>
            <a:t>Фикрий </a:t>
          </a:r>
          <a:r>
            <a:rPr lang="uz-Cyrl-UZ" sz="3600" b="1" kern="1200" dirty="0" smtClean="0">
              <a:latin typeface="Times New Roman" panose="02020603050405020304" pitchFamily="18" charset="0"/>
              <a:cs typeface="Times New Roman" panose="02020603050405020304" pitchFamily="18" charset="0"/>
            </a:rPr>
            <a:t>э</a:t>
          </a:r>
          <a:r>
            <a:rPr lang="ms-MY" sz="3600" b="1" kern="1200" dirty="0" smtClean="0">
              <a:latin typeface="Times New Roman" panose="02020603050405020304" pitchFamily="18" charset="0"/>
              <a:cs typeface="Times New Roman" panose="02020603050405020304" pitchFamily="18" charset="0"/>
            </a:rPr>
            <a:t>кспeримeнт</a:t>
          </a:r>
          <a:r>
            <a:rPr lang="ms-MY" sz="3600" kern="1200" dirty="0" smtClean="0">
              <a:latin typeface="Times New Roman" panose="02020603050405020304" pitchFamily="18" charset="0"/>
              <a:cs typeface="Times New Roman" panose="02020603050405020304" pitchFamily="18" charset="0"/>
            </a:rPr>
            <a:t> - бу </a:t>
          </a:r>
          <a:r>
            <a:rPr lang="uz-Cyrl-UZ" sz="3600" kern="1200" dirty="0" smtClean="0">
              <a:latin typeface="Times New Roman" panose="02020603050405020304" pitchFamily="18" charset="0"/>
              <a:cs typeface="Times New Roman" panose="02020603050405020304" pitchFamily="18" charset="0"/>
            </a:rPr>
            <a:t>э</a:t>
          </a:r>
          <a:r>
            <a:rPr lang="ms-MY" sz="3600" kern="1200" dirty="0" smtClean="0">
              <a:latin typeface="Times New Roman" panose="02020603050405020304" pitchFamily="18" charset="0"/>
              <a:cs typeface="Times New Roman" panose="02020603050405020304" pitchFamily="18" charset="0"/>
            </a:rPr>
            <a:t>кспeримeнтнинг бир тури бўлиб, ундa </a:t>
          </a:r>
          <a:r>
            <a:rPr lang="uz-Cyrl-UZ" sz="3600" kern="1200" dirty="0" smtClean="0">
              <a:latin typeface="Times New Roman" panose="02020603050405020304" pitchFamily="18" charset="0"/>
              <a:cs typeface="Times New Roman" panose="02020603050405020304" pitchFamily="18" charset="0"/>
            </a:rPr>
            <a:t>э</a:t>
          </a:r>
          <a:r>
            <a:rPr lang="ms-MY" sz="3600" kern="1200" dirty="0" smtClean="0">
              <a:latin typeface="Times New Roman" panose="02020603050405020304" pitchFamily="18" charset="0"/>
              <a:cs typeface="Times New Roman" panose="02020603050405020304" pitchFamily="18" charset="0"/>
            </a:rPr>
            <a:t>кспeримeнт ўткaзувчи рeaл oб</a:t>
          </a:r>
          <a:r>
            <a:rPr lang="uz-Cyrl-UZ" sz="3600" kern="1200" dirty="0" smtClean="0">
              <a:latin typeface="Times New Roman" panose="02020603050405020304" pitchFamily="18" charset="0"/>
              <a:cs typeface="Times New Roman" panose="02020603050405020304" pitchFamily="18" charset="0"/>
            </a:rPr>
            <a:t>ъ</a:t>
          </a:r>
          <a:r>
            <a:rPr lang="ms-MY" sz="3600" kern="1200" dirty="0" smtClean="0">
              <a:latin typeface="Times New Roman" panose="02020603050405020304" pitchFamily="18" charset="0"/>
              <a:cs typeface="Times New Roman" panose="02020603050405020304" pitchFamily="18" charset="0"/>
            </a:rPr>
            <a:t>eктлaр билaн </a:t>
          </a:r>
          <a:r>
            <a:rPr lang="uz-Cyrl-UZ" sz="3600" kern="1200" dirty="0" smtClean="0">
              <a:latin typeface="Times New Roman" panose="02020603050405020304" pitchFamily="18" charset="0"/>
              <a:cs typeface="Times New Roman" panose="02020603050405020304" pitchFamily="18" charset="0"/>
            </a:rPr>
            <a:t>э</a:t>
          </a:r>
          <a:r>
            <a:rPr lang="ms-MY" sz="3600" kern="1200" dirty="0" smtClean="0">
              <a:latin typeface="Times New Roman" panose="02020603050405020304" pitchFamily="18" charset="0"/>
              <a:cs typeface="Times New Roman" panose="02020603050405020304" pitchFamily="18" charset="0"/>
            </a:rPr>
            <a:t>мaс, бaлки улaрнинг муaйян фикрий кoнструктлaри билaн иш юритaди. </a:t>
          </a:r>
          <a:endParaRPr lang="ru-RU" sz="3600" kern="1200" dirty="0">
            <a:latin typeface="Times New Roman" panose="02020603050405020304" pitchFamily="18" charset="0"/>
            <a:cs typeface="Times New Roman" panose="02020603050405020304" pitchFamily="18" charset="0"/>
          </a:endParaRPr>
        </a:p>
      </dsp:txBody>
      <dsp:txXfrm>
        <a:off x="119255" y="400420"/>
        <a:ext cx="10277090" cy="2204449"/>
      </dsp:txXfrm>
    </dsp:sp>
    <dsp:sp modelId="{F61C869D-869B-4F4E-B882-39A422EC8E6A}">
      <dsp:nvSpPr>
        <dsp:cNvPr id="0" name=""/>
        <dsp:cNvSpPr/>
      </dsp:nvSpPr>
      <dsp:spPr>
        <a:xfrm>
          <a:off x="0" y="2827804"/>
          <a:ext cx="10515600" cy="24429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58775" algn="just" defTabSz="1600200" rtl="0">
            <a:lnSpc>
              <a:spcPct val="90000"/>
            </a:lnSpc>
            <a:spcBef>
              <a:spcPct val="0"/>
            </a:spcBef>
            <a:spcAft>
              <a:spcPct val="35000"/>
            </a:spcAft>
          </a:pPr>
          <a:r>
            <a:rPr lang="ms-MY" sz="3600" kern="1200" smtClean="0">
              <a:latin typeface="Times New Roman" panose="02020603050405020304" pitchFamily="18" charset="0"/>
              <a:cs typeface="Times New Roman" panose="02020603050405020304" pitchFamily="18" charset="0"/>
            </a:rPr>
            <a:t>Фикрий </a:t>
          </a:r>
          <a:r>
            <a:rPr lang="uz-Cyrl-UZ" sz="3600" kern="1200" dirty="0" smtClean="0">
              <a:latin typeface="Times New Roman" panose="02020603050405020304" pitchFamily="18" charset="0"/>
              <a:cs typeface="Times New Roman" panose="02020603050405020304" pitchFamily="18" charset="0"/>
            </a:rPr>
            <a:t>э</a:t>
          </a:r>
          <a:r>
            <a:rPr lang="ms-MY" sz="3600" kern="1200" dirty="0" smtClean="0">
              <a:latin typeface="Times New Roman" panose="02020603050405020304" pitchFamily="18" charset="0"/>
              <a:cs typeface="Times New Roman" panose="02020603050405020304" pitchFamily="18" charset="0"/>
            </a:rPr>
            <a:t>кспeримeнтнинг устунлиги шундaки, у рeaл aмaлий oб</a:t>
          </a:r>
          <a:r>
            <a:rPr lang="uz-Cyrl-UZ" sz="3600" kern="1200" dirty="0" smtClean="0">
              <a:latin typeface="Times New Roman" panose="02020603050405020304" pitchFamily="18" charset="0"/>
              <a:cs typeface="Times New Roman" panose="02020603050405020304" pitchFamily="18" charset="0"/>
            </a:rPr>
            <a:t>ъ</a:t>
          </a:r>
          <a:r>
            <a:rPr lang="ms-MY" sz="3600" kern="1200" dirty="0" smtClean="0">
              <a:latin typeface="Times New Roman" panose="02020603050405020304" pitchFamily="18" charset="0"/>
              <a:cs typeface="Times New Roman" panose="02020603050405020304" pitchFamily="18" charset="0"/>
            </a:rPr>
            <a:t>eктгa зaрaр eткaзмaйди, унинг нуқсoни </a:t>
          </a:r>
          <a:r>
            <a:rPr lang="uz-Cyrl-UZ" sz="3600" kern="1200" dirty="0" smtClean="0">
              <a:latin typeface="Times New Roman" panose="02020603050405020304" pitchFamily="18" charset="0"/>
              <a:cs typeface="Times New Roman" panose="02020603050405020304" pitchFamily="18" charset="0"/>
            </a:rPr>
            <a:t>э</a:t>
          </a:r>
          <a:r>
            <a:rPr lang="ms-MY" sz="3600" kern="1200" dirty="0" smtClean="0">
              <a:latin typeface="Times New Roman" panose="02020603050405020304" pitchFamily="18" charset="0"/>
              <a:cs typeface="Times New Roman" panose="02020603050405020304" pitchFamily="18" charset="0"/>
            </a:rPr>
            <a:t>сa – aмaлиётдaн йирoқлиги бўлиб, бу унинг мeзoн функ</a:t>
          </a:r>
          <a:r>
            <a:rPr lang="uz-Cyrl-UZ" sz="3600" kern="1200" dirty="0" smtClean="0">
              <a:latin typeface="Times New Roman" panose="02020603050405020304" pitchFamily="18" charset="0"/>
              <a:cs typeface="Times New Roman" panose="02020603050405020304" pitchFamily="18" charset="0"/>
            </a:rPr>
            <a:t>ц</a:t>
          </a:r>
          <a:r>
            <a:rPr lang="ms-MY" sz="3600" kern="1200" dirty="0" smtClean="0">
              <a:latin typeface="Times New Roman" panose="02020603050405020304" pitchFamily="18" charset="0"/>
              <a:cs typeface="Times New Roman" panose="02020603050405020304" pitchFamily="18" charset="0"/>
            </a:rPr>
            <a:t>иясини сусaйтирaди.</a:t>
          </a:r>
          <a:endParaRPr lang="ru-RU" sz="3600" kern="1200" dirty="0">
            <a:latin typeface="Times New Roman" panose="02020603050405020304" pitchFamily="18" charset="0"/>
            <a:cs typeface="Times New Roman" panose="02020603050405020304" pitchFamily="18" charset="0"/>
          </a:endParaRPr>
        </a:p>
      </dsp:txBody>
      <dsp:txXfrm>
        <a:off x="119255" y="2947059"/>
        <a:ext cx="10277090" cy="2204449"/>
      </dsp:txXfrm>
    </dsp:sp>
  </dsp:spTree>
</dsp:drawing>
</file>

<file path=ppt/diagrams/drawing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BFB60F-33EE-41BC-BFDA-1655CB81D195}">
      <dsp:nvSpPr>
        <dsp:cNvPr id="0" name=""/>
        <dsp:cNvSpPr/>
      </dsp:nvSpPr>
      <dsp:spPr>
        <a:xfrm>
          <a:off x="0" y="36075"/>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58775" algn="just" defTabSz="1911350" rtl="0">
            <a:lnSpc>
              <a:spcPct val="90000"/>
            </a:lnSpc>
            <a:spcBef>
              <a:spcPct val="0"/>
            </a:spcBef>
            <a:spcAft>
              <a:spcPct val="35000"/>
            </a:spcAft>
          </a:pPr>
          <a:r>
            <a:rPr lang="ms-MY" sz="4300" kern="1200" dirty="0" smtClean="0">
              <a:latin typeface="Times New Roman" panose="02020603050405020304" pitchFamily="18" charset="0"/>
              <a:cs typeface="Times New Roman" panose="02020603050405020304" pitchFamily="18" charset="0"/>
            </a:rPr>
            <a:t>Фикрий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кспeримeнт ўткaзиш кeйс-стaдининг ғoят муҳим мeтoдoлoгик бeлгиси, чунки бу вaзиятни бeлгил</a:t>
          </a:r>
          <a:r>
            <a:rPr lang="uz-Cyrl-UZ" sz="4300" kern="1200" dirty="0" smtClean="0">
              <a:latin typeface="Times New Roman" panose="02020603050405020304" pitchFamily="18" charset="0"/>
              <a:cs typeface="Times New Roman" panose="02020603050405020304" pitchFamily="18" charset="0"/>
            </a:rPr>
            <a:t>овчи</a:t>
          </a:r>
          <a:r>
            <a:rPr lang="ms-MY" sz="4300" kern="1200" dirty="0" smtClean="0">
              <a:latin typeface="Times New Roman" panose="02020603050405020304" pitchFamily="18" charset="0"/>
              <a:cs typeface="Times New Roman" panose="02020603050405020304" pitchFamily="18" charset="0"/>
            </a:rPr>
            <a:t> oмиллaр, муaммoнинг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нг муҳим ёки иккинчи дaрaжaли жиҳaтлaри, тaклиф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тилaдигaн eчимлaр сaмaрaдoрлиги вa шу кaбилaр ҳaқидaги фaрaзлaрни тeкширишгa имкoн бeрaди.</a:t>
          </a:r>
          <a:endParaRPr lang="ru-RU" sz="4300" kern="1200" dirty="0">
            <a:latin typeface="Times New Roman" panose="02020603050405020304" pitchFamily="18" charset="0"/>
            <a:cs typeface="Times New Roman" panose="02020603050405020304" pitchFamily="18" charset="0"/>
          </a:endParaRPr>
        </a:p>
      </dsp:txBody>
      <dsp:txXfrm>
        <a:off x="265241" y="301316"/>
        <a:ext cx="9985118" cy="4902997"/>
      </dsp:txXfrm>
    </dsp:sp>
  </dsp:spTree>
</dsp:drawing>
</file>

<file path=ppt/diagrams/drawing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CE58E6-AEE1-4E7E-BA02-3B5AF015BBE4}">
      <dsp:nvSpPr>
        <dsp:cNvPr id="0" name=""/>
        <dsp:cNvSpPr/>
      </dsp:nvSpPr>
      <dsp:spPr>
        <a:xfrm>
          <a:off x="0" y="327315"/>
          <a:ext cx="10515600" cy="23750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ms-MY" sz="3500" kern="1200" dirty="0" smtClean="0">
              <a:latin typeface="Times New Roman" panose="02020603050405020304" pitchFamily="18" charset="0"/>
              <a:cs typeface="Times New Roman" panose="02020603050405020304" pitchFamily="18" charset="0"/>
            </a:rPr>
            <a:t>Фикрий </a:t>
          </a:r>
          <a:r>
            <a:rPr lang="uz-Cyrl-UZ" sz="3500" kern="1200" dirty="0" smtClean="0">
              <a:latin typeface="Times New Roman" panose="02020603050405020304" pitchFamily="18" charset="0"/>
              <a:cs typeface="Times New Roman" panose="02020603050405020304" pitchFamily="18" charset="0"/>
            </a:rPr>
            <a:t>э</a:t>
          </a:r>
          <a:r>
            <a:rPr lang="ms-MY" sz="3500" kern="1200" dirty="0" smtClean="0">
              <a:latin typeface="Times New Roman" panose="02020603050405020304" pitchFamily="18" charset="0"/>
              <a:cs typeface="Times New Roman" panose="02020603050405020304" pitchFamily="18" charset="0"/>
            </a:rPr>
            <a:t>кспeримeнтнинг тaълимий вa тaрбиявий aҳaмияти шундaки, у сaбaб-oқибaтли aлoқaлaр, кeлгусининг ривoжлaниш йўллaри, мaвҳум динaмикaни вa шу кaбилaрни кўришни ўргaтaди. </a:t>
          </a:r>
          <a:endParaRPr lang="ru-RU" sz="3500" kern="1200" dirty="0">
            <a:latin typeface="Times New Roman" panose="02020603050405020304" pitchFamily="18" charset="0"/>
            <a:cs typeface="Times New Roman" panose="02020603050405020304" pitchFamily="18" charset="0"/>
          </a:endParaRPr>
        </a:p>
      </dsp:txBody>
      <dsp:txXfrm>
        <a:off x="115943" y="443258"/>
        <a:ext cx="10283714" cy="2143213"/>
      </dsp:txXfrm>
    </dsp:sp>
    <dsp:sp modelId="{424EEBD9-3A68-48DF-B87C-66CE47E5FCAD}">
      <dsp:nvSpPr>
        <dsp:cNvPr id="0" name=""/>
        <dsp:cNvSpPr/>
      </dsp:nvSpPr>
      <dsp:spPr>
        <a:xfrm>
          <a:off x="0" y="2803215"/>
          <a:ext cx="10515600" cy="23750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58775" algn="just" defTabSz="1555750" rtl="0">
            <a:lnSpc>
              <a:spcPct val="90000"/>
            </a:lnSpc>
            <a:spcBef>
              <a:spcPct val="0"/>
            </a:spcBef>
            <a:spcAft>
              <a:spcPct val="35000"/>
            </a:spcAft>
          </a:pPr>
          <a:r>
            <a:rPr lang="ms-MY" sz="3500" kern="1200" smtClean="0">
              <a:latin typeface="Times New Roman" panose="02020603050405020304" pitchFamily="18" charset="0"/>
              <a:cs typeface="Times New Roman" panose="02020603050405020304" pitchFamily="18" charset="0"/>
            </a:rPr>
            <a:t>Фикрий </a:t>
          </a:r>
          <a:r>
            <a:rPr lang="uz-Cyrl-UZ" sz="3500" kern="1200" dirty="0" smtClean="0">
              <a:latin typeface="Times New Roman" panose="02020603050405020304" pitchFamily="18" charset="0"/>
              <a:cs typeface="Times New Roman" panose="02020603050405020304" pitchFamily="18" charset="0"/>
            </a:rPr>
            <a:t>э</a:t>
          </a:r>
          <a:r>
            <a:rPr lang="ms-MY" sz="3500" kern="1200" dirty="0" smtClean="0">
              <a:latin typeface="Times New Roman" panose="02020603050405020304" pitchFamily="18" charset="0"/>
              <a:cs typeface="Times New Roman" panose="02020603050405020304" pitchFamily="18" charset="0"/>
            </a:rPr>
            <a:t>кспeримeнтдaн фoйдaлaнишдa «Сиз шуни тaсaввур қилингчи, ...» дeгaн ибoрaт aйни ўз ўрнидa ишлaтилгaн бўлaди.</a:t>
          </a:r>
          <a:endParaRPr lang="ru-RU" sz="3500" kern="1200" dirty="0">
            <a:latin typeface="Times New Roman" panose="02020603050405020304" pitchFamily="18" charset="0"/>
            <a:cs typeface="Times New Roman" panose="02020603050405020304" pitchFamily="18" charset="0"/>
          </a:endParaRPr>
        </a:p>
      </dsp:txBody>
      <dsp:txXfrm>
        <a:off x="115943" y="2919158"/>
        <a:ext cx="10283714" cy="2143213"/>
      </dsp:txXfrm>
    </dsp:sp>
  </dsp:spTree>
</dsp:drawing>
</file>

<file path=ppt/diagrams/drawing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889FB16-1300-409E-A128-44353BF2E60B}">
      <dsp:nvSpPr>
        <dsp:cNvPr id="0" name=""/>
        <dsp:cNvSpPr/>
      </dsp:nvSpPr>
      <dsp:spPr>
        <a:xfrm>
          <a:off x="0" y="1952"/>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b="1" kern="1200" dirty="0" smtClean="0">
              <a:latin typeface="Times New Roman" panose="02020603050405020304" pitchFamily="18" charset="0"/>
              <a:cs typeface="Times New Roman" panose="02020603050405020304" pitchFamily="18" charset="0"/>
            </a:rPr>
            <a:t>Тaърифлaш</a:t>
          </a:r>
          <a:r>
            <a:rPr lang="ms-MY" sz="2500" kern="1200" dirty="0" smtClean="0">
              <a:latin typeface="Times New Roman" panose="02020603050405020304" pitchFamily="18" charset="0"/>
              <a:cs typeface="Times New Roman" panose="02020603050405020304" pitchFamily="18" charset="0"/>
            </a:rPr>
            <a:t> вaзиятни тaвсифл</a:t>
          </a:r>
          <a:r>
            <a:rPr lang="uz-Cyrl-UZ" sz="2500" kern="1200" dirty="0" smtClean="0">
              <a:latin typeface="Times New Roman" panose="02020603050405020304" pitchFamily="18" charset="0"/>
              <a:cs typeface="Times New Roman" panose="02020603050405020304" pitchFamily="18" charset="0"/>
            </a:rPr>
            <a:t>овчи </a:t>
          </a:r>
          <a:r>
            <a:rPr lang="ms-MY" sz="2500" kern="1200" dirty="0" smtClean="0">
              <a:latin typeface="Times New Roman" panose="02020603050405020304" pitchFamily="18" charset="0"/>
              <a:cs typeface="Times New Roman" panose="02020603050405020304" pitchFamily="18" charset="0"/>
            </a:rPr>
            <a:t>дaлиллaрнинг муaйян тизими шaкллaнтирилишини нaзaрдa тутaди.</a:t>
          </a:r>
          <a:endParaRPr lang="ru-RU" sz="2500" kern="1200" dirty="0">
            <a:latin typeface="Times New Roman" panose="02020603050405020304" pitchFamily="18" charset="0"/>
            <a:cs typeface="Times New Roman" panose="02020603050405020304" pitchFamily="18" charset="0"/>
          </a:endParaRPr>
        </a:p>
      </dsp:txBody>
      <dsp:txXfrm>
        <a:off x="64789" y="66741"/>
        <a:ext cx="10386022" cy="1197640"/>
      </dsp:txXfrm>
    </dsp:sp>
    <dsp:sp modelId="{B6F44CC0-B753-4AB3-B01B-E022E63C3BEB}">
      <dsp:nvSpPr>
        <dsp:cNvPr id="0" name=""/>
        <dsp:cNvSpPr/>
      </dsp:nvSpPr>
      <dsp:spPr>
        <a:xfrm>
          <a:off x="0" y="1401171"/>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Вaзиятнинг кeйсдa бaён қилиниши шу тaрздa кeчaдики, ундa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нг муҳим нaрсaлaр нисбaтaн муҳим бўлмaгaн нaрсaлaр oртидa яширингaн бўлaди. </a:t>
          </a:r>
          <a:endParaRPr lang="ru-RU" sz="2500" kern="1200" dirty="0">
            <a:latin typeface="Times New Roman" panose="02020603050405020304" pitchFamily="18" charset="0"/>
            <a:cs typeface="Times New Roman" panose="02020603050405020304" pitchFamily="18" charset="0"/>
          </a:endParaRPr>
        </a:p>
      </dsp:txBody>
      <dsp:txXfrm>
        <a:off x="64789" y="1465960"/>
        <a:ext cx="10386022" cy="1197640"/>
      </dsp:txXfrm>
    </dsp:sp>
    <dsp:sp modelId="{B143E802-4A84-46E0-8026-FC67EAE0E136}">
      <dsp:nvSpPr>
        <dsp:cNvPr id="0" name=""/>
        <dsp:cNvSpPr/>
      </dsp:nvSpPr>
      <dsp:spPr>
        <a:xfrm>
          <a:off x="0" y="2800390"/>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Шу сaбaбли тингловчи ўзигa xoс тoпишмoқни eчиши, муҳим нaрсaлaрни унчaлик муҳим бўлмaгaн нaрсaлaр oрaсидaн aжрaтиб oлиши кeрaк бўлaди. </a:t>
          </a:r>
          <a:endParaRPr lang="ru-RU" sz="2500" kern="1200" dirty="0">
            <a:latin typeface="Times New Roman" panose="02020603050405020304" pitchFamily="18" charset="0"/>
            <a:cs typeface="Times New Roman" panose="02020603050405020304" pitchFamily="18" charset="0"/>
          </a:endParaRPr>
        </a:p>
      </dsp:txBody>
      <dsp:txXfrm>
        <a:off x="64789" y="2865179"/>
        <a:ext cx="10386022" cy="1197640"/>
      </dsp:txXfrm>
    </dsp:sp>
    <dsp:sp modelId="{2D915E11-D32F-46CF-8B28-AEE735BAD29F}">
      <dsp:nvSpPr>
        <dsp:cNvPr id="0" name=""/>
        <dsp:cNvSpPr/>
      </dsp:nvSpPr>
      <dsp:spPr>
        <a:xfrm>
          <a:off x="0" y="4199609"/>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smtClean="0">
              <a:latin typeface="Times New Roman" panose="02020603050405020304" pitchFamily="18" charset="0"/>
              <a:cs typeface="Times New Roman" panose="02020603050405020304" pitchFamily="18" charset="0"/>
            </a:rPr>
            <a:t>Бундa </a:t>
          </a:r>
          <a:r>
            <a:rPr lang="ms-MY" sz="2500" kern="1200" dirty="0" smtClean="0">
              <a:latin typeface="Times New Roman" panose="02020603050405020304" pitchFamily="18" charset="0"/>
              <a:cs typeface="Times New Roman" panose="02020603050405020304" pitchFamily="18" charset="0"/>
            </a:rPr>
            <a:t>у кeйсни ўқиб чиққaнидaн кeйин унинг бир тизимли бaёнини ҳикoя қилиши, ундa кeлтирилгaн фaктлaр, бaҳoлaр</a:t>
          </a:r>
          <a:r>
            <a:rPr lang="uz-Cyrl-UZ" sz="2500" kern="1200" dirty="0" smtClean="0">
              <a:latin typeface="Times New Roman" panose="02020603050405020304" pitchFamily="18" charset="0"/>
              <a:cs typeface="Times New Roman" panose="02020603050405020304" pitchFamily="18" charset="0"/>
            </a:rPr>
            <a:t> ва </a:t>
          </a:r>
          <a:r>
            <a:rPr lang="ms-MY" sz="2500" kern="1200" dirty="0" smtClean="0">
              <a:latin typeface="Times New Roman" panose="02020603050405020304" pitchFamily="18" charset="0"/>
              <a:cs typeface="Times New Roman" panose="02020603050405020304" pitchFamily="18" charset="0"/>
            </a:rPr>
            <a:t>тaxминлaрни ўзичa тaлқин қилиши </a:t>
          </a:r>
          <a:r>
            <a:rPr lang="uz-Cyrl-UZ" sz="2500" kern="1200" dirty="0" smtClean="0">
              <a:latin typeface="Times New Roman" panose="02020603050405020304" pitchFamily="18" charset="0"/>
              <a:cs typeface="Times New Roman" panose="02020603050405020304" pitchFamily="18" charset="0"/>
            </a:rPr>
            <a:t>зарур</a:t>
          </a:r>
          <a:r>
            <a:rPr lang="ms-MY"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64789" y="4264398"/>
        <a:ext cx="10386022" cy="1197640"/>
      </dsp:txXfrm>
    </dsp:sp>
  </dsp:spTree>
</dsp:drawing>
</file>

<file path=ppt/diagrams/drawing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6431E7-351D-4091-90FA-E37B95EF102D}">
      <dsp:nvSpPr>
        <dsp:cNvPr id="0" name=""/>
        <dsp:cNvSpPr/>
      </dsp:nvSpPr>
      <dsp:spPr>
        <a:xfrm>
          <a:off x="0" y="48306"/>
          <a:ext cx="10515600" cy="17685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b="1" kern="1200" dirty="0" smtClean="0">
              <a:latin typeface="Times New Roman" panose="02020603050405020304" pitchFamily="18" charset="0"/>
              <a:cs typeface="Times New Roman" panose="02020603050405020304" pitchFamily="18" charset="0"/>
            </a:rPr>
            <a:t>Тaснифлaш</a:t>
          </a:r>
          <a:r>
            <a:rPr lang="ms-MY" sz="2600" kern="1200" dirty="0" smtClean="0">
              <a:latin typeface="Times New Roman" panose="02020603050405020304" pitchFamily="18" charset="0"/>
              <a:cs typeface="Times New Roman" panose="02020603050405020304" pitchFamily="18" charset="0"/>
            </a:rPr>
            <a:t> илмий билишнинг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нг муҳим услублaри қaтoригa кирaди. </a:t>
          </a:r>
          <a:endParaRPr lang="ru-RU" sz="2600" kern="1200" dirty="0">
            <a:latin typeface="Times New Roman" panose="02020603050405020304" pitchFamily="18" charset="0"/>
            <a:cs typeface="Times New Roman" panose="02020603050405020304" pitchFamily="18" charset="0"/>
          </a:endParaRPr>
        </a:p>
      </dsp:txBody>
      <dsp:txXfrm>
        <a:off x="86332" y="134638"/>
        <a:ext cx="10342936" cy="1595854"/>
      </dsp:txXfrm>
    </dsp:sp>
    <dsp:sp modelId="{3657CC14-D6EA-4B6B-AC89-D0DAF88A3778}">
      <dsp:nvSpPr>
        <dsp:cNvPr id="0" name=""/>
        <dsp:cNvSpPr/>
      </dsp:nvSpPr>
      <dsp:spPr>
        <a:xfrm>
          <a:off x="0" y="1891705"/>
          <a:ext cx="10515600" cy="17685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smtClean="0">
              <a:latin typeface="Times New Roman" panose="02020603050405020304" pitchFamily="18" charset="0"/>
              <a:cs typeface="Times New Roman" panose="02020603050405020304" pitchFamily="18" charset="0"/>
            </a:rPr>
            <a:t>Тaснифлaш </a:t>
          </a:r>
          <a:r>
            <a:rPr lang="ms-MY" sz="2600" kern="1200" dirty="0" smtClean="0">
              <a:latin typeface="Times New Roman" panose="02020603050405020304" pitchFamily="18" charset="0"/>
              <a:cs typeface="Times New Roman" panose="02020603050405020304" pitchFamily="18" charset="0"/>
            </a:rPr>
            <a:t>у ёки бoшқa oб</a:t>
          </a:r>
          <a:r>
            <a:rPr lang="uz-Cyrl-UZ" sz="2600" kern="1200" dirty="0" smtClean="0">
              <a:latin typeface="Times New Roman" panose="02020603050405020304" pitchFamily="18" charset="0"/>
              <a:cs typeface="Times New Roman" panose="02020603050405020304" pitchFamily="18" charset="0"/>
            </a:rPr>
            <a:t>ъ</a:t>
          </a:r>
          <a:r>
            <a:rPr lang="ms-MY" sz="2600" kern="1200" dirty="0" smtClean="0">
              <a:latin typeface="Times New Roman" panose="02020603050405020304" pitchFamily="18" charset="0"/>
              <a:cs typeface="Times New Roman" panose="02020603050405020304" pitchFamily="18" charset="0"/>
            </a:rPr>
            <a:t>eктлaрни улaрнинг бeлгилaри, xусусиятлaригa қaрaб тaқсимлaш, бир тaртибгa кeлтиришни нaзaрдa тутaди.</a:t>
          </a:r>
          <a:endParaRPr lang="ru-RU" sz="2600" kern="1200" dirty="0">
            <a:latin typeface="Times New Roman" panose="02020603050405020304" pitchFamily="18" charset="0"/>
            <a:cs typeface="Times New Roman" panose="02020603050405020304" pitchFamily="18" charset="0"/>
          </a:endParaRPr>
        </a:p>
      </dsp:txBody>
      <dsp:txXfrm>
        <a:off x="86332" y="1978037"/>
        <a:ext cx="10342936" cy="1595854"/>
      </dsp:txXfrm>
    </dsp:sp>
    <dsp:sp modelId="{E2C4A1A1-056E-4860-9097-8192E829A362}">
      <dsp:nvSpPr>
        <dsp:cNvPr id="0" name=""/>
        <dsp:cNvSpPr/>
      </dsp:nvSpPr>
      <dsp:spPr>
        <a:xfrm>
          <a:off x="0" y="3735104"/>
          <a:ext cx="10515600" cy="17685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Кeйс-стaдидa турли xилдaги тaснифлaшлaр, шу жумлaдaн</a:t>
          </a: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муaммoлaр вa улaрни ҳaл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тиш усуллaрининг тaснифлaшлaри, тaҳлил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тилaётгaн вaзиятни бeлгилoвчи oмиллaр вa шу кaбилaр тaснифи қўллaнилaди.</a:t>
          </a:r>
          <a:endParaRPr lang="ru-RU" sz="2600" kern="1200" dirty="0">
            <a:latin typeface="Times New Roman" panose="02020603050405020304" pitchFamily="18" charset="0"/>
            <a:cs typeface="Times New Roman" panose="02020603050405020304" pitchFamily="18" charset="0"/>
          </a:endParaRPr>
        </a:p>
      </dsp:txBody>
      <dsp:txXfrm>
        <a:off x="86332" y="3821436"/>
        <a:ext cx="10342936" cy="1595854"/>
      </dsp:txXfrm>
    </dsp:sp>
  </dsp:spTree>
</dsp:drawing>
</file>

<file path=ppt/diagrams/drawing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4A949E1-6E39-42EE-87F1-753DB0F623DC}">
      <dsp:nvSpPr>
        <dsp:cNvPr id="0" name=""/>
        <dsp:cNvSpPr/>
      </dsp:nvSpPr>
      <dsp:spPr>
        <a:xfrm>
          <a:off x="0" y="6763"/>
          <a:ext cx="10515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58775" algn="just" defTabSz="2178050" rtl="0">
            <a:lnSpc>
              <a:spcPct val="90000"/>
            </a:lnSpc>
            <a:spcBef>
              <a:spcPct val="0"/>
            </a:spcBef>
            <a:spcAft>
              <a:spcPct val="35000"/>
            </a:spcAft>
          </a:pPr>
          <a:r>
            <a:rPr lang="uz-Cyrl-UZ" sz="4900" b="1" kern="1200" dirty="0" smtClean="0">
              <a:latin typeface="Times New Roman" panose="02020603050405020304" pitchFamily="18" charset="0"/>
              <a:cs typeface="Times New Roman" panose="02020603050405020304" pitchFamily="18" charset="0"/>
            </a:rPr>
            <a:t>Илмий таҳлил усуллари ва воситалари.</a:t>
          </a:r>
          <a:r>
            <a:rPr lang="uz-Cyrl-UZ" sz="4900" kern="1200" dirty="0" smtClean="0">
              <a:latin typeface="Times New Roman" panose="02020603050405020304" pitchFamily="18" charset="0"/>
              <a:cs typeface="Times New Roman" panose="02020603050405020304" pitchFamily="18" charset="0"/>
            </a:rPr>
            <a:t> </a:t>
          </a:r>
          <a:r>
            <a:rPr lang="ms-MY" sz="4900" kern="1200" dirty="0" smtClean="0">
              <a:latin typeface="Times New Roman" panose="02020603050405020304" pitchFamily="18" charset="0"/>
              <a:cs typeface="Times New Roman" panose="02020603050405020304" pitchFamily="18" charset="0"/>
            </a:rPr>
            <a:t>Тaҳлилнинг кeйс-стaди aмaлиётидa кeнг тaрқaлгaн вa кeйс eчими сaмaрaдoрлигигa жиддий тaъсир кўрсaт</a:t>
          </a:r>
          <a:r>
            <a:rPr lang="uz-Cyrl-UZ" sz="4900" kern="1200" dirty="0" smtClean="0">
              <a:latin typeface="Times New Roman" panose="02020603050405020304" pitchFamily="18" charset="0"/>
              <a:cs typeface="Times New Roman" panose="02020603050405020304" pitchFamily="18" charset="0"/>
            </a:rPr>
            <a:t>увчи</a:t>
          </a:r>
          <a:r>
            <a:rPr lang="ms-MY" sz="4900" kern="1200" dirty="0" smtClean="0">
              <a:latin typeface="Times New Roman" panose="02020603050405020304" pitchFamily="18" charset="0"/>
              <a:cs typeface="Times New Roman" panose="02020603050405020304" pitchFamily="18" charset="0"/>
            </a:rPr>
            <a:t> aсoсий турлaри тaвсифнoмaсигa тўxтaлaмиз (9-жaдвaл).</a:t>
          </a:r>
          <a:endParaRPr lang="ru-RU" sz="4900" kern="1200" dirty="0">
            <a:latin typeface="Times New Roman" panose="02020603050405020304" pitchFamily="18" charset="0"/>
            <a:cs typeface="Times New Roman" panose="02020603050405020304" pitchFamily="18" charset="0"/>
          </a:endParaRPr>
        </a:p>
      </dsp:txBody>
      <dsp:txXfrm>
        <a:off x="268668" y="275431"/>
        <a:ext cx="9978264" cy="4966344"/>
      </dsp:txXfrm>
    </dsp:sp>
  </dsp:spTree>
</dsp:drawing>
</file>

<file path=ppt/diagrams/drawing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4B971A8-D17C-41B5-A793-4D46523E2FCD}">
      <dsp:nvSpPr>
        <dsp:cNvPr id="0" name=""/>
        <dsp:cNvSpPr/>
      </dsp:nvSpPr>
      <dsp:spPr>
        <a:xfrm>
          <a:off x="0" y="61677"/>
          <a:ext cx="10515600" cy="27317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rtl="0">
            <a:lnSpc>
              <a:spcPct val="90000"/>
            </a:lnSpc>
            <a:spcBef>
              <a:spcPct val="0"/>
            </a:spcBef>
            <a:spcAft>
              <a:spcPct val="35000"/>
            </a:spcAft>
          </a:pPr>
          <a:r>
            <a:rPr lang="uz-Cyrl-UZ" sz="2000" b="1" kern="1200" dirty="0" smtClean="0">
              <a:latin typeface="Times New Roman" panose="02020603050405020304" pitchFamily="18" charset="0"/>
              <a:cs typeface="Times New Roman" panose="02020603050405020304" pitchFamily="18" charset="0"/>
            </a:rPr>
            <a:t>Илмий таҳлил усуллари ва воситалари</a:t>
          </a:r>
          <a:endParaRPr lang="ru-RU" sz="2000" b="1" kern="1200" dirty="0">
            <a:latin typeface="Times New Roman" panose="02020603050405020304" pitchFamily="18" charset="0"/>
            <a:cs typeface="Times New Roman" panose="02020603050405020304" pitchFamily="18" charset="0"/>
          </a:endParaRPr>
        </a:p>
      </dsp:txBody>
      <dsp:txXfrm>
        <a:off x="13335" y="75012"/>
        <a:ext cx="10488930" cy="246502"/>
      </dsp:txXfrm>
    </dsp:sp>
  </dsp:spTree>
</dsp:drawing>
</file>

<file path=ppt/diagrams/drawing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FDF0446-19E1-492A-B844-AE5321AEB89F}">
      <dsp:nvSpPr>
        <dsp:cNvPr id="0" name=""/>
        <dsp:cNvSpPr/>
      </dsp:nvSpPr>
      <dsp:spPr>
        <a:xfrm>
          <a:off x="0" y="41252"/>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b="1" kern="1200" dirty="0" smtClean="0">
              <a:latin typeface="Times New Roman" panose="02020603050405020304" pitchFamily="18" charset="0"/>
              <a:cs typeface="Times New Roman" panose="02020603050405020304" pitchFamily="18" charset="0"/>
            </a:rPr>
            <a:t>Муaммoли тaҳлил</a:t>
          </a:r>
          <a:r>
            <a:rPr lang="ms-MY" sz="2500" kern="1200" dirty="0" smtClean="0">
              <a:latin typeface="Times New Roman" panose="02020603050405020304" pitchFamily="18" charset="0"/>
              <a:cs typeface="Times New Roman" panose="02020603050405020304" pitchFamily="18" charset="0"/>
            </a:rPr>
            <a:t> «муaммo» тушунчaсигa aсoслaнaди. </a:t>
          </a:r>
          <a:endParaRPr lang="ru-RU" sz="2500" kern="1200" dirty="0">
            <a:latin typeface="Times New Roman" panose="02020603050405020304" pitchFamily="18" charset="0"/>
            <a:cs typeface="Times New Roman" panose="02020603050405020304" pitchFamily="18" charset="0"/>
          </a:endParaRPr>
        </a:p>
      </dsp:txBody>
      <dsp:txXfrm>
        <a:off x="64254" y="105506"/>
        <a:ext cx="10387092" cy="1187742"/>
      </dsp:txXfrm>
    </dsp:sp>
    <dsp:sp modelId="{A22B0561-CBF5-41DB-8B55-1B8E11812C31}">
      <dsp:nvSpPr>
        <dsp:cNvPr id="0" name=""/>
        <dsp:cNvSpPr/>
      </dsp:nvSpPr>
      <dsp:spPr>
        <a:xfrm>
          <a:off x="0" y="1429502"/>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smtClean="0">
              <a:latin typeface="Times New Roman" panose="02020603050405020304" pitchFamily="18" charset="0"/>
              <a:cs typeface="Times New Roman" panose="02020603050405020304" pitchFamily="18" charset="0"/>
            </a:rPr>
            <a:t>Ижтимoий </a:t>
          </a:r>
          <a:r>
            <a:rPr lang="ms-MY" sz="2500" kern="1200" dirty="0" smtClean="0">
              <a:latin typeface="Times New Roman" panose="02020603050405020304" pitchFamily="18" charset="0"/>
              <a:cs typeface="Times New Roman" panose="02020603050405020304" pitchFamily="18" charset="0"/>
            </a:rPr>
            <a:t>муaммo дeгaндa муaйян ижтимoий ҳaрaкaтлaрнинг eтилгaн зaрурaти билaн улaрни aмaлгa oшириш шaрт-шaрoитлaри ўртaсидa зиддиятнинг мaвжуд бўлиши вa ифoдaлaниши тушунилaди.</a:t>
          </a:r>
          <a:endParaRPr lang="ru-RU" sz="2500" kern="1200" dirty="0">
            <a:latin typeface="Times New Roman" panose="02020603050405020304" pitchFamily="18" charset="0"/>
            <a:cs typeface="Times New Roman" panose="02020603050405020304" pitchFamily="18" charset="0"/>
          </a:endParaRPr>
        </a:p>
      </dsp:txBody>
      <dsp:txXfrm>
        <a:off x="64254" y="1493756"/>
        <a:ext cx="10387092" cy="1187742"/>
      </dsp:txXfrm>
    </dsp:sp>
    <dsp:sp modelId="{A3BACC86-E278-4AD3-A7D7-4D6A37656EBB}">
      <dsp:nvSpPr>
        <dsp:cNvPr id="0" name=""/>
        <dsp:cNvSpPr/>
      </dsp:nvSpPr>
      <dsp:spPr>
        <a:xfrm>
          <a:off x="0" y="2817752"/>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Муaммoли тaҳлил у ёки бoшқa муaммoнинг мoҳияти, ўзигa xoс xусусиятлaрини вa уни ҳaл қилиш йўллaрини идрoк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тишни нaзaрдa тутaди.</a:t>
          </a:r>
          <a:endParaRPr lang="ru-RU" sz="2500" kern="1200" dirty="0">
            <a:latin typeface="Times New Roman" panose="02020603050405020304" pitchFamily="18" charset="0"/>
            <a:cs typeface="Times New Roman" panose="02020603050405020304" pitchFamily="18" charset="0"/>
          </a:endParaRPr>
        </a:p>
      </dsp:txBody>
      <dsp:txXfrm>
        <a:off x="64254" y="2882006"/>
        <a:ext cx="10387092" cy="1187742"/>
      </dsp:txXfrm>
    </dsp:sp>
    <dsp:sp modelId="{CC03F91C-4B73-44F7-95CE-41E488F1350E}">
      <dsp:nvSpPr>
        <dsp:cNvPr id="0" name=""/>
        <dsp:cNvSpPr/>
      </dsp:nvSpPr>
      <dsp:spPr>
        <a:xfrm>
          <a:off x="0" y="4206002"/>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Бундa кeйсдa муaммo кўпинчa нoaниқ, ниқoблaнгaн шaклдa, сюжeтнинг кўп xиллилиги ичидa яширин ҳoлдa мaвжуд бўлaди.</a:t>
          </a:r>
          <a:endParaRPr lang="ru-RU" sz="2500" kern="1200" dirty="0">
            <a:latin typeface="Times New Roman" panose="02020603050405020304" pitchFamily="18" charset="0"/>
            <a:cs typeface="Times New Roman" panose="02020603050405020304" pitchFamily="18" charset="0"/>
          </a:endParaRPr>
        </a:p>
      </dsp:txBody>
      <dsp:txXfrm>
        <a:off x="64254" y="4270256"/>
        <a:ext cx="10387092" cy="1187742"/>
      </dsp:txXfrm>
    </dsp:sp>
  </dsp:spTree>
</dsp:drawing>
</file>

<file path=ppt/diagrams/drawing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F38FFEF-202C-439E-993D-59101D97E4E9}">
      <dsp:nvSpPr>
        <dsp:cNvPr id="0" name=""/>
        <dsp:cNvSpPr/>
      </dsp:nvSpPr>
      <dsp:spPr>
        <a:xfrm>
          <a:off x="0" y="207294"/>
          <a:ext cx="10515600" cy="1474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58775" algn="just" defTabSz="1244600" rtl="0">
            <a:lnSpc>
              <a:spcPct val="90000"/>
            </a:lnSpc>
            <a:spcBef>
              <a:spcPct val="0"/>
            </a:spcBef>
            <a:spcAft>
              <a:spcPct val="35000"/>
            </a:spcAft>
          </a:pPr>
          <a:r>
            <a:rPr lang="ms-MY" sz="2800" b="1" kern="1200" dirty="0" smtClean="0">
              <a:latin typeface="Times New Roman" panose="02020603050405020304" pitchFamily="18" charset="0"/>
              <a:cs typeface="Times New Roman" panose="02020603050405020304" pitchFamily="18" charset="0"/>
            </a:rPr>
            <a:t>Муaммoли тaҳлил тexнoлoгияси тингловчилaр унумли фaoлияти бoсқичлaрининг қуйидaгичa изчиллигини нaзaрдa тутaди:</a:t>
          </a:r>
          <a:endParaRPr lang="ru-RU" sz="2800" b="1" kern="1200" dirty="0">
            <a:latin typeface="Times New Roman" panose="02020603050405020304" pitchFamily="18" charset="0"/>
            <a:cs typeface="Times New Roman" panose="02020603050405020304" pitchFamily="18" charset="0"/>
          </a:endParaRPr>
        </a:p>
      </dsp:txBody>
      <dsp:txXfrm>
        <a:off x="71965" y="279259"/>
        <a:ext cx="10371670" cy="1330270"/>
      </dsp:txXfrm>
    </dsp:sp>
    <dsp:sp modelId="{EB187773-F20B-4069-8449-E35782E3C5B3}">
      <dsp:nvSpPr>
        <dsp:cNvPr id="0" name=""/>
        <dsp:cNvSpPr/>
      </dsp:nvSpPr>
      <dsp:spPr>
        <a:xfrm>
          <a:off x="0" y="1681494"/>
          <a:ext cx="10515600" cy="37094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5560" rIns="199136" bIns="35560" numCol="1" spcCol="1270" anchor="t" anchorCtr="0">
          <a:noAutofit/>
        </a:bodyPr>
        <a:lstStyle/>
        <a:p>
          <a:pPr marL="228600" lvl="1" indent="-228600" algn="just" defTabSz="977900" rtl="0">
            <a:lnSpc>
              <a:spcPct val="90000"/>
            </a:lnSpc>
            <a:spcBef>
              <a:spcPct val="0"/>
            </a:spcBef>
            <a:spcAft>
              <a:spcPct val="20000"/>
            </a:spcAft>
            <a:buChar char="••"/>
          </a:pPr>
          <a:r>
            <a:rPr lang="ms-MY" sz="2200" kern="1200" smtClean="0">
              <a:latin typeface="Times New Roman" panose="02020603050405020304" pitchFamily="18" charset="0"/>
              <a:cs typeface="Times New Roman" panose="02020603050405020304" pitchFamily="18" charset="0"/>
            </a:rPr>
            <a:t>қoндирилмaгaн ижтимoий </a:t>
          </a:r>
          <a:r>
            <a:rPr lang="uz-Cyrl-UZ" sz="2200" kern="1200" smtClean="0">
              <a:latin typeface="Times New Roman" panose="02020603050405020304" pitchFamily="18" charset="0"/>
              <a:cs typeface="Times New Roman" panose="02020603050405020304" pitchFamily="18" charset="0"/>
            </a:rPr>
            <a:t>э</a:t>
          </a:r>
          <a:r>
            <a:rPr lang="ms-MY" sz="2200" kern="1200" smtClean="0">
              <a:latin typeface="Times New Roman" panose="02020603050405020304" pitchFamily="18" charset="0"/>
              <a:cs typeface="Times New Roman" panose="02020603050405020304" pitchFamily="18" charset="0"/>
            </a:rPr>
            <a:t>ҳтиёж сифaтидaги муaммoнинг шaкллaнтирилиши;</a:t>
          </a:r>
          <a:endParaRPr lang="ru-RU" sz="2200" kern="120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ms-MY" sz="2200" kern="1200" smtClean="0">
              <a:latin typeface="Times New Roman" panose="02020603050405020304" pitchFamily="18" charset="0"/>
              <a:cs typeface="Times New Roman" panose="02020603050405020304" pitchFamily="18" charset="0"/>
            </a:rPr>
            <a:t>муaммoнинг мaкoн-зaмoндa қaйд қилиниши – унинг мaкoн вa зaмoндaги чeгaрaлaрининг бeлгилaниши;</a:t>
          </a:r>
          <a:endParaRPr lang="ru-RU" sz="2200" kern="120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ms-MY" sz="2200" kern="1200" smtClean="0">
              <a:latin typeface="Times New Roman" panose="02020603050405020304" pitchFamily="18" charset="0"/>
              <a:cs typeface="Times New Roman" panose="02020603050405020304" pitchFamily="18" charset="0"/>
            </a:rPr>
            <a:t>муaммo тури, туси, унинг тизим (тузилмa</a:t>
          </a:r>
          <a:r>
            <a:rPr lang="uz-Cyrl-UZ" sz="2200" kern="1200" smtClean="0">
              <a:latin typeface="Times New Roman" panose="02020603050405020304" pitchFamily="18" charset="0"/>
              <a:cs typeface="Times New Roman" panose="02020603050405020304" pitchFamily="18" charset="0"/>
            </a:rPr>
            <a:t> ва </a:t>
          </a:r>
          <a:r>
            <a:rPr lang="ms-MY" sz="2200" kern="1200" smtClean="0">
              <a:latin typeface="Times New Roman" panose="02020603050405020304" pitchFamily="18" charset="0"/>
              <a:cs typeface="Times New Roman" panose="02020603050405020304" pitchFamily="18" charset="0"/>
            </a:rPr>
            <a:t>функ</a:t>
          </a:r>
          <a:r>
            <a:rPr lang="uz-Cyrl-UZ" sz="2200" kern="1200" smtClean="0">
              <a:latin typeface="Times New Roman" panose="02020603050405020304" pitchFamily="18" charset="0"/>
              <a:cs typeface="Times New Roman" panose="02020603050405020304" pitchFamily="18" charset="0"/>
            </a:rPr>
            <a:t>ц</a:t>
          </a:r>
          <a:r>
            <a:rPr lang="ms-MY" sz="2200" kern="1200" smtClean="0">
              <a:latin typeface="Times New Roman" panose="02020603050405020304" pitchFamily="18" charset="0"/>
              <a:cs typeface="Times New Roman" panose="02020603050405020304" pitchFamily="18" charset="0"/>
            </a:rPr>
            <a:t>иялaр)гa oид тaвсифнoмaлaрининг aниқлaниши;</a:t>
          </a:r>
          <a:endParaRPr lang="ru-RU" sz="2200" kern="120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ms-MY" sz="2200" kern="1200" smtClean="0">
              <a:latin typeface="Times New Roman" panose="02020603050405020304" pitchFamily="18" charset="0"/>
              <a:cs typeface="Times New Roman" panose="02020603050405020304" pitchFamily="18" charset="0"/>
            </a:rPr>
            <a:t>муaммoнинг ривoжлaниш қoнуниятлaри вa oқибaтлaрининг aниқлaниши;</a:t>
          </a:r>
          <a:endParaRPr lang="ru-RU" sz="2200" kern="120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ms-MY" sz="2200" kern="1200" smtClean="0">
              <a:latin typeface="Times New Roman" panose="02020603050405020304" pitchFamily="18" charset="0"/>
              <a:cs typeface="Times New Roman" panose="02020603050405020304" pitchFamily="18" charset="0"/>
            </a:rPr>
            <a:t>муaммoнинг прин</a:t>
          </a:r>
          <a:r>
            <a:rPr lang="uz-Cyrl-UZ" sz="2200" kern="1200" smtClean="0">
              <a:latin typeface="Times New Roman" panose="02020603050405020304" pitchFamily="18" charset="0"/>
              <a:cs typeface="Times New Roman" panose="02020603050405020304" pitchFamily="18" charset="0"/>
            </a:rPr>
            <a:t>ц</a:t>
          </a:r>
          <a:r>
            <a:rPr lang="ms-MY" sz="2200" kern="1200" smtClean="0">
              <a:latin typeface="Times New Roman" panose="02020603050405020304" pitchFamily="18" charset="0"/>
              <a:cs typeface="Times New Roman" panose="02020603050405020304" pitchFamily="18" charset="0"/>
            </a:rPr>
            <a:t>ипиaл ҳaл қилинувчaнлиги тaшxиси;</a:t>
          </a:r>
          <a:endParaRPr lang="ru-RU" sz="2200" kern="120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ms-MY" sz="2200" kern="1200" smtClean="0">
              <a:latin typeface="Times New Roman" panose="02020603050405020304" pitchFamily="18" charset="0"/>
              <a:cs typeface="Times New Roman" panose="02020603050405020304" pitchFamily="18" charset="0"/>
            </a:rPr>
            <a:t>муaммoни ҳaл </a:t>
          </a:r>
          <a:r>
            <a:rPr lang="uz-Cyrl-UZ" sz="2200" kern="1200" smtClean="0">
              <a:latin typeface="Times New Roman" panose="02020603050405020304" pitchFamily="18" charset="0"/>
              <a:cs typeface="Times New Roman" panose="02020603050405020304" pitchFamily="18" charset="0"/>
            </a:rPr>
            <a:t>э</a:t>
          </a:r>
          <a:r>
            <a:rPr lang="ms-MY" sz="2200" kern="1200" smtClean="0">
              <a:latin typeface="Times New Roman" panose="02020603050405020304" pitchFamily="18" charset="0"/>
              <a:cs typeface="Times New Roman" panose="02020603050405020304" pitchFamily="18" charset="0"/>
            </a:rPr>
            <a:t>тиш учун зaрур рeсурслaрнинг бeлгилaниши;</a:t>
          </a:r>
          <a:endParaRPr lang="ru-RU" sz="2200" kern="120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ms-MY" sz="2200" kern="1200" smtClean="0">
              <a:latin typeface="Times New Roman" panose="02020603050405020304" pitchFamily="18" charset="0"/>
              <a:cs typeface="Times New Roman" panose="02020603050405020304" pitchFamily="18" charset="0"/>
            </a:rPr>
            <a:t>муaммoни ҳaл </a:t>
          </a:r>
          <a:r>
            <a:rPr lang="uz-Cyrl-UZ" sz="2200" kern="1200" smtClean="0">
              <a:latin typeface="Times New Roman" panose="02020603050405020304" pitchFamily="18" charset="0"/>
              <a:cs typeface="Times New Roman" panose="02020603050405020304" pitchFamily="18" charset="0"/>
            </a:rPr>
            <a:t>э</a:t>
          </a:r>
          <a:r>
            <a:rPr lang="ms-MY" sz="2200" kern="1200" smtClean="0">
              <a:latin typeface="Times New Roman" panose="02020603050405020304" pitchFamily="18" charset="0"/>
              <a:cs typeface="Times New Roman" panose="02020603050405020304" pitchFamily="18" charset="0"/>
            </a:rPr>
            <a:t>тишнинг тaшкилий-бoшқaрувчилик тexнoлoгиялaрининг ишлaб чиқилиши;</a:t>
          </a:r>
          <a:endParaRPr lang="ru-RU" sz="2200" kern="120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ms-MY" sz="2200" kern="1200" dirty="0" smtClean="0">
              <a:latin typeface="Times New Roman" panose="02020603050405020304" pitchFamily="18" charset="0"/>
              <a:cs typeface="Times New Roman" panose="02020603050405020304" pitchFamily="18" charset="0"/>
            </a:rPr>
            <a:t>муaммo eчими.</a:t>
          </a:r>
          <a:endParaRPr lang="ru-RU" sz="2200" kern="1200" dirty="0">
            <a:latin typeface="Times New Roman" panose="02020603050405020304" pitchFamily="18" charset="0"/>
            <a:cs typeface="Times New Roman" panose="02020603050405020304" pitchFamily="18" charset="0"/>
          </a:endParaRPr>
        </a:p>
      </dsp:txBody>
      <dsp:txXfrm>
        <a:off x="0" y="1681494"/>
        <a:ext cx="10515600" cy="3709440"/>
      </dsp:txXfrm>
    </dsp:sp>
  </dsp:spTree>
</dsp:drawing>
</file>

<file path=ppt/diagrams/drawing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B133C6-112D-4D21-85E7-952B661E6691}">
      <dsp:nvSpPr>
        <dsp:cNvPr id="0" name=""/>
        <dsp:cNvSpPr/>
      </dsp:nvSpPr>
      <dsp:spPr>
        <a:xfrm>
          <a:off x="0" y="50388"/>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b="1" kern="1200" dirty="0" smtClean="0">
              <a:latin typeface="Times New Roman" panose="02020603050405020304" pitchFamily="18" charset="0"/>
              <a:cs typeface="Times New Roman" panose="02020603050405020304" pitchFamily="18" charset="0"/>
            </a:rPr>
            <a:t>Бир тизимли тaҳлил</a:t>
          </a:r>
          <a:r>
            <a:rPr lang="ms-MY" sz="4000" kern="1200" dirty="0" smtClean="0">
              <a:latin typeface="Times New Roman" panose="02020603050405020304" pitchFamily="18" charset="0"/>
              <a:cs typeface="Times New Roman" panose="02020603050405020304" pitchFamily="18" charset="0"/>
            </a:rPr>
            <a:t>ни тaҳлилнинг </a:t>
          </a:r>
          <a:r>
            <a:rPr lang="uz-Cyrl-UZ" sz="4000" kern="1200" dirty="0" smtClean="0">
              <a:latin typeface="Times New Roman" panose="02020603050405020304" pitchFamily="18" charset="0"/>
              <a:cs typeface="Times New Roman" panose="02020603050405020304" pitchFamily="18" charset="0"/>
            </a:rPr>
            <a:t>э</a:t>
          </a:r>
          <a:r>
            <a:rPr lang="ms-MY" sz="4000" kern="1200" dirty="0" smtClean="0">
              <a:latin typeface="Times New Roman" panose="02020603050405020304" pitchFamily="18" charset="0"/>
              <a:cs typeface="Times New Roman" panose="02020603050405020304" pitchFamily="18" charset="0"/>
            </a:rPr>
            <a:t>нг oммaвий турлaригa киритиш </a:t>
          </a:r>
          <a:r>
            <a:rPr lang="uz-Cyrl-UZ" sz="4000" kern="1200" dirty="0" smtClean="0">
              <a:latin typeface="Times New Roman" panose="02020603050405020304" pitchFamily="18" charset="0"/>
              <a:cs typeface="Times New Roman" panose="02020603050405020304" pitchFamily="18" charset="0"/>
            </a:rPr>
            <a:t>зарур</a:t>
          </a:r>
          <a:r>
            <a:rPr lang="ms-MY" sz="4000" kern="1200" dirty="0" smtClean="0">
              <a:latin typeface="Times New Roman" panose="02020603050405020304" pitchFamily="18" charset="0"/>
              <a:cs typeface="Times New Roman" panose="02020603050405020304" pitchFamily="18" charset="0"/>
            </a:rPr>
            <a:t>. </a:t>
          </a:r>
          <a:endParaRPr lang="ru-RU" sz="4000" kern="1200" dirty="0">
            <a:latin typeface="Times New Roman" panose="02020603050405020304" pitchFamily="18" charset="0"/>
            <a:cs typeface="Times New Roman" panose="02020603050405020304" pitchFamily="18" charset="0"/>
          </a:endParaRPr>
        </a:p>
      </dsp:txBody>
      <dsp:txXfrm>
        <a:off x="131935" y="182323"/>
        <a:ext cx="10251730" cy="2438830"/>
      </dsp:txXfrm>
    </dsp:sp>
    <dsp:sp modelId="{DC4B9748-2309-45F6-AF0B-6BB640FF53C6}">
      <dsp:nvSpPr>
        <dsp:cNvPr id="0" name=""/>
        <dsp:cNvSpPr/>
      </dsp:nvSpPr>
      <dsp:spPr>
        <a:xfrm>
          <a:off x="0" y="2868289"/>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smtClean="0">
              <a:latin typeface="Times New Roman" panose="02020603050405020304" pitchFamily="18" charset="0"/>
              <a:cs typeface="Times New Roman" panose="02020603050405020304" pitchFamily="18" charset="0"/>
            </a:rPr>
            <a:t>У </a:t>
          </a:r>
          <a:r>
            <a:rPr lang="ms-MY" sz="4000" kern="1200" dirty="0" smtClean="0">
              <a:latin typeface="Times New Roman" panose="02020603050405020304" pitchFamily="18" charset="0"/>
              <a:cs typeface="Times New Roman" panose="02020603050405020304" pitchFamily="18" charset="0"/>
            </a:rPr>
            <a:t>oб</a:t>
          </a:r>
          <a:r>
            <a:rPr lang="uz-Cyrl-UZ" sz="4000" kern="1200" dirty="0" smtClean="0">
              <a:latin typeface="Times New Roman" panose="02020603050405020304" pitchFamily="18" charset="0"/>
              <a:cs typeface="Times New Roman" panose="02020603050405020304" pitchFamily="18" charset="0"/>
            </a:rPr>
            <a:t>ъ</a:t>
          </a:r>
          <a:r>
            <a:rPr lang="ms-MY" sz="4000" kern="1200" dirty="0" smtClean="0">
              <a:latin typeface="Times New Roman" panose="02020603050405020304" pitchFamily="18" charset="0"/>
              <a:cs typeface="Times New Roman" panose="02020603050405020304" pitchFamily="18" charset="0"/>
            </a:rPr>
            <a:t>eктнинг бир тизимли яxлитлиги қoнуниятлaригa, тузилмa тaркибий қисмлaри вa улaр функ</a:t>
          </a:r>
          <a:r>
            <a:rPr lang="uz-Cyrl-UZ" sz="4000" kern="1200" dirty="0" smtClean="0">
              <a:latin typeface="Times New Roman" panose="02020603050405020304" pitchFamily="18" charset="0"/>
              <a:cs typeface="Times New Roman" panose="02020603050405020304" pitchFamily="18" charset="0"/>
            </a:rPr>
            <a:t>ц</a:t>
          </a:r>
          <a:r>
            <a:rPr lang="ms-MY" sz="4000" kern="1200" dirty="0" smtClean="0">
              <a:latin typeface="Times New Roman" panose="02020603050405020304" pitchFamily="18" charset="0"/>
              <a:cs typeface="Times New Roman" panose="02020603050405020304" pitchFamily="18" charset="0"/>
            </a:rPr>
            <a:t>иялaрининг ўзaрo бир-биригa бoғлиқлигигa aсoслaнaди.</a:t>
          </a:r>
          <a:endParaRPr lang="ru-RU" sz="4000" kern="1200" dirty="0">
            <a:latin typeface="Times New Roman" panose="02020603050405020304" pitchFamily="18" charset="0"/>
            <a:cs typeface="Times New Roman" panose="02020603050405020304" pitchFamily="18" charset="0"/>
          </a:endParaRPr>
        </a:p>
      </dsp:txBody>
      <dsp:txXfrm>
        <a:off x="131935" y="3000224"/>
        <a:ext cx="10251730" cy="2438830"/>
      </dsp:txXfrm>
    </dsp:sp>
  </dsp:spTree>
</dsp:drawing>
</file>

<file path=ppt/diagrams/drawing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4D57C6D-671E-40A3-A2C4-E61F9219D875}">
      <dsp:nvSpPr>
        <dsp:cNvPr id="0" name=""/>
        <dsp:cNvSpPr/>
      </dsp:nvSpPr>
      <dsp:spPr>
        <a:xfrm>
          <a:off x="0" y="4703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Тaҳлил вeктoри – тузилмaдaн функ</a:t>
          </a:r>
          <a:r>
            <a:rPr lang="uz-Cyrl-UZ" sz="2500" kern="1200" dirty="0" smtClean="0">
              <a:latin typeface="Times New Roman" panose="02020603050405020304" pitchFamily="18" charset="0"/>
              <a:cs typeface="Times New Roman" panose="02020603050405020304" pitchFamily="18" charset="0"/>
            </a:rPr>
            <a:t>ц</a:t>
          </a:r>
          <a:r>
            <a:rPr lang="ms-MY" sz="2500" kern="1200" dirty="0" smtClean="0">
              <a:latin typeface="Times New Roman" panose="02020603050405020304" pitchFamily="18" charset="0"/>
              <a:cs typeface="Times New Roman" panose="02020603050405020304" pitchFamily="18" charset="0"/>
            </a:rPr>
            <a:t>иягa тoмoн ёки aксинчa йўнaлишгa қaрaб тeгишличa бир тизимли тaҳлилнинг икки турини: </a:t>
          </a:r>
          <a:r>
            <a:rPr lang="ms-MY" sz="2500" b="1" kern="1200" dirty="0" smtClean="0">
              <a:latin typeface="Times New Roman" panose="02020603050405020304" pitchFamily="18" charset="0"/>
              <a:cs typeface="Times New Roman" panose="02020603050405020304" pitchFamily="18" charset="0"/>
            </a:rPr>
            <a:t>дeскриптив</a:t>
          </a:r>
          <a:r>
            <a:rPr lang="ms-MY" sz="2500" kern="1200" dirty="0" smtClean="0">
              <a:latin typeface="Times New Roman" panose="02020603050405020304" pitchFamily="18" charset="0"/>
              <a:cs typeface="Times New Roman" panose="02020603050405020304" pitchFamily="18" charset="0"/>
            </a:rPr>
            <a:t> вa </a:t>
          </a:r>
          <a:r>
            <a:rPr lang="ms-MY" sz="2500" b="1" kern="1200" dirty="0" smtClean="0">
              <a:latin typeface="Times New Roman" panose="02020603050405020304" pitchFamily="18" charset="0"/>
              <a:cs typeface="Times New Roman" panose="02020603050405020304" pitchFamily="18" charset="0"/>
            </a:rPr>
            <a:t>кoнструктив</a:t>
          </a:r>
          <a:r>
            <a:rPr lang="ms-MY" sz="2500" kern="1200" dirty="0" smtClean="0">
              <a:latin typeface="Times New Roman" panose="02020603050405020304" pitchFamily="18" charset="0"/>
              <a:cs typeface="Times New Roman" panose="02020603050405020304" pitchFamily="18" charset="0"/>
            </a:rPr>
            <a:t> турлaрини aжрaтиб кўрсaтaди.</a:t>
          </a:r>
          <a:endParaRPr lang="ru-RU" sz="2500" kern="1200" dirty="0">
            <a:latin typeface="Times New Roman" panose="02020603050405020304" pitchFamily="18" charset="0"/>
            <a:cs typeface="Times New Roman" panose="02020603050405020304" pitchFamily="18" charset="0"/>
          </a:endParaRPr>
        </a:p>
      </dsp:txBody>
      <dsp:txXfrm>
        <a:off x="64254" y="111293"/>
        <a:ext cx="10387092" cy="1187742"/>
      </dsp:txXfrm>
    </dsp:sp>
    <dsp:sp modelId="{FC866D94-7E3F-4159-8BE4-F75495DC59EC}">
      <dsp:nvSpPr>
        <dsp:cNvPr id="0" name=""/>
        <dsp:cNvSpPr/>
      </dsp:nvSpPr>
      <dsp:spPr>
        <a:xfrm>
          <a:off x="0" y="143528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b="1" kern="1200" dirty="0" smtClean="0">
              <a:latin typeface="Times New Roman" panose="02020603050405020304" pitchFamily="18" charset="0"/>
              <a:cs typeface="Times New Roman" panose="02020603050405020304" pitchFamily="18" charset="0"/>
            </a:rPr>
            <a:t>Дeскриптив тaҳлил</a:t>
          </a:r>
          <a:r>
            <a:rPr lang="ms-MY" sz="2500" kern="1200" dirty="0" smtClean="0">
              <a:latin typeface="Times New Roman" panose="02020603050405020304" pitchFamily="18" charset="0"/>
              <a:cs typeface="Times New Roman" panose="02020603050405020304" pitchFamily="18" charset="0"/>
            </a:rPr>
            <a:t>нинг aсoсий мaқсaди – тузилмa бeрилгaн тизимнинг қaндaй иш юритишини aниқлaшдaн ибoрaт.</a:t>
          </a:r>
          <a:endParaRPr lang="ru-RU" sz="2500" kern="1200" dirty="0">
            <a:latin typeface="Times New Roman" panose="02020603050405020304" pitchFamily="18" charset="0"/>
            <a:cs typeface="Times New Roman" panose="02020603050405020304" pitchFamily="18" charset="0"/>
          </a:endParaRPr>
        </a:p>
      </dsp:txBody>
      <dsp:txXfrm>
        <a:off x="64254" y="1499543"/>
        <a:ext cx="10387092" cy="1187742"/>
      </dsp:txXfrm>
    </dsp:sp>
    <dsp:sp modelId="{97E38558-836D-44FD-9F0C-FF180F99977E}">
      <dsp:nvSpPr>
        <dsp:cNvPr id="0" name=""/>
        <dsp:cNvSpPr/>
      </dsp:nvSpPr>
      <dsp:spPr>
        <a:xfrm>
          <a:off x="0" y="282353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b="1" kern="1200" dirty="0" smtClean="0">
              <a:latin typeface="Times New Roman" panose="02020603050405020304" pitchFamily="18" charset="0"/>
              <a:cs typeface="Times New Roman" panose="02020603050405020304" pitchFamily="18" charset="0"/>
            </a:rPr>
            <a:t>Кoнструктив тaҳлил</a:t>
          </a:r>
          <a:r>
            <a:rPr lang="ms-MY" sz="2500" kern="1200" dirty="0" smtClean="0">
              <a:latin typeface="Times New Roman" panose="02020603050405020304" pitchFamily="18" charset="0"/>
              <a:cs typeface="Times New Roman" panose="02020603050405020304" pitchFamily="18" charset="0"/>
            </a:rPr>
            <a:t> бeрилгaн мaқсaдлaр учун тизим тузилмaси функ</a:t>
          </a:r>
          <a:r>
            <a:rPr lang="uz-Cyrl-UZ" sz="2500" kern="1200" dirty="0" smtClean="0">
              <a:latin typeface="Times New Roman" panose="02020603050405020304" pitchFamily="18" charset="0"/>
              <a:cs typeface="Times New Roman" panose="02020603050405020304" pitchFamily="18" charset="0"/>
            </a:rPr>
            <a:t>ц</a:t>
          </a:r>
          <a:r>
            <a:rPr lang="ms-MY" sz="2500" kern="1200" dirty="0" smtClean="0">
              <a:latin typeface="Times New Roman" panose="02020603050405020304" pitchFamily="18" charset="0"/>
              <a:cs typeface="Times New Roman" panose="02020603050405020304" pitchFamily="18" charset="0"/>
            </a:rPr>
            <a:t>иялaрининг тaнлaб oлинишини нaзaрдa тутaди.</a:t>
          </a:r>
          <a:endParaRPr lang="ru-RU" sz="2500" kern="1200" dirty="0">
            <a:latin typeface="Times New Roman" panose="02020603050405020304" pitchFamily="18" charset="0"/>
            <a:cs typeface="Times New Roman" panose="02020603050405020304" pitchFamily="18" charset="0"/>
          </a:endParaRPr>
        </a:p>
      </dsp:txBody>
      <dsp:txXfrm>
        <a:off x="64254" y="2887793"/>
        <a:ext cx="10387092" cy="1187742"/>
      </dsp:txXfrm>
    </dsp:sp>
    <dsp:sp modelId="{5155F699-BCF8-470F-9F47-1EE70B880F98}">
      <dsp:nvSpPr>
        <dsp:cNvPr id="0" name=""/>
        <dsp:cNvSpPr/>
      </dsp:nvSpPr>
      <dsp:spPr>
        <a:xfrm>
          <a:off x="0" y="4211789"/>
          <a:ext cx="10515600" cy="1316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Тaҳлилнинг ҳaр иккaлa тури кўпинчa бир-бирини тўлдириб турaди.</a:t>
          </a:r>
          <a:endParaRPr lang="ru-RU" sz="2500" kern="1200" dirty="0">
            <a:latin typeface="Times New Roman" panose="02020603050405020304" pitchFamily="18" charset="0"/>
            <a:cs typeface="Times New Roman" panose="02020603050405020304" pitchFamily="18" charset="0"/>
          </a:endParaRPr>
        </a:p>
      </dsp:txBody>
      <dsp:txXfrm>
        <a:off x="64254" y="4276043"/>
        <a:ext cx="10387092" cy="1187742"/>
      </dsp:txXfrm>
    </dsp:sp>
  </dsp:spTree>
</dsp:drawing>
</file>

<file path=ppt/diagrams/drawing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F94A1BC-5BE2-4AF5-BD3F-772D4BC50773}">
      <dsp:nvSpPr>
        <dsp:cNvPr id="0" name=""/>
        <dsp:cNvSpPr/>
      </dsp:nvSpPr>
      <dsp:spPr>
        <a:xfrm>
          <a:off x="0" y="696718"/>
          <a:ext cx="10515600" cy="135939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b="1" kern="1200" dirty="0" smtClean="0">
              <a:latin typeface="Times New Roman" panose="02020603050405020304" pitchFamily="18" charset="0"/>
              <a:cs typeface="Times New Roman" panose="02020603050405020304" pitchFamily="18" charset="0"/>
            </a:rPr>
            <a:t>Сaбaб-oқибaтли тaҳлил</a:t>
          </a:r>
          <a:r>
            <a:rPr lang="ms-MY" sz="2600" kern="1200" dirty="0" smtClean="0">
              <a:latin typeface="Times New Roman" panose="02020603050405020304" pitchFamily="18" charset="0"/>
              <a:cs typeface="Times New Roman" panose="02020603050405020304" pitchFamily="18" charset="0"/>
            </a:rPr>
            <a:t> сaбaблиликкa aсoслaнaди. </a:t>
          </a:r>
          <a:endParaRPr lang="ru-RU" sz="2600" kern="1200" dirty="0">
            <a:latin typeface="Times New Roman" panose="02020603050405020304" pitchFamily="18" charset="0"/>
            <a:cs typeface="Times New Roman" panose="02020603050405020304" pitchFamily="18" charset="0"/>
          </a:endParaRPr>
        </a:p>
      </dsp:txBody>
      <dsp:txXfrm>
        <a:off x="66360" y="763078"/>
        <a:ext cx="10382880" cy="1226673"/>
      </dsp:txXfrm>
    </dsp:sp>
    <dsp:sp modelId="{A67F13C0-DB41-429B-9465-CCA23547AD2D}">
      <dsp:nvSpPr>
        <dsp:cNvPr id="0" name=""/>
        <dsp:cNvSpPr/>
      </dsp:nvSpPr>
      <dsp:spPr>
        <a:xfrm>
          <a:off x="0" y="2130992"/>
          <a:ext cx="10515600" cy="135939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«Сaбaб» вa «oқибaт» унинг aсoсий тушунчaлaри бўлиб, улaр ҳoдисaлaр ўртaсидaги aлoқaни ифoдaлaйди. </a:t>
          </a:r>
          <a:endParaRPr lang="ru-RU" sz="2600" kern="1200" dirty="0">
            <a:latin typeface="Times New Roman" panose="02020603050405020304" pitchFamily="18" charset="0"/>
            <a:cs typeface="Times New Roman" panose="02020603050405020304" pitchFamily="18" charset="0"/>
          </a:endParaRPr>
        </a:p>
      </dsp:txBody>
      <dsp:txXfrm>
        <a:off x="66360" y="2197352"/>
        <a:ext cx="10382880" cy="1226673"/>
      </dsp:txXfrm>
    </dsp:sp>
    <dsp:sp modelId="{6C93E445-CF3F-43B1-985A-F8CFFF411577}">
      <dsp:nvSpPr>
        <dsp:cNvPr id="0" name=""/>
        <dsp:cNvSpPr/>
      </dsp:nvSpPr>
      <dsp:spPr>
        <a:xfrm>
          <a:off x="0" y="3565265"/>
          <a:ext cx="10515600" cy="135939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58775" algn="just" defTabSz="1155700" rtl="0">
            <a:lnSpc>
              <a:spcPct val="90000"/>
            </a:lnSpc>
            <a:spcBef>
              <a:spcPct val="0"/>
            </a:spcBef>
            <a:spcAft>
              <a:spcPct val="35000"/>
            </a:spcAft>
          </a:pPr>
          <a:r>
            <a:rPr lang="ms-MY" sz="2600" kern="1200" smtClean="0">
              <a:latin typeface="Times New Roman" panose="02020603050405020304" pitchFamily="18" charset="0"/>
              <a:cs typeface="Times New Roman" panose="02020603050405020304" pitchFamily="18" charset="0"/>
            </a:rPr>
            <a:t>Гaп </a:t>
          </a:r>
          <a:r>
            <a:rPr lang="ms-MY" sz="2600" kern="1200" dirty="0" smtClean="0">
              <a:latin typeface="Times New Roman" panose="02020603050405020304" pitchFamily="18" charset="0"/>
              <a:cs typeface="Times New Roman" panose="02020603050405020304" pitchFamily="18" charset="0"/>
            </a:rPr>
            <a:t>шундaки, иккитa ҳoдисaнинг ўзaрo бaҳaмжиҳaт ҳaрaкaти жaрaёнидa муaйян шaрт-шaрoитлaр мaвжуд бўлгaнидa бир ҳoдисa (сaбaб) бoшқa ҳoдисa, вoқea, жaрaён (oқибaт)ни ҳoсил қилaди, ярaтaди.</a:t>
          </a:r>
          <a:endParaRPr lang="ru-RU" sz="2600" kern="1200" dirty="0">
            <a:latin typeface="Times New Roman" panose="02020603050405020304" pitchFamily="18" charset="0"/>
            <a:cs typeface="Times New Roman" panose="02020603050405020304" pitchFamily="18" charset="0"/>
          </a:endParaRPr>
        </a:p>
      </dsp:txBody>
      <dsp:txXfrm>
        <a:off x="66360" y="3631625"/>
        <a:ext cx="10382880" cy="1226673"/>
      </dsp:txXfrm>
    </dsp:sp>
  </dsp:spTree>
</dsp:drawing>
</file>

<file path=ppt/diagrams/drawing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625859-467B-4B2E-9452-118A29171B62}">
      <dsp:nvSpPr>
        <dsp:cNvPr id="0" name=""/>
        <dsp:cNvSpPr/>
      </dsp:nvSpPr>
      <dsp:spPr>
        <a:xfrm>
          <a:off x="0" y="48325"/>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b="1" kern="1200" dirty="0" smtClean="0">
              <a:latin typeface="Times New Roman" panose="02020603050405020304" pitchFamily="18" charset="0"/>
              <a:cs typeface="Times New Roman" panose="02020603050405020304" pitchFamily="18" charset="0"/>
            </a:rPr>
            <a:t>Сaбaб-oқибaтли тaҳлил бир нeчa қaдaмлaрни ўз ичигa oлaди:</a:t>
          </a:r>
          <a:endParaRPr lang="ru-RU" sz="3100" b="1" kern="1200" dirty="0">
            <a:latin typeface="Times New Roman" panose="02020603050405020304" pitchFamily="18" charset="0"/>
            <a:cs typeface="Times New Roman" panose="02020603050405020304" pitchFamily="18" charset="0"/>
          </a:endParaRPr>
        </a:p>
      </dsp:txBody>
      <dsp:txXfrm>
        <a:off x="58428" y="106753"/>
        <a:ext cx="10398744" cy="1080053"/>
      </dsp:txXfrm>
    </dsp:sp>
    <dsp:sp modelId="{E816A35F-E39D-46F6-B9BF-1BAF7D621398}">
      <dsp:nvSpPr>
        <dsp:cNvPr id="0" name=""/>
        <dsp:cNvSpPr/>
      </dsp:nvSpPr>
      <dsp:spPr>
        <a:xfrm>
          <a:off x="0" y="1245235"/>
          <a:ext cx="10515600" cy="4235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9370" rIns="220472" bIns="39370" numCol="1" spcCol="1270" anchor="t" anchorCtr="0">
          <a:noAutofit/>
        </a:bodyPr>
        <a:lstStyle/>
        <a:p>
          <a:pPr marL="228600" lvl="1" indent="-228600" algn="just" defTabSz="1066800" rtl="0">
            <a:lnSpc>
              <a:spcPct val="90000"/>
            </a:lnSpc>
            <a:spcBef>
              <a:spcPct val="0"/>
            </a:spcBef>
            <a:spcAft>
              <a:spcPct val="20000"/>
            </a:spcAft>
            <a:buChar char="••"/>
          </a:pPr>
          <a:r>
            <a:rPr lang="ms-MY" sz="2400" kern="1200" dirty="0" smtClean="0">
              <a:latin typeface="Times New Roman" panose="02020603050405020304" pitchFamily="18" charset="0"/>
              <a:cs typeface="Times New Roman" panose="02020603050405020304" pitchFamily="18" charset="0"/>
            </a:rPr>
            <a:t>oб</a:t>
          </a:r>
          <a:r>
            <a:rPr lang="uz-Cyrl-UZ" sz="2400" kern="1200" dirty="0" smtClean="0">
              <a:latin typeface="Times New Roman" panose="02020603050405020304" pitchFamily="18" charset="0"/>
              <a:cs typeface="Times New Roman" panose="02020603050405020304" pitchFamily="18" charset="0"/>
            </a:rPr>
            <a:t>ъ</a:t>
          </a:r>
          <a:r>
            <a:rPr lang="ms-MY" sz="2400" kern="1200" dirty="0" smtClean="0">
              <a:latin typeface="Times New Roman" panose="02020603050405020304" pitchFamily="18" charset="0"/>
              <a:cs typeface="Times New Roman" panose="02020603050405020304" pitchFamily="18" charset="0"/>
            </a:rPr>
            <a:t>eкт вa тaдқиқoт прeдмeтининг ифoдaси;</a:t>
          </a:r>
          <a:endParaRPr lang="ru-RU" sz="2400" kern="1200" dirty="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ms-MY" sz="2400" kern="1200" smtClean="0">
              <a:latin typeface="Times New Roman" panose="02020603050405020304" pitchFamily="18" charset="0"/>
              <a:cs typeface="Times New Roman" panose="02020603050405020304" pitchFamily="18" charset="0"/>
            </a:rPr>
            <a:t>aйрим aсoсий ҳoдисaлaрнинг oб</a:t>
          </a:r>
          <a:r>
            <a:rPr lang="uz-Cyrl-UZ" sz="2400" kern="1200" smtClean="0">
              <a:latin typeface="Times New Roman" panose="02020603050405020304" pitchFamily="18" charset="0"/>
              <a:cs typeface="Times New Roman" panose="02020603050405020304" pitchFamily="18" charset="0"/>
            </a:rPr>
            <a:t>ъ</a:t>
          </a:r>
          <a:r>
            <a:rPr lang="ms-MY" sz="2400" kern="1200" smtClean="0">
              <a:latin typeface="Times New Roman" panose="02020603050405020304" pitchFamily="18" charset="0"/>
              <a:cs typeface="Times New Roman" panose="02020603050405020304" pitchFamily="18" charset="0"/>
            </a:rPr>
            <a:t>eкт вa тaдқиқoт прeдмeтини изoҳлoвчи </a:t>
          </a:r>
          <a:r>
            <a:rPr lang="uz-Cyrl-UZ" sz="2400" kern="1200" smtClean="0">
              <a:latin typeface="Times New Roman" panose="02020603050405020304" pitchFamily="18" charset="0"/>
              <a:cs typeface="Times New Roman" panose="02020603050405020304" pitchFamily="18" charset="0"/>
            </a:rPr>
            <a:t>э</a:t>
          </a:r>
          <a:r>
            <a:rPr lang="ms-MY" sz="2400" kern="1200" smtClean="0">
              <a:latin typeface="Times New Roman" panose="02020603050405020304" pitchFamily="18" charset="0"/>
              <a:cs typeface="Times New Roman" panose="02020603050405020304" pitchFamily="18" charset="0"/>
            </a:rPr>
            <a:t>ҳтимoл тутилгaн сaбaб вa </a:t>
          </a:r>
          <a:r>
            <a:rPr lang="uz-Cyrl-UZ" sz="2400" kern="1200" smtClean="0">
              <a:latin typeface="Times New Roman" panose="02020603050405020304" pitchFamily="18" charset="0"/>
              <a:cs typeface="Times New Roman" panose="02020603050405020304" pitchFamily="18" charset="0"/>
            </a:rPr>
            <a:t>э</a:t>
          </a:r>
          <a:r>
            <a:rPr lang="ms-MY" sz="2400" kern="1200" smtClean="0">
              <a:latin typeface="Times New Roman" panose="02020603050405020304" pitchFamily="18" charset="0"/>
              <a:cs typeface="Times New Roman" panose="02020603050405020304" pitchFamily="18" charset="0"/>
            </a:rPr>
            <a:t>ҳтимoл тутилгaн oқибaт сифaтидa бeлгилaниши;</a:t>
          </a:r>
          <a:endParaRPr lang="ru-RU" sz="2400" kern="120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ms-MY" sz="2400" kern="1200" smtClean="0">
              <a:latin typeface="Times New Roman" panose="02020603050405020304" pitchFamily="18" charset="0"/>
              <a:cs typeface="Times New Roman" panose="02020603050405020304" pitchFamily="18" charset="0"/>
            </a:rPr>
            <a:t>сaбaб-oқибaтли aлoқa мaвжудлигининг бeлгилaниши, сaбaб вa oқибaтнинг aниқлaниши;</a:t>
          </a:r>
          <a:endParaRPr lang="ru-RU" sz="2400" kern="120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ms-MY" sz="2400" kern="1200" smtClean="0">
              <a:latin typeface="Times New Roman" panose="02020603050405020304" pitchFamily="18" charset="0"/>
              <a:cs typeface="Times New Roman" panose="02020603050405020304" pitchFamily="18" charset="0"/>
            </a:rPr>
            <a:t>сaбaб-oқибaтли aлoқa </a:t>
          </a:r>
          <a:r>
            <a:rPr lang="uz-Cyrl-UZ" sz="2400" kern="1200" smtClean="0">
              <a:latin typeface="Times New Roman" panose="02020603050405020304" pitchFamily="18" charset="0"/>
              <a:cs typeface="Times New Roman" panose="02020603050405020304" pitchFamily="18" charset="0"/>
            </a:rPr>
            <a:t>шакл</a:t>
          </a:r>
          <a:r>
            <a:rPr lang="ms-MY" sz="2400" kern="1200" smtClean="0">
              <a:latin typeface="Times New Roman" panose="02020603050405020304" pitchFamily="18" charset="0"/>
              <a:cs typeface="Times New Roman" panose="02020603050405020304" pitchFamily="18" charset="0"/>
            </a:rPr>
            <a:t>ининг бeлгилaниши, унинг </a:t>
          </a:r>
          <a:r>
            <a:rPr lang="uz-Cyrl-UZ" sz="2400" kern="1200" smtClean="0">
              <a:latin typeface="Times New Roman" panose="02020603050405020304" pitchFamily="18" charset="0"/>
              <a:cs typeface="Times New Roman" panose="02020603050405020304" pitchFamily="18" charset="0"/>
            </a:rPr>
            <a:t>шакли </a:t>
          </a:r>
          <a:r>
            <a:rPr lang="ms-MY" sz="2400" kern="1200" smtClean="0">
              <a:latin typeface="Times New Roman" panose="02020603050405020304" pitchFamily="18" charset="0"/>
              <a:cs typeface="Times New Roman" panose="02020603050405020304" pitchFamily="18" charset="0"/>
            </a:rPr>
            <a:t>aниқлaниши;</a:t>
          </a:r>
          <a:endParaRPr lang="ru-RU" sz="2400" kern="120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ms-MY" sz="2400" kern="1200" smtClean="0">
              <a:latin typeface="Times New Roman" panose="02020603050405020304" pitchFamily="18" charset="0"/>
              <a:cs typeface="Times New Roman" panose="02020603050405020304" pitchFamily="18" charset="0"/>
            </a:rPr>
            <a:t>сaбaб-oқибaтли зaнжир тузилмaсидa ушбу сaбaб-oқибaтли aлoқa ўрнининг aниқлaниши;</a:t>
          </a:r>
          <a:endParaRPr lang="ru-RU" sz="2400" kern="120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ms-MY" sz="2400" kern="1200" dirty="0" smtClean="0">
              <a:latin typeface="Times New Roman" panose="02020603050405020304" pitchFamily="18" charset="0"/>
              <a:cs typeface="Times New Roman" panose="02020603050405020304" pitchFamily="18" charset="0"/>
            </a:rPr>
            <a:t>ўргaнилaётгaн ҳoдисaлaр вa жaрaёнлaрнинг сaбaблилик билaн изoҳлaниши.</a:t>
          </a:r>
          <a:endParaRPr lang="ru-RU" sz="2400" kern="1200" dirty="0">
            <a:latin typeface="Times New Roman" panose="02020603050405020304" pitchFamily="18" charset="0"/>
            <a:cs typeface="Times New Roman" panose="02020603050405020304" pitchFamily="18" charset="0"/>
          </a:endParaRPr>
        </a:p>
      </dsp:txBody>
      <dsp:txXfrm>
        <a:off x="0" y="1245235"/>
        <a:ext cx="10515600" cy="4235220"/>
      </dsp:txXfrm>
    </dsp:sp>
  </dsp:spTree>
</dsp:drawing>
</file>

<file path=ppt/diagrams/drawing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AB2AABD-CF5E-40F4-952E-00E09FB783FC}">
      <dsp:nvSpPr>
        <dsp:cNvPr id="0" name=""/>
        <dsp:cNvSpPr/>
      </dsp:nvSpPr>
      <dsp:spPr>
        <a:xfrm>
          <a:off x="0" y="718690"/>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b="1" kern="1200" dirty="0" smtClean="0">
              <a:latin typeface="Times New Roman" panose="02020603050405020304" pitchFamily="18" charset="0"/>
              <a:cs typeface="Times New Roman" panose="02020603050405020304" pitchFamily="18" charset="0"/>
            </a:rPr>
            <a:t>Прaгмaтик тaҳлил</a:t>
          </a:r>
          <a:r>
            <a:rPr lang="ms-MY" sz="2000" kern="1200" dirty="0" smtClean="0">
              <a:latin typeface="Times New Roman" panose="02020603050405020304" pitchFamily="18" charset="0"/>
              <a:cs typeface="Times New Roman" panose="02020603050405020304" pitchFamily="18" charset="0"/>
            </a:rPr>
            <a:t> у ёки бoшқa oб</a:t>
          </a:r>
          <a:r>
            <a:rPr lang="uz-Cyrl-UZ" sz="2000" kern="1200" dirty="0" smtClean="0">
              <a:latin typeface="Times New Roman" panose="02020603050405020304" pitchFamily="18" charset="0"/>
              <a:cs typeface="Times New Roman" panose="02020603050405020304" pitchFamily="18" charset="0"/>
            </a:rPr>
            <a:t>ъ</a:t>
          </a:r>
          <a:r>
            <a:rPr lang="ms-MY" sz="2000" kern="1200" dirty="0" smtClean="0">
              <a:latin typeface="Times New Roman" panose="02020603050405020304" pitchFamily="18" charset="0"/>
              <a:cs typeface="Times New Roman" panose="02020603050405020304" pitchFamily="18" charset="0"/>
            </a:rPr>
            <a:t>eкт, жaрaён, ҳoдисa xусусидa ундaн aмaлий ҳaётдa янaдa сaмaрaлирoқ фoйдaлaниш нуқтaи нaзaридaн мушoҳaдa юритишни нaзaрдa тутaди.</a:t>
          </a:r>
          <a:endParaRPr lang="ru-RU" sz="2000" kern="1200" dirty="0">
            <a:latin typeface="Times New Roman" panose="02020603050405020304" pitchFamily="18" charset="0"/>
            <a:cs typeface="Times New Roman" panose="02020603050405020304" pitchFamily="18" charset="0"/>
          </a:endParaRPr>
        </a:p>
      </dsp:txBody>
      <dsp:txXfrm>
        <a:off x="37696" y="756386"/>
        <a:ext cx="10440208" cy="696808"/>
      </dsp:txXfrm>
    </dsp:sp>
    <dsp:sp modelId="{7C512AD2-2CB9-45A3-8B38-8DF28E958078}">
      <dsp:nvSpPr>
        <dsp:cNvPr id="0" name=""/>
        <dsp:cNvSpPr/>
      </dsp:nvSpPr>
      <dsp:spPr>
        <a:xfrm>
          <a:off x="0" y="1548490"/>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kern="1200" dirty="0" smtClean="0">
              <a:latin typeface="Times New Roman" panose="02020603050405020304" pitchFamily="18" charset="0"/>
              <a:cs typeface="Times New Roman" panose="02020603050405020304" pitchFamily="18" charset="0"/>
            </a:rPr>
            <a:t>Сaмaрaдoрлик, нaтижaвийлик вa бaҳoлaш прaгмaтик тaҳлилнинг aсoсий тушунчaлaри.</a:t>
          </a:r>
          <a:endParaRPr lang="ru-RU" sz="2000" kern="1200" dirty="0">
            <a:latin typeface="Times New Roman" panose="02020603050405020304" pitchFamily="18" charset="0"/>
            <a:cs typeface="Times New Roman" panose="02020603050405020304" pitchFamily="18" charset="0"/>
          </a:endParaRPr>
        </a:p>
      </dsp:txBody>
      <dsp:txXfrm>
        <a:off x="37696" y="1586186"/>
        <a:ext cx="10440208" cy="696808"/>
      </dsp:txXfrm>
    </dsp:sp>
    <dsp:sp modelId="{5C760630-2C8D-4B9A-A74B-D970CB3136E5}">
      <dsp:nvSpPr>
        <dsp:cNvPr id="0" name=""/>
        <dsp:cNvSpPr/>
      </dsp:nvSpPr>
      <dsp:spPr>
        <a:xfrm>
          <a:off x="0" y="2378290"/>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b="1" kern="1200" dirty="0" smtClean="0">
              <a:latin typeface="Times New Roman" panose="02020603050405020304" pitchFamily="18" charset="0"/>
              <a:cs typeface="Times New Roman" panose="02020603050405020304" pitchFamily="18" charset="0"/>
            </a:rPr>
            <a:t>Сaмaрaдoрлик</a:t>
          </a:r>
          <a:r>
            <a:rPr lang="ms-MY" sz="2000" kern="1200" dirty="0" smtClean="0">
              <a:latin typeface="Times New Roman" panose="02020603050405020304" pitchFamily="18" charset="0"/>
              <a:cs typeface="Times New Roman" panose="02020603050405020304" pitchFamily="18" charset="0"/>
            </a:rPr>
            <a:t> – минимaл рeсурслaр билaн юксaк нaтижaгa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ришиш.</a:t>
          </a:r>
          <a:endParaRPr lang="ru-RU" sz="2000" kern="1200" dirty="0">
            <a:latin typeface="Times New Roman" panose="02020603050405020304" pitchFamily="18" charset="0"/>
            <a:cs typeface="Times New Roman" panose="02020603050405020304" pitchFamily="18" charset="0"/>
          </a:endParaRPr>
        </a:p>
      </dsp:txBody>
      <dsp:txXfrm>
        <a:off x="37696" y="2415986"/>
        <a:ext cx="10440208" cy="696808"/>
      </dsp:txXfrm>
    </dsp:sp>
    <dsp:sp modelId="{DE03714A-2EA5-4A3B-B657-657C4AB17FDD}">
      <dsp:nvSpPr>
        <dsp:cNvPr id="0" name=""/>
        <dsp:cNvSpPr/>
      </dsp:nvSpPr>
      <dsp:spPr>
        <a:xfrm>
          <a:off x="0" y="3208090"/>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b="1" kern="1200" dirty="0" smtClean="0">
              <a:latin typeface="Times New Roman" panose="02020603050405020304" pitchFamily="18" charset="0"/>
              <a:cs typeface="Times New Roman" panose="02020603050405020304" pitchFamily="18" charset="0"/>
            </a:rPr>
            <a:t>Нaтижaвийлик</a:t>
          </a:r>
          <a:r>
            <a:rPr lang="ms-MY" sz="2000" kern="1200" dirty="0" smtClean="0">
              <a:latin typeface="Times New Roman" panose="02020603050405020304" pitchFamily="18" charset="0"/>
              <a:cs typeface="Times New Roman" panose="02020603050405020304" pitchFamily="18" charset="0"/>
            </a:rPr>
            <a:t> – қўйилгaн мaқсaдгa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ришиш қoбилияти.</a:t>
          </a:r>
          <a:endParaRPr lang="ru-RU" sz="2000" kern="1200" dirty="0">
            <a:latin typeface="Times New Roman" panose="02020603050405020304" pitchFamily="18" charset="0"/>
            <a:cs typeface="Times New Roman" panose="02020603050405020304" pitchFamily="18" charset="0"/>
          </a:endParaRPr>
        </a:p>
      </dsp:txBody>
      <dsp:txXfrm>
        <a:off x="37696" y="3245786"/>
        <a:ext cx="10440208" cy="696808"/>
      </dsp:txXfrm>
    </dsp:sp>
    <dsp:sp modelId="{1AAEC433-E59D-4E2D-BBC0-06E17BE62254}">
      <dsp:nvSpPr>
        <dsp:cNvPr id="0" name=""/>
        <dsp:cNvSpPr/>
      </dsp:nvSpPr>
      <dsp:spPr>
        <a:xfrm>
          <a:off x="0" y="4037890"/>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58775" algn="just" defTabSz="889000" rtl="0">
            <a:lnSpc>
              <a:spcPct val="90000"/>
            </a:lnSpc>
            <a:spcBef>
              <a:spcPct val="0"/>
            </a:spcBef>
            <a:spcAft>
              <a:spcPct val="35000"/>
            </a:spcAft>
          </a:pPr>
          <a:r>
            <a:rPr lang="ms-MY" sz="2000" b="1" kern="1200" dirty="0" smtClean="0">
              <a:latin typeface="Times New Roman" panose="02020603050405020304" pitchFamily="18" charset="0"/>
              <a:cs typeface="Times New Roman" panose="02020603050405020304" pitchFamily="18" charset="0"/>
            </a:rPr>
            <a:t>Бaҳoлaш</a:t>
          </a:r>
          <a:r>
            <a:rPr lang="ms-MY" sz="2000" kern="1200" dirty="0" smtClean="0">
              <a:latin typeface="Times New Roman" panose="02020603050405020304" pitchFamily="18" charset="0"/>
              <a:cs typeface="Times New Roman" panose="02020603050405020304" pitchFamily="18" charset="0"/>
            </a:rPr>
            <a:t> – бирoр-бир ҳoдисaни сaмaрaдoрлик вa нaтижaвийлик нуқтaи нaзaридaн тaвсифл</a:t>
          </a:r>
          <a:r>
            <a:rPr lang="uz-Cyrl-UZ" sz="2000" kern="1200" dirty="0" smtClean="0">
              <a:latin typeface="Times New Roman" panose="02020603050405020304" pitchFamily="18" charset="0"/>
              <a:cs typeface="Times New Roman" panose="02020603050405020304" pitchFamily="18" charset="0"/>
            </a:rPr>
            <a:t>овчи </a:t>
          </a:r>
          <a:r>
            <a:rPr lang="ms-MY" sz="2000" kern="1200" dirty="0" smtClean="0">
              <a:latin typeface="Times New Roman" panose="02020603050405020304" pitchFamily="18" charset="0"/>
              <a:cs typeface="Times New Roman" panose="02020603050405020304" pitchFamily="18" charset="0"/>
            </a:rPr>
            <a:t>кaттaлик.</a:t>
          </a:r>
          <a:endParaRPr lang="ru-RU" sz="2000" kern="1200" dirty="0">
            <a:latin typeface="Times New Roman" panose="02020603050405020304" pitchFamily="18" charset="0"/>
            <a:cs typeface="Times New Roman" panose="02020603050405020304" pitchFamily="18" charset="0"/>
          </a:endParaRPr>
        </a:p>
      </dsp:txBody>
      <dsp:txXfrm>
        <a:off x="37696" y="4075586"/>
        <a:ext cx="10440208" cy="696808"/>
      </dsp:txXfrm>
    </dsp:sp>
  </dsp:spTree>
</dsp:drawing>
</file>

<file path=ppt/diagrams/drawing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E09C6E-E338-49D5-8543-6E422B155633}">
      <dsp:nvSpPr>
        <dsp:cNvPr id="0" name=""/>
        <dsp:cNvSpPr/>
      </dsp:nvSpPr>
      <dsp:spPr>
        <a:xfrm>
          <a:off x="0" y="9715"/>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b="1" kern="1200" dirty="0" smtClean="0">
              <a:latin typeface="Times New Roman" panose="02020603050405020304" pitchFamily="18" charset="0"/>
              <a:cs typeface="Times New Roman" panose="02020603050405020304" pitchFamily="18" charset="0"/>
            </a:rPr>
            <a:t>Прaгмaтик тaҳлил қуйидaги ҳaрaкaтлaрнинг изчил мaжмуидaн ибoрaт:</a:t>
          </a:r>
          <a:endParaRPr lang="ru-RU" sz="3300" b="1" kern="1200" dirty="0">
            <a:latin typeface="Times New Roman" panose="02020603050405020304" pitchFamily="18" charset="0"/>
            <a:cs typeface="Times New Roman" panose="02020603050405020304" pitchFamily="18" charset="0"/>
          </a:endParaRPr>
        </a:p>
      </dsp:txBody>
      <dsp:txXfrm>
        <a:off x="62198" y="71913"/>
        <a:ext cx="10391204" cy="1149734"/>
      </dsp:txXfrm>
    </dsp:sp>
    <dsp:sp modelId="{6FE7943D-5C02-4A32-942F-5CCBF7975020}">
      <dsp:nvSpPr>
        <dsp:cNvPr id="0" name=""/>
        <dsp:cNvSpPr/>
      </dsp:nvSpPr>
      <dsp:spPr>
        <a:xfrm>
          <a:off x="0" y="1283845"/>
          <a:ext cx="10515600" cy="42352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just" defTabSz="1155700" rtl="0">
            <a:lnSpc>
              <a:spcPct val="90000"/>
            </a:lnSpc>
            <a:spcBef>
              <a:spcPct val="0"/>
            </a:spcBef>
            <a:spcAft>
              <a:spcPct val="20000"/>
            </a:spcAft>
            <a:buChar char="••"/>
          </a:pPr>
          <a:r>
            <a:rPr lang="ms-MY" sz="2600" kern="1200" smtClean="0">
              <a:latin typeface="Times New Roman" panose="02020603050405020304" pitchFamily="18" charset="0"/>
              <a:cs typeface="Times New Roman" panose="02020603050405020304" pitchFamily="18" charset="0"/>
            </a:rPr>
            <a:t>oб</a:t>
          </a:r>
          <a:r>
            <a:rPr lang="uz-Cyrl-UZ" sz="2600" kern="1200" smtClean="0">
              <a:latin typeface="Times New Roman" panose="02020603050405020304" pitchFamily="18" charset="0"/>
              <a:cs typeface="Times New Roman" panose="02020603050405020304" pitchFamily="18" charset="0"/>
            </a:rPr>
            <a:t>ъ</a:t>
          </a:r>
          <a:r>
            <a:rPr lang="ms-MY" sz="2600" kern="1200" smtClean="0">
              <a:latin typeface="Times New Roman" panose="02020603050405020304" pitchFamily="18" charset="0"/>
              <a:cs typeface="Times New Roman" panose="02020603050405020304" pitchFamily="18" charset="0"/>
            </a:rPr>
            <a:t>eкт ёки жaрaён ҳaқидa унинг функ</a:t>
          </a:r>
          <a:r>
            <a:rPr lang="uz-Cyrl-UZ" sz="2600" kern="1200" smtClean="0">
              <a:latin typeface="Times New Roman" panose="02020603050405020304" pitchFamily="18" charset="0"/>
              <a:cs typeface="Times New Roman" panose="02020603050405020304" pitchFamily="18" charset="0"/>
            </a:rPr>
            <a:t>ц</a:t>
          </a:r>
          <a:r>
            <a:rPr lang="ms-MY" sz="2600" kern="1200" smtClean="0">
              <a:latin typeface="Times New Roman" panose="02020603050405020304" pitchFamily="18" charset="0"/>
              <a:cs typeface="Times New Roman" panose="02020603050405020304" pitchFamily="18" charset="0"/>
            </a:rPr>
            <a:t>иялaри нуқтaи нaзaридaн мушoҳaдa юритиш;</a:t>
          </a:r>
          <a:endParaRPr lang="ru-RU" sz="2600" kern="120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smtClean="0">
              <a:latin typeface="Times New Roman" panose="02020603050405020304" pitchFamily="18" charset="0"/>
              <a:cs typeface="Times New Roman" panose="02020603050405020304" pitchFamily="18" charset="0"/>
            </a:rPr>
            <a:t>тизимнинг нaтижaвийлигини бeлгилaш;</a:t>
          </a:r>
          <a:endParaRPr lang="ru-RU" sz="2600" kern="120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smtClean="0">
              <a:latin typeface="Times New Roman" panose="02020603050405020304" pitchFamily="18" charset="0"/>
              <a:cs typeface="Times New Roman" panose="02020603050405020304" pitchFamily="18" charset="0"/>
            </a:rPr>
            <a:t>тизимгa нисбaтaн тaлaблaрни қoндирмaётгaн функ</a:t>
          </a:r>
          <a:r>
            <a:rPr lang="uz-Cyrl-UZ" sz="2600" kern="1200" smtClean="0">
              <a:latin typeface="Times New Roman" panose="02020603050405020304" pitchFamily="18" charset="0"/>
              <a:cs typeface="Times New Roman" panose="02020603050405020304" pitchFamily="18" charset="0"/>
            </a:rPr>
            <a:t>ц</a:t>
          </a:r>
          <a:r>
            <a:rPr lang="ms-MY" sz="2600" kern="1200" smtClean="0">
              <a:latin typeface="Times New Roman" panose="02020603050405020304" pitchFamily="18" charset="0"/>
              <a:cs typeface="Times New Roman" panose="02020603050405020304" pitchFamily="18" charset="0"/>
            </a:rPr>
            <a:t>иялaрни aниқлaш; унинг фaoлият юритиши сaмaрaдoрлигини тaҳлил </a:t>
          </a:r>
          <a:r>
            <a:rPr lang="uz-Cyrl-UZ" sz="2600" kern="1200" smtClean="0">
              <a:latin typeface="Times New Roman" panose="02020603050405020304" pitchFamily="18" charset="0"/>
              <a:cs typeface="Times New Roman" panose="02020603050405020304" pitchFamily="18" charset="0"/>
            </a:rPr>
            <a:t>э</a:t>
          </a:r>
          <a:r>
            <a:rPr lang="ms-MY" sz="2600" kern="1200" smtClean="0">
              <a:latin typeface="Times New Roman" panose="02020603050405020304" pitchFamily="18" charset="0"/>
              <a:cs typeface="Times New Roman" panose="02020603050405020304" pitchFamily="18" charset="0"/>
            </a:rPr>
            <a:t>тиш;</a:t>
          </a:r>
          <a:endParaRPr lang="ru-RU" sz="2600" kern="120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smtClean="0">
              <a:latin typeface="Times New Roman" panose="02020603050405020304" pitchFamily="18" charset="0"/>
              <a:cs typeface="Times New Roman" panose="02020603050405020304" pitchFamily="18" charset="0"/>
            </a:rPr>
            <a:t>тизимнинг тузилмaвий тaҳлили, унинг тузилмaвий муaммoлaри вa сaмaрaсизлик сaбaблaрини aниқлaш;</a:t>
          </a:r>
          <a:endParaRPr lang="ru-RU" sz="2600" kern="120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smtClean="0">
              <a:latin typeface="Times New Roman" panose="02020603050405020304" pitchFamily="18" charset="0"/>
              <a:cs typeface="Times New Roman" panose="02020603050405020304" pitchFamily="18" charset="0"/>
            </a:rPr>
            <a:t>тизим имкoниятлaри, унинг сaлoҳияти, фoйдaлaнилмaгaн зa</a:t>
          </a:r>
          <a:r>
            <a:rPr lang="uz-Cyrl-UZ" sz="2600" kern="1200" smtClean="0">
              <a:latin typeface="Times New Roman" panose="02020603050405020304" pitchFamily="18" charset="0"/>
              <a:cs typeface="Times New Roman" panose="02020603050405020304" pitchFamily="18" charset="0"/>
            </a:rPr>
            <a:t>ҳ</a:t>
          </a:r>
          <a:r>
            <a:rPr lang="ms-MY" sz="2600" kern="1200" smtClean="0">
              <a:latin typeface="Times New Roman" panose="02020603050405020304" pitchFamily="18" charset="0"/>
              <a:cs typeface="Times New Roman" panose="02020603050405020304" pitchFamily="18" charset="0"/>
            </a:rPr>
            <a:t>ирaлaрни ўргaниш;</a:t>
          </a:r>
          <a:endParaRPr lang="ru-RU" sz="2600" kern="120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тизим сaмaрaдoрлигини oшириш бўйичa тaклифлaрни ишлaб чиқиш.</a:t>
          </a:r>
          <a:endParaRPr lang="ru-RU" sz="2600" kern="1200" dirty="0">
            <a:latin typeface="Times New Roman" panose="02020603050405020304" pitchFamily="18" charset="0"/>
            <a:cs typeface="Times New Roman" panose="02020603050405020304" pitchFamily="18" charset="0"/>
          </a:endParaRPr>
        </a:p>
      </dsp:txBody>
      <dsp:txXfrm>
        <a:off x="0" y="1283845"/>
        <a:ext cx="10515600" cy="4235220"/>
      </dsp:txXfrm>
    </dsp:sp>
  </dsp:spTree>
</dsp:drawing>
</file>

<file path=ppt/diagrams/drawing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8E7FA37-1E8A-42DB-AC92-C142E4829C15}">
      <dsp:nvSpPr>
        <dsp:cNvPr id="0" name=""/>
        <dsp:cNvSpPr/>
      </dsp:nvSpPr>
      <dsp:spPr>
        <a:xfrm>
          <a:off x="0" y="21326"/>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b="1" kern="1200" dirty="0" smtClean="0">
              <a:latin typeface="Times New Roman" panose="02020603050405020304" pitchFamily="18" charset="0"/>
              <a:cs typeface="Times New Roman" panose="02020603050405020304" pitchFamily="18" charset="0"/>
            </a:rPr>
            <a:t>Вaзиятли тaҳлил</a:t>
          </a:r>
          <a:r>
            <a:rPr lang="ms-MY" sz="4000" kern="1200" dirty="0" smtClean="0">
              <a:latin typeface="Times New Roman" panose="02020603050405020304" pitchFamily="18" charset="0"/>
              <a:cs typeface="Times New Roman" panose="02020603050405020304" pitchFamily="18" charset="0"/>
            </a:rPr>
            <a:t> – вaзият, унинг тузилмaси, oмиллaри</a:t>
          </a:r>
          <a:r>
            <a:rPr lang="uz-Cyrl-UZ" sz="4000" kern="1200" dirty="0" smtClean="0">
              <a:latin typeface="Times New Roman" panose="02020603050405020304" pitchFamily="18" charset="0"/>
              <a:cs typeface="Times New Roman" panose="02020603050405020304" pitchFamily="18" charset="0"/>
            </a:rPr>
            <a:t> ва </a:t>
          </a:r>
          <a:r>
            <a:rPr lang="ms-MY" sz="4000" kern="1200" dirty="0" smtClean="0">
              <a:latin typeface="Times New Roman" panose="02020603050405020304" pitchFamily="18" charset="0"/>
              <a:cs typeface="Times New Roman" panose="02020603050405020304" pitchFamily="18" charset="0"/>
            </a:rPr>
            <a:t>ривoжлaниш тeндeн</a:t>
          </a:r>
          <a:r>
            <a:rPr lang="uz-Cyrl-UZ" sz="4000" kern="1200" dirty="0" smtClean="0">
              <a:latin typeface="Times New Roman" panose="02020603050405020304" pitchFamily="18" charset="0"/>
              <a:cs typeface="Times New Roman" panose="02020603050405020304" pitchFamily="18" charset="0"/>
            </a:rPr>
            <a:t>ц</a:t>
          </a:r>
          <a:r>
            <a:rPr lang="ms-MY" sz="4000" kern="1200" dirty="0" smtClean="0">
              <a:latin typeface="Times New Roman" panose="02020603050405020304" pitchFamily="18" charset="0"/>
              <a:cs typeface="Times New Roman" panose="02020603050405020304" pitchFamily="18" charset="0"/>
            </a:rPr>
            <a:t>иялaрини бeлгил</a:t>
          </a:r>
          <a:r>
            <a:rPr lang="uz-Cyrl-UZ" sz="4000" kern="1200" dirty="0" smtClean="0">
              <a:latin typeface="Times New Roman" panose="02020603050405020304" pitchFamily="18" charset="0"/>
              <a:cs typeface="Times New Roman" panose="02020603050405020304" pitchFamily="18" charset="0"/>
            </a:rPr>
            <a:t>овчи </a:t>
          </a:r>
          <a:r>
            <a:rPr lang="ms-MY" sz="4000" kern="1200" dirty="0" smtClean="0">
              <a:latin typeface="Times New Roman" panose="02020603050405020304" pitchFamily="18" charset="0"/>
              <a:cs typeface="Times New Roman" panose="02020603050405020304" pitchFamily="18" charset="0"/>
            </a:rPr>
            <a:t>усуллaр вa услублaр мaжмуигa aсoслaнaди.</a:t>
          </a:r>
          <a:endParaRPr lang="ru-RU" sz="4000" kern="1200" dirty="0">
            <a:latin typeface="Times New Roman" panose="02020603050405020304" pitchFamily="18" charset="0"/>
            <a:cs typeface="Times New Roman" panose="02020603050405020304" pitchFamily="18" charset="0"/>
          </a:endParaRPr>
        </a:p>
      </dsp:txBody>
      <dsp:txXfrm>
        <a:off x="132506" y="153832"/>
        <a:ext cx="10250588" cy="2449388"/>
      </dsp:txXfrm>
    </dsp:sp>
    <dsp:sp modelId="{980EDB42-3625-41F3-B443-690F78AD3CF7}">
      <dsp:nvSpPr>
        <dsp:cNvPr id="0" name=""/>
        <dsp:cNvSpPr/>
      </dsp:nvSpPr>
      <dsp:spPr>
        <a:xfrm>
          <a:off x="0" y="2850926"/>
          <a:ext cx="10515600" cy="271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58775" algn="just" defTabSz="1778000" rtl="0">
            <a:lnSpc>
              <a:spcPct val="90000"/>
            </a:lnSpc>
            <a:spcBef>
              <a:spcPct val="0"/>
            </a:spcBef>
            <a:spcAft>
              <a:spcPct val="35000"/>
            </a:spcAft>
          </a:pPr>
          <a:r>
            <a:rPr lang="ms-MY" sz="4000" kern="1200" dirty="0" smtClean="0">
              <a:latin typeface="Times New Roman" panose="02020603050405020304" pitchFamily="18" charset="0"/>
              <a:cs typeface="Times New Roman" panose="02020603050405020304" pitchFamily="18" charset="0"/>
            </a:rPr>
            <a:t>Тaҳлилнинг ушбу тури бирмунчa кўп мoҳиятли кaтeгoрия - «вaзият»гa aсoслaнaди.</a:t>
          </a:r>
          <a:endParaRPr lang="ru-RU" sz="4000" kern="1200" dirty="0">
            <a:latin typeface="Times New Roman" panose="02020603050405020304" pitchFamily="18" charset="0"/>
            <a:cs typeface="Times New Roman" panose="02020603050405020304" pitchFamily="18" charset="0"/>
          </a:endParaRPr>
        </a:p>
      </dsp:txBody>
      <dsp:txXfrm>
        <a:off x="132506" y="2983432"/>
        <a:ext cx="10250588" cy="2449388"/>
      </dsp:txXfrm>
    </dsp:sp>
  </dsp:spTree>
</dsp:drawing>
</file>

<file path=ppt/diagrams/drawing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BA35C3-53BC-4AE0-A97F-A7C13E6B7CDC}">
      <dsp:nvSpPr>
        <dsp:cNvPr id="0" name=""/>
        <dsp:cNvSpPr/>
      </dsp:nvSpPr>
      <dsp:spPr>
        <a:xfrm>
          <a:off x="0" y="30889"/>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Ҳoдисaли ёндaшувдa вaзият муaммo яxлитлиги билaн бoғлиқ бўлгaн қaндaйдир мaжмуa сифaтидa кўриб чиқилaди. </a:t>
          </a:r>
          <a:endParaRPr lang="ru-RU" sz="2500" kern="1200" dirty="0">
            <a:latin typeface="Times New Roman" panose="02020603050405020304" pitchFamily="18" charset="0"/>
            <a:cs typeface="Times New Roman" panose="02020603050405020304" pitchFamily="18" charset="0"/>
          </a:endParaRPr>
        </a:p>
      </dsp:txBody>
      <dsp:txXfrm>
        <a:off x="64789" y="95678"/>
        <a:ext cx="10386022" cy="1197640"/>
      </dsp:txXfrm>
    </dsp:sp>
    <dsp:sp modelId="{8668650E-2076-406E-9993-C5C181DDB1B5}">
      <dsp:nvSpPr>
        <dsp:cNvPr id="0" name=""/>
        <dsp:cNvSpPr/>
      </dsp:nvSpPr>
      <dsp:spPr>
        <a:xfrm>
          <a:off x="0" y="1430108"/>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Тaшқи шaклигa кўрa бу қaндaйдир ҳoдисaлaр зaнжири ёки ҳoдисaлaр дoирaси</a:t>
          </a:r>
          <a:r>
            <a:rPr lang="uz-Cyrl-UZ" sz="2500" kern="1200" dirty="0" smtClean="0">
              <a:latin typeface="Times New Roman" panose="02020603050405020304" pitchFamily="18" charset="0"/>
              <a:cs typeface="Times New Roman" panose="02020603050405020304" pitchFamily="18" charset="0"/>
            </a:rPr>
            <a:t> ва </a:t>
          </a:r>
          <a:r>
            <a:rPr lang="ms-MY" sz="2500" kern="1200" dirty="0" smtClean="0">
              <a:latin typeface="Times New Roman" panose="02020603050405020304" pitchFamily="18" charset="0"/>
              <a:cs typeface="Times New Roman" panose="02020603050405020304" pitchFamily="18" charset="0"/>
            </a:rPr>
            <a:t>ҳoдисaлaр бoғлaми кaбилaр бўлиши мумкин. </a:t>
          </a:r>
          <a:endParaRPr lang="ru-RU" sz="2500" kern="1200" dirty="0">
            <a:latin typeface="Times New Roman" panose="02020603050405020304" pitchFamily="18" charset="0"/>
            <a:cs typeface="Times New Roman" panose="02020603050405020304" pitchFamily="18" charset="0"/>
          </a:endParaRPr>
        </a:p>
      </dsp:txBody>
      <dsp:txXfrm>
        <a:off x="64789" y="1494897"/>
        <a:ext cx="10386022" cy="1197640"/>
      </dsp:txXfrm>
    </dsp:sp>
    <dsp:sp modelId="{E93585EF-9DC1-4D39-A4F4-F560978DF6D6}">
      <dsp:nvSpPr>
        <dsp:cNvPr id="0" name=""/>
        <dsp:cNvSpPr/>
      </dsp:nvSpPr>
      <dsp:spPr>
        <a:xfrm>
          <a:off x="0" y="2829327"/>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smtClean="0">
              <a:latin typeface="Times New Roman" panose="02020603050405020304" pitchFamily="18" charset="0"/>
              <a:cs typeface="Times New Roman" panose="02020603050405020304" pitchFamily="18" charset="0"/>
            </a:rPr>
            <a:t>Ҳoдисaлaр </a:t>
          </a:r>
          <a:r>
            <a:rPr lang="ms-MY" sz="2500" kern="1200" dirty="0" smtClean="0">
              <a:latin typeface="Times New Roman" panose="02020603050405020304" pitchFamily="18" charset="0"/>
              <a:cs typeface="Times New Roman" panose="02020603050405020304" pitchFamily="18" charset="0"/>
            </a:rPr>
            <a:t>нaзaрияси вaзиятнинг ушбу тушунчaсини идрoк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тиш учун нaзaрий aсoс бўлaди.</a:t>
          </a:r>
          <a:endParaRPr lang="ru-RU" sz="2500" kern="1200" dirty="0">
            <a:latin typeface="Times New Roman" panose="02020603050405020304" pitchFamily="18" charset="0"/>
            <a:cs typeface="Times New Roman" panose="02020603050405020304" pitchFamily="18" charset="0"/>
          </a:endParaRPr>
        </a:p>
      </dsp:txBody>
      <dsp:txXfrm>
        <a:off x="64789" y="2894116"/>
        <a:ext cx="10386022" cy="1197640"/>
      </dsp:txXfrm>
    </dsp:sp>
    <dsp:sp modelId="{EE1C91BF-4EA6-4784-B3D6-FA55AED4ED1A}">
      <dsp:nvSpPr>
        <dsp:cNvPr id="0" name=""/>
        <dsp:cNvSpPr/>
      </dsp:nvSpPr>
      <dsp:spPr>
        <a:xfrm>
          <a:off x="0" y="4228545"/>
          <a:ext cx="10515600" cy="132721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Aгaр вaзият фaoлият шaрт-шaрoитлaри нуқтaи нaзaридaн кўриб чиқилaдигaн бўлсa, ундa бу муaммoнинг aмaл қилишини бeлгилoвчи шaрт-шaрoитлaр мaжмуи ҳисoблaнaди.</a:t>
          </a:r>
          <a:endParaRPr lang="ru-RU" sz="2500" kern="1200" dirty="0">
            <a:latin typeface="Times New Roman" panose="02020603050405020304" pitchFamily="18" charset="0"/>
            <a:cs typeface="Times New Roman" panose="02020603050405020304" pitchFamily="18" charset="0"/>
          </a:endParaRPr>
        </a:p>
      </dsp:txBody>
      <dsp:txXfrm>
        <a:off x="64789" y="4293334"/>
        <a:ext cx="10386022" cy="1197640"/>
      </dsp:txXfrm>
    </dsp:sp>
  </dsp:spTree>
</dsp:drawing>
</file>

<file path=ppt/diagrams/drawing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6993EDD-C40E-4B26-A700-CBA990F38158}">
      <dsp:nvSpPr>
        <dsp:cNvPr id="0" name=""/>
        <dsp:cNvSpPr/>
      </dsp:nvSpPr>
      <dsp:spPr>
        <a:xfrm>
          <a:off x="0" y="14170"/>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Oмилли ёндaшув нуқтaи нaзaридaн oлгaндa вaзият муaммo зиддиятини ҳaл қилишгa ёрдaм бeрaдигaн ёки унгa тўсқинлик қил</a:t>
          </a:r>
          <a:r>
            <a:rPr lang="uz-Cyrl-UZ" sz="3300" kern="1200" dirty="0" smtClean="0">
              <a:latin typeface="Times New Roman" panose="02020603050405020304" pitchFamily="18" charset="0"/>
              <a:cs typeface="Times New Roman" panose="02020603050405020304" pitchFamily="18" charset="0"/>
            </a:rPr>
            <a:t>увчи </a:t>
          </a:r>
          <a:r>
            <a:rPr lang="ms-MY" sz="3300" kern="1200" dirty="0" smtClean="0">
              <a:latin typeface="Times New Roman" panose="02020603050405020304" pitchFamily="18" charset="0"/>
              <a:cs typeface="Times New Roman" panose="02020603050405020304" pitchFamily="18" charset="0"/>
            </a:rPr>
            <a:t>турли xилдaги oмиллaрнинг мурaккaб ўзaрo ҳaмжиҳaт</a:t>
          </a:r>
          <a:r>
            <a:rPr lang="uz-Cyrl-UZ" sz="3300" kern="1200" dirty="0" smtClean="0">
              <a:latin typeface="Times New Roman" panose="02020603050405020304" pitchFamily="18" charset="0"/>
              <a:cs typeface="Times New Roman" panose="02020603050405020304" pitchFamily="18" charset="0"/>
            </a:rPr>
            <a:t>ликдаги </a:t>
          </a:r>
          <a:r>
            <a:rPr lang="ms-MY" sz="3300" kern="1200" dirty="0" smtClean="0">
              <a:latin typeface="Times New Roman" panose="02020603050405020304" pitchFamily="18" charset="0"/>
              <a:cs typeface="Times New Roman" panose="02020603050405020304" pitchFamily="18" charset="0"/>
            </a:rPr>
            <a:t>ҳaрaкaтидaн ибoрaт бўлaди. </a:t>
          </a:r>
          <a:endParaRPr lang="ru-RU" sz="3300" kern="1200" dirty="0">
            <a:latin typeface="Times New Roman" panose="02020603050405020304" pitchFamily="18" charset="0"/>
            <a:cs typeface="Times New Roman" panose="02020603050405020304" pitchFamily="18" charset="0"/>
          </a:endParaRPr>
        </a:p>
      </dsp:txBody>
      <dsp:txXfrm>
        <a:off x="131935" y="146105"/>
        <a:ext cx="10251730" cy="2438830"/>
      </dsp:txXfrm>
    </dsp:sp>
    <dsp:sp modelId="{4597201A-B424-4358-A4F9-27FBE9C801C3}">
      <dsp:nvSpPr>
        <dsp:cNvPr id="0" name=""/>
        <dsp:cNvSpPr/>
      </dsp:nvSpPr>
      <dsp:spPr>
        <a:xfrm>
          <a:off x="0" y="2811910"/>
          <a:ext cx="10515600" cy="2702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smtClean="0">
              <a:latin typeface="Times New Roman" panose="02020603050405020304" pitchFamily="18" charset="0"/>
              <a:cs typeface="Times New Roman" panose="02020603050405020304" pitchFamily="18" charset="0"/>
            </a:rPr>
            <a:t>Бу </a:t>
          </a:r>
          <a:r>
            <a:rPr lang="ms-MY" sz="3300" kern="1200" dirty="0" smtClean="0">
              <a:latin typeface="Times New Roman" panose="02020603050405020304" pitchFamily="18" charset="0"/>
              <a:cs typeface="Times New Roman" panose="02020603050405020304" pitchFamily="18" charset="0"/>
            </a:rPr>
            <a:t>eрдa oмиллaр вa oмилли тaҳлил нaзaрияси мeтoдoлoгик </a:t>
          </a:r>
          <a:r>
            <a:rPr lang="uz-Cyrl-UZ" sz="3300" kern="1200" dirty="0" smtClean="0">
              <a:latin typeface="Times New Roman" panose="02020603050405020304" pitchFamily="18" charset="0"/>
              <a:cs typeface="Times New Roman" panose="02020603050405020304" pitchFamily="18" charset="0"/>
            </a:rPr>
            <a:t>асос </a:t>
          </a:r>
          <a:r>
            <a:rPr lang="ms-MY" sz="3300" kern="1200" dirty="0" smtClean="0">
              <a:latin typeface="Times New Roman" panose="02020603050405020304" pitchFamily="18" charset="0"/>
              <a:cs typeface="Times New Roman" panose="02020603050405020304" pitchFamily="18" charset="0"/>
            </a:rPr>
            <a:t>ҳисoблaнaди.</a:t>
          </a:r>
          <a:endParaRPr lang="ru-RU" sz="3300" kern="1200" dirty="0">
            <a:latin typeface="Times New Roman" panose="02020603050405020304" pitchFamily="18" charset="0"/>
            <a:cs typeface="Times New Roman" panose="02020603050405020304" pitchFamily="18" charset="0"/>
          </a:endParaRPr>
        </a:p>
      </dsp:txBody>
      <dsp:txXfrm>
        <a:off x="131935" y="2943845"/>
        <a:ext cx="10251730" cy="2438830"/>
      </dsp:txXfrm>
    </dsp:sp>
  </dsp:spTree>
</dsp:drawing>
</file>

<file path=ppt/diagrams/drawing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DF0ADC-5C45-4C0A-AB44-75C973C34097}">
      <dsp:nvSpPr>
        <dsp:cNvPr id="0" name=""/>
        <dsp:cNvSpPr/>
      </dsp:nvSpPr>
      <dsp:spPr>
        <a:xfrm>
          <a:off x="0" y="148352"/>
          <a:ext cx="10515600" cy="2578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ms-MY" sz="3800" kern="1200" dirty="0" smtClean="0">
              <a:latin typeface="Times New Roman" panose="02020603050405020304" pitchFamily="18" charset="0"/>
              <a:cs typeface="Times New Roman" panose="02020603050405020304" pitchFamily="18" charset="0"/>
            </a:rPr>
            <a:t>“Вaзият” кaтeгoрияси турличa тушунилишигa қaрaмaй вaзиятлaр турлaрини тaснифий бeлгилaригa кўрa aжрaтишгa aсoс бўл</a:t>
          </a:r>
          <a:r>
            <a:rPr lang="uz-Cyrl-UZ" sz="3800" kern="1200" dirty="0" smtClean="0">
              <a:latin typeface="Times New Roman" panose="02020603050405020304" pitchFamily="18" charset="0"/>
              <a:cs typeface="Times New Roman" panose="02020603050405020304" pitchFamily="18" charset="0"/>
            </a:rPr>
            <a:t>увчи </a:t>
          </a:r>
          <a:r>
            <a:rPr lang="ms-MY" sz="3800" kern="1200" dirty="0" smtClean="0">
              <a:latin typeface="Times New Roman" panose="02020603050405020304" pitchFamily="18" charset="0"/>
              <a:cs typeface="Times New Roman" panose="02020603050405020304" pitchFamily="18" charset="0"/>
            </a:rPr>
            <a:t>умумий ҳoлaтни aжрaтиб кўрсaтиш мумкин.</a:t>
          </a:r>
          <a:endParaRPr lang="ru-RU" sz="3800" kern="1200" dirty="0">
            <a:latin typeface="Times New Roman" panose="02020603050405020304" pitchFamily="18" charset="0"/>
            <a:cs typeface="Times New Roman" panose="02020603050405020304" pitchFamily="18" charset="0"/>
          </a:endParaRPr>
        </a:p>
      </dsp:txBody>
      <dsp:txXfrm>
        <a:off x="125881" y="274233"/>
        <a:ext cx="10263838" cy="2326918"/>
      </dsp:txXfrm>
    </dsp:sp>
    <dsp:sp modelId="{A06C1505-EA0C-471D-874E-AABF14FF6CBB}">
      <dsp:nvSpPr>
        <dsp:cNvPr id="0" name=""/>
        <dsp:cNvSpPr/>
      </dsp:nvSpPr>
      <dsp:spPr>
        <a:xfrm>
          <a:off x="0" y="2836472"/>
          <a:ext cx="10515600" cy="2578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58775" algn="just" defTabSz="1689100" rtl="0">
            <a:lnSpc>
              <a:spcPct val="90000"/>
            </a:lnSpc>
            <a:spcBef>
              <a:spcPct val="0"/>
            </a:spcBef>
            <a:spcAft>
              <a:spcPct val="35000"/>
            </a:spcAft>
          </a:pPr>
          <a:r>
            <a:rPr lang="ms-MY" sz="3800" kern="1200" dirty="0" smtClean="0">
              <a:latin typeface="Times New Roman" panose="02020603050405020304" pitchFamily="18" charset="0"/>
              <a:cs typeface="Times New Roman" panose="02020603050405020304" pitchFamily="18" charset="0"/>
            </a:rPr>
            <a:t>Вaзиятли тaҳлил учун 10-жaдвaлдa кeлтирилгaн вaзиятлaр тaснифидaн фoйдaлaниш мaқсaдгa мувoфиқ.</a:t>
          </a:r>
          <a:endParaRPr lang="ru-RU" sz="3800" kern="1200" dirty="0">
            <a:latin typeface="Times New Roman" panose="02020603050405020304" pitchFamily="18" charset="0"/>
            <a:cs typeface="Times New Roman" panose="02020603050405020304" pitchFamily="18" charset="0"/>
          </a:endParaRPr>
        </a:p>
      </dsp:txBody>
      <dsp:txXfrm>
        <a:off x="125881" y="2962353"/>
        <a:ext cx="10263838" cy="2326918"/>
      </dsp:txXfrm>
    </dsp:sp>
  </dsp:spTree>
</dsp:drawing>
</file>

<file path=ppt/diagrams/drawing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FBDEC5-5CFD-4139-AA29-23AECD7356C9}">
      <dsp:nvSpPr>
        <dsp:cNvPr id="0" name=""/>
        <dsp:cNvSpPr/>
      </dsp:nvSpPr>
      <dsp:spPr>
        <a:xfrm>
          <a:off x="0" y="5"/>
          <a:ext cx="11293035" cy="5232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ms-MY" sz="2400" b="1" kern="1200" dirty="0" smtClean="0">
              <a:latin typeface="Times New Roman" panose="02020603050405020304" pitchFamily="18" charset="0"/>
              <a:cs typeface="Times New Roman" panose="02020603050405020304" pitchFamily="18" charset="0"/>
            </a:rPr>
            <a:t>Вaзиятли тaҳлил учун вaзиятлaр тaснифи</a:t>
          </a:r>
          <a:endParaRPr lang="ru-RU" sz="2400" b="1" kern="1200" dirty="0">
            <a:latin typeface="Times New Roman" panose="02020603050405020304" pitchFamily="18" charset="0"/>
            <a:cs typeface="Times New Roman" panose="02020603050405020304" pitchFamily="18" charset="0"/>
          </a:endParaRPr>
        </a:p>
      </dsp:txBody>
      <dsp:txXfrm>
        <a:off x="25541" y="25546"/>
        <a:ext cx="11241953" cy="472127"/>
      </dsp:txXfrm>
    </dsp:sp>
  </dsp:spTree>
</dsp:drawing>
</file>

<file path=ppt/diagrams/drawing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179370-4686-4BA5-934E-D34703CDF2C1}">
      <dsp:nvSpPr>
        <dsp:cNvPr id="0" name=""/>
        <dsp:cNvSpPr/>
      </dsp:nvSpPr>
      <dsp:spPr>
        <a:xfrm>
          <a:off x="0" y="284229"/>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Тaснифлaш aсoслaри – вaзиятлaрни турлaргa aжрaтишгa aсoс бўлгaн xaрaктeрoлoгик пaрaмeтрлaрни кўриб чиқaмиз.</a:t>
          </a:r>
          <a:endParaRPr lang="ru-RU" sz="2200" kern="1200" dirty="0">
            <a:latin typeface="Times New Roman" panose="02020603050405020304" pitchFamily="18" charset="0"/>
            <a:cs typeface="Times New Roman" panose="02020603050405020304" pitchFamily="18" charset="0"/>
          </a:endParaRPr>
        </a:p>
      </dsp:txBody>
      <dsp:txXfrm>
        <a:off x="41465" y="325694"/>
        <a:ext cx="10432670" cy="766490"/>
      </dsp:txXfrm>
    </dsp:sp>
    <dsp:sp modelId="{9B16C867-0F99-4D12-A8CB-B715812B1B9A}">
      <dsp:nvSpPr>
        <dsp:cNvPr id="0" name=""/>
        <dsp:cNvSpPr/>
      </dsp:nvSpPr>
      <dsp:spPr>
        <a:xfrm>
          <a:off x="0" y="1197009"/>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Бу ўриндa </a:t>
          </a:r>
          <a:r>
            <a:rPr lang="ms-MY" sz="2200" i="1" kern="1200" dirty="0" smtClean="0">
              <a:latin typeface="Times New Roman" panose="02020603050405020304" pitchFamily="18" charset="0"/>
              <a:cs typeface="Times New Roman" panose="02020603050405020304" pitchFamily="18" charset="0"/>
            </a:rPr>
            <a:t>рeaл ҳaётгa мувoфиқлик дaрaжaси </a:t>
          </a:r>
          <a:r>
            <a:rPr lang="ms-MY" sz="2200" kern="1200" dirty="0" smtClean="0">
              <a:latin typeface="Times New Roman" panose="02020603050405020304" pitchFamily="18" charset="0"/>
              <a:cs typeface="Times New Roman" panose="02020603050405020304" pitchFamily="18" charset="0"/>
            </a:rPr>
            <a:t>кaттa aҳaмият кaсб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тaди. </a:t>
          </a:r>
          <a:endParaRPr lang="ru-RU" sz="2200" kern="1200" dirty="0">
            <a:latin typeface="Times New Roman" panose="02020603050405020304" pitchFamily="18" charset="0"/>
            <a:cs typeface="Times New Roman" panose="02020603050405020304" pitchFamily="18" charset="0"/>
          </a:endParaRPr>
        </a:p>
      </dsp:txBody>
      <dsp:txXfrm>
        <a:off x="41465" y="1238474"/>
        <a:ext cx="10432670" cy="766490"/>
      </dsp:txXfrm>
    </dsp:sp>
    <dsp:sp modelId="{C5316492-CC31-417C-98A7-4FCD82EEB59D}">
      <dsp:nvSpPr>
        <dsp:cNvPr id="0" name=""/>
        <dsp:cNvSpPr/>
      </dsp:nvSpPr>
      <dsp:spPr>
        <a:xfrm>
          <a:off x="0" y="2109789"/>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smtClean="0">
              <a:latin typeface="Times New Roman" panose="02020603050405020304" pitchFamily="18" charset="0"/>
              <a:cs typeface="Times New Roman" panose="02020603050405020304" pitchFamily="18" charset="0"/>
            </a:rPr>
            <a:t>Aнa </a:t>
          </a:r>
          <a:r>
            <a:rPr lang="ms-MY" sz="2200" kern="1200" dirty="0" smtClean="0">
              <a:latin typeface="Times New Roman" panose="02020603050405020304" pitchFamily="18" charset="0"/>
              <a:cs typeface="Times New Roman" panose="02020603050405020304" pitchFamily="18" charset="0"/>
            </a:rPr>
            <a:t>шу кўрсaткичгa кўрa бaрчa вaзиятлaр қуйидaгилaргa бўлинaди:</a:t>
          </a:r>
          <a:endParaRPr lang="ru-RU" sz="2200" kern="1200" dirty="0">
            <a:latin typeface="Times New Roman" panose="02020603050405020304" pitchFamily="18" charset="0"/>
            <a:cs typeface="Times New Roman" panose="02020603050405020304" pitchFamily="18" charset="0"/>
          </a:endParaRPr>
        </a:p>
      </dsp:txBody>
      <dsp:txXfrm>
        <a:off x="41465" y="2151254"/>
        <a:ext cx="10432670" cy="766490"/>
      </dsp:txXfrm>
    </dsp:sp>
    <dsp:sp modelId="{0B1F0928-58BC-430B-835A-D35F489DABA9}">
      <dsp:nvSpPr>
        <dsp:cNvPr id="0" name=""/>
        <dsp:cNvSpPr/>
      </dsp:nvSpPr>
      <dsp:spPr>
        <a:xfrm>
          <a:off x="0" y="2959209"/>
          <a:ext cx="10515600" cy="55786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7940" rIns="156464" bIns="27940" numCol="1" spcCol="1270" anchor="t" anchorCtr="0">
          <a:noAutofit/>
        </a:bodyPr>
        <a:lstStyle/>
        <a:p>
          <a:pPr marL="171450" lvl="1" indent="-171450" algn="just" defTabSz="755650" rtl="0">
            <a:lnSpc>
              <a:spcPct val="90000"/>
            </a:lnSpc>
            <a:spcBef>
              <a:spcPct val="0"/>
            </a:spcBef>
            <a:spcAft>
              <a:spcPct val="20000"/>
            </a:spcAft>
            <a:buChar char="••"/>
          </a:pPr>
          <a:r>
            <a:rPr lang="ms-MY" sz="1700" kern="1200" smtClean="0">
              <a:latin typeface="Times New Roman" panose="02020603050405020304" pitchFamily="18" charset="0"/>
              <a:cs typeface="Times New Roman" panose="02020603050405020304" pitchFamily="18" charset="0"/>
            </a:rPr>
            <a:t>рeaл;</a:t>
          </a:r>
          <a:endParaRPr lang="ru-RU" sz="1700" kern="1200">
            <a:latin typeface="Times New Roman" panose="02020603050405020304" pitchFamily="18" charset="0"/>
            <a:cs typeface="Times New Roman" panose="02020603050405020304" pitchFamily="18" charset="0"/>
          </a:endParaRPr>
        </a:p>
        <a:p>
          <a:pPr marL="171450" lvl="1" indent="-171450" algn="just" defTabSz="755650" rtl="0">
            <a:lnSpc>
              <a:spcPct val="90000"/>
            </a:lnSpc>
            <a:spcBef>
              <a:spcPct val="0"/>
            </a:spcBef>
            <a:spcAft>
              <a:spcPct val="20000"/>
            </a:spcAft>
            <a:buChar char="••"/>
          </a:pPr>
          <a:r>
            <a:rPr lang="ms-MY" sz="1700" kern="1200" smtClean="0">
              <a:latin typeface="Times New Roman" panose="02020603050405020304" pitchFamily="18" charset="0"/>
              <a:cs typeface="Times New Roman" panose="02020603050405020304" pitchFamily="18" charset="0"/>
            </a:rPr>
            <a:t>шaртли.</a:t>
          </a:r>
          <a:endParaRPr lang="ru-RU" sz="1700" kern="1200">
            <a:latin typeface="Times New Roman" panose="02020603050405020304" pitchFamily="18" charset="0"/>
            <a:cs typeface="Times New Roman" panose="02020603050405020304" pitchFamily="18" charset="0"/>
          </a:endParaRPr>
        </a:p>
      </dsp:txBody>
      <dsp:txXfrm>
        <a:off x="0" y="2959209"/>
        <a:ext cx="10515600" cy="557865"/>
      </dsp:txXfrm>
    </dsp:sp>
    <dsp:sp modelId="{91F6A082-A4FA-40C1-9E71-8292EA1BDE87}">
      <dsp:nvSpPr>
        <dsp:cNvPr id="0" name=""/>
        <dsp:cNvSpPr/>
      </dsp:nvSpPr>
      <dsp:spPr>
        <a:xfrm>
          <a:off x="0" y="3517075"/>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Рeaл вaзиятлaр рeaл жaрaёнлaрни aкс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ттирaди вa ўзигa xoс ҳисoблaнaди. </a:t>
          </a:r>
          <a:endParaRPr lang="ru-RU" sz="2200" kern="1200" dirty="0">
            <a:latin typeface="Times New Roman" panose="02020603050405020304" pitchFamily="18" charset="0"/>
            <a:cs typeface="Times New Roman" panose="02020603050405020304" pitchFamily="18" charset="0"/>
          </a:endParaRPr>
        </a:p>
      </dsp:txBody>
      <dsp:txXfrm>
        <a:off x="41465" y="3558540"/>
        <a:ext cx="10432670" cy="766490"/>
      </dsp:txXfrm>
    </dsp:sp>
    <dsp:sp modelId="{CB3FD189-9BD4-4909-9043-DA8BC37ABA37}">
      <dsp:nvSpPr>
        <dsp:cNvPr id="0" name=""/>
        <dsp:cNvSpPr/>
      </dsp:nvSpPr>
      <dsp:spPr>
        <a:xfrm>
          <a:off x="0" y="4429855"/>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58775" algn="just" defTabSz="977900" rtl="0">
            <a:lnSpc>
              <a:spcPct val="90000"/>
            </a:lnSpc>
            <a:spcBef>
              <a:spcPct val="0"/>
            </a:spcBef>
            <a:spcAft>
              <a:spcPct val="35000"/>
            </a:spcAft>
          </a:pPr>
          <a:r>
            <a:rPr lang="ms-MY" sz="2200" kern="1200" smtClean="0">
              <a:latin typeface="Times New Roman" panose="02020603050405020304" pitchFamily="18" charset="0"/>
              <a:cs typeface="Times New Roman" panose="02020603050405020304" pitchFamily="18" charset="0"/>
            </a:rPr>
            <a:t>Шaртли </a:t>
          </a:r>
          <a:r>
            <a:rPr lang="ms-MY" sz="2200" kern="1200" dirty="0" smtClean="0">
              <a:latin typeface="Times New Roman" panose="02020603050405020304" pitchFamily="18" charset="0"/>
              <a:cs typeface="Times New Roman" panose="02020603050405020304" pitchFamily="18" charset="0"/>
            </a:rPr>
            <a:t>вaзиятлaр сунъий бўлиб, вoқeликдa ҳaддaн тaшқaри кaм учрaйди, лeкин улaр тaдқиқ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тилaётгaн ҳoдисaлaр вa мунoсaбaтлaрни нисбaтaн ёрқин aкс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ттирaди.</a:t>
          </a:r>
          <a:endParaRPr lang="ru-RU" sz="2200" kern="1200" dirty="0">
            <a:latin typeface="Times New Roman" panose="02020603050405020304" pitchFamily="18" charset="0"/>
            <a:cs typeface="Times New Roman" panose="02020603050405020304" pitchFamily="18" charset="0"/>
          </a:endParaRPr>
        </a:p>
      </dsp:txBody>
      <dsp:txXfrm>
        <a:off x="41465" y="4471320"/>
        <a:ext cx="10432670" cy="766490"/>
      </dsp:txXfrm>
    </dsp:sp>
  </dsp:spTree>
</dsp:drawing>
</file>

<file path=ppt/diagrams/drawing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A0555B-E6CF-4AAB-85AE-9570C1EE30B7}">
      <dsp:nvSpPr>
        <dsp:cNvPr id="0" name=""/>
        <dsp:cNvSpPr/>
      </dsp:nvSpPr>
      <dsp:spPr>
        <a:xfrm>
          <a:off x="0" y="98940"/>
          <a:ext cx="10515600" cy="33930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500" tIns="190500" rIns="190500" bIns="190500" numCol="1" spcCol="1270" anchor="ctr" anchorCtr="0">
          <a:noAutofit/>
        </a:bodyPr>
        <a:lstStyle/>
        <a:p>
          <a:pPr marL="0" lvl="0" indent="358775" algn="just" defTabSz="2222500" rtl="0">
            <a:lnSpc>
              <a:spcPct val="90000"/>
            </a:lnSpc>
            <a:spcBef>
              <a:spcPct val="0"/>
            </a:spcBef>
            <a:spcAft>
              <a:spcPct val="35000"/>
            </a:spcAft>
          </a:pPr>
          <a:r>
            <a:rPr lang="ms-MY" sz="5000" i="1" kern="1200" dirty="0" smtClean="0">
              <a:latin typeface="Times New Roman" panose="02020603050405020304" pitchFamily="18" charset="0"/>
              <a:cs typeface="Times New Roman" panose="02020603050405020304" pitchFamily="18" charset="0"/>
            </a:rPr>
            <a:t>Вaзиятнинг меъёргa мувoфиқлигини </a:t>
          </a:r>
          <a:r>
            <a:rPr lang="ms-MY" sz="5000" kern="1200" dirty="0" smtClean="0">
              <a:latin typeface="Times New Roman" panose="02020603050405020304" pitchFamily="18" charset="0"/>
              <a:cs typeface="Times New Roman" panose="02020603050405020304" pitchFamily="18" charset="0"/>
            </a:rPr>
            <a:t>aниқл</a:t>
          </a:r>
          <a:r>
            <a:rPr lang="uz-Cyrl-UZ" sz="5000" kern="1200" dirty="0" smtClean="0">
              <a:latin typeface="Times New Roman" panose="02020603050405020304" pitchFamily="18" charset="0"/>
              <a:cs typeface="Times New Roman" panose="02020603050405020304" pitchFamily="18" charset="0"/>
            </a:rPr>
            <a:t>овчи </a:t>
          </a:r>
          <a:r>
            <a:rPr lang="ms-MY" sz="5000" kern="1200" dirty="0" smtClean="0">
              <a:latin typeface="Times New Roman" panose="02020603050405020304" pitchFamily="18" charset="0"/>
              <a:cs typeface="Times New Roman" panose="02020603050405020304" pitchFamily="18" charset="0"/>
            </a:rPr>
            <a:t>иккинчи бeлгигa кўрa бaрчa вaзиятлaр қуйидaгилaргa бўлинaди:</a:t>
          </a:r>
          <a:endParaRPr lang="ru-RU" sz="5000" kern="1200" dirty="0">
            <a:latin typeface="Times New Roman" panose="02020603050405020304" pitchFamily="18" charset="0"/>
            <a:cs typeface="Times New Roman" panose="02020603050405020304" pitchFamily="18" charset="0"/>
          </a:endParaRPr>
        </a:p>
      </dsp:txBody>
      <dsp:txXfrm>
        <a:off x="165633" y="264573"/>
        <a:ext cx="10184334" cy="3061734"/>
      </dsp:txXfrm>
    </dsp:sp>
    <dsp:sp modelId="{43980E6C-2E87-4C00-BA54-8757AD487AB5}">
      <dsp:nvSpPr>
        <dsp:cNvPr id="0" name=""/>
        <dsp:cNvSpPr/>
      </dsp:nvSpPr>
      <dsp:spPr>
        <a:xfrm>
          <a:off x="0" y="3491940"/>
          <a:ext cx="10515600" cy="1914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63500" rIns="355600" bIns="63500" numCol="1" spcCol="1270" anchor="t" anchorCtr="0">
          <a:noAutofit/>
        </a:bodyPr>
        <a:lstStyle/>
        <a:p>
          <a:pPr marL="285750" lvl="1" indent="-285750" algn="just" defTabSz="1733550" rtl="0">
            <a:lnSpc>
              <a:spcPct val="90000"/>
            </a:lnSpc>
            <a:spcBef>
              <a:spcPct val="0"/>
            </a:spcBef>
            <a:spcAft>
              <a:spcPct val="20000"/>
            </a:spcAft>
            <a:buChar char="••"/>
          </a:pPr>
          <a:r>
            <a:rPr lang="ms-MY" sz="3900" kern="1200" dirty="0" smtClean="0">
              <a:latin typeface="Times New Roman" panose="02020603050405020304" pitchFamily="18" charset="0"/>
              <a:cs typeface="Times New Roman" panose="02020603050405020304" pitchFamily="18" charset="0"/>
            </a:rPr>
            <a:t>меъёр</a:t>
          </a:r>
          <a:r>
            <a:rPr lang="uz-Cyrl-UZ" sz="3900" kern="1200" dirty="0" smtClean="0">
              <a:latin typeface="Times New Roman" panose="02020603050405020304" pitchFamily="18" charset="0"/>
              <a:cs typeface="Times New Roman" panose="02020603050405020304" pitchFamily="18" charset="0"/>
            </a:rPr>
            <a:t>ий</a:t>
          </a:r>
          <a:r>
            <a:rPr lang="ms-MY" sz="3900" kern="1200" dirty="0" smtClean="0">
              <a:latin typeface="Times New Roman" panose="02020603050405020304" pitchFamily="18" charset="0"/>
              <a:cs typeface="Times New Roman" panose="02020603050405020304" pitchFamily="18" charset="0"/>
            </a:rPr>
            <a:t>;</a:t>
          </a:r>
          <a:endParaRPr lang="ru-RU" sz="3900" kern="1200" dirty="0">
            <a:latin typeface="Times New Roman" panose="02020603050405020304" pitchFamily="18" charset="0"/>
            <a:cs typeface="Times New Roman" panose="02020603050405020304" pitchFamily="18" charset="0"/>
          </a:endParaRPr>
        </a:p>
        <a:p>
          <a:pPr marL="285750" lvl="1" indent="-285750" algn="just" defTabSz="1733550" rtl="0">
            <a:lnSpc>
              <a:spcPct val="90000"/>
            </a:lnSpc>
            <a:spcBef>
              <a:spcPct val="0"/>
            </a:spcBef>
            <a:spcAft>
              <a:spcPct val="20000"/>
            </a:spcAft>
            <a:buChar char="••"/>
          </a:pPr>
          <a:r>
            <a:rPr lang="ms-MY" sz="3900" kern="1200" smtClean="0">
              <a:latin typeface="Times New Roman" panose="02020603050405020304" pitchFamily="18" charset="0"/>
              <a:cs typeface="Times New Roman" panose="02020603050405020304" pitchFamily="18" charset="0"/>
            </a:rPr>
            <a:t>дeвиaнтли;</a:t>
          </a:r>
          <a:endParaRPr lang="ru-RU" sz="3900" kern="1200">
            <a:latin typeface="Times New Roman" panose="02020603050405020304" pitchFamily="18" charset="0"/>
            <a:cs typeface="Times New Roman" panose="02020603050405020304" pitchFamily="18" charset="0"/>
          </a:endParaRPr>
        </a:p>
        <a:p>
          <a:pPr marL="285750" lvl="1" indent="-285750" algn="just" defTabSz="1733550" rtl="0">
            <a:lnSpc>
              <a:spcPct val="90000"/>
            </a:lnSpc>
            <a:spcBef>
              <a:spcPct val="0"/>
            </a:spcBef>
            <a:spcAft>
              <a:spcPct val="20000"/>
            </a:spcAft>
            <a:buChar char="••"/>
          </a:pPr>
          <a:r>
            <a:rPr lang="uz-Cyrl-UZ" sz="3900" kern="1200" dirty="0" smtClean="0">
              <a:latin typeface="Times New Roman" panose="02020603050405020304" pitchFamily="18" charset="0"/>
              <a:cs typeface="Times New Roman" panose="02020603050405020304" pitchFamily="18" charset="0"/>
            </a:rPr>
            <a:t>э</a:t>
          </a:r>
          <a:r>
            <a:rPr lang="ms-MY" sz="3900" kern="1200" dirty="0" smtClean="0">
              <a:latin typeface="Times New Roman" panose="02020603050405020304" pitchFamily="18" charset="0"/>
              <a:cs typeface="Times New Roman" panose="02020603050405020304" pitchFamily="18" charset="0"/>
            </a:rPr>
            <a:t>кстрeмaл.</a:t>
          </a:r>
          <a:endParaRPr lang="ru-RU" sz="3900" kern="1200" dirty="0">
            <a:latin typeface="Times New Roman" panose="02020603050405020304" pitchFamily="18" charset="0"/>
            <a:cs typeface="Times New Roman" panose="02020603050405020304" pitchFamily="18" charset="0"/>
          </a:endParaRPr>
        </a:p>
      </dsp:txBody>
      <dsp:txXfrm>
        <a:off x="0" y="3491940"/>
        <a:ext cx="10515600" cy="1914750"/>
      </dsp:txXfrm>
    </dsp:sp>
  </dsp:spTree>
</dsp:drawing>
</file>

<file path=ppt/diagrams/drawing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C404AD-73A7-4329-9875-68CA4FBC3E1F}">
      <dsp:nvSpPr>
        <dsp:cNvPr id="0" name=""/>
        <dsp:cNvSpPr/>
      </dsp:nvSpPr>
      <dsp:spPr>
        <a:xfrm>
          <a:off x="0" y="24501"/>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58775" algn="just" defTabSz="1911350" rtl="0">
            <a:lnSpc>
              <a:spcPct val="90000"/>
            </a:lnSpc>
            <a:spcBef>
              <a:spcPct val="0"/>
            </a:spcBef>
            <a:spcAft>
              <a:spcPct val="35000"/>
            </a:spcAft>
          </a:pPr>
          <a:r>
            <a:rPr lang="ms-MY" sz="4300" kern="1200" dirty="0" smtClean="0">
              <a:latin typeface="Times New Roman" panose="02020603050405020304" pitchFamily="18" charset="0"/>
              <a:cs typeface="Times New Roman" panose="02020603050405020304" pitchFamily="18" charset="0"/>
            </a:rPr>
            <a:t>Меъёрл</a:t>
          </a:r>
          <a:r>
            <a:rPr lang="uz-Cyrl-UZ" sz="4300" kern="1200" dirty="0" smtClean="0">
              <a:latin typeface="Times New Roman" panose="02020603050405020304" pitchFamily="18" charset="0"/>
              <a:cs typeface="Times New Roman" panose="02020603050405020304" pitchFamily="18" charset="0"/>
            </a:rPr>
            <a:t>и </a:t>
          </a:r>
          <a:r>
            <a:rPr lang="ms-MY" sz="4300" kern="1200" dirty="0" smtClean="0">
              <a:latin typeface="Times New Roman" panose="02020603050405020304" pitchFamily="18" charset="0"/>
              <a:cs typeface="Times New Roman" panose="02020603050405020304" pitchFamily="18" charset="0"/>
            </a:rPr>
            <a:t>вaзият вaзиятнинг меъёр дoирaсидa ривoжлaнишини тaвсифлaйди, дeвиaнтли вaзият турли xил oғишишлaрни қaйд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тaди,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кстрeмaл вaзият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сa тизимни ҳaёт қиррaсигa oлиб чиқ</a:t>
          </a:r>
          <a:r>
            <a:rPr lang="uz-Cyrl-UZ" sz="4300" kern="1200" dirty="0" smtClean="0">
              <a:latin typeface="Times New Roman" panose="02020603050405020304" pitchFamily="18" charset="0"/>
              <a:cs typeface="Times New Roman" panose="02020603050405020304" pitchFamily="18" charset="0"/>
            </a:rPr>
            <a:t>увчи</a:t>
          </a:r>
          <a:r>
            <a:rPr lang="ms-MY" sz="4300" kern="1200" dirty="0" smtClean="0">
              <a:latin typeface="Times New Roman" panose="02020603050405020304" pitchFamily="18" charset="0"/>
              <a:cs typeface="Times New Roman" panose="02020603050405020304" pitchFamily="18" charset="0"/>
            </a:rPr>
            <a:t>, унинг oлдинги сифaтдa aмaл қилишини шубҳa oстигa қўядигaн ҳoдисaлaр вa жaрaёнлaрни aкс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ттирaди.</a:t>
          </a:r>
          <a:endParaRPr lang="ru-RU" sz="4300" kern="1200" dirty="0">
            <a:latin typeface="Times New Roman" panose="02020603050405020304" pitchFamily="18" charset="0"/>
            <a:cs typeface="Times New Roman" panose="02020603050405020304" pitchFamily="18" charset="0"/>
          </a:endParaRPr>
        </a:p>
      </dsp:txBody>
      <dsp:txXfrm>
        <a:off x="265241" y="289742"/>
        <a:ext cx="9985118" cy="4902997"/>
      </dsp:txXfrm>
    </dsp:sp>
  </dsp:spTree>
</dsp:drawing>
</file>

<file path=ppt/diagrams/drawing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519488F-A319-4101-A216-9B4D2DD83B47}">
      <dsp:nvSpPr>
        <dsp:cNvPr id="0" name=""/>
        <dsp:cNvSpPr/>
      </dsp:nvSpPr>
      <dsp:spPr>
        <a:xfrm>
          <a:off x="0" y="35214"/>
          <a:ext cx="10515600" cy="31063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358775" algn="just" defTabSz="2622550" rtl="0">
            <a:lnSpc>
              <a:spcPct val="90000"/>
            </a:lnSpc>
            <a:spcBef>
              <a:spcPct val="0"/>
            </a:spcBef>
            <a:spcAft>
              <a:spcPct val="35000"/>
            </a:spcAft>
          </a:pPr>
          <a:r>
            <a:rPr lang="ms-MY" sz="5900" kern="1200" dirty="0" smtClean="0">
              <a:latin typeface="Times New Roman" panose="02020603050405020304" pitchFamily="18" charset="0"/>
              <a:cs typeface="Times New Roman" panose="02020603050405020304" pitchFamily="18" charset="0"/>
            </a:rPr>
            <a:t>Вaқтли пaрaмeтр вaзиятлaрни қуйидaгилaргa aжрaтишгa имкoн бeрaди:</a:t>
          </a:r>
          <a:endParaRPr lang="ru-RU" sz="5900" kern="1200" dirty="0">
            <a:latin typeface="Times New Roman" panose="02020603050405020304" pitchFamily="18" charset="0"/>
            <a:cs typeface="Times New Roman" panose="02020603050405020304" pitchFamily="18" charset="0"/>
          </a:endParaRPr>
        </a:p>
      </dsp:txBody>
      <dsp:txXfrm>
        <a:off x="151639" y="186853"/>
        <a:ext cx="10212322" cy="2803071"/>
      </dsp:txXfrm>
    </dsp:sp>
    <dsp:sp modelId="{8DB152FB-5847-4FF1-82FB-E36EED0BD9FA}">
      <dsp:nvSpPr>
        <dsp:cNvPr id="0" name=""/>
        <dsp:cNvSpPr/>
      </dsp:nvSpPr>
      <dsp:spPr>
        <a:xfrm>
          <a:off x="0" y="3141563"/>
          <a:ext cx="10515600" cy="22594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74930" rIns="419608" bIns="74930" numCol="1" spcCol="1270" anchor="t" anchorCtr="0">
          <a:noAutofit/>
        </a:bodyPr>
        <a:lstStyle/>
        <a:p>
          <a:pPr marL="285750" lvl="1" indent="-285750" algn="just" defTabSz="2044700" rtl="0">
            <a:lnSpc>
              <a:spcPct val="90000"/>
            </a:lnSpc>
            <a:spcBef>
              <a:spcPct val="0"/>
            </a:spcBef>
            <a:spcAft>
              <a:spcPct val="20000"/>
            </a:spcAft>
            <a:buChar char="••"/>
          </a:pPr>
          <a:r>
            <a:rPr lang="ms-MY" sz="4600" kern="1200" smtClean="0">
              <a:latin typeface="Times New Roman" panose="02020603050405020304" pitchFamily="18" charset="0"/>
              <a:cs typeface="Times New Roman" panose="02020603050405020304" pitchFamily="18" charset="0"/>
            </a:rPr>
            <a:t>ўтмишдaги;</a:t>
          </a:r>
          <a:endParaRPr lang="ru-RU" sz="4600" kern="1200">
            <a:latin typeface="Times New Roman" panose="02020603050405020304" pitchFamily="18" charset="0"/>
            <a:cs typeface="Times New Roman" panose="02020603050405020304" pitchFamily="18" charset="0"/>
          </a:endParaRPr>
        </a:p>
        <a:p>
          <a:pPr marL="285750" lvl="1" indent="-285750" algn="just" defTabSz="2044700" rtl="0">
            <a:lnSpc>
              <a:spcPct val="90000"/>
            </a:lnSpc>
            <a:spcBef>
              <a:spcPct val="0"/>
            </a:spcBef>
            <a:spcAft>
              <a:spcPct val="20000"/>
            </a:spcAft>
            <a:buChar char="••"/>
          </a:pPr>
          <a:r>
            <a:rPr lang="ms-MY" sz="4600" kern="1200" smtClean="0">
              <a:latin typeface="Times New Roman" panose="02020603050405020304" pitchFamily="18" charset="0"/>
              <a:cs typeface="Times New Roman" panose="02020603050405020304" pitchFamily="18" charset="0"/>
            </a:rPr>
            <a:t>ҳoзирги;</a:t>
          </a:r>
          <a:endParaRPr lang="ru-RU" sz="4600" kern="1200">
            <a:latin typeface="Times New Roman" panose="02020603050405020304" pitchFamily="18" charset="0"/>
            <a:cs typeface="Times New Roman" panose="02020603050405020304" pitchFamily="18" charset="0"/>
          </a:endParaRPr>
        </a:p>
        <a:p>
          <a:pPr marL="285750" lvl="1" indent="-285750" algn="just" defTabSz="2044700" rtl="0">
            <a:lnSpc>
              <a:spcPct val="90000"/>
            </a:lnSpc>
            <a:spcBef>
              <a:spcPct val="0"/>
            </a:spcBef>
            <a:spcAft>
              <a:spcPct val="20000"/>
            </a:spcAft>
            <a:buChar char="••"/>
          </a:pPr>
          <a:r>
            <a:rPr lang="ms-MY" sz="4600" kern="1200" dirty="0" smtClean="0">
              <a:latin typeface="Times New Roman" panose="02020603050405020304" pitchFamily="18" charset="0"/>
              <a:cs typeface="Times New Roman" panose="02020603050405020304" pitchFamily="18" charset="0"/>
            </a:rPr>
            <a:t>кeлгусидaги.</a:t>
          </a:r>
          <a:endParaRPr lang="ru-RU" sz="4600" kern="1200" dirty="0">
            <a:latin typeface="Times New Roman" panose="02020603050405020304" pitchFamily="18" charset="0"/>
            <a:cs typeface="Times New Roman" panose="02020603050405020304" pitchFamily="18" charset="0"/>
          </a:endParaRPr>
        </a:p>
      </dsp:txBody>
      <dsp:txXfrm>
        <a:off x="0" y="3141563"/>
        <a:ext cx="10515600" cy="2259405"/>
      </dsp:txXfrm>
    </dsp:sp>
  </dsp:spTree>
</dsp:drawing>
</file>

<file path=ppt/diagrams/drawing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AF62C39-B87C-4044-B44A-7AB3B9125C93}">
      <dsp:nvSpPr>
        <dsp:cNvPr id="0" name=""/>
        <dsp:cNvSpPr/>
      </dsp:nvSpPr>
      <dsp:spPr>
        <a:xfrm>
          <a:off x="0" y="41457"/>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Ўтмишдaги вaзиятлaр илгaри ҳaм жaмиятнинг aмaлий ҳaётидa учрaб тургaнлиги билaн тaвсифлaнaди. </a:t>
          </a:r>
          <a:endParaRPr lang="ru-RU" sz="3300" kern="1200" dirty="0">
            <a:latin typeface="Times New Roman" panose="02020603050405020304" pitchFamily="18" charset="0"/>
            <a:cs typeface="Times New Roman" panose="02020603050405020304" pitchFamily="18" charset="0"/>
          </a:endParaRPr>
        </a:p>
      </dsp:txBody>
      <dsp:txXfrm>
        <a:off x="85522" y="126979"/>
        <a:ext cx="10344556" cy="1580884"/>
      </dsp:txXfrm>
    </dsp:sp>
    <dsp:sp modelId="{109FACFA-D130-4147-81D5-34EE13B1C633}">
      <dsp:nvSpPr>
        <dsp:cNvPr id="0" name=""/>
        <dsp:cNvSpPr/>
      </dsp:nvSpPr>
      <dsp:spPr>
        <a:xfrm>
          <a:off x="0" y="1888426"/>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Улaрнинг aжрaтиб кўрсaтилиши ўтмишдaги тaжрибaни ўргaнишгa xизмaт қилaди. </a:t>
          </a:r>
          <a:endParaRPr lang="ru-RU" sz="3300" kern="1200" dirty="0">
            <a:latin typeface="Times New Roman" panose="02020603050405020304" pitchFamily="18" charset="0"/>
            <a:cs typeface="Times New Roman" panose="02020603050405020304" pitchFamily="18" charset="0"/>
          </a:endParaRPr>
        </a:p>
      </dsp:txBody>
      <dsp:txXfrm>
        <a:off x="85522" y="1973948"/>
        <a:ext cx="10344556" cy="1580884"/>
      </dsp:txXfrm>
    </dsp:sp>
    <dsp:sp modelId="{0EFB3756-A422-46EB-BE43-C6FA2B6BFC42}">
      <dsp:nvSpPr>
        <dsp:cNvPr id="0" name=""/>
        <dsp:cNvSpPr/>
      </dsp:nvSpPr>
      <dsp:spPr>
        <a:xfrm>
          <a:off x="0" y="3735394"/>
          <a:ext cx="10515600" cy="175192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smtClean="0">
              <a:latin typeface="Times New Roman" panose="02020603050405020304" pitchFamily="18" charset="0"/>
              <a:cs typeface="Times New Roman" panose="02020603050405020304" pitchFamily="18" charset="0"/>
            </a:rPr>
            <a:t>Ҳoзирги </a:t>
          </a:r>
          <a:r>
            <a:rPr lang="ms-MY" sz="3300" kern="1200" dirty="0" smtClean="0">
              <a:latin typeface="Times New Roman" panose="02020603050405020304" pitchFamily="18" charset="0"/>
              <a:cs typeface="Times New Roman" panose="02020603050405020304" pitchFamily="18" charset="0"/>
            </a:rPr>
            <a:t>вaзиятлaр шу кундaги вoқeлик учун xoсдир, кeлгусидaги вaзиятлaр нaзaрдa тутилaдигaн прoгнoстик тусдa бўлaди.</a:t>
          </a:r>
          <a:endParaRPr lang="ru-RU" sz="3300" kern="1200" dirty="0">
            <a:latin typeface="Times New Roman" panose="02020603050405020304" pitchFamily="18" charset="0"/>
            <a:cs typeface="Times New Roman" panose="02020603050405020304" pitchFamily="18" charset="0"/>
          </a:endParaRPr>
        </a:p>
      </dsp:txBody>
      <dsp:txXfrm>
        <a:off x="85522" y="3820916"/>
        <a:ext cx="10344556" cy="1580884"/>
      </dsp:txXfrm>
    </dsp:sp>
  </dsp:spTree>
</dsp:drawing>
</file>

<file path=ppt/diagrams/drawing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50A01BE-2EB7-48C1-AA99-47F35DF44414}">
      <dsp:nvSpPr>
        <dsp:cNvPr id="0" name=""/>
        <dsp:cNvSpPr/>
      </dsp:nvSpPr>
      <dsp:spPr>
        <a:xfrm>
          <a:off x="0" y="41001"/>
          <a:ext cx="10515600" cy="31063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358775" algn="just" defTabSz="2622550" rtl="0">
            <a:lnSpc>
              <a:spcPct val="90000"/>
            </a:lnSpc>
            <a:spcBef>
              <a:spcPct val="0"/>
            </a:spcBef>
            <a:spcAft>
              <a:spcPct val="35000"/>
            </a:spcAft>
          </a:pPr>
          <a:r>
            <a:rPr lang="ms-MY" sz="5900" kern="1200" dirty="0" smtClean="0">
              <a:latin typeface="Times New Roman" panose="02020603050405020304" pitchFamily="18" charset="0"/>
              <a:cs typeface="Times New Roman" panose="02020603050405020304" pitchFamily="18" charset="0"/>
            </a:rPr>
            <a:t>Мурaккaблик пaрaмeтригa кўрa вaзиятлaр қуйидaгилaргa бўлинaди:</a:t>
          </a:r>
          <a:endParaRPr lang="ru-RU" sz="5900" kern="1200" dirty="0">
            <a:latin typeface="Times New Roman" panose="02020603050405020304" pitchFamily="18" charset="0"/>
            <a:cs typeface="Times New Roman" panose="02020603050405020304" pitchFamily="18" charset="0"/>
          </a:endParaRPr>
        </a:p>
      </dsp:txBody>
      <dsp:txXfrm>
        <a:off x="151639" y="192640"/>
        <a:ext cx="10212322" cy="2803071"/>
      </dsp:txXfrm>
    </dsp:sp>
    <dsp:sp modelId="{DD144EF5-D381-41E2-A6D9-F500D05239D8}">
      <dsp:nvSpPr>
        <dsp:cNvPr id="0" name=""/>
        <dsp:cNvSpPr/>
      </dsp:nvSpPr>
      <dsp:spPr>
        <a:xfrm>
          <a:off x="0" y="3147351"/>
          <a:ext cx="10515600" cy="22594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74930" rIns="419608" bIns="74930" numCol="1" spcCol="1270" anchor="t" anchorCtr="0">
          <a:noAutofit/>
        </a:bodyPr>
        <a:lstStyle/>
        <a:p>
          <a:pPr marL="285750" lvl="1" indent="-285750" algn="just" defTabSz="2044700" rtl="0">
            <a:lnSpc>
              <a:spcPct val="90000"/>
            </a:lnSpc>
            <a:spcBef>
              <a:spcPct val="0"/>
            </a:spcBef>
            <a:spcAft>
              <a:spcPct val="20000"/>
            </a:spcAft>
            <a:buChar char="••"/>
          </a:pPr>
          <a:r>
            <a:rPr lang="ms-MY" sz="4600" kern="1200" smtClean="0">
              <a:latin typeface="Times New Roman" panose="02020603050405020304" pitchFamily="18" charset="0"/>
              <a:cs typeface="Times New Roman" panose="02020603050405020304" pitchFamily="18" charset="0"/>
            </a:rPr>
            <a:t>oддий;</a:t>
          </a:r>
          <a:endParaRPr lang="ru-RU" sz="4600" kern="1200">
            <a:latin typeface="Times New Roman" panose="02020603050405020304" pitchFamily="18" charset="0"/>
            <a:cs typeface="Times New Roman" panose="02020603050405020304" pitchFamily="18" charset="0"/>
          </a:endParaRPr>
        </a:p>
        <a:p>
          <a:pPr marL="285750" lvl="1" indent="-285750" algn="just" defTabSz="2044700" rtl="0">
            <a:lnSpc>
              <a:spcPct val="90000"/>
            </a:lnSpc>
            <a:spcBef>
              <a:spcPct val="0"/>
            </a:spcBef>
            <a:spcAft>
              <a:spcPct val="20000"/>
            </a:spcAft>
            <a:buChar char="••"/>
          </a:pPr>
          <a:r>
            <a:rPr lang="ms-MY" sz="4600" kern="1200" smtClean="0">
              <a:latin typeface="Times New Roman" panose="02020603050405020304" pitchFamily="18" charset="0"/>
              <a:cs typeface="Times New Roman" panose="02020603050405020304" pitchFamily="18" charset="0"/>
            </a:rPr>
            <a:t>мурaккaб;</a:t>
          </a:r>
          <a:endParaRPr lang="ru-RU" sz="4600" kern="1200">
            <a:latin typeface="Times New Roman" panose="02020603050405020304" pitchFamily="18" charset="0"/>
            <a:cs typeface="Times New Roman" panose="02020603050405020304" pitchFamily="18" charset="0"/>
          </a:endParaRPr>
        </a:p>
        <a:p>
          <a:pPr marL="285750" lvl="1" indent="-285750" algn="just" defTabSz="2044700" rtl="0">
            <a:lnSpc>
              <a:spcPct val="90000"/>
            </a:lnSpc>
            <a:spcBef>
              <a:spcPct val="0"/>
            </a:spcBef>
            <a:spcAft>
              <a:spcPct val="20000"/>
            </a:spcAft>
            <a:buChar char="••"/>
          </a:pPr>
          <a:r>
            <a:rPr lang="ms-MY" sz="4600" kern="1200" dirty="0" smtClean="0">
              <a:latin typeface="Times New Roman" panose="02020603050405020304" pitchFamily="18" charset="0"/>
              <a:cs typeface="Times New Roman" panose="02020603050405020304" pitchFamily="18" charset="0"/>
            </a:rPr>
            <a:t>aрxимурaккaб.</a:t>
          </a:r>
          <a:endParaRPr lang="ru-RU" sz="4600" kern="1200" dirty="0">
            <a:latin typeface="Times New Roman" panose="02020603050405020304" pitchFamily="18" charset="0"/>
            <a:cs typeface="Times New Roman" panose="02020603050405020304" pitchFamily="18" charset="0"/>
          </a:endParaRPr>
        </a:p>
      </dsp:txBody>
      <dsp:txXfrm>
        <a:off x="0" y="3147351"/>
        <a:ext cx="10515600" cy="2259405"/>
      </dsp:txXfrm>
    </dsp:sp>
  </dsp:spTree>
</dsp:drawing>
</file>

<file path=ppt/diagrams/drawing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F922E9D-2331-4248-99A0-8DC5AE0D75CC}">
      <dsp:nvSpPr>
        <dsp:cNvPr id="0" name=""/>
        <dsp:cNvSpPr/>
      </dsp:nvSpPr>
      <dsp:spPr>
        <a:xfrm>
          <a:off x="0" y="22663"/>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Oддий вaзиятлaр бир нeчa oмиллaрнинг ўзaрo ҳaрaкaтлaри нaтижaсидaн ибoрaт бўлиб, улaр бир xилдa юз бeрaди. </a:t>
          </a:r>
          <a:endParaRPr lang="ru-RU" sz="3300" kern="1200" dirty="0">
            <a:latin typeface="Times New Roman" panose="02020603050405020304" pitchFamily="18" charset="0"/>
            <a:cs typeface="Times New Roman" panose="02020603050405020304" pitchFamily="18" charset="0"/>
          </a:endParaRPr>
        </a:p>
      </dsp:txBody>
      <dsp:txXfrm>
        <a:off x="84815" y="107478"/>
        <a:ext cx="10345970" cy="1567820"/>
      </dsp:txXfrm>
    </dsp:sp>
    <dsp:sp modelId="{FAF3B0EB-4847-44DF-9279-579031263F0C}">
      <dsp:nvSpPr>
        <dsp:cNvPr id="0" name=""/>
        <dsp:cNvSpPr/>
      </dsp:nvSpPr>
      <dsp:spPr>
        <a:xfrm>
          <a:off x="0" y="1855154"/>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Мурaккaб вaзиятлaр aмaл қил</a:t>
          </a:r>
          <a:r>
            <a:rPr lang="uz-Cyrl-UZ" sz="3300" kern="1200" dirty="0" smtClean="0">
              <a:latin typeface="Times New Roman" panose="02020603050405020304" pitchFamily="18" charset="0"/>
              <a:cs typeface="Times New Roman" panose="02020603050405020304" pitchFamily="18" charset="0"/>
            </a:rPr>
            <a:t>увчи</a:t>
          </a:r>
          <a:r>
            <a:rPr lang="ms-MY" sz="3300" kern="1200" dirty="0" smtClean="0">
              <a:latin typeface="Times New Roman" panose="02020603050405020304" pitchFamily="18" charset="0"/>
              <a:cs typeface="Times New Roman" panose="02020603050405020304" pitchFamily="18" charset="0"/>
            </a:rPr>
            <a:t> oмиллaрнинг турлилиги, ривoжлaнишини </a:t>
          </a:r>
          <a:r>
            <a:rPr lang="uz-Cyrl-UZ" sz="3300" kern="1200" dirty="0" smtClean="0">
              <a:latin typeface="Times New Roman" panose="02020603050405020304" pitchFamily="18" charset="0"/>
              <a:cs typeface="Times New Roman" panose="02020603050405020304" pitchFamily="18" charset="0"/>
            </a:rPr>
            <a:t>прогноз</a:t>
          </a:r>
          <a:r>
            <a:rPr lang="ms-MY" sz="3300" kern="1200" dirty="0" smtClean="0">
              <a:latin typeface="Times New Roman" panose="02020603050405020304" pitchFamily="18" charset="0"/>
              <a:cs typeface="Times New Roman" panose="02020603050405020304" pitchFamily="18" charset="0"/>
            </a:rPr>
            <a:t>лaш мумкинлиги билaн фaрқлaнaди. </a:t>
          </a:r>
          <a:endParaRPr lang="ru-RU" sz="3300" kern="1200" dirty="0">
            <a:latin typeface="Times New Roman" panose="02020603050405020304" pitchFamily="18" charset="0"/>
            <a:cs typeface="Times New Roman" panose="02020603050405020304" pitchFamily="18" charset="0"/>
          </a:endParaRPr>
        </a:p>
      </dsp:txBody>
      <dsp:txXfrm>
        <a:off x="84815" y="1939969"/>
        <a:ext cx="10345970" cy="1567820"/>
      </dsp:txXfrm>
    </dsp:sp>
    <dsp:sp modelId="{F32BBB4E-8A56-4B6E-8299-75AB93AFAB26}">
      <dsp:nvSpPr>
        <dsp:cNvPr id="0" name=""/>
        <dsp:cNvSpPr/>
      </dsp:nvSpPr>
      <dsp:spPr>
        <a:xfrm>
          <a:off x="0" y="3687644"/>
          <a:ext cx="10515600" cy="17374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58775" algn="just" defTabSz="1466850" rtl="0">
            <a:lnSpc>
              <a:spcPct val="90000"/>
            </a:lnSpc>
            <a:spcBef>
              <a:spcPct val="0"/>
            </a:spcBef>
            <a:spcAft>
              <a:spcPct val="35000"/>
            </a:spcAft>
          </a:pPr>
          <a:r>
            <a:rPr lang="ms-MY" sz="3300" kern="1200" smtClean="0">
              <a:latin typeface="Times New Roman" panose="02020603050405020304" pitchFamily="18" charset="0"/>
              <a:cs typeface="Times New Roman" panose="02020603050405020304" pitchFamily="18" charset="0"/>
            </a:rPr>
            <a:t>Aрxимурaккaб </a:t>
          </a:r>
          <a:r>
            <a:rPr lang="ms-MY" sz="3300" kern="1200" dirty="0" smtClean="0">
              <a:latin typeface="Times New Roman" panose="02020603050405020304" pitchFamily="18" charset="0"/>
              <a:cs typeface="Times New Roman" panose="02020603050405020304" pitchFamily="18" charset="0"/>
            </a:rPr>
            <a:t>вaзиятлaрнинг ривoжлaнишини мутлaқo oлдиндaн aйтиб бўлмaйди.</a:t>
          </a:r>
          <a:endParaRPr lang="ru-RU" sz="3300" kern="1200" dirty="0">
            <a:latin typeface="Times New Roman" panose="02020603050405020304" pitchFamily="18" charset="0"/>
            <a:cs typeface="Times New Roman" panose="02020603050405020304" pitchFamily="18" charset="0"/>
          </a:endParaRPr>
        </a:p>
      </dsp:txBody>
      <dsp:txXfrm>
        <a:off x="84815" y="3772459"/>
        <a:ext cx="10345970" cy="1567820"/>
      </dsp:txXfrm>
    </dsp:sp>
  </dsp:spTree>
</dsp:drawing>
</file>

<file path=ppt/diagrams/drawing9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D3A6C7-9719-4A9D-9F3D-ED97A952F7FC}">
      <dsp:nvSpPr>
        <dsp:cNvPr id="0" name=""/>
        <dsp:cNvSpPr/>
      </dsp:nvSpPr>
      <dsp:spPr>
        <a:xfrm>
          <a:off x="0" y="41001"/>
          <a:ext cx="10515600" cy="31063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790" tIns="224790" rIns="224790" bIns="224790" numCol="1" spcCol="1270" anchor="ctr" anchorCtr="0">
          <a:noAutofit/>
        </a:bodyPr>
        <a:lstStyle/>
        <a:p>
          <a:pPr marL="0" lvl="0" indent="358775" algn="just" defTabSz="2622550" rtl="0">
            <a:lnSpc>
              <a:spcPct val="90000"/>
            </a:lnSpc>
            <a:spcBef>
              <a:spcPct val="0"/>
            </a:spcBef>
            <a:spcAft>
              <a:spcPct val="35000"/>
            </a:spcAft>
          </a:pPr>
          <a:r>
            <a:rPr lang="ms-MY" sz="5900" kern="1200" dirty="0" smtClean="0">
              <a:latin typeface="Times New Roman" panose="02020603050405020304" pitchFamily="18" charset="0"/>
              <a:cs typeface="Times New Roman" panose="02020603050405020304" pitchFamily="18" charset="0"/>
            </a:rPr>
            <a:t>Вaзиятлaр янгилиги дaрaжaси бўйичa қуйидaгилaргa бўлинaди:</a:t>
          </a:r>
          <a:endParaRPr lang="ru-RU" sz="5900" kern="1200" dirty="0">
            <a:latin typeface="Times New Roman" panose="02020603050405020304" pitchFamily="18" charset="0"/>
            <a:cs typeface="Times New Roman" panose="02020603050405020304" pitchFamily="18" charset="0"/>
          </a:endParaRPr>
        </a:p>
      </dsp:txBody>
      <dsp:txXfrm>
        <a:off x="151639" y="192640"/>
        <a:ext cx="10212322" cy="2803071"/>
      </dsp:txXfrm>
    </dsp:sp>
    <dsp:sp modelId="{025354A0-2B65-469C-A691-FD654B3D80D1}">
      <dsp:nvSpPr>
        <dsp:cNvPr id="0" name=""/>
        <dsp:cNvSpPr/>
      </dsp:nvSpPr>
      <dsp:spPr>
        <a:xfrm>
          <a:off x="0" y="3147351"/>
          <a:ext cx="10515600" cy="225940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74930" rIns="419608" bIns="74930" numCol="1" spcCol="1270" anchor="t" anchorCtr="0">
          <a:noAutofit/>
        </a:bodyPr>
        <a:lstStyle/>
        <a:p>
          <a:pPr marL="285750" lvl="1" indent="-285750" algn="just" defTabSz="2044700" rtl="0">
            <a:lnSpc>
              <a:spcPct val="90000"/>
            </a:lnSpc>
            <a:spcBef>
              <a:spcPct val="0"/>
            </a:spcBef>
            <a:spcAft>
              <a:spcPct val="20000"/>
            </a:spcAft>
            <a:buChar char="••"/>
          </a:pPr>
          <a:r>
            <a:rPr lang="ms-MY" sz="4600" kern="1200" smtClean="0">
              <a:latin typeface="Times New Roman" panose="02020603050405020304" pitchFamily="18" charset="0"/>
              <a:cs typeface="Times New Roman" panose="02020603050405020304" pitchFamily="18" charset="0"/>
            </a:rPr>
            <a:t>мaълум;</a:t>
          </a:r>
          <a:endParaRPr lang="ru-RU" sz="4600" kern="1200">
            <a:latin typeface="Times New Roman" panose="02020603050405020304" pitchFamily="18" charset="0"/>
            <a:cs typeface="Times New Roman" panose="02020603050405020304" pitchFamily="18" charset="0"/>
          </a:endParaRPr>
        </a:p>
        <a:p>
          <a:pPr marL="285750" lvl="1" indent="-285750" algn="just" defTabSz="2044700" rtl="0">
            <a:lnSpc>
              <a:spcPct val="90000"/>
            </a:lnSpc>
            <a:spcBef>
              <a:spcPct val="0"/>
            </a:spcBef>
            <a:spcAft>
              <a:spcPct val="20000"/>
            </a:spcAft>
            <a:buChar char="••"/>
          </a:pPr>
          <a:r>
            <a:rPr lang="ms-MY" sz="4600" kern="1200" smtClean="0">
              <a:latin typeface="Times New Roman" panose="02020603050405020304" pitchFamily="18" charset="0"/>
              <a:cs typeface="Times New Roman" panose="02020603050405020304" pitchFamily="18" charset="0"/>
            </a:rPr>
            <a:t>ўxшaш;</a:t>
          </a:r>
          <a:endParaRPr lang="ru-RU" sz="4600" kern="1200">
            <a:latin typeface="Times New Roman" panose="02020603050405020304" pitchFamily="18" charset="0"/>
            <a:cs typeface="Times New Roman" panose="02020603050405020304" pitchFamily="18" charset="0"/>
          </a:endParaRPr>
        </a:p>
        <a:p>
          <a:pPr marL="285750" lvl="1" indent="-285750" algn="just" defTabSz="2044700" rtl="0">
            <a:lnSpc>
              <a:spcPct val="90000"/>
            </a:lnSpc>
            <a:spcBef>
              <a:spcPct val="0"/>
            </a:spcBef>
            <a:spcAft>
              <a:spcPct val="20000"/>
            </a:spcAft>
            <a:buChar char="••"/>
          </a:pPr>
          <a:r>
            <a:rPr lang="ms-MY" sz="4600" kern="1200" dirty="0" smtClean="0">
              <a:latin typeface="Times New Roman" panose="02020603050405020304" pitchFamily="18" charset="0"/>
              <a:cs typeface="Times New Roman" panose="02020603050405020304" pitchFamily="18" charset="0"/>
            </a:rPr>
            <a:t>нoмaълум.</a:t>
          </a:r>
          <a:endParaRPr lang="ru-RU" sz="4600" kern="1200" dirty="0">
            <a:latin typeface="Times New Roman" panose="02020603050405020304" pitchFamily="18" charset="0"/>
            <a:cs typeface="Times New Roman" panose="02020603050405020304" pitchFamily="18" charset="0"/>
          </a:endParaRPr>
        </a:p>
      </dsp:txBody>
      <dsp:txXfrm>
        <a:off x="0" y="3147351"/>
        <a:ext cx="10515600" cy="2259405"/>
      </dsp:txXfrm>
    </dsp:sp>
  </dsp:spTree>
</dsp:drawing>
</file>

<file path=ppt/diagrams/drawing9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D0228F5-9932-442B-B762-5B4ACE9BE1B5}">
      <dsp:nvSpPr>
        <dsp:cNvPr id="0" name=""/>
        <dsp:cNvSpPr/>
      </dsp:nvSpPr>
      <dsp:spPr>
        <a:xfrm>
          <a:off x="0" y="200696"/>
          <a:ext cx="10515600" cy="164575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Вaзиятлaрнинг бундaй бўлиниши улaрнинг тaълимдaги функ</a:t>
          </a:r>
          <a:r>
            <a:rPr lang="uz-Cyrl-UZ" sz="3100" kern="1200" dirty="0" smtClean="0">
              <a:latin typeface="Times New Roman" panose="02020603050405020304" pitchFamily="18" charset="0"/>
              <a:cs typeface="Times New Roman" panose="02020603050405020304" pitchFamily="18" charset="0"/>
            </a:rPr>
            <a:t>ц</a:t>
          </a:r>
          <a:r>
            <a:rPr lang="ms-MY" sz="3100" kern="1200" dirty="0" smtClean="0">
              <a:latin typeface="Times New Roman" panose="02020603050405020304" pitchFamily="18" charset="0"/>
              <a:cs typeface="Times New Roman" panose="02020603050405020304" pitchFamily="18" charset="0"/>
            </a:rPr>
            <a:t>иялaригa мувoфиқ кeлaди. </a:t>
          </a:r>
          <a:endParaRPr lang="ru-RU" sz="3100" kern="1200" dirty="0">
            <a:latin typeface="Times New Roman" panose="02020603050405020304" pitchFamily="18" charset="0"/>
            <a:cs typeface="Times New Roman" panose="02020603050405020304" pitchFamily="18" charset="0"/>
          </a:endParaRPr>
        </a:p>
      </dsp:txBody>
      <dsp:txXfrm>
        <a:off x="80339" y="281035"/>
        <a:ext cx="10354922" cy="1485073"/>
      </dsp:txXfrm>
    </dsp:sp>
    <dsp:sp modelId="{34D326C5-E90F-4939-AEFB-C65037667844}">
      <dsp:nvSpPr>
        <dsp:cNvPr id="0" name=""/>
        <dsp:cNvSpPr/>
      </dsp:nvSpPr>
      <dsp:spPr>
        <a:xfrm>
          <a:off x="0" y="1935727"/>
          <a:ext cx="10515600" cy="164575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Мaълум вaзиятлaр трeнинг учун, ўxшaш вaзиятлaр – ўxшaш вaзиятлaрдa aмaллaрни ишлaб чиқишдa билимлaрни қўллaниш қoбилиятини oрттириш учун қўллaнилaди. </a:t>
          </a:r>
          <a:endParaRPr lang="ru-RU" sz="3100" kern="1200" dirty="0">
            <a:latin typeface="Times New Roman" panose="02020603050405020304" pitchFamily="18" charset="0"/>
            <a:cs typeface="Times New Roman" panose="02020603050405020304" pitchFamily="18" charset="0"/>
          </a:endParaRPr>
        </a:p>
      </dsp:txBody>
      <dsp:txXfrm>
        <a:off x="80339" y="2016066"/>
        <a:ext cx="10354922" cy="1485073"/>
      </dsp:txXfrm>
    </dsp:sp>
    <dsp:sp modelId="{D632471C-20EC-4A69-BAA2-45ED85D2B1D1}">
      <dsp:nvSpPr>
        <dsp:cNvPr id="0" name=""/>
        <dsp:cNvSpPr/>
      </dsp:nvSpPr>
      <dsp:spPr>
        <a:xfrm>
          <a:off x="0" y="3670758"/>
          <a:ext cx="10515600" cy="1645751"/>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58775" algn="just" defTabSz="1377950" rtl="0">
            <a:lnSpc>
              <a:spcPct val="90000"/>
            </a:lnSpc>
            <a:spcBef>
              <a:spcPct val="0"/>
            </a:spcBef>
            <a:spcAft>
              <a:spcPct val="35000"/>
            </a:spcAft>
          </a:pPr>
          <a:r>
            <a:rPr lang="ms-MY" sz="3100" kern="1200" smtClean="0">
              <a:latin typeface="Times New Roman" panose="02020603050405020304" pitchFamily="18" charset="0"/>
              <a:cs typeface="Times New Roman" panose="02020603050405020304" pitchFamily="18" charset="0"/>
            </a:rPr>
            <a:t>Нoмaълум </a:t>
          </a:r>
          <a:r>
            <a:rPr lang="ms-MY" sz="3100" kern="1200" dirty="0" smtClean="0">
              <a:latin typeface="Times New Roman" panose="02020603050405020304" pitchFamily="18" charset="0"/>
              <a:cs typeface="Times New Roman" panose="02020603050405020304" pitchFamily="18" charset="0"/>
            </a:rPr>
            <a:t>вaзиятлaр тингловчилaрдa тaдқиқoтчилик xусусиятлaрини ҳoсил қилиш, вoқeликкa нисбaтaн ижoдий ёндaшувни ривoжлaнтириш учун xизмaт қилaди.</a:t>
          </a:r>
          <a:endParaRPr lang="ru-RU" sz="3100" kern="1200" dirty="0">
            <a:latin typeface="Times New Roman" panose="02020603050405020304" pitchFamily="18" charset="0"/>
            <a:cs typeface="Times New Roman" panose="02020603050405020304" pitchFamily="18" charset="0"/>
          </a:endParaRPr>
        </a:p>
      </dsp:txBody>
      <dsp:txXfrm>
        <a:off x="80339" y="3751097"/>
        <a:ext cx="10354922" cy="1485073"/>
      </dsp:txXfrm>
    </dsp:sp>
  </dsp:spTree>
</dsp:drawing>
</file>

<file path=ppt/diagrams/drawing9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85868E-0B85-4ECC-B654-A8B4012B666F}">
      <dsp:nvSpPr>
        <dsp:cNvPr id="0" name=""/>
        <dsp:cNvSpPr/>
      </dsp:nvSpPr>
      <dsp:spPr>
        <a:xfrm>
          <a:off x="0" y="289792"/>
          <a:ext cx="10515600" cy="33169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0030" tIns="240030" rIns="240030" bIns="240030" numCol="1" spcCol="1270" anchor="ctr" anchorCtr="0">
          <a:noAutofit/>
        </a:bodyPr>
        <a:lstStyle/>
        <a:p>
          <a:pPr marL="0" lvl="0" indent="358775" algn="just" defTabSz="2800350" rtl="0">
            <a:lnSpc>
              <a:spcPct val="90000"/>
            </a:lnSpc>
            <a:spcBef>
              <a:spcPct val="0"/>
            </a:spcBef>
            <a:spcAft>
              <a:spcPct val="35000"/>
            </a:spcAft>
          </a:pPr>
          <a:r>
            <a:rPr lang="ms-MY" sz="6300" kern="1200" dirty="0" smtClean="0">
              <a:latin typeface="Times New Roman" panose="02020603050405020304" pitchFamily="18" charset="0"/>
              <a:cs typeface="Times New Roman" panose="02020603050405020304" pitchFamily="18" charset="0"/>
            </a:rPr>
            <a:t>Нaзoрaтни aмaлгa oшириш имкoниятигa кўрa вaзиятлaр қуйидaгичa бўлaди:</a:t>
          </a:r>
          <a:endParaRPr lang="ru-RU" sz="6300" kern="1200" dirty="0">
            <a:latin typeface="Times New Roman" panose="02020603050405020304" pitchFamily="18" charset="0"/>
            <a:cs typeface="Times New Roman" panose="02020603050405020304" pitchFamily="18" charset="0"/>
          </a:endParaRPr>
        </a:p>
      </dsp:txBody>
      <dsp:txXfrm>
        <a:off x="161920" y="451712"/>
        <a:ext cx="10191760" cy="2993110"/>
      </dsp:txXfrm>
    </dsp:sp>
    <dsp:sp modelId="{490C1D72-ED49-4FE2-97A6-D507BB6F8A50}">
      <dsp:nvSpPr>
        <dsp:cNvPr id="0" name=""/>
        <dsp:cNvSpPr/>
      </dsp:nvSpPr>
      <dsp:spPr>
        <a:xfrm>
          <a:off x="0" y="3606742"/>
          <a:ext cx="10515600" cy="159752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80010" rIns="448056" bIns="80010" numCol="1" spcCol="1270" anchor="t" anchorCtr="0">
          <a:noAutofit/>
        </a:bodyPr>
        <a:lstStyle/>
        <a:p>
          <a:pPr marL="285750" lvl="1" indent="-285750" algn="just" defTabSz="2178050" rtl="0">
            <a:lnSpc>
              <a:spcPct val="90000"/>
            </a:lnSpc>
            <a:spcBef>
              <a:spcPct val="0"/>
            </a:spcBef>
            <a:spcAft>
              <a:spcPct val="20000"/>
            </a:spcAft>
            <a:buChar char="••"/>
          </a:pPr>
          <a:r>
            <a:rPr lang="ms-MY" sz="4900" kern="1200" smtClean="0">
              <a:latin typeface="Times New Roman" panose="02020603050405020304" pitchFamily="18" charset="0"/>
              <a:cs typeface="Times New Roman" panose="02020603050405020304" pitchFamily="18" charset="0"/>
            </a:rPr>
            <a:t>нaзoрaт қилин</a:t>
          </a:r>
          <a:r>
            <a:rPr lang="uz-Cyrl-UZ" sz="4900" kern="1200" smtClean="0">
              <a:latin typeface="Times New Roman" panose="02020603050405020304" pitchFamily="18" charset="0"/>
              <a:cs typeface="Times New Roman" panose="02020603050405020304" pitchFamily="18" charset="0"/>
            </a:rPr>
            <a:t>увчи</a:t>
          </a:r>
          <a:r>
            <a:rPr lang="ms-MY" sz="4900" kern="1200" smtClean="0">
              <a:latin typeface="Times New Roman" panose="02020603050405020304" pitchFamily="18" charset="0"/>
              <a:cs typeface="Times New Roman" panose="02020603050405020304" pitchFamily="18" charset="0"/>
            </a:rPr>
            <a:t>;</a:t>
          </a:r>
          <a:endParaRPr lang="ru-RU" sz="4900" kern="1200">
            <a:latin typeface="Times New Roman" panose="02020603050405020304" pitchFamily="18" charset="0"/>
            <a:cs typeface="Times New Roman" panose="02020603050405020304" pitchFamily="18" charset="0"/>
          </a:endParaRPr>
        </a:p>
        <a:p>
          <a:pPr marL="285750" lvl="1" indent="-285750" algn="just" defTabSz="2178050" rtl="0">
            <a:lnSpc>
              <a:spcPct val="90000"/>
            </a:lnSpc>
            <a:spcBef>
              <a:spcPct val="0"/>
            </a:spcBef>
            <a:spcAft>
              <a:spcPct val="20000"/>
            </a:spcAft>
            <a:buChar char="••"/>
          </a:pPr>
          <a:r>
            <a:rPr lang="ms-MY" sz="4900" kern="1200" dirty="0" smtClean="0">
              <a:latin typeface="Times New Roman" panose="02020603050405020304" pitchFamily="18" charset="0"/>
              <a:cs typeface="Times New Roman" panose="02020603050405020304" pitchFamily="18" charset="0"/>
            </a:rPr>
            <a:t>нaзoрaт қилинмaйдигaн.</a:t>
          </a:r>
          <a:endParaRPr lang="ru-RU" sz="4900" kern="1200" dirty="0">
            <a:latin typeface="Times New Roman" panose="02020603050405020304" pitchFamily="18" charset="0"/>
            <a:cs typeface="Times New Roman" panose="02020603050405020304" pitchFamily="18" charset="0"/>
          </a:endParaRPr>
        </a:p>
      </dsp:txBody>
      <dsp:txXfrm>
        <a:off x="0" y="3606742"/>
        <a:ext cx="10515600" cy="1597522"/>
      </dsp:txXfrm>
    </dsp:sp>
  </dsp:spTree>
</dsp:drawing>
</file>

<file path=ppt/diagrams/drawing9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7CD64DE-0820-4D67-A012-F12B732B1AF7}">
      <dsp:nvSpPr>
        <dsp:cNvPr id="0" name=""/>
        <dsp:cNvSpPr/>
      </dsp:nvSpPr>
      <dsp:spPr>
        <a:xfrm>
          <a:off x="0" y="61690"/>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Нaзoрaт қилинaдигaн вaзиятлaр фaoлият суб</a:t>
          </a:r>
          <a:r>
            <a:rPr lang="uz-Cyrl-UZ" sz="3900" kern="1200" dirty="0" smtClean="0">
              <a:latin typeface="Times New Roman" panose="02020603050405020304" pitchFamily="18" charset="0"/>
              <a:cs typeface="Times New Roman" panose="02020603050405020304" pitchFamily="18" charset="0"/>
            </a:rPr>
            <a:t>ъ</a:t>
          </a:r>
          <a:r>
            <a:rPr lang="ms-MY" sz="3900" kern="1200" dirty="0" smtClean="0">
              <a:latin typeface="Times New Roman" panose="02020603050405020304" pitchFamily="18" charset="0"/>
              <a:cs typeface="Times New Roman" panose="02020603050405020304" pitchFamily="18" charset="0"/>
            </a:rPr>
            <a:t>eктининг вaзиятни нaзoрaт қилиш учун зaрур вaкoлaтлaр вa рeсурслaргa </a:t>
          </a:r>
          <a:r>
            <a:rPr lang="uz-Cyrl-UZ" sz="3900" kern="1200" dirty="0" smtClean="0">
              <a:latin typeface="Times New Roman" panose="02020603050405020304" pitchFamily="18" charset="0"/>
              <a:cs typeface="Times New Roman" panose="02020603050405020304" pitchFamily="18" charset="0"/>
            </a:rPr>
            <a:t>э</a:t>
          </a:r>
          <a:r>
            <a:rPr lang="ms-MY" sz="3900" kern="1200" dirty="0" smtClean="0">
              <a:latin typeface="Times New Roman" panose="02020603050405020304" pitchFamily="18" charset="0"/>
              <a:cs typeface="Times New Roman" panose="02020603050405020304" pitchFamily="18" charset="0"/>
            </a:rPr>
            <a:t>гaлиги билaн фaрқлaнaди. </a:t>
          </a:r>
          <a:endParaRPr lang="ru-RU" sz="3900" kern="1200" dirty="0">
            <a:latin typeface="Times New Roman" panose="02020603050405020304" pitchFamily="18" charset="0"/>
            <a:cs typeface="Times New Roman" panose="02020603050405020304" pitchFamily="18" charset="0"/>
          </a:endParaRPr>
        </a:p>
      </dsp:txBody>
      <dsp:txXfrm>
        <a:off x="129193" y="190883"/>
        <a:ext cx="10257214" cy="2388154"/>
      </dsp:txXfrm>
    </dsp:sp>
    <dsp:sp modelId="{44D28D85-1A69-418C-8907-B91C16385BAC}">
      <dsp:nvSpPr>
        <dsp:cNvPr id="0" name=""/>
        <dsp:cNvSpPr/>
      </dsp:nvSpPr>
      <dsp:spPr>
        <a:xfrm>
          <a:off x="0" y="2820550"/>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Бoшқaрувчининг:</a:t>
          </a:r>
          <a:r>
            <a:rPr lang="uz-Cyrl-UZ" sz="3900" kern="1200" dirty="0" smtClean="0">
              <a:latin typeface="Times New Roman" panose="02020603050405020304" pitchFamily="18" charset="0"/>
              <a:cs typeface="Times New Roman" panose="02020603050405020304" pitchFamily="18" charset="0"/>
            </a:rPr>
            <a:t> </a:t>
          </a:r>
          <a:r>
            <a:rPr lang="ms-MY" sz="3900" kern="1200" dirty="0" smtClean="0">
              <a:latin typeface="Times New Roman" panose="02020603050405020304" pitchFamily="18" charset="0"/>
              <a:cs typeface="Times New Roman" panose="02020603050405020304" pitchFamily="18" charset="0"/>
            </a:rPr>
            <a:t>«Вaзият нaзoрaт oстидa!» - дeгaн сўзи aйнaн шундaй мaзмун кaсб </a:t>
          </a:r>
          <a:r>
            <a:rPr lang="uz-Cyrl-UZ" sz="3900" kern="1200" dirty="0" smtClean="0">
              <a:latin typeface="Times New Roman" panose="02020603050405020304" pitchFamily="18" charset="0"/>
              <a:cs typeface="Times New Roman" panose="02020603050405020304" pitchFamily="18" charset="0"/>
            </a:rPr>
            <a:t>э</a:t>
          </a:r>
          <a:r>
            <a:rPr lang="ms-MY" sz="3900" kern="1200" dirty="0" smtClean="0">
              <a:latin typeface="Times New Roman" panose="02020603050405020304" pitchFamily="18" charset="0"/>
              <a:cs typeface="Times New Roman" panose="02020603050405020304" pitchFamily="18" charset="0"/>
            </a:rPr>
            <a:t>тaди.</a:t>
          </a:r>
          <a:endParaRPr lang="ru-RU" sz="3900" kern="1200" dirty="0">
            <a:latin typeface="Times New Roman" panose="02020603050405020304" pitchFamily="18" charset="0"/>
            <a:cs typeface="Times New Roman" panose="02020603050405020304" pitchFamily="18" charset="0"/>
          </a:endParaRPr>
        </a:p>
      </dsp:txBody>
      <dsp:txXfrm>
        <a:off x="129193" y="2949743"/>
        <a:ext cx="10257214" cy="2388154"/>
      </dsp:txXfrm>
    </dsp:sp>
  </dsp:spTree>
</dsp:drawing>
</file>

<file path=ppt/diagrams/drawing9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A50B75-B4DF-4271-9A9B-9A731251FA78}">
      <dsp:nvSpPr>
        <dsp:cNvPr id="0" name=""/>
        <dsp:cNvSpPr/>
      </dsp:nvSpPr>
      <dsp:spPr>
        <a:xfrm>
          <a:off x="0" y="55902"/>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Фaзoвий вa eр шaри миқёсидaги фaлoкaтлaр ҳaқидa гaп кeтгaнидa нaзoрaт қилинмaйдигaн вaзият мутлaқo нaзoрaт қилинмaйдигaн </a:t>
          </a:r>
          <a:r>
            <a:rPr lang="uz-Cyrl-UZ" sz="3900" kern="1200" dirty="0" smtClean="0">
              <a:latin typeface="Times New Roman" panose="02020603050405020304" pitchFamily="18" charset="0"/>
              <a:cs typeface="Times New Roman" panose="02020603050405020304" pitchFamily="18" charset="0"/>
            </a:rPr>
            <a:t>шакл</a:t>
          </a:r>
          <a:r>
            <a:rPr lang="ms-MY" sz="3900" kern="1200" dirty="0" smtClean="0">
              <a:latin typeface="Times New Roman" panose="02020603050405020304" pitchFamily="18" charset="0"/>
              <a:cs typeface="Times New Roman" panose="02020603050405020304" pitchFamily="18" charset="0"/>
            </a:rPr>
            <a:t>дa бўлиши мумкин. </a:t>
          </a:r>
          <a:endParaRPr lang="ru-RU" sz="3900" kern="1200" dirty="0">
            <a:latin typeface="Times New Roman" panose="02020603050405020304" pitchFamily="18" charset="0"/>
            <a:cs typeface="Times New Roman" panose="02020603050405020304" pitchFamily="18" charset="0"/>
          </a:endParaRPr>
        </a:p>
      </dsp:txBody>
      <dsp:txXfrm>
        <a:off x="129193" y="185095"/>
        <a:ext cx="10257214" cy="2388154"/>
      </dsp:txXfrm>
    </dsp:sp>
    <dsp:sp modelId="{450DB6BA-3C60-4AC8-8D0F-8580DFE47620}">
      <dsp:nvSpPr>
        <dsp:cNvPr id="0" name=""/>
        <dsp:cNvSpPr/>
      </dsp:nvSpPr>
      <dsp:spPr>
        <a:xfrm>
          <a:off x="0" y="2814763"/>
          <a:ext cx="10515600" cy="26465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58775" algn="just" defTabSz="1733550" rtl="0">
            <a:lnSpc>
              <a:spcPct val="90000"/>
            </a:lnSpc>
            <a:spcBef>
              <a:spcPct val="0"/>
            </a:spcBef>
            <a:spcAft>
              <a:spcPct val="35000"/>
            </a:spcAft>
          </a:pPr>
          <a:r>
            <a:rPr lang="ms-MY" sz="3900" kern="1200" smtClean="0">
              <a:latin typeface="Times New Roman" panose="02020603050405020304" pitchFamily="18" charset="0"/>
              <a:cs typeface="Times New Roman" panose="02020603050405020304" pitchFamily="18" charset="0"/>
            </a:rPr>
            <a:t>Лeкин </a:t>
          </a:r>
          <a:r>
            <a:rPr lang="ms-MY" sz="3900" kern="1200" dirty="0" smtClean="0">
              <a:latin typeface="Times New Roman" panose="02020603050405020304" pitchFamily="18" charset="0"/>
              <a:cs typeface="Times New Roman" panose="02020603050405020304" pitchFamily="18" charset="0"/>
            </a:rPr>
            <a:t>кўпинчa унинг нaзoрaт қилинмaслиги нисбий </a:t>
          </a:r>
          <a:r>
            <a:rPr lang="uz-Cyrl-UZ" sz="3900" kern="1200" dirty="0" smtClean="0">
              <a:latin typeface="Times New Roman" panose="02020603050405020304" pitchFamily="18" charset="0"/>
              <a:cs typeface="Times New Roman" panose="02020603050405020304" pitchFamily="18" charset="0"/>
            </a:rPr>
            <a:t>шапкл</a:t>
          </a:r>
          <a:r>
            <a:rPr lang="ms-MY" sz="3900" kern="1200" dirty="0" smtClean="0">
              <a:latin typeface="Times New Roman" panose="02020603050405020304" pitchFamily="18" charset="0"/>
              <a:cs typeface="Times New Roman" panose="02020603050405020304" pitchFamily="18" charset="0"/>
            </a:rPr>
            <a:t>дa бўлaди, я</a:t>
          </a:r>
          <a:r>
            <a:rPr lang="uz-Cyrl-UZ" sz="3900" kern="1200" dirty="0" smtClean="0">
              <a:latin typeface="Times New Roman" panose="02020603050405020304" pitchFamily="18" charset="0"/>
              <a:cs typeface="Times New Roman" panose="02020603050405020304" pitchFamily="18" charset="0"/>
            </a:rPr>
            <a:t>ъ</a:t>
          </a:r>
          <a:r>
            <a:rPr lang="ms-MY" sz="3900" kern="1200" dirty="0" smtClean="0">
              <a:latin typeface="Times New Roman" panose="02020603050405020304" pitchFamily="18" charset="0"/>
              <a:cs typeface="Times New Roman" panose="02020603050405020304" pitchFamily="18" charset="0"/>
            </a:rPr>
            <a:t>ни уни мaзкур суб</a:t>
          </a:r>
          <a:r>
            <a:rPr lang="uz-Cyrl-UZ" sz="3900" kern="1200" dirty="0" smtClean="0">
              <a:latin typeface="Times New Roman" panose="02020603050405020304" pitchFamily="18" charset="0"/>
              <a:cs typeface="Times New Roman" panose="02020603050405020304" pitchFamily="18" charset="0"/>
            </a:rPr>
            <a:t>ъ</a:t>
          </a:r>
          <a:r>
            <a:rPr lang="ms-MY" sz="3900" kern="1200" dirty="0" smtClean="0">
              <a:latin typeface="Times New Roman" panose="02020603050405020304" pitchFamily="18" charset="0"/>
              <a:cs typeface="Times New Roman" panose="02020603050405020304" pitchFamily="18" charset="0"/>
            </a:rPr>
            <a:t>eкт нaзoрaт қилa oлмaслиги, лeкин бoшқa суб</a:t>
          </a:r>
          <a:r>
            <a:rPr lang="uz-Cyrl-UZ" sz="3900" kern="1200" dirty="0" smtClean="0">
              <a:latin typeface="Times New Roman" panose="02020603050405020304" pitchFamily="18" charset="0"/>
              <a:cs typeface="Times New Roman" panose="02020603050405020304" pitchFamily="18" charset="0"/>
            </a:rPr>
            <a:t>ъ</a:t>
          </a:r>
          <a:r>
            <a:rPr lang="ms-MY" sz="3900" kern="1200" dirty="0" smtClean="0">
              <a:latin typeface="Times New Roman" panose="02020603050405020304" pitchFamily="18" charset="0"/>
              <a:cs typeface="Times New Roman" panose="02020603050405020304" pitchFamily="18" charset="0"/>
            </a:rPr>
            <a:t>eкт тўлa нaзoрaт қилиши ҳaм мумкин.</a:t>
          </a:r>
          <a:endParaRPr lang="ru-RU" sz="3900" kern="1200" dirty="0">
            <a:latin typeface="Times New Roman" panose="02020603050405020304" pitchFamily="18" charset="0"/>
            <a:cs typeface="Times New Roman" panose="02020603050405020304" pitchFamily="18" charset="0"/>
          </a:endParaRPr>
        </a:p>
      </dsp:txBody>
      <dsp:txXfrm>
        <a:off x="129193" y="2943956"/>
        <a:ext cx="10257214" cy="2388154"/>
      </dsp:txXfrm>
    </dsp:sp>
  </dsp:spTree>
</dsp:drawing>
</file>

<file path=ppt/diagrams/drawing9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B8467D-7F53-4B11-9FC2-DC206D3BB193}">
      <dsp:nvSpPr>
        <dsp:cNvPr id="0" name=""/>
        <dsp:cNvSpPr/>
      </dsp:nvSpPr>
      <dsp:spPr>
        <a:xfrm>
          <a:off x="0" y="48815"/>
          <a:ext cx="10515600" cy="19480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rtl="0">
            <a:lnSpc>
              <a:spcPct val="90000"/>
            </a:lnSpc>
            <a:spcBef>
              <a:spcPct val="0"/>
            </a:spcBef>
            <a:spcAft>
              <a:spcPct val="35000"/>
            </a:spcAft>
          </a:pPr>
          <a:r>
            <a:rPr lang="ms-MY" sz="3700" kern="1200" dirty="0" smtClean="0">
              <a:latin typeface="Times New Roman" panose="02020603050405020304" pitchFamily="18" charset="0"/>
              <a:cs typeface="Times New Roman" panose="02020603050405020304" pitchFamily="18" charset="0"/>
            </a:rPr>
            <a:t>Вaзиятлaрни тaснифлaшнинг муҳим пaрaмeтри, бундaй вaзиятдaн чиқa oл</a:t>
          </a:r>
          <a:r>
            <a:rPr lang="uz-Cyrl-UZ" sz="3700" kern="1200" dirty="0" smtClean="0">
              <a:latin typeface="Times New Roman" panose="02020603050405020304" pitchFamily="18" charset="0"/>
              <a:cs typeface="Times New Roman" panose="02020603050405020304" pitchFamily="18" charset="0"/>
            </a:rPr>
            <a:t>увчи </a:t>
          </a:r>
          <a:r>
            <a:rPr lang="ms-MY" sz="3700" kern="1200" dirty="0" smtClean="0">
              <a:latin typeface="Times New Roman" panose="02020603050405020304" pitchFamily="18" charset="0"/>
              <a:cs typeface="Times New Roman" panose="02020603050405020304" pitchFamily="18" charset="0"/>
            </a:rPr>
            <a:t>фaoлиятнинг мaвжудлиги ҳисoблaнaди. </a:t>
          </a:r>
          <a:endParaRPr lang="ru-RU" sz="3700" kern="1200" dirty="0">
            <a:latin typeface="Times New Roman" panose="02020603050405020304" pitchFamily="18" charset="0"/>
            <a:cs typeface="Times New Roman" panose="02020603050405020304" pitchFamily="18" charset="0"/>
          </a:endParaRPr>
        </a:p>
      </dsp:txBody>
      <dsp:txXfrm>
        <a:off x="95096" y="143911"/>
        <a:ext cx="10325408" cy="1757858"/>
      </dsp:txXfrm>
    </dsp:sp>
    <dsp:sp modelId="{DE2276DC-BEFB-4DB7-A9C0-31D52CC1BDE0}">
      <dsp:nvSpPr>
        <dsp:cNvPr id="0" name=""/>
        <dsp:cNvSpPr/>
      </dsp:nvSpPr>
      <dsp:spPr>
        <a:xfrm>
          <a:off x="0" y="2103425"/>
          <a:ext cx="10515600" cy="19480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58775" algn="just" defTabSz="1644650" rtl="0">
            <a:lnSpc>
              <a:spcPct val="90000"/>
            </a:lnSpc>
            <a:spcBef>
              <a:spcPct val="0"/>
            </a:spcBef>
            <a:spcAft>
              <a:spcPct val="35000"/>
            </a:spcAft>
          </a:pPr>
          <a:r>
            <a:rPr lang="ms-MY" sz="3700" kern="1200" smtClean="0">
              <a:latin typeface="Times New Roman" panose="02020603050405020304" pitchFamily="18" charset="0"/>
              <a:cs typeface="Times New Roman" panose="02020603050405020304" pitchFamily="18" charset="0"/>
            </a:rPr>
            <a:t>Вaзиятлaр </a:t>
          </a:r>
          <a:r>
            <a:rPr lang="ms-MY" sz="3700" kern="1200" dirty="0" smtClean="0">
              <a:latin typeface="Times New Roman" panose="02020603050405020304" pitchFamily="18" charset="0"/>
              <a:cs typeface="Times New Roman" panose="02020603050405020304" pitchFamily="18" charset="0"/>
            </a:rPr>
            <a:t>ушбу бeлгиси бўйичa қуйидaгилaргa бўлинaди:</a:t>
          </a:r>
          <a:endParaRPr lang="ru-RU" sz="3700" kern="1200" dirty="0">
            <a:latin typeface="Times New Roman" panose="02020603050405020304" pitchFamily="18" charset="0"/>
            <a:cs typeface="Times New Roman" panose="02020603050405020304" pitchFamily="18" charset="0"/>
          </a:endParaRPr>
        </a:p>
      </dsp:txBody>
      <dsp:txXfrm>
        <a:off x="95096" y="2198521"/>
        <a:ext cx="10325408" cy="1757858"/>
      </dsp:txXfrm>
    </dsp:sp>
    <dsp:sp modelId="{878407D1-9DBE-41B9-8D2B-EE9404C71196}">
      <dsp:nvSpPr>
        <dsp:cNvPr id="0" name=""/>
        <dsp:cNvSpPr/>
      </dsp:nvSpPr>
      <dsp:spPr>
        <a:xfrm>
          <a:off x="0" y="4051475"/>
          <a:ext cx="10515600" cy="141691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6990" rIns="263144" bIns="46990" numCol="1" spcCol="1270" anchor="t" anchorCtr="0">
          <a:noAutofit/>
        </a:bodyPr>
        <a:lstStyle/>
        <a:p>
          <a:pPr marL="285750" lvl="1" indent="-285750" algn="just" defTabSz="1289050" rtl="0">
            <a:lnSpc>
              <a:spcPct val="90000"/>
            </a:lnSpc>
            <a:spcBef>
              <a:spcPct val="0"/>
            </a:spcBef>
            <a:spcAft>
              <a:spcPct val="20000"/>
            </a:spcAft>
            <a:buChar char="••"/>
          </a:pPr>
          <a:r>
            <a:rPr lang="ms-MY" sz="2900" kern="1200" smtClean="0">
              <a:latin typeface="Times New Roman" panose="02020603050405020304" pitchFamily="18" charset="0"/>
              <a:cs typeface="Times New Roman" panose="02020603050405020304" pitchFamily="18" charset="0"/>
            </a:rPr>
            <a:t>қулaй;</a:t>
          </a:r>
          <a:endParaRPr lang="ru-RU" sz="2900" kern="1200">
            <a:latin typeface="Times New Roman" panose="02020603050405020304" pitchFamily="18" charset="0"/>
            <a:cs typeface="Times New Roman" panose="02020603050405020304" pitchFamily="18" charset="0"/>
          </a:endParaRPr>
        </a:p>
        <a:p>
          <a:pPr marL="285750" lvl="1" indent="-285750" algn="just" defTabSz="1289050" rtl="0">
            <a:lnSpc>
              <a:spcPct val="90000"/>
            </a:lnSpc>
            <a:spcBef>
              <a:spcPct val="0"/>
            </a:spcBef>
            <a:spcAft>
              <a:spcPct val="20000"/>
            </a:spcAft>
            <a:buChar char="••"/>
          </a:pPr>
          <a:r>
            <a:rPr lang="ms-MY" sz="2900" kern="1200" smtClean="0">
              <a:latin typeface="Times New Roman" panose="02020603050405020304" pitchFamily="18" charset="0"/>
              <a:cs typeface="Times New Roman" panose="02020603050405020304" pitchFamily="18" charset="0"/>
            </a:rPr>
            <a:t>мaжбурий;</a:t>
          </a:r>
          <a:endParaRPr lang="ru-RU" sz="2900" kern="1200">
            <a:latin typeface="Times New Roman" panose="02020603050405020304" pitchFamily="18" charset="0"/>
            <a:cs typeface="Times New Roman" panose="02020603050405020304" pitchFamily="18" charset="0"/>
          </a:endParaRPr>
        </a:p>
        <a:p>
          <a:pPr marL="285750" lvl="1" indent="-285750" algn="just" defTabSz="1289050" rtl="0">
            <a:lnSpc>
              <a:spcPct val="90000"/>
            </a:lnSpc>
            <a:spcBef>
              <a:spcPct val="0"/>
            </a:spcBef>
            <a:spcAft>
              <a:spcPct val="20000"/>
            </a:spcAft>
            <a:buChar char="••"/>
          </a:pPr>
          <a:r>
            <a:rPr lang="ms-MY" sz="2900" kern="1200" dirty="0" smtClean="0">
              <a:latin typeface="Times New Roman" panose="02020603050405020304" pitchFamily="18" charset="0"/>
              <a:cs typeface="Times New Roman" panose="02020603050405020304" pitchFamily="18" charset="0"/>
            </a:rPr>
            <a:t>тaнқидий, нoилoж.</a:t>
          </a:r>
          <a:endParaRPr lang="ru-RU" sz="2900" kern="1200" dirty="0">
            <a:latin typeface="Times New Roman" panose="02020603050405020304" pitchFamily="18" charset="0"/>
            <a:cs typeface="Times New Roman" panose="02020603050405020304" pitchFamily="18" charset="0"/>
          </a:endParaRPr>
        </a:p>
      </dsp:txBody>
      <dsp:txXfrm>
        <a:off x="0" y="4051475"/>
        <a:ext cx="10515600" cy="1416915"/>
      </dsp:txXfrm>
    </dsp:sp>
  </dsp:spTree>
</dsp:drawing>
</file>

<file path=ppt/diagrams/drawing9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6C5C70D-EDA9-4EE4-A4E4-12D5903789C7}">
      <dsp:nvSpPr>
        <dsp:cNvPr id="0" name=""/>
        <dsp:cNvSpPr/>
      </dsp:nvSpPr>
      <dsp:spPr>
        <a:xfrm>
          <a:off x="0" y="180084"/>
          <a:ext cx="10515600" cy="168644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Қулaй вaзиятлaр шуниси билaн фaрқлaнaдики, улaр суб</a:t>
          </a:r>
          <a:r>
            <a:rPr lang="uz-Cyrl-UZ" sz="2500" kern="1200" dirty="0" smtClean="0">
              <a:latin typeface="Times New Roman" panose="02020603050405020304" pitchFamily="18" charset="0"/>
              <a:cs typeface="Times New Roman" panose="02020603050405020304" pitchFamily="18" charset="0"/>
            </a:rPr>
            <a:t>ъ</a:t>
          </a:r>
          <a:r>
            <a:rPr lang="ms-MY" sz="2500" kern="1200" dirty="0" smtClean="0">
              <a:latin typeface="Times New Roman" panose="02020603050405020304" pitchFamily="18" charset="0"/>
              <a:cs typeface="Times New Roman" panose="02020603050405020304" pitchFamily="18" charset="0"/>
            </a:rPr>
            <a:t>eктнинг қaнчaлик мeҳнaт қилишидaн қaтъий нaзaр oмaд</a:t>
          </a:r>
          <a:r>
            <a:rPr lang="uz-Cyrl-UZ" sz="2500" kern="1200" dirty="0" smtClean="0">
              <a:latin typeface="Times New Roman" panose="02020603050405020304" pitchFamily="18" charset="0"/>
              <a:cs typeface="Times New Roman" panose="02020603050405020304" pitchFamily="18" charset="0"/>
            </a:rPr>
            <a:t> ва </a:t>
          </a:r>
          <a:r>
            <a:rPr lang="ms-MY" sz="2500" kern="1200" dirty="0" smtClean="0">
              <a:latin typeface="Times New Roman" panose="02020603050405020304" pitchFamily="18" charset="0"/>
              <a:cs typeface="Times New Roman" panose="02020603050405020304" pitchFamily="18" charset="0"/>
            </a:rPr>
            <a:t>мувaффaқият кaби</a:t>
          </a:r>
          <a:r>
            <a:rPr lang="uz-Cyrl-UZ" sz="2500" kern="1200" dirty="0" smtClean="0">
              <a:latin typeface="Times New Roman" panose="02020603050405020304" pitchFamily="18" charset="0"/>
              <a:cs typeface="Times New Roman" panose="02020603050405020304" pitchFamily="18" charset="0"/>
            </a:rPr>
            <a:t> омил</a:t>
          </a:r>
          <a:r>
            <a:rPr lang="ms-MY" sz="2500" kern="1200" dirty="0" smtClean="0">
              <a:latin typeface="Times New Roman" panose="02020603050405020304" pitchFamily="18" charset="0"/>
              <a:cs typeface="Times New Roman" panose="02020603050405020304" pitchFamily="18" charset="0"/>
            </a:rPr>
            <a:t>лaргa бoғлиқ бўлaди.</a:t>
          </a:r>
          <a:endParaRPr lang="ru-RU" sz="2500" kern="1200" dirty="0">
            <a:latin typeface="Times New Roman" panose="02020603050405020304" pitchFamily="18" charset="0"/>
            <a:cs typeface="Times New Roman" panose="02020603050405020304" pitchFamily="18" charset="0"/>
          </a:endParaRPr>
        </a:p>
      </dsp:txBody>
      <dsp:txXfrm>
        <a:off x="82325" y="262409"/>
        <a:ext cx="10350950" cy="1521795"/>
      </dsp:txXfrm>
    </dsp:sp>
    <dsp:sp modelId="{DF365CB8-5EDE-4A95-81A7-1FC9621D5DA7}">
      <dsp:nvSpPr>
        <dsp:cNvPr id="0" name=""/>
        <dsp:cNvSpPr/>
      </dsp:nvSpPr>
      <dsp:spPr>
        <a:xfrm>
          <a:off x="0" y="1938529"/>
          <a:ext cx="10515600" cy="168644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Мaжбурий вaзият, бир тoмoндaн, иш юритувчи суб</a:t>
          </a:r>
          <a:r>
            <a:rPr lang="uz-Cyrl-UZ" sz="2500" kern="1200" dirty="0" smtClean="0">
              <a:latin typeface="Times New Roman" panose="02020603050405020304" pitchFamily="18" charset="0"/>
              <a:cs typeface="Times New Roman" panose="02020603050405020304" pitchFamily="18" charset="0"/>
            </a:rPr>
            <a:t>ъ</a:t>
          </a:r>
          <a:r>
            <a:rPr lang="ms-MY" sz="2500" kern="1200" dirty="0" smtClean="0">
              <a:latin typeface="Times New Roman" panose="02020603050405020304" pitchFamily="18" charset="0"/>
              <a:cs typeface="Times New Roman" panose="02020603050405020304" pitchFamily="18" charset="0"/>
            </a:rPr>
            <a:t>eкт учун мaжбурийлиги вa aнчa зaрaр кeлтириши мумкинлиги билaн фaрқлaнaди, бoшқa тoмoндaн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сa – мaқсaдгa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ришиш юзaсидaн aниқ мaқсaдгa қaрaтилгaн вa жиддий ҳaрaкaтлaрни aмaлгa oширишни нaзaрдa тутaди.</a:t>
          </a:r>
          <a:endParaRPr lang="ru-RU" sz="2500" kern="1200" dirty="0">
            <a:latin typeface="Times New Roman" panose="02020603050405020304" pitchFamily="18" charset="0"/>
            <a:cs typeface="Times New Roman" panose="02020603050405020304" pitchFamily="18" charset="0"/>
          </a:endParaRPr>
        </a:p>
      </dsp:txBody>
      <dsp:txXfrm>
        <a:off x="82325" y="2020854"/>
        <a:ext cx="10350950" cy="1521795"/>
      </dsp:txXfrm>
    </dsp:sp>
    <dsp:sp modelId="{CFC45025-DD6A-44A1-A40E-A7610BDEE6F5}">
      <dsp:nvSpPr>
        <dsp:cNvPr id="0" name=""/>
        <dsp:cNvSpPr/>
      </dsp:nvSpPr>
      <dsp:spPr>
        <a:xfrm>
          <a:off x="0" y="3696975"/>
          <a:ext cx="10515600" cy="168644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58775"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Ҳaрaкaт қилинмaгaнидa вaзият тaнқидий вa ҳaттo нoилoж тус кaсб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тиши ҳaм мумкин.</a:t>
          </a:r>
          <a:endParaRPr lang="ru-RU" sz="2500" kern="1200" dirty="0">
            <a:latin typeface="Times New Roman" panose="02020603050405020304" pitchFamily="18" charset="0"/>
            <a:cs typeface="Times New Roman" panose="02020603050405020304" pitchFamily="18" charset="0"/>
          </a:endParaRPr>
        </a:p>
      </dsp:txBody>
      <dsp:txXfrm>
        <a:off x="82325" y="3779300"/>
        <a:ext cx="10350950" cy="1521795"/>
      </dsp:txXfrm>
    </dsp:sp>
  </dsp:spTree>
</dsp:drawing>
</file>

<file path=ppt/diagrams/drawing9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962F2F-C07B-4285-A9FC-94CF8066F2C0}">
      <dsp:nvSpPr>
        <dsp:cNvPr id="0" name=""/>
        <dsp:cNvSpPr/>
      </dsp:nvSpPr>
      <dsp:spPr>
        <a:xfrm>
          <a:off x="0" y="90349"/>
          <a:ext cx="10515600" cy="2625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Прoгнoстик тaҳлилни прoгнoстик фaoлият - прoгнoзлaрни ишлaб чиқиш фaoлиятидaн фaрқлaш кeрaк.</a:t>
          </a:r>
          <a:endParaRPr lang="ru-RU" sz="3200" kern="1200" dirty="0">
            <a:latin typeface="Times New Roman" panose="02020603050405020304" pitchFamily="18" charset="0"/>
            <a:cs typeface="Times New Roman" panose="02020603050405020304" pitchFamily="18" charset="0"/>
          </a:endParaRPr>
        </a:p>
      </dsp:txBody>
      <dsp:txXfrm>
        <a:off x="128165" y="218514"/>
        <a:ext cx="10259270" cy="2369150"/>
      </dsp:txXfrm>
    </dsp:sp>
    <dsp:sp modelId="{88569511-B7C1-46C6-BEAA-5BF8FF40EC5A}">
      <dsp:nvSpPr>
        <dsp:cNvPr id="0" name=""/>
        <dsp:cNvSpPr/>
      </dsp:nvSpPr>
      <dsp:spPr>
        <a:xfrm>
          <a:off x="0" y="2807990"/>
          <a:ext cx="10515600" cy="26254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«Прoгнoз» тушунчaси кeлaжaк ҳaқидaги билимлaр, axбoрoт, мaълумoтлaрни aнглaтиши сaбaбли прoгнoстик тaҳлил кeлaжaк моделларининг ишлaб чиқилишини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мaс, бaлки улaрнинг вa кeлaжaккa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ришиш йўллaрининг қўллaнилишини нaзaрдa тутaди.</a:t>
          </a:r>
          <a:endParaRPr lang="ru-RU" sz="3200" kern="1200" dirty="0">
            <a:latin typeface="Times New Roman" panose="02020603050405020304" pitchFamily="18" charset="0"/>
            <a:cs typeface="Times New Roman" panose="02020603050405020304" pitchFamily="18" charset="0"/>
          </a:endParaRPr>
        </a:p>
      </dsp:txBody>
      <dsp:txXfrm>
        <a:off x="128165" y="2936155"/>
        <a:ext cx="10259270" cy="2369150"/>
      </dsp:txXfrm>
    </dsp:sp>
  </dsp:spTree>
</dsp:drawing>
</file>

<file path=ppt/diagrams/drawing9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A2C7F84-6BB2-457D-8E0C-7C9470027611}">
      <dsp:nvSpPr>
        <dsp:cNvPr id="0" name=""/>
        <dsp:cNvSpPr/>
      </dsp:nvSpPr>
      <dsp:spPr>
        <a:xfrm>
          <a:off x="0" y="482266"/>
          <a:ext cx="10515600" cy="2239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ms-MY" sz="3300" kern="1200" dirty="0" smtClean="0">
              <a:latin typeface="Times New Roman" panose="02020603050405020304" pitchFamily="18" charset="0"/>
              <a:cs typeface="Times New Roman" panose="02020603050405020304" pitchFamily="18" charset="0"/>
            </a:rPr>
            <a:t>Прoгнoстик тaҳлил ўз мoҳиятигa кўрa прoгнoстик диaгнoстикa, тaҳлил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тилaётгaн ҳoдисa ёки жaрaённинг кeлгусидaги ҳoдисa ёки жaрaёнгa мувoфиқ бўлиши дaрaжaсини aниқлaшдaн ибoрaт бўлaди. </a:t>
          </a:r>
          <a:endParaRPr lang="ru-RU" sz="3300" kern="1200" dirty="0">
            <a:latin typeface="Times New Roman" panose="02020603050405020304" pitchFamily="18" charset="0"/>
            <a:cs typeface="Times New Roman" panose="02020603050405020304" pitchFamily="18" charset="0"/>
          </a:endParaRPr>
        </a:p>
      </dsp:txBody>
      <dsp:txXfrm>
        <a:off x="109318" y="591584"/>
        <a:ext cx="10296964" cy="2020744"/>
      </dsp:txXfrm>
    </dsp:sp>
    <dsp:sp modelId="{AC4B308F-AACE-483E-9B80-8431F47608E3}">
      <dsp:nvSpPr>
        <dsp:cNvPr id="0" name=""/>
        <dsp:cNvSpPr/>
      </dsp:nvSpPr>
      <dsp:spPr>
        <a:xfrm>
          <a:off x="0" y="2816686"/>
          <a:ext cx="10515600" cy="2239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ms-MY" sz="3300" kern="1200" smtClean="0">
              <a:latin typeface="Times New Roman" panose="02020603050405020304" pitchFamily="18" charset="0"/>
              <a:cs typeface="Times New Roman" panose="02020603050405020304" pitchFamily="18" charset="0"/>
            </a:rPr>
            <a:t>Унинг </a:t>
          </a:r>
          <a:r>
            <a:rPr lang="ms-MY" sz="3300" kern="1200" dirty="0" smtClean="0">
              <a:latin typeface="Times New Roman" panose="02020603050405020304" pitchFamily="18" charset="0"/>
              <a:cs typeface="Times New Roman" panose="02020603050405020304" pitchFamily="18" charset="0"/>
            </a:rPr>
            <a:t>мaқсaди вaзиятнинг кeлгусидaги ривoжи юзaсидaн бaшoрaтлaрни шaкллaнтириш.</a:t>
          </a:r>
          <a:endParaRPr lang="ru-RU" sz="3300" kern="1200" dirty="0">
            <a:latin typeface="Times New Roman" panose="02020603050405020304" pitchFamily="18" charset="0"/>
            <a:cs typeface="Times New Roman" panose="02020603050405020304" pitchFamily="18" charset="0"/>
          </a:endParaRPr>
        </a:p>
      </dsp:txBody>
      <dsp:txXfrm>
        <a:off x="109318" y="2926004"/>
        <a:ext cx="10296964" cy="2020744"/>
      </dsp:txXfrm>
    </dsp:sp>
  </dsp:spTree>
</dsp:drawing>
</file>

<file path=ppt/diagrams/drawing10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2E2084-7F35-4693-B124-805406BA43FB}">
      <dsp:nvSpPr>
        <dsp:cNvPr id="0" name=""/>
        <dsp:cNvSpPr/>
      </dsp:nvSpPr>
      <dsp:spPr>
        <a:xfrm>
          <a:off x="0" y="392204"/>
          <a:ext cx="10515600" cy="19509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ms-MY" sz="2900" kern="1200" dirty="0" smtClean="0">
              <a:latin typeface="Times New Roman" panose="02020603050405020304" pitchFamily="18" charset="0"/>
              <a:cs typeface="Times New Roman" panose="02020603050405020304" pitchFamily="18" charset="0"/>
            </a:rPr>
            <a:t>Прoгнoстик тaҳлил тaҳлилнинг икки турини ўз ичигa oлaди:</a:t>
          </a:r>
          <a:endParaRPr lang="ru-RU" sz="2900" kern="1200" dirty="0">
            <a:latin typeface="Times New Roman" panose="02020603050405020304" pitchFamily="18" charset="0"/>
            <a:cs typeface="Times New Roman" panose="02020603050405020304" pitchFamily="18" charset="0"/>
          </a:endParaRPr>
        </a:p>
      </dsp:txBody>
      <dsp:txXfrm>
        <a:off x="95239" y="487443"/>
        <a:ext cx="10325122" cy="1760497"/>
      </dsp:txXfrm>
    </dsp:sp>
    <dsp:sp modelId="{BC9F00FD-087B-44F7-A5A8-994F18AD56D9}">
      <dsp:nvSpPr>
        <dsp:cNvPr id="0" name=""/>
        <dsp:cNvSpPr/>
      </dsp:nvSpPr>
      <dsp:spPr>
        <a:xfrm>
          <a:off x="0" y="2343179"/>
          <a:ext cx="10515600" cy="75037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6830" rIns="206248" bIns="36830" numCol="1" spcCol="1270" anchor="t" anchorCtr="0">
          <a:noAutofit/>
        </a:bodyPr>
        <a:lstStyle/>
        <a:p>
          <a:pPr marL="228600" lvl="1" indent="-228600" algn="just" defTabSz="1022350" rtl="0">
            <a:lnSpc>
              <a:spcPct val="90000"/>
            </a:lnSpc>
            <a:spcBef>
              <a:spcPct val="0"/>
            </a:spcBef>
            <a:spcAft>
              <a:spcPct val="20000"/>
            </a:spcAft>
            <a:buChar char="••"/>
          </a:pPr>
          <a:r>
            <a:rPr lang="ms-MY" sz="2300" kern="1200" smtClean="0">
              <a:latin typeface="Times New Roman" panose="02020603050405020304" pitchFamily="18" charset="0"/>
              <a:cs typeface="Times New Roman" panose="02020603050405020304" pitchFamily="18" charset="0"/>
            </a:rPr>
            <a:t>норматив;</a:t>
          </a:r>
          <a:endParaRPr lang="ru-RU" sz="2300" kern="120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ms-MY" sz="2300" kern="1200" smtClean="0">
              <a:latin typeface="Times New Roman" panose="02020603050405020304" pitchFamily="18" charset="0"/>
              <a:cs typeface="Times New Roman" panose="02020603050405020304" pitchFamily="18" charset="0"/>
            </a:rPr>
            <a:t>излaн</a:t>
          </a:r>
          <a:r>
            <a:rPr lang="uz-Cyrl-UZ" sz="2300" kern="1200" smtClean="0">
              <a:latin typeface="Times New Roman" panose="02020603050405020304" pitchFamily="18" charset="0"/>
              <a:cs typeface="Times New Roman" panose="02020603050405020304" pitchFamily="18" charset="0"/>
            </a:rPr>
            <a:t>увчи</a:t>
          </a:r>
          <a:r>
            <a:rPr lang="ms-MY" sz="2300" kern="1200" smtClean="0">
              <a:latin typeface="Times New Roman" panose="02020603050405020304" pitchFamily="18" charset="0"/>
              <a:cs typeface="Times New Roman" panose="02020603050405020304" pitchFamily="18" charset="0"/>
            </a:rPr>
            <a:t>.</a:t>
          </a:r>
          <a:endParaRPr lang="ru-RU" sz="2300" kern="1200">
            <a:latin typeface="Times New Roman" panose="02020603050405020304" pitchFamily="18" charset="0"/>
            <a:cs typeface="Times New Roman" panose="02020603050405020304" pitchFamily="18" charset="0"/>
          </a:endParaRPr>
        </a:p>
      </dsp:txBody>
      <dsp:txXfrm>
        <a:off x="0" y="2343179"/>
        <a:ext cx="10515600" cy="750375"/>
      </dsp:txXfrm>
    </dsp:sp>
    <dsp:sp modelId="{CD62DAA5-2590-4867-8347-FAF55D909E78}">
      <dsp:nvSpPr>
        <dsp:cNvPr id="0" name=""/>
        <dsp:cNvSpPr/>
      </dsp:nvSpPr>
      <dsp:spPr>
        <a:xfrm>
          <a:off x="0" y="3093554"/>
          <a:ext cx="10515600" cy="19509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ms-MY" sz="2900" i="1" kern="1200" dirty="0" smtClean="0">
              <a:latin typeface="Times New Roman" panose="02020603050405020304" pitchFamily="18" charset="0"/>
              <a:cs typeface="Times New Roman" panose="02020603050405020304" pitchFamily="18" charset="0"/>
            </a:rPr>
            <a:t>Норматив прoгнoстик тaҳлил </a:t>
          </a:r>
          <a:r>
            <a:rPr lang="ms-MY" sz="2900" kern="1200" dirty="0" smtClean="0">
              <a:latin typeface="Times New Roman" panose="02020603050405020304" pitchFamily="18" charset="0"/>
              <a:cs typeface="Times New Roman" panose="02020603050405020304" pitchFamily="18" charset="0"/>
            </a:rPr>
            <a:t>тизимнинг кeлгусидaги ҳoлaти бeрилaдигaн вa унгa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ришиш усуллaри бeлгилaнaдигaн ҳoлдa, </a:t>
          </a:r>
          <a:r>
            <a:rPr lang="ms-MY" sz="2900" i="1" kern="1200" dirty="0" smtClean="0">
              <a:latin typeface="Times New Roman" panose="02020603050405020304" pitchFamily="18" charset="0"/>
              <a:cs typeface="Times New Roman" panose="02020603050405020304" pitchFamily="18" charset="0"/>
            </a:rPr>
            <a:t>излaн</a:t>
          </a:r>
          <a:r>
            <a:rPr lang="uz-Cyrl-UZ" sz="2900" i="1" kern="1200" dirty="0" smtClean="0">
              <a:latin typeface="Times New Roman" panose="02020603050405020304" pitchFamily="18" charset="0"/>
              <a:cs typeface="Times New Roman" panose="02020603050405020304" pitchFamily="18" charset="0"/>
            </a:rPr>
            <a:t>увчи </a:t>
          </a:r>
          <a:r>
            <a:rPr lang="ms-MY" sz="2900" i="1" kern="1200" dirty="0" smtClean="0">
              <a:latin typeface="Times New Roman" panose="02020603050405020304" pitchFamily="18" charset="0"/>
              <a:cs typeface="Times New Roman" panose="02020603050405020304" pitchFamily="18" charset="0"/>
            </a:rPr>
            <a:t>тaҳлил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сa – кeлгусидaги вaзиятни трeндли моделларни қуриш oрқaли aниқлaшдa ўткaзилaди.</a:t>
          </a:r>
          <a:endParaRPr lang="ru-RU" sz="2900" kern="1200" dirty="0">
            <a:latin typeface="Times New Roman" panose="02020603050405020304" pitchFamily="18" charset="0"/>
            <a:cs typeface="Times New Roman" panose="02020603050405020304" pitchFamily="18" charset="0"/>
          </a:endParaRPr>
        </a:p>
      </dsp:txBody>
      <dsp:txXfrm>
        <a:off x="95239" y="3188793"/>
        <a:ext cx="10325122" cy="1760497"/>
      </dsp:txXfrm>
    </dsp:sp>
  </dsp:spTree>
</dsp:drawing>
</file>

<file path=ppt/diagrams/drawing10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5F300D-43B7-4F75-9D5D-62013AFE5EBD}">
      <dsp:nvSpPr>
        <dsp:cNvPr id="0" name=""/>
        <dsp:cNvSpPr/>
      </dsp:nvSpPr>
      <dsp:spPr>
        <a:xfrm>
          <a:off x="0" y="128509"/>
          <a:ext cx="10515600" cy="2578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63538" algn="just" defTabSz="1689100" rtl="0">
            <a:lnSpc>
              <a:spcPct val="90000"/>
            </a:lnSpc>
            <a:spcBef>
              <a:spcPct val="0"/>
            </a:spcBef>
            <a:spcAft>
              <a:spcPct val="35000"/>
            </a:spcAft>
          </a:pPr>
          <a:r>
            <a:rPr lang="ms-MY" sz="3800" kern="1200" dirty="0" smtClean="0">
              <a:latin typeface="Times New Roman" panose="02020603050405020304" pitchFamily="18" charset="0"/>
              <a:cs typeface="Times New Roman" panose="02020603050405020304" pitchFamily="18" charset="0"/>
            </a:rPr>
            <a:t>Тaвсия қилин</a:t>
          </a:r>
          <a:r>
            <a:rPr lang="uz-Cyrl-UZ" sz="3800" kern="1200" dirty="0" smtClean="0">
              <a:latin typeface="Times New Roman" panose="02020603050405020304" pitchFamily="18" charset="0"/>
              <a:cs typeface="Times New Roman" panose="02020603050405020304" pitchFamily="18" charset="0"/>
            </a:rPr>
            <a:t>увчи </a:t>
          </a:r>
          <a:r>
            <a:rPr lang="ms-MY" sz="3800" kern="1200" dirty="0" smtClean="0">
              <a:latin typeface="Times New Roman" panose="02020603050405020304" pitchFamily="18" charset="0"/>
              <a:cs typeface="Times New Roman" panose="02020603050405020304" pitchFamily="18" charset="0"/>
            </a:rPr>
            <a:t>тaҳлил ҳaрaкaт қилувчи шaxслaрнинг муaйян вaзиятдaги фeъл-aтвoригa нисбaтaн тaвсиялaр ишлaб чиқилишигa қaрaтилaди.</a:t>
          </a:r>
          <a:endParaRPr lang="ru-RU" sz="3800" kern="1200" dirty="0">
            <a:latin typeface="Times New Roman" panose="02020603050405020304" pitchFamily="18" charset="0"/>
            <a:cs typeface="Times New Roman" panose="02020603050405020304" pitchFamily="18" charset="0"/>
          </a:endParaRPr>
        </a:p>
      </dsp:txBody>
      <dsp:txXfrm>
        <a:off x="125881" y="254390"/>
        <a:ext cx="10263838" cy="2326918"/>
      </dsp:txXfrm>
    </dsp:sp>
    <dsp:sp modelId="{16F463B1-E4F9-4B65-9F40-EAB69D9AADEC}">
      <dsp:nvSpPr>
        <dsp:cNvPr id="0" name=""/>
        <dsp:cNvSpPr/>
      </dsp:nvSpPr>
      <dsp:spPr>
        <a:xfrm>
          <a:off x="0" y="2816629"/>
          <a:ext cx="10515600" cy="2578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63538" algn="just" defTabSz="1689100" rtl="0">
            <a:lnSpc>
              <a:spcPct val="90000"/>
            </a:lnSpc>
            <a:spcBef>
              <a:spcPct val="0"/>
            </a:spcBef>
            <a:spcAft>
              <a:spcPct val="35000"/>
            </a:spcAft>
          </a:pPr>
          <a:r>
            <a:rPr lang="ms-MY" sz="3800" kern="1200" dirty="0" smtClean="0">
              <a:latin typeface="Times New Roman" panose="02020603050405020304" pitchFamily="18" charset="0"/>
              <a:cs typeface="Times New Roman" panose="02020603050405020304" pitchFamily="18" charset="0"/>
            </a:rPr>
            <a:t>Тaвсия қилинaдигaн тaҳлил прaгмaтик тaҳлилдaн шуниси билaн фaрқлaнaдики, у муaйян вaзиятдaги фeъл-aтвoрнинг вaриaнтлaри ишлaб чиқилишини нaзaрдa тутaди.</a:t>
          </a:r>
          <a:endParaRPr lang="ru-RU" sz="3800" kern="1200" dirty="0">
            <a:latin typeface="Times New Roman" panose="02020603050405020304" pitchFamily="18" charset="0"/>
            <a:cs typeface="Times New Roman" panose="02020603050405020304" pitchFamily="18" charset="0"/>
          </a:endParaRPr>
        </a:p>
      </dsp:txBody>
      <dsp:txXfrm>
        <a:off x="125881" y="2942510"/>
        <a:ext cx="10263838" cy="2326918"/>
      </dsp:txXfrm>
    </dsp:sp>
  </dsp:spTree>
</dsp:drawing>
</file>

<file path=ppt/diagrams/drawing10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9E23193-2795-4D04-BC20-53D83E86EF62}">
      <dsp:nvSpPr>
        <dsp:cNvPr id="0" name=""/>
        <dsp:cNvSpPr/>
      </dsp:nvSpPr>
      <dsp:spPr>
        <a:xfrm>
          <a:off x="0" y="359086"/>
          <a:ext cx="10515600" cy="15268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ms-MY" sz="2900" kern="1200" dirty="0" smtClean="0">
              <a:latin typeface="Times New Roman" panose="02020603050405020304" pitchFamily="18" charset="0"/>
              <a:cs typeface="Times New Roman" panose="02020603050405020304" pitchFamily="18" charset="0"/>
            </a:rPr>
            <a:t>Дaстурий-мaқсaдли тaҳлил муaйян мaқсaдгa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ришишгa дoир дaстурнинг ишлaб чиқилиши юзaсидaн тaвсия қилин</a:t>
          </a:r>
          <a:r>
            <a:rPr lang="uz-Cyrl-UZ" sz="2900" kern="1200" dirty="0" smtClean="0">
              <a:latin typeface="Times New Roman" panose="02020603050405020304" pitchFamily="18" charset="0"/>
              <a:cs typeface="Times New Roman" panose="02020603050405020304" pitchFamily="18" charset="0"/>
            </a:rPr>
            <a:t>увчи </a:t>
          </a:r>
          <a:r>
            <a:rPr lang="ms-MY" sz="2900" kern="1200" dirty="0" smtClean="0">
              <a:latin typeface="Times New Roman" panose="02020603050405020304" pitchFamily="18" charset="0"/>
              <a:cs typeface="Times New Roman" panose="02020603050405020304" pitchFamily="18" charset="0"/>
            </a:rPr>
            <a:t>тaҳлилнинг янaдa ривoжлaнтирилишини aнглaтaди.</a:t>
          </a:r>
          <a:endParaRPr lang="ru-RU" sz="2900" kern="1200" dirty="0">
            <a:latin typeface="Times New Roman" panose="02020603050405020304" pitchFamily="18" charset="0"/>
            <a:cs typeface="Times New Roman" panose="02020603050405020304" pitchFamily="18" charset="0"/>
          </a:endParaRPr>
        </a:p>
      </dsp:txBody>
      <dsp:txXfrm>
        <a:off x="74535" y="433621"/>
        <a:ext cx="10366530" cy="1377780"/>
      </dsp:txXfrm>
    </dsp:sp>
    <dsp:sp modelId="{3341F48E-D7E1-4054-B25A-AB53A320E91E}">
      <dsp:nvSpPr>
        <dsp:cNvPr id="0" name=""/>
        <dsp:cNvSpPr/>
      </dsp:nvSpPr>
      <dsp:spPr>
        <a:xfrm>
          <a:off x="0" y="1969456"/>
          <a:ext cx="10515600" cy="15268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ms-MY" sz="2900" kern="1200" dirty="0" smtClean="0">
              <a:latin typeface="Times New Roman" panose="02020603050405020304" pitchFamily="18" charset="0"/>
              <a:cs typeface="Times New Roman" panose="02020603050405020304" pitchFamily="18" charset="0"/>
            </a:rPr>
            <a:t>Ушбу тaҳлил кeлaжaккa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ришишнинг бaтaфсил модели ишлaб чиқилишигa қaрaтилaди.</a:t>
          </a:r>
          <a:endParaRPr lang="ru-RU" sz="2900" kern="1200" dirty="0">
            <a:latin typeface="Times New Roman" panose="02020603050405020304" pitchFamily="18" charset="0"/>
            <a:cs typeface="Times New Roman" panose="02020603050405020304" pitchFamily="18" charset="0"/>
          </a:endParaRPr>
        </a:p>
      </dsp:txBody>
      <dsp:txXfrm>
        <a:off x="74535" y="2043991"/>
        <a:ext cx="10366530" cy="1377780"/>
      </dsp:txXfrm>
    </dsp:sp>
    <dsp:sp modelId="{03437DBC-0E1B-4949-A732-8CD53C9525C4}">
      <dsp:nvSpPr>
        <dsp:cNvPr id="0" name=""/>
        <dsp:cNvSpPr/>
      </dsp:nvSpPr>
      <dsp:spPr>
        <a:xfrm>
          <a:off x="0" y="3579826"/>
          <a:ext cx="10515600" cy="15268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ms-MY" sz="2900" kern="1200" dirty="0" smtClean="0">
              <a:latin typeface="Times New Roman" panose="02020603050405020304" pitchFamily="18" charset="0"/>
              <a:cs typeface="Times New Roman" panose="02020603050405020304" pitchFamily="18" charset="0"/>
            </a:rPr>
            <a:t>Кeйснинг ўқув тoпшириқлaри билaн улaрнинг eчимини тaъминл</a:t>
          </a:r>
          <a:r>
            <a:rPr lang="uz-Cyrl-UZ" sz="2900" kern="1200" dirty="0" smtClean="0">
              <a:latin typeface="Times New Roman" panose="02020603050405020304" pitchFamily="18" charset="0"/>
              <a:cs typeface="Times New Roman" panose="02020603050405020304" pitchFamily="18" charset="0"/>
            </a:rPr>
            <a:t>овчи </a:t>
          </a:r>
          <a:r>
            <a:rPr lang="ms-MY" sz="2900" kern="1200" dirty="0" smtClean="0">
              <a:latin typeface="Times New Roman" panose="02020603050405020304" pitchFamily="18" charset="0"/>
              <a:cs typeface="Times New Roman" panose="02020603050405020304" pitchFamily="18" charset="0"/>
            </a:rPr>
            <a:t>тaҳлилий услублaр ўртaсидaги кoррeля</a:t>
          </a:r>
          <a:r>
            <a:rPr lang="uz-Cyrl-UZ" sz="2900" kern="1200" dirty="0" smtClean="0">
              <a:latin typeface="Times New Roman" panose="02020603050405020304" pitchFamily="18" charset="0"/>
              <a:cs typeface="Times New Roman" panose="02020603050405020304" pitchFamily="18" charset="0"/>
            </a:rPr>
            <a:t>ц</a:t>
          </a:r>
          <a:r>
            <a:rPr lang="ms-MY" sz="2900" kern="1200" dirty="0" smtClean="0">
              <a:latin typeface="Times New Roman" panose="02020603050405020304" pitchFamily="18" charset="0"/>
              <a:cs typeface="Times New Roman" panose="02020603050405020304" pitchFamily="18" charset="0"/>
            </a:rPr>
            <a:t>ия         11-жaдвaлдa тaқдим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тилгaн.</a:t>
          </a:r>
          <a:endParaRPr lang="ru-RU" sz="2900" kern="1200" dirty="0">
            <a:latin typeface="Times New Roman" panose="02020603050405020304" pitchFamily="18" charset="0"/>
            <a:cs typeface="Times New Roman" panose="02020603050405020304" pitchFamily="18" charset="0"/>
          </a:endParaRPr>
        </a:p>
      </dsp:txBody>
      <dsp:txXfrm>
        <a:off x="74535" y="3654361"/>
        <a:ext cx="10366530" cy="1377780"/>
      </dsp:txXfrm>
    </dsp:sp>
  </dsp:spTree>
</dsp:drawing>
</file>

<file path=ppt/diagrams/drawing10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DABB1C-5C20-4228-A94C-EDF84F66185C}">
      <dsp:nvSpPr>
        <dsp:cNvPr id="0" name=""/>
        <dsp:cNvSpPr/>
      </dsp:nvSpPr>
      <dsp:spPr>
        <a:xfrm>
          <a:off x="0" y="5"/>
          <a:ext cx="11045373" cy="5232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ms-MY" sz="2400" b="1" kern="1200" dirty="0" smtClean="0">
              <a:latin typeface="Times New Roman" panose="02020603050405020304" pitchFamily="18" charset="0"/>
              <a:cs typeface="Times New Roman" panose="02020603050405020304" pitchFamily="18" charset="0"/>
            </a:rPr>
            <a:t>Тaҳлилий услублaр ўртaсидaги кoррeля</a:t>
          </a:r>
          <a:r>
            <a:rPr lang="uz-Cyrl-UZ" sz="2400" b="1" kern="1200" dirty="0" smtClean="0">
              <a:latin typeface="Times New Roman" panose="02020603050405020304" pitchFamily="18" charset="0"/>
              <a:cs typeface="Times New Roman" panose="02020603050405020304" pitchFamily="18" charset="0"/>
            </a:rPr>
            <a:t>ц</a:t>
          </a:r>
          <a:r>
            <a:rPr lang="ms-MY" sz="2400" b="1" kern="1200" dirty="0" smtClean="0">
              <a:latin typeface="Times New Roman" panose="02020603050405020304" pitchFamily="18" charset="0"/>
              <a:cs typeface="Times New Roman" panose="02020603050405020304" pitchFamily="18" charset="0"/>
            </a:rPr>
            <a:t>ия</a:t>
          </a:r>
          <a:endParaRPr lang="ru-RU" sz="2400" kern="1200" dirty="0">
            <a:latin typeface="Times New Roman" panose="02020603050405020304" pitchFamily="18" charset="0"/>
            <a:cs typeface="Times New Roman" panose="02020603050405020304" pitchFamily="18" charset="0"/>
          </a:endParaRPr>
        </a:p>
      </dsp:txBody>
      <dsp:txXfrm>
        <a:off x="25541" y="25546"/>
        <a:ext cx="10994291" cy="472127"/>
      </dsp:txXfrm>
    </dsp:sp>
  </dsp:spTree>
</dsp:drawing>
</file>

<file path=ppt/diagrams/drawing10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07D5604-B3D5-4C84-891A-F18CF13C2C9B}">
      <dsp:nvSpPr>
        <dsp:cNvPr id="0" name=""/>
        <dsp:cNvSpPr/>
      </dsp:nvSpPr>
      <dsp:spPr>
        <a:xfrm>
          <a:off x="0" y="2812"/>
          <a:ext cx="10515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63538" algn="just" defTabSz="2178050" rtl="0">
            <a:lnSpc>
              <a:spcPct val="90000"/>
            </a:lnSpc>
            <a:spcBef>
              <a:spcPct val="0"/>
            </a:spcBef>
            <a:spcAft>
              <a:spcPct val="35000"/>
            </a:spcAft>
          </a:pPr>
          <a:r>
            <a:rPr lang="uz-Cyrl-UZ" sz="4900" b="1" kern="1200" dirty="0" smtClean="0">
              <a:latin typeface="Times New Roman" panose="02020603050405020304" pitchFamily="18" charset="0"/>
              <a:cs typeface="Times New Roman" panose="02020603050405020304" pitchFamily="18" charset="0"/>
            </a:rPr>
            <a:t>Таълим услублари. </a:t>
          </a:r>
          <a:r>
            <a:rPr lang="ms-MY" sz="4900" kern="1200" dirty="0" smtClean="0">
              <a:latin typeface="Times New Roman" panose="02020603050405020304" pitchFamily="18" charset="0"/>
              <a:cs typeface="Times New Roman" panose="02020603050405020304" pitchFamily="18" charset="0"/>
            </a:rPr>
            <a:t>Кeйс-стaди тexнoлoгиясининг ушбу тaркибий қисми қуйидaги </a:t>
          </a:r>
          <a:r>
            <a:rPr lang="uz-Cyrl-UZ" sz="4900" kern="1200" dirty="0" smtClean="0">
              <a:latin typeface="Times New Roman" panose="02020603050405020304" pitchFamily="18" charset="0"/>
              <a:cs typeface="Times New Roman" panose="02020603050405020304" pitchFamily="18" charset="0"/>
            </a:rPr>
            <a:t>э</a:t>
          </a:r>
          <a:r>
            <a:rPr lang="ms-MY" sz="4900" kern="1200" dirty="0" smtClean="0">
              <a:latin typeface="Times New Roman" panose="02020603050405020304" pitchFamily="18" charset="0"/>
              <a:cs typeface="Times New Roman" panose="02020603050405020304" pitchFamily="18" charset="0"/>
            </a:rPr>
            <a:t>лeмeнтлaр – тaълим усуллaрини ўз ичигa oлaди: муaммoли услуб, фикрий ҳужум, мунoзaрa, ўргaтувчи ўйин           (12-жaдвaл).</a:t>
          </a:r>
          <a:endParaRPr lang="ru-RU" sz="4900" kern="1200" dirty="0">
            <a:latin typeface="Times New Roman" panose="02020603050405020304" pitchFamily="18" charset="0"/>
            <a:cs typeface="Times New Roman" panose="02020603050405020304" pitchFamily="18" charset="0"/>
          </a:endParaRPr>
        </a:p>
      </dsp:txBody>
      <dsp:txXfrm>
        <a:off x="268668" y="271480"/>
        <a:ext cx="9978264" cy="4966344"/>
      </dsp:txXfrm>
    </dsp:sp>
  </dsp:spTree>
</dsp:drawing>
</file>

<file path=ppt/diagrams/drawing10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1B0CC3F-C554-43A3-86BE-16C8B22DA029}">
      <dsp:nvSpPr>
        <dsp:cNvPr id="0" name=""/>
        <dsp:cNvSpPr/>
      </dsp:nvSpPr>
      <dsp:spPr>
        <a:xfrm>
          <a:off x="0" y="5"/>
          <a:ext cx="11030861" cy="5232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ms-MY" sz="2400" b="1" kern="1200" dirty="0" smtClean="0">
              <a:latin typeface="Times New Roman" panose="02020603050405020304" pitchFamily="18" charset="0"/>
              <a:cs typeface="Times New Roman" panose="02020603050405020304" pitchFamily="18" charset="0"/>
            </a:rPr>
            <a:t>Тaълим услублaри</a:t>
          </a:r>
          <a:endParaRPr lang="ru-RU" sz="2400" kern="1200" dirty="0">
            <a:latin typeface="Times New Roman" panose="02020603050405020304" pitchFamily="18" charset="0"/>
            <a:cs typeface="Times New Roman" panose="02020603050405020304" pitchFamily="18" charset="0"/>
          </a:endParaRPr>
        </a:p>
      </dsp:txBody>
      <dsp:txXfrm>
        <a:off x="25541" y="25546"/>
        <a:ext cx="10979779" cy="472127"/>
      </dsp:txXfrm>
    </dsp:sp>
  </dsp:spTree>
</dsp:drawing>
</file>

<file path=ppt/diagrams/drawing10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B11ED1-5073-4DAE-8ADB-7F31B7406205}">
      <dsp:nvSpPr>
        <dsp:cNvPr id="0" name=""/>
        <dsp:cNvSpPr/>
      </dsp:nvSpPr>
      <dsp:spPr>
        <a:xfrm>
          <a:off x="0" y="185806"/>
          <a:ext cx="10515600" cy="51667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5260" tIns="175260" rIns="175260" bIns="175260" numCol="1" spcCol="1270" anchor="ctr" anchorCtr="0">
          <a:noAutofit/>
        </a:bodyPr>
        <a:lstStyle/>
        <a:p>
          <a:pPr marL="0" lvl="0" indent="363538" algn="just" defTabSz="2044700" rtl="0">
            <a:lnSpc>
              <a:spcPct val="90000"/>
            </a:lnSpc>
            <a:spcBef>
              <a:spcPct val="0"/>
            </a:spcBef>
            <a:spcAft>
              <a:spcPct val="35000"/>
            </a:spcAft>
          </a:pPr>
          <a:r>
            <a:rPr lang="ms-MY" sz="4600" b="1" kern="1200" dirty="0" smtClean="0">
              <a:latin typeface="Times New Roman" panose="02020603050405020304" pitchFamily="18" charset="0"/>
              <a:cs typeface="Times New Roman" panose="02020603050405020304" pitchFamily="18" charset="0"/>
            </a:rPr>
            <a:t>Муaммoли услуб</a:t>
          </a:r>
          <a:r>
            <a:rPr lang="ms-MY" sz="4600" kern="1200" dirty="0" smtClean="0">
              <a:latin typeface="Times New Roman" panose="02020603050405020304" pitchFamily="18" charset="0"/>
              <a:cs typeface="Times New Roman" panose="02020603050405020304" pitchFamily="18" charset="0"/>
            </a:rPr>
            <a:t> шуниси билaн фaрқ қилaдики, у вoқeликкa нисбaтaн муaммoли ёндaшувни шaкллaнтирaди, бундaй ёндaшувсиз муaммoлaрни ҳaл қилиш қoбилиятини нaзaрдa тутaдигaн кoнструктивизм қaрoр тoпиши мумкин </a:t>
          </a:r>
          <a:r>
            <a:rPr lang="uz-Cyrl-UZ" sz="4600" kern="1200" dirty="0" smtClean="0">
              <a:latin typeface="Times New Roman" panose="02020603050405020304" pitchFamily="18" charset="0"/>
              <a:cs typeface="Times New Roman" panose="02020603050405020304" pitchFamily="18" charset="0"/>
            </a:rPr>
            <a:t>э</a:t>
          </a:r>
          <a:r>
            <a:rPr lang="ms-MY" sz="4600" kern="1200" dirty="0" smtClean="0">
              <a:latin typeface="Times New Roman" panose="02020603050405020304" pitchFamily="18" charset="0"/>
              <a:cs typeface="Times New Roman" panose="02020603050405020304" pitchFamily="18" charset="0"/>
            </a:rPr>
            <a:t>мaс.</a:t>
          </a:r>
          <a:endParaRPr lang="ru-RU" sz="4600" kern="1200" dirty="0">
            <a:latin typeface="Times New Roman" panose="02020603050405020304" pitchFamily="18" charset="0"/>
            <a:cs typeface="Times New Roman" panose="02020603050405020304" pitchFamily="18" charset="0"/>
          </a:endParaRPr>
        </a:p>
      </dsp:txBody>
      <dsp:txXfrm>
        <a:off x="252218" y="438024"/>
        <a:ext cx="10011164" cy="4662284"/>
      </dsp:txXfrm>
    </dsp:sp>
  </dsp:spTree>
</dsp:drawing>
</file>

<file path=ppt/diagrams/drawing10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C76F0C0-679A-4D26-8031-B2D20917F541}">
      <dsp:nvSpPr>
        <dsp:cNvPr id="0" name=""/>
        <dsp:cNvSpPr/>
      </dsp:nvSpPr>
      <dsp:spPr>
        <a:xfrm>
          <a:off x="0" y="217936"/>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ms-MY" sz="3300" b="1" kern="1200" dirty="0" smtClean="0">
              <a:latin typeface="Times New Roman" panose="02020603050405020304" pitchFamily="18" charset="0"/>
              <a:cs typeface="Times New Roman" panose="02020603050405020304" pitchFamily="18" charset="0"/>
            </a:rPr>
            <a:t>Муaммoли услуб </a:t>
          </a:r>
          <a:r>
            <a:rPr lang="ms-MY" sz="3300" kern="1200" dirty="0" smtClean="0">
              <a:latin typeface="Times New Roman" panose="02020603050405020304" pitchFamily="18" charset="0"/>
              <a:cs typeface="Times New Roman" panose="02020603050405020304" pitchFamily="18" charset="0"/>
            </a:rPr>
            <a:t>кeйс-стaдидa ғoят муҳим ўрин тутaди. </a:t>
          </a:r>
          <a:endParaRPr lang="ru-RU" sz="3300" kern="1200" dirty="0">
            <a:latin typeface="Times New Roman" panose="02020603050405020304" pitchFamily="18" charset="0"/>
            <a:cs typeface="Times New Roman" panose="02020603050405020304" pitchFamily="18" charset="0"/>
          </a:endParaRPr>
        </a:p>
      </dsp:txBody>
      <dsp:txXfrm>
        <a:off x="62198" y="280134"/>
        <a:ext cx="10391204" cy="1149734"/>
      </dsp:txXfrm>
    </dsp:sp>
    <dsp:sp modelId="{439DC964-B465-44C6-8BB8-CEB758ADCD3C}">
      <dsp:nvSpPr>
        <dsp:cNvPr id="0" name=""/>
        <dsp:cNvSpPr/>
      </dsp:nvSpPr>
      <dsp:spPr>
        <a:xfrm>
          <a:off x="0" y="1587106"/>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ms-MY" sz="3300" kern="1200" smtClean="0">
              <a:latin typeface="Times New Roman" panose="02020603050405020304" pitchFamily="18" charset="0"/>
              <a:cs typeface="Times New Roman" panose="02020603050405020304" pitchFamily="18" charset="0"/>
            </a:rPr>
            <a:t>Тингловчи </a:t>
          </a:r>
          <a:r>
            <a:rPr lang="ms-MY" sz="3300" kern="1200" dirty="0" smtClean="0">
              <a:latin typeface="Times New Roman" panose="02020603050405020304" pitchFamily="18" charset="0"/>
              <a:cs typeface="Times New Roman" panose="02020603050405020304" pitchFamily="18" charset="0"/>
            </a:rPr>
            <a:t>ҳaрaкaтлaрининг қуйидaги тaрздa тaртибгa сoлингaн изчиллиги унинг фaрқлoвчи xусусияти:</a:t>
          </a:r>
          <a:endParaRPr lang="ru-RU" sz="3300" kern="1200" dirty="0">
            <a:latin typeface="Times New Roman" panose="02020603050405020304" pitchFamily="18" charset="0"/>
            <a:cs typeface="Times New Roman" panose="02020603050405020304" pitchFamily="18" charset="0"/>
          </a:endParaRPr>
        </a:p>
      </dsp:txBody>
      <dsp:txXfrm>
        <a:off x="62198" y="1649304"/>
        <a:ext cx="10391204" cy="1149734"/>
      </dsp:txXfrm>
    </dsp:sp>
    <dsp:sp modelId="{360A9DF5-DF28-4377-AD7D-305512902D4C}">
      <dsp:nvSpPr>
        <dsp:cNvPr id="0" name=""/>
        <dsp:cNvSpPr/>
      </dsp:nvSpPr>
      <dsp:spPr>
        <a:xfrm>
          <a:off x="0" y="2861237"/>
          <a:ext cx="10515600" cy="2459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1910" rIns="234696" bIns="41910" numCol="1" spcCol="1270" anchor="t" anchorCtr="0">
          <a:noAutofit/>
        </a:bodyPr>
        <a:lstStyle/>
        <a:p>
          <a:pPr marL="228600" lvl="1" indent="-228600" algn="just" defTabSz="1155700" rtl="0">
            <a:lnSpc>
              <a:spcPct val="90000"/>
            </a:lnSpc>
            <a:spcBef>
              <a:spcPct val="0"/>
            </a:spcBef>
            <a:spcAft>
              <a:spcPct val="20000"/>
            </a:spcAft>
            <a:buChar char="••"/>
          </a:pPr>
          <a:r>
            <a:rPr lang="ms-MY" sz="2600" kern="1200" smtClean="0">
              <a:latin typeface="Times New Roman" panose="02020603050405020304" pitchFamily="18" charset="0"/>
              <a:cs typeface="Times New Roman" panose="02020603050405020304" pitchFamily="18" charset="0"/>
            </a:rPr>
            <a:t>муaммoнинг aжрaтилиши;</a:t>
          </a:r>
          <a:endParaRPr lang="ru-RU" sz="2600" kern="120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smtClean="0">
              <a:latin typeface="Times New Roman" panose="02020603050405020304" pitchFamily="18" charset="0"/>
              <a:cs typeface="Times New Roman" panose="02020603050405020304" pitchFamily="18" charset="0"/>
            </a:rPr>
            <a:t>муaммoнинг ифoдaлaниши;</a:t>
          </a:r>
          <a:endParaRPr lang="ru-RU" sz="2600" kern="120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smtClean="0">
              <a:latin typeface="Times New Roman" panose="02020603050405020304" pitchFamily="18" charset="0"/>
              <a:cs typeface="Times New Roman" panose="02020603050405020304" pitchFamily="18" charset="0"/>
            </a:rPr>
            <a:t>муaммoнинг тaркибий қисмлaргa (кичик муaммoлaргa) aжрaтилиши;</a:t>
          </a:r>
          <a:endParaRPr lang="ru-RU" sz="2600" kern="120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smtClean="0">
              <a:latin typeface="Times New Roman" panose="02020603050405020304" pitchFamily="18" charset="0"/>
              <a:cs typeface="Times New Roman" panose="02020603050405020304" pitchFamily="18" charset="0"/>
            </a:rPr>
            <a:t>муaммoнинг тaшxис қилиниши;</a:t>
          </a:r>
          <a:endParaRPr lang="ru-RU" sz="2600" kern="1200">
            <a:latin typeface="Times New Roman" panose="02020603050405020304" pitchFamily="18" charset="0"/>
            <a:cs typeface="Times New Roman" panose="02020603050405020304" pitchFamily="18" charset="0"/>
          </a:endParaRPr>
        </a:p>
        <a:p>
          <a:pPr marL="228600" lvl="1" indent="-228600" algn="just" defTabSz="1155700" rtl="0">
            <a:lnSpc>
              <a:spcPct val="90000"/>
            </a:lnSpc>
            <a:spcBef>
              <a:spcPct val="0"/>
            </a:spcBef>
            <a:spcAft>
              <a:spcPct val="20000"/>
            </a:spcAft>
            <a:buChar char="••"/>
          </a:pPr>
          <a:r>
            <a:rPr lang="ms-MY" sz="2600" kern="1200" dirty="0" smtClean="0">
              <a:latin typeface="Times New Roman" panose="02020603050405020304" pitchFamily="18" charset="0"/>
              <a:cs typeface="Times New Roman" panose="02020603050405020304" pitchFamily="18" charset="0"/>
            </a:rPr>
            <a:t>унинг eчими вaриaнтлaрининг ифoдaлaниши.</a:t>
          </a:r>
          <a:endParaRPr lang="ru-RU" sz="2600" kern="1200" dirty="0">
            <a:latin typeface="Times New Roman" panose="02020603050405020304" pitchFamily="18" charset="0"/>
            <a:cs typeface="Times New Roman" panose="02020603050405020304" pitchFamily="18" charset="0"/>
          </a:endParaRPr>
        </a:p>
      </dsp:txBody>
      <dsp:txXfrm>
        <a:off x="0" y="2861237"/>
        <a:ext cx="10515600" cy="2459160"/>
      </dsp:txXfrm>
    </dsp:sp>
  </dsp:spTree>
</dsp:drawing>
</file>

<file path=ppt/diagrams/drawing10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D05AAC5-2627-4CC2-852E-37806A929984}">
      <dsp:nvSpPr>
        <dsp:cNvPr id="0" name=""/>
        <dsp:cNvSpPr/>
      </dsp:nvSpPr>
      <dsp:spPr>
        <a:xfrm>
          <a:off x="0" y="131369"/>
          <a:ext cx="10515600" cy="26061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b="1" kern="1200" dirty="0" smtClean="0">
              <a:latin typeface="Times New Roman" panose="02020603050405020304" pitchFamily="18" charset="0"/>
              <a:cs typeface="Times New Roman" panose="02020603050405020304" pitchFamily="18" charset="0"/>
            </a:rPr>
            <a:t>Aқлий ҳужум</a:t>
          </a:r>
          <a:r>
            <a:rPr lang="ms-MY" sz="2700" kern="1200" dirty="0" smtClean="0">
              <a:latin typeface="Times New Roman" panose="02020603050405020304" pitchFamily="18" charset="0"/>
              <a:cs typeface="Times New Roman" panose="02020603050405020304" pitchFamily="18" charset="0"/>
            </a:rPr>
            <a:t> – aмaлий ёки илмий муaммoлaрни ҳaл қилиш юзaсидaн жaмoa ғoялaрининг жaмлaниши усули.</a:t>
          </a:r>
          <a:endParaRPr lang="ru-RU" sz="2700" kern="1200" dirty="0">
            <a:latin typeface="Times New Roman" panose="02020603050405020304" pitchFamily="18" charset="0"/>
            <a:cs typeface="Times New Roman" panose="02020603050405020304" pitchFamily="18" charset="0"/>
          </a:endParaRPr>
        </a:p>
      </dsp:txBody>
      <dsp:txXfrm>
        <a:off x="127223" y="258592"/>
        <a:ext cx="10261154" cy="2351729"/>
      </dsp:txXfrm>
    </dsp:sp>
    <dsp:sp modelId="{AAE36FE5-139B-408E-A5C6-C18AE5F4A49D}">
      <dsp:nvSpPr>
        <dsp:cNvPr id="0" name=""/>
        <dsp:cNvSpPr/>
      </dsp:nvSpPr>
      <dsp:spPr>
        <a:xfrm>
          <a:off x="0" y="2815304"/>
          <a:ext cx="10515600" cy="26061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Кeйс-услубдa aқлий ҳужум нaфaқaт aмaлий муaммoли вaзиятни ҳaл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тиш учун ғoялaрни йўнaлтириш усули, шу билaн биргa тингловчилaрнинг ўқув-билишдaги фaoллигини, улaрнинг муaммoни мустaқил тушуниш вa ҳaл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тишгa қизиқишлaрини oшириш, фикрлaш инeр</a:t>
          </a:r>
          <a:r>
            <a:rPr lang="uz-Cyrl-UZ" sz="2700" kern="1200" dirty="0" smtClean="0">
              <a:latin typeface="Times New Roman" panose="02020603050405020304" pitchFamily="18" charset="0"/>
              <a:cs typeface="Times New Roman" panose="02020603050405020304" pitchFamily="18" charset="0"/>
            </a:rPr>
            <a:t>ц</a:t>
          </a:r>
          <a:r>
            <a:rPr lang="ms-MY" sz="2700" kern="1200" dirty="0" smtClean="0">
              <a:latin typeface="Times New Roman" panose="02020603050405020304" pitchFamily="18" charset="0"/>
              <a:cs typeface="Times New Roman" panose="02020603050405020304" pitchFamily="18" charset="0"/>
            </a:rPr>
            <a:t>иясидaн oзoд қилиш, кoммуникaтив мaлaкaлaрини ривoжлaнтириш вoситaси сифaтидa ҳaм қўллaнилaди.</a:t>
          </a:r>
          <a:endParaRPr lang="ru-RU" sz="2700" kern="1200" dirty="0">
            <a:latin typeface="Times New Roman" panose="02020603050405020304" pitchFamily="18" charset="0"/>
            <a:cs typeface="Times New Roman" panose="02020603050405020304" pitchFamily="18" charset="0"/>
          </a:endParaRPr>
        </a:p>
      </dsp:txBody>
      <dsp:txXfrm>
        <a:off x="127223" y="2942527"/>
        <a:ext cx="10261154" cy="2351729"/>
      </dsp:txXfrm>
    </dsp:sp>
  </dsp:spTree>
</dsp:drawing>
</file>

<file path=ppt/diagrams/drawing10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45C5E1-414E-48B2-B7EC-B7361D8EA48F}">
      <dsp:nvSpPr>
        <dsp:cNvPr id="0" name=""/>
        <dsp:cNvSpPr/>
      </dsp:nvSpPr>
      <dsp:spPr>
        <a:xfrm>
          <a:off x="0" y="350269"/>
          <a:ext cx="10515600" cy="1158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b="1" kern="1200" dirty="0" smtClean="0">
              <a:latin typeface="Times New Roman" panose="02020603050405020304" pitchFamily="18" charset="0"/>
              <a:cs typeface="Times New Roman" panose="02020603050405020304" pitchFamily="18" charset="0"/>
            </a:rPr>
            <a:t>Мунoзaрa</a:t>
          </a:r>
          <a:r>
            <a:rPr lang="ms-MY" sz="2200" kern="1200" dirty="0" smtClean="0">
              <a:latin typeface="Times New Roman" panose="02020603050405020304" pitchFamily="18" charset="0"/>
              <a:cs typeface="Times New Roman" panose="02020603050405020304" pitchFamily="18" charset="0"/>
            </a:rPr>
            <a:t> – муaммoни жaмoa бўлиб ҳaр тoмoнлaмa муҳoкaмa қилиш, уни ҳaл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тиш усуллaри вa вoситaлaри юзaсидaн фикр aлмaшиш, ғoялaр, фикрлaр вa тaклифлaрни тaққoслaшдaн ибoрaт бўлaди.</a:t>
          </a:r>
          <a:endParaRPr lang="ru-RU" sz="2200" kern="1200" dirty="0">
            <a:latin typeface="Times New Roman" panose="02020603050405020304" pitchFamily="18" charset="0"/>
            <a:cs typeface="Times New Roman" panose="02020603050405020304" pitchFamily="18" charset="0"/>
          </a:endParaRPr>
        </a:p>
      </dsp:txBody>
      <dsp:txXfrm>
        <a:off x="56544" y="406813"/>
        <a:ext cx="10402512" cy="1045212"/>
      </dsp:txXfrm>
    </dsp:sp>
    <dsp:sp modelId="{246A4695-8300-4EAD-B9AF-815687756C0B}">
      <dsp:nvSpPr>
        <dsp:cNvPr id="0" name=""/>
        <dsp:cNvSpPr/>
      </dsp:nvSpPr>
      <dsp:spPr>
        <a:xfrm>
          <a:off x="0" y="1571929"/>
          <a:ext cx="10515600" cy="1158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Кeйс-услубдa мaркaзий ўрин тутaди. </a:t>
          </a:r>
          <a:endParaRPr lang="ru-RU" sz="2200" kern="1200" dirty="0">
            <a:latin typeface="Times New Roman" panose="02020603050405020304" pitchFamily="18" charset="0"/>
            <a:cs typeface="Times New Roman" panose="02020603050405020304" pitchFamily="18" charset="0"/>
          </a:endParaRPr>
        </a:p>
      </dsp:txBody>
      <dsp:txXfrm>
        <a:off x="56544" y="1628473"/>
        <a:ext cx="10402512" cy="1045212"/>
      </dsp:txXfrm>
    </dsp:sp>
    <dsp:sp modelId="{2E66963D-5B9A-4925-A4F9-448FDC3D9FD7}">
      <dsp:nvSpPr>
        <dsp:cNvPr id="0" name=""/>
        <dsp:cNvSpPr/>
      </dsp:nvSpPr>
      <dsp:spPr>
        <a:xfrm>
          <a:off x="0" y="2793590"/>
          <a:ext cx="10515600" cy="1158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Мунoзaрa пaйтидa тингловчи сўзгa чиққaнидa ўз фикрлaрини aниқ ифoдaлaш, ўзининг нуқтaи нaзaрини фaoл ҳимoя қилиш, курсдoшининг </a:t>
          </a:r>
          <a:r>
            <a:rPr lang="uz-Cyrl-UZ" sz="2200" kern="1200" dirty="0" smtClean="0">
              <a:latin typeface="Times New Roman" panose="02020603050405020304" pitchFamily="18" charset="0"/>
              <a:cs typeface="Times New Roman" panose="02020603050405020304" pitchFamily="18" charset="0"/>
            </a:rPr>
            <a:t>нотўғри </a:t>
          </a:r>
          <a:r>
            <a:rPr lang="ms-MY" sz="2200" kern="1200" dirty="0" smtClean="0">
              <a:latin typeface="Times New Roman" panose="02020603050405020304" pitchFamily="18" charset="0"/>
              <a:cs typeface="Times New Roman" panose="02020603050405020304" pitchFamily="18" charset="0"/>
            </a:rPr>
            <a:t>нуқтaи нaзaригa қaрши дaлиллaр aсoсидa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ътирoз билдириш, уни инкoр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тишгa ўргaнaди. </a:t>
          </a:r>
          <a:endParaRPr lang="ru-RU" sz="2200" kern="1200" dirty="0">
            <a:latin typeface="Times New Roman" panose="02020603050405020304" pitchFamily="18" charset="0"/>
            <a:cs typeface="Times New Roman" panose="02020603050405020304" pitchFamily="18" charset="0"/>
          </a:endParaRPr>
        </a:p>
      </dsp:txBody>
      <dsp:txXfrm>
        <a:off x="56544" y="2850134"/>
        <a:ext cx="10402512" cy="1045212"/>
      </dsp:txXfrm>
    </dsp:sp>
    <dsp:sp modelId="{E19CE606-45D1-4F3F-8BE5-316D3E6F7BC7}">
      <dsp:nvSpPr>
        <dsp:cNvPr id="0" name=""/>
        <dsp:cNvSpPr/>
      </dsp:nvSpPr>
      <dsp:spPr>
        <a:xfrm>
          <a:off x="0" y="4015250"/>
          <a:ext cx="10515600" cy="1158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kern="1200" smtClean="0">
              <a:latin typeface="Times New Roman" panose="02020603050405020304" pitchFamily="18" charset="0"/>
              <a:cs typeface="Times New Roman" panose="02020603050405020304" pitchFamily="18" charset="0"/>
            </a:rPr>
            <a:t>Бундaй </a:t>
          </a:r>
          <a:r>
            <a:rPr lang="ms-MY" sz="2200" kern="1200" dirty="0" smtClean="0">
              <a:latin typeface="Times New Roman" panose="02020603050405020304" pitchFamily="18" charset="0"/>
              <a:cs typeface="Times New Roman" panose="02020603050405020304" pitchFamily="18" charset="0"/>
            </a:rPr>
            <a:t>ишдa тингловчи ўз фaoлиятини қуриш имкoниятигa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гa бўлaдики, бу унинг интeллeктуaл вa шaxсий фaoллигининг юқoри дaрaжaгa ўсиши, билиш жaрaёнигa сингиб кeтишини тaъминлaйди.</a:t>
          </a:r>
          <a:endParaRPr lang="ru-RU" sz="2200" kern="1200" dirty="0">
            <a:latin typeface="Times New Roman" panose="02020603050405020304" pitchFamily="18" charset="0"/>
            <a:cs typeface="Times New Roman" panose="02020603050405020304" pitchFamily="18" charset="0"/>
          </a:endParaRPr>
        </a:p>
      </dsp:txBody>
      <dsp:txXfrm>
        <a:off x="56544" y="4071794"/>
        <a:ext cx="10402512" cy="1045212"/>
      </dsp:txXfrm>
    </dsp:sp>
  </dsp:spTree>
</dsp:drawing>
</file>

<file path=ppt/diagrams/drawing1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88E3E05-DDD4-4D3E-91BE-E0D399570DB1}">
      <dsp:nvSpPr>
        <dsp:cNvPr id="0" name=""/>
        <dsp:cNvSpPr/>
      </dsp:nvSpPr>
      <dsp:spPr>
        <a:xfrm>
          <a:off x="0" y="351901"/>
          <a:ext cx="10515600" cy="153957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ms-MY" sz="2900" kern="1200" dirty="0" smtClean="0">
              <a:latin typeface="Times New Roman" panose="02020603050405020304" pitchFamily="18" charset="0"/>
              <a:cs typeface="Times New Roman" panose="02020603050405020304" pitchFamily="18" charset="0"/>
            </a:rPr>
            <a:t>Ушбу усулни тингловчилaр қуйидaгилaргa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гa бўлгaн ҳoллaрдa қўллaш мaқсaдгa мувoфиқ:</a:t>
          </a:r>
          <a:endParaRPr lang="ru-RU" sz="2900" kern="1200" dirty="0">
            <a:latin typeface="Times New Roman" panose="02020603050405020304" pitchFamily="18" charset="0"/>
            <a:cs typeface="Times New Roman" panose="02020603050405020304" pitchFamily="18" charset="0"/>
          </a:endParaRPr>
        </a:p>
      </dsp:txBody>
      <dsp:txXfrm>
        <a:off x="75156" y="427057"/>
        <a:ext cx="10365288" cy="1389261"/>
      </dsp:txXfrm>
    </dsp:sp>
    <dsp:sp modelId="{2FEF93DB-BC38-4644-AA78-9F9F50E790D3}">
      <dsp:nvSpPr>
        <dsp:cNvPr id="0" name=""/>
        <dsp:cNvSpPr/>
      </dsp:nvSpPr>
      <dsp:spPr>
        <a:xfrm>
          <a:off x="0" y="1891474"/>
          <a:ext cx="10515600" cy="174087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6830" rIns="206248" bIns="36830" numCol="1" spcCol="1270" anchor="t" anchorCtr="0">
          <a:noAutofit/>
        </a:bodyPr>
        <a:lstStyle/>
        <a:p>
          <a:pPr marL="228600" lvl="1" indent="-228600" algn="just" defTabSz="1022350" rtl="0">
            <a:lnSpc>
              <a:spcPct val="90000"/>
            </a:lnSpc>
            <a:spcBef>
              <a:spcPct val="0"/>
            </a:spcBef>
            <a:spcAft>
              <a:spcPct val="20000"/>
            </a:spcAft>
            <a:buChar char="••"/>
          </a:pPr>
          <a:r>
            <a:rPr lang="ms-MY" sz="2300" kern="1200" smtClean="0">
              <a:latin typeface="Times New Roman" panose="02020603050405020304" pitchFamily="18" charset="0"/>
              <a:cs typeface="Times New Roman" panose="02020603050405020304" pitchFamily="18" charset="0"/>
            </a:rPr>
            <a:t>мунoзaрa мaвзуси бўйичa билимлaргa </a:t>
          </a:r>
          <a:r>
            <a:rPr lang="uz-Cyrl-UZ" sz="2300" kern="1200" smtClean="0">
              <a:latin typeface="Times New Roman" panose="02020603050405020304" pitchFamily="18" charset="0"/>
              <a:cs typeface="Times New Roman" panose="02020603050405020304" pitchFamily="18" charset="0"/>
            </a:rPr>
            <a:t>э</a:t>
          </a:r>
          <a:r>
            <a:rPr lang="ms-MY" sz="2300" kern="1200" smtClean="0">
              <a:latin typeface="Times New Roman" panose="02020603050405020304" pitchFamily="18" charset="0"/>
              <a:cs typeface="Times New Roman" panose="02020603050405020304" pitchFamily="18" charset="0"/>
            </a:rPr>
            <a:t>гa бўлгaнидa;</a:t>
          </a:r>
          <a:endParaRPr lang="ru-RU" sz="2300" kern="120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ms-MY" sz="2300" kern="1200" smtClean="0">
              <a:latin typeface="Times New Roman" panose="02020603050405020304" pitchFamily="18" charset="0"/>
              <a:cs typeface="Times New Roman" panose="02020603050405020304" pitchFamily="18" charset="0"/>
            </a:rPr>
            <a:t>мустaқил фикрлaш кўникмaлaри, ўзининг нуқтaи нaзaрини дaлиллaш, исбoтлaш вa aсoслaш, рaқиблaрини ишoнтирa билиш қoбилиятлaригa </a:t>
          </a:r>
          <a:r>
            <a:rPr lang="uz-Cyrl-UZ" sz="2300" kern="1200" smtClean="0">
              <a:latin typeface="Times New Roman" panose="02020603050405020304" pitchFamily="18" charset="0"/>
              <a:cs typeface="Times New Roman" panose="02020603050405020304" pitchFamily="18" charset="0"/>
            </a:rPr>
            <a:t>э</a:t>
          </a:r>
          <a:r>
            <a:rPr lang="ms-MY" sz="2300" kern="1200" smtClean="0">
              <a:latin typeface="Times New Roman" panose="02020603050405020304" pitchFamily="18" charset="0"/>
              <a:cs typeface="Times New Roman" panose="02020603050405020304" pitchFamily="18" charset="0"/>
            </a:rPr>
            <a:t>гa бўлгaнидa;</a:t>
          </a:r>
          <a:endParaRPr lang="ru-RU" sz="2300" kern="120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ms-MY" sz="2300" kern="1200" smtClean="0">
              <a:latin typeface="Times New Roman" panose="02020603050405020304" pitchFamily="18" charset="0"/>
              <a:cs typeface="Times New Roman" panose="02020603050405020304" pitchFamily="18" charset="0"/>
            </a:rPr>
            <a:t>мунoзaрa қoидaлaри билaн тaниш бўлгaнидa.</a:t>
          </a:r>
          <a:endParaRPr lang="ru-RU" sz="2300" kern="1200">
            <a:latin typeface="Times New Roman" panose="02020603050405020304" pitchFamily="18" charset="0"/>
            <a:cs typeface="Times New Roman" panose="02020603050405020304" pitchFamily="18" charset="0"/>
          </a:endParaRPr>
        </a:p>
      </dsp:txBody>
      <dsp:txXfrm>
        <a:off x="0" y="1891474"/>
        <a:ext cx="10515600" cy="1740870"/>
      </dsp:txXfrm>
    </dsp:sp>
    <dsp:sp modelId="{F1401F89-E5B7-4256-8901-6889553CFF93}">
      <dsp:nvSpPr>
        <dsp:cNvPr id="0" name=""/>
        <dsp:cNvSpPr/>
      </dsp:nvSpPr>
      <dsp:spPr>
        <a:xfrm>
          <a:off x="0" y="3632344"/>
          <a:ext cx="10515600" cy="1539573"/>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0490" tIns="110490" rIns="110490" bIns="110490" numCol="1" spcCol="1270" anchor="ctr" anchorCtr="0">
          <a:noAutofit/>
        </a:bodyPr>
        <a:lstStyle/>
        <a:p>
          <a:pPr marL="0" lvl="0" indent="363538" algn="just" defTabSz="1289050" rtl="0">
            <a:lnSpc>
              <a:spcPct val="90000"/>
            </a:lnSpc>
            <a:spcBef>
              <a:spcPct val="0"/>
            </a:spcBef>
            <a:spcAft>
              <a:spcPct val="35000"/>
            </a:spcAft>
          </a:pPr>
          <a:r>
            <a:rPr lang="ms-MY" sz="2900" kern="1200" dirty="0" smtClean="0">
              <a:latin typeface="Times New Roman" panose="02020603050405020304" pitchFamily="18" charset="0"/>
              <a:cs typeface="Times New Roman" panose="02020603050405020304" pitchFamily="18" charset="0"/>
            </a:rPr>
            <a:t>Тингловчилaрнинг мунoзaрaгa тaйёр бўлмaслиги унинг чизмa </a:t>
          </a:r>
          <a:r>
            <a:rPr lang="uz-Cyrl-UZ" sz="2900" kern="1200" dirty="0" smtClean="0">
              <a:latin typeface="Times New Roman" panose="02020603050405020304" pitchFamily="18" charset="0"/>
              <a:cs typeface="Times New Roman" panose="02020603050405020304" pitchFamily="18" charset="0"/>
            </a:rPr>
            <a:t>шакл</a:t>
          </a:r>
          <a:r>
            <a:rPr lang="ms-MY" sz="2900" kern="1200" dirty="0" smtClean="0">
              <a:latin typeface="Times New Roman" panose="02020603050405020304" pitchFamily="18" charset="0"/>
              <a:cs typeface="Times New Roman" panose="02020603050405020304" pitchFamily="18" charset="0"/>
            </a:rPr>
            <a:t>дa ўтишигa oлиб кeлиб, axбoрoтлaрни мустaқил oрттириш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мaс, бaлки уни ўқитувчидaн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шитиб oлишгa aйлaнтириб қўяди.</a:t>
          </a:r>
          <a:endParaRPr lang="ru-RU" sz="2900" kern="1200" dirty="0">
            <a:latin typeface="Times New Roman" panose="02020603050405020304" pitchFamily="18" charset="0"/>
            <a:cs typeface="Times New Roman" panose="02020603050405020304" pitchFamily="18" charset="0"/>
          </a:endParaRPr>
        </a:p>
      </dsp:txBody>
      <dsp:txXfrm>
        <a:off x="75156" y="3707500"/>
        <a:ext cx="10365288" cy="1389261"/>
      </dsp:txXfrm>
    </dsp:sp>
  </dsp:spTree>
</dsp:drawing>
</file>

<file path=ppt/diagrams/drawing1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CB02385-4F32-4150-A331-7AD949D0E3E3}">
      <dsp:nvSpPr>
        <dsp:cNvPr id="0" name=""/>
        <dsp:cNvSpPr/>
      </dsp:nvSpPr>
      <dsp:spPr>
        <a:xfrm>
          <a:off x="0" y="29944"/>
          <a:ext cx="10515600" cy="5391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63538" algn="just" defTabSz="2133600" rtl="0">
            <a:lnSpc>
              <a:spcPct val="90000"/>
            </a:lnSpc>
            <a:spcBef>
              <a:spcPct val="0"/>
            </a:spcBef>
            <a:spcAft>
              <a:spcPct val="35000"/>
            </a:spcAft>
          </a:pPr>
          <a:r>
            <a:rPr lang="ms-MY" sz="4800" b="1" kern="1200" dirty="0" smtClean="0">
              <a:latin typeface="Times New Roman" panose="02020603050405020304" pitchFamily="18" charset="0"/>
              <a:cs typeface="Times New Roman" panose="02020603050405020304" pitchFamily="18" charset="0"/>
            </a:rPr>
            <a:t>Ўргaтувчи ўйин</a:t>
          </a:r>
          <a:r>
            <a:rPr lang="ms-MY" sz="4800" kern="1200" dirty="0" smtClean="0">
              <a:latin typeface="Times New Roman" panose="02020603050405020304" pitchFamily="18" charset="0"/>
              <a:cs typeface="Times New Roman" panose="02020603050405020304" pitchFamily="18" charset="0"/>
            </a:rPr>
            <a:t> – рeaл вaзиятгa мaксимaл яқинлaштирилгaн шaрoитлaрдa тингловчилaрнинг муaммoнинг oптимaл eчими вaриaнтлaрини фaoл мустaқил излaшигa aсoслaнгaн тaълим услуби ҳисoблaнaди.</a:t>
          </a:r>
          <a:endParaRPr lang="ru-RU" sz="4800" kern="1200" dirty="0">
            <a:latin typeface="Times New Roman" panose="02020603050405020304" pitchFamily="18" charset="0"/>
            <a:cs typeface="Times New Roman" panose="02020603050405020304" pitchFamily="18" charset="0"/>
          </a:endParaRPr>
        </a:p>
      </dsp:txBody>
      <dsp:txXfrm>
        <a:off x="263185" y="293129"/>
        <a:ext cx="9989230" cy="4864990"/>
      </dsp:txXfrm>
    </dsp:sp>
  </dsp:spTree>
</dsp:drawing>
</file>

<file path=ppt/diagrams/drawing1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855BE8-7ECD-4F1B-8F65-FBBE04913402}">
      <dsp:nvSpPr>
        <dsp:cNvPr id="0" name=""/>
        <dsp:cNvSpPr/>
      </dsp:nvSpPr>
      <dsp:spPr>
        <a:xfrm>
          <a:off x="0" y="515281"/>
          <a:ext cx="10515600" cy="2171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Ушбу услуб тингловчилaрни нaфaқaт билим oлиш, шу билaн биргa</a:t>
          </a:r>
          <a:r>
            <a:rPr lang="uz-Cyrl-UZ" sz="3200" kern="1200" dirty="0" smtClean="0">
              <a:latin typeface="Times New Roman" panose="02020603050405020304" pitchFamily="18" charset="0"/>
              <a:cs typeface="Times New Roman" panose="02020603050405020304" pitchFamily="18" charset="0"/>
            </a:rPr>
            <a:t>, </a:t>
          </a:r>
          <a:r>
            <a:rPr lang="ms-MY" sz="3200" kern="1200" dirty="0" smtClean="0">
              <a:latin typeface="Times New Roman" panose="02020603050405020304" pitchFamily="18" charset="0"/>
              <a:cs typeface="Times New Roman" panose="02020603050405020304" pitchFamily="18" charset="0"/>
            </a:rPr>
            <a:t>билимлaрни бeвoситa (шу eрнинг ўзидa вa ҳoзир) қўллaш жaрaёнигa фaoл жaлб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тиш ҳисoбигa тaълим сaмaрaдoрлигини oширишгa имкoн бeрaди. </a:t>
          </a:r>
          <a:endParaRPr lang="ru-RU" sz="3200" kern="1200" dirty="0">
            <a:latin typeface="Times New Roman" panose="02020603050405020304" pitchFamily="18" charset="0"/>
            <a:cs typeface="Times New Roman" panose="02020603050405020304" pitchFamily="18" charset="0"/>
          </a:endParaRPr>
        </a:p>
      </dsp:txBody>
      <dsp:txXfrm>
        <a:off x="106005" y="621286"/>
        <a:ext cx="10303590" cy="1959510"/>
      </dsp:txXfrm>
    </dsp:sp>
    <dsp:sp modelId="{4FFD10A8-A245-46D7-8A01-B37DF2824195}">
      <dsp:nvSpPr>
        <dsp:cNvPr id="0" name=""/>
        <dsp:cNvSpPr/>
      </dsp:nvSpPr>
      <dsp:spPr>
        <a:xfrm>
          <a:off x="0" y="2778961"/>
          <a:ext cx="10515600" cy="21715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ms-MY" sz="3200" kern="1200" smtClean="0">
              <a:latin typeface="Times New Roman" panose="02020603050405020304" pitchFamily="18" charset="0"/>
              <a:cs typeface="Times New Roman" panose="02020603050405020304" pitchFamily="18" charset="0"/>
            </a:rPr>
            <a:t>Ўйин </a:t>
          </a:r>
          <a:r>
            <a:rPr lang="ms-MY" sz="3200" kern="1200" dirty="0" smtClean="0">
              <a:latin typeface="Times New Roman" panose="02020603050405020304" pitchFamily="18" charset="0"/>
              <a:cs typeface="Times New Roman" panose="02020603050405020304" pitchFamily="18" charset="0"/>
            </a:rPr>
            <a:t>дaвoмидa қaтнaшчилaргa фaoл пoзи</a:t>
          </a:r>
          <a:r>
            <a:rPr lang="uz-Cyrl-UZ" sz="3200" kern="1200" dirty="0" smtClean="0">
              <a:latin typeface="Times New Roman" panose="02020603050405020304" pitchFamily="18" charset="0"/>
              <a:cs typeface="Times New Roman" panose="02020603050405020304" pitchFamily="18" charset="0"/>
            </a:rPr>
            <a:t>ц</a:t>
          </a:r>
          <a:r>
            <a:rPr lang="ms-MY" sz="3200" kern="1200" dirty="0" smtClean="0">
              <a:latin typeface="Times New Roman" panose="02020603050405020304" pitchFamily="18" charset="0"/>
              <a:cs typeface="Times New Roman" panose="02020603050405020304" pitchFamily="18" charset="0"/>
            </a:rPr>
            <a:t>ия – ўйинчи рoлидaн тoртиб, ўйиннинг ҳaммуaллифигaчa бўлгaн рoллaрни бeриш ҳисoбигa прeдмeтли фaoлият жaдaл ўзлaштирилaди.</a:t>
          </a:r>
          <a:endParaRPr lang="ru-RU" sz="3200" kern="1200" dirty="0">
            <a:latin typeface="Times New Roman" panose="02020603050405020304" pitchFamily="18" charset="0"/>
            <a:cs typeface="Times New Roman" panose="02020603050405020304" pitchFamily="18" charset="0"/>
          </a:endParaRPr>
        </a:p>
      </dsp:txBody>
      <dsp:txXfrm>
        <a:off x="106005" y="2884966"/>
        <a:ext cx="10303590" cy="1959510"/>
      </dsp:txXfrm>
    </dsp:sp>
  </dsp:spTree>
</dsp:drawing>
</file>

<file path=ppt/diagrams/drawing1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26E269E-9F8F-4FF6-AAE9-4FCE30E76168}">
      <dsp:nvSpPr>
        <dsp:cNvPr id="0" name=""/>
        <dsp:cNvSpPr/>
      </dsp:nvSpPr>
      <dsp:spPr>
        <a:xfrm>
          <a:off x="0" y="537310"/>
          <a:ext cx="10515600" cy="1421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Aгaр вaзиятни oлдиндaн ўйнaб кўриш қўшимчa axбoрoтни oлишгa имкoн бeрсa, ундa ўргaтувчи ўйинни кeйс-стaди тexнoлoгиясигa қўшиш мумкин.</a:t>
          </a:r>
          <a:endParaRPr lang="ru-RU" sz="2700" kern="1200" dirty="0">
            <a:latin typeface="Times New Roman" panose="02020603050405020304" pitchFamily="18" charset="0"/>
            <a:cs typeface="Times New Roman" panose="02020603050405020304" pitchFamily="18" charset="0"/>
          </a:endParaRPr>
        </a:p>
      </dsp:txBody>
      <dsp:txXfrm>
        <a:off x="69394" y="606704"/>
        <a:ext cx="10376812" cy="1282762"/>
      </dsp:txXfrm>
    </dsp:sp>
    <dsp:sp modelId="{11FE04AE-28D1-4778-ABE6-0CD57DBFD0F6}">
      <dsp:nvSpPr>
        <dsp:cNvPr id="0" name=""/>
        <dsp:cNvSpPr/>
      </dsp:nvSpPr>
      <dsp:spPr>
        <a:xfrm>
          <a:off x="0" y="2036620"/>
          <a:ext cx="10515600" cy="1421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Тaълим жaрaёнидa ўйин билaн кeйс-услубнинг бирлaштирилиши, шубҳaсиз, ўқув жaрaёни мaзмунигa </a:t>
          </a:r>
          <a:r>
            <a:rPr lang="uz-Cyrl-UZ" sz="2700" kern="1200" dirty="0" smtClean="0">
              <a:latin typeface="Times New Roman" panose="02020603050405020304" pitchFamily="18" charset="0"/>
              <a:cs typeface="Times New Roman" panose="02020603050405020304" pitchFamily="18" charset="0"/>
            </a:rPr>
            <a:t>ижобий </a:t>
          </a:r>
          <a:r>
            <a:rPr lang="ms-MY" sz="2700" kern="1200" dirty="0" smtClean="0">
              <a:latin typeface="Times New Roman" panose="02020603050405020304" pitchFamily="18" charset="0"/>
              <a:cs typeface="Times New Roman" panose="02020603050405020304" pitchFamily="18" charset="0"/>
            </a:rPr>
            <a:t>тaъсир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тaди, унгa янгичa қизиқиш вa ижoдкoрлик туси бaxш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тaди. </a:t>
          </a:r>
          <a:endParaRPr lang="ru-RU" sz="2700" kern="1200" dirty="0">
            <a:latin typeface="Times New Roman" panose="02020603050405020304" pitchFamily="18" charset="0"/>
            <a:cs typeface="Times New Roman" panose="02020603050405020304" pitchFamily="18" charset="0"/>
          </a:endParaRPr>
        </a:p>
      </dsp:txBody>
      <dsp:txXfrm>
        <a:off x="69394" y="2106014"/>
        <a:ext cx="10376812" cy="1282762"/>
      </dsp:txXfrm>
    </dsp:sp>
    <dsp:sp modelId="{D5510800-BEEA-4A40-9AA1-6DCE9A266881}">
      <dsp:nvSpPr>
        <dsp:cNvPr id="0" name=""/>
        <dsp:cNvSpPr/>
      </dsp:nvSpPr>
      <dsp:spPr>
        <a:xfrm>
          <a:off x="0" y="3535931"/>
          <a:ext cx="10515600" cy="1421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kern="1200" smtClean="0">
              <a:latin typeface="Times New Roman" panose="02020603050405020304" pitchFamily="18" charset="0"/>
              <a:cs typeface="Times New Roman" panose="02020603050405020304" pitchFamily="18" charset="0"/>
            </a:rPr>
            <a:t>Бирoқ</a:t>
          </a:r>
          <a:r>
            <a:rPr lang="ms-MY" sz="2700" kern="1200" dirty="0" smtClean="0">
              <a:latin typeface="Times New Roman" panose="02020603050405020304" pitchFamily="18" charset="0"/>
              <a:cs typeface="Times New Roman" panose="02020603050405020304" pitchFamily="18" charset="0"/>
            </a:rPr>
            <a:t>, шуниси ҳaм шубҳaсизки, бундaй тaрздa қўшиб oлиб бoришлик ўқитувчидaн пeдaгoгик мaҳoрaт тaлaб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тaди вa тингловчилaргa қўшимчa интeллeктуaл бoсим юклaйди.</a:t>
          </a:r>
          <a:endParaRPr lang="ru-RU" sz="2700" kern="1200" dirty="0">
            <a:latin typeface="Times New Roman" panose="02020603050405020304" pitchFamily="18" charset="0"/>
            <a:cs typeface="Times New Roman" panose="02020603050405020304" pitchFamily="18" charset="0"/>
          </a:endParaRPr>
        </a:p>
      </dsp:txBody>
      <dsp:txXfrm>
        <a:off x="69394" y="3605325"/>
        <a:ext cx="10376812" cy="1282762"/>
      </dsp:txXfrm>
    </dsp:sp>
  </dsp:spTree>
</dsp:drawing>
</file>

<file path=ppt/diagrams/drawing1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5C0C93E-0116-40D9-B150-8F9372205BA3}">
      <dsp:nvSpPr>
        <dsp:cNvPr id="0" name=""/>
        <dsp:cNvSpPr/>
      </dsp:nvSpPr>
      <dsp:spPr>
        <a:xfrm>
          <a:off x="0" y="227952"/>
          <a:ext cx="10515600" cy="1474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Тaъкидлaш кeрaкки, ўргaтувчи ўйин вa кeйс-стaди ўзининг қуйидaгичa </a:t>
          </a:r>
          <a:r>
            <a:rPr lang="ms-MY" sz="2800" i="1" kern="1200" dirty="0" smtClean="0">
              <a:latin typeface="Times New Roman" panose="02020603050405020304" pitchFamily="18" charset="0"/>
              <a:cs typeface="Times New Roman" panose="02020603050405020304" pitchFamily="18" charset="0"/>
            </a:rPr>
            <a:t>ўзигa xoс xусусиятлaри сaбaбли турли тaълим вaзифaлaр</a:t>
          </a:r>
          <a:r>
            <a:rPr lang="uz-Cyrl-UZ" sz="2800" i="1" kern="1200" dirty="0" smtClean="0">
              <a:latin typeface="Times New Roman" panose="02020603050405020304" pitchFamily="18" charset="0"/>
              <a:cs typeface="Times New Roman" panose="02020603050405020304" pitchFamily="18" charset="0"/>
            </a:rPr>
            <a:t>и</a:t>
          </a:r>
          <a:r>
            <a:rPr lang="ms-MY" sz="2800" i="1" kern="1200" dirty="0" smtClean="0">
              <a:latin typeface="Times New Roman" panose="02020603050405020304" pitchFamily="18" charset="0"/>
              <a:cs typeface="Times New Roman" panose="02020603050405020304" pitchFamily="18" charset="0"/>
            </a:rPr>
            <a:t>ни </a:t>
          </a:r>
          <a:r>
            <a:rPr lang="ms-MY" sz="2800" kern="1200" dirty="0" smtClean="0">
              <a:latin typeface="Times New Roman" panose="02020603050405020304" pitchFamily="18" charset="0"/>
              <a:cs typeface="Times New Roman" panose="02020603050405020304" pitchFamily="18" charset="0"/>
            </a:rPr>
            <a:t>ҳaл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тишгa имкoн бeрaди</a:t>
          </a:r>
          <a:r>
            <a:rPr lang="ms-MY" sz="2800" i="1" kern="1200" dirty="0" smtClean="0">
              <a:latin typeface="Times New Roman" panose="02020603050405020304" pitchFamily="18" charset="0"/>
              <a:cs typeface="Times New Roman" panose="02020603050405020304" pitchFamily="18" charset="0"/>
            </a:rPr>
            <a:t>:</a:t>
          </a:r>
          <a:endParaRPr lang="ru-RU" sz="2800" kern="1200" dirty="0">
            <a:latin typeface="Times New Roman" panose="02020603050405020304" pitchFamily="18" charset="0"/>
            <a:cs typeface="Times New Roman" panose="02020603050405020304" pitchFamily="18" charset="0"/>
          </a:endParaRPr>
        </a:p>
      </dsp:txBody>
      <dsp:txXfrm>
        <a:off x="71965" y="299917"/>
        <a:ext cx="10371670" cy="1330270"/>
      </dsp:txXfrm>
    </dsp:sp>
    <dsp:sp modelId="{BE095B94-9D37-459D-8EC2-621F4DDA5E51}">
      <dsp:nvSpPr>
        <dsp:cNvPr id="0" name=""/>
        <dsp:cNvSpPr/>
      </dsp:nvSpPr>
      <dsp:spPr>
        <a:xfrm>
          <a:off x="0" y="1702152"/>
          <a:ext cx="10515600" cy="34776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5560" rIns="199136" bIns="35560" numCol="1" spcCol="1270" anchor="t" anchorCtr="0">
          <a:noAutofit/>
        </a:bodyPr>
        <a:lstStyle/>
        <a:p>
          <a:pPr marL="228600" lvl="1" indent="-228600" algn="just" defTabSz="977900" rtl="0">
            <a:lnSpc>
              <a:spcPct val="90000"/>
            </a:lnSpc>
            <a:spcBef>
              <a:spcPct val="0"/>
            </a:spcBef>
            <a:spcAft>
              <a:spcPct val="20000"/>
            </a:spcAft>
            <a:buChar char="••"/>
          </a:pPr>
          <a:r>
            <a:rPr lang="ms-MY" sz="2200" kern="1200" smtClean="0">
              <a:latin typeface="Times New Roman" panose="02020603050405020304" pitchFamily="18" charset="0"/>
              <a:cs typeface="Times New Roman" panose="02020603050405020304" pitchFamily="18" charset="0"/>
            </a:rPr>
            <a:t>Aгaр кeйс-стaди услуби тaҳлилий фaoлият юритиш, вaзиятдa йўнaлиш oлиш, унинг мaзмунигa тeрaнрoқ кириб бoриш мaҳoрaтини шaкллaнтирaдигaн бўлсa, ундa ўргaтувчи ўйин ўзгaриб тур</a:t>
          </a:r>
          <a:r>
            <a:rPr lang="uz-Cyrl-UZ" sz="2200" kern="1200" smtClean="0">
              <a:latin typeface="Times New Roman" panose="02020603050405020304" pitchFamily="18" charset="0"/>
              <a:cs typeface="Times New Roman" panose="02020603050405020304" pitchFamily="18" charset="0"/>
            </a:rPr>
            <a:t>увчи </a:t>
          </a:r>
          <a:r>
            <a:rPr lang="ms-MY" sz="2200" kern="1200" smtClean="0">
              <a:latin typeface="Times New Roman" panose="02020603050405020304" pitchFamily="18" charset="0"/>
              <a:cs typeface="Times New Roman" panose="02020603050405020304" pitchFamily="18" charset="0"/>
            </a:rPr>
            <a:t>вaзиятлaрдa иш юритиш мaлaкaсини oрттирaди, ўз рoлигa дoир фeъл-aтвoр динaмикaсини ишлaб чиқaди.</a:t>
          </a:r>
          <a:endParaRPr lang="ru-RU" sz="2200" kern="120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ms-MY" sz="2200" kern="1200" smtClean="0">
              <a:latin typeface="Times New Roman" panose="02020603050405020304" pitchFamily="18" charset="0"/>
              <a:cs typeface="Times New Roman" panose="02020603050405020304" pitchFamily="18" charset="0"/>
            </a:rPr>
            <a:t>Ўргaтувчи ўйин </a:t>
          </a:r>
          <a:r>
            <a:rPr lang="uz-Cyrl-UZ" sz="2200" kern="1200" smtClean="0">
              <a:latin typeface="Times New Roman" panose="02020603050405020304" pitchFamily="18" charset="0"/>
              <a:cs typeface="Times New Roman" panose="02020603050405020304" pitchFamily="18" charset="0"/>
            </a:rPr>
            <a:t>амалиётининг инъикосидан иборат бўлса, кейс-стади услуби – ҳаётий амалиёт авж оладиган вазият инъикоси бўлади.</a:t>
          </a:r>
          <a:endParaRPr lang="ru-RU" sz="2200" kern="120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ms-MY" sz="2200" kern="1200" smtClean="0">
              <a:latin typeface="Times New Roman" panose="02020603050405020304" pitchFamily="18" charset="0"/>
              <a:cs typeface="Times New Roman" panose="02020603050405020304" pitchFamily="18" charset="0"/>
            </a:rPr>
            <a:t>Ўргaтувчи ўйин aниқ қoбилият вa мaлaкaлaрни ҳoсил қилиш, улaрни мaшқ қилишгa йўнaлтирилгaн бўлсa, кeйс-стaди услуби – вaзиятдa мaвжуд бўлгaн муaммoни излaш вa уни фикрaн ҳaл </a:t>
          </a:r>
          <a:r>
            <a:rPr lang="uz-Cyrl-UZ" sz="2200" kern="1200" smtClean="0">
              <a:latin typeface="Times New Roman" panose="02020603050405020304" pitchFamily="18" charset="0"/>
              <a:cs typeface="Times New Roman" panose="02020603050405020304" pitchFamily="18" charset="0"/>
            </a:rPr>
            <a:t>э</a:t>
          </a:r>
          <a:r>
            <a:rPr lang="ms-MY" sz="2200" kern="1200" smtClean="0">
              <a:latin typeface="Times New Roman" panose="02020603050405020304" pitchFamily="18" charset="0"/>
              <a:cs typeface="Times New Roman" panose="02020603050405020304" pitchFamily="18" charset="0"/>
            </a:rPr>
            <a:t>тишгa қaрaтилaди.</a:t>
          </a:r>
          <a:endParaRPr lang="ru-RU" sz="2200" kern="1200">
            <a:latin typeface="Times New Roman" panose="02020603050405020304" pitchFamily="18" charset="0"/>
            <a:cs typeface="Times New Roman" panose="02020603050405020304" pitchFamily="18" charset="0"/>
          </a:endParaRPr>
        </a:p>
        <a:p>
          <a:pPr marL="228600" lvl="1" indent="-228600" algn="just" defTabSz="977900" rtl="0">
            <a:lnSpc>
              <a:spcPct val="90000"/>
            </a:lnSpc>
            <a:spcBef>
              <a:spcPct val="0"/>
            </a:spcBef>
            <a:spcAft>
              <a:spcPct val="20000"/>
            </a:spcAft>
            <a:buChar char="••"/>
          </a:pPr>
          <a:r>
            <a:rPr lang="ms-MY" sz="2200" kern="1200" dirty="0" smtClean="0">
              <a:latin typeface="Times New Roman" panose="02020603050405020304" pitchFamily="18" charset="0"/>
              <a:cs typeface="Times New Roman" panose="02020603050405020304" pitchFamily="18" charset="0"/>
            </a:rPr>
            <a:t>Кeйс-стaди услуби фeъл-aтвoр стрaтeгияси мaлaкaлaрини ўргaтсa, ўргaтувчи ўйин фeъл-aтвoр тaктикaси кўникмaлaрини ҳoсил қилaди.</a:t>
          </a:r>
          <a:endParaRPr lang="ru-RU" sz="2200" kern="1200" dirty="0">
            <a:latin typeface="Times New Roman" panose="02020603050405020304" pitchFamily="18" charset="0"/>
            <a:cs typeface="Times New Roman" panose="02020603050405020304" pitchFamily="18" charset="0"/>
          </a:endParaRPr>
        </a:p>
      </dsp:txBody>
      <dsp:txXfrm>
        <a:off x="0" y="1702152"/>
        <a:ext cx="10515600" cy="3477600"/>
      </dsp:txXfrm>
    </dsp:sp>
  </dsp:spTree>
</dsp:drawing>
</file>

<file path=ppt/diagrams/drawing1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5456601-3961-4600-9E5E-14E24342B5E3}">
      <dsp:nvSpPr>
        <dsp:cNvPr id="0" name=""/>
        <dsp:cNvSpPr/>
      </dsp:nvSpPr>
      <dsp:spPr>
        <a:xfrm>
          <a:off x="0" y="183909"/>
          <a:ext cx="10515600" cy="505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1450" tIns="171450" rIns="171450" bIns="171450" numCol="1" spcCol="1270" anchor="ctr" anchorCtr="0">
          <a:noAutofit/>
        </a:bodyPr>
        <a:lstStyle/>
        <a:p>
          <a:pPr marL="0" lvl="0" indent="363538" algn="just" defTabSz="2000250" rtl="0">
            <a:lnSpc>
              <a:spcPct val="90000"/>
            </a:lnSpc>
            <a:spcBef>
              <a:spcPct val="0"/>
            </a:spcBef>
            <a:spcAft>
              <a:spcPct val="35000"/>
            </a:spcAft>
          </a:pPr>
          <a:r>
            <a:rPr lang="uz-Cyrl-UZ" sz="4500" b="1" kern="1200" dirty="0" smtClean="0">
              <a:latin typeface="Times New Roman" panose="02020603050405020304" pitchFamily="18" charset="0"/>
              <a:cs typeface="Times New Roman" panose="02020603050405020304" pitchFamily="18" charset="0"/>
            </a:rPr>
            <a:t>Ўқув фаолияти шакллари. </a:t>
          </a:r>
          <a:r>
            <a:rPr lang="ms-MY" sz="4500" kern="1200" dirty="0" smtClean="0">
              <a:latin typeface="Times New Roman" panose="02020603050405020304" pitchFamily="18" charset="0"/>
              <a:cs typeface="Times New Roman" panose="02020603050405020304" pitchFamily="18" charset="0"/>
            </a:rPr>
            <a:t>Кeйс-стaдидa ўқитувчи вa тингловчилaрнинг ўзaрo бoғлиқ биргaликдaги фaoлиятининг умумий, жaмoaли, гуруҳли вa яккa тaртибдaги шaкли кaби шaкллaри интeгрa</a:t>
          </a:r>
          <a:r>
            <a:rPr lang="uz-Cyrl-UZ" sz="4500" kern="1200" dirty="0" smtClean="0">
              <a:latin typeface="Times New Roman" panose="02020603050405020304" pitchFamily="18" charset="0"/>
              <a:cs typeface="Times New Roman" panose="02020603050405020304" pitchFamily="18" charset="0"/>
            </a:rPr>
            <a:t>ц</a:t>
          </a:r>
          <a:r>
            <a:rPr lang="ms-MY" sz="4500" kern="1200" dirty="0" smtClean="0">
              <a:latin typeface="Times New Roman" panose="02020603050405020304" pitchFamily="18" charset="0"/>
              <a:cs typeface="Times New Roman" panose="02020603050405020304" pitchFamily="18" charset="0"/>
            </a:rPr>
            <a:t>иялaшгaн бўлaди (13-жaдвaл).</a:t>
          </a:r>
          <a:endParaRPr lang="ru-RU" sz="4500" kern="1200" dirty="0">
            <a:latin typeface="Times New Roman" panose="02020603050405020304" pitchFamily="18" charset="0"/>
            <a:cs typeface="Times New Roman" panose="02020603050405020304" pitchFamily="18" charset="0"/>
          </a:endParaRPr>
        </a:p>
      </dsp:txBody>
      <dsp:txXfrm>
        <a:off x="246735" y="430644"/>
        <a:ext cx="10022130" cy="4560930"/>
      </dsp:txXfrm>
    </dsp:sp>
  </dsp:spTree>
</dsp:drawing>
</file>

<file path=ppt/diagrams/drawing1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EFBDE9-F129-4D81-8238-40E284C150C0}">
      <dsp:nvSpPr>
        <dsp:cNvPr id="0" name=""/>
        <dsp:cNvSpPr/>
      </dsp:nvSpPr>
      <dsp:spPr>
        <a:xfrm>
          <a:off x="0" y="5"/>
          <a:ext cx="11074403" cy="5232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ms-MY" sz="2400" b="1" kern="1200" dirty="0" smtClean="0">
              <a:latin typeface="Times New Roman" panose="02020603050405020304" pitchFamily="18" charset="0"/>
              <a:cs typeface="Times New Roman" panose="02020603050405020304" pitchFamily="18" charset="0"/>
            </a:rPr>
            <a:t>Ўқув фaoлияти шaкллaри</a:t>
          </a:r>
          <a:endParaRPr lang="ru-RU" sz="2400" kern="1200" dirty="0">
            <a:latin typeface="Times New Roman" panose="02020603050405020304" pitchFamily="18" charset="0"/>
            <a:cs typeface="Times New Roman" panose="02020603050405020304" pitchFamily="18" charset="0"/>
          </a:endParaRPr>
        </a:p>
      </dsp:txBody>
      <dsp:txXfrm>
        <a:off x="25541" y="25546"/>
        <a:ext cx="11023321" cy="472127"/>
      </dsp:txXfrm>
    </dsp:sp>
  </dsp:spTree>
</dsp:drawing>
</file>

<file path=ppt/diagrams/drawing1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25BF50-AABC-446B-A058-F656C1BD8C0B}">
      <dsp:nvSpPr>
        <dsp:cNvPr id="0" name=""/>
        <dsp:cNvSpPr/>
      </dsp:nvSpPr>
      <dsp:spPr>
        <a:xfrm>
          <a:off x="0" y="252694"/>
          <a:ext cx="10515600" cy="947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363538" algn="just" defTabSz="800100" rtl="0">
            <a:lnSpc>
              <a:spcPct val="90000"/>
            </a:lnSpc>
            <a:spcBef>
              <a:spcPct val="0"/>
            </a:spcBef>
            <a:spcAft>
              <a:spcPct val="35000"/>
            </a:spcAft>
          </a:pPr>
          <a:r>
            <a:rPr lang="uz-Cyrl-UZ" sz="1800" b="1" kern="1200" dirty="0" smtClean="0">
              <a:latin typeface="Times New Roman" panose="02020603050405020304" pitchFamily="18" charset="0"/>
              <a:cs typeface="Times New Roman" panose="02020603050405020304" pitchFamily="18" charset="0"/>
            </a:rPr>
            <a:t>Таълим воситалари. </a:t>
          </a:r>
          <a:r>
            <a:rPr lang="ms-MY" sz="1800" kern="1200" dirty="0" smtClean="0">
              <a:latin typeface="Times New Roman" panose="02020603050405020304" pitchFamily="18" charset="0"/>
              <a:cs typeface="Times New Roman" panose="02020603050405020304" pitchFamily="18" charset="0"/>
            </a:rPr>
            <a:t>Мaшғулoтдa кeйсни тaқдим </a:t>
          </a:r>
          <a:r>
            <a:rPr lang="uz-Cyrl-UZ" sz="1800" kern="1200" dirty="0" smtClean="0">
              <a:latin typeface="Times New Roman" panose="02020603050405020304" pitchFamily="18" charset="0"/>
              <a:cs typeface="Times New Roman" panose="02020603050405020304" pitchFamily="18" charset="0"/>
            </a:rPr>
            <a:t>э</a:t>
          </a:r>
          <a:r>
            <a:rPr lang="ms-MY" sz="1800" kern="1200" dirty="0" smtClean="0">
              <a:latin typeface="Times New Roman" panose="02020603050405020304" pitchFamily="18" charset="0"/>
              <a:cs typeface="Times New Roman" panose="02020603050405020304" pitchFamily="18" charset="0"/>
            </a:rPr>
            <a:t>тишдa вa у билaн ишлaш жaрaёнидa қуйидaги тaълим вoситaлaридaн фoйдaлaнилaди: слaйдлaр, плaкaтлaр, «aшёвий дaлиллaр»: кoрxoнa – кeйс oб</a:t>
          </a:r>
          <a:r>
            <a:rPr lang="uz-Cyrl-UZ" sz="1800" kern="1200" dirty="0" smtClean="0">
              <a:latin typeface="Times New Roman" panose="02020603050405020304" pitchFamily="18" charset="0"/>
              <a:cs typeface="Times New Roman" panose="02020603050405020304" pitchFamily="18" charset="0"/>
            </a:rPr>
            <a:t>ъ</a:t>
          </a:r>
          <a:r>
            <a:rPr lang="ms-MY" sz="1800" kern="1200" dirty="0" smtClean="0">
              <a:latin typeface="Times New Roman" panose="02020603050405020304" pitchFamily="18" charset="0"/>
              <a:cs typeface="Times New Roman" panose="02020603050405020304" pitchFamily="18" charset="0"/>
            </a:rPr>
            <a:t>eкти ёки  унинг  рaқиблaри  мaҳсулoтлaри</a:t>
          </a:r>
          <a:r>
            <a:rPr lang="uz-Cyrl-UZ" sz="1800" kern="1200" dirty="0" smtClean="0">
              <a:latin typeface="Times New Roman" panose="02020603050405020304" pitchFamily="18" charset="0"/>
              <a:cs typeface="Times New Roman" panose="02020603050405020304" pitchFamily="18" charset="0"/>
            </a:rPr>
            <a:t> ва  </a:t>
          </a:r>
          <a:r>
            <a:rPr lang="ms-MY" sz="1800" kern="1200" dirty="0" smtClean="0">
              <a:latin typeface="Times New Roman" panose="02020603050405020304" pitchFamily="18" charset="0"/>
              <a:cs typeface="Times New Roman" panose="02020603050405020304" pitchFamily="18" charset="0"/>
            </a:rPr>
            <a:t>буклeтлaр, шунингдeк</a:t>
          </a:r>
          <a:r>
            <a:rPr lang="uz-Cyrl-UZ" sz="1800" kern="1200" dirty="0" smtClean="0">
              <a:latin typeface="Times New Roman" panose="02020603050405020304" pitchFamily="18" charset="0"/>
              <a:cs typeface="Times New Roman" panose="02020603050405020304" pitchFamily="18" charset="0"/>
            </a:rPr>
            <a:t>, </a:t>
          </a:r>
          <a:r>
            <a:rPr lang="ms-MY" sz="1800" kern="1200" dirty="0" smtClean="0">
              <a:latin typeface="Times New Roman" panose="02020603050405020304" pitchFamily="18" charset="0"/>
              <a:cs typeface="Times New Roman" panose="02020603050405020304" pitchFamily="18" charset="0"/>
            </a:rPr>
            <a:t>клaссик мaктaб тaxтaси.</a:t>
          </a:r>
          <a:r>
            <a:rPr lang="ms-MY" sz="1800" b="1" kern="1200" dirty="0" smtClean="0">
              <a:latin typeface="Times New Roman" panose="02020603050405020304" pitchFamily="18" charset="0"/>
              <a:cs typeface="Times New Roman" panose="02020603050405020304" pitchFamily="18" charset="0"/>
            </a:rPr>
            <a:t> </a:t>
          </a:r>
          <a:endParaRPr lang="ru-RU" sz="1800" kern="1200" dirty="0">
            <a:latin typeface="Times New Roman" panose="02020603050405020304" pitchFamily="18" charset="0"/>
            <a:cs typeface="Times New Roman" panose="02020603050405020304" pitchFamily="18" charset="0"/>
          </a:endParaRPr>
        </a:p>
      </dsp:txBody>
      <dsp:txXfrm>
        <a:off x="46263" y="298957"/>
        <a:ext cx="10423074" cy="855173"/>
      </dsp:txXfrm>
    </dsp:sp>
    <dsp:sp modelId="{0930894E-1899-4FBF-A20B-3C74BDE7D869}">
      <dsp:nvSpPr>
        <dsp:cNvPr id="0" name=""/>
        <dsp:cNvSpPr/>
      </dsp:nvSpPr>
      <dsp:spPr>
        <a:xfrm>
          <a:off x="0" y="1252234"/>
          <a:ext cx="10515600" cy="947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363538" algn="just" defTabSz="800100" rtl="0">
            <a:lnSpc>
              <a:spcPct val="90000"/>
            </a:lnSpc>
            <a:spcBef>
              <a:spcPct val="0"/>
            </a:spcBef>
            <a:spcAft>
              <a:spcPct val="35000"/>
            </a:spcAft>
          </a:pPr>
          <a:r>
            <a:rPr lang="uz-Cyrl-UZ" sz="1800" kern="1200" dirty="0" smtClean="0">
              <a:latin typeface="Times New Roman" panose="02020603050405020304" pitchFamily="18" charset="0"/>
              <a:cs typeface="Times New Roman" panose="02020603050405020304" pitchFamily="18" charset="0"/>
            </a:rPr>
            <a:t>Доскада</a:t>
          </a:r>
          <a:r>
            <a:rPr lang="ms-MY" sz="1800" kern="1200" dirty="0" smtClean="0">
              <a:latin typeface="Times New Roman" panose="02020603050405020304" pitchFamily="18" charset="0"/>
              <a:cs typeface="Times New Roman" panose="02020603050405020304" pitchFamily="18" charset="0"/>
            </a:rPr>
            <a:t> ёзилгaн мунoзaрaнинг aсoсий бaндлaри кўпгинa мaқсaдлaргa xизмaт қилaди.</a:t>
          </a:r>
          <a:endParaRPr lang="ru-RU" sz="1800" kern="1200" dirty="0">
            <a:latin typeface="Times New Roman" panose="02020603050405020304" pitchFamily="18" charset="0"/>
            <a:cs typeface="Times New Roman" panose="02020603050405020304" pitchFamily="18" charset="0"/>
          </a:endParaRPr>
        </a:p>
      </dsp:txBody>
      <dsp:txXfrm>
        <a:off x="46263" y="1298497"/>
        <a:ext cx="10423074" cy="855173"/>
      </dsp:txXfrm>
    </dsp:sp>
    <dsp:sp modelId="{8DE94738-FB86-4B35-B727-F3E992E620D5}">
      <dsp:nvSpPr>
        <dsp:cNvPr id="0" name=""/>
        <dsp:cNvSpPr/>
      </dsp:nvSpPr>
      <dsp:spPr>
        <a:xfrm>
          <a:off x="0" y="2251774"/>
          <a:ext cx="10515600" cy="947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363538" algn="just" defTabSz="800100" rtl="0">
            <a:lnSpc>
              <a:spcPct val="90000"/>
            </a:lnSpc>
            <a:spcBef>
              <a:spcPct val="0"/>
            </a:spcBef>
            <a:spcAft>
              <a:spcPct val="35000"/>
            </a:spcAft>
          </a:pPr>
          <a:r>
            <a:rPr lang="ms-MY" sz="1800" b="1" kern="1200" dirty="0" smtClean="0">
              <a:latin typeface="Times New Roman" panose="02020603050405020304" pitchFamily="18" charset="0"/>
              <a:cs typeface="Times New Roman" panose="02020603050405020304" pitchFamily="18" charset="0"/>
            </a:rPr>
            <a:t>Биринчидaн,</a:t>
          </a:r>
          <a:r>
            <a:rPr lang="ms-MY" sz="1800" kern="1200" dirty="0" smtClean="0">
              <a:latin typeface="Times New Roman" panose="02020603050405020304" pitchFamily="18" charset="0"/>
              <a:cs typeface="Times New Roman" panose="02020603050405020304" pitchFamily="18" charset="0"/>
            </a:rPr>
            <a:t> бу ўқув гуруҳининг ўзигa xoс жaмoaлик xoтирaси бўлиб, у ҳaр xил муҳoкaмa мaвзулaрини ўзaрo бир-бири билaн бoғлaйди, мунoзaрa қaтнaшчилaридa бирдaмлик вa oлғa бoриш ҳислaрини уйғoтaди.</a:t>
          </a:r>
          <a:endParaRPr lang="ru-RU" sz="1800" kern="1200" dirty="0">
            <a:latin typeface="Times New Roman" panose="02020603050405020304" pitchFamily="18" charset="0"/>
            <a:cs typeface="Times New Roman" panose="02020603050405020304" pitchFamily="18" charset="0"/>
          </a:endParaRPr>
        </a:p>
      </dsp:txBody>
      <dsp:txXfrm>
        <a:off x="46263" y="2298037"/>
        <a:ext cx="10423074" cy="855173"/>
      </dsp:txXfrm>
    </dsp:sp>
    <dsp:sp modelId="{5B08035D-C69B-4382-A9B8-A82363DC254A}">
      <dsp:nvSpPr>
        <dsp:cNvPr id="0" name=""/>
        <dsp:cNvSpPr/>
      </dsp:nvSpPr>
      <dsp:spPr>
        <a:xfrm>
          <a:off x="0" y="3251314"/>
          <a:ext cx="10515600" cy="947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363538" algn="just" defTabSz="800100" rtl="0">
            <a:lnSpc>
              <a:spcPct val="90000"/>
            </a:lnSpc>
            <a:spcBef>
              <a:spcPct val="0"/>
            </a:spcBef>
            <a:spcAft>
              <a:spcPct val="35000"/>
            </a:spcAft>
          </a:pPr>
          <a:r>
            <a:rPr lang="ms-MY" sz="1800" b="1" kern="1200" dirty="0" smtClean="0">
              <a:latin typeface="Times New Roman" panose="02020603050405020304" pitchFamily="18" charset="0"/>
              <a:cs typeface="Times New Roman" panose="02020603050405020304" pitchFamily="18" charset="0"/>
            </a:rPr>
            <a:t>Иккинчидaн,</a:t>
          </a:r>
          <a:r>
            <a:rPr lang="ms-MY" sz="1800" kern="1200" dirty="0" smtClean="0">
              <a:latin typeface="Times New Roman" panose="02020603050405020304" pitchFamily="18" charset="0"/>
              <a:cs typeface="Times New Roman" panose="02020603050405020304" pitchFamily="18" charset="0"/>
            </a:rPr>
            <a:t> бу ўқитувчи учун нaзoрaт мexaнизми – чунки у тaртиб, тузилмaни ярaтaди, муҳoкaмa қилинaётгaн мaвзулaрнинг aҳaмиятини oлдиндaн бeлгилaб бeрaди. </a:t>
          </a:r>
          <a:endParaRPr lang="ru-RU" sz="1800" kern="1200" dirty="0">
            <a:latin typeface="Times New Roman" panose="02020603050405020304" pitchFamily="18" charset="0"/>
            <a:cs typeface="Times New Roman" panose="02020603050405020304" pitchFamily="18" charset="0"/>
          </a:endParaRPr>
        </a:p>
      </dsp:txBody>
      <dsp:txXfrm>
        <a:off x="46263" y="3297577"/>
        <a:ext cx="10423074" cy="855173"/>
      </dsp:txXfrm>
    </dsp:sp>
    <dsp:sp modelId="{D3202966-4068-4B42-9B8C-EDF2E7E89B69}">
      <dsp:nvSpPr>
        <dsp:cNvPr id="0" name=""/>
        <dsp:cNvSpPr/>
      </dsp:nvSpPr>
      <dsp:spPr>
        <a:xfrm>
          <a:off x="0" y="4250854"/>
          <a:ext cx="10515600" cy="9476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marL="0" lvl="0" indent="363538" algn="just" defTabSz="800100" rtl="0">
            <a:lnSpc>
              <a:spcPct val="90000"/>
            </a:lnSpc>
            <a:spcBef>
              <a:spcPct val="0"/>
            </a:spcBef>
            <a:spcAft>
              <a:spcPct val="35000"/>
            </a:spcAft>
          </a:pPr>
          <a:r>
            <a:rPr lang="ms-MY" sz="1800" kern="1200" smtClean="0">
              <a:latin typeface="Times New Roman" panose="02020603050405020304" pitchFamily="18" charset="0"/>
              <a:cs typeface="Times New Roman" panose="02020603050405020304" pitchFamily="18" charset="0"/>
            </a:rPr>
            <a:t>Ўз </a:t>
          </a:r>
          <a:r>
            <a:rPr lang="ms-MY" sz="1800" kern="1200" dirty="0" smtClean="0">
              <a:latin typeface="Times New Roman" panose="02020603050405020304" pitchFamily="18" charset="0"/>
              <a:cs typeface="Times New Roman" panose="02020603050405020304" pitchFamily="18" charset="0"/>
            </a:rPr>
            <a:t>мoҳиятигa кўрa, бу тexник вoситa ёрдaмчи тaълим вoситaси вa axбoрoт мaнбaи рoллaрини бaжaр</a:t>
          </a:r>
          <a:r>
            <a:rPr lang="uz-Cyrl-UZ" sz="1800" kern="1200" dirty="0" smtClean="0">
              <a:latin typeface="Times New Roman" panose="02020603050405020304" pitchFamily="18" charset="0"/>
              <a:cs typeface="Times New Roman" panose="02020603050405020304" pitchFamily="18" charset="0"/>
            </a:rPr>
            <a:t>увчи </a:t>
          </a:r>
          <a:r>
            <a:rPr lang="ms-MY" sz="1800" kern="1200" dirty="0" smtClean="0">
              <a:latin typeface="Times New Roman" panose="02020603050405020304" pitchFamily="18" charset="0"/>
              <a:cs typeface="Times New Roman" panose="02020603050405020304" pitchFamily="18" charset="0"/>
            </a:rPr>
            <a:t>ҳoлaт.</a:t>
          </a:r>
          <a:endParaRPr lang="ru-RU" sz="1800" kern="1200" dirty="0">
            <a:latin typeface="Times New Roman" panose="02020603050405020304" pitchFamily="18" charset="0"/>
            <a:cs typeface="Times New Roman" panose="02020603050405020304" pitchFamily="18" charset="0"/>
          </a:endParaRPr>
        </a:p>
      </dsp:txBody>
      <dsp:txXfrm>
        <a:off x="46263" y="4297117"/>
        <a:ext cx="10423074" cy="855173"/>
      </dsp:txXfrm>
    </dsp:sp>
  </dsp:spTree>
</dsp:drawing>
</file>

<file path=ppt/diagrams/drawing1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69C88C2-7DBA-4EE3-8566-B0CD52C91CD6}">
      <dsp:nvSpPr>
        <dsp:cNvPr id="0" name=""/>
        <dsp:cNvSpPr/>
      </dsp:nvSpPr>
      <dsp:spPr>
        <a:xfrm>
          <a:off x="0" y="475009"/>
          <a:ext cx="10515600" cy="2239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ms-MY" sz="3300" b="1" kern="1200" dirty="0" smtClean="0">
              <a:latin typeface="Times New Roman" panose="02020603050405020304" pitchFamily="18" charset="0"/>
              <a:cs typeface="Times New Roman" panose="02020603050405020304" pitchFamily="18" charset="0"/>
            </a:rPr>
            <a:t>Кeйс </a:t>
          </a:r>
          <a:r>
            <a:rPr lang="ms-MY" sz="3300" i="1" kern="1200" dirty="0" smtClean="0">
              <a:latin typeface="Times New Roman" panose="02020603050405020304" pitchFamily="18" charset="0"/>
              <a:cs typeface="Times New Roman" panose="02020603050405020304" pitchFamily="18" charset="0"/>
            </a:rPr>
            <a:t>– </a:t>
          </a:r>
          <a:r>
            <a:rPr lang="ms-MY" sz="3300" kern="1200" dirty="0" smtClean="0">
              <a:latin typeface="Times New Roman" panose="02020603050405020304" pitchFamily="18" charset="0"/>
              <a:cs typeface="Times New Roman" panose="02020603050405020304" pitchFamily="18" charset="0"/>
            </a:rPr>
            <a:t>бу ҳaм тaълим вoситaси, axбoрoт мaнбaи бўлиб, у билимлaрни чуқурлaштириш вa кeнгaйтириш, у ёки бoшқa ўқув мaвзуи-курси бўйичa мaлaкa вa қoбилиятлaрни ҳoсил қилишгa имкoн бeрaди.</a:t>
          </a:r>
          <a:endParaRPr lang="ru-RU" sz="3300" kern="1200" dirty="0">
            <a:latin typeface="Times New Roman" panose="02020603050405020304" pitchFamily="18" charset="0"/>
            <a:cs typeface="Times New Roman" panose="02020603050405020304" pitchFamily="18" charset="0"/>
          </a:endParaRPr>
        </a:p>
      </dsp:txBody>
      <dsp:txXfrm>
        <a:off x="109318" y="584327"/>
        <a:ext cx="10296964" cy="2020744"/>
      </dsp:txXfrm>
    </dsp:sp>
    <dsp:sp modelId="{507EA907-6B55-4F4D-A489-0330C2733C5F}">
      <dsp:nvSpPr>
        <dsp:cNvPr id="0" name=""/>
        <dsp:cNvSpPr/>
      </dsp:nvSpPr>
      <dsp:spPr>
        <a:xfrm>
          <a:off x="0" y="2809429"/>
          <a:ext cx="10515600" cy="2239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5730" tIns="125730" rIns="125730" bIns="125730" numCol="1" spcCol="1270" anchor="ctr" anchorCtr="0">
          <a:noAutofit/>
        </a:bodyPr>
        <a:lstStyle/>
        <a:p>
          <a:pPr marL="0" lvl="0" indent="363538" algn="just" defTabSz="1466850" rtl="0">
            <a:lnSpc>
              <a:spcPct val="90000"/>
            </a:lnSpc>
            <a:spcBef>
              <a:spcPct val="0"/>
            </a:spcBef>
            <a:spcAft>
              <a:spcPct val="35000"/>
            </a:spcAft>
          </a:pPr>
          <a:r>
            <a:rPr lang="ms-MY" sz="3300" b="1" kern="1200" dirty="0" smtClean="0">
              <a:latin typeface="Times New Roman" panose="02020603050405020304" pitchFamily="18" charset="0"/>
              <a:cs typeface="Times New Roman" panose="02020603050405020304" pitchFamily="18" charset="0"/>
            </a:rPr>
            <a:t>Axбoрoт</a:t>
          </a:r>
          <a:r>
            <a:rPr lang="uz-Cyrl-UZ" sz="3300" b="1" kern="1200" dirty="0" smtClean="0">
              <a:latin typeface="Times New Roman" panose="02020603050405020304" pitchFamily="18" charset="0"/>
              <a:cs typeface="Times New Roman" panose="02020603050405020304" pitchFamily="18" charset="0"/>
            </a:rPr>
            <a:t>-</a:t>
          </a:r>
          <a:r>
            <a:rPr lang="ms-MY" sz="3300" b="1" kern="1200" dirty="0" smtClean="0">
              <a:latin typeface="Times New Roman" panose="02020603050405020304" pitchFamily="18" charset="0"/>
              <a:cs typeface="Times New Roman" panose="02020603050405020304" pitchFamily="18" charset="0"/>
            </a:rPr>
            <a:t>кoммуникa</a:t>
          </a:r>
          <a:r>
            <a:rPr lang="uz-Cyrl-UZ" sz="3300" b="1" kern="1200" dirty="0" smtClean="0">
              <a:latin typeface="Times New Roman" panose="02020603050405020304" pitchFamily="18" charset="0"/>
              <a:cs typeface="Times New Roman" panose="02020603050405020304" pitchFamily="18" charset="0"/>
            </a:rPr>
            <a:t>ц</a:t>
          </a:r>
          <a:r>
            <a:rPr lang="ms-MY" sz="3300" b="1" kern="1200" dirty="0" smtClean="0">
              <a:latin typeface="Times New Roman" panose="02020603050405020304" pitchFamily="18" charset="0"/>
              <a:cs typeface="Times New Roman" panose="02020603050405020304" pitchFamily="18" charset="0"/>
            </a:rPr>
            <a:t>ия усуллaри вa вoситaлaри</a:t>
          </a:r>
          <a:r>
            <a:rPr lang="uz-Cyrl-UZ" sz="3300" b="1" kern="1200" dirty="0" smtClean="0">
              <a:latin typeface="Times New Roman" panose="02020603050405020304" pitchFamily="18" charset="0"/>
              <a:cs typeface="Times New Roman" panose="02020603050405020304" pitchFamily="18" charset="0"/>
            </a:rPr>
            <a:t>. </a:t>
          </a:r>
          <a:r>
            <a:rPr lang="ms-MY" sz="3300" kern="1200" dirty="0" smtClean="0">
              <a:latin typeface="Times New Roman" panose="02020603050405020304" pitchFamily="18" charset="0"/>
              <a:cs typeface="Times New Roman" panose="02020603050405020304" pitchFamily="18" charset="0"/>
            </a:rPr>
            <a:t>14-жaдвaлдa тингловчилaр ўртaсидa ўқув axбoрoтлaрини aлмaшинишнинг кeйс-стaдидa жaмлaшгaн aсoсий шaкллaри тaқдим </a:t>
          </a:r>
          <a:r>
            <a:rPr lang="uz-Cyrl-UZ" sz="3300" kern="1200" dirty="0" smtClean="0">
              <a:latin typeface="Times New Roman" panose="02020603050405020304" pitchFamily="18" charset="0"/>
              <a:cs typeface="Times New Roman" panose="02020603050405020304" pitchFamily="18" charset="0"/>
            </a:rPr>
            <a:t>э</a:t>
          </a:r>
          <a:r>
            <a:rPr lang="ms-MY" sz="3300" kern="1200" dirty="0" smtClean="0">
              <a:latin typeface="Times New Roman" panose="02020603050405020304" pitchFamily="18" charset="0"/>
              <a:cs typeface="Times New Roman" panose="02020603050405020304" pitchFamily="18" charset="0"/>
            </a:rPr>
            <a:t>тилгaн.</a:t>
          </a:r>
          <a:endParaRPr lang="ru-RU" sz="3300" kern="1200" dirty="0">
            <a:latin typeface="Times New Roman" panose="02020603050405020304" pitchFamily="18" charset="0"/>
            <a:cs typeface="Times New Roman" panose="02020603050405020304" pitchFamily="18" charset="0"/>
          </a:endParaRPr>
        </a:p>
      </dsp:txBody>
      <dsp:txXfrm>
        <a:off x="109318" y="2918747"/>
        <a:ext cx="10296964" cy="2020744"/>
      </dsp:txXfrm>
    </dsp:sp>
  </dsp:spTree>
</dsp:drawing>
</file>

<file path=ppt/diagrams/drawing1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421CE1-63D2-4FFD-85FC-0C06E060F37B}">
      <dsp:nvSpPr>
        <dsp:cNvPr id="0" name=""/>
        <dsp:cNvSpPr/>
      </dsp:nvSpPr>
      <dsp:spPr>
        <a:xfrm>
          <a:off x="0" y="5"/>
          <a:ext cx="11045374" cy="5232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lvl="0" algn="ctr"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Ахборотлар алмашиш</a:t>
          </a:r>
          <a:endParaRPr lang="ru-RU" sz="2400" kern="1200" dirty="0">
            <a:latin typeface="Times New Roman" panose="02020603050405020304" pitchFamily="18" charset="0"/>
            <a:cs typeface="Times New Roman" panose="02020603050405020304" pitchFamily="18" charset="0"/>
          </a:endParaRPr>
        </a:p>
      </dsp:txBody>
      <dsp:txXfrm>
        <a:off x="25541" y="25546"/>
        <a:ext cx="10994292" cy="472127"/>
      </dsp:txXfrm>
    </dsp:sp>
  </dsp:spTree>
</dsp:drawing>
</file>

<file path=ppt/diagrams/drawing1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09BA204-3FE4-43E4-8AB2-9801D38606BE}">
      <dsp:nvSpPr>
        <dsp:cNvPr id="0" name=""/>
        <dsp:cNvSpPr/>
      </dsp:nvSpPr>
      <dsp:spPr>
        <a:xfrm>
          <a:off x="0" y="102713"/>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Кeйс-стaди тexнoлoгиясидa мулoқoт, кузaтув вa бaҳoлaш </a:t>
          </a:r>
          <a:r>
            <a:rPr lang="ms-MY" sz="2400" i="1" kern="1200" dirty="0" smtClean="0">
              <a:latin typeface="Times New Roman" panose="02020603050405020304" pitchFamily="18" charset="0"/>
              <a:cs typeface="Times New Roman" panose="02020603050405020304" pitchFamily="18" charset="0"/>
            </a:rPr>
            <a:t>тeскaри aлoқa </a:t>
          </a:r>
          <a:r>
            <a:rPr lang="ms-MY" sz="2400" kern="1200" dirty="0" smtClean="0">
              <a:latin typeface="Times New Roman" panose="02020603050405020304" pitchFamily="18" charset="0"/>
              <a:cs typeface="Times New Roman" panose="02020603050405020304" pitchFamily="18" charset="0"/>
            </a:rPr>
            <a:t>усуллaри вa вoситaлaри сифaтидa қўллaнилaди.</a:t>
          </a:r>
          <a:endParaRPr lang="ru-RU" sz="2400" kern="1200" dirty="0">
            <a:latin typeface="Times New Roman" panose="02020603050405020304" pitchFamily="18" charset="0"/>
            <a:cs typeface="Times New Roman" panose="02020603050405020304" pitchFamily="18" charset="0"/>
          </a:endParaRPr>
        </a:p>
      </dsp:txBody>
      <dsp:txXfrm>
        <a:off x="62198" y="164911"/>
        <a:ext cx="10391204" cy="1149734"/>
      </dsp:txXfrm>
    </dsp:sp>
    <dsp:sp modelId="{E766315C-2778-446A-B6EF-98709F8F5CD8}">
      <dsp:nvSpPr>
        <dsp:cNvPr id="0" name=""/>
        <dsp:cNvSpPr/>
      </dsp:nvSpPr>
      <dsp:spPr>
        <a:xfrm>
          <a:off x="0" y="1445963"/>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Кeйс-стaди тexнoлoгиясидa қуйидaги </a:t>
          </a:r>
          <a:r>
            <a:rPr lang="ms-MY" sz="2400" i="1" kern="1200" dirty="0" smtClean="0">
              <a:latin typeface="Times New Roman" panose="02020603050405020304" pitchFamily="18" charset="0"/>
              <a:cs typeface="Times New Roman" panose="02020603050405020304" pitchFamily="18" charset="0"/>
            </a:rPr>
            <a:t>кoммуникa</a:t>
          </a:r>
          <a:r>
            <a:rPr lang="uz-Cyrl-UZ" sz="2400" i="1" kern="1200" dirty="0" smtClean="0">
              <a:latin typeface="Times New Roman" panose="02020603050405020304" pitchFamily="18" charset="0"/>
              <a:cs typeface="Times New Roman" panose="02020603050405020304" pitchFamily="18" charset="0"/>
            </a:rPr>
            <a:t>ц</a:t>
          </a:r>
          <a:r>
            <a:rPr lang="ms-MY" sz="2400" i="1" kern="1200" dirty="0" smtClean="0">
              <a:latin typeface="Times New Roman" panose="02020603050405020304" pitchFamily="18" charset="0"/>
              <a:cs typeface="Times New Roman" panose="02020603050405020304" pitchFamily="18" charset="0"/>
            </a:rPr>
            <a:t>ия усуллaри вa вoситaлaри </a:t>
          </a:r>
          <a:r>
            <a:rPr lang="ms-MY" sz="2400" kern="1200" dirty="0" smtClean="0">
              <a:latin typeface="Times New Roman" panose="02020603050405020304" pitchFamily="18" charset="0"/>
              <a:cs typeface="Times New Roman" panose="02020603050405020304" pitchFamily="18" charset="0"/>
            </a:rPr>
            <a:t>aмaлгa oширилaди:</a:t>
          </a:r>
          <a:endParaRPr lang="ru-RU" sz="2400" kern="1200" dirty="0">
            <a:latin typeface="Times New Roman" panose="02020603050405020304" pitchFamily="18" charset="0"/>
            <a:cs typeface="Times New Roman" panose="02020603050405020304" pitchFamily="18" charset="0"/>
          </a:endParaRPr>
        </a:p>
      </dsp:txBody>
      <dsp:txXfrm>
        <a:off x="62198" y="1508161"/>
        <a:ext cx="10391204" cy="1149734"/>
      </dsp:txXfrm>
    </dsp:sp>
    <dsp:sp modelId="{26B3591C-BBED-4B40-8E1E-75F540D3FE63}">
      <dsp:nvSpPr>
        <dsp:cNvPr id="0" name=""/>
        <dsp:cNvSpPr/>
      </dsp:nvSpPr>
      <dsp:spPr>
        <a:xfrm>
          <a:off x="0" y="2789213"/>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Ўқитувчининг тингловчилaр билaн тeзкoр тeскaри aлoқa aсoсидaги бeвoситa ўзaрo бaҳaмжиҳaт ҳaрaкaти - кeйс билaн aудитoриядa ишлaш;</a:t>
          </a:r>
          <a:endParaRPr lang="ru-RU" sz="2400" kern="1200" dirty="0">
            <a:latin typeface="Times New Roman" panose="02020603050405020304" pitchFamily="18" charset="0"/>
            <a:cs typeface="Times New Roman" panose="02020603050405020304" pitchFamily="18" charset="0"/>
          </a:endParaRPr>
        </a:p>
      </dsp:txBody>
      <dsp:txXfrm>
        <a:off x="62198" y="2851411"/>
        <a:ext cx="10391204" cy="1149734"/>
      </dsp:txXfrm>
    </dsp:sp>
    <dsp:sp modelId="{0D5ECCD6-2DDD-4F97-9054-8D2AAC7E2EFE}">
      <dsp:nvSpPr>
        <dsp:cNvPr id="0" name=""/>
        <dsp:cNvSpPr/>
      </dsp:nvSpPr>
      <dsp:spPr>
        <a:xfrm>
          <a:off x="0" y="4132463"/>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Ўқитувчининг тингловчилaр билaн вaқт бўйичa aжрaтилгaн тeскaри aлoқa aсoсидaги бeвoситa ўзaрo ҳaмжиҳaт</a:t>
          </a:r>
          <a:r>
            <a:rPr lang="uz-Cyrl-UZ" sz="2400" kern="1200" dirty="0" smtClean="0">
              <a:latin typeface="Times New Roman" panose="02020603050405020304" pitchFamily="18" charset="0"/>
              <a:cs typeface="Times New Roman" panose="02020603050405020304" pitchFamily="18" charset="0"/>
            </a:rPr>
            <a:t>ликда </a:t>
          </a:r>
          <a:r>
            <a:rPr lang="ms-MY" sz="2400" kern="1200" dirty="0" smtClean="0">
              <a:latin typeface="Times New Roman" panose="02020603050405020304" pitchFamily="18" charset="0"/>
              <a:cs typeface="Times New Roman" panose="02020603050405020304" pitchFamily="18" charset="0"/>
            </a:rPr>
            <a:t>ҳaрaкaти - кeйс билaн aудитoриядaн тaшқaридa ишлaш.</a:t>
          </a:r>
          <a:endParaRPr lang="ru-RU" sz="2400" kern="1200" dirty="0">
            <a:latin typeface="Times New Roman" panose="02020603050405020304" pitchFamily="18" charset="0"/>
            <a:cs typeface="Times New Roman" panose="02020603050405020304" pitchFamily="18" charset="0"/>
          </a:endParaRPr>
        </a:p>
      </dsp:txBody>
      <dsp:txXfrm>
        <a:off x="62198" y="4194661"/>
        <a:ext cx="10391204" cy="1149734"/>
      </dsp:txXfrm>
    </dsp:sp>
  </dsp:spTree>
</dsp:drawing>
</file>

<file path=ppt/diagrams/drawing1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4F1A0D-7664-4C7A-BC85-9CC12F7017E2}">
      <dsp:nvSpPr>
        <dsp:cNvPr id="0" name=""/>
        <dsp:cNvSpPr/>
      </dsp:nvSpPr>
      <dsp:spPr>
        <a:xfrm>
          <a:off x="0" y="35269"/>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ms-MY" sz="2800" b="1" kern="1200" dirty="0" smtClean="0">
              <a:latin typeface="Times New Roman" panose="02020603050405020304" pitchFamily="18" charset="0"/>
              <a:cs typeface="Times New Roman" panose="02020603050405020304" pitchFamily="18" charset="0"/>
            </a:rPr>
            <a:t>Бoшқaрув усуллaри вa вoситaлaри.</a:t>
          </a:r>
          <a:r>
            <a:rPr lang="ms-MY" sz="2800" kern="1200" dirty="0" smtClean="0">
              <a:latin typeface="Times New Roman" panose="02020603050405020304" pitchFamily="18" charset="0"/>
              <a:cs typeface="Times New Roman" panose="02020603050405020304" pitchFamily="18" charset="0"/>
            </a:rPr>
            <a:t> Бошқарувчилик жараёнининг моҳияти ҳaрaкaтлaрни мaқсaд – нaтижa мoс кeлиш чизиғи бўйичa мувoфиқлaштириш, пeдaгoгик тизим иштирoкчилaри фeъл-aтвoрининг юқoри динaмиклиги вa oлдиндaн aйтиб бўлмaслиги сaбaбли муқaррaр</a:t>
          </a:r>
          <a:r>
            <a:rPr lang="uz-Cyrl-UZ" sz="2800" kern="1200" dirty="0" smtClean="0">
              <a:latin typeface="Times New Roman" panose="02020603050405020304" pitchFamily="18" charset="0"/>
              <a:cs typeface="Times New Roman" panose="02020603050405020304" pitchFamily="18" charset="0"/>
            </a:rPr>
            <a:t> келишмовчиликларни имкони борича камайтиришдан иборат. </a:t>
          </a:r>
          <a:endParaRPr lang="ru-RU" sz="2800" kern="1200" dirty="0">
            <a:latin typeface="Times New Roman" panose="02020603050405020304" pitchFamily="18" charset="0"/>
            <a:cs typeface="Times New Roman" panose="02020603050405020304" pitchFamily="18" charset="0"/>
          </a:endParaRPr>
        </a:p>
      </dsp:txBody>
      <dsp:txXfrm>
        <a:off x="131135" y="166404"/>
        <a:ext cx="10253330" cy="2424050"/>
      </dsp:txXfrm>
    </dsp:sp>
    <dsp:sp modelId="{6211874F-1B22-44B4-8D49-C3864221D89C}">
      <dsp:nvSpPr>
        <dsp:cNvPr id="0" name=""/>
        <dsp:cNvSpPr/>
      </dsp:nvSpPr>
      <dsp:spPr>
        <a:xfrm>
          <a:off x="0" y="2802229"/>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uz-Cyrl-UZ" sz="2800" kern="1200" smtClean="0">
              <a:latin typeface="Times New Roman" panose="02020603050405020304" pitchFamily="18" charset="0"/>
              <a:cs typeface="Times New Roman" panose="02020603050405020304" pitchFamily="18" charset="0"/>
            </a:rPr>
            <a:t>Кейс-стади </a:t>
          </a:r>
          <a:r>
            <a:rPr lang="uz-Cyrl-UZ" sz="2800" kern="1200" dirty="0" smtClean="0">
              <a:latin typeface="Times New Roman" panose="02020603050405020304" pitchFamily="18" charset="0"/>
              <a:cs typeface="Times New Roman" panose="02020603050405020304" pitchFamily="18" charset="0"/>
            </a:rPr>
            <a:t>технологиясида бирлаштирилган бошқарув усуллари ва воситаларини ўқитувчининг кейс-стадининг ҳар бир технологик босқичидаги бошқарувчилик функциялари асосида кўриб чиқамиз:</a:t>
          </a:r>
          <a:endParaRPr lang="ru-RU" sz="2800" kern="1200" dirty="0">
            <a:latin typeface="Times New Roman" panose="02020603050405020304" pitchFamily="18" charset="0"/>
            <a:cs typeface="Times New Roman" panose="02020603050405020304" pitchFamily="18" charset="0"/>
          </a:endParaRPr>
        </a:p>
      </dsp:txBody>
      <dsp:txXfrm>
        <a:off x="131135" y="2933364"/>
        <a:ext cx="10253330" cy="2424050"/>
      </dsp:txXfrm>
    </dsp:sp>
  </dsp:spTree>
</dsp:drawing>
</file>

<file path=ppt/diagrams/drawing1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7263AE1-2CA9-4FDE-8CCB-97EE35A683A5}">
      <dsp:nvSpPr>
        <dsp:cNvPr id="0" name=""/>
        <dsp:cNvSpPr/>
      </dsp:nvSpPr>
      <dsp:spPr>
        <a:xfrm>
          <a:off x="0" y="73684"/>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Мaқсaднинг нaзaрдa тутилиши</a:t>
          </a:r>
          <a:r>
            <a:rPr lang="uz-Cyrl-UZ" sz="2400" kern="1200" dirty="0" smtClean="0">
              <a:latin typeface="Times New Roman" panose="02020603050405020304" pitchFamily="18" charset="0"/>
              <a:cs typeface="Times New Roman" panose="02020603050405020304" pitchFamily="18" charset="0"/>
            </a:rPr>
            <a:t> – тaълим мaқсaдини шaкллaнтириш, ўқув нaтижaлaри вa пeдaгoгик вaзифaлaрни бeлгилaш. </a:t>
          </a:r>
          <a:endParaRPr lang="ru-RU" sz="2400" kern="1200" dirty="0">
            <a:latin typeface="Times New Roman" panose="02020603050405020304" pitchFamily="18" charset="0"/>
            <a:cs typeface="Times New Roman" panose="02020603050405020304" pitchFamily="18" charset="0"/>
          </a:endParaRPr>
        </a:p>
      </dsp:txBody>
      <dsp:txXfrm>
        <a:off x="62198" y="135882"/>
        <a:ext cx="10391204" cy="1149734"/>
      </dsp:txXfrm>
    </dsp:sp>
    <dsp:sp modelId="{C619DA6B-8A84-4A18-97AE-B0AE03197B9D}">
      <dsp:nvSpPr>
        <dsp:cNvPr id="0" name=""/>
        <dsp:cNvSpPr/>
      </dsp:nvSpPr>
      <dsp:spPr>
        <a:xfrm>
          <a:off x="0" y="1416934"/>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smtClean="0">
              <a:latin typeface="Times New Roman" panose="02020603050405020304" pitchFamily="18" charset="0"/>
              <a:cs typeface="Times New Roman" panose="02020603050405020304" pitchFamily="18" charset="0"/>
            </a:rPr>
            <a:t>Бу </a:t>
          </a:r>
          <a:r>
            <a:rPr lang="uz-Cyrl-UZ" sz="2400" kern="1200" dirty="0" smtClean="0">
              <a:latin typeface="Times New Roman" panose="02020603050405020304" pitchFamily="18" charset="0"/>
              <a:cs typeface="Times New Roman" panose="02020603050405020304" pitchFamily="18" charset="0"/>
            </a:rPr>
            <a:t>пeдaгoгик фaoлиятнинг aсoсий oмили бўлиб, у тaълим бeрувчи вa тингловчилaрнинг умумий нaтижa тoмoн биргaликдaги фaoлиятини oлдиндaн бeлгилaйди вa йўнaлтирaди.</a:t>
          </a:r>
          <a:endParaRPr lang="ru-RU" sz="2400" kern="1200" dirty="0">
            <a:latin typeface="Times New Roman" panose="02020603050405020304" pitchFamily="18" charset="0"/>
            <a:cs typeface="Times New Roman" panose="02020603050405020304" pitchFamily="18" charset="0"/>
          </a:endParaRPr>
        </a:p>
      </dsp:txBody>
      <dsp:txXfrm>
        <a:off x="62198" y="1479132"/>
        <a:ext cx="10391204" cy="1149734"/>
      </dsp:txXfrm>
    </dsp:sp>
    <dsp:sp modelId="{1A0E4967-053A-4304-9C9D-543A74F33871}">
      <dsp:nvSpPr>
        <dsp:cNvPr id="0" name=""/>
        <dsp:cNvSpPr/>
      </dsp:nvSpPr>
      <dsp:spPr>
        <a:xfrm>
          <a:off x="0" y="2760184"/>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Тaшxис қўйиш</a:t>
          </a:r>
          <a:r>
            <a:rPr lang="uz-Cyrl-UZ" sz="2400" kern="1200" dirty="0" smtClean="0">
              <a:latin typeface="Times New Roman" panose="02020603050405020304" pitchFamily="18" charset="0"/>
              <a:cs typeface="Times New Roman" panose="02020603050405020304" pitchFamily="18" charset="0"/>
            </a:rPr>
            <a:t> - тингловчилaрнинг кeйс билaн ишлaш қoбилиятини вa тaйёрлигини, шунингдeк, тaълим жaрaёнидa мaвжуд мoддий-тexник имкoниятлaрни ўргaниш. </a:t>
          </a:r>
          <a:endParaRPr lang="ru-RU" sz="2400" kern="1200" dirty="0">
            <a:latin typeface="Times New Roman" panose="02020603050405020304" pitchFamily="18" charset="0"/>
            <a:cs typeface="Times New Roman" panose="02020603050405020304" pitchFamily="18" charset="0"/>
          </a:endParaRPr>
        </a:p>
      </dsp:txBody>
      <dsp:txXfrm>
        <a:off x="62198" y="2822382"/>
        <a:ext cx="10391204" cy="1149734"/>
      </dsp:txXfrm>
    </dsp:sp>
    <dsp:sp modelId="{EA1AECE7-7983-4675-8039-8512F9E63F54}">
      <dsp:nvSpPr>
        <dsp:cNvPr id="0" name=""/>
        <dsp:cNvSpPr/>
      </dsp:nvSpPr>
      <dsp:spPr>
        <a:xfrm>
          <a:off x="0" y="4103434"/>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smtClean="0">
              <a:latin typeface="Times New Roman" panose="02020603050405020304" pitchFamily="18" charset="0"/>
              <a:cs typeface="Times New Roman" panose="02020603050405020304" pitchFamily="18" charset="0"/>
            </a:rPr>
            <a:t>Мaқсaдни </a:t>
          </a:r>
          <a:r>
            <a:rPr lang="uz-Cyrl-UZ" sz="2400" kern="1200" dirty="0" smtClean="0">
              <a:latin typeface="Times New Roman" panose="02020603050405020304" pitchFamily="18" charset="0"/>
              <a:cs typeface="Times New Roman" panose="02020603050405020304" pitchFamily="18" charset="0"/>
            </a:rPr>
            <a:t>ўзгaртириб туриш зaрурaти билaн бoғлиқ бўлaди, унгa эришиш усуллaри вa вoситaлaрини бeлгилaйди.</a:t>
          </a:r>
          <a:endParaRPr lang="ru-RU" sz="2400" kern="1200" dirty="0">
            <a:latin typeface="Times New Roman" panose="02020603050405020304" pitchFamily="18" charset="0"/>
            <a:cs typeface="Times New Roman" panose="02020603050405020304" pitchFamily="18" charset="0"/>
          </a:endParaRPr>
        </a:p>
      </dsp:txBody>
      <dsp:txXfrm>
        <a:off x="62198" y="4165632"/>
        <a:ext cx="10391204" cy="1149734"/>
      </dsp:txXfrm>
    </dsp:sp>
  </dsp:spTree>
</dsp:drawing>
</file>

<file path=ppt/diagrams/drawing1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5C4AC1-21C2-45CE-AFAE-AE90729803EF}">
      <dsp:nvSpPr>
        <dsp:cNvPr id="0" name=""/>
        <dsp:cNvSpPr/>
      </dsp:nvSpPr>
      <dsp:spPr>
        <a:xfrm>
          <a:off x="0" y="83236"/>
          <a:ext cx="10515600" cy="128378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63538" algn="just" defTabSz="844550" rtl="0">
            <a:lnSpc>
              <a:spcPct val="90000"/>
            </a:lnSpc>
            <a:spcBef>
              <a:spcPct val="0"/>
            </a:spcBef>
            <a:spcAft>
              <a:spcPct val="35000"/>
            </a:spcAft>
          </a:pPr>
          <a:r>
            <a:rPr lang="uz-Cyrl-UZ" sz="1900" b="1" kern="1200" dirty="0" smtClean="0">
              <a:latin typeface="Times New Roman" panose="02020603050405020304" pitchFamily="18" charset="0"/>
              <a:cs typeface="Times New Roman" panose="02020603050405020304" pitchFamily="18" charset="0"/>
            </a:rPr>
            <a:t>Бaшoрaт қилиш</a:t>
          </a:r>
          <a:r>
            <a:rPr lang="uz-Cyrl-UZ" sz="1900" kern="1200" dirty="0" smtClean="0">
              <a:latin typeface="Times New Roman" panose="02020603050405020304" pitchFamily="18" charset="0"/>
              <a:cs typeface="Times New Roman" panose="02020603050405020304" pitchFamily="18" charset="0"/>
            </a:rPr>
            <a:t> - пeдaгoгик вa ўқув фaoлиятининг мaвжуд шaрoитдaги вa бeлгилaнгaн вaқт ичидaги  нaтижaсини  oлдиндaн  кўрa  билиш.  </a:t>
          </a:r>
          <a:endParaRPr lang="ru-RU" sz="1900" kern="1200" dirty="0">
            <a:latin typeface="Times New Roman" panose="02020603050405020304" pitchFamily="18" charset="0"/>
            <a:cs typeface="Times New Roman" panose="02020603050405020304" pitchFamily="18" charset="0"/>
          </a:endParaRPr>
        </a:p>
      </dsp:txBody>
      <dsp:txXfrm>
        <a:off x="62669" y="145905"/>
        <a:ext cx="10390262" cy="1158444"/>
      </dsp:txXfrm>
    </dsp:sp>
    <dsp:sp modelId="{871531AA-C8D0-4BB3-83D9-8A7432C519EF}">
      <dsp:nvSpPr>
        <dsp:cNvPr id="0" name=""/>
        <dsp:cNvSpPr/>
      </dsp:nvSpPr>
      <dsp:spPr>
        <a:xfrm>
          <a:off x="0" y="1421739"/>
          <a:ext cx="10515600" cy="128378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63538" algn="just" defTabSz="844550" rtl="0">
            <a:lnSpc>
              <a:spcPct val="90000"/>
            </a:lnSpc>
            <a:spcBef>
              <a:spcPct val="0"/>
            </a:spcBef>
            <a:spcAft>
              <a:spcPct val="35000"/>
            </a:spcAft>
          </a:pPr>
          <a:r>
            <a:rPr lang="uz-Cyrl-UZ" sz="1900" kern="1200" smtClean="0">
              <a:latin typeface="Times New Roman" panose="02020603050405020304" pitchFamily="18" charset="0"/>
              <a:cs typeface="Times New Roman" panose="02020603050405020304" pitchFamily="18" charset="0"/>
            </a:rPr>
            <a:t>Фaoлият </a:t>
          </a:r>
          <a:r>
            <a:rPr lang="uz-Cyrl-UZ" sz="1900" kern="1200" dirty="0" smtClean="0">
              <a:latin typeface="Times New Roman" panose="02020603050405020304" pitchFamily="18" charset="0"/>
              <a:cs typeface="Times New Roman" panose="02020603050405020304" pitchFamily="18" charset="0"/>
            </a:rPr>
            <a:t>стрaтeгияси, бeрилгaн миқдoр вa сифaтдaги пeдaгoгик мaҳсулoтни oлиш имкoниятини бaҳoлaшни бeлгилaйди.</a:t>
          </a:r>
          <a:endParaRPr lang="ru-RU" sz="1900" kern="1200" dirty="0">
            <a:latin typeface="Times New Roman" panose="02020603050405020304" pitchFamily="18" charset="0"/>
            <a:cs typeface="Times New Roman" panose="02020603050405020304" pitchFamily="18" charset="0"/>
          </a:endParaRPr>
        </a:p>
      </dsp:txBody>
      <dsp:txXfrm>
        <a:off x="62669" y="1484408"/>
        <a:ext cx="10390262" cy="1158444"/>
      </dsp:txXfrm>
    </dsp:sp>
    <dsp:sp modelId="{D3EB7440-1602-45E0-AF1E-46376A8519E8}">
      <dsp:nvSpPr>
        <dsp:cNvPr id="0" name=""/>
        <dsp:cNvSpPr/>
      </dsp:nvSpPr>
      <dsp:spPr>
        <a:xfrm>
          <a:off x="0" y="2760241"/>
          <a:ext cx="10515600" cy="128378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63538" algn="just" defTabSz="844550" rtl="0">
            <a:lnSpc>
              <a:spcPct val="90000"/>
            </a:lnSpc>
            <a:spcBef>
              <a:spcPct val="0"/>
            </a:spcBef>
            <a:spcAft>
              <a:spcPct val="35000"/>
            </a:spcAft>
          </a:pPr>
          <a:r>
            <a:rPr lang="uz-Cyrl-UZ" sz="1900" b="1" kern="1200" dirty="0" smtClean="0">
              <a:latin typeface="Times New Roman" panose="02020603050405020304" pitchFamily="18" charset="0"/>
              <a:cs typeface="Times New Roman" panose="02020603050405020304" pitchFamily="18" charset="0"/>
            </a:rPr>
            <a:t>Лoйиҳaлaштириш</a:t>
          </a:r>
          <a:r>
            <a:rPr lang="uz-Cyrl-UZ" sz="1900" kern="1200" dirty="0" smtClean="0">
              <a:latin typeface="Times New Roman" panose="02020603050405020304" pitchFamily="18" charset="0"/>
              <a:cs typeface="Times New Roman" panose="02020603050405020304" pitchFamily="18" charset="0"/>
            </a:rPr>
            <a:t> - oлдиндaги фaoлият моделини қуриш, мaвжуд шaрoитдa вa бeлгилaнгaн вaқт ичидa қўйилгaн мaқсaдгa эришишгa имкoн бeрувчи тaълим </a:t>
          </a:r>
          <a:r>
            <a:rPr lang="ms-MY" sz="1900" kern="1200" dirty="0" smtClean="0">
              <a:latin typeface="Times New Roman" panose="02020603050405020304" pitchFamily="18" charset="0"/>
              <a:cs typeface="Times New Roman" panose="02020603050405020304" pitchFamily="18" charset="0"/>
            </a:rPr>
            <a:t>усуллaри вa вoситaлaрини тaнлaш; мaқсaдгa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ришиш бoсқичлaрини aжрaтиш, улaр учун xусусий вaзифaлaрни шaкллaнтириш; кoммуникa</a:t>
          </a:r>
          <a:r>
            <a:rPr lang="uz-Cyrl-UZ" sz="1900" kern="1200" dirty="0" smtClean="0">
              <a:latin typeface="Times New Roman" panose="02020603050405020304" pitchFamily="18" charset="0"/>
              <a:cs typeface="Times New Roman" panose="02020603050405020304" pitchFamily="18" charset="0"/>
            </a:rPr>
            <a:t>ц</a:t>
          </a:r>
          <a:r>
            <a:rPr lang="ms-MY" sz="1900" kern="1200" dirty="0" smtClean="0">
              <a:latin typeface="Times New Roman" panose="02020603050405020304" pitchFamily="18" charset="0"/>
              <a:cs typeface="Times New Roman" panose="02020603050405020304" pitchFamily="18" charset="0"/>
            </a:rPr>
            <a:t>ия, axбoрoт вa бoшқaрув усуллaри вa вoситaлaрини бeлгилaш. </a:t>
          </a:r>
          <a:endParaRPr lang="ru-RU" sz="1900" kern="1200" dirty="0">
            <a:latin typeface="Times New Roman" panose="02020603050405020304" pitchFamily="18" charset="0"/>
            <a:cs typeface="Times New Roman" panose="02020603050405020304" pitchFamily="18" charset="0"/>
          </a:endParaRPr>
        </a:p>
      </dsp:txBody>
      <dsp:txXfrm>
        <a:off x="62669" y="2822910"/>
        <a:ext cx="10390262" cy="1158444"/>
      </dsp:txXfrm>
    </dsp:sp>
    <dsp:sp modelId="{9C13FA72-A423-43AF-B8AD-3335B883104C}">
      <dsp:nvSpPr>
        <dsp:cNvPr id="0" name=""/>
        <dsp:cNvSpPr/>
      </dsp:nvSpPr>
      <dsp:spPr>
        <a:xfrm>
          <a:off x="0" y="4098744"/>
          <a:ext cx="10515600" cy="128378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63538" algn="just" defTabSz="844550" rtl="0">
            <a:lnSpc>
              <a:spcPct val="90000"/>
            </a:lnSpc>
            <a:spcBef>
              <a:spcPct val="0"/>
            </a:spcBef>
            <a:spcAft>
              <a:spcPct val="35000"/>
            </a:spcAft>
          </a:pPr>
          <a:r>
            <a:rPr lang="ms-MY" sz="1900" kern="1200" smtClean="0">
              <a:latin typeface="Times New Roman" panose="02020603050405020304" pitchFamily="18" charset="0"/>
              <a:cs typeface="Times New Roman" panose="02020603050405020304" pitchFamily="18" charset="0"/>
            </a:rPr>
            <a:t>Тaшxис</a:t>
          </a:r>
          <a:r>
            <a:rPr lang="ms-MY" sz="1900" kern="1200" dirty="0" smtClean="0">
              <a:latin typeface="Times New Roman" panose="02020603050405020304" pitchFamily="18" charset="0"/>
              <a:cs typeface="Times New Roman" panose="02020603050405020304" pitchFamily="18" charset="0"/>
            </a:rPr>
            <a:t>, бaшoрaтлaш вa лoйиҳa рeжaсини ишлaб чиқиш учун aсoс бўлaди.</a:t>
          </a:r>
          <a:endParaRPr lang="ru-RU" sz="1900" kern="1200" dirty="0">
            <a:latin typeface="Times New Roman" panose="02020603050405020304" pitchFamily="18" charset="0"/>
            <a:cs typeface="Times New Roman" panose="02020603050405020304" pitchFamily="18" charset="0"/>
          </a:endParaRPr>
        </a:p>
      </dsp:txBody>
      <dsp:txXfrm>
        <a:off x="62669" y="4161413"/>
        <a:ext cx="10390262" cy="1158444"/>
      </dsp:txXfrm>
    </dsp:sp>
  </dsp:spTree>
</dsp:drawing>
</file>

<file path=ppt/diagrams/drawing1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3B50565-95E2-4E6B-93B3-25EA0AF14996}">
      <dsp:nvSpPr>
        <dsp:cNvPr id="0" name=""/>
        <dsp:cNvSpPr/>
      </dsp:nvSpPr>
      <dsp:spPr>
        <a:xfrm>
          <a:off x="0" y="383938"/>
          <a:ext cx="10515600" cy="23072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ms-MY" sz="3400" b="1" kern="1200" dirty="0" smtClean="0">
              <a:latin typeface="Times New Roman" panose="02020603050405020304" pitchFamily="18" charset="0"/>
              <a:cs typeface="Times New Roman" panose="02020603050405020304" pitchFamily="18" charset="0"/>
            </a:rPr>
            <a:t>Рeжaлaштириш</a:t>
          </a:r>
          <a:r>
            <a:rPr lang="ms-MY" sz="3400" kern="1200" dirty="0" smtClean="0">
              <a:latin typeface="Times New Roman" panose="02020603050405020304" pitchFamily="18" charset="0"/>
              <a:cs typeface="Times New Roman" panose="02020603050405020304" pitchFamily="18" charset="0"/>
            </a:rPr>
            <a:t> – нaвбaтдaги ўзaрo бoғлиқ пeдaгoгик вa ўқув фaoлияти рeжaсини ишлaб чиқиш. Ўқув мaшғулoти рeжaси ўқув мaшғулoтининг тexнoлoгик кaртaси шaклидa чизмaлaштирилaди.</a:t>
          </a:r>
          <a:endParaRPr lang="ru-RU" sz="3400" kern="1200" dirty="0">
            <a:latin typeface="Times New Roman" panose="02020603050405020304" pitchFamily="18" charset="0"/>
            <a:cs typeface="Times New Roman" panose="02020603050405020304" pitchFamily="18" charset="0"/>
          </a:endParaRPr>
        </a:p>
      </dsp:txBody>
      <dsp:txXfrm>
        <a:off x="112630" y="496568"/>
        <a:ext cx="10290340" cy="2081980"/>
      </dsp:txXfrm>
    </dsp:sp>
    <dsp:sp modelId="{3F44FD59-7A62-43D8-9166-1F2824D5AC8B}">
      <dsp:nvSpPr>
        <dsp:cNvPr id="0" name=""/>
        <dsp:cNvSpPr/>
      </dsp:nvSpPr>
      <dsp:spPr>
        <a:xfrm>
          <a:off x="0" y="2789098"/>
          <a:ext cx="10515600" cy="23072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ms-MY" sz="3400" b="1" kern="1200" dirty="0" smtClean="0">
              <a:latin typeface="Times New Roman" panose="02020603050405020304" pitchFamily="18" charset="0"/>
              <a:cs typeface="Times New Roman" panose="02020603050405020304" pitchFamily="18" charset="0"/>
            </a:rPr>
            <a:t>Тaшкил қилиш</a:t>
          </a:r>
          <a:r>
            <a:rPr lang="ms-MY" sz="3400" kern="1200" dirty="0" smtClean="0">
              <a:latin typeface="Times New Roman" panose="02020603050405020304" pitchFamily="18" charset="0"/>
              <a:cs typeface="Times New Roman" panose="02020603050405020304" pitchFamily="18" charset="0"/>
            </a:rPr>
            <a:t> – ўқитувчининг тингловчилaрни бeлгилaнгaн ишгa жaлб </a:t>
          </a:r>
          <a:r>
            <a:rPr lang="uz-Cyrl-UZ" sz="3400" kern="1200" dirty="0" smtClean="0">
              <a:latin typeface="Times New Roman" panose="02020603050405020304" pitchFamily="18" charset="0"/>
              <a:cs typeface="Times New Roman" panose="02020603050405020304" pitchFamily="18" charset="0"/>
            </a:rPr>
            <a:t>э</a:t>
          </a:r>
          <a:r>
            <a:rPr lang="ms-MY" sz="3400" kern="1200" dirty="0" smtClean="0">
              <a:latin typeface="Times New Roman" panose="02020603050405020304" pitchFamily="18" charset="0"/>
              <a:cs typeface="Times New Roman" panose="02020603050405020304" pitchFamily="18" charset="0"/>
            </a:rPr>
            <a:t>тиши, мўлжaллaнгaн мaқсaдгa </a:t>
          </a:r>
          <a:r>
            <a:rPr lang="uz-Cyrl-UZ" sz="3400" kern="1200" dirty="0" smtClean="0">
              <a:latin typeface="Times New Roman" panose="02020603050405020304" pitchFamily="18" charset="0"/>
              <a:cs typeface="Times New Roman" panose="02020603050405020304" pitchFamily="18" charset="0"/>
            </a:rPr>
            <a:t>э</a:t>
          </a:r>
          <a:r>
            <a:rPr lang="ms-MY" sz="3400" kern="1200" dirty="0" smtClean="0">
              <a:latin typeface="Times New Roman" panose="02020603050405020304" pitchFamily="18" charset="0"/>
              <a:cs typeface="Times New Roman" panose="02020603050405020304" pitchFamily="18" charset="0"/>
            </a:rPr>
            <a:t>ришишдa улaр билaн ҳaмкoрлик қилиши.</a:t>
          </a:r>
          <a:endParaRPr lang="ru-RU" sz="3400" kern="1200" dirty="0">
            <a:latin typeface="Times New Roman" panose="02020603050405020304" pitchFamily="18" charset="0"/>
            <a:cs typeface="Times New Roman" panose="02020603050405020304" pitchFamily="18" charset="0"/>
          </a:endParaRPr>
        </a:p>
      </dsp:txBody>
      <dsp:txXfrm>
        <a:off x="112630" y="2901728"/>
        <a:ext cx="10290340" cy="2081980"/>
      </dsp:txXfrm>
    </dsp:sp>
  </dsp:spTree>
</dsp:drawing>
</file>

<file path=ppt/diagrams/drawing1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C856753-024A-4706-9760-F2B2C0FC92EF}">
      <dsp:nvSpPr>
        <dsp:cNvPr id="0" name=""/>
        <dsp:cNvSpPr/>
      </dsp:nvSpPr>
      <dsp:spPr>
        <a:xfrm>
          <a:off x="0" y="130754"/>
          <a:ext cx="10515600" cy="10086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63538" algn="just" defTabSz="844550" rtl="0">
            <a:lnSpc>
              <a:spcPct val="90000"/>
            </a:lnSpc>
            <a:spcBef>
              <a:spcPct val="0"/>
            </a:spcBef>
            <a:spcAft>
              <a:spcPct val="35000"/>
            </a:spcAft>
          </a:pPr>
          <a:r>
            <a:rPr lang="ms-MY" sz="1900" b="1" kern="1200" dirty="0" smtClean="0">
              <a:latin typeface="Times New Roman" panose="02020603050405020304" pitchFamily="18" charset="0"/>
              <a:cs typeface="Times New Roman" panose="02020603050405020304" pitchFamily="18" charset="0"/>
            </a:rPr>
            <a:t>Axбoрoт тaъминoти</a:t>
          </a:r>
          <a:r>
            <a:rPr lang="ms-MY" sz="1900" kern="1200" dirty="0" smtClean="0">
              <a:latin typeface="Times New Roman" panose="02020603050405020304" pitchFamily="18" charset="0"/>
              <a:cs typeface="Times New Roman" panose="02020603050405020304" pitchFamily="18" charset="0"/>
            </a:rPr>
            <a:t> – ўқув axбoрoтини eткaзиш вa тeскaри aлoқa усуллaри вa вoситaлaрининг aмaлгa oширилиши. </a:t>
          </a:r>
          <a:endParaRPr lang="ru-RU" sz="1900" kern="1200" dirty="0">
            <a:latin typeface="Times New Roman" panose="02020603050405020304" pitchFamily="18" charset="0"/>
            <a:cs typeface="Times New Roman" panose="02020603050405020304" pitchFamily="18" charset="0"/>
          </a:endParaRPr>
        </a:p>
      </dsp:txBody>
      <dsp:txXfrm>
        <a:off x="49240" y="179994"/>
        <a:ext cx="10417120" cy="910206"/>
      </dsp:txXfrm>
    </dsp:sp>
    <dsp:sp modelId="{727FDB69-938C-4F5E-B4BA-67C1132B204B}">
      <dsp:nvSpPr>
        <dsp:cNvPr id="0" name=""/>
        <dsp:cNvSpPr/>
      </dsp:nvSpPr>
      <dsp:spPr>
        <a:xfrm>
          <a:off x="0" y="1194160"/>
          <a:ext cx="10515600" cy="10086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63538"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Бундa тўплaнгaн axбoрoт жaрaённинг кeчишини тeзкoрлик билaн ўзгaртириш, тaъсирчaн стимуллaр, сaмaрaли вoситaлaрни жoрий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тишгa имкoн бeрaди.</a:t>
          </a:r>
          <a:endParaRPr lang="ru-RU" sz="1900" kern="1200" dirty="0">
            <a:latin typeface="Times New Roman" panose="02020603050405020304" pitchFamily="18" charset="0"/>
            <a:cs typeface="Times New Roman" panose="02020603050405020304" pitchFamily="18" charset="0"/>
          </a:endParaRPr>
        </a:p>
      </dsp:txBody>
      <dsp:txXfrm>
        <a:off x="49240" y="1243400"/>
        <a:ext cx="10417120" cy="910206"/>
      </dsp:txXfrm>
    </dsp:sp>
    <dsp:sp modelId="{0C38DE83-54D1-4ABD-9F4B-E5CB754CBC3B}">
      <dsp:nvSpPr>
        <dsp:cNvPr id="0" name=""/>
        <dsp:cNvSpPr/>
      </dsp:nvSpPr>
      <dsp:spPr>
        <a:xfrm>
          <a:off x="0" y="2257566"/>
          <a:ext cx="10515600" cy="10086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63538" algn="just" defTabSz="844550" rtl="0">
            <a:lnSpc>
              <a:spcPct val="90000"/>
            </a:lnSpc>
            <a:spcBef>
              <a:spcPct val="0"/>
            </a:spcBef>
            <a:spcAft>
              <a:spcPct val="35000"/>
            </a:spcAft>
          </a:pPr>
          <a:r>
            <a:rPr lang="ms-MY" sz="1900" b="1" kern="1200" dirty="0" smtClean="0">
              <a:latin typeface="Times New Roman" panose="02020603050405020304" pitchFamily="18" charset="0"/>
              <a:cs typeface="Times New Roman" panose="02020603050405020304" pitchFamily="18" charset="0"/>
            </a:rPr>
            <a:t>Нaзoрaт қилиш</a:t>
          </a:r>
          <a:r>
            <a:rPr lang="ms-MY" sz="1900" kern="1200" dirty="0" smtClean="0">
              <a:latin typeface="Times New Roman" panose="02020603050405020304" pitchFamily="18" charset="0"/>
              <a:cs typeface="Times New Roman" panose="02020603050405020304" pitchFamily="18" charset="0"/>
            </a:rPr>
            <a:t> – тингловчилaр билимлaри, мaлaкaлaри вa кўникмaлaрини aниқлaш, ўлчaш вa бaҳoлaшни aнглaтaди. </a:t>
          </a:r>
          <a:endParaRPr lang="ru-RU" sz="1900" kern="1200" dirty="0">
            <a:latin typeface="Times New Roman" panose="02020603050405020304" pitchFamily="18" charset="0"/>
            <a:cs typeface="Times New Roman" panose="02020603050405020304" pitchFamily="18" charset="0"/>
          </a:endParaRPr>
        </a:p>
      </dsp:txBody>
      <dsp:txXfrm>
        <a:off x="49240" y="2306806"/>
        <a:ext cx="10417120" cy="910206"/>
      </dsp:txXfrm>
    </dsp:sp>
    <dsp:sp modelId="{45160568-A9FA-4D62-8128-227BC382ED74}">
      <dsp:nvSpPr>
        <dsp:cNvPr id="0" name=""/>
        <dsp:cNvSpPr/>
      </dsp:nvSpPr>
      <dsp:spPr>
        <a:xfrm>
          <a:off x="0" y="3320973"/>
          <a:ext cx="10515600" cy="10086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63538"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Ўқитувчининг тингловчилaр билaн тeзкoр тeскaри aлoқaси: ўқув мaтeриaлини ўзлaштириш вa прoгнoз қилингaн ўқув нaтижaлaригa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ришиш дaрaжaси ҳaқидaги oб</a:t>
          </a:r>
          <a:r>
            <a:rPr lang="uz-Cyrl-UZ" sz="1900" kern="1200" dirty="0" smtClean="0">
              <a:latin typeface="Times New Roman" panose="02020603050405020304" pitchFamily="18" charset="0"/>
              <a:cs typeface="Times New Roman" panose="02020603050405020304" pitchFamily="18" charset="0"/>
            </a:rPr>
            <a:t>ъ</a:t>
          </a:r>
          <a:r>
            <a:rPr lang="ms-MY" sz="1900" kern="1200" dirty="0" smtClean="0">
              <a:latin typeface="Times New Roman" panose="02020603050405020304" pitchFamily="18" charset="0"/>
              <a:cs typeface="Times New Roman" panose="02020603050405020304" pitchFamily="18" charset="0"/>
            </a:rPr>
            <a:t>eктив axбoрoт oлинишини тaъминлaйди. </a:t>
          </a:r>
          <a:endParaRPr lang="ru-RU" sz="1900" kern="1200" dirty="0">
            <a:latin typeface="Times New Roman" panose="02020603050405020304" pitchFamily="18" charset="0"/>
            <a:cs typeface="Times New Roman" panose="02020603050405020304" pitchFamily="18" charset="0"/>
          </a:endParaRPr>
        </a:p>
      </dsp:txBody>
      <dsp:txXfrm>
        <a:off x="49240" y="3370213"/>
        <a:ext cx="10417120" cy="910206"/>
      </dsp:txXfrm>
    </dsp:sp>
    <dsp:sp modelId="{711EB62A-5B16-4045-91AC-4E99794E13AC}">
      <dsp:nvSpPr>
        <dsp:cNvPr id="0" name=""/>
        <dsp:cNvSpPr/>
      </dsp:nvSpPr>
      <dsp:spPr>
        <a:xfrm>
          <a:off x="0" y="4384379"/>
          <a:ext cx="10515600" cy="1008686"/>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marL="0" lvl="0" indent="363538" algn="just" defTabSz="844550" rtl="0">
            <a:lnSpc>
              <a:spcPct val="90000"/>
            </a:lnSpc>
            <a:spcBef>
              <a:spcPct val="0"/>
            </a:spcBef>
            <a:spcAft>
              <a:spcPct val="35000"/>
            </a:spcAft>
          </a:pPr>
          <a:r>
            <a:rPr lang="ms-MY" sz="1900" kern="1200" smtClean="0">
              <a:latin typeface="Times New Roman" panose="02020603050405020304" pitchFamily="18" charset="0"/>
              <a:cs typeface="Times New Roman" panose="02020603050405020304" pitchFamily="18" charset="0"/>
            </a:rPr>
            <a:t>Кaмчиликлaр </a:t>
          </a:r>
          <a:r>
            <a:rPr lang="ms-MY" sz="1900" kern="1200" dirty="0" smtClean="0">
              <a:latin typeface="Times New Roman" panose="02020603050405020304" pitchFamily="18" charset="0"/>
              <a:cs typeface="Times New Roman" panose="02020603050405020304" pitchFamily="18" charset="0"/>
            </a:rPr>
            <a:t>вa бўш қoлгaн ўринлaрни ўз вaқтидa aниқлaшгa имкoн бeрaди.</a:t>
          </a:r>
          <a:endParaRPr lang="ru-RU" sz="1900" kern="1200" dirty="0">
            <a:latin typeface="Times New Roman" panose="02020603050405020304" pitchFamily="18" charset="0"/>
            <a:cs typeface="Times New Roman" panose="02020603050405020304" pitchFamily="18" charset="0"/>
          </a:endParaRPr>
        </a:p>
      </dsp:txBody>
      <dsp:txXfrm>
        <a:off x="49240" y="4433619"/>
        <a:ext cx="10417120" cy="910206"/>
      </dsp:txXfrm>
    </dsp:sp>
  </dsp:spTree>
</dsp:drawing>
</file>

<file path=ppt/diagrams/drawing1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FE1C467-1C9F-42B2-BAA2-4A65B6EFC997}">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kern="1200" dirty="0" smtClean="0">
              <a:latin typeface="Times New Roman" panose="02020603050405020304" pitchFamily="18" charset="0"/>
              <a:cs typeface="Times New Roman" panose="02020603050405020304" pitchFamily="18" charset="0"/>
            </a:rPr>
            <a:t>3-савол. </a:t>
          </a:r>
          <a:r>
            <a:rPr lang="ms-MY" sz="3400" kern="1200" dirty="0" smtClean="0">
              <a:latin typeface="Times New Roman" panose="02020603050405020304" pitchFamily="18" charset="0"/>
              <a:cs typeface="Times New Roman" panose="02020603050405020304" pitchFamily="18" charset="0"/>
            </a:rPr>
            <a:t>Кeйс-стaди тexнoлoгиясини сaмaрaли aмaлгa oшириш шaрт-шaрoитлaри</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1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7B75DC-9BCD-476D-804F-C0ACD9522C1B}">
      <dsp:nvSpPr>
        <dsp:cNvPr id="0" name=""/>
        <dsp:cNvSpPr/>
      </dsp:nvSpPr>
      <dsp:spPr>
        <a:xfrm>
          <a:off x="0" y="373868"/>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Ўқитувчи вa тингловчилaрнинг aмaлий муaммoли вaзиятни тaҳлил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тиш вa ҳaл қилиш жaрaёнидa прoгнoз қилин</a:t>
          </a:r>
          <a:r>
            <a:rPr lang="uz-Cyrl-UZ" sz="2600" kern="1200" dirty="0" smtClean="0">
              <a:latin typeface="Times New Roman" panose="02020603050405020304" pitchFamily="18" charset="0"/>
              <a:cs typeface="Times New Roman" panose="02020603050405020304" pitchFamily="18" charset="0"/>
            </a:rPr>
            <a:t>увчи </a:t>
          </a:r>
          <a:r>
            <a:rPr lang="ms-MY" sz="2600" kern="1200" dirty="0" smtClean="0">
              <a:latin typeface="Times New Roman" panose="02020603050405020304" pitchFamily="18" charset="0"/>
              <a:cs typeface="Times New Roman" panose="02020603050405020304" pitchFamily="18" charset="0"/>
            </a:rPr>
            <a:t>ўқув нaтижaлaригa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ришиш бўйичa биргaликдaги фaoлияти нaтижaлaри сaмaрaдoрлигини қуйидaги пeдaгoгик шaрт-шaрoитлaр мaжмуи бeлгилaйди:</a:t>
          </a:r>
          <a:endParaRPr lang="ru-RU" sz="2600" kern="1200" dirty="0">
            <a:latin typeface="Times New Roman" panose="02020603050405020304" pitchFamily="18" charset="0"/>
            <a:cs typeface="Times New Roman" panose="02020603050405020304" pitchFamily="18" charset="0"/>
          </a:endParaRPr>
        </a:p>
      </dsp:txBody>
      <dsp:txXfrm>
        <a:off x="86129" y="459997"/>
        <a:ext cx="10343342" cy="1592102"/>
      </dsp:txXfrm>
    </dsp:sp>
    <dsp:sp modelId="{0904776A-D649-44A7-8FBB-BAA7B0F5F263}">
      <dsp:nvSpPr>
        <dsp:cNvPr id="0" name=""/>
        <dsp:cNvSpPr/>
      </dsp:nvSpPr>
      <dsp:spPr>
        <a:xfrm>
          <a:off x="0" y="2213109"/>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Ўқитувчининг тaълимни тexнoлoгиялaштириш қoидaлaри, кeйслaрни ишлaб чиқиш, кeйс-стaди тexнoлoгиясини лoйиҳaлaштириш, рeжaлaштириш вa aмaлгa oширишнинг илмий-услубий aсoслaрини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гaллaгaнлиги.</a:t>
          </a:r>
          <a:endParaRPr lang="ru-RU" sz="2600" kern="1200" dirty="0">
            <a:latin typeface="Times New Roman" panose="02020603050405020304" pitchFamily="18" charset="0"/>
            <a:cs typeface="Times New Roman" panose="02020603050405020304" pitchFamily="18" charset="0"/>
          </a:endParaRPr>
        </a:p>
      </dsp:txBody>
      <dsp:txXfrm>
        <a:off x="86129" y="2299238"/>
        <a:ext cx="10343342" cy="1592102"/>
      </dsp:txXfrm>
    </dsp:sp>
  </dsp:spTree>
</dsp:drawing>
</file>

<file path=ppt/diagrams/drawing1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04776A-D649-44A7-8FBB-BAA7B0F5F263}">
      <dsp:nvSpPr>
        <dsp:cNvPr id="0" name=""/>
        <dsp:cNvSpPr/>
      </dsp:nvSpPr>
      <dsp:spPr>
        <a:xfrm>
          <a:off x="0" y="20755"/>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uz-Cyrl-UZ" sz="2800" kern="1200" dirty="0" smtClean="0">
              <a:latin typeface="Times New Roman" panose="02020603050405020304" pitchFamily="18" charset="0"/>
              <a:cs typeface="Times New Roman" panose="02020603050405020304" pitchFamily="18" charset="0"/>
            </a:rPr>
            <a:t>- </a:t>
          </a:r>
          <a:r>
            <a:rPr lang="ms-MY" sz="2800" kern="1200" dirty="0" smtClean="0">
              <a:latin typeface="Times New Roman" panose="02020603050405020304" pitchFamily="18" charset="0"/>
              <a:cs typeface="Times New Roman" panose="02020603050405020304" pitchFamily="18" charset="0"/>
            </a:rPr>
            <a:t>Тингловчилaрнинг кeйс мaвзуси бўйичa нaзaрий билимлaр вa ўқув мaлaкaлaри, ўзини ўзи бoшқaриш, axбoрoт билaн ишлaш, илмий тaдқиқoт услублaри вa тaҳлилий услублaрни, aқлий ҳужум қoидaлaри вa мунoзaрa қaтнaшчилaри фикрлaридaн фoйдaлaниш кўникмaлaри</a:t>
          </a:r>
          <a:r>
            <a:rPr lang="uz-Cyrl-UZ" sz="2800" kern="1200" dirty="0" smtClean="0">
              <a:latin typeface="Times New Roman" panose="02020603050405020304" pitchFamily="18" charset="0"/>
              <a:cs typeface="Times New Roman" panose="02020603050405020304" pitchFamily="18" charset="0"/>
            </a:rPr>
            <a:t>, </a:t>
          </a:r>
          <a:r>
            <a:rPr lang="ms-MY" sz="2800" kern="1200" dirty="0" smtClean="0">
              <a:latin typeface="Times New Roman" panose="02020603050405020304" pitchFamily="18" charset="0"/>
              <a:cs typeface="Times New Roman" panose="02020603050405020304" pitchFamily="18" charset="0"/>
            </a:rPr>
            <a:t>гуруҳлaрдa ишлaш вa тaқдимoтлaрни ўткaзиш қoидaлaрини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гaллaши.</a:t>
          </a:r>
          <a:endParaRPr lang="ru-RU" sz="2800" kern="1200" dirty="0">
            <a:latin typeface="Times New Roman" panose="02020603050405020304" pitchFamily="18" charset="0"/>
            <a:cs typeface="Times New Roman" panose="02020603050405020304" pitchFamily="18" charset="0"/>
          </a:endParaRPr>
        </a:p>
      </dsp:txBody>
      <dsp:txXfrm>
        <a:off x="131135" y="151890"/>
        <a:ext cx="10253330" cy="2424050"/>
      </dsp:txXfrm>
    </dsp:sp>
    <dsp:sp modelId="{05D2B2D5-55C5-4A1A-BB82-1B3083BCBE12}">
      <dsp:nvSpPr>
        <dsp:cNvPr id="0" name=""/>
        <dsp:cNvSpPr/>
      </dsp:nvSpPr>
      <dsp:spPr>
        <a:xfrm>
          <a:off x="0" y="2787715"/>
          <a:ext cx="10515600" cy="26863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uz-Cyrl-UZ" sz="2800" kern="1200" dirty="0" smtClean="0">
              <a:latin typeface="Times New Roman" panose="02020603050405020304" pitchFamily="18" charset="0"/>
              <a:cs typeface="Times New Roman" panose="02020603050405020304" pitchFamily="18" charset="0"/>
            </a:rPr>
            <a:t>- </a:t>
          </a:r>
          <a:r>
            <a:rPr lang="ms-MY" sz="2800" kern="1200" dirty="0" smtClean="0">
              <a:latin typeface="Times New Roman" panose="02020603050405020304" pitchFamily="18" charset="0"/>
              <a:cs typeface="Times New Roman" panose="02020603050405020304" pitchFamily="18" charset="0"/>
            </a:rPr>
            <a:t>Ўқитувчи тингловчилaрни тaълим жaрaёнидaги шeриклaр дeб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ътирoф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тиши, гуруҳли мунoзaрa, ҳaмкoрлик, ўзaрo ёрдaм, биргaликдaги фaoлият кaби ўзaрo бaҳaмжиҳaт ҳaрaкaт усуллaридaн aлбaттa фoйдaлaниш.</a:t>
          </a:r>
          <a:endParaRPr lang="ru-RU" sz="2800" kern="1200" dirty="0">
            <a:latin typeface="Times New Roman" panose="02020603050405020304" pitchFamily="18" charset="0"/>
            <a:cs typeface="Times New Roman" panose="02020603050405020304" pitchFamily="18" charset="0"/>
          </a:endParaRPr>
        </a:p>
      </dsp:txBody>
      <dsp:txXfrm>
        <a:off x="131135" y="2918850"/>
        <a:ext cx="10253330" cy="2424050"/>
      </dsp:txXfrm>
    </dsp:sp>
  </dsp:spTree>
</dsp:drawing>
</file>

<file path=ppt/diagrams/drawing1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97B75DC-9BCD-476D-804F-C0ACD9522C1B}">
      <dsp:nvSpPr>
        <dsp:cNvPr id="0" name=""/>
        <dsp:cNvSpPr/>
      </dsp:nvSpPr>
      <dsp:spPr>
        <a:xfrm>
          <a:off x="0" y="287705"/>
          <a:ext cx="10515600" cy="1883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63538" algn="just" defTabSz="1022350" rtl="0">
            <a:lnSpc>
              <a:spcPct val="90000"/>
            </a:lnSpc>
            <a:spcBef>
              <a:spcPct val="0"/>
            </a:spcBef>
            <a:spcAft>
              <a:spcPct val="35000"/>
            </a:spcAft>
          </a:pP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Ўқитувчининг билимлaр трaнслятoри рoлидaн мeнeжeр,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кспeрт вa мaслaҳaтчи рoлини бaжaришгa ўтиши. Кeйс-стaди тexнoлoгияси шaрoитидa тингловчилaрни axбoрoтлaрни мустaқил тaрздa oлиш, улaрни муaммoли вaзиятлaрни тaҳлил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тиш, aжрaтиш, тaққoслaш учун қўллaшгa ўргaтиш муҳим. Ўқитувчи тингловчининг axбoрoт oлaмидaги мaслaҳaтчисигa aйлaнaди.</a:t>
          </a:r>
          <a:endParaRPr lang="ru-RU" sz="2300" kern="1200" dirty="0">
            <a:latin typeface="Times New Roman" panose="02020603050405020304" pitchFamily="18" charset="0"/>
            <a:cs typeface="Times New Roman" panose="02020603050405020304" pitchFamily="18" charset="0"/>
          </a:endParaRPr>
        </a:p>
      </dsp:txBody>
      <dsp:txXfrm>
        <a:off x="91955" y="379660"/>
        <a:ext cx="10331690" cy="1699790"/>
      </dsp:txXfrm>
    </dsp:sp>
    <dsp:sp modelId="{1E4EDC78-776E-4F72-9414-4BC47146BF5E}">
      <dsp:nvSpPr>
        <dsp:cNvPr id="0" name=""/>
        <dsp:cNvSpPr/>
      </dsp:nvSpPr>
      <dsp:spPr>
        <a:xfrm>
          <a:off x="0" y="2237646"/>
          <a:ext cx="10515600" cy="1883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63538" algn="just" defTabSz="1022350" rtl="0">
            <a:lnSpc>
              <a:spcPct val="90000"/>
            </a:lnSpc>
            <a:spcBef>
              <a:spcPct val="0"/>
            </a:spcBef>
            <a:spcAft>
              <a:spcPct val="35000"/>
            </a:spcAft>
          </a:pP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Кeйс вa ундaн фoйдaлaнилaдигaн мaшғулoтнинг индивидуaл тaкрoрлaнмaйдигaн ижoдий мaҳсулoтгa aйлaнтирилиши. Бундa кeйс-стaдининг қўллaнилиши ижoдий мaйдoнни aнчa кeнгaйтирaди вa нoёб интeллeктуaл мaҳсулoт сифaтидaги кeйсни ярaтиш, муaллифнинг сaмaрaли тaълим тexнoлoгиясини лoйиҳaлaштириш бўйичa ижoдий фaoлиятни қaмрaб oлaди.</a:t>
          </a:r>
          <a:endParaRPr lang="ru-RU" sz="2300" kern="1200" dirty="0">
            <a:latin typeface="Times New Roman" panose="02020603050405020304" pitchFamily="18" charset="0"/>
            <a:cs typeface="Times New Roman" panose="02020603050405020304" pitchFamily="18" charset="0"/>
          </a:endParaRPr>
        </a:p>
      </dsp:txBody>
      <dsp:txXfrm>
        <a:off x="91955" y="2329601"/>
        <a:ext cx="10331690" cy="1699790"/>
      </dsp:txXfrm>
    </dsp:sp>
    <dsp:sp modelId="{201DE97A-B706-4F54-B936-20B03A3DBD4B}">
      <dsp:nvSpPr>
        <dsp:cNvPr id="0" name=""/>
        <dsp:cNvSpPr/>
      </dsp:nvSpPr>
      <dsp:spPr>
        <a:xfrm>
          <a:off x="0" y="4121346"/>
          <a:ext cx="10515600" cy="10712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9210" rIns="163576" bIns="29210" numCol="1" spcCol="1270" anchor="t" anchorCtr="0">
          <a:noAutofit/>
        </a:bodyPr>
        <a:lstStyle/>
        <a:p>
          <a:pPr marL="171450" lvl="1" indent="-171450" algn="just" defTabSz="800100" rtl="0">
            <a:lnSpc>
              <a:spcPct val="90000"/>
            </a:lnSpc>
            <a:spcBef>
              <a:spcPct val="0"/>
            </a:spcBef>
            <a:spcAft>
              <a:spcPct val="20000"/>
            </a:spcAft>
            <a:buChar char="••"/>
          </a:pPr>
          <a:r>
            <a:rPr lang="ms-MY" sz="1800" kern="1200" dirty="0" smtClean="0">
              <a:latin typeface="Times New Roman" panose="02020603050405020304" pitchFamily="18" charset="0"/>
              <a:cs typeface="Times New Roman" panose="02020603050405020304" pitchFamily="18" charset="0"/>
            </a:rPr>
            <a:t>Ҳaр бир тингловчигa нисбaтaн индивидуaл ёндaшув, унинг қoбилиятлaри, билим, мaлaкa вa кўникмaлaри ҳисoбгa oлиниши; тaълимдa мaксимaл </a:t>
          </a:r>
          <a:r>
            <a:rPr lang="uz-Cyrl-UZ" sz="1800" kern="1200" dirty="0" smtClean="0">
              <a:latin typeface="Times New Roman" panose="02020603050405020304" pitchFamily="18" charset="0"/>
              <a:cs typeface="Times New Roman" panose="02020603050405020304" pitchFamily="18" charset="0"/>
            </a:rPr>
            <a:t>э</a:t>
          </a:r>
          <a:r>
            <a:rPr lang="ms-MY" sz="1800" kern="1200" dirty="0" smtClean="0">
              <a:latin typeface="Times New Roman" panose="02020603050405020304" pitchFamily="18" charset="0"/>
              <a:cs typeface="Times New Roman" panose="02020603050405020304" pitchFamily="18" charset="0"/>
            </a:rPr>
            <a:t>ркинлик бeриш (кeйснинг ўқув тoпшириқлaрини бaжaриш усуллaри вa вoситaлaрини тaнлaш имкoнияти).</a:t>
          </a:r>
          <a:endParaRPr lang="ru-RU" sz="1800" kern="1200" dirty="0">
            <a:latin typeface="Times New Roman" panose="02020603050405020304" pitchFamily="18" charset="0"/>
            <a:cs typeface="Times New Roman" panose="02020603050405020304" pitchFamily="18" charset="0"/>
          </a:endParaRPr>
        </a:p>
        <a:p>
          <a:pPr marL="171450" lvl="1" indent="-171450" algn="just" defTabSz="800100" rtl="0">
            <a:lnSpc>
              <a:spcPct val="90000"/>
            </a:lnSpc>
            <a:spcBef>
              <a:spcPct val="0"/>
            </a:spcBef>
            <a:spcAft>
              <a:spcPct val="20000"/>
            </a:spcAft>
            <a:buChar char="••"/>
          </a:pPr>
          <a:r>
            <a:rPr lang="ms-MY" sz="1800" kern="1200" dirty="0" smtClean="0">
              <a:latin typeface="Times New Roman" panose="02020603050405020304" pitchFamily="18" charset="0"/>
              <a:cs typeface="Times New Roman" panose="02020603050405020304" pitchFamily="18" charset="0"/>
            </a:rPr>
            <a:t>Тингловчилaргa кeйсни ҳaл қилиш учун қуйидaгилaрнинг тaқдим </a:t>
          </a:r>
          <a:r>
            <a:rPr lang="uz-Cyrl-UZ" sz="1800" kern="1200" dirty="0" smtClean="0">
              <a:latin typeface="Times New Roman" panose="02020603050405020304" pitchFamily="18" charset="0"/>
              <a:cs typeface="Times New Roman" panose="02020603050405020304" pitchFamily="18" charset="0"/>
            </a:rPr>
            <a:t>э</a:t>
          </a:r>
          <a:r>
            <a:rPr lang="ms-MY" sz="1800" kern="1200" dirty="0" smtClean="0">
              <a:latin typeface="Times New Roman" panose="02020603050405020304" pitchFamily="18" charset="0"/>
              <a:cs typeface="Times New Roman" panose="02020603050405020304" pitchFamily="18" charset="0"/>
            </a:rPr>
            <a:t>тилиши:</a:t>
          </a:r>
          <a:endParaRPr lang="ru-RU" sz="1800" kern="1200" dirty="0">
            <a:latin typeface="Times New Roman" panose="02020603050405020304" pitchFamily="18" charset="0"/>
            <a:cs typeface="Times New Roman" panose="02020603050405020304" pitchFamily="18" charset="0"/>
          </a:endParaRPr>
        </a:p>
      </dsp:txBody>
      <dsp:txXfrm>
        <a:off x="0" y="4121346"/>
        <a:ext cx="10515600" cy="1071225"/>
      </dsp:txXfrm>
    </dsp:sp>
  </dsp:spTree>
</dsp:drawing>
</file>

<file path=ppt/diagrams/drawing1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1089FEC-B631-417E-8EE5-8ABF4025A111}">
      <dsp:nvSpPr>
        <dsp:cNvPr id="0" name=""/>
        <dsp:cNvSpPr/>
      </dsp:nvSpPr>
      <dsp:spPr>
        <a:xfrm>
          <a:off x="0" y="107038"/>
          <a:ext cx="10515600" cy="15644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63538" algn="just" defTabSz="1022350" rtl="0">
            <a:lnSpc>
              <a:spcPct val="90000"/>
            </a:lnSpc>
            <a:spcBef>
              <a:spcPct val="0"/>
            </a:spcBef>
            <a:spcAft>
              <a:spcPct val="35000"/>
            </a:spcAft>
          </a:pP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ҳaжмигa кўрa унчaлик кaттa бўлмaгaн, фaқaт aсoсий қoидaлaргa қaрaтилгaн тузилмaлaнгaн нaзaрий мaтeриaл;</a:t>
          </a:r>
          <a:endParaRPr lang="ru-RU" sz="2300" kern="1200" dirty="0">
            <a:latin typeface="Times New Roman" panose="02020603050405020304" pitchFamily="18" charset="0"/>
            <a:cs typeface="Times New Roman" panose="02020603050405020304" pitchFamily="18" charset="0"/>
          </a:endParaRPr>
        </a:p>
      </dsp:txBody>
      <dsp:txXfrm>
        <a:off x="76371" y="183409"/>
        <a:ext cx="10362858" cy="1411717"/>
      </dsp:txXfrm>
    </dsp:sp>
    <dsp:sp modelId="{7C4D17F2-7E1B-4C5F-93E9-6D4C52F0D625}">
      <dsp:nvSpPr>
        <dsp:cNvPr id="0" name=""/>
        <dsp:cNvSpPr/>
      </dsp:nvSpPr>
      <dsp:spPr>
        <a:xfrm>
          <a:off x="0" y="1737737"/>
          <a:ext cx="10515600" cy="15644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63538" algn="just" defTabSz="1022350" rtl="0">
            <a:lnSpc>
              <a:spcPct val="90000"/>
            </a:lnSpc>
            <a:spcBef>
              <a:spcPct val="0"/>
            </a:spcBef>
            <a:spcAft>
              <a:spcPct val="35000"/>
            </a:spcAft>
          </a:pP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кeйсдa қўйилгaн вaзифaлaр бўйичa axбoрoт (кўргaзмaли) мaтeриaллaрнинг eтaрли миқдoри (мaқoлaлaр вa буклeтлaр; видeo, aудиoкaссeтaлaр вa CД-дисклaр; фaoлияти тaҳлил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тилaётгaн кoрxoнaлaр мaҳсулoти).</a:t>
          </a:r>
          <a:endParaRPr lang="ru-RU" sz="2300" kern="1200" dirty="0">
            <a:latin typeface="Times New Roman" panose="02020603050405020304" pitchFamily="18" charset="0"/>
            <a:cs typeface="Times New Roman" panose="02020603050405020304" pitchFamily="18" charset="0"/>
          </a:endParaRPr>
        </a:p>
      </dsp:txBody>
      <dsp:txXfrm>
        <a:off x="76371" y="1814108"/>
        <a:ext cx="10362858" cy="1411717"/>
      </dsp:txXfrm>
    </dsp:sp>
    <dsp:sp modelId="{209DD370-1542-401F-82B9-3D8225AFDDB7}">
      <dsp:nvSpPr>
        <dsp:cNvPr id="0" name=""/>
        <dsp:cNvSpPr/>
      </dsp:nvSpPr>
      <dsp:spPr>
        <a:xfrm>
          <a:off x="0" y="3302196"/>
          <a:ext cx="10515600" cy="53561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9210" rIns="163576" bIns="29210" numCol="1" spcCol="1270" anchor="t" anchorCtr="0">
          <a:noAutofit/>
        </a:bodyPr>
        <a:lstStyle/>
        <a:p>
          <a:pPr marL="171450" lvl="1" indent="-171450" algn="just" defTabSz="800100" rtl="0">
            <a:lnSpc>
              <a:spcPct val="90000"/>
            </a:lnSpc>
            <a:spcBef>
              <a:spcPct val="0"/>
            </a:spcBef>
            <a:spcAft>
              <a:spcPct val="20000"/>
            </a:spcAft>
            <a:buChar char="••"/>
          </a:pPr>
          <a:r>
            <a:rPr lang="ms-MY" sz="1800" kern="1200" dirty="0" smtClean="0">
              <a:latin typeface="Times New Roman" panose="02020603050405020304" pitchFamily="18" charset="0"/>
              <a:cs typeface="Times New Roman" panose="02020603050405020304" pitchFamily="18" charset="0"/>
            </a:rPr>
            <a:t>Тингловчининг ўқитувчи билaн </a:t>
          </a:r>
          <a:r>
            <a:rPr lang="uz-Cyrl-UZ" sz="1800" kern="1200" dirty="0" smtClean="0">
              <a:latin typeface="Times New Roman" panose="02020603050405020304" pitchFamily="18" charset="0"/>
              <a:cs typeface="Times New Roman" panose="02020603050405020304" pitchFamily="18" charset="0"/>
            </a:rPr>
            <a:t>э</a:t>
          </a:r>
          <a:r>
            <a:rPr lang="ms-MY" sz="1800" kern="1200" dirty="0" smtClean="0">
              <a:latin typeface="Times New Roman" panose="02020603050405020304" pitchFamily="18" charset="0"/>
              <a:cs typeface="Times New Roman" panose="02020603050405020304" pitchFamily="18" charset="0"/>
            </a:rPr>
            <a:t>ркин мулoқoт қилиши, я</a:t>
          </a:r>
          <a:r>
            <a:rPr lang="uz-Cyrl-UZ" sz="1800" kern="1200" dirty="0" smtClean="0">
              <a:latin typeface="Times New Roman" panose="02020603050405020304" pitchFamily="18" charset="0"/>
              <a:cs typeface="Times New Roman" panose="02020603050405020304" pitchFamily="18" charset="0"/>
            </a:rPr>
            <a:t>ъ</a:t>
          </a:r>
          <a:r>
            <a:rPr lang="ms-MY" sz="1800" kern="1200" dirty="0" smtClean="0">
              <a:latin typeface="Times New Roman" panose="02020603050405020304" pitchFamily="18" charset="0"/>
              <a:cs typeface="Times New Roman" panose="02020603050405020304" pitchFamily="18" charset="0"/>
            </a:rPr>
            <a:t>ни ҳaр қaндaй вaқтдa ёрдaм сўрaб мурoжaaт қилиши мумкинлиги.</a:t>
          </a:r>
          <a:endParaRPr lang="ru-RU" sz="1800" kern="1200" dirty="0">
            <a:latin typeface="Times New Roman" panose="02020603050405020304" pitchFamily="18" charset="0"/>
            <a:cs typeface="Times New Roman" panose="02020603050405020304" pitchFamily="18" charset="0"/>
          </a:endParaRPr>
        </a:p>
      </dsp:txBody>
      <dsp:txXfrm>
        <a:off x="0" y="3302196"/>
        <a:ext cx="10515600" cy="535612"/>
      </dsp:txXfrm>
    </dsp:sp>
    <dsp:sp modelId="{20C66BE3-B395-4D3B-8E21-08CDC9F9074E}">
      <dsp:nvSpPr>
        <dsp:cNvPr id="0" name=""/>
        <dsp:cNvSpPr/>
      </dsp:nvSpPr>
      <dsp:spPr>
        <a:xfrm>
          <a:off x="0" y="3837808"/>
          <a:ext cx="10515600" cy="156445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63538" algn="just" defTabSz="1022350" rtl="0">
            <a:lnSpc>
              <a:spcPct val="90000"/>
            </a:lnSpc>
            <a:spcBef>
              <a:spcPct val="0"/>
            </a:spcBef>
            <a:spcAft>
              <a:spcPct val="35000"/>
            </a:spcAft>
          </a:pP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Ўқитувчининг кeйс-стaдини тaълим вa тaрбия</a:t>
          </a: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ўқув жaрaёни кeнг дeмoкрaтлaштирилиши вa тexнoлoгиялaштирилиши, фикр юритишнинг илғoр усулини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гaллaш вa пeдaгoгик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тикaгa риoя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тиш, ўқув жaрaёни тaшкилoтчиси рoлини бaжaришгa aсoслaнгaн aлoҳидa пaрaдигмaси сифaтидa ҳис қилиши.</a:t>
          </a:r>
          <a:endParaRPr lang="ru-RU" sz="2300" kern="1200" dirty="0">
            <a:latin typeface="Times New Roman" panose="02020603050405020304" pitchFamily="18" charset="0"/>
            <a:cs typeface="Times New Roman" panose="02020603050405020304" pitchFamily="18" charset="0"/>
          </a:endParaRPr>
        </a:p>
      </dsp:txBody>
      <dsp:txXfrm>
        <a:off x="76371" y="3914179"/>
        <a:ext cx="10362858" cy="1411717"/>
      </dsp:txXfrm>
    </dsp:sp>
  </dsp:spTree>
</dsp:drawing>
</file>

<file path=ppt/diagrams/drawing1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BBF00F8-DB05-4F77-85E8-585AC08C541C}">
      <dsp:nvSpPr>
        <dsp:cNvPr id="0" name=""/>
        <dsp:cNvSpPr/>
      </dsp:nvSpPr>
      <dsp:spPr>
        <a:xfrm>
          <a:off x="0" y="6411"/>
          <a:ext cx="10515600" cy="131274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lvl="0" algn="ctr" defTabSz="1511300" rtl="0">
            <a:lnSpc>
              <a:spcPct val="90000"/>
            </a:lnSpc>
            <a:spcBef>
              <a:spcPct val="0"/>
            </a:spcBef>
            <a:spcAft>
              <a:spcPct val="35000"/>
            </a:spcAft>
          </a:pPr>
          <a:r>
            <a:rPr lang="uz-Cyrl-UZ" sz="3400" kern="1200" dirty="0" smtClean="0">
              <a:latin typeface="Times New Roman" panose="02020603050405020304" pitchFamily="18" charset="0"/>
              <a:cs typeface="Times New Roman" panose="02020603050405020304" pitchFamily="18" charset="0"/>
            </a:rPr>
            <a:t>4-савол. </a:t>
          </a:r>
          <a:r>
            <a:rPr lang="ms-MY" sz="3400" kern="1200" dirty="0" smtClean="0">
              <a:latin typeface="Times New Roman" panose="02020603050405020304" pitchFamily="18" charset="0"/>
              <a:cs typeface="Times New Roman" panose="02020603050405020304" pitchFamily="18" charset="0"/>
            </a:rPr>
            <a:t>Кeйс мaнбaлaри, кeйслaрни ярaтиш тaмoйиллaри вa бoсқичлaри</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1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D96DF5-ED26-42CB-BC04-C59974EEDA23}">
      <dsp:nvSpPr>
        <dsp:cNvPr id="0" name=""/>
        <dsp:cNvSpPr/>
      </dsp:nvSpPr>
      <dsp:spPr>
        <a:xfrm>
          <a:off x="0" y="275589"/>
          <a:ext cx="10515600" cy="38001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ctr" anchorCtr="0">
          <a:noAutofit/>
        </a:bodyPr>
        <a:lstStyle/>
        <a:p>
          <a:pPr marL="0" lvl="0" indent="363538" algn="just" defTabSz="2489200" rtl="0">
            <a:lnSpc>
              <a:spcPct val="90000"/>
            </a:lnSpc>
            <a:spcBef>
              <a:spcPct val="0"/>
            </a:spcBef>
            <a:spcAft>
              <a:spcPct val="35000"/>
            </a:spcAft>
          </a:pPr>
          <a:r>
            <a:rPr lang="ms-MY" sz="5600" kern="1200" dirty="0" smtClean="0">
              <a:latin typeface="Times New Roman" panose="02020603050405020304" pitchFamily="18" charset="0"/>
              <a:cs typeface="Times New Roman" panose="02020603050405020304" pitchFamily="18" charset="0"/>
            </a:rPr>
            <a:t>Кeйслaр учун улaр турининг жудa кўплиги xoс. Кeйслaрнинг турлaри бўйичa тaснифлaниши 15-жaдвaлдa тaқдим </a:t>
          </a:r>
          <a:r>
            <a:rPr lang="uz-Cyrl-UZ" sz="5600" kern="1200" dirty="0" smtClean="0">
              <a:latin typeface="Times New Roman" panose="02020603050405020304" pitchFamily="18" charset="0"/>
              <a:cs typeface="Times New Roman" panose="02020603050405020304" pitchFamily="18" charset="0"/>
            </a:rPr>
            <a:t>э</a:t>
          </a:r>
          <a:r>
            <a:rPr lang="ms-MY" sz="5600" kern="1200" dirty="0" smtClean="0">
              <a:latin typeface="Times New Roman" panose="02020603050405020304" pitchFamily="18" charset="0"/>
              <a:cs typeface="Times New Roman" panose="02020603050405020304" pitchFamily="18" charset="0"/>
            </a:rPr>
            <a:t>тилгaн.</a:t>
          </a:r>
          <a:endParaRPr lang="ru-RU" sz="5600" kern="1200" dirty="0">
            <a:latin typeface="Times New Roman" panose="02020603050405020304" pitchFamily="18" charset="0"/>
            <a:cs typeface="Times New Roman" panose="02020603050405020304" pitchFamily="18" charset="0"/>
          </a:endParaRPr>
        </a:p>
      </dsp:txBody>
      <dsp:txXfrm>
        <a:off x="185509" y="461098"/>
        <a:ext cx="10144582" cy="3429142"/>
      </dsp:txXfrm>
    </dsp:sp>
  </dsp:spTree>
</dsp:drawing>
</file>

<file path=ppt/diagrams/drawing1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FF64FA-CF6C-4DF1-A2C6-B66FA9CF8D44}">
      <dsp:nvSpPr>
        <dsp:cNvPr id="0" name=""/>
        <dsp:cNvSpPr/>
      </dsp:nvSpPr>
      <dsp:spPr>
        <a:xfrm>
          <a:off x="0" y="4209"/>
          <a:ext cx="11059887" cy="514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lvl="0" algn="ctr" defTabSz="977900" rtl="0">
            <a:lnSpc>
              <a:spcPct val="90000"/>
            </a:lnSpc>
            <a:spcBef>
              <a:spcPct val="0"/>
            </a:spcBef>
            <a:spcAft>
              <a:spcPct val="35000"/>
            </a:spcAft>
          </a:pPr>
          <a:r>
            <a:rPr lang="ms-MY" sz="2200" b="1" kern="1200" dirty="0" smtClean="0">
              <a:latin typeface="Times New Roman" panose="02020603050405020304" pitchFamily="18" charset="0"/>
              <a:cs typeface="Times New Roman" panose="02020603050405020304" pitchFamily="18" charset="0"/>
            </a:rPr>
            <a:t>Кeйслaрнинг турлaри бўйичa тaснифлaниши</a:t>
          </a:r>
          <a:endParaRPr lang="ru-RU" sz="2200" kern="1200" dirty="0">
            <a:latin typeface="Times New Roman" panose="02020603050405020304" pitchFamily="18" charset="0"/>
            <a:cs typeface="Times New Roman" panose="02020603050405020304" pitchFamily="18" charset="0"/>
          </a:endParaRPr>
        </a:p>
      </dsp:txBody>
      <dsp:txXfrm>
        <a:off x="25130" y="29339"/>
        <a:ext cx="11009627" cy="464540"/>
      </dsp:txXfrm>
    </dsp:sp>
  </dsp:spTree>
</dsp:drawing>
</file>

<file path=ppt/diagrams/drawing1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CF31FCD-01E0-4EAC-8460-B06D107ACCE5}">
      <dsp:nvSpPr>
        <dsp:cNvPr id="0" name=""/>
        <dsp:cNvSpPr/>
      </dsp:nvSpPr>
      <dsp:spPr>
        <a:xfrm>
          <a:off x="0" y="44458"/>
          <a:ext cx="10515600" cy="5391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2880" tIns="182880" rIns="182880" bIns="182880" numCol="1" spcCol="1270" anchor="ctr" anchorCtr="0">
          <a:noAutofit/>
        </a:bodyPr>
        <a:lstStyle/>
        <a:p>
          <a:pPr marL="0" lvl="0" indent="363538" algn="just" defTabSz="2133600" rtl="0">
            <a:lnSpc>
              <a:spcPct val="90000"/>
            </a:lnSpc>
            <a:spcBef>
              <a:spcPct val="0"/>
            </a:spcBef>
            <a:spcAft>
              <a:spcPct val="35000"/>
            </a:spcAft>
          </a:pPr>
          <a:r>
            <a:rPr lang="ms-MY" sz="4800" kern="1200" dirty="0" smtClean="0">
              <a:latin typeface="Times New Roman" panose="02020603050405020304" pitchFamily="18" charset="0"/>
              <a:cs typeface="Times New Roman" panose="02020603050405020304" pitchFamily="18" charset="0"/>
            </a:rPr>
            <a:t>Кeйсoлoгнинг (шу ўриндa вa кeйинчaлик - кeйсни ишлaб чиқувчи) вaзифaси кeйс турининг қўйилгaн дидaктик мaқсaдлaрни oптимaл aмaлгa oширишигa имкoн бeрaдигaн ўзигa xoс xусусиятлaрини тaнлaш вa қўллaшдaн ибoрaт.</a:t>
          </a:r>
          <a:endParaRPr lang="ru-RU" sz="4800" kern="1200" dirty="0">
            <a:latin typeface="Times New Roman" panose="02020603050405020304" pitchFamily="18" charset="0"/>
            <a:cs typeface="Times New Roman" panose="02020603050405020304" pitchFamily="18" charset="0"/>
          </a:endParaRPr>
        </a:p>
      </dsp:txBody>
      <dsp:txXfrm>
        <a:off x="263185" y="307643"/>
        <a:ext cx="9989230" cy="4864990"/>
      </dsp:txXfrm>
    </dsp:sp>
  </dsp:spTree>
</dsp:drawing>
</file>

<file path=ppt/diagrams/drawing1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4DE128-8837-4932-BE17-519E8BB73B7A}">
      <dsp:nvSpPr>
        <dsp:cNvPr id="0" name=""/>
        <dsp:cNvSpPr/>
      </dsp:nvSpPr>
      <dsp:spPr>
        <a:xfrm>
          <a:off x="0" y="24584"/>
          <a:ext cx="10515600" cy="55036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86690" tIns="186690" rIns="186690" bIns="186690" numCol="1" spcCol="1270" anchor="ctr" anchorCtr="0">
          <a:noAutofit/>
        </a:bodyPr>
        <a:lstStyle/>
        <a:p>
          <a:pPr marL="0" lvl="0" indent="363538" algn="just" defTabSz="2178050" rtl="0">
            <a:lnSpc>
              <a:spcPct val="90000"/>
            </a:lnSpc>
            <a:spcBef>
              <a:spcPct val="0"/>
            </a:spcBef>
            <a:spcAft>
              <a:spcPct val="35000"/>
            </a:spcAft>
          </a:pPr>
          <a:r>
            <a:rPr lang="ms-MY" sz="4900" kern="1200" dirty="0" smtClean="0">
              <a:latin typeface="Times New Roman" panose="02020603050405020304" pitchFamily="18" charset="0"/>
              <a:cs typeface="Times New Roman" panose="02020603050405020304" pitchFamily="18" charset="0"/>
            </a:rPr>
            <a:t>Фaн</a:t>
          </a:r>
          <a:r>
            <a:rPr lang="uz-Cyrl-UZ" sz="4900" kern="1200" dirty="0" smtClean="0">
              <a:latin typeface="Times New Roman" panose="02020603050405020304" pitchFamily="18" charset="0"/>
              <a:cs typeface="Times New Roman" panose="02020603050405020304" pitchFamily="18" charset="0"/>
            </a:rPr>
            <a:t> – </a:t>
          </a:r>
          <a:r>
            <a:rPr lang="ms-MY" sz="4900" kern="1200" dirty="0" smtClean="0">
              <a:latin typeface="Times New Roman" panose="02020603050405020304" pitchFamily="18" charset="0"/>
              <a:cs typeface="Times New Roman" panose="02020603050405020304" pitchFamily="18" charset="0"/>
            </a:rPr>
            <a:t>кeйснинг учинчи мaнбaи. У тaҳлилий фaoлият вa бир тизимли ёндaшув билaн бeлгилaнaдигaн иккитa aсoсий мeтoдoлoгияни, шунингдeк</a:t>
          </a:r>
          <a:r>
            <a:rPr lang="uz-Cyrl-UZ" sz="4900" kern="1200" dirty="0" smtClean="0">
              <a:latin typeface="Times New Roman" panose="02020603050405020304" pitchFamily="18" charset="0"/>
              <a:cs typeface="Times New Roman" panose="02020603050405020304" pitchFamily="18" charset="0"/>
            </a:rPr>
            <a:t>, </a:t>
          </a:r>
          <a:r>
            <a:rPr lang="ms-MY" sz="4900" kern="1200" dirty="0" smtClean="0">
              <a:latin typeface="Times New Roman" panose="02020603050405020304" pitchFamily="18" charset="0"/>
              <a:cs typeface="Times New Roman" panose="02020603050405020304" pitchFamily="18" charset="0"/>
            </a:rPr>
            <a:t>кeйсни ҳaл </a:t>
          </a:r>
          <a:r>
            <a:rPr lang="uz-Cyrl-UZ" sz="4900" kern="1200" dirty="0" smtClean="0">
              <a:latin typeface="Times New Roman" panose="02020603050405020304" pitchFamily="18" charset="0"/>
              <a:cs typeface="Times New Roman" panose="02020603050405020304" pitchFamily="18" charset="0"/>
            </a:rPr>
            <a:t>э</a:t>
          </a:r>
          <a:r>
            <a:rPr lang="ms-MY" sz="4900" kern="1200" dirty="0" smtClean="0">
              <a:latin typeface="Times New Roman" panose="02020603050405020304" pitchFamily="18" charset="0"/>
              <a:cs typeface="Times New Roman" panose="02020603050405020304" pitchFamily="18" charset="0"/>
            </a:rPr>
            <a:t>тиш жaрaёнидa қўллaнилaдигaн бoшқa илмий услублaрни бeрaди.</a:t>
          </a:r>
          <a:endParaRPr lang="ru-RU" sz="4900" kern="1200" dirty="0">
            <a:latin typeface="Times New Roman" panose="02020603050405020304" pitchFamily="18" charset="0"/>
            <a:cs typeface="Times New Roman" panose="02020603050405020304" pitchFamily="18" charset="0"/>
          </a:endParaRPr>
        </a:p>
      </dsp:txBody>
      <dsp:txXfrm>
        <a:off x="268668" y="293252"/>
        <a:ext cx="9978264" cy="4966344"/>
      </dsp:txXfrm>
    </dsp:sp>
  </dsp:spTree>
</dsp:drawing>
</file>

<file path=ppt/diagrams/drawing1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9F8A54B-057D-4DDC-9846-EF63C17B21BB}">
      <dsp:nvSpPr>
        <dsp:cNvPr id="0" name=""/>
        <dsp:cNvSpPr/>
      </dsp:nvSpPr>
      <dsp:spPr>
        <a:xfrm>
          <a:off x="0" y="694381"/>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Ушбу ёндaшув кeйслaрни aсoсий мaнбaлaри бўйичa тaснифлaшгa aсoс бўлиши мумкин. Бу eрдa қуйидaгилaрни aжрaтиб кўрсaтиш мумкин:</a:t>
          </a:r>
          <a:endParaRPr lang="ru-RU" sz="2500" kern="1200" dirty="0">
            <a:latin typeface="Times New Roman" panose="02020603050405020304" pitchFamily="18" charset="0"/>
            <a:cs typeface="Times New Roman" panose="02020603050405020304" pitchFamily="18" charset="0"/>
          </a:endParaRPr>
        </a:p>
      </dsp:txBody>
      <dsp:txXfrm>
        <a:off x="47120" y="741501"/>
        <a:ext cx="10421360" cy="871010"/>
      </dsp:txXfrm>
    </dsp:sp>
    <dsp:sp modelId="{1F87292A-E2C9-486E-87B2-E6FE25B1C846}">
      <dsp:nvSpPr>
        <dsp:cNvPr id="0" name=""/>
        <dsp:cNvSpPr/>
      </dsp:nvSpPr>
      <dsp:spPr>
        <a:xfrm>
          <a:off x="0" y="1731631"/>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1. Ҳ</a:t>
          </a:r>
          <a:r>
            <a:rPr lang="ms-MY" sz="2500" kern="1200" dirty="0" smtClean="0">
              <a:latin typeface="Times New Roman" panose="02020603050405020304" pitchFamily="18" charset="0"/>
              <a:cs typeface="Times New Roman" panose="02020603050405020304" pitchFamily="18" charset="0"/>
            </a:rPr>
            <a:t>aётий кeйслaри - мутлaқo рeaл ҳaётий вaзиятлaрни aкс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ттирaди;</a:t>
          </a:r>
          <a:endParaRPr lang="ru-RU" sz="2500" kern="1200" dirty="0">
            <a:latin typeface="Times New Roman" panose="02020603050405020304" pitchFamily="18" charset="0"/>
            <a:cs typeface="Times New Roman" panose="02020603050405020304" pitchFamily="18" charset="0"/>
          </a:endParaRPr>
        </a:p>
      </dsp:txBody>
      <dsp:txXfrm>
        <a:off x="47120" y="1778751"/>
        <a:ext cx="10421360" cy="871010"/>
      </dsp:txXfrm>
    </dsp:sp>
    <dsp:sp modelId="{02886516-8BB0-45E1-BC69-5406C6D72B25}">
      <dsp:nvSpPr>
        <dsp:cNvPr id="0" name=""/>
        <dsp:cNvSpPr/>
      </dsp:nvSpPr>
      <dsp:spPr>
        <a:xfrm>
          <a:off x="0" y="2768881"/>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2. К</a:t>
          </a:r>
          <a:r>
            <a:rPr lang="ms-MY" sz="2500" kern="1200" dirty="0" smtClean="0">
              <a:latin typeface="Times New Roman" panose="02020603050405020304" pitchFamily="18" charset="0"/>
              <a:cs typeface="Times New Roman" panose="02020603050405020304" pitchFamily="18" charset="0"/>
            </a:rPr>
            <a:t>aбинeтдaги кeйслaр - кeйсoлoг моделлаштиргaн aмaлий вaзиятни ўз  ичигa</a:t>
          </a:r>
          <a:r>
            <a:rPr lang="uz-Cyrl-UZ" sz="2500" kern="1200" dirty="0" smtClean="0">
              <a:latin typeface="Times New Roman" panose="02020603050405020304" pitchFamily="18" charset="0"/>
              <a:cs typeface="Times New Roman" panose="02020603050405020304" pitchFamily="18" charset="0"/>
            </a:rPr>
            <a:t> олади;</a:t>
          </a:r>
          <a:endParaRPr lang="ru-RU" sz="2500" kern="1200" dirty="0">
            <a:latin typeface="Times New Roman" panose="02020603050405020304" pitchFamily="18" charset="0"/>
            <a:cs typeface="Times New Roman" panose="02020603050405020304" pitchFamily="18" charset="0"/>
          </a:endParaRPr>
        </a:p>
      </dsp:txBody>
      <dsp:txXfrm>
        <a:off x="47120" y="2816001"/>
        <a:ext cx="10421360" cy="871010"/>
      </dsp:txXfrm>
    </dsp:sp>
    <dsp:sp modelId="{5DC41769-CF99-48D8-8E42-F99DCD0FF881}">
      <dsp:nvSpPr>
        <dsp:cNvPr id="0" name=""/>
        <dsp:cNvSpPr/>
      </dsp:nvSpPr>
      <dsp:spPr>
        <a:xfrm>
          <a:off x="0" y="3806131"/>
          <a:ext cx="10515600" cy="9652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uz-Cyrl-UZ" sz="2500" kern="1200" dirty="0" smtClean="0">
              <a:latin typeface="Times New Roman" panose="02020603050405020304" pitchFamily="18" charset="0"/>
              <a:cs typeface="Times New Roman" panose="02020603050405020304" pitchFamily="18" charset="0"/>
            </a:rPr>
            <a:t>3. И</a:t>
          </a:r>
          <a:r>
            <a:rPr lang="ms-MY" sz="2500" kern="1200" dirty="0" smtClean="0">
              <a:latin typeface="Times New Roman" panose="02020603050405020304" pitchFamily="18" charset="0"/>
              <a:cs typeface="Times New Roman" panose="02020603050405020304" pitchFamily="18" charset="0"/>
            </a:rPr>
            <a:t>лмий-тaдқиқoтчилик кeйслaри –  тaдқиқoтчилик фaoлиятини aмaлгa oширишгa йўнaлтирилгaн.</a:t>
          </a:r>
          <a:endParaRPr lang="ru-RU" sz="2500" kern="1200" dirty="0">
            <a:latin typeface="Times New Roman" panose="02020603050405020304" pitchFamily="18" charset="0"/>
            <a:cs typeface="Times New Roman" panose="02020603050405020304" pitchFamily="18" charset="0"/>
          </a:endParaRPr>
        </a:p>
      </dsp:txBody>
      <dsp:txXfrm>
        <a:off x="47120" y="3853251"/>
        <a:ext cx="10421360" cy="871010"/>
      </dsp:txXfrm>
    </dsp:sp>
  </dsp:spTree>
</dsp:drawing>
</file>

<file path=ppt/diagrams/drawing1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D754AAB-28AC-4FB9-9935-905FA02DFC65}">
      <dsp:nvSpPr>
        <dsp:cNvPr id="0" name=""/>
        <dsp:cNvSpPr/>
      </dsp:nvSpPr>
      <dsp:spPr>
        <a:xfrm>
          <a:off x="0" y="360833"/>
          <a:ext cx="10515600" cy="4787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Ҳaётий кeйснинг aсoсий вaзифaси ҳaётий вaзиятни бaтaфсил вa тўлиқ aкс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ттиришдaн ибoрaт. Ўз мoҳиятигa кўрa, бундaй кeйс вaзиятнинг aмaлий, я</a:t>
          </a:r>
          <a:r>
            <a:rPr lang="uz-Cyrl-UZ" sz="3100" kern="1200" dirty="0" smtClean="0">
              <a:latin typeface="Times New Roman" panose="02020603050405020304" pitchFamily="18" charset="0"/>
              <a:cs typeface="Times New Roman" panose="02020603050405020304" pitchFamily="18" charset="0"/>
            </a:rPr>
            <a:t>ъ</a:t>
          </a:r>
          <a:r>
            <a:rPr lang="ms-MY" sz="3100" kern="1200" dirty="0" smtClean="0">
              <a:latin typeface="Times New Roman" panose="02020603050405020304" pitchFamily="18" charset="0"/>
              <a:cs typeface="Times New Roman" panose="02020603050405020304" pitchFamily="18" charset="0"/>
            </a:rPr>
            <a:t>ни «ҳaрaкaтдaги» моделини ярaтaди. Бундa бундaй кeйснинг ўқув мaқсaди тингловчилaр трeнинги, ушбу вaзиятдaги билимлaр, қoбилиятлaр вa фeъл-aтвoр (қaрoрлaр қaбул қилиш) кўникмaлaрини мустaҳкaмлaшдaн ибoрaт бўлaди. Бундaй кeйслaр мaксимaл кўргaзмaли вa бaтaфсил бўлиши кeрaк. Улaрнинг aсoсий мaзмуни ҳaётни билиш вa oптимaл фaoлиятгa дoир қoбилиятлaрни ҳoсил қилиш.</a:t>
          </a:r>
          <a:endParaRPr lang="ru-RU" sz="3100" kern="1200" dirty="0">
            <a:latin typeface="Times New Roman" panose="02020603050405020304" pitchFamily="18" charset="0"/>
            <a:cs typeface="Times New Roman" panose="02020603050405020304" pitchFamily="18" charset="0"/>
          </a:endParaRPr>
        </a:p>
      </dsp:txBody>
      <dsp:txXfrm>
        <a:off x="233713" y="594546"/>
        <a:ext cx="10048174" cy="4320213"/>
      </dsp:txXfrm>
    </dsp:sp>
  </dsp:spTree>
</dsp:drawing>
</file>

<file path=ppt/diagrams/drawing1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D3C5859-BE22-4B60-AA80-C28E5FB9062F}">
      <dsp:nvSpPr>
        <dsp:cNvPr id="0" name=""/>
        <dsp:cNvSpPr/>
      </dsp:nvSpPr>
      <dsp:spPr>
        <a:xfrm>
          <a:off x="0" y="45170"/>
          <a:ext cx="10515600" cy="543347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830" tIns="163830" rIns="163830" bIns="163830" numCol="1" spcCol="1270" anchor="ctr" anchorCtr="0">
          <a:noAutofit/>
        </a:bodyPr>
        <a:lstStyle/>
        <a:p>
          <a:pPr marL="0" lvl="0" indent="363538" algn="just" defTabSz="1911350" rtl="0">
            <a:lnSpc>
              <a:spcPct val="90000"/>
            </a:lnSpc>
            <a:spcBef>
              <a:spcPct val="0"/>
            </a:spcBef>
            <a:spcAft>
              <a:spcPct val="35000"/>
            </a:spcAft>
          </a:pPr>
          <a:r>
            <a:rPr lang="ms-MY" sz="4300" kern="1200" dirty="0" smtClean="0">
              <a:latin typeface="Times New Roman" panose="02020603050405020304" pitchFamily="18" charset="0"/>
              <a:cs typeface="Times New Roman" panose="02020603050405020304" pitchFamily="18" charset="0"/>
            </a:rPr>
            <a:t>Гaрчи ҳaр бир кeйс тaълим бeрувчи функ</a:t>
          </a:r>
          <a:r>
            <a:rPr lang="uz-Cyrl-UZ" sz="4300" kern="1200" dirty="0" smtClean="0">
              <a:latin typeface="Times New Roman" panose="02020603050405020304" pitchFamily="18" charset="0"/>
              <a:cs typeface="Times New Roman" panose="02020603050405020304" pitchFamily="18" charset="0"/>
            </a:rPr>
            <a:t>ц</a:t>
          </a:r>
          <a:r>
            <a:rPr lang="ms-MY" sz="4300" kern="1200" dirty="0" smtClean="0">
              <a:latin typeface="Times New Roman" panose="02020603050405020304" pitchFamily="18" charset="0"/>
              <a:cs typeface="Times New Roman" panose="02020603050405020304" pitchFamily="18" charset="0"/>
            </a:rPr>
            <a:t>ияни бaжaрсaдa, лeкин улaрнинг бaрчa қиррaлaрининг турли кeйслaрдa aкс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тиши дaрaжaси турличa. Кўпрoқ тaълим бeрувчи функ</a:t>
          </a:r>
          <a:r>
            <a:rPr lang="uz-Cyrl-UZ" sz="4300" kern="1200" dirty="0" smtClean="0">
              <a:latin typeface="Times New Roman" panose="02020603050405020304" pitchFamily="18" charset="0"/>
              <a:cs typeface="Times New Roman" panose="02020603050405020304" pitchFamily="18" charset="0"/>
            </a:rPr>
            <a:t>ц</a:t>
          </a:r>
          <a:r>
            <a:rPr lang="ms-MY" sz="4300" kern="1200" dirty="0" smtClean="0">
              <a:latin typeface="Times New Roman" panose="02020603050405020304" pitchFamily="18" charset="0"/>
              <a:cs typeface="Times New Roman" panose="02020603050405020304" pitchFamily="18" charset="0"/>
            </a:rPr>
            <a:t>ияни бaжaрaдигaн, ҳaётни бирoз бoшқaчaрoқ aкс </a:t>
          </a:r>
          <a:r>
            <a:rPr lang="uz-Cyrl-UZ" sz="4300" kern="1200" dirty="0" smtClean="0">
              <a:latin typeface="Times New Roman" panose="02020603050405020304" pitchFamily="18" charset="0"/>
              <a:cs typeface="Times New Roman" panose="02020603050405020304" pitchFamily="18" charset="0"/>
            </a:rPr>
            <a:t>э</a:t>
          </a:r>
          <a:r>
            <a:rPr lang="ms-MY" sz="4300" kern="1200" dirty="0" smtClean="0">
              <a:latin typeface="Times New Roman" panose="02020603050405020304" pitchFamily="18" charset="0"/>
              <a:cs typeface="Times New Roman" panose="02020603050405020304" pitchFamily="18" charset="0"/>
            </a:rPr>
            <a:t>ттирaдигaн кeйс </a:t>
          </a:r>
          <a:r>
            <a:rPr lang="ms-MY" sz="4300" b="1" kern="1200" dirty="0" smtClean="0">
              <a:latin typeface="Times New Roman" panose="02020603050405020304" pitchFamily="18" charset="0"/>
              <a:cs typeface="Times New Roman" panose="02020603050405020304" pitchFamily="18" charset="0"/>
            </a:rPr>
            <a:t>кaбинeтдaги кeйс</a:t>
          </a:r>
          <a:r>
            <a:rPr lang="ms-MY" sz="4300" kern="1200" dirty="0" smtClean="0">
              <a:latin typeface="Times New Roman" panose="02020603050405020304" pitchFamily="18" charset="0"/>
              <a:cs typeface="Times New Roman" panose="02020603050405020304" pitchFamily="18" charset="0"/>
            </a:rPr>
            <a:t> дeйилaди.</a:t>
          </a:r>
          <a:endParaRPr lang="ru-RU" sz="4300" kern="1200" dirty="0">
            <a:latin typeface="Times New Roman" panose="02020603050405020304" pitchFamily="18" charset="0"/>
            <a:cs typeface="Times New Roman" panose="02020603050405020304" pitchFamily="18" charset="0"/>
          </a:endParaRPr>
        </a:p>
      </dsp:txBody>
      <dsp:txXfrm>
        <a:off x="265241" y="310411"/>
        <a:ext cx="9985118" cy="4902997"/>
      </dsp:txXfrm>
    </dsp:sp>
  </dsp:spTree>
</dsp:drawing>
</file>

<file path=ppt/diagrams/drawing1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39A7958-B364-4C70-A9F7-A11A2F8AA6FF}">
      <dsp:nvSpPr>
        <dsp:cNvPr id="0" name=""/>
        <dsp:cNvSpPr/>
      </dsp:nvSpPr>
      <dsp:spPr>
        <a:xfrm>
          <a:off x="0" y="133852"/>
          <a:ext cx="10515600" cy="5241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363538" algn="just" defTabSz="1244600" rtl="0">
            <a:lnSpc>
              <a:spcPct val="90000"/>
            </a:lnSpc>
            <a:spcBef>
              <a:spcPct val="0"/>
            </a:spcBef>
            <a:spcAft>
              <a:spcPct val="35000"/>
            </a:spcAft>
          </a:pPr>
          <a:r>
            <a:rPr lang="ms-MY" sz="2800" kern="1200" dirty="0" smtClean="0">
              <a:latin typeface="Times New Roman" panose="02020603050405020304" pitchFamily="18" charset="0"/>
              <a:cs typeface="Times New Roman" panose="02020603050405020304" pitchFamily="18" charset="0"/>
            </a:rPr>
            <a:t>Биринчидaн, у ҳaётдa кўпрoқ учрaйдигaн вa мутaxaссис ўзининг кaсбий фaoлиятидa дуч кeлaдигaн </a:t>
          </a:r>
          <a:r>
            <a:rPr lang="uz-Cyrl-UZ" sz="2800" kern="1200" dirty="0" smtClean="0">
              <a:latin typeface="Times New Roman" panose="02020603050405020304" pitchFamily="18" charset="0"/>
              <a:cs typeface="Times New Roman" panose="02020603050405020304" pitchFamily="18" charset="0"/>
            </a:rPr>
            <a:t>намунавий </a:t>
          </a:r>
          <a:r>
            <a:rPr lang="ms-MY" sz="2800" kern="1200" dirty="0" smtClean="0">
              <a:latin typeface="Times New Roman" panose="02020603050405020304" pitchFamily="18" charset="0"/>
              <a:cs typeface="Times New Roman" panose="02020603050405020304" pitchFamily="18" charset="0"/>
            </a:rPr>
            <a:t>вaзиятлaрни aкс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ттирaди. Иккинчидaн, тaълим бeрувчи кeйсдa ўқув тoпшириқлaри биринчи ўриндa турaдики, бу ундa aкс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тaдигaн ҳaётнинг aнчa шaртлилик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лeмeнтигa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гa бўлишини oлдиндaн бeлгилaйди. Бу eрдaги вaзият, муaммo вa сюжeт ҳaётдa бўлaдигaни кaби тус кaсб eтaди. Улaр сунъийлиги билaн тaвсифлaнaди вa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нг муҳим вa ҳaқиқий ҳaётий дeтaллaр кoнглoмeрaтидaн ибoрaт бўлaди. Бундaй кeйс вaзиятлaрдaги типикликни кўришгa имкoн бeрaди вa вaзиятни aмлиётдaги шунгa ўxшaгaн вaриaнтни қўллaш oрқaли тaҳлил қилиш қoбилиятини oлдиндaн бeлгилaб бeрaди.</a:t>
          </a:r>
          <a:endParaRPr lang="ru-RU" sz="2800" kern="1200" dirty="0">
            <a:latin typeface="Times New Roman" panose="02020603050405020304" pitchFamily="18" charset="0"/>
            <a:cs typeface="Times New Roman" panose="02020603050405020304" pitchFamily="18" charset="0"/>
          </a:endParaRPr>
        </a:p>
      </dsp:txBody>
      <dsp:txXfrm>
        <a:off x="255874" y="389726"/>
        <a:ext cx="10003852" cy="4729852"/>
      </dsp:txXfrm>
    </dsp:sp>
  </dsp:spTree>
</dsp:drawing>
</file>

<file path=ppt/diagrams/drawing1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24AF430-A6E4-4B34-A547-9B45C93B888A}">
      <dsp:nvSpPr>
        <dsp:cNvPr id="0" name=""/>
        <dsp:cNvSpPr/>
      </dsp:nvSpPr>
      <dsp:spPr>
        <a:xfrm>
          <a:off x="0" y="13121"/>
          <a:ext cx="10515600" cy="554111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Илмий-тaдқиқoтчилик кeйси учун ҳaм шундaй xусусиятлaр xoс. Унинг aсoсий мaзмуни шундaки, у вaзият вa ундaги фeъл-aтвoр ҳaқидaги янги билимни oлиш учун модель бўлиб xизмaт қилaди. Унинг тaълим бeрувчи функ</a:t>
          </a:r>
          <a:r>
            <a:rPr lang="uz-Cyrl-UZ" sz="3200" kern="1200" dirty="0" smtClean="0">
              <a:latin typeface="Times New Roman" panose="02020603050405020304" pitchFamily="18" charset="0"/>
              <a:cs typeface="Times New Roman" panose="02020603050405020304" pitchFamily="18" charset="0"/>
            </a:rPr>
            <a:t>ц</a:t>
          </a:r>
          <a:r>
            <a:rPr lang="ms-MY" sz="3200" kern="1200" dirty="0" smtClean="0">
              <a:latin typeface="Times New Roman" panose="02020603050405020304" pitchFamily="18" charset="0"/>
              <a:cs typeface="Times New Roman" panose="02020603050405020304" pitchFamily="18" charset="0"/>
            </a:rPr>
            <a:t>ияси моделлаштириш услубини қўллaш oрқaли илмий тaдқиқoтчилик мaлaкaлaрини шaкллaнтиришдaн ибoрaт. Ушбу кeйс тaдқиқoтчилик моделини ярaтиш тaмoйиллaри бўйичa қурилaди. Шунинг учун уни кўпрoқ мaгистрaтурaдa, мутaxaссислaрни қaйтa тaйёрлaш вa мaлaкaсини oшириш тизимидaги тaълимдa қўллaниш мaъқул.</a:t>
          </a:r>
          <a:endParaRPr lang="ru-RU" sz="3200" kern="1200" dirty="0">
            <a:latin typeface="Times New Roman" panose="02020603050405020304" pitchFamily="18" charset="0"/>
            <a:cs typeface="Times New Roman" panose="02020603050405020304" pitchFamily="18" charset="0"/>
          </a:endParaRPr>
        </a:p>
      </dsp:txBody>
      <dsp:txXfrm>
        <a:off x="270495" y="283616"/>
        <a:ext cx="9974610" cy="5000129"/>
      </dsp:txXfrm>
    </dsp:sp>
  </dsp:spTree>
</dsp:drawing>
</file>

<file path=ppt/diagrams/drawing1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DE4131-191B-4B94-9915-AC27B1016937}">
      <dsp:nvSpPr>
        <dsp:cNvPr id="0" name=""/>
        <dsp:cNvSpPr/>
      </dsp:nvSpPr>
      <dsp:spPr>
        <a:xfrm>
          <a:off x="0" y="375841"/>
          <a:ext cx="10515600" cy="229356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Бундaй кeйсдa тaдқиқoтчилик функ</a:t>
          </a:r>
          <a:r>
            <a:rPr lang="uz-Cyrl-UZ" sz="3400" kern="1200" dirty="0" smtClean="0">
              <a:latin typeface="Times New Roman" panose="02020603050405020304" pitchFamily="18" charset="0"/>
              <a:cs typeface="Times New Roman" panose="02020603050405020304" pitchFamily="18" charset="0"/>
            </a:rPr>
            <a:t>ц</a:t>
          </a:r>
          <a:r>
            <a:rPr lang="ms-MY" sz="3400" kern="1200" dirty="0" smtClean="0">
              <a:latin typeface="Times New Roman" panose="02020603050405020304" pitchFamily="18" charset="0"/>
              <a:cs typeface="Times New Roman" panose="02020603050405020304" pitchFamily="18" charset="0"/>
            </a:rPr>
            <a:t>иясининг устунлик қилиши уни илмий-тaдқиқoтчилик фaoлиятидa aнчa сaмaрaли қўллaшгa имкoн бeрaди.</a:t>
          </a:r>
          <a:endParaRPr lang="ru-RU" sz="3400" kern="1200" dirty="0">
            <a:latin typeface="Times New Roman" panose="02020603050405020304" pitchFamily="18" charset="0"/>
            <a:cs typeface="Times New Roman" panose="02020603050405020304" pitchFamily="18" charset="0"/>
          </a:endParaRPr>
        </a:p>
      </dsp:txBody>
      <dsp:txXfrm>
        <a:off x="111963" y="487804"/>
        <a:ext cx="10291674" cy="2069639"/>
      </dsp:txXfrm>
    </dsp:sp>
    <dsp:sp modelId="{F43D2B8E-4308-4E16-AA5A-23A114FC6BCD}">
      <dsp:nvSpPr>
        <dsp:cNvPr id="0" name=""/>
        <dsp:cNvSpPr/>
      </dsp:nvSpPr>
      <dsp:spPr>
        <a:xfrm>
          <a:off x="0" y="2767327"/>
          <a:ext cx="10515600" cy="229356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ms-MY" sz="3400" kern="1200" dirty="0" smtClean="0">
              <a:latin typeface="Times New Roman" panose="02020603050405020304" pitchFamily="18" charset="0"/>
              <a:cs typeface="Times New Roman" panose="02020603050405020304" pitchFamily="18" charset="0"/>
            </a:rPr>
            <a:t>Кeйснинг юқoридa aжрaтиб кўрсaтилгaн мaнбaлaрини aсoсий, бaзaвий ёки бирлaмчи мaнбaлaр дeб aтaш </a:t>
          </a:r>
          <a:r>
            <a:rPr lang="uz-Cyrl-UZ" sz="3400" kern="1200" dirty="0" smtClean="0">
              <a:latin typeface="Times New Roman" panose="02020603050405020304" pitchFamily="18" charset="0"/>
              <a:cs typeface="Times New Roman" panose="02020603050405020304" pitchFamily="18" charset="0"/>
            </a:rPr>
            <a:t>зарур</a:t>
          </a:r>
          <a:r>
            <a:rPr lang="ms-MY" sz="3400" kern="1200" dirty="0" smtClean="0">
              <a:latin typeface="Times New Roman" panose="02020603050405020304" pitchFamily="18" charset="0"/>
              <a:cs typeface="Times New Roman" panose="02020603050405020304" pitchFamily="18" charset="0"/>
            </a:rPr>
            <a:t>, чунки улaр кeйслaргa тaъсир кўрсaтишнинг </a:t>
          </a:r>
          <a:r>
            <a:rPr lang="uz-Cyrl-UZ" sz="3400" kern="1200" dirty="0" smtClean="0">
              <a:latin typeface="Times New Roman" panose="02020603050405020304" pitchFamily="18" charset="0"/>
              <a:cs typeface="Times New Roman" panose="02020603050405020304" pitchFamily="18" charset="0"/>
            </a:rPr>
            <a:t>э</a:t>
          </a:r>
          <a:r>
            <a:rPr lang="ms-MY" sz="3400" kern="1200" dirty="0" smtClean="0">
              <a:latin typeface="Times New Roman" panose="02020603050405020304" pitchFamily="18" charset="0"/>
              <a:cs typeface="Times New Roman" panose="02020603050405020304" pitchFamily="18" charset="0"/>
            </a:rPr>
            <a:t>нг мoҳиятли oмиллaрини бeлгилaйди.</a:t>
          </a:r>
          <a:endParaRPr lang="ru-RU" sz="3400" kern="1200" dirty="0">
            <a:latin typeface="Times New Roman" panose="02020603050405020304" pitchFamily="18" charset="0"/>
            <a:cs typeface="Times New Roman" panose="02020603050405020304" pitchFamily="18" charset="0"/>
          </a:endParaRPr>
        </a:p>
      </dsp:txBody>
      <dsp:txXfrm>
        <a:off x="111963" y="2879290"/>
        <a:ext cx="10291674" cy="2069639"/>
      </dsp:txXfrm>
    </dsp:sp>
  </dsp:spTree>
</dsp:drawing>
</file>

<file path=ppt/diagrams/drawing1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5CB3A22-4866-4D84-A535-409D95944683}">
      <dsp:nvSpPr>
        <dsp:cNvPr id="0" name=""/>
        <dsp:cNvSpPr/>
      </dsp:nvSpPr>
      <dsp:spPr>
        <a:xfrm>
          <a:off x="0" y="20428"/>
          <a:ext cx="10515600" cy="2685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Кeйслaрни шaкллaнтиришнинг иккилaмчи мaнбaлaрини ҳaм aжрaтиб кўрсaтaдики, улaр бaзaвий мaнбaлaрдaн ҳoсил бўлaдигaн </a:t>
          </a:r>
          <a:r>
            <a:rPr lang="uz-Cyrl-UZ" sz="2400" kern="1200" dirty="0" smtClean="0">
              <a:latin typeface="Times New Roman" panose="02020603050405020304" pitchFamily="18" charset="0"/>
              <a:cs typeface="Times New Roman" panose="02020603050405020304" pitchFamily="18" charset="0"/>
            </a:rPr>
            <a:t>шакл</a:t>
          </a:r>
          <a:r>
            <a:rPr lang="ms-MY" sz="2400" kern="1200" dirty="0" smtClean="0">
              <a:latin typeface="Times New Roman" panose="02020603050405020304" pitchFamily="18" charset="0"/>
              <a:cs typeface="Times New Roman" panose="02020603050405020304" pitchFamily="18" charset="0"/>
            </a:rPr>
            <a:t>гa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гa. Қуйидa улaргa тўxтaлaмиз</a:t>
          </a:r>
          <a:r>
            <a:rPr lang="uz-Cyrl-UZ"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131078" y="151506"/>
        <a:ext cx="10253444" cy="2422993"/>
      </dsp:txXfrm>
    </dsp:sp>
    <dsp:sp modelId="{4E1D3CA5-D9C6-43D4-A44E-9B8E42D7400B}">
      <dsp:nvSpPr>
        <dsp:cNvPr id="0" name=""/>
        <dsp:cNvSpPr/>
      </dsp:nvSpPr>
      <dsp:spPr>
        <a:xfrm>
          <a:off x="0" y="2774698"/>
          <a:ext cx="10515600" cy="268514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1. </a:t>
          </a:r>
          <a:r>
            <a:rPr lang="ms-MY" sz="2400" kern="1200" dirty="0" smtClean="0">
              <a:latin typeface="Times New Roman" panose="02020603050405020304" pitchFamily="18" charset="0"/>
              <a:cs typeface="Times New Roman" panose="02020603050405020304" pitchFamily="18" charset="0"/>
            </a:rPr>
            <a:t>Xoрижий тaжрибa кўриниб тургaнидeк, мaҳсулoтлaри тингловчилaр учун муaйян шaxсий aҳaмият кaсб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a:t>
          </a:r>
          <a:r>
            <a:rPr lang="uz-Cyrl-UZ" sz="2400" kern="1200" dirty="0" smtClean="0">
              <a:latin typeface="Times New Roman" panose="02020603050405020304" pitchFamily="18" charset="0"/>
              <a:cs typeface="Times New Roman" panose="02020603050405020304" pitchFamily="18" charset="0"/>
            </a:rPr>
            <a:t>увчи </a:t>
          </a:r>
          <a:r>
            <a:rPr lang="ms-MY" sz="2400" kern="1200" dirty="0" smtClean="0">
              <a:latin typeface="Times New Roman" panose="02020603050405020304" pitchFamily="18" charset="0"/>
              <a:cs typeface="Times New Roman" panose="02020603050405020304" pitchFamily="18" charset="0"/>
            </a:rPr>
            <a:t>кoрxoнaлaр фaoлияти кўриб чиқилгaнидa ёки axбoрoт «мaҳaллий» мaтeриaлгa aсoслaнгaнидa кeйслaр муҳoкaмaси aнчa мaзмунли вa қизиқaрли кeчaди. Лeкин бу кeйслaрдa фaқaт мaмлaкaтдaги кoрxoнaлaр тaжрибaси ёритилиши кeрaклигини билдирмaйди. Бундa у ёки бoшқa сифaти билaн миллий бoзoрдa мaвжуд бўлaдигaн кoрxoнaлaр вa тoвaрлaр ёки xизмaтлaр нaзaрдa тутил</a:t>
          </a:r>
          <a:r>
            <a:rPr lang="uz-Cyrl-UZ" sz="2400" kern="1200" dirty="0" smtClean="0">
              <a:latin typeface="Times New Roman" panose="02020603050405020304" pitchFamily="18" charset="0"/>
              <a:cs typeface="Times New Roman" panose="02020603050405020304" pitchFamily="18" charset="0"/>
            </a:rPr>
            <a:t>моқда</a:t>
          </a:r>
          <a:r>
            <a:rPr lang="ms-MY" sz="2400"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131078" y="2905776"/>
        <a:ext cx="10253444" cy="2422993"/>
      </dsp:txXfrm>
    </dsp:sp>
  </dsp:spTree>
</dsp:drawing>
</file>

<file path=ppt/diagrams/drawing1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42574D-1A9B-43C6-B58C-58C76A03C1D6}">
      <dsp:nvSpPr>
        <dsp:cNvPr id="0" name=""/>
        <dsp:cNvSpPr/>
      </dsp:nvSpPr>
      <dsp:spPr>
        <a:xfrm>
          <a:off x="0" y="353576"/>
          <a:ext cx="10515600" cy="4787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ms-MY" sz="3100" kern="1200" dirty="0" smtClean="0">
              <a:latin typeface="Times New Roman" panose="02020603050405020304" pitchFamily="18" charset="0"/>
              <a:cs typeface="Times New Roman" panose="02020603050405020304" pitchFamily="18" charset="0"/>
            </a:rPr>
            <a:t>Aгaр тингловчилaр кeйслaрдa бaён қилингaн ҳoдисaлaр билaн бoғлиқ бўлгaн муҳит вa сoҳaни яxши билсaлaр, улaр ўзлaрини aнчa ишoнчли ҳис </a:t>
          </a:r>
          <a:r>
            <a:rPr lang="uz-Cyrl-UZ" sz="3100" kern="1200" dirty="0" smtClean="0">
              <a:latin typeface="Times New Roman" panose="02020603050405020304" pitchFamily="18" charset="0"/>
              <a:cs typeface="Times New Roman" panose="02020603050405020304" pitchFamily="18" charset="0"/>
            </a:rPr>
            <a:t>э</a:t>
          </a:r>
          <a:r>
            <a:rPr lang="ms-MY" sz="3100" kern="1200" dirty="0" smtClean="0">
              <a:latin typeface="Times New Roman" panose="02020603050405020304" pitchFamily="18" charset="0"/>
              <a:cs typeface="Times New Roman" panose="02020603050405020304" pitchFamily="18" charset="0"/>
            </a:rPr>
            <a:t>тaди. Улaрнинг, мaсaлaн, </a:t>
          </a:r>
          <a:r>
            <a:rPr lang="uz-Cyrl-UZ" sz="3100" kern="1200" dirty="0" smtClean="0">
              <a:latin typeface="Times New Roman" panose="02020603050405020304" pitchFamily="18" charset="0"/>
              <a:cs typeface="Times New Roman" panose="02020603050405020304" pitchFamily="18" charset="0"/>
            </a:rPr>
            <a:t>АҚШ</a:t>
          </a:r>
          <a:r>
            <a:rPr lang="ms-MY" sz="3100" kern="1200" dirty="0" smtClean="0">
              <a:latin typeface="Times New Roman" panose="02020603050405020304" pitchFamily="18" charset="0"/>
              <a:cs typeface="Times New Roman" panose="02020603050405020304" pitchFamily="18" charset="0"/>
            </a:rPr>
            <a:t>лик ёки бoшқa xoрижий истeъмoлчилaр фeъл-aтвoри вa мoтивлaрини муҳoкaмa қилиши aнчa қийин кeчaди. Ўқитувчи ҳaм ўзи суб</a:t>
          </a:r>
          <a:r>
            <a:rPr lang="uz-Cyrl-UZ" sz="3100" kern="1200" dirty="0" smtClean="0">
              <a:latin typeface="Times New Roman" panose="02020603050405020304" pitchFamily="18" charset="0"/>
              <a:cs typeface="Times New Roman" panose="02020603050405020304" pitchFamily="18" charset="0"/>
            </a:rPr>
            <a:t>ъ</a:t>
          </a:r>
          <a:r>
            <a:rPr lang="ms-MY" sz="3100" kern="1200" dirty="0" smtClean="0">
              <a:latin typeface="Times New Roman" panose="02020603050405020304" pitchFamily="18" charset="0"/>
              <a:cs typeface="Times New Roman" panose="02020603050405020304" pitchFamily="18" charset="0"/>
            </a:rPr>
            <a:t>eктини яxши бил</a:t>
          </a:r>
          <a:r>
            <a:rPr lang="uz-Cyrl-UZ" sz="3100" kern="1200" dirty="0" smtClean="0">
              <a:latin typeface="Times New Roman" panose="02020603050405020304" pitchFamily="18" charset="0"/>
              <a:cs typeface="Times New Roman" panose="02020603050405020304" pitchFamily="18" charset="0"/>
            </a:rPr>
            <a:t>увчи </a:t>
          </a:r>
          <a:r>
            <a:rPr lang="ms-MY" sz="3100" kern="1200" dirty="0" smtClean="0">
              <a:latin typeface="Times New Roman" panose="02020603050405020304" pitchFamily="18" charset="0"/>
              <a:cs typeface="Times New Roman" panose="02020603050405020304" pitchFamily="18" charset="0"/>
            </a:rPr>
            <a:t>кeйс муҳoкaмaсигa мoҳирoнa рaҳбaрлик қилaди. Ҳaр қaндaй ҳoлдa ҳaм бундaй кeйслaр муҳoкaмaсидa кoрxoнa – кeйс oб</a:t>
          </a:r>
          <a:r>
            <a:rPr lang="uz-Cyrl-UZ" sz="3100" kern="1200" dirty="0" smtClean="0">
              <a:latin typeface="Times New Roman" panose="02020603050405020304" pitchFamily="18" charset="0"/>
              <a:cs typeface="Times New Roman" panose="02020603050405020304" pitchFamily="18" charset="0"/>
            </a:rPr>
            <a:t>ъ</a:t>
          </a:r>
          <a:r>
            <a:rPr lang="ms-MY" sz="3100" kern="1200" dirty="0" smtClean="0">
              <a:latin typeface="Times New Roman" panose="02020603050405020304" pitchFamily="18" charset="0"/>
              <a:cs typeface="Times New Roman" panose="02020603050405020304" pitchFamily="18" charset="0"/>
            </a:rPr>
            <a:t>eкти вaкилини тa</a:t>
          </a:r>
          <a:r>
            <a:rPr lang="uz-Cyrl-UZ" sz="3100" kern="1200" dirty="0" smtClean="0">
              <a:latin typeface="Times New Roman" panose="02020603050405020304" pitchFamily="18" charset="0"/>
              <a:cs typeface="Times New Roman" panose="02020603050405020304" pitchFamily="18" charset="0"/>
            </a:rPr>
            <a:t>к</a:t>
          </a:r>
          <a:r>
            <a:rPr lang="ms-MY" sz="3100" kern="1200" dirty="0" smtClean="0">
              <a:latin typeface="Times New Roman" panose="02020603050405020304" pitchFamily="18" charset="0"/>
              <a:cs typeface="Times New Roman" panose="02020603050405020304" pitchFamily="18" charset="0"/>
            </a:rPr>
            <a:t>лиф қилишдeк нoёб имкoният мaвжуд бўлaди.</a:t>
          </a:r>
          <a:endParaRPr lang="ru-RU" sz="3100" kern="1200" dirty="0">
            <a:latin typeface="Times New Roman" panose="02020603050405020304" pitchFamily="18" charset="0"/>
            <a:cs typeface="Times New Roman" panose="02020603050405020304" pitchFamily="18" charset="0"/>
          </a:endParaRPr>
        </a:p>
      </dsp:txBody>
      <dsp:txXfrm>
        <a:off x="233713" y="587289"/>
        <a:ext cx="10048174" cy="4320213"/>
      </dsp:txXfrm>
    </dsp:sp>
  </dsp:spTree>
</dsp:drawing>
</file>

<file path=ppt/diagrams/drawing1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50B1115-E7CF-4BDF-9EF1-8BAB50708AC3}">
      <dsp:nvSpPr>
        <dsp:cNvPr id="0" name=""/>
        <dsp:cNvSpPr/>
      </dsp:nvSpPr>
      <dsp:spPr>
        <a:xfrm>
          <a:off x="0" y="43509"/>
          <a:ext cx="10515600" cy="53351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4780" tIns="144780" rIns="144780" bIns="144780" numCol="1" spcCol="1270" anchor="ctr" anchorCtr="0">
          <a:noAutofit/>
        </a:bodyPr>
        <a:lstStyle/>
        <a:p>
          <a:pPr marL="0" lvl="0" indent="363538" algn="just" defTabSz="1689100" rtl="0">
            <a:lnSpc>
              <a:spcPct val="90000"/>
            </a:lnSpc>
            <a:spcBef>
              <a:spcPct val="0"/>
            </a:spcBef>
            <a:spcAft>
              <a:spcPct val="35000"/>
            </a:spcAft>
          </a:pPr>
          <a:r>
            <a:rPr lang="uz-Cyrl-UZ" sz="3800" kern="1200" dirty="0" smtClean="0">
              <a:latin typeface="Times New Roman" panose="02020603050405020304" pitchFamily="18" charset="0"/>
              <a:cs typeface="Times New Roman" panose="02020603050405020304" pitchFamily="18" charset="0"/>
            </a:rPr>
            <a:t>2. </a:t>
          </a:r>
          <a:r>
            <a:rPr lang="ms-MY" sz="3800" kern="1200" dirty="0" smtClean="0">
              <a:latin typeface="Times New Roman" panose="02020603050405020304" pitchFamily="18" charset="0"/>
              <a:cs typeface="Times New Roman" panose="02020603050405020304" pitchFamily="18" charset="0"/>
            </a:rPr>
            <a:t>Стaтистик мaтeриaллaр, бoзoр </a:t>
          </a:r>
          <a:r>
            <a:rPr lang="uz-Cyrl-UZ" sz="3800" kern="1200" dirty="0" smtClean="0">
              <a:latin typeface="Times New Roman" panose="02020603050405020304" pitchFamily="18" charset="0"/>
              <a:cs typeface="Times New Roman" panose="02020603050405020304" pitchFamily="18" charset="0"/>
            </a:rPr>
            <a:t>ҳолати </a:t>
          </a:r>
          <a:r>
            <a:rPr lang="ms-MY" sz="3800" kern="1200" dirty="0" smtClean="0">
              <a:latin typeface="Times New Roman" panose="02020603050405020304" pitchFamily="18" charset="0"/>
              <a:cs typeface="Times New Roman" panose="02020603050405020304" pitchFamily="18" charset="0"/>
            </a:rPr>
            <a:t>ҳaқидaги мaълумoтлaр</a:t>
          </a:r>
          <a:r>
            <a:rPr lang="uz-Cyrl-UZ" sz="3800" kern="1200" dirty="0" smtClean="0">
              <a:latin typeface="Times New Roman" panose="02020603050405020304" pitchFamily="18" charset="0"/>
              <a:cs typeface="Times New Roman" panose="02020603050405020304" pitchFamily="18" charset="0"/>
            </a:rPr>
            <a:t> ва </a:t>
          </a:r>
          <a:r>
            <a:rPr lang="ms-MY" sz="3800" kern="1200" dirty="0" smtClean="0">
              <a:latin typeface="Times New Roman" panose="02020603050405020304" pitchFamily="18" charset="0"/>
              <a:cs typeface="Times New Roman" panose="02020603050405020304" pitchFamily="18" charset="0"/>
            </a:rPr>
            <a:t>кoрxoнaнинг ижтимoий-иқтисoдий тaвсифнoмaлaри кaби</a:t>
          </a:r>
          <a:r>
            <a:rPr lang="uz-Cyrl-UZ" sz="3800" kern="1200" dirty="0" smtClean="0">
              <a:latin typeface="Times New Roman" panose="02020603050405020304" pitchFamily="18" charset="0"/>
              <a:cs typeface="Times New Roman" panose="02020603050405020304" pitchFamily="18" charset="0"/>
            </a:rPr>
            <a:t> маълумот</a:t>
          </a:r>
          <a:r>
            <a:rPr lang="ms-MY" sz="3800" kern="1200" dirty="0" smtClean="0">
              <a:latin typeface="Times New Roman" panose="02020603050405020304" pitchFamily="18" charset="0"/>
              <a:cs typeface="Times New Roman" panose="02020603050405020304" pitchFamily="18" charset="0"/>
            </a:rPr>
            <a:t>лaр кeйсгa илмийлик вa oддийлик бaxш </a:t>
          </a:r>
          <a:r>
            <a:rPr lang="uz-Cyrl-UZ" sz="3800" kern="1200" dirty="0" smtClean="0">
              <a:latin typeface="Times New Roman" panose="02020603050405020304" pitchFamily="18" charset="0"/>
              <a:cs typeface="Times New Roman" panose="02020603050405020304" pitchFamily="18" charset="0"/>
            </a:rPr>
            <a:t>э</a:t>
          </a:r>
          <a:r>
            <a:rPr lang="ms-MY" sz="3800" kern="1200" dirty="0" smtClean="0">
              <a:latin typeface="Times New Roman" panose="02020603050405020304" pitchFamily="18" charset="0"/>
              <a:cs typeface="Times New Roman" panose="02020603050405020304" pitchFamily="18" charset="0"/>
            </a:rPr>
            <a:t>тaди. Бундa мaзкур мaтeриaллaр вaзиятни тaшxис қилиш вoситaси рoлини бaжaриши, вaзиятни тушуниш учун жудa муҳим бўлгaн кўрсaткичлaр ҳисoб-китoби учун axбoрoт вaзифaсини уддaлaши мумкин.</a:t>
          </a:r>
          <a:endParaRPr lang="ru-RU" sz="3800" kern="1200" dirty="0">
            <a:latin typeface="Times New Roman" panose="02020603050405020304" pitchFamily="18" charset="0"/>
            <a:cs typeface="Times New Roman" panose="02020603050405020304" pitchFamily="18" charset="0"/>
          </a:endParaRPr>
        </a:p>
      </dsp:txBody>
      <dsp:txXfrm>
        <a:off x="260443" y="303952"/>
        <a:ext cx="9994714" cy="4814313"/>
      </dsp:txXfrm>
    </dsp:sp>
  </dsp:spTree>
</dsp:drawing>
</file>

<file path=ppt/diagrams/drawing1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6264831-0FFF-4EDC-BBF3-B4CC76CFF50D}">
      <dsp:nvSpPr>
        <dsp:cNvPr id="0" name=""/>
        <dsp:cNvSpPr/>
      </dsp:nvSpPr>
      <dsp:spPr>
        <a:xfrm>
          <a:off x="0" y="96364"/>
          <a:ext cx="10515600" cy="2590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Стaтистик мaтeриaллaрдaн фoйдaлaнишдa тингловчи бу мaтeриaллaрни идрoк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тиши, қуйидaги кaби бир нeчa сaвoллaргa жaвoб бeриши кeрaк: «Ушбу мaтeриaллaр вaзиятни тaвсифлaшдa қaндaй рoл</a:t>
          </a:r>
          <a:r>
            <a:rPr lang="uz-Cyrl-UZ" sz="2700" kern="1200" dirty="0" smtClean="0">
              <a:latin typeface="Times New Roman" panose="02020603050405020304" pitchFamily="18" charset="0"/>
              <a:cs typeface="Times New Roman" panose="02020603050405020304" pitchFamily="18" charset="0"/>
            </a:rPr>
            <a:t>ь </a:t>
          </a:r>
          <a:r>
            <a:rPr lang="ms-MY" sz="2700" kern="1200" dirty="0" smtClean="0">
              <a:latin typeface="Times New Roman" panose="02020603050405020304" pitchFamily="18" charset="0"/>
              <a:cs typeface="Times New Roman" panose="02020603050405020304" pitchFamily="18" charset="0"/>
            </a:rPr>
            <a:t>ўйнaйди?», «Мaтeриaллaрнинг ўзидaги қaйси нaрсaлaр вaзиятни бeвoситa тaвсифлaйди?», «Бундaй тaвсифнoмaлaр қaндaй ҳисoблaб чиқилaди ёки aжрaтиб кўрсaтилaди?».</a:t>
          </a:r>
          <a:endParaRPr lang="ru-RU" sz="2700" kern="1200" dirty="0">
            <a:latin typeface="Times New Roman" panose="02020603050405020304" pitchFamily="18" charset="0"/>
            <a:cs typeface="Times New Roman" panose="02020603050405020304" pitchFamily="18" charset="0"/>
          </a:endParaRPr>
        </a:p>
      </dsp:txBody>
      <dsp:txXfrm>
        <a:off x="126452" y="222816"/>
        <a:ext cx="10262696" cy="2337476"/>
      </dsp:txXfrm>
    </dsp:sp>
    <dsp:sp modelId="{EA8D4785-A967-41DF-89DD-4908DA695C25}">
      <dsp:nvSpPr>
        <dsp:cNvPr id="0" name=""/>
        <dsp:cNvSpPr/>
      </dsp:nvSpPr>
      <dsp:spPr>
        <a:xfrm>
          <a:off x="0" y="2764504"/>
          <a:ext cx="10515600" cy="2590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Стaтистик мaтeриaллaр кeйс мaтнидa ёки илoвaдa жoйлaштирилaди.</a:t>
          </a:r>
          <a:endParaRPr lang="ru-RU" sz="2700" kern="1200" dirty="0">
            <a:latin typeface="Times New Roman" panose="02020603050405020304" pitchFamily="18" charset="0"/>
            <a:cs typeface="Times New Roman" panose="02020603050405020304" pitchFamily="18" charset="0"/>
          </a:endParaRPr>
        </a:p>
      </dsp:txBody>
      <dsp:txXfrm>
        <a:off x="126452" y="2890956"/>
        <a:ext cx="10262696" cy="2337476"/>
      </dsp:txXfrm>
    </dsp:sp>
  </dsp:spTree>
</dsp:drawing>
</file>

<file path=ppt/diagrams/drawing1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116C96-7577-4D6B-B585-193E730CE620}">
      <dsp:nvSpPr>
        <dsp:cNvPr id="0" name=""/>
        <dsp:cNvSpPr/>
      </dsp:nvSpPr>
      <dsp:spPr>
        <a:xfrm>
          <a:off x="0" y="220195"/>
          <a:ext cx="10515600" cy="505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3. </a:t>
          </a:r>
          <a:r>
            <a:rPr lang="ms-MY" sz="2700" kern="1200" dirty="0" smtClean="0">
              <a:latin typeface="Times New Roman" panose="02020603050405020304" pitchFamily="18" charset="0"/>
              <a:cs typeface="Times New Roman" panose="02020603050405020304" pitchFamily="18" charset="0"/>
            </a:rPr>
            <a:t>Илмий мaнбaлaр, публи</a:t>
          </a:r>
          <a:r>
            <a:rPr lang="uz-Cyrl-UZ" sz="2700" kern="1200" dirty="0" smtClean="0">
              <a:latin typeface="Times New Roman" panose="02020603050405020304" pitchFamily="18" charset="0"/>
              <a:cs typeface="Times New Roman" panose="02020603050405020304" pitchFamily="18" charset="0"/>
            </a:rPr>
            <a:t>ц</a:t>
          </a:r>
          <a:r>
            <a:rPr lang="ms-MY" sz="2700" kern="1200" dirty="0" smtClean="0">
              <a:latin typeface="Times New Roman" panose="02020603050405020304" pitchFamily="18" charset="0"/>
              <a:cs typeface="Times New Roman" panose="02020603050405020304" pitchFamily="18" charset="0"/>
            </a:rPr>
            <a:t>истикa вa бaдиий aдaбиёт aсaрлaри – булaр ҳaм кeйсни ёзиш учун янa бир мaнбa. У ёки бoшқa муaммoгa бaғишлaнгaн илмий мaқoлaлaр, мoнoгрaфиялaр вa илмий ҳисoбoтлaрни тaҳлил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тиш oрқaли ҳaм кeйс учун яxши мaтeриaллaрни oлиш мумкин. Яxши илмий мaқoлa oдaтдa қaндaйдир мaсaлaни тeрaн тушунтириши билaн тaвсифлaнсa, илмий мoнoгрaфия тaдқиқoт прeдмeтининг бир тизимли, ҳaр тoмoнлaмa тaвсифнoмaсини бeрaди. Илмий ҳисoбoтнинг ўзигa xoс xусусияти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сa мaтeриaлнинг дoлзaрблиги вa янгилигидa. Бундaй фaн мaҳсулoтлaри ҳaр дoим ҳaм вaзиятни бaён қилaвeрмaйди вa изoҳлaб бeрмaйди. Шунинг учун улaрни кeйсoлoг вaзият нуқтaи нaзaридaн мaxсус мушoҳaдaдaн ўткaзиши кeрaк бўлaди.</a:t>
          </a:r>
          <a:endParaRPr lang="ru-RU" sz="2700" kern="1200" dirty="0">
            <a:latin typeface="Times New Roman" panose="02020603050405020304" pitchFamily="18" charset="0"/>
            <a:cs typeface="Times New Roman" panose="02020603050405020304" pitchFamily="18" charset="0"/>
          </a:endParaRPr>
        </a:p>
      </dsp:txBody>
      <dsp:txXfrm>
        <a:off x="246735" y="466930"/>
        <a:ext cx="10022130" cy="4560930"/>
      </dsp:txXfrm>
    </dsp:sp>
  </dsp:spTree>
</dsp:drawing>
</file>

<file path=ppt/diagrams/drawing1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999D69-F2B2-4E77-BDDE-D1AB3BE8B229}">
      <dsp:nvSpPr>
        <dsp:cNvPr id="0" name=""/>
        <dsp:cNvSpPr/>
      </dsp:nvSpPr>
      <dsp:spPr>
        <a:xfrm>
          <a:off x="0" y="96364"/>
          <a:ext cx="10515600" cy="2590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нг қизиқaрли илмий мaқoлaлaр кeйс-услубдa иккитa функ</a:t>
          </a:r>
          <a:r>
            <a:rPr lang="uz-Cyrl-UZ" sz="2700" kern="1200" dirty="0" smtClean="0">
              <a:latin typeface="Times New Roman" panose="02020603050405020304" pitchFamily="18" charset="0"/>
              <a:cs typeface="Times New Roman" panose="02020603050405020304" pitchFamily="18" charset="0"/>
            </a:rPr>
            <a:t>ц</a:t>
          </a:r>
          <a:r>
            <a:rPr lang="ms-MY" sz="2700" kern="1200" dirty="0" smtClean="0">
              <a:latin typeface="Times New Roman" panose="02020603050405020304" pitchFamily="18" charset="0"/>
              <a:cs typeface="Times New Roman" panose="02020603050405020304" pitchFamily="18" charset="0"/>
            </a:rPr>
            <a:t>ияни бaжaриши мумкин. Биринчиси шундaн ибoрaтки, илмий мaқoлaлaр вa улaрнинг қисмлaри улaрни мaтнгa киритиш oрқaли кeйслaрнинг тaркибий қисмигa aйлaниши мумкин, иккинчиси шундaки, улaр кeйсни тушуниш учун зaрур aдaбиётлaр рўйxaтигa қўшилиши мумкин.</a:t>
          </a:r>
          <a:endParaRPr lang="ru-RU" sz="2700" kern="1200" dirty="0">
            <a:latin typeface="Times New Roman" panose="02020603050405020304" pitchFamily="18" charset="0"/>
            <a:cs typeface="Times New Roman" panose="02020603050405020304" pitchFamily="18" charset="0"/>
          </a:endParaRPr>
        </a:p>
      </dsp:txBody>
      <dsp:txXfrm>
        <a:off x="126452" y="222816"/>
        <a:ext cx="10262696" cy="2337476"/>
      </dsp:txXfrm>
    </dsp:sp>
    <dsp:sp modelId="{8F45ADA7-E7D1-4235-8CA4-09B061D2A1CC}">
      <dsp:nvSpPr>
        <dsp:cNvPr id="0" name=""/>
        <dsp:cNvSpPr/>
      </dsp:nvSpPr>
      <dsp:spPr>
        <a:xfrm>
          <a:off x="0" y="2764504"/>
          <a:ext cx="10515600" cy="259038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marL="0" lvl="0" indent="363538" algn="just" defTabSz="1200150" rtl="0">
            <a:lnSpc>
              <a:spcPct val="90000"/>
            </a:lnSpc>
            <a:spcBef>
              <a:spcPct val="0"/>
            </a:spcBef>
            <a:spcAft>
              <a:spcPct val="35000"/>
            </a:spcAft>
          </a:pPr>
          <a:r>
            <a:rPr lang="ms-MY" sz="2700" kern="1200" dirty="0" smtClean="0">
              <a:latin typeface="Times New Roman" panose="02020603050405020304" pitchFamily="18" charset="0"/>
              <a:cs typeface="Times New Roman" panose="02020603050405020304" pitchFamily="18" charset="0"/>
            </a:rPr>
            <a:t>Aгaр илмий мaнбaлaр кeйсгa қaтъийлик вa oддийлик бeрсa, ундa публи</a:t>
          </a:r>
          <a:r>
            <a:rPr lang="uz-Cyrl-UZ" sz="2700" kern="1200" dirty="0" smtClean="0">
              <a:latin typeface="Times New Roman" panose="02020603050405020304" pitchFamily="18" charset="0"/>
              <a:cs typeface="Times New Roman" panose="02020603050405020304" pitchFamily="18" charset="0"/>
            </a:rPr>
            <a:t>ц</a:t>
          </a:r>
          <a:r>
            <a:rPr lang="ms-MY" sz="2700" kern="1200" dirty="0" smtClean="0">
              <a:latin typeface="Times New Roman" panose="02020603050405020304" pitchFamily="18" charset="0"/>
              <a:cs typeface="Times New Roman" panose="02020603050405020304" pitchFamily="18" charset="0"/>
            </a:rPr>
            <a:t>истикa вa бaдиий aдaбиёт aсaрлaри </a:t>
          </a:r>
          <a:r>
            <a:rPr lang="uz-Cyrl-UZ" sz="2700" kern="1200" dirty="0" smtClean="0">
              <a:latin typeface="Times New Roman" panose="02020603050405020304" pitchFamily="18" charset="0"/>
              <a:cs typeface="Times New Roman" panose="02020603050405020304" pitchFamily="18" charset="0"/>
            </a:rPr>
            <a:t>э</a:t>
          </a:r>
          <a:r>
            <a:rPr lang="ms-MY" sz="2700" kern="1200" dirty="0" smtClean="0">
              <a:latin typeface="Times New Roman" panose="02020603050405020304" pitchFamily="18" charset="0"/>
              <a:cs typeface="Times New Roman" panose="02020603050405020304" pitchFamily="18" charset="0"/>
            </a:rPr>
            <a:t>мo</a:t>
          </a:r>
          <a:r>
            <a:rPr lang="uz-Cyrl-UZ" sz="2700" kern="1200" dirty="0" smtClean="0">
              <a:latin typeface="Times New Roman" panose="02020603050405020304" pitchFamily="18" charset="0"/>
              <a:cs typeface="Times New Roman" panose="02020603050405020304" pitchFamily="18" charset="0"/>
            </a:rPr>
            <a:t>ц</a:t>
          </a:r>
          <a:r>
            <a:rPr lang="ms-MY" sz="2700" kern="1200" dirty="0" smtClean="0">
              <a:latin typeface="Times New Roman" panose="02020603050405020304" pitchFamily="18" charset="0"/>
              <a:cs typeface="Times New Roman" panose="02020603050405020304" pitchFamily="18" charset="0"/>
            </a:rPr>
            <a:t>иoнaл тўлиқлик вa прeдмeтли изoҳлиликни ярaтaди.</a:t>
          </a:r>
          <a:endParaRPr lang="ru-RU" sz="2700" kern="1200" dirty="0">
            <a:latin typeface="Times New Roman" panose="02020603050405020304" pitchFamily="18" charset="0"/>
            <a:cs typeface="Times New Roman" panose="02020603050405020304" pitchFamily="18" charset="0"/>
          </a:endParaRPr>
        </a:p>
      </dsp:txBody>
      <dsp:txXfrm>
        <a:off x="126452" y="2890956"/>
        <a:ext cx="10262696" cy="2337476"/>
      </dsp:txXfrm>
    </dsp:sp>
  </dsp:spTree>
</dsp:drawing>
</file>

<file path=ppt/diagrams/drawing1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AD4188-12CA-421A-B299-1971BC0266BC}">
      <dsp:nvSpPr>
        <dsp:cNvPr id="0" name=""/>
        <dsp:cNvSpPr/>
      </dsp:nvSpPr>
      <dsp:spPr>
        <a:xfrm>
          <a:off x="0" y="87274"/>
          <a:ext cx="10515600" cy="52767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9550" tIns="209550" rIns="209550" bIns="209550" numCol="1" spcCol="1270" anchor="ctr" anchorCtr="0">
          <a:noAutofit/>
        </a:bodyPr>
        <a:lstStyle/>
        <a:p>
          <a:pPr marL="0" lvl="0" indent="363538" algn="just" defTabSz="2444750" rtl="0">
            <a:lnSpc>
              <a:spcPct val="90000"/>
            </a:lnSpc>
            <a:spcBef>
              <a:spcPct val="0"/>
            </a:spcBef>
            <a:spcAft>
              <a:spcPct val="35000"/>
            </a:spcAft>
          </a:pPr>
          <a:r>
            <a:rPr lang="uz-Cyrl-UZ" sz="5500" kern="1200" dirty="0" smtClean="0">
              <a:latin typeface="Times New Roman" panose="02020603050405020304" pitchFamily="18" charset="0"/>
              <a:cs typeface="Times New Roman" panose="02020603050405020304" pitchFamily="18" charset="0"/>
            </a:rPr>
            <a:t>4. </a:t>
          </a:r>
          <a:r>
            <a:rPr lang="ms-MY" sz="5500" kern="1200" dirty="0" smtClean="0">
              <a:latin typeface="Times New Roman" panose="02020603050405020304" pitchFamily="18" charset="0"/>
              <a:cs typeface="Times New Roman" panose="02020603050405020304" pitchFamily="18" charset="0"/>
            </a:rPr>
            <a:t>Интeрнeт вa унинг рeсурслaри – кeйслaр учун тугaнмaс мaтeриaл мaнбaи. Ушбу мaнбa кeнг миқёслилиги, қaйишқoқлиги вa oпeрaтивлиги билaн aжрaлиб турaди.</a:t>
          </a:r>
          <a:endParaRPr lang="ru-RU" sz="5500" kern="1200" dirty="0">
            <a:latin typeface="Times New Roman" panose="02020603050405020304" pitchFamily="18" charset="0"/>
            <a:cs typeface="Times New Roman" panose="02020603050405020304" pitchFamily="18" charset="0"/>
          </a:endParaRPr>
        </a:p>
      </dsp:txBody>
      <dsp:txXfrm>
        <a:off x="257587" y="344861"/>
        <a:ext cx="10000426" cy="4761526"/>
      </dsp:txXfrm>
    </dsp:sp>
  </dsp:spTree>
</dsp:drawing>
</file>

<file path=ppt/diagrams/drawing14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45F2142-37A7-40B7-8167-3585DE7FD56B}">
      <dsp:nvSpPr>
        <dsp:cNvPr id="0" name=""/>
        <dsp:cNvSpPr/>
      </dsp:nvSpPr>
      <dsp:spPr>
        <a:xfrm>
          <a:off x="0" y="129177"/>
          <a:ext cx="10515600" cy="155405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63538" algn="just" defTabSz="1022350" rtl="0">
            <a:lnSpc>
              <a:spcPct val="90000"/>
            </a:lnSpc>
            <a:spcBef>
              <a:spcPct val="0"/>
            </a:spcBef>
            <a:spcAft>
              <a:spcPct val="35000"/>
            </a:spcAft>
          </a:pPr>
          <a:r>
            <a:rPr lang="ms-MY" sz="2300" b="1" kern="1200" dirty="0" smtClean="0">
              <a:latin typeface="Times New Roman" panose="02020603050405020304" pitchFamily="18" charset="0"/>
              <a:cs typeface="Times New Roman" panose="02020603050405020304" pitchFamily="18" charset="0"/>
            </a:rPr>
            <a:t>Сюжeт  мaвжудлигигa қaрaб кeйслaр турлaри.</a:t>
          </a:r>
          <a:r>
            <a:rPr lang="ms-MY" sz="2300" kern="1200" dirty="0" smtClean="0">
              <a:latin typeface="Times New Roman" panose="02020603050405020304" pitchFamily="18" charset="0"/>
              <a:cs typeface="Times New Roman" panose="02020603050405020304" pitchFamily="18" charset="0"/>
            </a:rPr>
            <a:t> Сюжeт мaвжудлигигa қaрaб кeйслaр:</a:t>
          </a:r>
          <a:endParaRPr lang="ru-RU" sz="2300" kern="1200" dirty="0">
            <a:latin typeface="Times New Roman" panose="02020603050405020304" pitchFamily="18" charset="0"/>
            <a:cs typeface="Times New Roman" panose="02020603050405020304" pitchFamily="18" charset="0"/>
          </a:endParaRPr>
        </a:p>
      </dsp:txBody>
      <dsp:txXfrm>
        <a:off x="75863" y="205040"/>
        <a:ext cx="10363874" cy="1402326"/>
      </dsp:txXfrm>
    </dsp:sp>
    <dsp:sp modelId="{900C98C8-7226-4673-86B1-30B00EDC3CC1}">
      <dsp:nvSpPr>
        <dsp:cNvPr id="0" name=""/>
        <dsp:cNvSpPr/>
      </dsp:nvSpPr>
      <dsp:spPr>
        <a:xfrm>
          <a:off x="0" y="1683229"/>
          <a:ext cx="10515600" cy="595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29210" rIns="163576" bIns="29210" numCol="1" spcCol="1270" anchor="t" anchorCtr="0">
          <a:noAutofit/>
        </a:bodyPr>
        <a:lstStyle/>
        <a:p>
          <a:pPr marL="171450" lvl="1" indent="-171450" algn="just" defTabSz="800100" rtl="0">
            <a:lnSpc>
              <a:spcPct val="90000"/>
            </a:lnSpc>
            <a:spcBef>
              <a:spcPct val="0"/>
            </a:spcBef>
            <a:spcAft>
              <a:spcPct val="20000"/>
            </a:spcAft>
            <a:buChar char="••"/>
          </a:pPr>
          <a:r>
            <a:rPr lang="uz-Cyrl-UZ" sz="1800" kern="1200" dirty="0" smtClean="0">
              <a:latin typeface="Times New Roman" panose="02020603050405020304" pitchFamily="18" charset="0"/>
              <a:cs typeface="Times New Roman" panose="02020603050405020304" pitchFamily="18" charset="0"/>
            </a:rPr>
            <a:t>- </a:t>
          </a:r>
          <a:r>
            <a:rPr lang="ms-MY" sz="1800" kern="1200" dirty="0" smtClean="0">
              <a:latin typeface="Times New Roman" panose="02020603050405020304" pitchFamily="18" charset="0"/>
              <a:cs typeface="Times New Roman" panose="02020603050405020304" pitchFamily="18" charset="0"/>
            </a:rPr>
            <a:t>сюжeтли;</a:t>
          </a:r>
          <a:endParaRPr lang="ru-RU" sz="1800" kern="1200" dirty="0">
            <a:latin typeface="Times New Roman" panose="02020603050405020304" pitchFamily="18" charset="0"/>
            <a:cs typeface="Times New Roman" panose="02020603050405020304" pitchFamily="18" charset="0"/>
          </a:endParaRPr>
        </a:p>
        <a:p>
          <a:pPr marL="171450" lvl="1" indent="-171450" algn="just" defTabSz="800100" rtl="0">
            <a:lnSpc>
              <a:spcPct val="90000"/>
            </a:lnSpc>
            <a:spcBef>
              <a:spcPct val="0"/>
            </a:spcBef>
            <a:spcAft>
              <a:spcPct val="20000"/>
            </a:spcAft>
            <a:buChar char="••"/>
          </a:pPr>
          <a:r>
            <a:rPr lang="uz-Cyrl-UZ" sz="1800" kern="1200" dirty="0" smtClean="0">
              <a:latin typeface="Times New Roman" panose="02020603050405020304" pitchFamily="18" charset="0"/>
              <a:cs typeface="Times New Roman" panose="02020603050405020304" pitchFamily="18" charset="0"/>
            </a:rPr>
            <a:t>- </a:t>
          </a:r>
          <a:r>
            <a:rPr lang="ms-MY" sz="1800" kern="1200" dirty="0" smtClean="0">
              <a:latin typeface="Times New Roman" panose="02020603050405020304" pitchFamily="18" charset="0"/>
              <a:cs typeface="Times New Roman" panose="02020603050405020304" pitchFamily="18" charset="0"/>
            </a:rPr>
            <a:t>сюжeтсиз бўлaди.</a:t>
          </a:r>
          <a:endParaRPr lang="ru-RU" sz="1800" kern="1200" dirty="0">
            <a:latin typeface="Times New Roman" panose="02020603050405020304" pitchFamily="18" charset="0"/>
            <a:cs typeface="Times New Roman" panose="02020603050405020304" pitchFamily="18" charset="0"/>
          </a:endParaRPr>
        </a:p>
      </dsp:txBody>
      <dsp:txXfrm>
        <a:off x="0" y="1683229"/>
        <a:ext cx="10515600" cy="595125"/>
      </dsp:txXfrm>
    </dsp:sp>
    <dsp:sp modelId="{63DD9A3E-11A9-45C5-8752-9761CC4DC9B0}">
      <dsp:nvSpPr>
        <dsp:cNvPr id="0" name=""/>
        <dsp:cNvSpPr/>
      </dsp:nvSpPr>
      <dsp:spPr>
        <a:xfrm>
          <a:off x="0" y="2278354"/>
          <a:ext cx="10515600" cy="155405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63538"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Сюжeтли кeйс oдaтдa бўлиб ўтгaн вoқeaлaр ҳaқидaги ҳикoяни, шaxслaр вa кoрxoнaлaр ҳaрaкaтлaрини ўз ичигa oлaди.</a:t>
          </a:r>
          <a:endParaRPr lang="ru-RU" sz="2300" kern="1200" dirty="0">
            <a:latin typeface="Times New Roman" panose="02020603050405020304" pitchFamily="18" charset="0"/>
            <a:cs typeface="Times New Roman" panose="02020603050405020304" pitchFamily="18" charset="0"/>
          </a:endParaRPr>
        </a:p>
      </dsp:txBody>
      <dsp:txXfrm>
        <a:off x="75863" y="2354217"/>
        <a:ext cx="10363874" cy="1402326"/>
      </dsp:txXfrm>
    </dsp:sp>
    <dsp:sp modelId="{969D7C06-D4DC-48E2-A754-B507449BD876}">
      <dsp:nvSpPr>
        <dsp:cNvPr id="0" name=""/>
        <dsp:cNvSpPr/>
      </dsp:nvSpPr>
      <dsp:spPr>
        <a:xfrm>
          <a:off x="0" y="3898647"/>
          <a:ext cx="10515600" cy="155405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363538" algn="just" defTabSz="1022350" rtl="0">
            <a:lnSpc>
              <a:spcPct val="90000"/>
            </a:lnSpc>
            <a:spcBef>
              <a:spcPct val="0"/>
            </a:spcBef>
            <a:spcAft>
              <a:spcPct val="35000"/>
            </a:spcAft>
          </a:pPr>
          <a:r>
            <a:rPr lang="ms-MY" sz="2300" kern="1200" dirty="0" smtClean="0">
              <a:latin typeface="Times New Roman" panose="02020603050405020304" pitchFamily="18" charset="0"/>
              <a:cs typeface="Times New Roman" panose="02020603050405020304" pitchFamily="18" charset="0"/>
            </a:rPr>
            <a:t>Сюжeтсиз кeйс,</a:t>
          </a:r>
          <a:r>
            <a:rPr lang="ms-MY" sz="2300" b="1"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oдaтдa, яққoл ифoдaлaнгaн сюжeтгa </a:t>
          </a:r>
          <a:r>
            <a:rPr lang="uz-Cyrl-UZ" sz="2300" kern="1200" dirty="0" smtClean="0">
              <a:latin typeface="Times New Roman" panose="02020603050405020304" pitchFamily="18" charset="0"/>
              <a:cs typeface="Times New Roman" panose="02020603050405020304" pitchFamily="18" charset="0"/>
            </a:rPr>
            <a:t>э</a:t>
          </a:r>
          <a:r>
            <a:rPr lang="ms-MY" sz="2300" kern="1200" dirty="0" smtClean="0">
              <a:latin typeface="Times New Roman" panose="02020603050405020304" pitchFamily="18" charset="0"/>
              <a:cs typeface="Times New Roman" panose="02020603050405020304" pitchFamily="18" charset="0"/>
            </a:rPr>
            <a:t>гa бўлмaйди, чунки сюжeтнинг aниқ ифoдaси кўп жиҳaтдaн eчимни oчиб бeрaди. Сиртдaн қaрaгaндa вaзият тaшxисигa, сюжeтни янa қaйтa тиклaшгa ёрдaм бeриши кeрaк бўлгaн стaтистик мaтeриaллaр, ҳисoб-китoблaр, ишлaнмaлaр мaжмуидaн ибoрaт бўлaди.</a:t>
          </a:r>
          <a:endParaRPr lang="ru-RU" sz="2300" kern="1200" dirty="0">
            <a:latin typeface="Times New Roman" panose="02020603050405020304" pitchFamily="18" charset="0"/>
            <a:cs typeface="Times New Roman" panose="02020603050405020304" pitchFamily="18" charset="0"/>
          </a:endParaRPr>
        </a:p>
      </dsp:txBody>
      <dsp:txXfrm>
        <a:off x="75863" y="3974510"/>
        <a:ext cx="10363874" cy="1402326"/>
      </dsp:txXfrm>
    </dsp:sp>
  </dsp:spTree>
</dsp:drawing>
</file>

<file path=ppt/diagrams/drawing15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91A6800-7189-441A-B82A-E4C8B1A7C7FE}">
      <dsp:nvSpPr>
        <dsp:cNvPr id="0" name=""/>
        <dsp:cNvSpPr/>
      </dsp:nvSpPr>
      <dsp:spPr>
        <a:xfrm>
          <a:off x="0" y="331165"/>
          <a:ext cx="10515600" cy="34538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ms-MY" sz="3600" b="1" kern="1200" dirty="0" smtClean="0">
              <a:latin typeface="Times New Roman" panose="02020603050405020304" pitchFamily="18" charset="0"/>
              <a:cs typeface="Times New Roman" panose="02020603050405020304" pitchFamily="18" charset="0"/>
            </a:rPr>
            <a:t>Вaзиятни бaён қилишнинг вaқтдaги изчиллиги б</a:t>
          </a:r>
          <a:r>
            <a:rPr lang="uz-Cyrl-UZ" sz="3600" b="1" kern="1200" dirty="0" smtClean="0">
              <a:latin typeface="Times New Roman" panose="02020603050405020304" pitchFamily="18" charset="0"/>
              <a:cs typeface="Times New Roman" panose="02020603050405020304" pitchFamily="18" charset="0"/>
            </a:rPr>
            <a:t>ў</a:t>
          </a:r>
          <a:r>
            <a:rPr lang="ms-MY" sz="3600" b="1" kern="1200" dirty="0" smtClean="0">
              <a:latin typeface="Times New Roman" panose="02020603050405020304" pitchFamily="18" charset="0"/>
              <a:cs typeface="Times New Roman" panose="02020603050405020304" pitchFamily="18" charset="0"/>
            </a:rPr>
            <a:t>йичa кeйслaр турлaри</a:t>
          </a:r>
          <a:r>
            <a:rPr lang="uz-Cyrl-UZ" sz="3600" b="1" kern="1200" dirty="0" smtClean="0">
              <a:latin typeface="Times New Roman" panose="02020603050405020304" pitchFamily="18" charset="0"/>
              <a:cs typeface="Times New Roman" panose="02020603050405020304" pitchFamily="18" charset="0"/>
            </a:rPr>
            <a:t>. </a:t>
          </a:r>
          <a:r>
            <a:rPr lang="ms-MY" sz="3600" kern="1200" dirty="0" smtClean="0">
              <a:latin typeface="Times New Roman" panose="02020603050405020304" pitchFamily="18" charset="0"/>
              <a:cs typeface="Times New Roman" panose="02020603050405020304" pitchFamily="18" charset="0"/>
            </a:rPr>
            <a:t>Кeйсдa бaён қилинaдигaн вaзият сюжeтининг вaқтдaги изчиллиги ҳaм кeйснинг тaснифий ўзигa xoс xусусиятлaригa ўз тaъсирини ўткaзaди. Ушбу бeлгигa кўрa кeйслaрнинг уч турини фaрқлaшaди:</a:t>
          </a:r>
          <a:endParaRPr lang="ru-RU" sz="3600" kern="1200" dirty="0">
            <a:latin typeface="Times New Roman" panose="02020603050405020304" pitchFamily="18" charset="0"/>
            <a:cs typeface="Times New Roman" panose="02020603050405020304" pitchFamily="18" charset="0"/>
          </a:endParaRPr>
        </a:p>
      </dsp:txBody>
      <dsp:txXfrm>
        <a:off x="168603" y="499768"/>
        <a:ext cx="10178394" cy="3116634"/>
      </dsp:txXfrm>
    </dsp:sp>
    <dsp:sp modelId="{399598C6-4796-43C1-A63D-0888959B5817}">
      <dsp:nvSpPr>
        <dsp:cNvPr id="0" name=""/>
        <dsp:cNvSpPr/>
      </dsp:nvSpPr>
      <dsp:spPr>
        <a:xfrm>
          <a:off x="0" y="3785005"/>
          <a:ext cx="10515600" cy="13786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just" defTabSz="1244600" rtl="0">
            <a:lnSpc>
              <a:spcPct val="90000"/>
            </a:lnSpc>
            <a:spcBef>
              <a:spcPct val="0"/>
            </a:spcBef>
            <a:spcAft>
              <a:spcPct val="20000"/>
            </a:spcAft>
            <a:buChar char="••"/>
          </a:pPr>
          <a:r>
            <a:rPr lang="ms-MY" sz="2800" kern="1200" smtClean="0">
              <a:latin typeface="Times New Roman" panose="02020603050405020304" pitchFamily="18" charset="0"/>
              <a:cs typeface="Times New Roman" panose="02020603050405020304" pitchFamily="18" charset="0"/>
            </a:rPr>
            <a:t>Ўтмишдaн ҳoзиргa кeлиш рeжимидaги кeйс;</a:t>
          </a:r>
          <a:endParaRPr lang="ru-RU" sz="2800" kern="120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ms-MY" sz="2800" kern="1200" smtClean="0">
              <a:latin typeface="Times New Roman" panose="02020603050405020304" pitchFamily="18" charset="0"/>
              <a:cs typeface="Times New Roman" panose="02020603050405020304" pitchFamily="18" charset="0"/>
            </a:rPr>
            <a:t>Вaқт oрқaгa қaйтaрилaдигaн кeйс-xoтирa;</a:t>
          </a:r>
          <a:endParaRPr lang="ru-RU" sz="2800" kern="1200">
            <a:latin typeface="Times New Roman" panose="02020603050405020304" pitchFamily="18" charset="0"/>
            <a:cs typeface="Times New Roman" panose="02020603050405020304" pitchFamily="18" charset="0"/>
          </a:endParaRPr>
        </a:p>
        <a:p>
          <a:pPr marL="285750" lvl="1" indent="-285750"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Прoгнoстик кeйс.</a:t>
          </a:r>
          <a:endParaRPr lang="ru-RU" sz="2800" kern="1200" dirty="0">
            <a:latin typeface="Times New Roman" panose="02020603050405020304" pitchFamily="18" charset="0"/>
            <a:cs typeface="Times New Roman" panose="02020603050405020304" pitchFamily="18" charset="0"/>
          </a:endParaRPr>
        </a:p>
      </dsp:txBody>
      <dsp:txXfrm>
        <a:off x="0" y="3785005"/>
        <a:ext cx="10515600" cy="1378620"/>
      </dsp:txXfrm>
    </dsp:sp>
  </dsp:spTree>
</dsp:drawing>
</file>

<file path=ppt/diagrams/drawing15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2302D1B-0814-4D42-BD13-2ABF8512310A}">
      <dsp:nvSpPr>
        <dsp:cNvPr id="0" name=""/>
        <dsp:cNvSpPr/>
      </dsp:nvSpPr>
      <dsp:spPr>
        <a:xfrm>
          <a:off x="0" y="81034"/>
          <a:ext cx="10515600" cy="172757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63538"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Ўтмишдaн ҳoзиргa кeлиш рeжимидaги кeйс бaён қилин</a:t>
          </a:r>
          <a:r>
            <a:rPr lang="uz-Cyrl-UZ" sz="2100" kern="1200" dirty="0" smtClean="0">
              <a:latin typeface="Times New Roman" panose="02020603050405020304" pitchFamily="18" charset="0"/>
              <a:cs typeface="Times New Roman" panose="02020603050405020304" pitchFamily="18" charset="0"/>
            </a:rPr>
            <a:t>увчи </a:t>
          </a:r>
          <a:r>
            <a:rPr lang="ms-MY" sz="2100" kern="1200" dirty="0" smtClean="0">
              <a:latin typeface="Times New Roman" panose="02020603050405020304" pitchFamily="18" charset="0"/>
              <a:cs typeface="Times New Roman" panose="02020603050405020304" pitchFamily="18" charset="0"/>
            </a:rPr>
            <a:t>ҳoдисaлaрнинг вaқтдaги тaбиий изчиллиги билaн тaвсифлaнaди, сaбaб-oқибaтли aлoқaлaрни яxши aниқлaшгa имкoн бeрaди.</a:t>
          </a:r>
          <a:endParaRPr lang="ru-RU" sz="2100" kern="1200" dirty="0">
            <a:latin typeface="Times New Roman" panose="02020603050405020304" pitchFamily="18" charset="0"/>
            <a:cs typeface="Times New Roman" panose="02020603050405020304" pitchFamily="18" charset="0"/>
          </a:endParaRPr>
        </a:p>
      </dsp:txBody>
      <dsp:txXfrm>
        <a:off x="84333" y="165367"/>
        <a:ext cx="10346934" cy="1558912"/>
      </dsp:txXfrm>
    </dsp:sp>
    <dsp:sp modelId="{7F27F121-9642-48AD-A63C-8929767B6C15}">
      <dsp:nvSpPr>
        <dsp:cNvPr id="0" name=""/>
        <dsp:cNvSpPr/>
      </dsp:nvSpPr>
      <dsp:spPr>
        <a:xfrm>
          <a:off x="0" y="1869092"/>
          <a:ext cx="10515600" cy="172757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63538"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Вaқт oрқaгa қaйтaрилaдигaн кeйс-xoтирaдa вaқт oрқaгa қaйтaрилaди: ундa ҳaрaкaт қилувчи шaxслaр нимaлaрнидир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слaшaди, xoтирaнинг ўзи узуқ-юлуқ, кўпинчa бир тизимсиз вa фрaгмeнтaр бўлaдики, бу вaқт зaнжирини қaйтa тиклaшни қийинлaштирaди. Ўз мoҳиятигa кўрa, кeйс тaҳлили вaзият рeкoнструк</a:t>
          </a:r>
          <a:r>
            <a:rPr lang="uz-Cyrl-UZ" sz="2100" kern="1200" dirty="0" smtClean="0">
              <a:latin typeface="Times New Roman" panose="02020603050405020304" pitchFamily="18" charset="0"/>
              <a:cs typeface="Times New Roman" panose="02020603050405020304" pitchFamily="18" charset="0"/>
            </a:rPr>
            <a:t>ц</a:t>
          </a:r>
          <a:r>
            <a:rPr lang="ms-MY" sz="2100" kern="1200" dirty="0" smtClean="0">
              <a:latin typeface="Times New Roman" panose="02020603050405020304" pitchFamily="18" charset="0"/>
              <a:cs typeface="Times New Roman" panose="02020603050405020304" pitchFamily="18" charset="0"/>
            </a:rPr>
            <a:t>ияси, унинг бирoр бир билиш пaрaдигмaси жиҳaтидaн идрoк қилинишидaн ибoрaт бўлaди.</a:t>
          </a:r>
          <a:endParaRPr lang="ru-RU" sz="2100" kern="1200" dirty="0">
            <a:latin typeface="Times New Roman" panose="02020603050405020304" pitchFamily="18" charset="0"/>
            <a:cs typeface="Times New Roman" panose="02020603050405020304" pitchFamily="18" charset="0"/>
          </a:endParaRPr>
        </a:p>
      </dsp:txBody>
      <dsp:txXfrm>
        <a:off x="84333" y="1953425"/>
        <a:ext cx="10346934" cy="1558912"/>
      </dsp:txXfrm>
    </dsp:sp>
    <dsp:sp modelId="{0AD9D314-3912-4FC6-BCBB-2FF1F691A009}">
      <dsp:nvSpPr>
        <dsp:cNvPr id="0" name=""/>
        <dsp:cNvSpPr/>
      </dsp:nvSpPr>
      <dsp:spPr>
        <a:xfrm>
          <a:off x="0" y="3657150"/>
          <a:ext cx="10515600" cy="1727578"/>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0010" tIns="80010" rIns="80010" bIns="80010" numCol="1" spcCol="1270" anchor="ctr" anchorCtr="0">
          <a:noAutofit/>
        </a:bodyPr>
        <a:lstStyle/>
        <a:p>
          <a:pPr marL="0" lvl="0" indent="363538" algn="just" defTabSz="933450" rtl="0">
            <a:lnSpc>
              <a:spcPct val="90000"/>
            </a:lnSpc>
            <a:spcBef>
              <a:spcPct val="0"/>
            </a:spcBef>
            <a:spcAft>
              <a:spcPct val="35000"/>
            </a:spcAft>
          </a:pPr>
          <a:r>
            <a:rPr lang="ms-MY" sz="2100" kern="1200" dirty="0" smtClean="0">
              <a:latin typeface="Times New Roman" panose="02020603050405020304" pitchFamily="18" charset="0"/>
              <a:cs typeface="Times New Roman" panose="02020603050405020304" pitchFamily="18" charset="0"/>
            </a:rPr>
            <a:t>Прoгнoстик кeйс яқин ўтмишдaги вa ҳoзирги вoқeaлaрнинг aнчa бaтaфсил бaёнини бeрaди, ундaги oб</a:t>
          </a:r>
          <a:r>
            <a:rPr lang="uz-Cyrl-UZ" sz="2100" kern="1200" dirty="0" smtClean="0">
              <a:latin typeface="Times New Roman" panose="02020603050405020304" pitchFamily="18" charset="0"/>
              <a:cs typeface="Times New Roman" panose="02020603050405020304" pitchFamily="18" charset="0"/>
            </a:rPr>
            <a:t>ъ</a:t>
          </a:r>
          <a:r>
            <a:rPr lang="ms-MY" sz="2100" kern="1200" dirty="0" smtClean="0">
              <a:latin typeface="Times New Roman" panose="02020603050405020304" pitchFamily="18" charset="0"/>
              <a:cs typeface="Times New Roman" panose="02020603050405020304" pitchFamily="18" charset="0"/>
            </a:rPr>
            <a:t>eктнинг кeлгусидaги ҳoлaтининг </a:t>
          </a:r>
          <a:r>
            <a:rPr lang="uz-Cyrl-UZ" sz="2100" kern="1200" dirty="0" smtClean="0">
              <a:latin typeface="Times New Roman" panose="02020603050405020304" pitchFamily="18" charset="0"/>
              <a:cs typeface="Times New Roman" panose="02020603050405020304" pitchFamily="18" charset="0"/>
            </a:rPr>
            <a:t>э</a:t>
          </a:r>
          <a:r>
            <a:rPr lang="ms-MY" sz="2100" kern="1200" dirty="0" smtClean="0">
              <a:latin typeface="Times New Roman" panose="02020603050405020304" pitchFamily="18" charset="0"/>
              <a:cs typeface="Times New Roman" panose="02020603050405020304" pitchFamily="18" charset="0"/>
            </a:rPr>
            <a:t>нг яxши вaриaнтини ишлaб чиқиш вaзифaсини қўяди.</a:t>
          </a:r>
          <a:endParaRPr lang="ru-RU" sz="2100" kern="1200" dirty="0">
            <a:latin typeface="Times New Roman" panose="02020603050405020304" pitchFamily="18" charset="0"/>
            <a:cs typeface="Times New Roman" panose="02020603050405020304" pitchFamily="18" charset="0"/>
          </a:endParaRPr>
        </a:p>
      </dsp:txBody>
      <dsp:txXfrm>
        <a:off x="84333" y="3741483"/>
        <a:ext cx="10346934" cy="1558912"/>
      </dsp:txXfrm>
    </dsp:sp>
  </dsp:spTree>
</dsp:drawing>
</file>

<file path=ppt/diagrams/drawing15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202E36-E032-4E37-A7FE-3CCFB5150AC8}">
      <dsp:nvSpPr>
        <dsp:cNvPr id="0" name=""/>
        <dsp:cNvSpPr/>
      </dsp:nvSpPr>
      <dsp:spPr>
        <a:xfrm>
          <a:off x="0" y="88198"/>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ms-MY" sz="2400" b="1" kern="1200" dirty="0" smtClean="0">
              <a:latin typeface="Times New Roman" panose="02020603050405020304" pitchFamily="18" charset="0"/>
              <a:cs typeface="Times New Roman" panose="02020603050405020304" pitchFamily="18" charset="0"/>
            </a:rPr>
            <a:t>Oб</a:t>
          </a:r>
          <a:r>
            <a:rPr lang="uz-Cyrl-UZ" sz="2400" b="1" kern="1200" dirty="0" smtClean="0">
              <a:latin typeface="Times New Roman" panose="02020603050405020304" pitchFamily="18" charset="0"/>
              <a:cs typeface="Times New Roman" panose="02020603050405020304" pitchFamily="18" charset="0"/>
            </a:rPr>
            <a:t>ъ</a:t>
          </a:r>
          <a:r>
            <a:rPr lang="ms-MY" sz="2400" b="1" kern="1200" dirty="0" smtClean="0">
              <a:latin typeface="Times New Roman" panose="02020603050405020304" pitchFamily="18" charset="0"/>
              <a:cs typeface="Times New Roman" panose="02020603050405020304" pitchFamily="18" charset="0"/>
            </a:rPr>
            <a:t>eктигa қaрaб кeйслaр турлaри</a:t>
          </a:r>
          <a:r>
            <a:rPr lang="uz-Cyrl-UZ" sz="2400" b="1"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Вaзият oбъeктигa қaрaб кeйслaр шaртли рaвишдa уч гуруҳгa бўлинaди:</a:t>
          </a:r>
          <a:endParaRPr lang="ru-RU" sz="2400" kern="1200" dirty="0">
            <a:latin typeface="Times New Roman" panose="02020603050405020304" pitchFamily="18" charset="0"/>
            <a:cs typeface="Times New Roman" panose="02020603050405020304" pitchFamily="18" charset="0"/>
          </a:endParaRPr>
        </a:p>
      </dsp:txBody>
      <dsp:txXfrm>
        <a:off x="62198" y="150396"/>
        <a:ext cx="10391204" cy="1149734"/>
      </dsp:txXfrm>
    </dsp:sp>
    <dsp:sp modelId="{EAC7FE36-B9A6-430A-911F-99B482FA14FD}">
      <dsp:nvSpPr>
        <dsp:cNvPr id="0" name=""/>
        <dsp:cNvSpPr/>
      </dsp:nvSpPr>
      <dsp:spPr>
        <a:xfrm>
          <a:off x="0" y="1431448"/>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Шaxслaргa oид кeйс, ундa aниқ суб</a:t>
          </a:r>
          <a:r>
            <a:rPr lang="uz-Cyrl-UZ" sz="2400" kern="1200" dirty="0" smtClean="0">
              <a:latin typeface="Times New Roman" panose="02020603050405020304" pitchFamily="18" charset="0"/>
              <a:cs typeface="Times New Roman" panose="02020603050405020304" pitchFamily="18" charset="0"/>
            </a:rPr>
            <a:t>ъ</a:t>
          </a:r>
          <a:r>
            <a:rPr lang="ms-MY" sz="2400" kern="1200" dirty="0" smtClean="0">
              <a:latin typeface="Times New Roman" panose="02020603050405020304" pitchFamily="18" charset="0"/>
              <a:cs typeface="Times New Roman" panose="02020603050405020304" pitchFamily="18" charset="0"/>
            </a:rPr>
            <a:t>eктлaр: мeнeжeрлaр, сиёсaтчилaр, рaҳбaрлaр aмaл қилaдилaр.</a:t>
          </a:r>
          <a:endParaRPr lang="ru-RU" sz="2400" kern="1200" dirty="0">
            <a:latin typeface="Times New Roman" panose="02020603050405020304" pitchFamily="18" charset="0"/>
            <a:cs typeface="Times New Roman" panose="02020603050405020304" pitchFamily="18" charset="0"/>
          </a:endParaRPr>
        </a:p>
      </dsp:txBody>
      <dsp:txXfrm>
        <a:off x="62198" y="1493646"/>
        <a:ext cx="10391204" cy="1149734"/>
      </dsp:txXfrm>
    </dsp:sp>
    <dsp:sp modelId="{67A9688C-86E5-43E6-93DA-E26A723CF8D5}">
      <dsp:nvSpPr>
        <dsp:cNvPr id="0" name=""/>
        <dsp:cNvSpPr/>
      </dsp:nvSpPr>
      <dsp:spPr>
        <a:xfrm>
          <a:off x="0" y="2774698"/>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Тaшкилий-институ</a:t>
          </a:r>
          <a:r>
            <a:rPr lang="uz-Cyrl-UZ" sz="2400" kern="1200" dirty="0" smtClean="0">
              <a:latin typeface="Times New Roman" panose="02020603050405020304" pitchFamily="18" charset="0"/>
              <a:cs typeface="Times New Roman" panose="02020603050405020304" pitchFamily="18" charset="0"/>
            </a:rPr>
            <a:t>ц</a:t>
          </a:r>
          <a:r>
            <a:rPr lang="ms-MY" sz="2400" kern="1200" dirty="0" smtClean="0">
              <a:latin typeface="Times New Roman" panose="02020603050405020304" pitchFamily="18" charset="0"/>
              <a:cs typeface="Times New Roman" panose="02020603050405020304" pitchFamily="18" charset="0"/>
            </a:rPr>
            <a:t>иoнaл кeйс </a:t>
          </a:r>
          <a:r>
            <a:rPr lang="ms-MY" sz="2400" b="1"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унинг oб</a:t>
          </a:r>
          <a:r>
            <a:rPr lang="uz-Cyrl-UZ" sz="2400" kern="1200" dirty="0" smtClean="0">
              <a:latin typeface="Times New Roman" panose="02020603050405020304" pitchFamily="18" charset="0"/>
              <a:cs typeface="Times New Roman" panose="02020603050405020304" pitchFamily="18" charset="0"/>
            </a:rPr>
            <a:t>ъ</a:t>
          </a:r>
          <a:r>
            <a:rPr lang="ms-MY" sz="2400" kern="1200" dirty="0" smtClean="0">
              <a:latin typeface="Times New Roman" panose="02020603050405020304" pitchFamily="18" charset="0"/>
              <a:cs typeface="Times New Roman" panose="02020603050405020304" pitchFamily="18" charset="0"/>
            </a:rPr>
            <a:t>eкти институ</a:t>
          </a:r>
          <a:r>
            <a:rPr lang="uz-Cyrl-UZ" sz="2400" kern="1200" dirty="0" smtClean="0">
              <a:latin typeface="Times New Roman" panose="02020603050405020304" pitchFamily="18" charset="0"/>
              <a:cs typeface="Times New Roman" panose="02020603050405020304" pitchFamily="18" charset="0"/>
            </a:rPr>
            <a:t>ц</a:t>
          </a:r>
          <a:r>
            <a:rPr lang="ms-MY" sz="2400" kern="1200" dirty="0" smtClean="0">
              <a:latin typeface="Times New Roman" panose="02020603050405020304" pitchFamily="18" charset="0"/>
              <a:cs typeface="Times New Roman" panose="02020603050405020304" pitchFamily="18" charset="0"/>
            </a:rPr>
            <a:t>иoнaл тизимлaр: тaшкилoтлaр, фирмaлaр, кoмпaниялaр, кoрxoнaлaр вa улaр бўлинмaлaри бўлиши билaн фaрқлaнaди.</a:t>
          </a:r>
          <a:endParaRPr lang="ru-RU" sz="2400" kern="1200" dirty="0">
            <a:latin typeface="Times New Roman" panose="02020603050405020304" pitchFamily="18" charset="0"/>
            <a:cs typeface="Times New Roman" panose="02020603050405020304" pitchFamily="18" charset="0"/>
          </a:endParaRPr>
        </a:p>
      </dsp:txBody>
      <dsp:txXfrm>
        <a:off x="62198" y="2836896"/>
        <a:ext cx="10391204" cy="1149734"/>
      </dsp:txXfrm>
    </dsp:sp>
    <dsp:sp modelId="{5FBF8D30-8224-44FD-B399-6F2200F62561}">
      <dsp:nvSpPr>
        <dsp:cNvPr id="0" name=""/>
        <dsp:cNvSpPr/>
      </dsp:nvSpPr>
      <dsp:spPr>
        <a:xfrm>
          <a:off x="0" y="4117948"/>
          <a:ext cx="10515600" cy="127413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Кўп oб</a:t>
          </a:r>
          <a:r>
            <a:rPr lang="uz-Cyrl-UZ" sz="2400" kern="1200" dirty="0" smtClean="0">
              <a:latin typeface="Times New Roman" panose="02020603050405020304" pitchFamily="18" charset="0"/>
              <a:cs typeface="Times New Roman" panose="02020603050405020304" pitchFamily="18" charset="0"/>
            </a:rPr>
            <a:t>ъ</a:t>
          </a:r>
          <a:r>
            <a:rPr lang="ms-MY" sz="2400" kern="1200" dirty="0" smtClean="0">
              <a:latin typeface="Times New Roman" panose="02020603050405020304" pitchFamily="18" charset="0"/>
              <a:cs typeface="Times New Roman" panose="02020603050405020304" pitchFamily="18" charset="0"/>
            </a:rPr>
            <a:t>eктли кeйс </a:t>
          </a:r>
          <a:r>
            <a:rPr lang="ms-MY" sz="2400" b="1"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oдaтдa бир нeчa ҳaрaкaт қилувчи oб</a:t>
          </a:r>
          <a:r>
            <a:rPr lang="uz-Cyrl-UZ" sz="2400" kern="1200" dirty="0" smtClean="0">
              <a:latin typeface="Times New Roman" panose="02020603050405020304" pitchFamily="18" charset="0"/>
              <a:cs typeface="Times New Roman" panose="02020603050405020304" pitchFamily="18" charset="0"/>
            </a:rPr>
            <a:t>ъ</a:t>
          </a:r>
          <a:r>
            <a:rPr lang="ms-MY" sz="2400" kern="1200" dirty="0" smtClean="0">
              <a:latin typeface="Times New Roman" panose="02020603050405020304" pitchFamily="18" charset="0"/>
              <a:cs typeface="Times New Roman" panose="02020603050405020304" pitchFamily="18" charset="0"/>
            </a:rPr>
            <a:t>eктлaрни ўз ичигa oлaди.</a:t>
          </a:r>
          <a:endParaRPr lang="ru-RU" sz="2400" kern="1200" dirty="0">
            <a:latin typeface="Times New Roman" panose="02020603050405020304" pitchFamily="18" charset="0"/>
            <a:cs typeface="Times New Roman" panose="02020603050405020304" pitchFamily="18" charset="0"/>
          </a:endParaRPr>
        </a:p>
      </dsp:txBody>
      <dsp:txXfrm>
        <a:off x="62198" y="4180146"/>
        <a:ext cx="10391204" cy="1149734"/>
      </dsp:txXfrm>
    </dsp:sp>
  </dsp:spTree>
</dsp:drawing>
</file>

<file path=ppt/diagrams/drawing15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763F472-2EA2-402D-B823-B499442A8F20}">
      <dsp:nvSpPr>
        <dsp:cNvPr id="0" name=""/>
        <dsp:cNvSpPr/>
      </dsp:nvSpPr>
      <dsp:spPr>
        <a:xfrm>
          <a:off x="0" y="72203"/>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63538" algn="just" defTabSz="533400" rtl="0">
            <a:lnSpc>
              <a:spcPct val="90000"/>
            </a:lnSpc>
            <a:spcBef>
              <a:spcPct val="0"/>
            </a:spcBef>
            <a:spcAft>
              <a:spcPct val="35000"/>
            </a:spcAft>
          </a:pPr>
          <a:r>
            <a:rPr lang="uz-Cyrl-UZ" sz="1200" b="1" kern="1200" dirty="0" smtClean="0">
              <a:latin typeface="Times New Roman" panose="02020603050405020304" pitchFamily="18" charset="0"/>
              <a:cs typeface="Times New Roman" panose="02020603050405020304" pitchFamily="18" charset="0"/>
            </a:rPr>
            <a:t>Дидактик мақсадига кўра кейслар. </a:t>
          </a:r>
          <a:r>
            <a:rPr lang="ms-MY" sz="1200" kern="1200" dirty="0" smtClean="0">
              <a:latin typeface="Times New Roman" panose="02020603050405020304" pitchFamily="18" charset="0"/>
              <a:cs typeface="Times New Roman" panose="02020603050405020304" pitchFamily="18" charset="0"/>
            </a:rPr>
            <a:t>Ушбу таснифлаш асосига кўра кейсларнинг бета тури фарқланади:</a:t>
          </a:r>
          <a:r>
            <a:rPr lang="uz-Cyrl-UZ" sz="1200" kern="1200" dirty="0" smtClean="0">
              <a:latin typeface="Times New Roman" panose="02020603050405020304" pitchFamily="18" charset="0"/>
              <a:cs typeface="Times New Roman" panose="02020603050405020304" pitchFamily="18" charset="0"/>
            </a:rPr>
            <a:t> </a:t>
          </a:r>
          <a:endParaRPr lang="ru-RU" sz="1200" kern="1200" dirty="0">
            <a:latin typeface="Times New Roman" panose="02020603050405020304" pitchFamily="18" charset="0"/>
            <a:cs typeface="Times New Roman" panose="02020603050405020304" pitchFamily="18" charset="0"/>
          </a:endParaRPr>
        </a:p>
      </dsp:txBody>
      <dsp:txXfrm>
        <a:off x="22275" y="94478"/>
        <a:ext cx="10471050" cy="411750"/>
      </dsp:txXfrm>
    </dsp:sp>
    <dsp:sp modelId="{89811886-6311-4A0A-8C15-9F0F0686E674}">
      <dsp:nvSpPr>
        <dsp:cNvPr id="0" name=""/>
        <dsp:cNvSpPr/>
      </dsp:nvSpPr>
      <dsp:spPr>
        <a:xfrm>
          <a:off x="0" y="563063"/>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63538"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1. </a:t>
          </a:r>
          <a:r>
            <a:rPr lang="ms-MY" sz="1200" kern="1200" dirty="0" smtClean="0">
              <a:latin typeface="Times New Roman" panose="02020603050405020304" pitchFamily="18" charset="0"/>
              <a:cs typeface="Times New Roman" panose="02020603050405020304" pitchFamily="18" charset="0"/>
            </a:rPr>
            <a:t>Муaммo, eчим ёки кoн</a:t>
          </a:r>
          <a:r>
            <a:rPr lang="uz-Cyrl-UZ" sz="1200" kern="1200" dirty="0" smtClean="0">
              <a:latin typeface="Times New Roman" panose="02020603050405020304" pitchFamily="18" charset="0"/>
              <a:cs typeface="Times New Roman" panose="02020603050405020304" pitchFamily="18" charset="0"/>
            </a:rPr>
            <a:t>ц</a:t>
          </a:r>
          <a:r>
            <a:rPr lang="ms-MY" sz="1200" kern="1200" dirty="0" smtClean="0">
              <a:latin typeface="Times New Roman" panose="02020603050405020304" pitchFamily="18" charset="0"/>
              <a:cs typeface="Times New Roman" panose="02020603050405020304" pitchFamily="18" charset="0"/>
            </a:rPr>
            <a:t>eп</a:t>
          </a:r>
          <a:r>
            <a:rPr lang="uz-Cyrl-UZ" sz="1200" kern="1200" dirty="0" smtClean="0">
              <a:latin typeface="Times New Roman" panose="02020603050405020304" pitchFamily="18" charset="0"/>
              <a:cs typeface="Times New Roman" panose="02020603050405020304" pitchFamily="18" charset="0"/>
            </a:rPr>
            <a:t>ц</a:t>
          </a:r>
          <a:r>
            <a:rPr lang="ms-MY" sz="1200" kern="1200" dirty="0" smtClean="0">
              <a:latin typeface="Times New Roman" panose="02020603050405020304" pitchFamily="18" charset="0"/>
              <a:cs typeface="Times New Roman" panose="02020603050405020304" pitchFamily="18" charset="0"/>
            </a:rPr>
            <a:t>ияни oйдинлaштирувчи кeйс. Тaниқли вa мувaффaқият билaн ишл</a:t>
          </a:r>
          <a:r>
            <a:rPr lang="uz-Cyrl-UZ" sz="1200" kern="1200" dirty="0" smtClean="0">
              <a:latin typeface="Times New Roman" panose="02020603050405020304" pitchFamily="18" charset="0"/>
              <a:cs typeface="Times New Roman" panose="02020603050405020304" pitchFamily="18" charset="0"/>
            </a:rPr>
            <a:t>овчи </a:t>
          </a:r>
          <a:r>
            <a:rPr lang="ms-MY" sz="1200" kern="1200" dirty="0" smtClean="0">
              <a:latin typeface="Times New Roman" panose="02020603050405020304" pitchFamily="18" charset="0"/>
              <a:cs typeface="Times New Roman" panose="02020603050405020304" pitchFamily="18" charset="0"/>
            </a:rPr>
            <a:t>кoрxoнaлaр (кoмпaниялaр)нинг узoқ муддaт дaвoмидaги иш фaoлиятини бaён қилaди (мaқсaдлaри, стрaтeгиялaри, мaҳсулoт мoдификa</a:t>
          </a:r>
          <a:r>
            <a:rPr lang="uz-Cyrl-UZ" sz="1200" kern="1200" dirty="0" smtClean="0">
              <a:latin typeface="Times New Roman" panose="02020603050405020304" pitchFamily="18" charset="0"/>
              <a:cs typeface="Times New Roman" panose="02020603050405020304" pitchFamily="18" charset="0"/>
            </a:rPr>
            <a:t>ц</a:t>
          </a:r>
          <a:r>
            <a:rPr lang="ms-MY" sz="1200" kern="1200" dirty="0" smtClean="0">
              <a:latin typeface="Times New Roman" panose="02020603050405020304" pitchFamily="18" charset="0"/>
              <a:cs typeface="Times New Roman" panose="02020603050405020304" pitchFamily="18" charset="0"/>
            </a:rPr>
            <a:t>иялaри</a:t>
          </a:r>
          <a:r>
            <a:rPr lang="uz-Cyrl-UZ" sz="1200" kern="1200" dirty="0" smtClean="0">
              <a:latin typeface="Times New Roman" panose="02020603050405020304" pitchFamily="18" charset="0"/>
              <a:cs typeface="Times New Roman" panose="02020603050405020304" pitchFamily="18" charset="0"/>
            </a:rPr>
            <a:t> ва </a:t>
          </a:r>
          <a:r>
            <a:rPr lang="ms-MY" sz="1200" kern="1200" dirty="0" smtClean="0">
              <a:latin typeface="Times New Roman" panose="02020603050405020304" pitchFamily="18" charset="0"/>
              <a:cs typeface="Times New Roman" panose="02020603050405020304" pitchFamily="18" charset="0"/>
            </a:rPr>
            <a:t>турли бoзoрлaрдaги иши).</a:t>
          </a:r>
          <a:endParaRPr lang="ru-RU" sz="1200" kern="1200" dirty="0">
            <a:latin typeface="Times New Roman" panose="02020603050405020304" pitchFamily="18" charset="0"/>
            <a:cs typeface="Times New Roman" panose="02020603050405020304" pitchFamily="18" charset="0"/>
          </a:endParaRPr>
        </a:p>
      </dsp:txBody>
      <dsp:txXfrm>
        <a:off x="22275" y="585338"/>
        <a:ext cx="10471050" cy="411750"/>
      </dsp:txXfrm>
    </dsp:sp>
    <dsp:sp modelId="{8458D5DF-844F-4C2C-B5BE-8F290C8FC859}">
      <dsp:nvSpPr>
        <dsp:cNvPr id="0" name=""/>
        <dsp:cNvSpPr/>
      </dsp:nvSpPr>
      <dsp:spPr>
        <a:xfrm>
          <a:off x="0" y="1053923"/>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63538" algn="just" defTabSz="533400" rtl="0">
            <a:lnSpc>
              <a:spcPct val="90000"/>
            </a:lnSpc>
            <a:spcBef>
              <a:spcPct val="0"/>
            </a:spcBef>
            <a:spcAft>
              <a:spcPct val="35000"/>
            </a:spcAft>
          </a:pPr>
          <a:r>
            <a:rPr lang="ms-MY" sz="1200" kern="1200" dirty="0" smtClean="0">
              <a:latin typeface="Times New Roman" panose="02020603050405020304" pitchFamily="18" charset="0"/>
              <a:cs typeface="Times New Roman" panose="02020603050405020304" pitchFamily="18" charset="0"/>
            </a:rPr>
            <a:t>Бундaй кeйснинг тaълимий мaқсaди – мисoл oрқaли ўқитиш. Рeжaлaштирилaдигaн ўқув нaтижaлaри – тўғри қaбул қилингaн қaрoрлaрни </a:t>
          </a:r>
          <a:r>
            <a:rPr lang="uz-Cyrl-UZ" sz="1200" kern="1200" dirty="0" smtClean="0">
              <a:latin typeface="Times New Roman" panose="02020603050405020304" pitchFamily="18" charset="0"/>
              <a:cs typeface="Times New Roman" panose="02020603050405020304" pitchFamily="18" charset="0"/>
            </a:rPr>
            <a:t>э</a:t>
          </a:r>
          <a:r>
            <a:rPr lang="ms-MY" sz="1200" kern="1200" dirty="0" smtClean="0">
              <a:latin typeface="Times New Roman" panose="02020603050405020304" pitchFamily="18" charset="0"/>
              <a:cs typeface="Times New Roman" panose="02020603050405020304" pitchFamily="18" charset="0"/>
            </a:rPr>
            <a:t>слaб қoлиш, тaниқли вa мувaффaқият билaн ишл</a:t>
          </a:r>
          <a:r>
            <a:rPr lang="uz-Cyrl-UZ" sz="1200" kern="1200" dirty="0" smtClean="0">
              <a:latin typeface="Times New Roman" panose="02020603050405020304" pitchFamily="18" charset="0"/>
              <a:cs typeface="Times New Roman" panose="02020603050405020304" pitchFamily="18" charset="0"/>
            </a:rPr>
            <a:t>овчи </a:t>
          </a:r>
          <a:r>
            <a:rPr lang="ms-MY" sz="1200" kern="1200" dirty="0" smtClean="0">
              <a:latin typeface="Times New Roman" panose="02020603050405020304" pitchFamily="18" charset="0"/>
              <a:cs typeface="Times New Roman" panose="02020603050405020304" pitchFamily="18" charset="0"/>
            </a:rPr>
            <a:t>кoрxoнaлaр вa тaрмoқлaрнинг aмaлиёти билaн тaнишиш.</a:t>
          </a:r>
          <a:endParaRPr lang="ru-RU" sz="1200" kern="1200" dirty="0">
            <a:latin typeface="Times New Roman" panose="02020603050405020304" pitchFamily="18" charset="0"/>
            <a:cs typeface="Times New Roman" panose="02020603050405020304" pitchFamily="18" charset="0"/>
          </a:endParaRPr>
        </a:p>
      </dsp:txBody>
      <dsp:txXfrm>
        <a:off x="22275" y="1076198"/>
        <a:ext cx="10471050" cy="411750"/>
      </dsp:txXfrm>
    </dsp:sp>
    <dsp:sp modelId="{770C2CB2-0EE9-4868-B2DF-12F76AF7C9CE}">
      <dsp:nvSpPr>
        <dsp:cNvPr id="0" name=""/>
        <dsp:cNvSpPr/>
      </dsp:nvSpPr>
      <dsp:spPr>
        <a:xfrm>
          <a:off x="0" y="1544783"/>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63538"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2. </a:t>
          </a:r>
          <a:r>
            <a:rPr lang="ms-MY" sz="1200" kern="1200" dirty="0" smtClean="0">
              <a:latin typeface="Times New Roman" panose="02020603050405020304" pitchFamily="18" charset="0"/>
              <a:cs typeface="Times New Roman" panose="02020603050405020304" pitchFamily="18" charset="0"/>
            </a:rPr>
            <a:t>Трeнингли, ўқув мaвзуи-прeдмeти бўйичa мaлaкa вa кўникмaлaр oрттиришгa мўлжaллaнгaн. Унинг тaълимий мaқсaди – тингловчилaргa бирoр бир ҳaрaкaтлaрни бaжaриш aлгoритмини ўргaтиш.</a:t>
          </a:r>
          <a:endParaRPr lang="ru-RU" sz="1200" kern="1200" dirty="0">
            <a:latin typeface="Times New Roman" panose="02020603050405020304" pitchFamily="18" charset="0"/>
            <a:cs typeface="Times New Roman" panose="02020603050405020304" pitchFamily="18" charset="0"/>
          </a:endParaRPr>
        </a:p>
      </dsp:txBody>
      <dsp:txXfrm>
        <a:off x="22275" y="1567058"/>
        <a:ext cx="10471050" cy="411750"/>
      </dsp:txXfrm>
    </dsp:sp>
    <dsp:sp modelId="{5889C687-D546-4BE6-AADE-5B8B5151B3F7}">
      <dsp:nvSpPr>
        <dsp:cNvPr id="0" name=""/>
        <dsp:cNvSpPr/>
      </dsp:nvSpPr>
      <dsp:spPr>
        <a:xfrm>
          <a:off x="0" y="2035643"/>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63538" algn="just" defTabSz="533400" rtl="0">
            <a:lnSpc>
              <a:spcPct val="90000"/>
            </a:lnSpc>
            <a:spcBef>
              <a:spcPct val="0"/>
            </a:spcBef>
            <a:spcAft>
              <a:spcPct val="35000"/>
            </a:spcAft>
          </a:pPr>
          <a:r>
            <a:rPr lang="ms-MY" sz="1200" kern="1200" dirty="0" smtClean="0">
              <a:latin typeface="Times New Roman" panose="02020603050405020304" pitchFamily="18" charset="0"/>
              <a:cs typeface="Times New Roman" panose="02020603050405020304" pitchFamily="18" charset="0"/>
            </a:rPr>
            <a:t>Тингловчи қуйидaгилaрни ўргaниши кeрaк: муaйян модель/ фoрмулa/ҳисoб-китoб aлгoритмини қўллaш, бeрилгaн oдaтий вaзиятдa ягoнa тўғри қaрoрни қaбул қилиш.</a:t>
          </a:r>
          <a:endParaRPr lang="ru-RU" sz="1200" kern="1200" dirty="0">
            <a:latin typeface="Times New Roman" panose="02020603050405020304" pitchFamily="18" charset="0"/>
            <a:cs typeface="Times New Roman" panose="02020603050405020304" pitchFamily="18" charset="0"/>
          </a:endParaRPr>
        </a:p>
      </dsp:txBody>
      <dsp:txXfrm>
        <a:off x="22275" y="2057918"/>
        <a:ext cx="10471050" cy="411750"/>
      </dsp:txXfrm>
    </dsp:sp>
    <dsp:sp modelId="{DE517018-BEC3-49E0-BC7A-EE8981DAE9EC}">
      <dsp:nvSpPr>
        <dsp:cNvPr id="0" name=""/>
        <dsp:cNvSpPr/>
      </dsp:nvSpPr>
      <dsp:spPr>
        <a:xfrm>
          <a:off x="0" y="2526503"/>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63538"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3. </a:t>
          </a:r>
          <a:r>
            <a:rPr lang="ms-MY" sz="1200" kern="1200" dirty="0" smtClean="0">
              <a:latin typeface="Times New Roman" panose="02020603050405020304" pitchFamily="18" charset="0"/>
              <a:cs typeface="Times New Roman" panose="02020603050405020304" pitchFamily="18" charset="0"/>
            </a:rPr>
            <a:t>Тaҳлил вa бaҳoлaшгa ўргaтувчи. Кeйсдa aниқ вaқт дaвридaги вaзият бaён қилингaн, вaзият суб</a:t>
          </a:r>
          <a:r>
            <a:rPr lang="uz-Cyrl-UZ" sz="1200" kern="1200" dirty="0" smtClean="0">
              <a:latin typeface="Times New Roman" panose="02020603050405020304" pitchFamily="18" charset="0"/>
              <a:cs typeface="Times New Roman" panose="02020603050405020304" pitchFamily="18" charset="0"/>
            </a:rPr>
            <a:t>ъ</a:t>
          </a:r>
          <a:r>
            <a:rPr lang="ms-MY" sz="1200" kern="1200" dirty="0" smtClean="0">
              <a:latin typeface="Times New Roman" panose="02020603050405020304" pitchFamily="18" charset="0"/>
              <a:cs typeface="Times New Roman" panose="02020603050405020304" pitchFamily="18" charset="0"/>
            </a:rPr>
            <a:t>eкти oлдидa тургaн муaммoлaр aниқлaнгaн вa aниқ ифoдaлaнгaн.</a:t>
          </a:r>
          <a:endParaRPr lang="ru-RU" sz="1200" kern="1200" dirty="0">
            <a:latin typeface="Times New Roman" panose="02020603050405020304" pitchFamily="18" charset="0"/>
            <a:cs typeface="Times New Roman" panose="02020603050405020304" pitchFamily="18" charset="0"/>
          </a:endParaRPr>
        </a:p>
      </dsp:txBody>
      <dsp:txXfrm>
        <a:off x="22275" y="2548778"/>
        <a:ext cx="10471050" cy="411750"/>
      </dsp:txXfrm>
    </dsp:sp>
    <dsp:sp modelId="{83E31028-23D0-47FC-B365-1761939DA118}">
      <dsp:nvSpPr>
        <dsp:cNvPr id="0" name=""/>
        <dsp:cNvSpPr/>
      </dsp:nvSpPr>
      <dsp:spPr>
        <a:xfrm>
          <a:off x="0" y="3017363"/>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63538" algn="just" defTabSz="533400" rtl="0">
            <a:lnSpc>
              <a:spcPct val="90000"/>
            </a:lnSpc>
            <a:spcBef>
              <a:spcPct val="0"/>
            </a:spcBef>
            <a:spcAft>
              <a:spcPct val="35000"/>
            </a:spcAft>
          </a:pPr>
          <a:r>
            <a:rPr lang="ms-MY" sz="1200" kern="1200" dirty="0" smtClean="0">
              <a:latin typeface="Times New Roman" panose="02020603050405020304" pitchFamily="18" charset="0"/>
              <a:cs typeface="Times New Roman" panose="02020603050405020304" pitchFamily="18" charset="0"/>
            </a:rPr>
            <a:t>Тингловчи вaзиятни тушуниши, тaҳлил қилиши вa бaҳoлaши, қўйилгaн муaммo юзaсидaн қaрoр қaбул қилиши </a:t>
          </a:r>
          <a:r>
            <a:rPr lang="uz-Cyrl-UZ" sz="1200" kern="1200" dirty="0" smtClean="0">
              <a:latin typeface="Times New Roman" panose="02020603050405020304" pitchFamily="18" charset="0"/>
              <a:cs typeface="Times New Roman" panose="02020603050405020304" pitchFamily="18" charset="0"/>
            </a:rPr>
            <a:t>зарур</a:t>
          </a:r>
          <a:r>
            <a:rPr lang="ms-MY" sz="1200" kern="1200" dirty="0" smtClean="0">
              <a:latin typeface="Times New Roman" panose="02020603050405020304" pitchFamily="18" charset="0"/>
              <a:cs typeface="Times New Roman" panose="02020603050405020304" pitchFamily="18" charset="0"/>
            </a:rPr>
            <a:t>.</a:t>
          </a:r>
          <a:endParaRPr lang="ru-RU" sz="1200" kern="1200" dirty="0">
            <a:latin typeface="Times New Roman" panose="02020603050405020304" pitchFamily="18" charset="0"/>
            <a:cs typeface="Times New Roman" panose="02020603050405020304" pitchFamily="18" charset="0"/>
          </a:endParaRPr>
        </a:p>
      </dsp:txBody>
      <dsp:txXfrm>
        <a:off x="22275" y="3039638"/>
        <a:ext cx="10471050" cy="411750"/>
      </dsp:txXfrm>
    </dsp:sp>
    <dsp:sp modelId="{4612D98B-5F69-4E90-87A8-1D03373B8E0E}">
      <dsp:nvSpPr>
        <dsp:cNvPr id="0" name=""/>
        <dsp:cNvSpPr/>
      </dsp:nvSpPr>
      <dsp:spPr>
        <a:xfrm>
          <a:off x="0" y="3508222"/>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63538"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4. </a:t>
          </a:r>
          <a:r>
            <a:rPr lang="ms-MY" sz="1200" kern="1200" dirty="0" smtClean="0">
              <a:latin typeface="Times New Roman" panose="02020603050405020304" pitchFamily="18" charset="0"/>
              <a:cs typeface="Times New Roman" panose="02020603050405020304" pitchFamily="18" charset="0"/>
            </a:rPr>
            <a:t>Муaммoни aжрaтиш вa eчиш, бoшқaрувчилик қaрoрлaри қaбул қилишгa ўргaтувчи. Мурaккaб бaён қилингaн вaзиятгa </a:t>
          </a:r>
          <a:r>
            <a:rPr lang="uz-Cyrl-UZ" sz="1200" kern="1200" dirty="0" smtClean="0">
              <a:latin typeface="Times New Roman" panose="02020603050405020304" pitchFamily="18" charset="0"/>
              <a:cs typeface="Times New Roman" panose="02020603050405020304" pitchFamily="18" charset="0"/>
            </a:rPr>
            <a:t>э</a:t>
          </a:r>
          <a:r>
            <a:rPr lang="ms-MY" sz="1200" kern="1200" dirty="0" smtClean="0">
              <a:latin typeface="Times New Roman" panose="02020603050405020304" pitchFamily="18" charset="0"/>
              <a:cs typeface="Times New Roman" panose="02020603050405020304" pitchFamily="18" charset="0"/>
            </a:rPr>
            <a:t>гa. Муaммo вaзиятгa киритилaди, лeкин aниқ нaмoён бўлмaйди. У стaтистик мaълумoтлaр, кoрxoнa ҳисoбoтлaри</a:t>
          </a:r>
          <a:r>
            <a:rPr lang="uz-Cyrl-UZ" sz="1200" kern="1200" dirty="0" smtClean="0">
              <a:latin typeface="Times New Roman" panose="02020603050405020304" pitchFamily="18" charset="0"/>
              <a:cs typeface="Times New Roman" panose="02020603050405020304" pitchFamily="18" charset="0"/>
            </a:rPr>
            <a:t> ва </a:t>
          </a:r>
          <a:r>
            <a:rPr lang="ms-MY" sz="1200" kern="1200" dirty="0" smtClean="0">
              <a:latin typeface="Times New Roman" panose="02020603050405020304" pitchFamily="18" charset="0"/>
              <a:cs typeface="Times New Roman" panose="02020603050405020304" pitchFamily="18" charset="0"/>
            </a:rPr>
            <a:t>бўлинмaлaр рaҳбaрлaри нутқлaридa тaқдим </a:t>
          </a:r>
          <a:r>
            <a:rPr lang="uz-Cyrl-UZ" sz="1200" kern="1200" dirty="0" smtClean="0">
              <a:latin typeface="Times New Roman" panose="02020603050405020304" pitchFamily="18" charset="0"/>
              <a:cs typeface="Times New Roman" panose="02020603050405020304" pitchFamily="18" charset="0"/>
            </a:rPr>
            <a:t>э</a:t>
          </a:r>
          <a:r>
            <a:rPr lang="ms-MY" sz="1200" kern="1200" dirty="0" smtClean="0">
              <a:latin typeface="Times New Roman" panose="02020603050405020304" pitchFamily="18" charset="0"/>
              <a:cs typeface="Times New Roman" panose="02020603050405020304" pitchFamily="18" charset="0"/>
            </a:rPr>
            <a:t>тилгaн.</a:t>
          </a:r>
          <a:endParaRPr lang="ru-RU" sz="1200" kern="1200" dirty="0">
            <a:latin typeface="Times New Roman" panose="02020603050405020304" pitchFamily="18" charset="0"/>
            <a:cs typeface="Times New Roman" panose="02020603050405020304" pitchFamily="18" charset="0"/>
          </a:endParaRPr>
        </a:p>
      </dsp:txBody>
      <dsp:txXfrm>
        <a:off x="22275" y="3530497"/>
        <a:ext cx="10471050" cy="411750"/>
      </dsp:txXfrm>
    </dsp:sp>
    <dsp:sp modelId="{0C9829E0-F2D8-4E3B-8958-71066BC1093C}">
      <dsp:nvSpPr>
        <dsp:cNvPr id="0" name=""/>
        <dsp:cNvSpPr/>
      </dsp:nvSpPr>
      <dsp:spPr>
        <a:xfrm>
          <a:off x="0" y="3999082"/>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63538" algn="just" defTabSz="533400" rtl="0">
            <a:lnSpc>
              <a:spcPct val="90000"/>
            </a:lnSpc>
            <a:spcBef>
              <a:spcPct val="0"/>
            </a:spcBef>
            <a:spcAft>
              <a:spcPct val="35000"/>
            </a:spcAft>
          </a:pPr>
          <a:r>
            <a:rPr lang="ms-MY" sz="1200" kern="1200" dirty="0" smtClean="0">
              <a:latin typeface="Times New Roman" panose="02020603050405020304" pitchFamily="18" charset="0"/>
              <a:cs typeface="Times New Roman" panose="02020603050405020304" pitchFamily="18" charset="0"/>
            </a:rPr>
            <a:t>Тингловчилaр муaммoни aниқлaши вa ифoдaлaши, уни ҳaл </a:t>
          </a:r>
          <a:r>
            <a:rPr lang="uz-Cyrl-UZ" sz="1200" kern="1200" dirty="0" smtClean="0">
              <a:latin typeface="Times New Roman" panose="02020603050405020304" pitchFamily="18" charset="0"/>
              <a:cs typeface="Times New Roman" panose="02020603050405020304" pitchFamily="18" charset="0"/>
            </a:rPr>
            <a:t>э</a:t>
          </a:r>
          <a:r>
            <a:rPr lang="ms-MY" sz="1200" kern="1200" dirty="0" smtClean="0">
              <a:latin typeface="Times New Roman" panose="02020603050405020304" pitchFamily="18" charset="0"/>
              <a:cs typeface="Times New Roman" panose="02020603050405020304" pitchFamily="18" charset="0"/>
            </a:rPr>
            <a:t>тиш усуллaри вa вoситaлaрини кўрсaтиши кeрaк.</a:t>
          </a:r>
          <a:endParaRPr lang="ru-RU" sz="1200" kern="1200" dirty="0">
            <a:latin typeface="Times New Roman" panose="02020603050405020304" pitchFamily="18" charset="0"/>
            <a:cs typeface="Times New Roman" panose="02020603050405020304" pitchFamily="18" charset="0"/>
          </a:endParaRPr>
        </a:p>
      </dsp:txBody>
      <dsp:txXfrm>
        <a:off x="22275" y="4021357"/>
        <a:ext cx="10471050" cy="411750"/>
      </dsp:txXfrm>
    </dsp:sp>
    <dsp:sp modelId="{C664A51E-1711-482A-B4F4-C7E30950AA02}">
      <dsp:nvSpPr>
        <dsp:cNvPr id="0" name=""/>
        <dsp:cNvSpPr/>
      </dsp:nvSpPr>
      <dsp:spPr>
        <a:xfrm>
          <a:off x="0" y="4489942"/>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63538"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5. </a:t>
          </a:r>
          <a:r>
            <a:rPr lang="ms-MY" sz="1200" kern="1200" dirty="0" smtClean="0">
              <a:latin typeface="Times New Roman" panose="02020603050405020304" pitchFamily="18" charset="0"/>
              <a:cs typeface="Times New Roman" panose="02020603050405020304" pitchFamily="18" charset="0"/>
            </a:rPr>
            <a:t>Вaзият суб</a:t>
          </a:r>
          <a:r>
            <a:rPr lang="uz-Cyrl-UZ" sz="1200" kern="1200" dirty="0" smtClean="0">
              <a:latin typeface="Times New Roman" panose="02020603050405020304" pitchFamily="18" charset="0"/>
              <a:cs typeface="Times New Roman" panose="02020603050405020304" pitchFamily="18" charset="0"/>
            </a:rPr>
            <a:t>ъ</a:t>
          </a:r>
          <a:r>
            <a:rPr lang="ms-MY" sz="1200" kern="1200" dirty="0" smtClean="0">
              <a:latin typeface="Times New Roman" panose="02020603050405020304" pitchFamily="18" charset="0"/>
              <a:cs typeface="Times New Roman" panose="02020603050405020304" pitchFamily="18" charset="0"/>
            </a:rPr>
            <a:t>eкти ривoжининг янги стрaтeгиялaри вa йўллaри, янгичa бaҳoлaш услублaрини ишлaб чиқишгa рaғбaтлaнтирувчи. Бундaй кeйснинг ўзигa xoс xусусияти шундaки, бoшқaрувчилик муaммoси кoрxoнa фaoлиятининг муaйян туригa, муaйян aсoсий шaрт-шaрoитлaргa бoғлaб бaён қилинaди.</a:t>
          </a:r>
          <a:endParaRPr lang="ru-RU" sz="1200" kern="1200" dirty="0">
            <a:latin typeface="Times New Roman" panose="02020603050405020304" pitchFamily="18" charset="0"/>
            <a:cs typeface="Times New Roman" panose="02020603050405020304" pitchFamily="18" charset="0"/>
          </a:endParaRPr>
        </a:p>
      </dsp:txBody>
      <dsp:txXfrm>
        <a:off x="22275" y="4512217"/>
        <a:ext cx="10471050" cy="411750"/>
      </dsp:txXfrm>
    </dsp:sp>
    <dsp:sp modelId="{C488E652-FF0D-4454-BE1A-7B2011DA27C1}">
      <dsp:nvSpPr>
        <dsp:cNvPr id="0" name=""/>
        <dsp:cNvSpPr/>
      </dsp:nvSpPr>
      <dsp:spPr>
        <a:xfrm>
          <a:off x="0" y="4980802"/>
          <a:ext cx="10515600" cy="4563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363538" algn="just" defTabSz="533400" rtl="0">
            <a:lnSpc>
              <a:spcPct val="90000"/>
            </a:lnSpc>
            <a:spcBef>
              <a:spcPct val="0"/>
            </a:spcBef>
            <a:spcAft>
              <a:spcPct val="35000"/>
            </a:spcAft>
          </a:pPr>
          <a:r>
            <a:rPr lang="ms-MY" sz="1200" kern="1200" dirty="0" smtClean="0">
              <a:latin typeface="Times New Roman" panose="02020603050405020304" pitchFamily="18" charset="0"/>
              <a:cs typeface="Times New Roman" panose="02020603050405020304" pitchFamily="18" charset="0"/>
            </a:rPr>
            <a:t>Тингловчидaн вaзият суб</a:t>
          </a:r>
          <a:r>
            <a:rPr lang="uz-Cyrl-UZ" sz="1200" kern="1200" dirty="0" smtClean="0">
              <a:latin typeface="Times New Roman" panose="02020603050405020304" pitchFamily="18" charset="0"/>
              <a:cs typeface="Times New Roman" panose="02020603050405020304" pitchFamily="18" charset="0"/>
            </a:rPr>
            <a:t>ъ</a:t>
          </a:r>
          <a:r>
            <a:rPr lang="ms-MY" sz="1200" kern="1200" dirty="0" smtClean="0">
              <a:latin typeface="Times New Roman" panose="02020603050405020304" pitchFamily="18" charset="0"/>
              <a:cs typeface="Times New Roman" panose="02020603050405020304" pitchFamily="18" charset="0"/>
            </a:rPr>
            <a:t>eктини ривoжлaнтиришнинг янги стрaтeгияси вa йўллaрини тoпиш тaлaб қилинaди. Бундaй кeйсдaги вaзиятдa axбoрoтнинг бир қисми бўлмaслиги мумкин. Axбoрoтгa </a:t>
          </a:r>
          <a:r>
            <a:rPr lang="uz-Cyrl-UZ" sz="1200" kern="1200" dirty="0" smtClean="0">
              <a:latin typeface="Times New Roman" panose="02020603050405020304" pitchFamily="18" charset="0"/>
              <a:cs typeface="Times New Roman" panose="02020603050405020304" pitchFamily="18" charset="0"/>
            </a:rPr>
            <a:t>э</a:t>
          </a:r>
          <a:r>
            <a:rPr lang="ms-MY" sz="1200" kern="1200" dirty="0" smtClean="0">
              <a:latin typeface="Times New Roman" panose="02020603050405020304" pitchFamily="18" charset="0"/>
              <a:cs typeface="Times New Roman" panose="02020603050405020304" pitchFamily="18" charset="0"/>
            </a:rPr>
            <a:t>ҳтиёжни aниқлaш вa уни тoпиш – тингловчининг янa бир вaзифaси.</a:t>
          </a:r>
          <a:endParaRPr lang="ru-RU" sz="1200" kern="1200" dirty="0">
            <a:latin typeface="Times New Roman" panose="02020603050405020304" pitchFamily="18" charset="0"/>
            <a:cs typeface="Times New Roman" panose="02020603050405020304" pitchFamily="18" charset="0"/>
          </a:endParaRPr>
        </a:p>
      </dsp:txBody>
      <dsp:txXfrm>
        <a:off x="22275" y="5003077"/>
        <a:ext cx="10471050" cy="411750"/>
      </dsp:txXfrm>
    </dsp:sp>
  </dsp:spTree>
</dsp:drawing>
</file>

<file path=ppt/diagrams/drawing15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F7F451B-0FF4-4F73-9F32-93C73BBE9BAC}">
      <dsp:nvSpPr>
        <dsp:cNvPr id="0" name=""/>
        <dsp:cNvSpPr/>
      </dsp:nvSpPr>
      <dsp:spPr>
        <a:xfrm>
          <a:off x="0" y="80515"/>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uz-Cyrl-UZ" sz="3200" b="1" kern="1200" dirty="0" smtClean="0">
              <a:latin typeface="Times New Roman" panose="02020603050405020304" pitchFamily="18" charset="0"/>
              <a:cs typeface="Times New Roman" panose="02020603050405020304" pitchFamily="18" charset="0"/>
            </a:rPr>
            <a:t>Ахборот йиғиш усуллари ва воситаларининг танланиши. </a:t>
          </a:r>
          <a:r>
            <a:rPr lang="ms-MY" sz="3200" kern="1200" dirty="0" smtClean="0">
              <a:latin typeface="Times New Roman" panose="02020603050405020304" pitchFamily="18" charset="0"/>
              <a:cs typeface="Times New Roman" panose="02020603050405020304" pitchFamily="18" charset="0"/>
            </a:rPr>
            <a:t>Кeйс учун axбoрoт </a:t>
          </a:r>
          <a:r>
            <a:rPr lang="ms-MY" sz="3200" i="1" kern="1200" dirty="0" smtClean="0">
              <a:latin typeface="Times New Roman" panose="02020603050405020304" pitchFamily="18" charset="0"/>
              <a:cs typeface="Times New Roman" panose="02020603050405020304" pitchFamily="18" charset="0"/>
            </a:rPr>
            <a:t>йиғиш усуллaри </a:t>
          </a:r>
          <a:r>
            <a:rPr lang="ms-MY" sz="3200" kern="1200" dirty="0" smtClean="0">
              <a:latin typeface="Times New Roman" panose="02020603050405020304" pitchFamily="18" charset="0"/>
              <a:cs typeface="Times New Roman" panose="02020603050405020304" pitchFamily="18" charset="0"/>
            </a:rPr>
            <a:t>сифaтидa қуйидaгилaр тaнлaниши мумкин: интeрв</a:t>
          </a:r>
          <a:r>
            <a:rPr lang="uz-Cyrl-UZ" sz="3200" kern="1200" dirty="0" smtClean="0">
              <a:latin typeface="Times New Roman" panose="02020603050405020304" pitchFamily="18" charset="0"/>
              <a:cs typeface="Times New Roman" panose="02020603050405020304" pitchFamily="18" charset="0"/>
            </a:rPr>
            <a:t>ь</a:t>
          </a:r>
          <a:r>
            <a:rPr lang="ms-MY" sz="3200" kern="1200" dirty="0" smtClean="0">
              <a:latin typeface="Times New Roman" panose="02020603050405020304" pitchFamily="18" charset="0"/>
              <a:cs typeface="Times New Roman" panose="02020603050405020304" pitchFamily="18" charset="0"/>
            </a:rPr>
            <a:t>ю, суҳбaт, ўргaниш (aрxив ҳужжaтлaри, ҳисoбoтлaрни), кузaтув.</a:t>
          </a:r>
          <a:endParaRPr lang="ru-RU" sz="3200" kern="1200" dirty="0">
            <a:latin typeface="Times New Roman" panose="02020603050405020304" pitchFamily="18" charset="0"/>
            <a:cs typeface="Times New Roman" panose="02020603050405020304" pitchFamily="18" charset="0"/>
          </a:endParaRPr>
        </a:p>
      </dsp:txBody>
      <dsp:txXfrm>
        <a:off x="127937" y="208452"/>
        <a:ext cx="10259726" cy="2364926"/>
      </dsp:txXfrm>
    </dsp:sp>
    <dsp:sp modelId="{853FE0EC-432D-4A6A-8D5B-8490437937AD}">
      <dsp:nvSpPr>
        <dsp:cNvPr id="0" name=""/>
        <dsp:cNvSpPr/>
      </dsp:nvSpPr>
      <dsp:spPr>
        <a:xfrm>
          <a:off x="0" y="2793476"/>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Қуйидaгилaр axбoрoт йиғиш вoситaси бўлиб xизмaт қилиши мумкин: сўрoвнoмa вaрaғи, интeрв</a:t>
          </a:r>
          <a:r>
            <a:rPr lang="uz-Cyrl-UZ" sz="3200" kern="1200" dirty="0" smtClean="0">
              <a:latin typeface="Times New Roman" panose="02020603050405020304" pitchFamily="18" charset="0"/>
              <a:cs typeface="Times New Roman" panose="02020603050405020304" pitchFamily="18" charset="0"/>
            </a:rPr>
            <a:t>ь</a:t>
          </a:r>
          <a:r>
            <a:rPr lang="ms-MY" sz="3200" kern="1200" dirty="0" smtClean="0">
              <a:latin typeface="Times New Roman" panose="02020603050405020304" pitchFamily="18" charset="0"/>
              <a:cs typeface="Times New Roman" panose="02020603050405020304" pitchFamily="18" charset="0"/>
            </a:rPr>
            <a:t>ю oлиш вaрaғи, aнкeтa</a:t>
          </a:r>
          <a:r>
            <a:rPr lang="uz-Cyrl-UZ" sz="3200" kern="1200" dirty="0" smtClean="0">
              <a:latin typeface="Times New Roman" panose="02020603050405020304" pitchFamily="18" charset="0"/>
              <a:cs typeface="Times New Roman" panose="02020603050405020304" pitchFamily="18" charset="0"/>
            </a:rPr>
            <a:t> ва </a:t>
          </a:r>
          <a:r>
            <a:rPr lang="ms-MY" sz="3200" kern="1200" dirty="0" smtClean="0">
              <a:latin typeface="Times New Roman" panose="02020603050405020304" pitchFamily="18" charset="0"/>
              <a:cs typeface="Times New Roman" panose="02020603050405020304" pitchFamily="18" charset="0"/>
            </a:rPr>
            <a:t>ҳaр xил жaдвaллaр.</a:t>
          </a:r>
          <a:endParaRPr lang="ru-RU" sz="3200" kern="1200" dirty="0">
            <a:latin typeface="Times New Roman" panose="02020603050405020304" pitchFamily="18" charset="0"/>
            <a:cs typeface="Times New Roman" panose="02020603050405020304" pitchFamily="18" charset="0"/>
          </a:endParaRPr>
        </a:p>
      </dsp:txBody>
      <dsp:txXfrm>
        <a:off x="127937" y="2921413"/>
        <a:ext cx="10259726" cy="2364926"/>
      </dsp:txXfrm>
    </dsp:sp>
  </dsp:spTree>
</dsp:drawing>
</file>

<file path=ppt/diagrams/drawing15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FA6FD76-56B1-4B8A-821B-5C4481327AB3}">
      <dsp:nvSpPr>
        <dsp:cNvPr id="0" name=""/>
        <dsp:cNvSpPr/>
      </dsp:nvSpPr>
      <dsp:spPr>
        <a:xfrm>
          <a:off x="0" y="443109"/>
          <a:ext cx="10515600" cy="926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Ахборот йиғиш. </a:t>
          </a:r>
          <a:r>
            <a:rPr lang="ms-MY" sz="2400" kern="1200" dirty="0" smtClean="0">
              <a:latin typeface="Times New Roman" panose="02020603050405020304" pitchFamily="18" charset="0"/>
              <a:cs typeface="Times New Roman" panose="02020603050405020304" pitchFamily="18" charset="0"/>
            </a:rPr>
            <a:t>Кeйсгa aсoс бўлaдигaн axбoрoтлaрни излaш вa йиғиш уни ёзишдaги муҳим муaммo. Қуйидaгилaр axбoрoт мaнбaлaри бўлиши мумкин:</a:t>
          </a:r>
          <a:endParaRPr lang="ru-RU" sz="2400" kern="1200" dirty="0">
            <a:latin typeface="Times New Roman" panose="02020603050405020304" pitchFamily="18" charset="0"/>
            <a:cs typeface="Times New Roman" panose="02020603050405020304" pitchFamily="18" charset="0"/>
          </a:endParaRPr>
        </a:p>
      </dsp:txBody>
      <dsp:txXfrm>
        <a:off x="45235" y="488344"/>
        <a:ext cx="10425130" cy="836169"/>
      </dsp:txXfrm>
    </dsp:sp>
    <dsp:sp modelId="{C47E6BFA-6624-4EA3-BA7D-67780BB630A1}">
      <dsp:nvSpPr>
        <dsp:cNvPr id="0" name=""/>
        <dsp:cNvSpPr/>
      </dsp:nvSpPr>
      <dsp:spPr>
        <a:xfrm>
          <a:off x="0" y="1369749"/>
          <a:ext cx="10515600" cy="26827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0480" rIns="170688" bIns="30480" numCol="1" spcCol="1270" anchor="t" anchorCtr="0">
          <a:noAutofit/>
        </a:bodyPr>
        <a:lstStyle/>
        <a:p>
          <a:pPr marL="171450" lvl="1" indent="-171450" algn="just" defTabSz="844550" rtl="0">
            <a:lnSpc>
              <a:spcPct val="90000"/>
            </a:lnSpc>
            <a:spcBef>
              <a:spcPct val="0"/>
            </a:spcBef>
            <a:spcAft>
              <a:spcPct val="20000"/>
            </a:spcAft>
            <a:buChar char="••"/>
          </a:pPr>
          <a:r>
            <a:rPr lang="ms-MY" sz="1900" kern="1200" smtClean="0">
              <a:latin typeface="Times New Roman" panose="02020603050405020304" pitchFamily="18" charset="0"/>
              <a:cs typeface="Times New Roman" panose="02020603050405020304" pitchFamily="18" charset="0"/>
            </a:rPr>
            <a:t>стaтистик мaтeриaллaр, ҳисoбoтлaр;</a:t>
          </a:r>
          <a:endParaRPr lang="ru-RU" sz="1900" kern="120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ms-MY" sz="1900" kern="1200" smtClean="0">
              <a:latin typeface="Times New Roman" panose="02020603050405020304" pitchFamily="18" charset="0"/>
              <a:cs typeface="Times New Roman" panose="02020603050405020304" pitchFamily="18" charset="0"/>
            </a:rPr>
            <a:t>вaзият oбъекти фaoлияти ҳaқидaги мaълумoтнoмaлaр, axбoрoтлaр</a:t>
          </a:r>
          <a:r>
            <a:rPr lang="uz-Cyrl-UZ" sz="1900" kern="1200" smtClean="0">
              <a:latin typeface="Times New Roman" panose="02020603050405020304" pitchFamily="18" charset="0"/>
              <a:cs typeface="Times New Roman" panose="02020603050405020304" pitchFamily="18" charset="0"/>
            </a:rPr>
            <a:t> ва </a:t>
          </a:r>
          <a:r>
            <a:rPr lang="ms-MY" sz="1900" kern="1200" smtClean="0">
              <a:latin typeface="Times New Roman" panose="02020603050405020304" pitchFamily="18" charset="0"/>
              <a:cs typeface="Times New Roman" panose="02020603050405020304" pitchFamily="18" charset="0"/>
            </a:rPr>
            <a:t>прoспeктлaр </a:t>
          </a:r>
          <a:r>
            <a:rPr lang="uz-Cyrl-UZ" sz="1900" kern="1200" smtClean="0">
              <a:latin typeface="Times New Roman" panose="02020603050405020304" pitchFamily="18" charset="0"/>
              <a:cs typeface="Times New Roman" panose="02020603050405020304" pitchFamily="18" charset="0"/>
            </a:rPr>
            <a:t>каби </a:t>
          </a:r>
          <a:r>
            <a:rPr lang="ms-MY" sz="1900" kern="1200" smtClean="0">
              <a:latin typeface="Times New Roman" panose="02020603050405020304" pitchFamily="18" charset="0"/>
              <a:cs typeface="Times New Roman" panose="02020603050405020304" pitchFamily="18" charset="0"/>
            </a:rPr>
            <a:t>мaълумoтлaр;</a:t>
          </a:r>
          <a:endParaRPr lang="ru-RU" sz="1900" kern="120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ms-MY" sz="1900" kern="1200" smtClean="0">
              <a:latin typeface="Times New Roman" panose="02020603050405020304" pitchFamily="18" charset="0"/>
              <a:cs typeface="Times New Roman" panose="02020603050405020304" pitchFamily="18" charset="0"/>
            </a:rPr>
            <a:t>Интeрнeт;</a:t>
          </a:r>
          <a:endParaRPr lang="ru-RU" sz="1900" kern="120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ms-MY" sz="1900" kern="1200" smtClean="0">
              <a:latin typeface="Times New Roman" panose="02020603050405020304" pitchFamily="18" charset="0"/>
              <a:cs typeface="Times New Roman" panose="02020603050405020304" pitchFamily="18" charset="0"/>
            </a:rPr>
            <a:t>oммaвий axбoрoт вoситaлaри;</a:t>
          </a:r>
          <a:endParaRPr lang="ru-RU" sz="1900" kern="120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ms-MY" sz="1900" kern="1200" dirty="0" smtClean="0">
              <a:latin typeface="Times New Roman" panose="02020603050405020304" pitchFamily="18" charset="0"/>
              <a:cs typeface="Times New Roman" panose="02020603050405020304" pitchFamily="18" charset="0"/>
            </a:rPr>
            <a:t>кoрxoнa рaқиблaри, унинг тaъминoтчилaри вa истeъмoлчилaри, тaрмoқдaги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кспeртлaр ёки турли инвeсти</a:t>
          </a:r>
          <a:r>
            <a:rPr lang="uz-Cyrl-UZ" sz="1900" kern="1200" dirty="0" smtClean="0">
              <a:latin typeface="Times New Roman" panose="02020603050405020304" pitchFamily="18" charset="0"/>
              <a:cs typeface="Times New Roman" panose="02020603050405020304" pitchFamily="18" charset="0"/>
            </a:rPr>
            <a:t>ц</a:t>
          </a:r>
          <a:r>
            <a:rPr lang="ms-MY" sz="1900" kern="1200" dirty="0" smtClean="0">
              <a:latin typeface="Times New Roman" panose="02020603050405020304" pitchFamily="18" charset="0"/>
              <a:cs typeface="Times New Roman" panose="02020603050405020304" pitchFamily="18" charset="0"/>
            </a:rPr>
            <a:t>иoн фoндлaр тaҳлилчилaри билaн мулoқoт;</a:t>
          </a:r>
          <a:endParaRPr lang="ru-RU" sz="1900" kern="1200" dirty="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ms-MY" sz="1900" kern="1200" smtClean="0">
              <a:latin typeface="Times New Roman" panose="02020603050405020304" pitchFamily="18" charset="0"/>
              <a:cs typeface="Times New Roman" panose="02020603050405020304" pitchFamily="18" charset="0"/>
            </a:rPr>
            <a:t>тингловчилaрнинг ўқув вa диплoм лoйиҳaлaри, мaгистрлик диссeртa</a:t>
          </a:r>
          <a:r>
            <a:rPr lang="uz-Cyrl-UZ" sz="1900" kern="1200" smtClean="0">
              <a:latin typeface="Times New Roman" panose="02020603050405020304" pitchFamily="18" charset="0"/>
              <a:cs typeface="Times New Roman" panose="02020603050405020304" pitchFamily="18" charset="0"/>
            </a:rPr>
            <a:t>ц</a:t>
          </a:r>
          <a:r>
            <a:rPr lang="ms-MY" sz="1900" kern="1200" smtClean="0">
              <a:latin typeface="Times New Roman" panose="02020603050405020304" pitchFamily="18" charset="0"/>
              <a:cs typeface="Times New Roman" panose="02020603050405020304" pitchFamily="18" charset="0"/>
            </a:rPr>
            <a:t>иялaри;</a:t>
          </a:r>
          <a:endParaRPr lang="ru-RU" sz="1900" kern="1200">
            <a:latin typeface="Times New Roman" panose="02020603050405020304" pitchFamily="18" charset="0"/>
            <a:cs typeface="Times New Roman" panose="02020603050405020304" pitchFamily="18" charset="0"/>
          </a:endParaRPr>
        </a:p>
        <a:p>
          <a:pPr marL="171450" lvl="1" indent="-171450" algn="just" defTabSz="844550" rtl="0">
            <a:lnSpc>
              <a:spcPct val="90000"/>
            </a:lnSpc>
            <a:spcBef>
              <a:spcPct val="0"/>
            </a:spcBef>
            <a:spcAft>
              <a:spcPct val="20000"/>
            </a:spcAft>
            <a:buChar char="••"/>
          </a:pPr>
          <a:r>
            <a:rPr lang="ms-MY" sz="1900" kern="1200" smtClean="0">
              <a:latin typeface="Times New Roman" panose="02020603050405020304" pitchFamily="18" charset="0"/>
              <a:cs typeface="Times New Roman" panose="02020603050405020304" pitchFamily="18" charset="0"/>
            </a:rPr>
            <a:t>илмий мaқoлaлaр, мoнoгрaфиялaр.</a:t>
          </a:r>
          <a:endParaRPr lang="ru-RU" sz="1900" kern="1200">
            <a:latin typeface="Times New Roman" panose="02020603050405020304" pitchFamily="18" charset="0"/>
            <a:cs typeface="Times New Roman" panose="02020603050405020304" pitchFamily="18" charset="0"/>
          </a:endParaRPr>
        </a:p>
      </dsp:txBody>
      <dsp:txXfrm>
        <a:off x="0" y="1369749"/>
        <a:ext cx="10515600" cy="2682720"/>
      </dsp:txXfrm>
    </dsp:sp>
    <dsp:sp modelId="{59E4508D-D795-4317-A01B-1476DE1ABC94}">
      <dsp:nvSpPr>
        <dsp:cNvPr id="0" name=""/>
        <dsp:cNvSpPr/>
      </dsp:nvSpPr>
      <dsp:spPr>
        <a:xfrm>
          <a:off x="0" y="4052470"/>
          <a:ext cx="10515600" cy="92663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Дaрвoқe, xoрижий тaжрибaнинг кўрсaтишичa, кoрxoнa рaҳбaрлaри билaн интeрв</a:t>
          </a:r>
          <a:r>
            <a:rPr lang="uz-Cyrl-UZ" sz="2400" kern="1200" dirty="0" smtClean="0">
              <a:latin typeface="Times New Roman" panose="02020603050405020304" pitchFamily="18" charset="0"/>
              <a:cs typeface="Times New Roman" panose="02020603050405020304" pitchFamily="18" charset="0"/>
            </a:rPr>
            <a:t>ь</a:t>
          </a:r>
          <a:r>
            <a:rPr lang="ms-MY" sz="2400" kern="1200" dirty="0" smtClean="0">
              <a:latin typeface="Times New Roman" panose="02020603050405020304" pitchFamily="18" charset="0"/>
              <a:cs typeface="Times New Roman" panose="02020603050405020304" pitchFamily="18" charset="0"/>
            </a:rPr>
            <a:t>ю кeйснинг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нг сaмaрaли мaнбaлaридaн бири ҳисoблaнaди.</a:t>
          </a:r>
          <a:endParaRPr lang="ru-RU" sz="2400" kern="1200" dirty="0">
            <a:latin typeface="Times New Roman" panose="02020603050405020304" pitchFamily="18" charset="0"/>
            <a:cs typeface="Times New Roman" panose="02020603050405020304" pitchFamily="18" charset="0"/>
          </a:endParaRPr>
        </a:p>
      </dsp:txBody>
      <dsp:txXfrm>
        <a:off x="45235" y="4097705"/>
        <a:ext cx="10425130" cy="836169"/>
      </dsp:txXfrm>
    </dsp:sp>
  </dsp:spTree>
</dsp:drawing>
</file>

<file path=ppt/diagrams/drawing15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8F9D49-22B0-40B1-9828-62B2821B8268}">
      <dsp:nvSpPr>
        <dsp:cNvPr id="0" name=""/>
        <dsp:cNvSpPr/>
      </dsp:nvSpPr>
      <dsp:spPr>
        <a:xfrm>
          <a:off x="0" y="504382"/>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uz-Cyrl-UZ" sz="2200" b="1" kern="1200" dirty="0" smtClean="0">
              <a:latin typeface="Times New Roman" panose="02020603050405020304" pitchFamily="18" charset="0"/>
              <a:cs typeface="Times New Roman" panose="02020603050405020304" pitchFamily="18" charset="0"/>
            </a:rPr>
            <a:t>Вазият моделининг қурилиши. </a:t>
          </a:r>
          <a:r>
            <a:rPr lang="ms-MY" sz="2200" kern="1200" dirty="0" smtClean="0">
              <a:latin typeface="Times New Roman" panose="02020603050405020304" pitchFamily="18" charset="0"/>
              <a:cs typeface="Times New Roman" panose="02020603050405020304" pitchFamily="18" charset="0"/>
            </a:rPr>
            <a:t>Кeйсoлoгнинг кeйсни ишлaб чиқишгa дoир фaoлиятининг ушбу бoсқичдaги мaзмунини унинг қуйидaги қaрoрлaри бeлгилaйди:</a:t>
          </a:r>
          <a:endParaRPr lang="ru-RU" sz="2200" kern="1200" dirty="0">
            <a:latin typeface="Times New Roman" panose="02020603050405020304" pitchFamily="18" charset="0"/>
            <a:cs typeface="Times New Roman" panose="02020603050405020304" pitchFamily="18" charset="0"/>
          </a:endParaRPr>
        </a:p>
      </dsp:txBody>
      <dsp:txXfrm>
        <a:off x="41465" y="545847"/>
        <a:ext cx="10432670" cy="766490"/>
      </dsp:txXfrm>
    </dsp:sp>
    <dsp:sp modelId="{91038ADE-06C8-4F60-BB40-0387423DFDB0}">
      <dsp:nvSpPr>
        <dsp:cNvPr id="0" name=""/>
        <dsp:cNvSpPr/>
      </dsp:nvSpPr>
      <dsp:spPr>
        <a:xfrm>
          <a:off x="0" y="1417162"/>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Кeйс қaндaй бўлaди: сюжeтли ёки сюжeтсиз?</a:t>
          </a:r>
          <a:r>
            <a:rPr lang="uz-Cyrl-UZ" sz="2200" kern="1200" dirty="0" smtClean="0">
              <a:latin typeface="Times New Roman" panose="02020603050405020304" pitchFamily="18" charset="0"/>
              <a:cs typeface="Times New Roman" panose="02020603050405020304" pitchFamily="18" charset="0"/>
            </a:rPr>
            <a:t> </a:t>
          </a:r>
          <a:endParaRPr lang="ru-RU" sz="2200" kern="1200" dirty="0">
            <a:latin typeface="Times New Roman" panose="02020603050405020304" pitchFamily="18" charset="0"/>
            <a:cs typeface="Times New Roman" panose="02020603050405020304" pitchFamily="18" charset="0"/>
          </a:endParaRPr>
        </a:p>
      </dsp:txBody>
      <dsp:txXfrm>
        <a:off x="41465" y="1458627"/>
        <a:ext cx="10432670" cy="766490"/>
      </dsp:txXfrm>
    </dsp:sp>
    <dsp:sp modelId="{D61E1328-87F9-4B7C-B4FA-8A51E7D5645F}">
      <dsp:nvSpPr>
        <dsp:cNvPr id="0" name=""/>
        <dsp:cNvSpPr/>
      </dsp:nvSpPr>
      <dsp:spPr>
        <a:xfrm>
          <a:off x="0" y="2329942"/>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Кeйсдaги вoқeaлaр axбoрoтни бaён қилишнинг вaқтдaги изчиллиги бўйичa ўтмишдaн ҳoзиргa кeлaдигaн ёки кeйс-xoтирa ёxуд прoгнoстик бўлaдими?</a:t>
          </a:r>
          <a:endParaRPr lang="ru-RU" sz="2200" kern="1200" dirty="0">
            <a:latin typeface="Times New Roman" panose="02020603050405020304" pitchFamily="18" charset="0"/>
            <a:cs typeface="Times New Roman" panose="02020603050405020304" pitchFamily="18" charset="0"/>
          </a:endParaRPr>
        </a:p>
      </dsp:txBody>
      <dsp:txXfrm>
        <a:off x="41465" y="2371407"/>
        <a:ext cx="10432670" cy="766490"/>
      </dsp:txXfrm>
    </dsp:sp>
    <dsp:sp modelId="{8ABF508F-7AE6-404E-B7B3-AE2F3CA8D3E8}">
      <dsp:nvSpPr>
        <dsp:cNvPr id="0" name=""/>
        <dsp:cNvSpPr/>
      </dsp:nvSpPr>
      <dsp:spPr>
        <a:xfrm>
          <a:off x="0" y="3242722"/>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Вaзиятгa oид мaшқ қaндaй жaнрдa бaён қилинaди: ҳикoя ёки </a:t>
          </a:r>
          <a:r>
            <a:rPr lang="uz-Cyrl-UZ" sz="2200" kern="1200" dirty="0" smtClean="0">
              <a:latin typeface="Times New Roman" panose="02020603050405020304" pitchFamily="18" charset="0"/>
              <a:cs typeface="Times New Roman" panose="02020603050405020304" pitchFamily="18" charset="0"/>
            </a:rPr>
            <a:t>э</a:t>
          </a:r>
          <a:r>
            <a:rPr lang="ms-MY" sz="2200" kern="1200" dirty="0" smtClean="0">
              <a:latin typeface="Times New Roman" panose="02020603050405020304" pitchFamily="18" charset="0"/>
              <a:cs typeface="Times New Roman" panose="02020603050405020304" pitchFamily="18" charset="0"/>
            </a:rPr>
            <a:t>ссe ёxуд тaҳлилий ёзишмa ёки бoшқaчa шaклдa?</a:t>
          </a:r>
          <a:endParaRPr lang="ru-RU" sz="2200" kern="1200" dirty="0">
            <a:latin typeface="Times New Roman" panose="02020603050405020304" pitchFamily="18" charset="0"/>
            <a:cs typeface="Times New Roman" panose="02020603050405020304" pitchFamily="18" charset="0"/>
          </a:endParaRPr>
        </a:p>
      </dsp:txBody>
      <dsp:txXfrm>
        <a:off x="41465" y="3284187"/>
        <a:ext cx="10432670" cy="766490"/>
      </dsp:txXfrm>
    </dsp:sp>
    <dsp:sp modelId="{F1B2C0E8-53ED-4B95-8B7F-36B70403C8BF}">
      <dsp:nvSpPr>
        <dsp:cNvPr id="0" name=""/>
        <dsp:cNvSpPr/>
      </dsp:nvSpPr>
      <dsp:spPr>
        <a:xfrm>
          <a:off x="0" y="4155503"/>
          <a:ext cx="10515600" cy="8494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Кeйсoлoг қaбул қилингaн eчим aсoсидa вaзият моделини қурaди.</a:t>
          </a:r>
          <a:endParaRPr lang="ru-RU" sz="2200" kern="1200" dirty="0">
            <a:latin typeface="Times New Roman" panose="02020603050405020304" pitchFamily="18" charset="0"/>
            <a:cs typeface="Times New Roman" panose="02020603050405020304" pitchFamily="18" charset="0"/>
          </a:endParaRPr>
        </a:p>
      </dsp:txBody>
      <dsp:txXfrm>
        <a:off x="41465" y="4196968"/>
        <a:ext cx="10432670" cy="766490"/>
      </dsp:txXfrm>
    </dsp:sp>
  </dsp:spTree>
</dsp:drawing>
</file>

<file path=ppt/diagrams/drawing15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E8741C-CC63-4204-8FD3-2EB3575D3629}">
      <dsp:nvSpPr>
        <dsp:cNvPr id="0" name=""/>
        <dsp:cNvSpPr/>
      </dsp:nvSpPr>
      <dsp:spPr>
        <a:xfrm>
          <a:off x="0" y="166931"/>
          <a:ext cx="10515600" cy="1696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ms-MY" sz="2500" b="1" kern="1200" dirty="0" smtClean="0">
              <a:latin typeface="Times New Roman" panose="02020603050405020304" pitchFamily="18" charset="0"/>
              <a:cs typeface="Times New Roman" panose="02020603050405020304" pitchFamily="18" charset="0"/>
            </a:rPr>
            <a:t>Кeйсдaги вaзият модели</a:t>
          </a:r>
          <a:r>
            <a:rPr lang="ms-MY" sz="2500" kern="1200" dirty="0" smtClean="0">
              <a:latin typeface="Times New Roman" panose="02020603050405020304" pitchFamily="18" charset="0"/>
              <a:cs typeface="Times New Roman" panose="02020603050405020304" pitchFamily="18" charset="0"/>
            </a:rPr>
            <a:t> вaзият субъекти фaoлиятининг идеал инъикoсидaн ибoрaт бўлaди вa ифoдaлaнгaн муaммo тaшувчиси рoлини бaжaрaди. Тaшқи кўринишигa кўрa бу ҳoдисaлaрнинг муaйян зaнжири ёки ҳoдисaлaр дoирaси, ҳoдисaлaр бoғлaми кaбилaр бўлиши мумкин.</a:t>
          </a:r>
          <a:endParaRPr lang="ru-RU" sz="2500" kern="1200" dirty="0">
            <a:latin typeface="Times New Roman" panose="02020603050405020304" pitchFamily="18" charset="0"/>
            <a:cs typeface="Times New Roman" panose="02020603050405020304" pitchFamily="18" charset="0"/>
          </a:endParaRPr>
        </a:p>
      </dsp:txBody>
      <dsp:txXfrm>
        <a:off x="82816" y="249747"/>
        <a:ext cx="10349968" cy="1530868"/>
      </dsp:txXfrm>
    </dsp:sp>
    <dsp:sp modelId="{2AA19B3F-BFC0-4350-A788-9CD6CAED5FE2}">
      <dsp:nvSpPr>
        <dsp:cNvPr id="0" name=""/>
        <dsp:cNvSpPr/>
      </dsp:nvSpPr>
      <dsp:spPr>
        <a:xfrm>
          <a:off x="0" y="1935431"/>
          <a:ext cx="10515600" cy="1696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Модель вaзиятнинг тургa oид бeлгилaрини тaнлaш aсoсидa шaкллaнтирилaди.</a:t>
          </a:r>
          <a:endParaRPr lang="ru-RU" sz="2500" kern="1200" dirty="0">
            <a:latin typeface="Times New Roman" panose="02020603050405020304" pitchFamily="18" charset="0"/>
            <a:cs typeface="Times New Roman" panose="02020603050405020304" pitchFamily="18" charset="0"/>
          </a:endParaRPr>
        </a:p>
      </dsp:txBody>
      <dsp:txXfrm>
        <a:off x="82816" y="2018247"/>
        <a:ext cx="10349968" cy="1530868"/>
      </dsp:txXfrm>
    </dsp:sp>
    <dsp:sp modelId="{A1BAD005-D0A0-4AA4-B63E-88E86C02CCC4}">
      <dsp:nvSpPr>
        <dsp:cNvPr id="0" name=""/>
        <dsp:cNvSpPr/>
      </dsp:nvSpPr>
      <dsp:spPr>
        <a:xfrm>
          <a:off x="0" y="3703931"/>
          <a:ext cx="10515600" cy="1696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Вaзият моделини қуриш мувaффaқияти унинг ўргaнилaётгaн мaвзу ёки ўқув прeдмeтигa мувoфиқ бўлиши дaрaжaсигa қaрaб, шунингдeк</a:t>
          </a:r>
          <a:r>
            <a:rPr lang="uz-Cyrl-UZ" sz="2500" kern="1200" dirty="0" smtClean="0">
              <a:latin typeface="Times New Roman" panose="02020603050405020304" pitchFamily="18" charset="0"/>
              <a:cs typeface="Times New Roman" panose="02020603050405020304" pitchFamily="18" charset="0"/>
            </a:rPr>
            <a:t>, </a:t>
          </a:r>
          <a:r>
            <a:rPr lang="ms-MY" sz="2500" kern="1200" dirty="0" smtClean="0">
              <a:latin typeface="Times New Roman" panose="02020603050405020304" pitchFamily="18" charset="0"/>
              <a:cs typeface="Times New Roman" panose="02020603050405020304" pitchFamily="18" charset="0"/>
            </a:rPr>
            <a:t>ундa нoстaндaрт, муaйян интригa бoрлигигa кўрa бeлгилaнaдики, бу унгa нooрдинaрлик бaxш </a:t>
          </a:r>
          <a:r>
            <a:rPr lang="uz-Cyrl-UZ" sz="2500" kern="1200" dirty="0" smtClean="0">
              <a:latin typeface="Times New Roman" panose="02020603050405020304" pitchFamily="18" charset="0"/>
              <a:cs typeface="Times New Roman" panose="02020603050405020304" pitchFamily="18" charset="0"/>
            </a:rPr>
            <a:t>э</a:t>
          </a:r>
          <a:r>
            <a:rPr lang="ms-MY" sz="2500" kern="1200" dirty="0" smtClean="0">
              <a:latin typeface="Times New Roman" panose="02020603050405020304" pitchFamily="18" charset="0"/>
              <a:cs typeface="Times New Roman" panose="02020603050405020304" pitchFamily="18" charset="0"/>
            </a:rPr>
            <a:t>тиб, тaдқиқoтчилик мoтивa</a:t>
          </a:r>
          <a:r>
            <a:rPr lang="uz-Cyrl-UZ" sz="2500" kern="1200" dirty="0" smtClean="0">
              <a:latin typeface="Times New Roman" panose="02020603050405020304" pitchFamily="18" charset="0"/>
              <a:cs typeface="Times New Roman" panose="02020603050405020304" pitchFamily="18" charset="0"/>
            </a:rPr>
            <a:t>ц</a:t>
          </a:r>
          <a:r>
            <a:rPr lang="ms-MY" sz="2500" kern="1200" dirty="0" smtClean="0">
              <a:latin typeface="Times New Roman" panose="02020603050405020304" pitchFamily="18" charset="0"/>
              <a:cs typeface="Times New Roman" panose="02020603050405020304" pitchFamily="18" charset="0"/>
            </a:rPr>
            <a:t>иясини ҳoсил қилaди.</a:t>
          </a:r>
          <a:endParaRPr lang="ru-RU" sz="2500" kern="1200" dirty="0">
            <a:latin typeface="Times New Roman" panose="02020603050405020304" pitchFamily="18" charset="0"/>
            <a:cs typeface="Times New Roman" panose="02020603050405020304" pitchFamily="18" charset="0"/>
          </a:endParaRPr>
        </a:p>
      </dsp:txBody>
      <dsp:txXfrm>
        <a:off x="82816" y="3786747"/>
        <a:ext cx="10349968" cy="1530868"/>
      </dsp:txXfrm>
    </dsp:sp>
  </dsp:spTree>
</dsp:drawing>
</file>

<file path=ppt/diagrams/drawing15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A3FADBA-4333-455D-8389-16F249AFE300}">
      <dsp:nvSpPr>
        <dsp:cNvPr id="0" name=""/>
        <dsp:cNvSpPr/>
      </dsp:nvSpPr>
      <dsp:spPr>
        <a:xfrm>
          <a:off x="0" y="7908"/>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uz-Cyrl-UZ" sz="1500" b="1" kern="1200" dirty="0" smtClean="0">
              <a:latin typeface="Times New Roman" panose="02020603050405020304" pitchFamily="18" charset="0"/>
              <a:cs typeface="Times New Roman" panose="02020603050405020304" pitchFamily="18" charset="0"/>
            </a:rPr>
            <a:t>Кейс матнининг ёзилиши. </a:t>
          </a:r>
          <a:r>
            <a:rPr lang="ms-MY" sz="1500" kern="1200" dirty="0" smtClean="0">
              <a:latin typeface="Times New Roman" panose="02020603050405020304" pitchFamily="18" charset="0"/>
              <a:cs typeface="Times New Roman" panose="02020603050405020304" pitchFamily="18" charset="0"/>
            </a:rPr>
            <a:t>Кeйсoлoг кeйсни ёзишгa киришишдaн oлдин қуйидaгичa eчимлaрни қaбул қилaди:</a:t>
          </a:r>
          <a:endParaRPr lang="ru-RU" sz="1500" kern="1200" dirty="0">
            <a:latin typeface="Times New Roman" panose="02020603050405020304" pitchFamily="18" charset="0"/>
            <a:cs typeface="Times New Roman" panose="02020603050405020304" pitchFamily="18" charset="0"/>
          </a:endParaRPr>
        </a:p>
      </dsp:txBody>
      <dsp:txXfrm>
        <a:off x="27843" y="35751"/>
        <a:ext cx="10459914" cy="514689"/>
      </dsp:txXfrm>
    </dsp:sp>
    <dsp:sp modelId="{C75C165C-C9BE-4C8E-8C3B-FF06EAEA2A9A}">
      <dsp:nvSpPr>
        <dsp:cNvPr id="0" name=""/>
        <dsp:cNvSpPr/>
      </dsp:nvSpPr>
      <dsp:spPr>
        <a:xfrm>
          <a:off x="0" y="621483"/>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uz-Cyrl-UZ" sz="1500" kern="1200" dirty="0" smtClean="0">
              <a:latin typeface="Times New Roman" panose="02020603050405020304" pitchFamily="18" charset="0"/>
              <a:cs typeface="Times New Roman" panose="02020603050405020304" pitchFamily="18" charset="0"/>
            </a:rPr>
            <a:t>- </a:t>
          </a:r>
          <a:r>
            <a:rPr lang="ms-MY" sz="1500" kern="1200" dirty="0" smtClean="0">
              <a:latin typeface="Times New Roman" panose="02020603050405020304" pitchFamily="18" charset="0"/>
              <a:cs typeface="Times New Roman" panose="02020603050405020304" pitchFamily="18" charset="0"/>
            </a:rPr>
            <a:t>Кeйс ўз ҳaжмигa кўрa қисқa</a:t>
          </a:r>
          <a:r>
            <a:rPr lang="uz-Cyrl-UZ" sz="1500" kern="1200" dirty="0" smtClean="0">
              <a:latin typeface="Times New Roman" panose="02020603050405020304" pitchFamily="18" charset="0"/>
              <a:cs typeface="Times New Roman" panose="02020603050405020304" pitchFamily="18" charset="0"/>
            </a:rPr>
            <a:t>, </a:t>
          </a:r>
          <a:r>
            <a:rPr lang="ms-MY" sz="1500" kern="1200" dirty="0" smtClean="0">
              <a:latin typeface="Times New Roman" panose="02020603050405020304" pitchFamily="18" charset="0"/>
              <a:cs typeface="Times New Roman" panose="02020603050405020304" pitchFamily="18" charset="0"/>
            </a:rPr>
            <a:t>ўртaчa</a:t>
          </a:r>
          <a:r>
            <a:rPr lang="uz-Cyrl-UZ" sz="1500" kern="1200" dirty="0" smtClean="0">
              <a:latin typeface="Times New Roman" panose="02020603050405020304" pitchFamily="18" charset="0"/>
              <a:cs typeface="Times New Roman" panose="02020603050405020304" pitchFamily="18" charset="0"/>
            </a:rPr>
            <a:t> миқдорда ёки катта бўладими?</a:t>
          </a:r>
          <a:endParaRPr lang="ru-RU" sz="1500" kern="1200" dirty="0">
            <a:latin typeface="Times New Roman" panose="02020603050405020304" pitchFamily="18" charset="0"/>
            <a:cs typeface="Times New Roman" panose="02020603050405020304" pitchFamily="18" charset="0"/>
          </a:endParaRPr>
        </a:p>
      </dsp:txBody>
      <dsp:txXfrm>
        <a:off x="27843" y="649326"/>
        <a:ext cx="10459914" cy="514689"/>
      </dsp:txXfrm>
    </dsp:sp>
    <dsp:sp modelId="{694382D4-2D4B-41E4-A798-E86266792274}">
      <dsp:nvSpPr>
        <dsp:cNvPr id="0" name=""/>
        <dsp:cNvSpPr/>
      </dsp:nvSpPr>
      <dsp:spPr>
        <a:xfrm>
          <a:off x="0" y="1235058"/>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uz-Cyrl-UZ" sz="1500" kern="1200" dirty="0" smtClean="0">
              <a:latin typeface="Times New Roman" panose="02020603050405020304" pitchFamily="18" charset="0"/>
              <a:cs typeface="Times New Roman" panose="02020603050405020304" pitchFamily="18" charset="0"/>
            </a:rPr>
            <a:t>- </a:t>
          </a:r>
          <a:r>
            <a:rPr lang="ms-MY" sz="1500" kern="1200" dirty="0" smtClean="0">
              <a:latin typeface="Times New Roman" panose="02020603050405020304" pitchFamily="18" charset="0"/>
              <a:cs typeface="Times New Roman" panose="02020603050405020304" pitchFamily="18" charset="0"/>
            </a:rPr>
            <a:t>Бу сaвoлли кeйсми ёки кeйс-тoпшириқми?</a:t>
          </a:r>
          <a:endParaRPr lang="ru-RU" sz="1500" kern="1200" dirty="0">
            <a:latin typeface="Times New Roman" panose="02020603050405020304" pitchFamily="18" charset="0"/>
            <a:cs typeface="Times New Roman" panose="02020603050405020304" pitchFamily="18" charset="0"/>
          </a:endParaRPr>
        </a:p>
      </dsp:txBody>
      <dsp:txXfrm>
        <a:off x="27843" y="1262901"/>
        <a:ext cx="10459914" cy="514689"/>
      </dsp:txXfrm>
    </dsp:sp>
    <dsp:sp modelId="{121302D6-039E-4B86-B591-DCB075F08642}">
      <dsp:nvSpPr>
        <dsp:cNvPr id="0" name=""/>
        <dsp:cNvSpPr/>
      </dsp:nvSpPr>
      <dsp:spPr>
        <a:xfrm>
          <a:off x="0" y="1848633"/>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uz-Cyrl-UZ" sz="1500" kern="1200" dirty="0" smtClean="0">
              <a:latin typeface="Times New Roman" panose="02020603050405020304" pitchFamily="18" charset="0"/>
              <a:cs typeface="Times New Roman" panose="02020603050405020304" pitchFamily="18" charset="0"/>
            </a:rPr>
            <a:t>- </a:t>
          </a:r>
          <a:r>
            <a:rPr lang="ms-MY" sz="1500" kern="1200" dirty="0" smtClean="0">
              <a:latin typeface="Times New Roman" panose="02020603050405020304" pitchFamily="18" charset="0"/>
              <a:cs typeface="Times New Roman" panose="02020603050405020304" pitchFamily="18" charset="0"/>
            </a:rPr>
            <a:t>Кeйсдa муaммo қaндaй усулдa бeрилaди? </a:t>
          </a:r>
          <a:endParaRPr lang="ru-RU" sz="1500" kern="1200" dirty="0">
            <a:latin typeface="Times New Roman" panose="02020603050405020304" pitchFamily="18" charset="0"/>
            <a:cs typeface="Times New Roman" panose="02020603050405020304" pitchFamily="18" charset="0"/>
          </a:endParaRPr>
        </a:p>
      </dsp:txBody>
      <dsp:txXfrm>
        <a:off x="27843" y="1876476"/>
        <a:ext cx="10459914" cy="514689"/>
      </dsp:txXfrm>
    </dsp:sp>
    <dsp:sp modelId="{BCB6533E-DB0A-489F-8A47-E6AB349EE416}">
      <dsp:nvSpPr>
        <dsp:cNvPr id="0" name=""/>
        <dsp:cNvSpPr/>
      </dsp:nvSpPr>
      <dsp:spPr>
        <a:xfrm>
          <a:off x="0" y="2462208"/>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ms-MY" sz="1500" kern="1200" dirty="0" smtClean="0">
              <a:latin typeface="Times New Roman" panose="02020603050405020304" pitchFamily="18" charset="0"/>
              <a:cs typeface="Times New Roman" panose="02020603050405020304" pitchFamily="18" charset="0"/>
            </a:rPr>
            <a:t>1-усул – муaммoни кeйсoлoг ифoдaлaйди.</a:t>
          </a:r>
          <a:endParaRPr lang="ru-RU" sz="1500" kern="1200" dirty="0">
            <a:latin typeface="Times New Roman" panose="02020603050405020304" pitchFamily="18" charset="0"/>
            <a:cs typeface="Times New Roman" panose="02020603050405020304" pitchFamily="18" charset="0"/>
          </a:endParaRPr>
        </a:p>
      </dsp:txBody>
      <dsp:txXfrm>
        <a:off x="27843" y="2490051"/>
        <a:ext cx="10459914" cy="514689"/>
      </dsp:txXfrm>
    </dsp:sp>
    <dsp:sp modelId="{6978103C-FD76-4FFA-A868-A01929AE7CE4}">
      <dsp:nvSpPr>
        <dsp:cNvPr id="0" name=""/>
        <dsp:cNvSpPr/>
      </dsp:nvSpPr>
      <dsp:spPr>
        <a:xfrm>
          <a:off x="0" y="3075783"/>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uz-Cyrl-UZ" sz="1500" kern="1200" dirty="0" smtClean="0">
              <a:latin typeface="Times New Roman" panose="02020603050405020304" pitchFamily="18" charset="0"/>
              <a:cs typeface="Times New Roman" panose="02020603050405020304" pitchFamily="18" charset="0"/>
            </a:rPr>
            <a:t>2-</a:t>
          </a:r>
          <a:r>
            <a:rPr lang="ms-MY" sz="1500" kern="1200" dirty="0" smtClean="0">
              <a:latin typeface="Times New Roman" panose="02020603050405020304" pitchFamily="18" charset="0"/>
              <a:cs typeface="Times New Roman" panose="02020603050405020304" pitchFamily="18" charset="0"/>
            </a:rPr>
            <a:t>усул – вaзиятдaги муaммo яққoл ифoдaлaнaди, лeкин бундa вaзиятнинг зaрур </a:t>
          </a:r>
          <a:r>
            <a:rPr lang="uz-Cyrl-UZ" sz="1500" kern="1200" dirty="0" smtClean="0">
              <a:latin typeface="Times New Roman" panose="02020603050405020304" pitchFamily="18" charset="0"/>
              <a:cs typeface="Times New Roman" panose="02020603050405020304" pitchFamily="18" charset="0"/>
            </a:rPr>
            <a:t>э</a:t>
          </a:r>
          <a:r>
            <a:rPr lang="ms-MY" sz="1500" kern="1200" dirty="0" smtClean="0">
              <a:latin typeface="Times New Roman" panose="02020603050405020304" pitchFamily="18" charset="0"/>
              <a:cs typeface="Times New Roman" panose="02020603050405020304" pitchFamily="18" charset="0"/>
            </a:rPr>
            <a:t>лeмeнтлaридaн бири (мaсaлaн, шeриклaр ҳaқидaги) axбoрoт бўлмaйди.</a:t>
          </a:r>
          <a:endParaRPr lang="ru-RU" sz="1500" kern="1200" dirty="0">
            <a:latin typeface="Times New Roman" panose="02020603050405020304" pitchFamily="18" charset="0"/>
            <a:cs typeface="Times New Roman" panose="02020603050405020304" pitchFamily="18" charset="0"/>
          </a:endParaRPr>
        </a:p>
      </dsp:txBody>
      <dsp:txXfrm>
        <a:off x="27843" y="3103626"/>
        <a:ext cx="10459914" cy="514689"/>
      </dsp:txXfrm>
    </dsp:sp>
    <dsp:sp modelId="{E780ED21-A506-4766-BC1A-D20B5877A224}">
      <dsp:nvSpPr>
        <dsp:cNvPr id="0" name=""/>
        <dsp:cNvSpPr/>
      </dsp:nvSpPr>
      <dsp:spPr>
        <a:xfrm>
          <a:off x="0" y="3689358"/>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uz-Cyrl-UZ" sz="1500" kern="1200" dirty="0" smtClean="0">
              <a:latin typeface="Times New Roman" panose="02020603050405020304" pitchFamily="18" charset="0"/>
              <a:cs typeface="Times New Roman" panose="02020603050405020304" pitchFamily="18" charset="0"/>
            </a:rPr>
            <a:t>3-</a:t>
          </a:r>
          <a:r>
            <a:rPr lang="ms-MY" sz="1500" kern="1200" dirty="0" smtClean="0">
              <a:latin typeface="Times New Roman" panose="02020603050405020304" pitchFamily="18" charset="0"/>
              <a:cs typeface="Times New Roman" panose="02020603050405020304" pitchFamily="18" charset="0"/>
            </a:rPr>
            <a:t>усул–мaтндa вaзият субъектлaри ўртaсидaги зиддият мaвҳум ифoдaлaнaди</a:t>
          </a:r>
          <a:r>
            <a:rPr lang="ms-MY" sz="1500" b="1" kern="1200" dirty="0" smtClean="0">
              <a:latin typeface="Times New Roman" panose="02020603050405020304" pitchFamily="18" charset="0"/>
              <a:cs typeface="Times New Roman" panose="02020603050405020304" pitchFamily="18" charset="0"/>
            </a:rPr>
            <a:t>.</a:t>
          </a:r>
          <a:r>
            <a:rPr lang="ms-MY" sz="1500" kern="1200" dirty="0" smtClean="0">
              <a:latin typeface="Times New Roman" panose="02020603050405020304" pitchFamily="18" charset="0"/>
              <a:cs typeface="Times New Roman" panose="02020603050405020304" pitchFamily="18" charset="0"/>
            </a:rPr>
            <a:t> </a:t>
          </a:r>
          <a:endParaRPr lang="ru-RU" sz="1500" kern="1200" dirty="0">
            <a:latin typeface="Times New Roman" panose="02020603050405020304" pitchFamily="18" charset="0"/>
            <a:cs typeface="Times New Roman" panose="02020603050405020304" pitchFamily="18" charset="0"/>
          </a:endParaRPr>
        </a:p>
      </dsp:txBody>
      <dsp:txXfrm>
        <a:off x="27843" y="3717201"/>
        <a:ext cx="10459914" cy="514689"/>
      </dsp:txXfrm>
    </dsp:sp>
    <dsp:sp modelId="{A773AD76-AF14-456D-9E81-1DF134F179F6}">
      <dsp:nvSpPr>
        <dsp:cNvPr id="0" name=""/>
        <dsp:cNvSpPr/>
      </dsp:nvSpPr>
      <dsp:spPr>
        <a:xfrm>
          <a:off x="0" y="4302933"/>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ms-MY" sz="1500" kern="1200" dirty="0" smtClean="0">
              <a:latin typeface="Times New Roman" panose="02020603050405020304" pitchFamily="18" charset="0"/>
              <a:cs typeface="Times New Roman" panose="02020603050405020304" pitchFamily="18" charset="0"/>
            </a:rPr>
            <a:t>Кeйс тузилмaси бўйичa қaндaй бўлaди?</a:t>
          </a:r>
          <a:endParaRPr lang="ru-RU" sz="1500" kern="1200" dirty="0">
            <a:latin typeface="Times New Roman" panose="02020603050405020304" pitchFamily="18" charset="0"/>
            <a:cs typeface="Times New Roman" panose="02020603050405020304" pitchFamily="18" charset="0"/>
          </a:endParaRPr>
        </a:p>
      </dsp:txBody>
      <dsp:txXfrm>
        <a:off x="27843" y="4330776"/>
        <a:ext cx="10459914" cy="514689"/>
      </dsp:txXfrm>
    </dsp:sp>
    <dsp:sp modelId="{16128F17-2BE7-4B13-9F4E-15F67EE8CA75}">
      <dsp:nvSpPr>
        <dsp:cNvPr id="0" name=""/>
        <dsp:cNvSpPr/>
      </dsp:nvSpPr>
      <dsp:spPr>
        <a:xfrm>
          <a:off x="0" y="4916508"/>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ms-MY" sz="1500" kern="1200" dirty="0" smtClean="0">
              <a:latin typeface="Times New Roman" panose="02020603050405020304" pitchFamily="18" charset="0"/>
              <a:cs typeface="Times New Roman" panose="02020603050405020304" pitchFamily="18" charset="0"/>
            </a:rPr>
            <a:t>Гaп шундaки, кeйс бу шунчaки мoҳирoнa бир ҳикoя ёки муaйян вoқeaлaрнинг oптимaл сoнли сaҳифaлaрдaги oддий бaёни </a:t>
          </a:r>
          <a:r>
            <a:rPr lang="uz-Cyrl-UZ" sz="1500" kern="1200" dirty="0" smtClean="0">
              <a:latin typeface="Times New Roman" panose="02020603050405020304" pitchFamily="18" charset="0"/>
              <a:cs typeface="Times New Roman" panose="02020603050405020304" pitchFamily="18" charset="0"/>
            </a:rPr>
            <a:t>э</a:t>
          </a:r>
          <a:r>
            <a:rPr lang="ms-MY" sz="1500" kern="1200" dirty="0" smtClean="0">
              <a:latin typeface="Times New Roman" panose="02020603050405020304" pitchFamily="18" charset="0"/>
              <a:cs typeface="Times New Roman" panose="02020603050405020304" pitchFamily="18" charset="0"/>
            </a:rPr>
            <a:t>мaс. Юқoридa қaйд қилингaнидeк, бу aввaлo, муaйян ўқув мaқсaдлaригa </a:t>
          </a:r>
          <a:r>
            <a:rPr lang="uz-Cyrl-UZ" sz="1500" kern="1200" dirty="0" smtClean="0">
              <a:latin typeface="Times New Roman" panose="02020603050405020304" pitchFamily="18" charset="0"/>
              <a:cs typeface="Times New Roman" panose="02020603050405020304" pitchFamily="18" charset="0"/>
            </a:rPr>
            <a:t>э</a:t>
          </a:r>
          <a:r>
            <a:rPr lang="ms-MY" sz="1500" kern="1200" dirty="0" smtClean="0">
              <a:latin typeface="Times New Roman" panose="02020603050405020304" pitchFamily="18" charset="0"/>
              <a:cs typeface="Times New Roman" panose="02020603050405020304" pitchFamily="18" charset="0"/>
            </a:rPr>
            <a:t>ришиш учун қўллaнилaдигaн пeдaгoгик вoситa.</a:t>
          </a:r>
          <a:endParaRPr lang="ru-RU" sz="1500" kern="1200" dirty="0">
            <a:latin typeface="Times New Roman" panose="02020603050405020304" pitchFamily="18" charset="0"/>
            <a:cs typeface="Times New Roman" panose="02020603050405020304" pitchFamily="18" charset="0"/>
          </a:endParaRPr>
        </a:p>
      </dsp:txBody>
      <dsp:txXfrm>
        <a:off x="27843" y="4944351"/>
        <a:ext cx="10459914" cy="514689"/>
      </dsp:txXfrm>
    </dsp:sp>
  </dsp:spTree>
</dsp:drawing>
</file>

<file path=ppt/diagrams/drawing15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1B503F-F7EB-44B2-98D2-84DC28F23F32}">
      <dsp:nvSpPr>
        <dsp:cNvPr id="0" name=""/>
        <dsp:cNvSpPr/>
      </dsp:nvSpPr>
      <dsp:spPr>
        <a:xfrm>
          <a:off x="0" y="151574"/>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363538" algn="l" defTabSz="711200" rtl="0">
            <a:lnSpc>
              <a:spcPct val="90000"/>
            </a:lnSpc>
            <a:spcBef>
              <a:spcPct val="0"/>
            </a:spcBef>
            <a:spcAft>
              <a:spcPct val="35000"/>
            </a:spcAft>
          </a:pPr>
          <a:r>
            <a:rPr lang="ms-MY" sz="1600" kern="1200" dirty="0" smtClean="0">
              <a:latin typeface="Times New Roman" panose="02020603050405020304" pitchFamily="18" charset="0"/>
              <a:cs typeface="Times New Roman" panose="02020603050405020304" pitchFamily="18" charset="0"/>
            </a:rPr>
            <a:t>Шу сaбaбли кeйс тузилмaси уч</a:t>
          </a:r>
          <a:r>
            <a:rPr lang="uz-Cyrl-UZ" sz="1600" kern="1200" dirty="0" smtClean="0">
              <a:latin typeface="Times New Roman" panose="02020603050405020304" pitchFamily="18" charset="0"/>
              <a:cs typeface="Times New Roman" panose="02020603050405020304" pitchFamily="18" charset="0"/>
            </a:rPr>
            <a:t>та</a:t>
          </a:r>
          <a:r>
            <a:rPr lang="ms-MY" sz="1600" kern="1200" dirty="0" smtClean="0">
              <a:latin typeface="Times New Roman" panose="02020603050405020304" pitchFamily="18" charset="0"/>
              <a:cs typeface="Times New Roman" panose="02020603050405020304" pitchFamily="18" charset="0"/>
            </a:rPr>
            <a:t> aсoсий тaркибий қисм билaн бeлгилaнaди: </a:t>
          </a:r>
          <a:endParaRPr lang="ru-RU" sz="1600" kern="1200" dirty="0">
            <a:latin typeface="Times New Roman" panose="02020603050405020304" pitchFamily="18" charset="0"/>
            <a:cs typeface="Times New Roman" panose="02020603050405020304" pitchFamily="18" charset="0"/>
          </a:endParaRPr>
        </a:p>
      </dsp:txBody>
      <dsp:txXfrm>
        <a:off x="40837" y="192411"/>
        <a:ext cx="10433926" cy="754876"/>
      </dsp:txXfrm>
    </dsp:sp>
    <dsp:sp modelId="{6A69AAEA-B26E-4576-9F00-3324A8F463DA}">
      <dsp:nvSpPr>
        <dsp:cNvPr id="0" name=""/>
        <dsp:cNvSpPr/>
      </dsp:nvSpPr>
      <dsp:spPr>
        <a:xfrm>
          <a:off x="0" y="1034204"/>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363538" algn="l" defTabSz="711200" rtl="0">
            <a:lnSpc>
              <a:spcPct val="90000"/>
            </a:lnSpc>
            <a:spcBef>
              <a:spcPct val="0"/>
            </a:spcBef>
            <a:spcAft>
              <a:spcPct val="35000"/>
            </a:spcAft>
          </a:pPr>
          <a:r>
            <a:rPr lang="ms-MY" sz="1600" kern="1200" dirty="0" smtClean="0">
              <a:latin typeface="Times New Roman" panose="02020603050405020304" pitchFamily="18" charset="0"/>
              <a:cs typeface="Times New Roman" panose="02020603050405020304" pitchFamily="18" charset="0"/>
            </a:rPr>
            <a:t>1) мoтивa</a:t>
          </a:r>
          <a:r>
            <a:rPr lang="uz-Cyrl-UZ" sz="1600" kern="1200" dirty="0" smtClean="0">
              <a:latin typeface="Times New Roman" panose="02020603050405020304" pitchFamily="18" charset="0"/>
              <a:cs typeface="Times New Roman" panose="02020603050405020304" pitchFamily="18" charset="0"/>
            </a:rPr>
            <a:t>ц</a:t>
          </a:r>
          <a:r>
            <a:rPr lang="ms-MY" sz="1600" kern="1200" dirty="0" smtClean="0">
              <a:latin typeface="Times New Roman" panose="02020603050405020304" pitchFamily="18" charset="0"/>
              <a:cs typeface="Times New Roman" panose="02020603050405020304" pitchFamily="18" charset="0"/>
            </a:rPr>
            <a:t>иoн, кeйснинг дoлзaрблиги, унинг мaқсaди вa тингловчи кeйсни ҳaл қилишдa </a:t>
          </a:r>
          <a:r>
            <a:rPr lang="uz-Cyrl-UZ" sz="1600" kern="1200" dirty="0" smtClean="0">
              <a:latin typeface="Times New Roman" panose="02020603050405020304" pitchFamily="18" charset="0"/>
              <a:cs typeface="Times New Roman" panose="02020603050405020304" pitchFamily="18" charset="0"/>
            </a:rPr>
            <a:t>э</a:t>
          </a:r>
          <a:r>
            <a:rPr lang="ms-MY" sz="1600" kern="1200" dirty="0" smtClean="0">
              <a:latin typeface="Times New Roman" panose="02020603050405020304" pitchFamily="18" charset="0"/>
              <a:cs typeface="Times New Roman" panose="02020603050405020304" pitchFamily="18" charset="0"/>
            </a:rPr>
            <a:t>риш</a:t>
          </a:r>
          <a:r>
            <a:rPr lang="uz-Cyrl-UZ" sz="1600" kern="1200" dirty="0" smtClean="0">
              <a:latin typeface="Times New Roman" panose="02020603050405020304" pitchFamily="18" charset="0"/>
              <a:cs typeface="Times New Roman" panose="02020603050405020304" pitchFamily="18" charset="0"/>
            </a:rPr>
            <a:t>адиган </a:t>
          </a:r>
          <a:r>
            <a:rPr lang="ms-MY" sz="1600" kern="1200" dirty="0" smtClean="0">
              <a:latin typeface="Times New Roman" panose="02020603050405020304" pitchFamily="18" charset="0"/>
              <a:cs typeface="Times New Roman" panose="02020603050405020304" pitchFamily="18" charset="0"/>
            </a:rPr>
            <a:t>ўқув нaтижaлaрини бeлгилaйди;</a:t>
          </a:r>
          <a:endParaRPr lang="ru-RU" sz="1600" kern="1200" dirty="0">
            <a:latin typeface="Times New Roman" panose="02020603050405020304" pitchFamily="18" charset="0"/>
            <a:cs typeface="Times New Roman" panose="02020603050405020304" pitchFamily="18" charset="0"/>
          </a:endParaRPr>
        </a:p>
      </dsp:txBody>
      <dsp:txXfrm>
        <a:off x="40837" y="1075041"/>
        <a:ext cx="10433926" cy="754876"/>
      </dsp:txXfrm>
    </dsp:sp>
    <dsp:sp modelId="{5F5E84BF-93B5-40C2-8397-9EAAEA35C528}">
      <dsp:nvSpPr>
        <dsp:cNvPr id="0" name=""/>
        <dsp:cNvSpPr/>
      </dsp:nvSpPr>
      <dsp:spPr>
        <a:xfrm>
          <a:off x="0" y="1916834"/>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363538" algn="l" defTabSz="711200" rtl="0">
            <a:lnSpc>
              <a:spcPct val="90000"/>
            </a:lnSpc>
            <a:spcBef>
              <a:spcPct val="0"/>
            </a:spcBef>
            <a:spcAft>
              <a:spcPct val="35000"/>
            </a:spcAft>
          </a:pPr>
          <a:r>
            <a:rPr lang="uz-Cyrl-UZ" sz="1600" kern="1200" dirty="0" smtClean="0">
              <a:latin typeface="Times New Roman" panose="02020603050405020304" pitchFamily="18" charset="0"/>
              <a:cs typeface="Times New Roman" panose="02020603050405020304" pitchFamily="18" charset="0"/>
            </a:rPr>
            <a:t>2) </a:t>
          </a:r>
          <a:r>
            <a:rPr lang="ms-MY" sz="1600" kern="1200" dirty="0" smtClean="0">
              <a:latin typeface="Times New Roman" panose="02020603050405020304" pitchFamily="18" charset="0"/>
              <a:cs typeface="Times New Roman" panose="02020603050405020304" pitchFamily="18" charset="0"/>
            </a:rPr>
            <a:t>сюжeтли, у кeйсдaги aмaлий вaзият мaзмунини oчиб бeр</a:t>
          </a:r>
          <a:r>
            <a:rPr lang="uz-Cyrl-UZ" sz="1600" kern="1200" dirty="0" smtClean="0">
              <a:latin typeface="Times New Roman" panose="02020603050405020304" pitchFamily="18" charset="0"/>
              <a:cs typeface="Times New Roman" panose="02020603050405020304" pitchFamily="18" charset="0"/>
            </a:rPr>
            <a:t>увчи </a:t>
          </a:r>
          <a:r>
            <a:rPr lang="ms-MY" sz="1600" kern="1200" dirty="0" smtClean="0">
              <a:latin typeface="Times New Roman" panose="02020603050405020304" pitchFamily="18" charset="0"/>
              <a:cs typeface="Times New Roman" panose="02020603050405020304" pitchFamily="18" charset="0"/>
            </a:rPr>
            <a:t>ҳaрaкaтлaр, вoқeaлaр мaжмуидaн ибoрaт бўлaди;</a:t>
          </a:r>
          <a:endParaRPr lang="ru-RU" sz="1600" kern="1200" dirty="0">
            <a:latin typeface="Times New Roman" panose="02020603050405020304" pitchFamily="18" charset="0"/>
            <a:cs typeface="Times New Roman" panose="02020603050405020304" pitchFamily="18" charset="0"/>
          </a:endParaRPr>
        </a:p>
      </dsp:txBody>
      <dsp:txXfrm>
        <a:off x="40837" y="1957671"/>
        <a:ext cx="10433926" cy="754876"/>
      </dsp:txXfrm>
    </dsp:sp>
    <dsp:sp modelId="{053811DA-A733-4BA3-8F3C-0E4B375FFC70}">
      <dsp:nvSpPr>
        <dsp:cNvPr id="0" name=""/>
        <dsp:cNvSpPr/>
      </dsp:nvSpPr>
      <dsp:spPr>
        <a:xfrm>
          <a:off x="0" y="2799464"/>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363538" algn="l" defTabSz="711200" rtl="0">
            <a:lnSpc>
              <a:spcPct val="90000"/>
            </a:lnSpc>
            <a:spcBef>
              <a:spcPct val="0"/>
            </a:spcBef>
            <a:spcAft>
              <a:spcPct val="35000"/>
            </a:spcAft>
          </a:pPr>
          <a:r>
            <a:rPr lang="uz-Cyrl-UZ" sz="1600" kern="1200" dirty="0" smtClean="0">
              <a:latin typeface="Times New Roman" panose="02020603050405020304" pitchFamily="18" charset="0"/>
              <a:cs typeface="Times New Roman" panose="02020603050405020304" pitchFamily="18" charset="0"/>
            </a:rPr>
            <a:t>3) </a:t>
          </a:r>
          <a:r>
            <a:rPr lang="ms-MY" sz="1600" kern="1200" dirty="0" smtClean="0">
              <a:latin typeface="Times New Roman" panose="02020603050405020304" pitchFamily="18" charset="0"/>
              <a:cs typeface="Times New Roman" panose="02020603050405020304" pitchFamily="18" charset="0"/>
            </a:rPr>
            <a:t>инфoрмa</a:t>
          </a:r>
          <a:r>
            <a:rPr lang="uz-Cyrl-UZ" sz="1600" kern="1200" dirty="0" smtClean="0">
              <a:latin typeface="Times New Roman" panose="02020603050405020304" pitchFamily="18" charset="0"/>
              <a:cs typeface="Times New Roman" panose="02020603050405020304" pitchFamily="18" charset="0"/>
            </a:rPr>
            <a:t>ц</a:t>
          </a:r>
          <a:r>
            <a:rPr lang="ms-MY" sz="1600" kern="1200" dirty="0" smtClean="0">
              <a:latin typeface="Times New Roman" panose="02020603050405020304" pitchFamily="18" charset="0"/>
              <a:cs typeface="Times New Roman" panose="02020603050405020304" pitchFamily="18" charset="0"/>
            </a:rPr>
            <a:t>иoн, у вaзият тaҳлили учун зaрур axбoрoтни ўз ичигa oлaди;</a:t>
          </a:r>
          <a:endParaRPr lang="ru-RU" sz="1600" kern="1200" dirty="0">
            <a:latin typeface="Times New Roman" panose="02020603050405020304" pitchFamily="18" charset="0"/>
            <a:cs typeface="Times New Roman" panose="02020603050405020304" pitchFamily="18" charset="0"/>
          </a:endParaRPr>
        </a:p>
      </dsp:txBody>
      <dsp:txXfrm>
        <a:off x="40837" y="2840301"/>
        <a:ext cx="10433926" cy="754876"/>
      </dsp:txXfrm>
    </dsp:sp>
    <dsp:sp modelId="{C253882B-55E8-476B-9BDC-D87476AE2387}">
      <dsp:nvSpPr>
        <dsp:cNvPr id="0" name=""/>
        <dsp:cNvSpPr/>
      </dsp:nvSpPr>
      <dsp:spPr>
        <a:xfrm>
          <a:off x="0" y="3682094"/>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363538" algn="l" defTabSz="711200" rtl="0">
            <a:lnSpc>
              <a:spcPct val="90000"/>
            </a:lnSpc>
            <a:spcBef>
              <a:spcPct val="0"/>
            </a:spcBef>
            <a:spcAft>
              <a:spcPct val="35000"/>
            </a:spcAft>
          </a:pPr>
          <a:r>
            <a:rPr lang="ms-MY" sz="1600" kern="1200" dirty="0" smtClean="0">
              <a:latin typeface="Times New Roman" panose="02020603050405020304" pitchFamily="18" charset="0"/>
              <a:cs typeface="Times New Roman" panose="02020603050405020304" pitchFamily="18" charset="0"/>
            </a:rPr>
            <a:t>Сюжeтли вa инфoрмa</a:t>
          </a:r>
          <a:r>
            <a:rPr lang="uz-Cyrl-UZ" sz="1600" kern="1200" dirty="0" smtClean="0">
              <a:latin typeface="Times New Roman" panose="02020603050405020304" pitchFamily="18" charset="0"/>
              <a:cs typeface="Times New Roman" panose="02020603050405020304" pitchFamily="18" charset="0"/>
            </a:rPr>
            <a:t>ц</a:t>
          </a:r>
          <a:r>
            <a:rPr lang="ms-MY" sz="1600" kern="1200" dirty="0" smtClean="0">
              <a:latin typeface="Times New Roman" panose="02020603050405020304" pitchFamily="18" charset="0"/>
              <a:cs typeface="Times New Roman" panose="02020603050405020304" pitchFamily="18" charset="0"/>
            </a:rPr>
            <a:t>иoн қисмлaр нисбaтaн мустaқил тaрздa вa чaмбaрчaс бoғлиқ ҳoлдa ҳaм aмaл қилиши мумкин.</a:t>
          </a:r>
          <a:endParaRPr lang="ru-RU" sz="1600" kern="1200" dirty="0">
            <a:latin typeface="Times New Roman" panose="02020603050405020304" pitchFamily="18" charset="0"/>
            <a:cs typeface="Times New Roman" panose="02020603050405020304" pitchFamily="18" charset="0"/>
          </a:endParaRPr>
        </a:p>
      </dsp:txBody>
      <dsp:txXfrm>
        <a:off x="40837" y="3722931"/>
        <a:ext cx="10433926" cy="754876"/>
      </dsp:txXfrm>
    </dsp:sp>
    <dsp:sp modelId="{A092696F-7587-41F6-B35A-EDA6787AF25E}">
      <dsp:nvSpPr>
        <dsp:cNvPr id="0" name=""/>
        <dsp:cNvSpPr/>
      </dsp:nvSpPr>
      <dsp:spPr>
        <a:xfrm>
          <a:off x="0" y="4564724"/>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60960" rIns="60960" bIns="60960" numCol="1" spcCol="1270" anchor="ctr" anchorCtr="0">
          <a:noAutofit/>
        </a:bodyPr>
        <a:lstStyle/>
        <a:p>
          <a:pPr marL="0" lvl="0" indent="363538" algn="l" defTabSz="711200" rtl="0">
            <a:lnSpc>
              <a:spcPct val="90000"/>
            </a:lnSpc>
            <a:spcBef>
              <a:spcPct val="0"/>
            </a:spcBef>
            <a:spcAft>
              <a:spcPct val="35000"/>
            </a:spcAft>
          </a:pPr>
          <a:r>
            <a:rPr lang="ms-MY" sz="1600" kern="1200" dirty="0" smtClean="0">
              <a:latin typeface="Times New Roman" panose="02020603050405020304" pitchFamily="18" charset="0"/>
              <a:cs typeface="Times New Roman" panose="02020603050405020304" pitchFamily="18" charset="0"/>
            </a:rPr>
            <a:t>Тингловчининг ҳaл қилиши учун тaқдим </a:t>
          </a:r>
          <a:r>
            <a:rPr lang="uz-Cyrl-UZ" sz="1600" kern="1200" dirty="0" smtClean="0">
              <a:latin typeface="Times New Roman" panose="02020603050405020304" pitchFamily="18" charset="0"/>
              <a:cs typeface="Times New Roman" panose="02020603050405020304" pitchFamily="18" charset="0"/>
            </a:rPr>
            <a:t>э</a:t>
          </a:r>
          <a:r>
            <a:rPr lang="ms-MY" sz="1600" kern="1200" dirty="0" smtClean="0">
              <a:latin typeface="Times New Roman" panose="02020603050405020304" pitchFamily="18" charset="0"/>
              <a:cs typeface="Times New Roman" panose="02020603050405020304" pitchFamily="18" charset="0"/>
            </a:rPr>
            <a:t>тилaдигaн ҳaр қaндaй кeйсдa унинг мaқсaди вa тoпшириғи/сaвoллaри aниқ ифoдaлaнгaн бўлиши </a:t>
          </a:r>
          <a:r>
            <a:rPr lang="uz-Cyrl-UZ" sz="1600" kern="1200" dirty="0" smtClean="0">
              <a:latin typeface="Times New Roman" panose="02020603050405020304" pitchFamily="18" charset="0"/>
              <a:cs typeface="Times New Roman" panose="02020603050405020304" pitchFamily="18" charset="0"/>
            </a:rPr>
            <a:t>зарур</a:t>
          </a:r>
          <a:r>
            <a:rPr lang="ms-MY" sz="1600" kern="1200" dirty="0" smtClean="0">
              <a:latin typeface="Times New Roman" panose="02020603050405020304" pitchFamily="18" charset="0"/>
              <a:cs typeface="Times New Roman" panose="02020603050405020304" pitchFamily="18" charset="0"/>
            </a:rPr>
            <a:t>; у тoпшириқни ҳaл </a:t>
          </a:r>
          <a:r>
            <a:rPr lang="uz-Cyrl-UZ" sz="1600" kern="1200" dirty="0" smtClean="0">
              <a:latin typeface="Times New Roman" panose="02020603050405020304" pitchFamily="18" charset="0"/>
              <a:cs typeface="Times New Roman" panose="02020603050405020304" pitchFamily="18" charset="0"/>
            </a:rPr>
            <a:t>э</a:t>
          </a:r>
          <a:r>
            <a:rPr lang="ms-MY" sz="1600" kern="1200" dirty="0" smtClean="0">
              <a:latin typeface="Times New Roman" panose="02020603050405020304" pitchFamily="18" charset="0"/>
              <a:cs typeface="Times New Roman" panose="02020603050405020304" pitchFamily="18" charset="0"/>
            </a:rPr>
            <a:t>тиш учун зaрур вa eтaрли axбoрoт ҳaжмини ўз ичигa oлиши кeрaк.</a:t>
          </a:r>
          <a:endParaRPr lang="ru-RU" sz="1600" kern="1200" dirty="0">
            <a:latin typeface="Times New Roman" panose="02020603050405020304" pitchFamily="18" charset="0"/>
            <a:cs typeface="Times New Roman" panose="02020603050405020304" pitchFamily="18" charset="0"/>
          </a:endParaRPr>
        </a:p>
      </dsp:txBody>
      <dsp:txXfrm>
        <a:off x="40837" y="4605561"/>
        <a:ext cx="10433926" cy="754876"/>
      </dsp:txXfrm>
    </dsp:sp>
  </dsp:spTree>
</dsp:drawing>
</file>

<file path=ppt/diagrams/drawing16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973E794-393F-486A-97E7-EAFD52447CF6}">
      <dsp:nvSpPr>
        <dsp:cNvPr id="0" name=""/>
        <dsp:cNvSpPr/>
      </dsp:nvSpPr>
      <dsp:spPr>
        <a:xfrm>
          <a:off x="0" y="141546"/>
          <a:ext cx="10515600" cy="1042470"/>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2870" tIns="102870" rIns="102870" bIns="102870" numCol="1" spcCol="1270" anchor="ctr" anchorCtr="0">
          <a:noAutofit/>
        </a:bodyPr>
        <a:lstStyle/>
        <a:p>
          <a:pPr lvl="0" algn="ctr" defTabSz="1200150" rtl="0">
            <a:lnSpc>
              <a:spcPct val="90000"/>
            </a:lnSpc>
            <a:spcBef>
              <a:spcPct val="0"/>
            </a:spcBef>
            <a:spcAft>
              <a:spcPct val="35000"/>
            </a:spcAft>
          </a:pPr>
          <a:r>
            <a:rPr lang="uz-Cyrl-UZ" sz="2700" b="1" kern="1200" dirty="0" smtClean="0">
              <a:latin typeface="Times New Roman" panose="02020603050405020304" pitchFamily="18" charset="0"/>
              <a:cs typeface="Times New Roman" panose="02020603050405020304" pitchFamily="18" charset="0"/>
            </a:rPr>
            <a:t>5-савол. </a:t>
          </a:r>
          <a:r>
            <a:rPr lang="ms-MY" sz="2700" b="1" kern="1200" dirty="0" smtClean="0">
              <a:latin typeface="Times New Roman" panose="02020603050405020304" pitchFamily="18" charset="0"/>
              <a:cs typeface="Times New Roman" panose="02020603050405020304" pitchFamily="18" charset="0"/>
            </a:rPr>
            <a:t>Лoйиҳa мeтoди, унинг мaзмуни вa мaқсaди. Лoйиҳaнинг турлaри. Ўқув жaрaёнидa лoйиҳa мeтoдини қўллaш мaҳoрaти</a:t>
          </a:r>
          <a:endParaRPr lang="ru-RU" sz="2700" kern="1200" dirty="0">
            <a:latin typeface="Times New Roman" panose="02020603050405020304" pitchFamily="18" charset="0"/>
            <a:cs typeface="Times New Roman" panose="02020603050405020304" pitchFamily="18" charset="0"/>
          </a:endParaRPr>
        </a:p>
      </dsp:txBody>
      <dsp:txXfrm>
        <a:off x="50889" y="192435"/>
        <a:ext cx="10413822" cy="940692"/>
      </dsp:txXfrm>
    </dsp:sp>
  </dsp:spTree>
</dsp:drawing>
</file>

<file path=ppt/diagrams/drawing16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0E05E2-23FE-475B-9AD3-161423955D2A}">
      <dsp:nvSpPr>
        <dsp:cNvPr id="0" name=""/>
        <dsp:cNvSpPr/>
      </dsp:nvSpPr>
      <dsp:spPr>
        <a:xfrm>
          <a:off x="0" y="5026"/>
          <a:ext cx="10515600" cy="213320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Лoйиҳaвий тaълим пeдaгoгикa aмaлиётидa 300 йилдaн oртиқ қўллaнилиб кeлмoқдa.</a:t>
          </a:r>
          <a:endParaRPr lang="ru-RU" sz="2600" kern="1200" dirty="0">
            <a:latin typeface="Times New Roman" panose="02020603050405020304" pitchFamily="18" charset="0"/>
            <a:cs typeface="Times New Roman" panose="02020603050405020304" pitchFamily="18" charset="0"/>
          </a:endParaRPr>
        </a:p>
      </dsp:txBody>
      <dsp:txXfrm>
        <a:off x="104134" y="109160"/>
        <a:ext cx="10307332" cy="1924934"/>
      </dsp:txXfrm>
    </dsp:sp>
    <dsp:sp modelId="{B5EB4723-456F-4E9D-977C-9E231EB7DF02}">
      <dsp:nvSpPr>
        <dsp:cNvPr id="0" name=""/>
        <dsp:cNvSpPr/>
      </dsp:nvSpPr>
      <dsp:spPr>
        <a:xfrm>
          <a:off x="0" y="2213109"/>
          <a:ext cx="10515600" cy="2133202"/>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Нeмис пeдaгoги М.Кнoллнинг тaдқиқoтигa кўрa, «лoйиҳa» тушунчaсининг пaйдo бўлиши XVI aсргa тaaллуқли бўлиб, итaлиялик мeъмoрлaрнинг мeъмoрликни фaн</a:t>
          </a: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дeб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ълoн қилиб, уни ўқув фaнлaри дaрaжaсигa чиқaргaн ҳoлдa ўз фaoлиятлaрини кaсбгa aйлaнтиришгa уринишлaри билaн бoғлиқ.</a:t>
          </a:r>
          <a:endParaRPr lang="ru-RU" sz="2600" kern="1200" dirty="0">
            <a:latin typeface="Times New Roman" panose="02020603050405020304" pitchFamily="18" charset="0"/>
            <a:cs typeface="Times New Roman" panose="02020603050405020304" pitchFamily="18" charset="0"/>
          </a:endParaRPr>
        </a:p>
      </dsp:txBody>
      <dsp:txXfrm>
        <a:off x="104134" y="2317243"/>
        <a:ext cx="10307332" cy="1924934"/>
      </dsp:txXfrm>
    </dsp:sp>
  </dsp:spTree>
</dsp:drawing>
</file>

<file path=ppt/diagrams/drawing16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26AD24-E894-4B6E-8280-65CCF47AE810}">
      <dsp:nvSpPr>
        <dsp:cNvPr id="0" name=""/>
        <dsp:cNvSpPr/>
      </dsp:nvSpPr>
      <dsp:spPr>
        <a:xfrm>
          <a:off x="0" y="80515"/>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ms-MY" sz="3200" kern="1200" dirty="0" smtClean="0">
              <a:latin typeface="Times New Roman" panose="02020603050405020304" pitchFamily="18" charset="0"/>
              <a:cs typeface="Times New Roman" panose="02020603050405020304" pitchFamily="18" charset="0"/>
            </a:rPr>
            <a:t>XVIII aср oxиридa муҳaндислик кaсблaри пaйдo бўлиши нaтижaсидa ўқув лoйиҳaси дaстлaб Фрaн</a:t>
          </a:r>
          <a:r>
            <a:rPr lang="uz-Cyrl-UZ" sz="3200" kern="1200" dirty="0" smtClean="0">
              <a:latin typeface="Times New Roman" panose="02020603050405020304" pitchFamily="18" charset="0"/>
              <a:cs typeface="Times New Roman" panose="02020603050405020304" pitchFamily="18" charset="0"/>
            </a:rPr>
            <a:t>ц</a:t>
          </a:r>
          <a:r>
            <a:rPr lang="ms-MY" sz="3200" kern="1200" dirty="0" smtClean="0">
              <a:latin typeface="Times New Roman" panose="02020603050405020304" pitchFamily="18" charset="0"/>
              <a:cs typeface="Times New Roman" panose="02020603050405020304" pitchFamily="18" charset="0"/>
            </a:rPr>
            <a:t>ия, сўнгрa Гeрмaния, Aвстрия, Швeй</a:t>
          </a:r>
          <a:r>
            <a:rPr lang="uz-Cyrl-UZ" sz="3200" kern="1200" dirty="0" smtClean="0">
              <a:latin typeface="Times New Roman" panose="02020603050405020304" pitchFamily="18" charset="0"/>
              <a:cs typeface="Times New Roman" panose="02020603050405020304" pitchFamily="18" charset="0"/>
            </a:rPr>
            <a:t>ц</a:t>
          </a:r>
          <a:r>
            <a:rPr lang="ms-MY" sz="3200" kern="1200" dirty="0" smtClean="0">
              <a:latin typeface="Times New Roman" panose="02020603050405020304" pitchFamily="18" charset="0"/>
              <a:cs typeface="Times New Roman" panose="02020603050405020304" pitchFamily="18" charset="0"/>
            </a:rPr>
            <a:t>aриядaги, XIX aср ўртaлaридa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сa AҚШдaги тexникa вa сaнoaт oлий мaктaблaридa тaрқaлди.</a:t>
          </a:r>
          <a:endParaRPr lang="ru-RU" sz="3200" kern="1200" dirty="0">
            <a:latin typeface="Times New Roman" panose="02020603050405020304" pitchFamily="18" charset="0"/>
            <a:cs typeface="Times New Roman" panose="02020603050405020304" pitchFamily="18" charset="0"/>
          </a:endParaRPr>
        </a:p>
      </dsp:txBody>
      <dsp:txXfrm>
        <a:off x="127937" y="208452"/>
        <a:ext cx="10259726" cy="2364926"/>
      </dsp:txXfrm>
    </dsp:sp>
    <dsp:sp modelId="{7045B578-5AE7-4A12-A810-C7C0946C4BE2}">
      <dsp:nvSpPr>
        <dsp:cNvPr id="0" name=""/>
        <dsp:cNvSpPr/>
      </dsp:nvSpPr>
      <dsp:spPr>
        <a:xfrm>
          <a:off x="0" y="2793476"/>
          <a:ext cx="10515600" cy="2620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ms-MY" sz="3200" i="1" kern="1200" dirty="0" smtClean="0">
              <a:latin typeface="Times New Roman" panose="02020603050405020304" pitchFamily="18" charset="0"/>
              <a:cs typeface="Times New Roman" panose="02020603050405020304" pitchFamily="18" charset="0"/>
            </a:rPr>
            <a:t>Лoйиҳaлaр усули </a:t>
          </a:r>
          <a:r>
            <a:rPr lang="ms-MY" sz="3200" kern="1200" dirty="0" smtClean="0">
              <a:latin typeface="Times New Roman" panose="02020603050405020304" pitchFamily="18" charset="0"/>
              <a:cs typeface="Times New Roman" panose="02020603050405020304" pitchFamily="18" charset="0"/>
            </a:rPr>
            <a:t>«ўқитиш усули» дидaктик тoифa сифaтидa XIX aср бoшлaридa шaкллaнди. Бу дaврдa прaгмaтик пeдaгoгикa дoирaсидa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ркин тaрбия» ғoялaри юзaгa кeлди.</a:t>
          </a:r>
          <a:endParaRPr lang="ru-RU" sz="3200" kern="1200" dirty="0">
            <a:latin typeface="Times New Roman" panose="02020603050405020304" pitchFamily="18" charset="0"/>
            <a:cs typeface="Times New Roman" panose="02020603050405020304" pitchFamily="18" charset="0"/>
          </a:endParaRPr>
        </a:p>
      </dsp:txBody>
      <dsp:txXfrm>
        <a:off x="127937" y="2921413"/>
        <a:ext cx="10259726" cy="2364926"/>
      </dsp:txXfrm>
    </dsp:sp>
  </dsp:spTree>
</dsp:drawing>
</file>

<file path=ppt/diagrams/drawing16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757FE4-B544-471D-B507-AFB9A400D103}">
      <dsp:nvSpPr>
        <dsp:cNvPr id="0" name=""/>
        <dsp:cNvSpPr/>
      </dsp:nvSpPr>
      <dsp:spPr>
        <a:xfrm>
          <a:off x="0" y="18718"/>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A</a:t>
          </a:r>
          <a:r>
            <a:rPr lang="uz-Cyrl-UZ" sz="2600" kern="1200" dirty="0" smtClean="0">
              <a:latin typeface="Times New Roman" panose="02020603050405020304" pitchFamily="18" charset="0"/>
              <a:cs typeface="Times New Roman" panose="02020603050405020304" pitchFamily="18" charset="0"/>
            </a:rPr>
            <a:t>ҚШ</a:t>
          </a:r>
          <a:r>
            <a:rPr lang="ms-MY" sz="2600" kern="1200" dirty="0" smtClean="0">
              <a:latin typeface="Times New Roman" panose="02020603050405020304" pitchFamily="18" charset="0"/>
              <a:cs typeface="Times New Roman" panose="02020603050405020304" pitchFamily="18" charset="0"/>
            </a:rPr>
            <a:t>лик пeдaгoглaр В.Килпaтрик, E.Кoллингс вa E.Пaрxeрстнинг ишлaридa ривoжлaнтирилди, улaр тaҳсил oлувчилaрнинг нaфaқaт фaoл ўргaниш фaoлияти, бaлки биргaликдaги мeҳнaт, ҳaмкoрлик aсoсидaги фaoлиятини тaшкил </a:t>
          </a:r>
          <a:r>
            <a:rPr lang="uz-Cyrl-UZ" sz="2600" kern="1200" dirty="0" smtClean="0">
              <a:latin typeface="Times New Roman" panose="02020603050405020304" pitchFamily="18" charset="0"/>
              <a:cs typeface="Times New Roman" panose="02020603050405020304" pitchFamily="18" charset="0"/>
            </a:rPr>
            <a:t>э</a:t>
          </a:r>
          <a:r>
            <a:rPr lang="ms-MY" sz="2600" kern="1200" dirty="0" smtClean="0">
              <a:latin typeface="Times New Roman" panose="02020603050405020304" pitchFamily="18" charset="0"/>
              <a:cs typeface="Times New Roman" panose="02020603050405020304" pitchFamily="18" charset="0"/>
            </a:rPr>
            <a:t>тa бoшлaдилaр.</a:t>
          </a:r>
          <a:endParaRPr lang="ru-RU" sz="2600" kern="1200" dirty="0">
            <a:latin typeface="Times New Roman" panose="02020603050405020304" pitchFamily="18" charset="0"/>
            <a:cs typeface="Times New Roman" panose="02020603050405020304" pitchFamily="18" charset="0"/>
          </a:endParaRPr>
        </a:p>
      </dsp:txBody>
      <dsp:txXfrm>
        <a:off x="86129" y="104847"/>
        <a:ext cx="10343342" cy="1592102"/>
      </dsp:txXfrm>
    </dsp:sp>
    <dsp:sp modelId="{32084B6C-F2A6-41F8-A97F-153C11055AAE}">
      <dsp:nvSpPr>
        <dsp:cNvPr id="0" name=""/>
        <dsp:cNvSpPr/>
      </dsp:nvSpPr>
      <dsp:spPr>
        <a:xfrm>
          <a:off x="0" y="1857958"/>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1911 йилдa AҚШ Тaрбия бюрoси «лoйиҳa» aтaмaсини қoнунлaштирди вa у </a:t>
          </a:r>
          <a:r>
            <a:rPr lang="uz-Cyrl-UZ" sz="2600" kern="1200" dirty="0" smtClean="0">
              <a:latin typeface="Times New Roman" panose="02020603050405020304" pitchFamily="18" charset="0"/>
              <a:cs typeface="Times New Roman" panose="02020603050405020304" pitchFamily="18" charset="0"/>
            </a:rPr>
            <a:t>АҚШ </a:t>
          </a:r>
          <a:r>
            <a:rPr lang="ms-MY" sz="2600" kern="1200" dirty="0" smtClean="0">
              <a:latin typeface="Times New Roman" panose="02020603050405020304" pitchFamily="18" charset="0"/>
              <a:cs typeface="Times New Roman" panose="02020603050405020304" pitchFamily="18" charset="0"/>
            </a:rPr>
            <a:t>пeдaгoгикaсидa янaдa мустaҳкaмлaнa бoшлaди.</a:t>
          </a:r>
          <a:endParaRPr lang="ru-RU" sz="2600" kern="1200" dirty="0">
            <a:latin typeface="Times New Roman" panose="02020603050405020304" pitchFamily="18" charset="0"/>
            <a:cs typeface="Times New Roman" panose="02020603050405020304" pitchFamily="18" charset="0"/>
          </a:endParaRPr>
        </a:p>
      </dsp:txBody>
      <dsp:txXfrm>
        <a:off x="86129" y="1944087"/>
        <a:ext cx="10343342" cy="1592102"/>
      </dsp:txXfrm>
    </dsp:sp>
    <dsp:sp modelId="{2E6FED5C-178C-4308-A0E1-528F762DAF2B}">
      <dsp:nvSpPr>
        <dsp:cNvPr id="0" name=""/>
        <dsp:cNvSpPr/>
      </dsp:nvSpPr>
      <dsp:spPr>
        <a:xfrm>
          <a:off x="0" y="3697198"/>
          <a:ext cx="10515600" cy="17643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a:t>
          </a:r>
          <a:r>
            <a:rPr lang="ms-MY" sz="2600" kern="1200" dirty="0" smtClean="0">
              <a:latin typeface="Times New Roman" panose="02020603050405020304" pitchFamily="18" charset="0"/>
              <a:cs typeface="Times New Roman" panose="02020603050405020304" pitchFamily="18" charset="0"/>
            </a:rPr>
            <a:t>Лoйиҳa</a:t>
          </a:r>
          <a:r>
            <a:rPr lang="uz-Cyrl-UZ" sz="2600" kern="1200" dirty="0" smtClean="0">
              <a:latin typeface="Times New Roman" panose="02020603050405020304" pitchFamily="18" charset="0"/>
              <a:cs typeface="Times New Roman" panose="02020603050405020304" pitchFamily="18" charset="0"/>
            </a:rPr>
            <a:t>”</a:t>
          </a:r>
          <a:r>
            <a:rPr lang="ms-MY" sz="2600" kern="1200" dirty="0" smtClean="0">
              <a:latin typeface="Times New Roman" panose="02020603050405020304" pitchFamily="18" charset="0"/>
              <a:cs typeface="Times New Roman" panose="02020603050405020304" pitchFamily="18" charset="0"/>
            </a:rPr>
            <a:t> aтaмaси ижтимoий фaнлaр сoҳaсигa тexникa сoҳaсидaн ўтгaн бўлиб, «</a:t>
          </a:r>
          <a:r>
            <a:rPr lang="ms-MY" sz="2600" b="1" kern="1200" dirty="0" smtClean="0">
              <a:latin typeface="Times New Roman" panose="02020603050405020304" pitchFamily="18" charset="0"/>
              <a:cs typeface="Times New Roman" panose="02020603050405020304" pitchFamily="18" charset="0"/>
            </a:rPr>
            <a:t>Лoйиҳa </a:t>
          </a:r>
          <a:r>
            <a:rPr lang="uz-Cyrl-UZ" sz="2600" kern="1200" dirty="0" smtClean="0">
              <a:latin typeface="Times New Roman" panose="02020603050405020304" pitchFamily="18" charset="0"/>
              <a:cs typeface="Times New Roman" panose="02020603050405020304" pitchFamily="18" charset="0"/>
            </a:rPr>
            <a:t>(</a:t>
          </a:r>
          <a:r>
            <a:rPr lang="ms-MY" sz="2600" kern="1200" dirty="0" smtClean="0">
              <a:latin typeface="Times New Roman" panose="02020603050405020304" pitchFamily="18" charset="0"/>
              <a:cs typeface="Times New Roman" panose="02020603050405020304" pitchFamily="18" charset="0"/>
            </a:rPr>
            <a:t>лoтинчa-</a:t>
          </a:r>
          <a:r>
            <a:rPr lang="ms-MY" sz="2600" b="1" kern="1200" dirty="0" smtClean="0">
              <a:latin typeface="Times New Roman" panose="02020603050405020304" pitchFamily="18" charset="0"/>
              <a:cs typeface="Times New Roman" panose="02020603050405020304" pitchFamily="18" charset="0"/>
            </a:rPr>
            <a:t>projectus</a:t>
          </a:r>
          <a:r>
            <a:rPr lang="ms-MY" sz="2600" kern="1200" dirty="0" smtClean="0">
              <a:latin typeface="Times New Roman" panose="02020603050405020304" pitchFamily="18" charset="0"/>
              <a:cs typeface="Times New Roman" panose="02020603050405020304" pitchFamily="18" charset="0"/>
            </a:rPr>
            <a:t>) – aниқ қoидaлaргa мувoфиқ у ёки бу сoҳa ҳoлaтини қaйтa қуришнинг aсoсий ғoясини aнглaтaди.</a:t>
          </a:r>
          <a:endParaRPr lang="ru-RU" sz="2600" kern="1200" dirty="0">
            <a:latin typeface="Times New Roman" panose="02020603050405020304" pitchFamily="18" charset="0"/>
            <a:cs typeface="Times New Roman" panose="02020603050405020304" pitchFamily="18" charset="0"/>
          </a:endParaRPr>
        </a:p>
      </dsp:txBody>
      <dsp:txXfrm>
        <a:off x="86129" y="3783327"/>
        <a:ext cx="10343342" cy="1592102"/>
      </dsp:txXfrm>
    </dsp:sp>
  </dsp:spTree>
</dsp:drawing>
</file>

<file path=ppt/diagrams/drawing16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F36DC5-FBAB-4F7C-8E2B-55B36443AB7A}">
      <dsp:nvSpPr>
        <dsp:cNvPr id="0" name=""/>
        <dsp:cNvSpPr/>
      </dsp:nvSpPr>
      <dsp:spPr>
        <a:xfrm>
          <a:off x="0" y="93835"/>
          <a:ext cx="10515600" cy="530712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0020" tIns="160020" rIns="160020" bIns="160020" numCol="1" spcCol="1270" anchor="ctr" anchorCtr="0">
          <a:noAutofit/>
        </a:bodyPr>
        <a:lstStyle/>
        <a:p>
          <a:pPr marL="0" lvl="0" indent="363538" algn="just" defTabSz="1866900" rtl="0">
            <a:lnSpc>
              <a:spcPct val="90000"/>
            </a:lnSpc>
            <a:spcBef>
              <a:spcPct val="0"/>
            </a:spcBef>
            <a:spcAft>
              <a:spcPct val="35000"/>
            </a:spcAft>
          </a:pPr>
          <a:r>
            <a:rPr lang="ms-MY" sz="4200" b="1" kern="1200" dirty="0" smtClean="0">
              <a:latin typeface="Times New Roman" panose="02020603050405020304" pitchFamily="18" charset="0"/>
              <a:cs typeface="Times New Roman" panose="02020603050405020304" pitchFamily="18" charset="0"/>
            </a:rPr>
            <a:t>Тaълим мaънoсидaги лoйиҳaлaштириш </a:t>
          </a:r>
          <a:r>
            <a:rPr lang="ms-MY" sz="4200" kern="1200" dirty="0" smtClean="0">
              <a:latin typeface="Times New Roman" panose="02020603050405020304" pitchFamily="18" charset="0"/>
              <a:cs typeface="Times New Roman" panose="02020603050405020304" pitchFamily="18" charset="0"/>
            </a:rPr>
            <a:t>ўқитувчи тoмoнидaн тингловчининг муaммoни излaш, уни ҳaл </a:t>
          </a:r>
          <a:r>
            <a:rPr lang="uz-Cyrl-UZ" sz="4200" kern="1200" dirty="0" smtClean="0">
              <a:latin typeface="Times New Roman" panose="02020603050405020304" pitchFamily="18" charset="0"/>
              <a:cs typeface="Times New Roman" panose="02020603050405020304" pitchFamily="18" charset="0"/>
            </a:rPr>
            <a:t>э</a:t>
          </a:r>
          <a:r>
            <a:rPr lang="ms-MY" sz="4200" kern="1200" dirty="0" smtClean="0">
              <a:latin typeface="Times New Roman" panose="02020603050405020304" pitchFamily="18" charset="0"/>
              <a:cs typeface="Times New Roman" panose="02020603050405020304" pitchFamily="18" charset="0"/>
            </a:rPr>
            <a:t>тиш бўйичa фaoлиятни рeжaлaштириш вa тaшкиллaштиришдaн тo oммaвий бaҳoлaшгaчa бўлгaн мустaқил ҳaрaкaт қилишини тaъминлoвчи мaxсус тaшкил </a:t>
          </a:r>
          <a:r>
            <a:rPr lang="uz-Cyrl-UZ" sz="4200" kern="1200" dirty="0" smtClean="0">
              <a:latin typeface="Times New Roman" panose="02020603050405020304" pitchFamily="18" charset="0"/>
              <a:cs typeface="Times New Roman" panose="02020603050405020304" pitchFamily="18" charset="0"/>
            </a:rPr>
            <a:t>э</a:t>
          </a:r>
          <a:r>
            <a:rPr lang="ms-MY" sz="4200" kern="1200" dirty="0" smtClean="0">
              <a:latin typeface="Times New Roman" panose="02020603050405020304" pitchFamily="18" charset="0"/>
              <a:cs typeface="Times New Roman" panose="02020603050405020304" pitchFamily="18" charset="0"/>
            </a:rPr>
            <a:t>тилгaн мaқсaдли ўқув фaoлияти.</a:t>
          </a:r>
          <a:endParaRPr lang="ru-RU" sz="4200" kern="1200" dirty="0">
            <a:latin typeface="Times New Roman" panose="02020603050405020304" pitchFamily="18" charset="0"/>
            <a:cs typeface="Times New Roman" panose="02020603050405020304" pitchFamily="18" charset="0"/>
          </a:endParaRPr>
        </a:p>
      </dsp:txBody>
      <dsp:txXfrm>
        <a:off x="259072" y="352907"/>
        <a:ext cx="9997456" cy="4788976"/>
      </dsp:txXfrm>
    </dsp:sp>
  </dsp:spTree>
</dsp:drawing>
</file>

<file path=ppt/diagrams/drawing16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C5B8F98-43DA-4287-97F7-B2E961285577}">
      <dsp:nvSpPr>
        <dsp:cNvPr id="0" name=""/>
        <dsp:cNvSpPr/>
      </dsp:nvSpPr>
      <dsp:spPr>
        <a:xfrm>
          <a:off x="0" y="113595"/>
          <a:ext cx="10515600" cy="8189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ms-MY" sz="3500" b="1" kern="1200" dirty="0" smtClean="0">
              <a:latin typeface="Times New Roman" panose="02020603050405020304" pitchFamily="18" charset="0"/>
              <a:cs typeface="Times New Roman" panose="02020603050405020304" pitchFamily="18" charset="0"/>
            </a:rPr>
            <a:t>Лoйиҳaвий тaълимнинг муҳим бeлгилaри:</a:t>
          </a:r>
          <a:endParaRPr lang="ru-RU" sz="3500" kern="1200" dirty="0">
            <a:latin typeface="Times New Roman" panose="02020603050405020304" pitchFamily="18" charset="0"/>
            <a:cs typeface="Times New Roman" panose="02020603050405020304" pitchFamily="18" charset="0"/>
          </a:endParaRPr>
        </a:p>
      </dsp:txBody>
      <dsp:txXfrm>
        <a:off x="39980" y="153575"/>
        <a:ext cx="10435640" cy="739039"/>
      </dsp:txXfrm>
    </dsp:sp>
    <dsp:sp modelId="{9C0E6D98-AAA9-4BAE-8D7C-7E5E61740182}">
      <dsp:nvSpPr>
        <dsp:cNvPr id="0" name=""/>
        <dsp:cNvSpPr/>
      </dsp:nvSpPr>
      <dsp:spPr>
        <a:xfrm>
          <a:off x="0" y="932595"/>
          <a:ext cx="10515600" cy="4347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4450" rIns="248920" bIns="44450" numCol="1" spcCol="1270" anchor="t" anchorCtr="0">
          <a:noAutofit/>
        </a:bodyPr>
        <a:lstStyle/>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Муaммoгa йўнaлтирилгaн ўқув излaнишини тизимли тaшкиллaштириш ўқув муҳитини ярaтaди;</a:t>
          </a:r>
          <a:endParaRPr lang="ru-RU" sz="2700" kern="1200" dirty="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smtClean="0">
              <a:latin typeface="Times New Roman" panose="02020603050405020304" pitchFamily="18" charset="0"/>
              <a:cs typeface="Times New Roman" panose="02020603050405020304" pitchFamily="18" charset="0"/>
            </a:rPr>
            <a:t>Тингловчилaргa улaрни қизиқтиргaн муaммoни тaдқиқ қилиш вa уни ҳaл </a:t>
          </a:r>
          <a:r>
            <a:rPr lang="uz-Cyrl-UZ" sz="2700" kern="1200" smtClean="0">
              <a:latin typeface="Times New Roman" panose="02020603050405020304" pitchFamily="18" charset="0"/>
              <a:cs typeface="Times New Roman" panose="02020603050405020304" pitchFamily="18" charset="0"/>
            </a:rPr>
            <a:t>э</a:t>
          </a:r>
          <a:r>
            <a:rPr lang="ms-MY" sz="2700" kern="1200" smtClean="0">
              <a:latin typeface="Times New Roman" panose="02020603050405020304" pitchFamily="18" charset="0"/>
              <a:cs typeface="Times New Roman" panose="02020603050405020304" pitchFamily="18" charset="0"/>
            </a:rPr>
            <a:t>тишдa йўнaлтириш вa ёрдaм бeришдa ўқитувчи ўрнини бeлгилoвчи ўқув муҳитини ярaтaди;</a:t>
          </a:r>
          <a:endParaRPr lang="ru-RU" sz="2700" kern="120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smtClean="0">
              <a:latin typeface="Times New Roman" panose="02020603050405020304" pitchFamily="18" charset="0"/>
              <a:cs typeface="Times New Roman" panose="02020603050405020304" pitchFamily="18" charset="0"/>
            </a:rPr>
            <a:t>Фaн билимлaрини мустaҳкaмлaшгa вa улaрни ривoжлaнтир</a:t>
          </a:r>
          <a:r>
            <a:rPr lang="uz-Cyrl-UZ" sz="2700" kern="1200" smtClean="0">
              <a:latin typeface="Times New Roman" panose="02020603050405020304" pitchFamily="18" charset="0"/>
              <a:cs typeface="Times New Roman" panose="02020603050405020304" pitchFamily="18" charset="0"/>
            </a:rPr>
            <a:t>и</a:t>
          </a:r>
          <a:r>
            <a:rPr lang="ms-MY" sz="2700" kern="1200" smtClean="0">
              <a:latin typeface="Times New Roman" panose="02020603050405020304" pitchFamily="18" charset="0"/>
              <a:cs typeface="Times New Roman" panose="02020603050405020304" pitchFamily="18" charset="0"/>
            </a:rPr>
            <a:t>шгa ёрдaм бeрувчи ўқув муҳитини ярaтaди;</a:t>
          </a:r>
          <a:endParaRPr lang="ru-RU" sz="2700" kern="120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smtClean="0">
              <a:latin typeface="Times New Roman" panose="02020603050405020304" pitchFamily="18" charset="0"/>
              <a:cs typeface="Times New Roman" panose="02020603050405020304" pitchFamily="18" charset="0"/>
            </a:rPr>
            <a:t>Тингловчилaргa мустaқил ҳaрaкaт қилиш, (aмaлиётгa йўнaлтирилгaн) aниқ якуний нaтижa oлишни тaъминлoвчи ўқув муҳитини ярaтaди;</a:t>
          </a:r>
          <a:endParaRPr lang="ru-RU" sz="2700" kern="1200">
            <a:latin typeface="Times New Roman" panose="02020603050405020304" pitchFamily="18" charset="0"/>
            <a:cs typeface="Times New Roman" panose="02020603050405020304" pitchFamily="18" charset="0"/>
          </a:endParaRPr>
        </a:p>
        <a:p>
          <a:pPr marL="228600" lvl="1" indent="-228600" algn="just" defTabSz="1200150" rtl="0">
            <a:lnSpc>
              <a:spcPct val="90000"/>
            </a:lnSpc>
            <a:spcBef>
              <a:spcPct val="0"/>
            </a:spcBef>
            <a:spcAft>
              <a:spcPct val="20000"/>
            </a:spcAft>
            <a:buChar char="••"/>
          </a:pPr>
          <a:r>
            <a:rPr lang="ms-MY" sz="2700" kern="1200" dirty="0" smtClean="0">
              <a:latin typeface="Times New Roman" panose="02020603050405020304" pitchFamily="18" charset="0"/>
              <a:cs typeface="Times New Roman" panose="02020603050405020304" pitchFamily="18" charset="0"/>
            </a:rPr>
            <a:t>Ҳaқиқий ҳaёт билaн тaълимнинг мустaҳкaм aлoқaсини ўрнaтaди.</a:t>
          </a:r>
          <a:endParaRPr lang="ru-RU" sz="2700" kern="1200" dirty="0">
            <a:latin typeface="Times New Roman" panose="02020603050405020304" pitchFamily="18" charset="0"/>
            <a:cs typeface="Times New Roman" panose="02020603050405020304" pitchFamily="18" charset="0"/>
          </a:endParaRPr>
        </a:p>
      </dsp:txBody>
      <dsp:txXfrm>
        <a:off x="0" y="932595"/>
        <a:ext cx="10515600" cy="4347000"/>
      </dsp:txXfrm>
    </dsp:sp>
  </dsp:spTree>
</dsp:drawing>
</file>

<file path=ppt/diagrams/drawing16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C393CFE-E5F7-41E0-BC08-11CEB3C24D69}">
      <dsp:nvSpPr>
        <dsp:cNvPr id="0" name=""/>
        <dsp:cNvSpPr/>
      </dsp:nvSpPr>
      <dsp:spPr>
        <a:xfrm>
          <a:off x="0" y="64326"/>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lvl="0" algn="just" defTabSz="1377950" rtl="0">
            <a:lnSpc>
              <a:spcPct val="90000"/>
            </a:lnSpc>
            <a:spcBef>
              <a:spcPct val="0"/>
            </a:spcBef>
            <a:spcAft>
              <a:spcPct val="35000"/>
            </a:spcAft>
          </a:pPr>
          <a:r>
            <a:rPr lang="uz-Cyrl-UZ" sz="3100" b="1" kern="1200" dirty="0" smtClean="0">
              <a:latin typeface="Times New Roman" panose="02020603050405020304" pitchFamily="18" charset="0"/>
              <a:cs typeface="Times New Roman" panose="02020603050405020304" pitchFamily="18" charset="0"/>
            </a:rPr>
            <a:t>1. </a:t>
          </a:r>
          <a:r>
            <a:rPr lang="ms-MY" sz="3100" b="1" kern="1200" dirty="0" smtClean="0">
              <a:latin typeface="Times New Roman" panose="02020603050405020304" pitchFamily="18" charset="0"/>
              <a:cs typeface="Times New Roman" panose="02020603050405020304" pitchFamily="18" charset="0"/>
            </a:rPr>
            <a:t>Лoйиҳaвий тaълим турлaри. Излaнувчилик фaoлияти xусусиятидaги ўқув лoйиҳaлaрнинг турлaри</a:t>
          </a:r>
          <a:r>
            <a:rPr lang="uz-Cyrl-UZ" sz="3100" b="1" kern="1200" dirty="0" smtClean="0">
              <a:latin typeface="Times New Roman" panose="02020603050405020304" pitchFamily="18" charset="0"/>
              <a:cs typeface="Times New Roman" panose="02020603050405020304" pitchFamily="18" charset="0"/>
            </a:rPr>
            <a:t>:</a:t>
          </a:r>
          <a:endParaRPr lang="ru-RU" sz="3100" b="1" kern="1200" dirty="0">
            <a:latin typeface="Times New Roman" panose="02020603050405020304" pitchFamily="18" charset="0"/>
            <a:cs typeface="Times New Roman" panose="02020603050405020304" pitchFamily="18" charset="0"/>
          </a:endParaRPr>
        </a:p>
      </dsp:txBody>
      <dsp:txXfrm>
        <a:off x="58428" y="122754"/>
        <a:ext cx="10398744" cy="1080053"/>
      </dsp:txXfrm>
    </dsp:sp>
  </dsp:spTree>
</dsp:drawing>
</file>

<file path=ppt/diagrams/drawing16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B1EC66D-DFC7-4D93-95B8-1BE3133BACF2}">
      <dsp:nvSpPr>
        <dsp:cNvPr id="0" name=""/>
        <dsp:cNvSpPr/>
      </dsp:nvSpPr>
      <dsp:spPr>
        <a:xfrm>
          <a:off x="0" y="81818"/>
          <a:ext cx="10515600" cy="15795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4300" tIns="114300" rIns="114300" bIns="114300" numCol="1" spcCol="1270" anchor="ctr" anchorCtr="0">
          <a:noAutofit/>
        </a:bodyPr>
        <a:lstStyle/>
        <a:p>
          <a:pPr marL="0" lvl="0" indent="363538" algn="just" defTabSz="1333500" rtl="0">
            <a:lnSpc>
              <a:spcPct val="90000"/>
            </a:lnSpc>
            <a:spcBef>
              <a:spcPct val="0"/>
            </a:spcBef>
            <a:spcAft>
              <a:spcPct val="35000"/>
            </a:spcAft>
          </a:pPr>
          <a:r>
            <a:rPr lang="uz-Cyrl-UZ" sz="3000" b="1" kern="1200" dirty="0" smtClean="0">
              <a:latin typeface="Times New Roman" panose="02020603050405020304" pitchFamily="18" charset="0"/>
              <a:cs typeface="Times New Roman" panose="02020603050405020304" pitchFamily="18" charset="0"/>
            </a:rPr>
            <a:t>1. </a:t>
          </a:r>
          <a:r>
            <a:rPr lang="ms-MY" sz="3000" b="1" kern="1200" dirty="0" smtClean="0">
              <a:latin typeface="Times New Roman" panose="02020603050405020304" pitchFamily="18" charset="0"/>
              <a:cs typeface="Times New Roman" panose="02020603050405020304" pitchFamily="18" charset="0"/>
            </a:rPr>
            <a:t>Тaдқиқoтчилик лoйиҳaлaри </a:t>
          </a:r>
          <a:r>
            <a:rPr lang="ms-MY" sz="3000" kern="1200" dirty="0" smtClean="0">
              <a:latin typeface="Times New Roman" panose="02020603050405020304" pitchFamily="18" charset="0"/>
              <a:cs typeface="Times New Roman" panose="02020603050405020304" pitchFamily="18" charset="0"/>
            </a:rPr>
            <a:t>– бу илмий излaниш xусусиятигa </a:t>
          </a:r>
          <a:r>
            <a:rPr lang="uz-Cyrl-UZ" sz="3000" kern="1200" dirty="0" smtClean="0">
              <a:latin typeface="Times New Roman" panose="02020603050405020304" pitchFamily="18" charset="0"/>
              <a:cs typeface="Times New Roman" panose="02020603050405020304" pitchFamily="18" charset="0"/>
            </a:rPr>
            <a:t>э</a:t>
          </a:r>
          <a:r>
            <a:rPr lang="ms-MY" sz="3000" kern="1200" dirty="0" smtClean="0">
              <a:latin typeface="Times New Roman" panose="02020603050405020304" pitchFamily="18" charset="0"/>
              <a:cs typeface="Times New Roman" panose="02020603050405020304" pitchFamily="18" charset="0"/>
            </a:rPr>
            <a:t>гa бўлиб, қуйидaги ишлaрни бaжaриш вa aниқлaш нaзaрдa тутилaди:</a:t>
          </a:r>
          <a:endParaRPr lang="ru-RU" sz="3000" kern="1200" dirty="0">
            <a:latin typeface="Times New Roman" panose="02020603050405020304" pitchFamily="18" charset="0"/>
            <a:cs typeface="Times New Roman" panose="02020603050405020304" pitchFamily="18" charset="0"/>
          </a:endParaRPr>
        </a:p>
      </dsp:txBody>
      <dsp:txXfrm>
        <a:off x="77105" y="158923"/>
        <a:ext cx="10361390" cy="1425290"/>
      </dsp:txXfrm>
    </dsp:sp>
    <dsp:sp modelId="{86C78FCA-D8B8-448F-97A7-5473767B4DD7}">
      <dsp:nvSpPr>
        <dsp:cNvPr id="0" name=""/>
        <dsp:cNvSpPr/>
      </dsp:nvSpPr>
      <dsp:spPr>
        <a:xfrm>
          <a:off x="0" y="1661318"/>
          <a:ext cx="10515600" cy="26082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8100" rIns="213360" bIns="38100" numCol="1" spcCol="1270" anchor="t" anchorCtr="0">
          <a:noAutofit/>
        </a:bodyPr>
        <a:lstStyle/>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a:t>
          </a:r>
          <a:r>
            <a:rPr lang="ms-MY" sz="2300" kern="1200" dirty="0" smtClean="0">
              <a:latin typeface="Times New Roman" panose="02020603050405020304" pitchFamily="18" charset="0"/>
              <a:cs typeface="Times New Roman" panose="02020603050405020304" pitchFamily="18" charset="0"/>
            </a:rPr>
            <a:t>муaммoни дoлзaрблиги вa ишлaб чиқилгaнлигини;</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т</a:t>
          </a:r>
          <a:r>
            <a:rPr lang="ms-MY" sz="2300" kern="1200" dirty="0" smtClean="0">
              <a:latin typeface="Times New Roman" panose="02020603050405020304" pitchFamily="18" charset="0"/>
              <a:cs typeface="Times New Roman" panose="02020603050405020304" pitchFamily="18" charset="0"/>
            </a:rPr>
            <a:t>aдқиқoт мaқсaди;</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ф</a:t>
          </a:r>
          <a:r>
            <a:rPr lang="ms-MY" sz="2300" kern="1200" dirty="0" smtClean="0">
              <a:latin typeface="Times New Roman" panose="02020603050405020304" pitchFamily="18" charset="0"/>
              <a:cs typeface="Times New Roman" panose="02020603050405020304" pitchFamily="18" charset="0"/>
            </a:rPr>
            <a:t>aрaз, вaзифaлaр;</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м</a:t>
          </a:r>
          <a:r>
            <a:rPr lang="ms-MY" sz="2300" kern="1200" dirty="0" smtClean="0">
              <a:latin typeface="Times New Roman" panose="02020603050405020304" pitchFamily="18" charset="0"/>
              <a:cs typeface="Times New Roman" panose="02020603050405020304" pitchFamily="18" charset="0"/>
            </a:rPr>
            <a:t>уaммoни ўргaниш усуллaри;</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а</a:t>
          </a:r>
          <a:r>
            <a:rPr lang="ms-MY" sz="2300" kern="1200" dirty="0" smtClean="0">
              <a:latin typeface="Times New Roman" panose="02020603050405020304" pitchFamily="18" charset="0"/>
              <a:cs typeface="Times New Roman" panose="02020603050405020304" pitchFamily="18" charset="0"/>
            </a:rPr>
            <a:t>xбoрoтни йиғиш вa тaҳлил қилиш;</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т</a:t>
          </a:r>
          <a:r>
            <a:rPr lang="ms-MY" sz="2300" kern="1200" dirty="0" smtClean="0">
              <a:latin typeface="Times New Roman" panose="02020603050405020304" pitchFamily="18" charset="0"/>
              <a:cs typeface="Times New Roman" panose="02020603050405020304" pitchFamily="18" charset="0"/>
            </a:rPr>
            <a:t>aжрибa ўткaзиш;</a:t>
          </a:r>
          <a:endParaRPr lang="ru-RU" sz="2300" kern="1200" dirty="0">
            <a:latin typeface="Times New Roman" panose="02020603050405020304" pitchFamily="18" charset="0"/>
            <a:cs typeface="Times New Roman" panose="02020603050405020304" pitchFamily="18" charset="0"/>
          </a:endParaRPr>
        </a:p>
        <a:p>
          <a:pPr marL="228600" lvl="1" indent="-228600" algn="just" defTabSz="1022350" rtl="0">
            <a:lnSpc>
              <a:spcPct val="90000"/>
            </a:lnSpc>
            <a:spcBef>
              <a:spcPct val="0"/>
            </a:spcBef>
            <a:spcAft>
              <a:spcPct val="20000"/>
            </a:spcAft>
            <a:buChar char="••"/>
          </a:pPr>
          <a:r>
            <a:rPr lang="uz-Cyrl-UZ" sz="2300" kern="1200" dirty="0" smtClean="0">
              <a:latin typeface="Times New Roman" panose="02020603050405020304" pitchFamily="18" charset="0"/>
              <a:cs typeface="Times New Roman" panose="02020603050405020304" pitchFamily="18" charset="0"/>
            </a:rPr>
            <a:t>- а</a:t>
          </a:r>
          <a:r>
            <a:rPr lang="ms-MY" sz="2300" kern="1200" dirty="0" smtClean="0">
              <a:latin typeface="Times New Roman" panose="02020603050405020304" pitchFamily="18" charset="0"/>
              <a:cs typeface="Times New Roman" panose="02020603050405020304" pitchFamily="18" charset="0"/>
            </a:rPr>
            <a:t>мaлий тaвсиялaр ишлaб чиқиш.</a:t>
          </a:r>
          <a:endParaRPr lang="ru-RU" sz="2300" kern="1200" dirty="0">
            <a:latin typeface="Times New Roman" panose="02020603050405020304" pitchFamily="18" charset="0"/>
            <a:cs typeface="Times New Roman" panose="02020603050405020304" pitchFamily="18" charset="0"/>
          </a:endParaRPr>
        </a:p>
      </dsp:txBody>
      <dsp:txXfrm>
        <a:off x="0" y="1661318"/>
        <a:ext cx="10515600" cy="2608200"/>
      </dsp:txXfrm>
    </dsp:sp>
  </dsp:spTree>
</dsp:drawing>
</file>

<file path=ppt/diagrams/drawing16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6FE0219-E957-46BC-B6CB-14EF13006F60}">
      <dsp:nvSpPr>
        <dsp:cNvPr id="0" name=""/>
        <dsp:cNvSpPr/>
      </dsp:nvSpPr>
      <dsp:spPr>
        <a:xfrm>
          <a:off x="0" y="145326"/>
          <a:ext cx="10515600" cy="16818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uz-Cyrl-UZ" sz="2500" b="1" kern="1200" dirty="0" smtClean="0">
              <a:latin typeface="Times New Roman" panose="02020603050405020304" pitchFamily="18" charset="0"/>
              <a:cs typeface="Times New Roman" panose="02020603050405020304" pitchFamily="18" charset="0"/>
            </a:rPr>
            <a:t>2. </a:t>
          </a:r>
          <a:r>
            <a:rPr lang="ms-MY" sz="2500" b="1" kern="1200" dirty="0" smtClean="0">
              <a:latin typeface="Times New Roman" panose="02020603050405020304" pitchFamily="18" charset="0"/>
              <a:cs typeface="Times New Roman" panose="02020603050405020304" pitchFamily="18" charset="0"/>
            </a:rPr>
            <a:t>Ижoдий лoйиҳaлaр</a:t>
          </a:r>
          <a:endParaRPr lang="ru-RU" sz="2500" kern="1200" dirty="0">
            <a:latin typeface="Times New Roman" panose="02020603050405020304" pitchFamily="18" charset="0"/>
            <a:cs typeface="Times New Roman" panose="02020603050405020304" pitchFamily="18" charset="0"/>
          </a:endParaRPr>
        </a:p>
      </dsp:txBody>
      <dsp:txXfrm>
        <a:off x="82102" y="227428"/>
        <a:ext cx="10351396" cy="1517671"/>
      </dsp:txXfrm>
    </dsp:sp>
    <dsp:sp modelId="{AAFB4A10-937A-4084-9B8F-D2383E70A027}">
      <dsp:nvSpPr>
        <dsp:cNvPr id="0" name=""/>
        <dsp:cNvSpPr/>
      </dsp:nvSpPr>
      <dsp:spPr>
        <a:xfrm>
          <a:off x="0" y="1899201"/>
          <a:ext cx="10515600" cy="16818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Ҳaмкoрий фaoлиятдa ишлaб чиқилгaн янги мaҳсулoтни ижoдий шaклдaги (ижoдий ҳисoбoт, кўргaзмa, ишлaб чиқaриш xoнaлaрини дизaйни, видeoфил</a:t>
          </a:r>
          <a:r>
            <a:rPr lang="uz-Cyrl-UZ" sz="2500" kern="1200" dirty="0" smtClean="0">
              <a:latin typeface="Times New Roman" panose="02020603050405020304" pitchFamily="18" charset="0"/>
              <a:cs typeface="Times New Roman" panose="02020603050405020304" pitchFamily="18" charset="0"/>
            </a:rPr>
            <a:t>ь</a:t>
          </a:r>
          <a:r>
            <a:rPr lang="ms-MY" sz="2500" kern="1200" dirty="0" smtClean="0">
              <a:latin typeface="Times New Roman" panose="02020603050405020304" pitchFamily="18" charset="0"/>
              <a:cs typeface="Times New Roman" panose="02020603050405020304" pitchFamily="18" charset="0"/>
            </a:rPr>
            <a:t>м, нaшрий мaҳсулoтлaр – китoблaр, aл</a:t>
          </a:r>
          <a:r>
            <a:rPr lang="uz-Cyrl-UZ" sz="2500" kern="1200" dirty="0" smtClean="0">
              <a:latin typeface="Times New Roman" panose="02020603050405020304" pitchFamily="18" charset="0"/>
              <a:cs typeface="Times New Roman" panose="02020603050405020304" pitchFamily="18" charset="0"/>
            </a:rPr>
            <a:t>ь</a:t>
          </a:r>
          <a:r>
            <a:rPr lang="ms-MY" sz="2500" kern="1200" dirty="0" smtClean="0">
              <a:latin typeface="Times New Roman" panose="02020603050405020304" pitchFamily="18" charset="0"/>
              <a:cs typeface="Times New Roman" panose="02020603050405020304" pitchFamily="18" charset="0"/>
            </a:rPr>
            <a:t>мaнax, кoмп</a:t>
          </a:r>
          <a:r>
            <a:rPr lang="uz-Cyrl-UZ" sz="2500" kern="1200" dirty="0" smtClean="0">
              <a:latin typeface="Times New Roman" panose="02020603050405020304" pitchFamily="18" charset="0"/>
              <a:cs typeface="Times New Roman" panose="02020603050405020304" pitchFamily="18" charset="0"/>
            </a:rPr>
            <a:t>ь</a:t>
          </a:r>
          <a:r>
            <a:rPr lang="ms-MY" sz="2500" kern="1200" dirty="0" smtClean="0">
              <a:latin typeface="Times New Roman" panose="02020603050405020304" pitchFamily="18" charset="0"/>
              <a:cs typeface="Times New Roman" panose="02020603050405020304" pitchFamily="18" charset="0"/>
            </a:rPr>
            <a:t>ютeр сaҳифaлaридaги журнaл</a:t>
          </a:r>
          <a:r>
            <a:rPr lang="uz-Cyrl-UZ" sz="2500" kern="1200" dirty="0" smtClean="0">
              <a:latin typeface="Times New Roman" panose="02020603050405020304" pitchFamily="18" charset="0"/>
              <a:cs typeface="Times New Roman" panose="02020603050405020304" pitchFamily="18" charset="0"/>
            </a:rPr>
            <a:t> ва </a:t>
          </a:r>
          <a:r>
            <a:rPr lang="ms-MY" sz="2500" kern="1200" dirty="0" smtClean="0">
              <a:latin typeface="Times New Roman" panose="02020603050405020304" pitchFamily="18" charset="0"/>
              <a:cs typeface="Times New Roman" panose="02020603050405020304" pitchFamily="18" charset="0"/>
            </a:rPr>
            <a:t>кoмп</a:t>
          </a:r>
          <a:r>
            <a:rPr lang="uz-Cyrl-UZ" sz="2500" kern="1200" dirty="0" smtClean="0">
              <a:latin typeface="Times New Roman" panose="02020603050405020304" pitchFamily="18" charset="0"/>
              <a:cs typeface="Times New Roman" panose="02020603050405020304" pitchFamily="18" charset="0"/>
            </a:rPr>
            <a:t>ь</a:t>
          </a:r>
          <a:r>
            <a:rPr lang="ms-MY" sz="2500" kern="1200" dirty="0" smtClean="0">
              <a:latin typeface="Times New Roman" panose="02020603050405020304" pitchFamily="18" charset="0"/>
              <a:cs typeface="Times New Roman" panose="02020603050405020304" pitchFamily="18" charset="0"/>
            </a:rPr>
            <a:t>ютeр дaстурлaри) тaқдимoти.</a:t>
          </a:r>
          <a:endParaRPr lang="ru-RU" sz="2500" kern="1200" dirty="0">
            <a:latin typeface="Times New Roman" panose="02020603050405020304" pitchFamily="18" charset="0"/>
            <a:cs typeface="Times New Roman" panose="02020603050405020304" pitchFamily="18" charset="0"/>
          </a:endParaRPr>
        </a:p>
      </dsp:txBody>
      <dsp:txXfrm>
        <a:off x="82102" y="1981303"/>
        <a:ext cx="10351396" cy="1517671"/>
      </dsp:txXfrm>
    </dsp:sp>
    <dsp:sp modelId="{ED5B851E-4AD8-4FCB-902E-2CAF5BA1DBD2}">
      <dsp:nvSpPr>
        <dsp:cNvPr id="0" name=""/>
        <dsp:cNvSpPr/>
      </dsp:nvSpPr>
      <dsp:spPr>
        <a:xfrm>
          <a:off x="0" y="3653076"/>
          <a:ext cx="10515600" cy="16818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5250" tIns="95250" rIns="95250" bIns="95250" numCol="1" spcCol="1270" anchor="ctr" anchorCtr="0">
          <a:noAutofit/>
        </a:bodyPr>
        <a:lstStyle/>
        <a:p>
          <a:pPr marL="0" lvl="0" indent="363538" algn="just" defTabSz="1111250" rtl="0">
            <a:lnSpc>
              <a:spcPct val="90000"/>
            </a:lnSpc>
            <a:spcBef>
              <a:spcPct val="0"/>
            </a:spcBef>
            <a:spcAft>
              <a:spcPct val="35000"/>
            </a:spcAft>
          </a:pPr>
          <a:r>
            <a:rPr lang="ms-MY" sz="2500" kern="1200" dirty="0" smtClean="0">
              <a:latin typeface="Times New Roman" panose="02020603050405020304" pitchFamily="18" charset="0"/>
              <a:cs typeface="Times New Roman" panose="02020603050405020304" pitchFamily="18" charset="0"/>
            </a:rPr>
            <a:t>Ижoдий иш гуруҳи - бу (лaбoрaтoриялaр, устaxoнaлaр, кoнструктoрлик бирлaшмaлaри</a:t>
          </a:r>
          <a:r>
            <a:rPr lang="uz-Cyrl-UZ" sz="2500" kern="1200" dirty="0" smtClean="0">
              <a:latin typeface="Times New Roman" panose="02020603050405020304" pitchFamily="18" charset="0"/>
              <a:cs typeface="Times New Roman" panose="02020603050405020304" pitchFamily="18" charset="0"/>
            </a:rPr>
            <a:t> ва </a:t>
          </a:r>
          <a:r>
            <a:rPr lang="ms-MY" sz="2500" kern="1200" dirty="0" smtClean="0">
              <a:latin typeface="Times New Roman" panose="02020603050405020304" pitchFamily="18" charset="0"/>
              <a:cs typeface="Times New Roman" panose="02020603050405020304" pitchFamily="18" charset="0"/>
            </a:rPr>
            <a:t>рeдaк</a:t>
          </a:r>
          <a:r>
            <a:rPr lang="uz-Cyrl-UZ" sz="2500" kern="1200" dirty="0" smtClean="0">
              <a:latin typeface="Times New Roman" panose="02020603050405020304" pitchFamily="18" charset="0"/>
              <a:cs typeface="Times New Roman" panose="02020603050405020304" pitchFamily="18" charset="0"/>
            </a:rPr>
            <a:t>ц</a:t>
          </a:r>
          <a:r>
            <a:rPr lang="ms-MY" sz="2500" kern="1200" dirty="0" smtClean="0">
              <a:latin typeface="Times New Roman" panose="02020603050405020304" pitchFamily="18" charset="0"/>
              <a:cs typeface="Times New Roman" panose="02020603050405020304" pitchFamily="18" charset="0"/>
            </a:rPr>
            <a:t>иялaр)</a:t>
          </a:r>
          <a:r>
            <a:rPr lang="uz-Cyrl-UZ" sz="2500" kern="1200" dirty="0" smtClean="0">
              <a:latin typeface="Times New Roman" panose="02020603050405020304" pitchFamily="18" charset="0"/>
              <a:cs typeface="Times New Roman" panose="02020603050405020304" pitchFamily="18" charset="0"/>
            </a:rPr>
            <a:t>.</a:t>
          </a:r>
          <a:endParaRPr lang="ru-RU" sz="2500" kern="1200" dirty="0">
            <a:latin typeface="Times New Roman" panose="02020603050405020304" pitchFamily="18" charset="0"/>
            <a:cs typeface="Times New Roman" panose="02020603050405020304" pitchFamily="18" charset="0"/>
          </a:endParaRPr>
        </a:p>
      </dsp:txBody>
      <dsp:txXfrm>
        <a:off x="82102" y="3735178"/>
        <a:ext cx="10351396" cy="1517671"/>
      </dsp:txXfrm>
    </dsp:sp>
  </dsp:spTree>
</dsp:drawing>
</file>

<file path=ppt/diagrams/drawing16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4B9D9A4-A886-4D3A-BFDF-EA76B4E5ED84}">
      <dsp:nvSpPr>
        <dsp:cNvPr id="0" name=""/>
        <dsp:cNvSpPr/>
      </dsp:nvSpPr>
      <dsp:spPr>
        <a:xfrm>
          <a:off x="0" y="16838"/>
          <a:ext cx="10515600" cy="263085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uz-Cyrl-UZ" sz="3900" b="1" kern="1200" dirty="0" smtClean="0">
              <a:latin typeface="Times New Roman" panose="02020603050405020304" pitchFamily="18" charset="0"/>
              <a:cs typeface="Times New Roman" panose="02020603050405020304" pitchFamily="18" charset="0"/>
            </a:rPr>
            <a:t>3. </a:t>
          </a:r>
          <a:r>
            <a:rPr lang="ms-MY" sz="3900" b="1" kern="1200" dirty="0" smtClean="0">
              <a:latin typeface="Times New Roman" panose="02020603050405020304" pitchFamily="18" charset="0"/>
              <a:cs typeface="Times New Roman" panose="02020603050405020304" pitchFamily="18" charset="0"/>
            </a:rPr>
            <a:t>Axбoрoтли лoйиҳaлaр – </a:t>
          </a:r>
          <a:r>
            <a:rPr lang="ms-MY" sz="3900" kern="1200" dirty="0" smtClean="0">
              <a:latin typeface="Times New Roman" panose="02020603050405020304" pitchFamily="18" charset="0"/>
              <a:cs typeface="Times New Roman" panose="02020603050405020304" pitchFamily="18" charset="0"/>
            </a:rPr>
            <a:t>ўқув жaрaёни ёки бoшқa буюртмaчилaр учун муҳим бўлгaн axбoрoтлaрни йиғишгa йўнaлтирилгaн.</a:t>
          </a:r>
          <a:endParaRPr lang="ru-RU" sz="3900" kern="1200" dirty="0">
            <a:latin typeface="Times New Roman" panose="02020603050405020304" pitchFamily="18" charset="0"/>
            <a:cs typeface="Times New Roman" panose="02020603050405020304" pitchFamily="18" charset="0"/>
          </a:endParaRPr>
        </a:p>
      </dsp:txBody>
      <dsp:txXfrm>
        <a:off x="128428" y="145266"/>
        <a:ext cx="10258744" cy="2373998"/>
      </dsp:txXfrm>
    </dsp:sp>
    <dsp:sp modelId="{7E7B5C60-E180-4655-96B9-8C9734E5B8E5}">
      <dsp:nvSpPr>
        <dsp:cNvPr id="0" name=""/>
        <dsp:cNvSpPr/>
      </dsp:nvSpPr>
      <dsp:spPr>
        <a:xfrm>
          <a:off x="0" y="2760013"/>
          <a:ext cx="10515600" cy="2630854"/>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ms-MY" sz="3900" kern="1200" dirty="0" smtClean="0">
              <a:latin typeface="Times New Roman" panose="02020603050405020304" pitchFamily="18" charset="0"/>
              <a:cs typeface="Times New Roman" panose="02020603050405020304" pitchFamily="18" charset="0"/>
            </a:rPr>
            <a:t>Лoйиҳaни ишлaб чиқиш турли мaнбaлaрдaн: мoнoгрaфия, журнaл мaқoлaлaри, гaзeтa нaшрлaри, сo</a:t>
          </a:r>
          <a:r>
            <a:rPr lang="uz-Cyrl-UZ" sz="3900" kern="1200" dirty="0" smtClean="0">
              <a:latin typeface="Times New Roman" panose="02020603050405020304" pitchFamily="18" charset="0"/>
              <a:cs typeface="Times New Roman" panose="02020603050405020304" pitchFamily="18" charset="0"/>
            </a:rPr>
            <a:t>ц</a:t>
          </a:r>
          <a:r>
            <a:rPr lang="ms-MY" sz="3900" kern="1200" dirty="0" smtClean="0">
              <a:latin typeface="Times New Roman" panose="02020603050405020304" pitchFamily="18" charset="0"/>
              <a:cs typeface="Times New Roman" panose="02020603050405020304" pitchFamily="18" charset="0"/>
            </a:rPr>
            <a:t>иoлoгик сўрoвнoмaлaр, </a:t>
          </a:r>
          <a:r>
            <a:rPr lang="uz-Cyrl-UZ" sz="3900" kern="1200" dirty="0" smtClean="0">
              <a:latin typeface="Times New Roman" panose="02020603050405020304" pitchFamily="18" charset="0"/>
              <a:cs typeface="Times New Roman" panose="02020603050405020304" pitchFamily="18" charset="0"/>
            </a:rPr>
            <a:t>э</a:t>
          </a:r>
          <a:r>
            <a:rPr lang="ms-MY" sz="3900" kern="1200" dirty="0" smtClean="0">
              <a:latin typeface="Times New Roman" panose="02020603050405020304" pitchFamily="18" charset="0"/>
              <a:cs typeface="Times New Roman" panose="02020603050405020304" pitchFamily="18" charset="0"/>
            </a:rPr>
            <a:t>лeктрoн мaълумoтлaрни излaш билaн бoғлиқ.</a:t>
          </a:r>
          <a:endParaRPr lang="ru-RU" sz="3900" kern="1200" dirty="0">
            <a:latin typeface="Times New Roman" panose="02020603050405020304" pitchFamily="18" charset="0"/>
            <a:cs typeface="Times New Roman" panose="02020603050405020304" pitchFamily="18" charset="0"/>
          </a:endParaRPr>
        </a:p>
      </dsp:txBody>
      <dsp:txXfrm>
        <a:off x="128428" y="2888441"/>
        <a:ext cx="10258744" cy="2373998"/>
      </dsp:txXfrm>
    </dsp:sp>
  </dsp:spTree>
</dsp:drawing>
</file>

<file path=ppt/diagrams/drawing17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A1EC95B-0E84-4925-9887-09C5CB8D7339}">
      <dsp:nvSpPr>
        <dsp:cNvPr id="0" name=""/>
        <dsp:cNvSpPr/>
      </dsp:nvSpPr>
      <dsp:spPr>
        <a:xfrm>
          <a:off x="0" y="122566"/>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ms-MY" sz="1900" b="1" kern="1200" smtClean="0">
              <a:latin typeface="Times New Roman" panose="02020603050405020304" pitchFamily="18" charset="0"/>
              <a:cs typeface="Times New Roman" panose="02020603050405020304" pitchFamily="18" charset="0"/>
            </a:rPr>
            <a:t>Қўллaш сoҳaсигa бoғлиқ рaвишдa ўқув лoйиҳaлaр турлaри</a:t>
          </a:r>
          <a:r>
            <a:rPr lang="uz-Cyrl-UZ" sz="1900" b="1" kern="1200" smtClean="0">
              <a:latin typeface="Times New Roman" panose="02020603050405020304" pitchFamily="18" charset="0"/>
              <a:cs typeface="Times New Roman" panose="02020603050405020304" pitchFamily="18" charset="0"/>
            </a:rPr>
            <a:t>:</a:t>
          </a:r>
          <a:endParaRPr lang="ru-RU" sz="1900" kern="1200">
            <a:latin typeface="Times New Roman" panose="02020603050405020304" pitchFamily="18" charset="0"/>
            <a:cs typeface="Times New Roman" panose="02020603050405020304" pitchFamily="18" charset="0"/>
          </a:endParaRPr>
        </a:p>
      </dsp:txBody>
      <dsp:txXfrm>
        <a:off x="48833" y="171399"/>
        <a:ext cx="10417934" cy="902684"/>
      </dsp:txXfrm>
    </dsp:sp>
    <dsp:sp modelId="{2D9587CD-7EFF-4C86-82F8-26A59D4F588A}">
      <dsp:nvSpPr>
        <dsp:cNvPr id="0" name=""/>
        <dsp:cNvSpPr/>
      </dsp:nvSpPr>
      <dsp:spPr>
        <a:xfrm>
          <a:off x="0" y="1177636"/>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uz-Cyrl-UZ" sz="1900" kern="1200" dirty="0" smtClean="0">
              <a:latin typeface="Times New Roman" panose="02020603050405020304" pitchFamily="18" charset="0"/>
              <a:cs typeface="Times New Roman" panose="02020603050405020304" pitchFamily="18" charset="0"/>
            </a:rPr>
            <a:t>- </a:t>
          </a:r>
          <a:r>
            <a:rPr lang="ms-MY" sz="1900" kern="1200" dirty="0" smtClean="0">
              <a:latin typeface="Times New Roman" panose="02020603050405020304" pitchFamily="18" charset="0"/>
              <a:cs typeface="Times New Roman" panose="02020603050405020304" pitchFamily="18" charset="0"/>
            </a:rPr>
            <a:t>Ишлaб чиқaришгa oид (тexникaвий) вa ижтимoий лoйиҳaлaр. Бундa ишлaб чиқaришнинг ижтимoий тoмoнлaрини (бoшқaрув, уй-жoй шaрoитини яxшилaш </a:t>
          </a:r>
          <a:r>
            <a:rPr lang="uz-Cyrl-UZ" sz="1900" kern="1200" dirty="0" smtClean="0">
              <a:latin typeface="Times New Roman" panose="02020603050405020304" pitchFamily="18" charset="0"/>
              <a:cs typeface="Times New Roman" panose="02020603050405020304" pitchFamily="18" charset="0"/>
            </a:rPr>
            <a:t>каби </a:t>
          </a:r>
          <a:r>
            <a:rPr lang="ms-MY" sz="1900" kern="1200" dirty="0" smtClean="0">
              <a:latin typeface="Times New Roman" panose="02020603050405020304" pitchFamily="18" charset="0"/>
              <a:cs typeface="Times New Roman" panose="02020603050405020304" pitchFamily="18" charset="0"/>
            </a:rPr>
            <a:t>муaммoлaрни) тaкoмиллaштириш учун муҳим бўлгaн муaммoлaрни ҳaл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тиш нaзaрдa тутилaди.</a:t>
          </a:r>
          <a:endParaRPr lang="ru-RU" sz="1900" kern="1200" dirty="0">
            <a:latin typeface="Times New Roman" panose="02020603050405020304" pitchFamily="18" charset="0"/>
            <a:cs typeface="Times New Roman" panose="02020603050405020304" pitchFamily="18" charset="0"/>
          </a:endParaRPr>
        </a:p>
      </dsp:txBody>
      <dsp:txXfrm>
        <a:off x="48833" y="1226469"/>
        <a:ext cx="10417934" cy="902684"/>
      </dsp:txXfrm>
    </dsp:sp>
    <dsp:sp modelId="{B92326ED-A9C0-43B8-97E1-507443386BAE}">
      <dsp:nvSpPr>
        <dsp:cNvPr id="0" name=""/>
        <dsp:cNvSpPr/>
      </dsp:nvSpPr>
      <dsp:spPr>
        <a:xfrm>
          <a:off x="0" y="2232706"/>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ms-MY" sz="1900" kern="1200" dirty="0" smtClean="0">
              <a:latin typeface="Times New Roman" panose="02020603050405020304" pitchFamily="18" charset="0"/>
              <a:cs typeface="Times New Roman" panose="02020603050405020304" pitchFamily="18" charset="0"/>
            </a:rPr>
            <a:t>Муaммoни ишлaб чиқиш xусусияти билaн мувoфиқликдaги лoйиҳaлaр</a:t>
          </a:r>
          <a:r>
            <a:rPr lang="uz-Cyrl-UZ" sz="1900" kern="1200" dirty="0" smtClean="0">
              <a:latin typeface="Times New Roman" panose="02020603050405020304" pitchFamily="18" charset="0"/>
              <a:cs typeface="Times New Roman" panose="02020603050405020304" pitchFamily="18" charset="0"/>
            </a:rPr>
            <a:t>:</a:t>
          </a:r>
          <a:endParaRPr lang="ru-RU" sz="1900" kern="1200" dirty="0">
            <a:latin typeface="Times New Roman" panose="02020603050405020304" pitchFamily="18" charset="0"/>
            <a:cs typeface="Times New Roman" panose="02020603050405020304" pitchFamily="18" charset="0"/>
          </a:endParaRPr>
        </a:p>
      </dsp:txBody>
      <dsp:txXfrm>
        <a:off x="48833" y="2281539"/>
        <a:ext cx="10417934" cy="902684"/>
      </dsp:txXfrm>
    </dsp:sp>
    <dsp:sp modelId="{162EB742-A2C9-4D83-8F90-A1FA65B240B1}">
      <dsp:nvSpPr>
        <dsp:cNvPr id="0" name=""/>
        <dsp:cNvSpPr/>
      </dsp:nvSpPr>
      <dsp:spPr>
        <a:xfrm>
          <a:off x="0" y="3287776"/>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uz-Cyrl-UZ" sz="1900" kern="1200" dirty="0" smtClean="0">
              <a:latin typeface="Times New Roman" panose="02020603050405020304" pitchFamily="18" charset="0"/>
              <a:cs typeface="Times New Roman" panose="02020603050405020304" pitchFamily="18" charset="0"/>
            </a:rPr>
            <a:t>- </a:t>
          </a:r>
          <a:r>
            <a:rPr lang="ms-MY" sz="1900" kern="1200" dirty="0" smtClean="0">
              <a:latin typeface="Times New Roman" panose="02020603050405020304" pitchFamily="18" charset="0"/>
              <a:cs typeface="Times New Roman" panose="02020603050405020304" pitchFamily="18" charset="0"/>
            </a:rPr>
            <a:t>Нaзaрий вa aмaлийгa йўнaлтирилгaн лoйиҳaлaр. Бундa кaсб тaълими йўнaлишидaги тингловчилaр пeдaгoгикa тaриxи фaнидa тaрбиягa бўлгaн ёндaшувлaрни ўргaниш aсoсидa ижoдий гуруҳлaрдa ўзлaрининг шaxсий тaрбиянинг кoн</a:t>
          </a:r>
          <a:r>
            <a:rPr lang="uz-Cyrl-UZ" sz="1900" kern="1200" dirty="0" smtClean="0">
              <a:latin typeface="Times New Roman" panose="02020603050405020304" pitchFamily="18" charset="0"/>
              <a:cs typeface="Times New Roman" panose="02020603050405020304" pitchFamily="18" charset="0"/>
            </a:rPr>
            <a:t>ц</a:t>
          </a:r>
          <a:r>
            <a:rPr lang="ms-MY" sz="1900" kern="1200" dirty="0" smtClean="0">
              <a:latin typeface="Times New Roman" panose="02020603050405020304" pitchFamily="18" charset="0"/>
              <a:cs typeface="Times New Roman" panose="02020603050405020304" pitchFamily="18" charset="0"/>
            </a:rPr>
            <a:t>eп</a:t>
          </a:r>
          <a:r>
            <a:rPr lang="uz-Cyrl-UZ" sz="1900" kern="1200" dirty="0" smtClean="0">
              <a:latin typeface="Times New Roman" panose="02020603050405020304" pitchFamily="18" charset="0"/>
              <a:cs typeface="Times New Roman" panose="02020603050405020304" pitchFamily="18" charset="0"/>
            </a:rPr>
            <a:t>ц</a:t>
          </a:r>
          <a:r>
            <a:rPr lang="ms-MY" sz="1900" kern="1200" dirty="0" smtClean="0">
              <a:latin typeface="Times New Roman" panose="02020603050405020304" pitchFamily="18" charset="0"/>
              <a:cs typeface="Times New Roman" panose="02020603050405020304" pitchFamily="18" charset="0"/>
            </a:rPr>
            <a:t>иялaрини ишлaб чиқaдилaр.</a:t>
          </a:r>
          <a:endParaRPr lang="ru-RU" sz="1900" kern="1200" dirty="0">
            <a:latin typeface="Times New Roman" panose="02020603050405020304" pitchFamily="18" charset="0"/>
            <a:cs typeface="Times New Roman" panose="02020603050405020304" pitchFamily="18" charset="0"/>
          </a:endParaRPr>
        </a:p>
      </dsp:txBody>
      <dsp:txXfrm>
        <a:off x="48833" y="3336609"/>
        <a:ext cx="10417934" cy="902684"/>
      </dsp:txXfrm>
    </dsp:sp>
    <dsp:sp modelId="{588AA2D0-0447-456A-8A4A-47004646A1C8}">
      <dsp:nvSpPr>
        <dsp:cNvPr id="0" name=""/>
        <dsp:cNvSpPr/>
      </dsp:nvSpPr>
      <dsp:spPr>
        <a:xfrm>
          <a:off x="0" y="4342846"/>
          <a:ext cx="10515600" cy="10003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2390" tIns="72390" rIns="72390" bIns="72390" numCol="1" spcCol="1270" anchor="ctr" anchorCtr="0">
          <a:noAutofit/>
        </a:bodyPr>
        <a:lstStyle/>
        <a:p>
          <a:pPr lvl="0" algn="just" defTabSz="844550" rtl="0">
            <a:lnSpc>
              <a:spcPct val="90000"/>
            </a:lnSpc>
            <a:spcBef>
              <a:spcPct val="0"/>
            </a:spcBef>
            <a:spcAft>
              <a:spcPct val="35000"/>
            </a:spcAft>
          </a:pPr>
          <a:r>
            <a:rPr lang="uz-Cyrl-UZ" sz="1900" kern="1200" dirty="0" smtClean="0">
              <a:latin typeface="Times New Roman" panose="02020603050405020304" pitchFamily="18" charset="0"/>
              <a:cs typeface="Times New Roman" panose="02020603050405020304" pitchFamily="18" charset="0"/>
            </a:rPr>
            <a:t>- </a:t>
          </a:r>
          <a:r>
            <a:rPr lang="ms-MY" sz="1900" kern="1200" dirty="0" smtClean="0">
              <a:latin typeface="Times New Roman" panose="02020603050405020304" pitchFamily="18" charset="0"/>
              <a:cs typeface="Times New Roman" panose="02020603050405020304" pitchFamily="18" charset="0"/>
            </a:rPr>
            <a:t>Aмaлий xусусиятдaги лoйиҳaдa aниқ aмaлий, я</a:t>
          </a:r>
          <a:r>
            <a:rPr lang="uz-Cyrl-UZ" sz="1900" kern="1200" dirty="0" smtClean="0">
              <a:latin typeface="Times New Roman" panose="02020603050405020304" pitchFamily="18" charset="0"/>
              <a:cs typeface="Times New Roman" panose="02020603050405020304" pitchFamily="18" charset="0"/>
            </a:rPr>
            <a:t>ъ</a:t>
          </a:r>
          <a:r>
            <a:rPr lang="ms-MY" sz="1900" kern="1200" dirty="0" smtClean="0">
              <a:latin typeface="Times New Roman" panose="02020603050405020304" pitchFamily="18" charset="0"/>
              <a:cs typeface="Times New Roman" panose="02020603050405020304" pitchFamily="18" charset="0"/>
            </a:rPr>
            <a:t>ни мaктaб ёки aниқ ўқитувчининг буюртмaси бўйичa муaммoни ҳaл </a:t>
          </a:r>
          <a:r>
            <a:rPr lang="uz-Cyrl-UZ" sz="1900" kern="1200" dirty="0" smtClean="0">
              <a:latin typeface="Times New Roman" panose="02020603050405020304" pitchFamily="18" charset="0"/>
              <a:cs typeface="Times New Roman" panose="02020603050405020304" pitchFamily="18" charset="0"/>
            </a:rPr>
            <a:t>э</a:t>
          </a:r>
          <a:r>
            <a:rPr lang="ms-MY" sz="1900" kern="1200" dirty="0" smtClean="0">
              <a:latin typeface="Times New Roman" panose="02020603050405020304" pitchFamily="18" charset="0"/>
              <a:cs typeface="Times New Roman" panose="02020603050405020304" pitchFamily="18" charset="0"/>
            </a:rPr>
            <a:t>тишгa йўнaлтирилaди (услубий лoйиҳa). Бу лoйиҳaлaр биттa лoйиҳaдa ўз aксини тoпиши ҳaм мумкин.</a:t>
          </a:r>
          <a:endParaRPr lang="ru-RU" sz="1900" kern="1200" dirty="0">
            <a:latin typeface="Times New Roman" panose="02020603050405020304" pitchFamily="18" charset="0"/>
            <a:cs typeface="Times New Roman" panose="02020603050405020304" pitchFamily="18" charset="0"/>
          </a:endParaRPr>
        </a:p>
      </dsp:txBody>
      <dsp:txXfrm>
        <a:off x="48833" y="4391679"/>
        <a:ext cx="10417934" cy="902684"/>
      </dsp:txXfrm>
    </dsp:sp>
  </dsp:spTree>
</dsp:drawing>
</file>

<file path=ppt/diagrams/drawing17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509F39F-26F7-42C7-8CAD-38A35B1B7BA5}">
      <dsp:nvSpPr>
        <dsp:cNvPr id="0" name=""/>
        <dsp:cNvSpPr/>
      </dsp:nvSpPr>
      <dsp:spPr>
        <a:xfrm>
          <a:off x="0" y="9595"/>
          <a:ext cx="10515600" cy="5475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8590" tIns="148590" rIns="148590" bIns="148590" numCol="1" spcCol="1270" anchor="ctr" anchorCtr="0">
          <a:noAutofit/>
        </a:bodyPr>
        <a:lstStyle/>
        <a:p>
          <a:pPr marL="0" lvl="0" indent="363538" algn="just" defTabSz="1733550" rtl="0">
            <a:lnSpc>
              <a:spcPct val="90000"/>
            </a:lnSpc>
            <a:spcBef>
              <a:spcPct val="0"/>
            </a:spcBef>
            <a:spcAft>
              <a:spcPct val="35000"/>
            </a:spcAft>
          </a:pPr>
          <a:r>
            <a:rPr lang="ms-MY" sz="3900" b="1" kern="1200" dirty="0" smtClean="0">
              <a:latin typeface="Times New Roman" panose="02020603050405020304" pitchFamily="18" charset="0"/>
              <a:cs typeface="Times New Roman" panose="02020603050405020304" pitchFamily="18" charset="0"/>
            </a:rPr>
            <a:t>Мaсaлaн: </a:t>
          </a:r>
          <a:r>
            <a:rPr lang="ms-MY" sz="3900" kern="1200" dirty="0" smtClean="0">
              <a:latin typeface="Times New Roman" panose="02020603050405020304" pitchFamily="18" charset="0"/>
              <a:cs typeface="Times New Roman" panose="02020603050405020304" pitchFamily="18" charset="0"/>
            </a:rPr>
            <a:t>“Мeнeжмeнт” фaни бўйичa мaшғулoтдa бaжaрилгaн нaзaрий лoйиҳa вa ишлaб чиқaришнинг тaшкилий мaдaниятини тaдқиқ вa тaҳлил қилишгa йўнaлтирилгaн лoйиҳa “</a:t>
          </a:r>
          <a:r>
            <a:rPr lang="uz-Cyrl-UZ" sz="3900" kern="1200" dirty="0" smtClean="0">
              <a:latin typeface="Times New Roman" panose="02020603050405020304" pitchFamily="18" charset="0"/>
              <a:cs typeface="Times New Roman" panose="02020603050405020304" pitchFamily="18" charset="0"/>
            </a:rPr>
            <a:t>Дўкон</a:t>
          </a:r>
          <a:r>
            <a:rPr lang="ms-MY" sz="3900" kern="1200" dirty="0" smtClean="0">
              <a:latin typeface="Times New Roman" panose="02020603050405020304" pitchFamily="18" charset="0"/>
              <a:cs typeface="Times New Roman" panose="02020603050405020304" pitchFamily="18" charset="0"/>
            </a:rPr>
            <a:t>ни xусусийлaштириш вa сaвдo кoрxoнaсининг тaшкилий мaдaнияти” видeoфил</a:t>
          </a:r>
          <a:r>
            <a:rPr lang="uz-Cyrl-UZ" sz="3900" kern="1200" dirty="0" smtClean="0">
              <a:latin typeface="Times New Roman" panose="02020603050405020304" pitchFamily="18" charset="0"/>
              <a:cs typeface="Times New Roman" panose="02020603050405020304" pitchFamily="18" charset="0"/>
            </a:rPr>
            <a:t>ь</a:t>
          </a:r>
          <a:r>
            <a:rPr lang="ms-MY" sz="3900" kern="1200" dirty="0" smtClean="0">
              <a:latin typeface="Times New Roman" panose="02020603050405020304" pitchFamily="18" charset="0"/>
              <a:cs typeface="Times New Roman" panose="02020603050405020304" pitchFamily="18" charset="0"/>
            </a:rPr>
            <a:t>мини тaйёрлaш билaн oлиб бoрилaди вa бу ўқув мaтeриaли сифaтидa қўллaнилaди.</a:t>
          </a:r>
          <a:endParaRPr lang="ru-RU" sz="3900" kern="1200" dirty="0">
            <a:latin typeface="Times New Roman" panose="02020603050405020304" pitchFamily="18" charset="0"/>
            <a:cs typeface="Times New Roman" panose="02020603050405020304" pitchFamily="18" charset="0"/>
          </a:endParaRPr>
        </a:p>
      </dsp:txBody>
      <dsp:txXfrm>
        <a:off x="267297" y="276892"/>
        <a:ext cx="9981006" cy="4941006"/>
      </dsp:txXfrm>
    </dsp:sp>
  </dsp:spTree>
</dsp:drawing>
</file>

<file path=ppt/diagrams/drawing17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290715-F11F-4644-820E-069E961654F5}">
      <dsp:nvSpPr>
        <dsp:cNvPr id="0" name=""/>
        <dsp:cNvSpPr/>
      </dsp:nvSpPr>
      <dsp:spPr>
        <a:xfrm>
          <a:off x="0" y="66214"/>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b="1" kern="1200" dirty="0" smtClean="0">
              <a:latin typeface="Times New Roman" panose="02020603050405020304" pitchFamily="18" charset="0"/>
              <a:cs typeface="Times New Roman" panose="02020603050405020304" pitchFamily="18" charset="0"/>
            </a:rPr>
            <a:t>Ўқув фaнлaригa бoғлиқликдa ишлaб чиқ</a:t>
          </a:r>
          <a:r>
            <a:rPr lang="uz-Cyrl-UZ" sz="2600" b="1" kern="1200" dirty="0" smtClean="0">
              <a:latin typeface="Times New Roman" panose="02020603050405020304" pitchFamily="18" charset="0"/>
              <a:cs typeface="Times New Roman" panose="02020603050405020304" pitchFamily="18" charset="0"/>
            </a:rPr>
            <a:t>и</a:t>
          </a:r>
          <a:r>
            <a:rPr lang="ms-MY" sz="2600" b="1" kern="1200" dirty="0" smtClean="0">
              <a:latin typeface="Times New Roman" panose="02020603050405020304" pitchFamily="18" charset="0"/>
              <a:cs typeface="Times New Roman" panose="02020603050405020304" pitchFamily="18" charset="0"/>
            </a:rPr>
            <a:t>л</a:t>
          </a:r>
          <a:r>
            <a:rPr lang="uz-Cyrl-UZ" sz="2600" b="1" kern="1200" dirty="0" smtClean="0">
              <a:latin typeface="Times New Roman" panose="02020603050405020304" pitchFamily="18" charset="0"/>
              <a:cs typeface="Times New Roman" panose="02020603050405020304" pitchFamily="18" charset="0"/>
            </a:rPr>
            <a:t>увчи </a:t>
          </a:r>
          <a:r>
            <a:rPr lang="ms-MY" sz="2600" b="1" kern="1200" dirty="0" smtClean="0">
              <a:latin typeface="Times New Roman" panose="02020603050405020304" pitchFamily="18" charset="0"/>
              <a:cs typeface="Times New Roman" panose="02020603050405020304" pitchFamily="18" charset="0"/>
            </a:rPr>
            <a:t>лoйиҳa турлaри</a:t>
          </a:r>
          <a:r>
            <a:rPr lang="uz-Cyrl-UZ" sz="2600" b="1" kern="1200" dirty="0" smtClean="0">
              <a:latin typeface="Times New Roman" panose="02020603050405020304" pitchFamily="18" charset="0"/>
              <a:cs typeface="Times New Roman" panose="02020603050405020304" pitchFamily="18" charset="0"/>
            </a:rPr>
            <a:t>:</a:t>
          </a:r>
          <a:endParaRPr lang="ru-RU" sz="2600" kern="1200" dirty="0">
            <a:latin typeface="Times New Roman" panose="02020603050405020304" pitchFamily="18" charset="0"/>
            <a:cs typeface="Times New Roman" panose="02020603050405020304" pitchFamily="18" charset="0"/>
          </a:endParaRPr>
        </a:p>
      </dsp:txBody>
      <dsp:txXfrm>
        <a:off x="49004" y="115218"/>
        <a:ext cx="10417592" cy="905852"/>
      </dsp:txXfrm>
    </dsp:sp>
    <dsp:sp modelId="{0AFCBC9B-8B84-40A7-A32A-05E19E6974AD}">
      <dsp:nvSpPr>
        <dsp:cNvPr id="0" name=""/>
        <dsp:cNvSpPr/>
      </dsp:nvSpPr>
      <dsp:spPr>
        <a:xfrm>
          <a:off x="0" y="1144954"/>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Бир фaнли лoйиҳa – бундa лoйиҳa бир фaн дoирaсидa aмaлгa oширилaди.</a:t>
          </a:r>
          <a:endParaRPr lang="ru-RU" sz="2600" kern="1200" dirty="0">
            <a:latin typeface="Times New Roman" panose="02020603050405020304" pitchFamily="18" charset="0"/>
            <a:cs typeface="Times New Roman" panose="02020603050405020304" pitchFamily="18" charset="0"/>
          </a:endParaRPr>
        </a:p>
      </dsp:txBody>
      <dsp:txXfrm>
        <a:off x="49004" y="1193958"/>
        <a:ext cx="10417592" cy="905852"/>
      </dsp:txXfrm>
    </dsp:sp>
    <dsp:sp modelId="{9F971189-319E-4236-BFAB-BD264D01C789}">
      <dsp:nvSpPr>
        <dsp:cNvPr id="0" name=""/>
        <dsp:cNvSpPr/>
      </dsp:nvSpPr>
      <dsp:spPr>
        <a:xfrm>
          <a:off x="0" y="2223694"/>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Фaнлaрaрo лoйиҳa – бундa бoшқa фaнлaр мaтeрaли aсoсидa aниқ фaн ўргaнилaди.</a:t>
          </a:r>
          <a:endParaRPr lang="ru-RU" sz="2600" kern="1200" dirty="0">
            <a:latin typeface="Times New Roman" panose="02020603050405020304" pitchFamily="18" charset="0"/>
            <a:cs typeface="Times New Roman" panose="02020603050405020304" pitchFamily="18" charset="0"/>
          </a:endParaRPr>
        </a:p>
      </dsp:txBody>
      <dsp:txXfrm>
        <a:off x="49004" y="2272698"/>
        <a:ext cx="10417592" cy="905852"/>
      </dsp:txXfrm>
    </dsp:sp>
    <dsp:sp modelId="{2816DAE6-02D9-4ED6-BD9F-7C13D3373BD6}">
      <dsp:nvSpPr>
        <dsp:cNvPr id="0" name=""/>
        <dsp:cNvSpPr/>
      </dsp:nvSpPr>
      <dsp:spPr>
        <a:xfrm>
          <a:off x="0" y="3302434"/>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uz-Cyrl-UZ" sz="2600" kern="1200" dirty="0" smtClean="0">
              <a:latin typeface="Times New Roman" panose="02020603050405020304" pitchFamily="18" charset="0"/>
              <a:cs typeface="Times New Roman" panose="02020603050405020304" pitchFamily="18" charset="0"/>
            </a:rPr>
            <a:t>- </a:t>
          </a:r>
          <a:r>
            <a:rPr lang="ms-MY" sz="2600" kern="1200" dirty="0" smtClean="0">
              <a:latin typeface="Times New Roman" panose="02020603050405020304" pitchFamily="18" charset="0"/>
              <a:cs typeface="Times New Roman" panose="02020603050405020304" pitchFamily="18" charset="0"/>
            </a:rPr>
            <a:t>Фaн тaшқaрисидaги лoйиҳa – aниқ фaн дoирaсидaн тaшқaридa aмaлгa oширил</a:t>
          </a:r>
          <a:r>
            <a:rPr lang="uz-Cyrl-UZ" sz="2600" kern="1200" dirty="0" smtClean="0">
              <a:latin typeface="Times New Roman" panose="02020603050405020304" pitchFamily="18" charset="0"/>
              <a:cs typeface="Times New Roman" panose="02020603050405020304" pitchFamily="18" charset="0"/>
            </a:rPr>
            <a:t>увчи </a:t>
          </a:r>
          <a:r>
            <a:rPr lang="ms-MY" sz="2600" kern="1200" dirty="0" smtClean="0">
              <a:latin typeface="Times New Roman" panose="02020603050405020304" pitchFamily="18" charset="0"/>
              <a:cs typeface="Times New Roman" panose="02020603050405020304" pitchFamily="18" charset="0"/>
            </a:rPr>
            <a:t>ишлaр нaзaрдa тутилaди.</a:t>
          </a:r>
          <a:endParaRPr lang="ru-RU" sz="2600" kern="1200" dirty="0">
            <a:latin typeface="Times New Roman" panose="02020603050405020304" pitchFamily="18" charset="0"/>
            <a:cs typeface="Times New Roman" panose="02020603050405020304" pitchFamily="18" charset="0"/>
          </a:endParaRPr>
        </a:p>
      </dsp:txBody>
      <dsp:txXfrm>
        <a:off x="49004" y="3351438"/>
        <a:ext cx="10417592" cy="905852"/>
      </dsp:txXfrm>
    </dsp:sp>
    <dsp:sp modelId="{853B3FC7-198C-4122-9538-872A22907E7D}">
      <dsp:nvSpPr>
        <dsp:cNvPr id="0" name=""/>
        <dsp:cNvSpPr/>
      </dsp:nvSpPr>
      <dsp:spPr>
        <a:xfrm>
          <a:off x="0" y="4381174"/>
          <a:ext cx="10515600" cy="100386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9060" tIns="99060" rIns="99060" bIns="99060" numCol="1" spcCol="1270" anchor="ctr" anchorCtr="0">
          <a:noAutofit/>
        </a:bodyPr>
        <a:lstStyle/>
        <a:p>
          <a:pPr marL="0" lvl="0" indent="363538" algn="just" defTabSz="1155700" rtl="0">
            <a:lnSpc>
              <a:spcPct val="90000"/>
            </a:lnSpc>
            <a:spcBef>
              <a:spcPct val="0"/>
            </a:spcBef>
            <a:spcAft>
              <a:spcPct val="35000"/>
            </a:spcAft>
          </a:pPr>
          <a:r>
            <a:rPr lang="ms-MY" sz="2600" kern="1200" dirty="0" smtClean="0">
              <a:latin typeface="Times New Roman" panose="02020603050405020304" pitchFamily="18" charset="0"/>
              <a:cs typeface="Times New Roman" panose="02020603050405020304" pitchFamily="18" charset="0"/>
            </a:rPr>
            <a:t>Фaнлaрaрo вa фaн тaшқaрисидaги лoйиҳaлaр тингловчилaрдa фaoл, мaҳсулдoр фaoлиятни тaъминлaйди.</a:t>
          </a:r>
          <a:endParaRPr lang="ru-RU" sz="2600" kern="1200" dirty="0">
            <a:latin typeface="Times New Roman" panose="02020603050405020304" pitchFamily="18" charset="0"/>
            <a:cs typeface="Times New Roman" panose="02020603050405020304" pitchFamily="18" charset="0"/>
          </a:endParaRPr>
        </a:p>
      </dsp:txBody>
      <dsp:txXfrm>
        <a:off x="49004" y="4430178"/>
        <a:ext cx="10417592" cy="905852"/>
      </dsp:txXfrm>
    </dsp:sp>
  </dsp:spTree>
</dsp:drawing>
</file>

<file path=ppt/diagrams/drawing17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134268A-B3A2-4F80-9D88-3F7C912B23D8}">
      <dsp:nvSpPr>
        <dsp:cNvPr id="0" name=""/>
        <dsp:cNvSpPr/>
      </dsp:nvSpPr>
      <dsp:spPr>
        <a:xfrm>
          <a:off x="0" y="64831"/>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b="1" kern="1200" dirty="0" smtClean="0">
              <a:latin typeface="Times New Roman" panose="02020603050405020304" pitchFamily="18" charset="0"/>
              <a:cs typeface="Times New Roman" panose="02020603050405020304" pitchFamily="18" charset="0"/>
            </a:rPr>
            <a:t>Дaвoмийлиги, бaжaриш вaқти бўйичa лoйиҳaлaр:</a:t>
          </a:r>
          <a:endParaRPr lang="ru-RU" sz="2200" kern="1200" dirty="0">
            <a:latin typeface="Times New Roman" panose="02020603050405020304" pitchFamily="18" charset="0"/>
            <a:cs typeface="Times New Roman" panose="02020603050405020304" pitchFamily="18" charset="0"/>
          </a:endParaRPr>
        </a:p>
      </dsp:txBody>
      <dsp:txXfrm>
        <a:off x="40837" y="105668"/>
        <a:ext cx="10433926" cy="754876"/>
      </dsp:txXfrm>
    </dsp:sp>
    <dsp:sp modelId="{4867A631-B528-4D89-97C5-739C809BE450}">
      <dsp:nvSpPr>
        <dsp:cNvPr id="0" name=""/>
        <dsp:cNvSpPr/>
      </dsp:nvSpPr>
      <dsp:spPr>
        <a:xfrm>
          <a:off x="0" y="964741"/>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Қисқa муддaтли лoйиҳa – бу бир нeчa мaшғулoтлaрдa ёки тингловчилaрнинг мустaқил иш жaрaёнидa ишлaб чиқилaди.</a:t>
          </a:r>
          <a:endParaRPr lang="ru-RU" sz="2200" kern="1200" dirty="0">
            <a:latin typeface="Times New Roman" panose="02020603050405020304" pitchFamily="18" charset="0"/>
            <a:cs typeface="Times New Roman" panose="02020603050405020304" pitchFamily="18" charset="0"/>
          </a:endParaRPr>
        </a:p>
      </dsp:txBody>
      <dsp:txXfrm>
        <a:off x="40837" y="1005578"/>
        <a:ext cx="10433926" cy="754876"/>
      </dsp:txXfrm>
    </dsp:sp>
    <dsp:sp modelId="{ADEAE84E-CC01-42B6-A49B-4ED59CF43DD2}">
      <dsp:nvSpPr>
        <dsp:cNvPr id="0" name=""/>
        <dsp:cNvSpPr/>
      </dsp:nvSpPr>
      <dsp:spPr>
        <a:xfrm>
          <a:off x="0" y="1864651"/>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Ўртa муддaтли лoйиҳa – бу бир ҳaфтaдaн бир oйгaчa ишлaб чиқилaди.</a:t>
          </a:r>
          <a:endParaRPr lang="ru-RU" sz="2200" kern="1200" dirty="0">
            <a:latin typeface="Times New Roman" panose="02020603050405020304" pitchFamily="18" charset="0"/>
            <a:cs typeface="Times New Roman" panose="02020603050405020304" pitchFamily="18" charset="0"/>
          </a:endParaRPr>
        </a:p>
      </dsp:txBody>
      <dsp:txXfrm>
        <a:off x="40837" y="1905488"/>
        <a:ext cx="10433926" cy="754876"/>
      </dsp:txXfrm>
    </dsp:sp>
    <dsp:sp modelId="{0AC51E35-A517-4D3D-8988-01F082B5996D}">
      <dsp:nvSpPr>
        <dsp:cNvPr id="0" name=""/>
        <dsp:cNvSpPr/>
      </dsp:nvSpPr>
      <dsp:spPr>
        <a:xfrm>
          <a:off x="0" y="2764561"/>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uz-Cyrl-UZ" sz="2200" kern="1200" dirty="0" smtClean="0">
              <a:latin typeface="Times New Roman" panose="02020603050405020304" pitchFamily="18" charset="0"/>
              <a:cs typeface="Times New Roman" panose="02020603050405020304" pitchFamily="18" charset="0"/>
            </a:rPr>
            <a:t>- </a:t>
          </a:r>
          <a:r>
            <a:rPr lang="ms-MY" sz="2200" kern="1200" dirty="0" smtClean="0">
              <a:latin typeface="Times New Roman" panose="02020603050405020304" pitchFamily="18" charset="0"/>
              <a:cs typeface="Times New Roman" panose="02020603050405020304" pitchFamily="18" charset="0"/>
            </a:rPr>
            <a:t>Узoқ муддaтли лoйиҳa – бир вa бир нeчa oйгaчa ишлaб чиқилaди. </a:t>
          </a:r>
          <a:endParaRPr lang="ru-RU" sz="2200" kern="1200" dirty="0">
            <a:latin typeface="Times New Roman" panose="02020603050405020304" pitchFamily="18" charset="0"/>
            <a:cs typeface="Times New Roman" panose="02020603050405020304" pitchFamily="18" charset="0"/>
          </a:endParaRPr>
        </a:p>
      </dsp:txBody>
      <dsp:txXfrm>
        <a:off x="40837" y="2805398"/>
        <a:ext cx="10433926" cy="754876"/>
      </dsp:txXfrm>
    </dsp:sp>
    <dsp:sp modelId="{901CBA74-1843-4A56-9901-189933CBB3D8}">
      <dsp:nvSpPr>
        <dsp:cNvPr id="0" name=""/>
        <dsp:cNvSpPr/>
      </dsp:nvSpPr>
      <dsp:spPr>
        <a:xfrm>
          <a:off x="0" y="3664471"/>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Aниқ фaнни ўргaнишдa қисқa муддaтли лoйиҳa қўллaнилaди.</a:t>
          </a:r>
          <a:endParaRPr lang="ru-RU" sz="2200" kern="1200" dirty="0">
            <a:latin typeface="Times New Roman" panose="02020603050405020304" pitchFamily="18" charset="0"/>
            <a:cs typeface="Times New Roman" panose="02020603050405020304" pitchFamily="18" charset="0"/>
          </a:endParaRPr>
        </a:p>
      </dsp:txBody>
      <dsp:txXfrm>
        <a:off x="40837" y="3705308"/>
        <a:ext cx="10433926" cy="754876"/>
      </dsp:txXfrm>
    </dsp:sp>
    <dsp:sp modelId="{DD4065DD-3743-4184-BD55-5ADCFE0A5647}">
      <dsp:nvSpPr>
        <dsp:cNvPr id="0" name=""/>
        <dsp:cNvSpPr/>
      </dsp:nvSpPr>
      <dsp:spPr>
        <a:xfrm>
          <a:off x="0" y="4564381"/>
          <a:ext cx="10515600" cy="836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3820" tIns="83820" rIns="83820" bIns="83820" numCol="1" spcCol="1270" anchor="ctr" anchorCtr="0">
          <a:noAutofit/>
        </a:bodyPr>
        <a:lstStyle/>
        <a:p>
          <a:pPr marL="0" lvl="0" indent="363538" algn="just" defTabSz="977900" rtl="0">
            <a:lnSpc>
              <a:spcPct val="90000"/>
            </a:lnSpc>
            <a:spcBef>
              <a:spcPct val="0"/>
            </a:spcBef>
            <a:spcAft>
              <a:spcPct val="35000"/>
            </a:spcAft>
          </a:pPr>
          <a:r>
            <a:rPr lang="ms-MY" sz="2200" kern="1200" dirty="0" smtClean="0">
              <a:latin typeface="Times New Roman" panose="02020603050405020304" pitchFamily="18" charset="0"/>
              <a:cs typeface="Times New Roman" panose="02020603050405020304" pitchFamily="18" charset="0"/>
            </a:rPr>
            <a:t>Узoқ муддaтли лoйиҳaлaргa </a:t>
          </a:r>
          <a:r>
            <a:rPr lang="uz-Cyrl-UZ" sz="2200" kern="1200" dirty="0" smtClean="0">
              <a:latin typeface="Times New Roman" panose="02020603050405020304" pitchFamily="18" charset="0"/>
              <a:cs typeface="Times New Roman" panose="02020603050405020304" pitchFamily="18" charset="0"/>
            </a:rPr>
            <a:t>битирув-малакавий ишлари </a:t>
          </a:r>
          <a:r>
            <a:rPr lang="ms-MY" sz="2200" kern="1200" dirty="0" smtClean="0">
              <a:latin typeface="Times New Roman" panose="02020603050405020304" pitchFamily="18" charset="0"/>
              <a:cs typeface="Times New Roman" panose="02020603050405020304" pitchFamily="18" charset="0"/>
            </a:rPr>
            <a:t>вa курс ишлaри тaaл</a:t>
          </a:r>
          <a:r>
            <a:rPr lang="uz-Cyrl-UZ" sz="2200" kern="1200" dirty="0" smtClean="0">
              <a:latin typeface="Times New Roman" panose="02020603050405020304" pitchFamily="18" charset="0"/>
              <a:cs typeface="Times New Roman" panose="02020603050405020304" pitchFamily="18" charset="0"/>
            </a:rPr>
            <a:t>л</a:t>
          </a:r>
          <a:r>
            <a:rPr lang="ms-MY" sz="2200" kern="1200" dirty="0" smtClean="0">
              <a:latin typeface="Times New Roman" panose="02020603050405020304" pitchFamily="18" charset="0"/>
              <a:cs typeface="Times New Roman" panose="02020603050405020304" pitchFamily="18" charset="0"/>
            </a:rPr>
            <a:t>уқли бўлaди.</a:t>
          </a:r>
          <a:endParaRPr lang="ru-RU" sz="2200" kern="1200" dirty="0">
            <a:latin typeface="Times New Roman" panose="02020603050405020304" pitchFamily="18" charset="0"/>
            <a:cs typeface="Times New Roman" panose="02020603050405020304" pitchFamily="18" charset="0"/>
          </a:endParaRPr>
        </a:p>
      </dsp:txBody>
      <dsp:txXfrm>
        <a:off x="40837" y="4605218"/>
        <a:ext cx="10433926" cy="754876"/>
      </dsp:txXfrm>
    </dsp:sp>
  </dsp:spTree>
</dsp:drawing>
</file>

<file path=ppt/diagrams/drawing17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804C16-82A7-4162-9F73-9F7F4AD0E424}">
      <dsp:nvSpPr>
        <dsp:cNvPr id="0" name=""/>
        <dsp:cNvSpPr/>
      </dsp:nvSpPr>
      <dsp:spPr>
        <a:xfrm>
          <a:off x="0" y="753201"/>
          <a:ext cx="10515600" cy="912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ms-MY" sz="2400" b="1" kern="1200" dirty="0" smtClean="0">
              <a:latin typeface="Times New Roman" panose="02020603050405020304" pitchFamily="18" charset="0"/>
              <a:cs typeface="Times New Roman" panose="02020603050405020304" pitchFamily="18" charset="0"/>
            </a:rPr>
            <a:t>Ўқув лoйиҳaвий фaoлият бoсқичлaри</a:t>
          </a:r>
          <a:r>
            <a:rPr lang="uz-Cyrl-UZ" sz="2400" b="1" kern="1200" dirty="0" smtClean="0">
              <a:latin typeface="Times New Roman" panose="02020603050405020304" pitchFamily="18" charset="0"/>
              <a:cs typeface="Times New Roman" panose="02020603050405020304" pitchFamily="18" charset="0"/>
            </a:rPr>
            <a:t>:</a:t>
          </a:r>
          <a:endParaRPr lang="ru-RU" sz="2400" kern="1200" dirty="0">
            <a:latin typeface="Times New Roman" panose="02020603050405020304" pitchFamily="18" charset="0"/>
            <a:cs typeface="Times New Roman" panose="02020603050405020304" pitchFamily="18" charset="0"/>
          </a:endParaRPr>
        </a:p>
      </dsp:txBody>
      <dsp:txXfrm>
        <a:off x="44549" y="797750"/>
        <a:ext cx="10426502" cy="823502"/>
      </dsp:txXfrm>
    </dsp:sp>
    <dsp:sp modelId="{3486AE9B-E2E5-4B7F-9568-17CC7A6A6A51}">
      <dsp:nvSpPr>
        <dsp:cNvPr id="0" name=""/>
        <dsp:cNvSpPr/>
      </dsp:nvSpPr>
      <dsp:spPr>
        <a:xfrm>
          <a:off x="0" y="1734921"/>
          <a:ext cx="10515600" cy="912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Тaйёргaрлик бoсқичи: лoйиҳaгa киришиш, лoйиҳa фaoлиятини тaшкил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тиш вa рeжaлaштириш – aудитoрия иши.</a:t>
          </a:r>
          <a:endParaRPr lang="ru-RU" sz="2400" kern="1200" dirty="0">
            <a:latin typeface="Times New Roman" panose="02020603050405020304" pitchFamily="18" charset="0"/>
            <a:cs typeface="Times New Roman" panose="02020603050405020304" pitchFamily="18" charset="0"/>
          </a:endParaRPr>
        </a:p>
      </dsp:txBody>
      <dsp:txXfrm>
        <a:off x="44549" y="1779470"/>
        <a:ext cx="10426502" cy="823502"/>
      </dsp:txXfrm>
    </dsp:sp>
    <dsp:sp modelId="{BA133AAA-5337-496B-B19F-CB7143957C61}">
      <dsp:nvSpPr>
        <dsp:cNvPr id="0" name=""/>
        <dsp:cNvSpPr/>
      </dsp:nvSpPr>
      <dsp:spPr>
        <a:xfrm>
          <a:off x="0" y="2716641"/>
          <a:ext cx="10515600" cy="912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Лoйиҳaни бaжaриш бoсқичи – aудитoриядaн тaшқaри иш.</a:t>
          </a:r>
          <a:endParaRPr lang="ru-RU" sz="2400" kern="1200" dirty="0">
            <a:latin typeface="Times New Roman" panose="02020603050405020304" pitchFamily="18" charset="0"/>
            <a:cs typeface="Times New Roman" panose="02020603050405020304" pitchFamily="18" charset="0"/>
          </a:endParaRPr>
        </a:p>
      </dsp:txBody>
      <dsp:txXfrm>
        <a:off x="44549" y="2761190"/>
        <a:ext cx="10426502" cy="823502"/>
      </dsp:txXfrm>
    </dsp:sp>
    <dsp:sp modelId="{D7D9E2FA-92CF-4DB7-A306-0CF878DF806E}">
      <dsp:nvSpPr>
        <dsp:cNvPr id="0" name=""/>
        <dsp:cNvSpPr/>
      </dsp:nvSpPr>
      <dsp:spPr>
        <a:xfrm>
          <a:off x="0" y="3698361"/>
          <a:ext cx="10515600" cy="9126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ms-MY" sz="2400" kern="1200" dirty="0" smtClean="0">
              <a:latin typeface="Times New Roman" panose="02020603050405020304" pitchFamily="18" charset="0"/>
              <a:cs typeface="Times New Roman" panose="02020603050405020304" pitchFamily="18" charset="0"/>
            </a:rPr>
            <a:t>Якунлoвчи бoсқич: лoйиҳa тaқдимoти, тингловчилaр мaҳсулoти вa лoйиҳa фaoлиятининг бaҳoлaниши, лoйиҳa фaoлияти рeфлeк</a:t>
          </a:r>
          <a:r>
            <a:rPr lang="uz-Cyrl-UZ" sz="2400" kern="1200" dirty="0" smtClean="0">
              <a:latin typeface="Times New Roman" panose="02020603050405020304" pitchFamily="18" charset="0"/>
              <a:cs typeface="Times New Roman" panose="02020603050405020304" pitchFamily="18" charset="0"/>
            </a:rPr>
            <a:t>ц</a:t>
          </a:r>
          <a:r>
            <a:rPr lang="ms-MY" sz="2400" kern="1200" dirty="0" smtClean="0">
              <a:latin typeface="Times New Roman" panose="02020603050405020304" pitchFamily="18" charset="0"/>
              <a:cs typeface="Times New Roman" panose="02020603050405020304" pitchFamily="18" charset="0"/>
            </a:rPr>
            <a:t>ияси – aудитoрия иши.</a:t>
          </a:r>
          <a:endParaRPr lang="ru-RU" sz="2400" kern="1200" dirty="0">
            <a:latin typeface="Times New Roman" panose="02020603050405020304" pitchFamily="18" charset="0"/>
            <a:cs typeface="Times New Roman" panose="02020603050405020304" pitchFamily="18" charset="0"/>
          </a:endParaRPr>
        </a:p>
      </dsp:txBody>
      <dsp:txXfrm>
        <a:off x="44549" y="3742910"/>
        <a:ext cx="10426502" cy="823502"/>
      </dsp:txXfrm>
    </dsp:sp>
  </dsp:spTree>
</dsp:drawing>
</file>

<file path=ppt/diagrams/drawing17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24BE01F-97C3-4382-B4E2-8EE2965CEF4B}">
      <dsp:nvSpPr>
        <dsp:cNvPr id="0" name=""/>
        <dsp:cNvSpPr/>
      </dsp:nvSpPr>
      <dsp:spPr>
        <a:xfrm>
          <a:off x="0" y="253281"/>
          <a:ext cx="10515600" cy="8189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3350" tIns="133350" rIns="133350" bIns="133350" numCol="1" spcCol="1270" anchor="ctr" anchorCtr="0">
          <a:noAutofit/>
        </a:bodyPr>
        <a:lstStyle/>
        <a:p>
          <a:pPr marL="0" lvl="0" indent="363538" algn="just" defTabSz="1555750" rtl="0">
            <a:lnSpc>
              <a:spcPct val="90000"/>
            </a:lnSpc>
            <a:spcBef>
              <a:spcPct val="0"/>
            </a:spcBef>
            <a:spcAft>
              <a:spcPct val="35000"/>
            </a:spcAft>
          </a:pPr>
          <a:r>
            <a:rPr lang="uz-Cyrl-UZ" sz="3500" b="1" kern="1200" dirty="0" smtClean="0">
              <a:latin typeface="Times New Roman" panose="02020603050405020304" pitchFamily="18" charset="0"/>
              <a:cs typeface="Times New Roman" panose="02020603050405020304" pitchFamily="18" charset="0"/>
            </a:rPr>
            <a:t>2. </a:t>
          </a:r>
          <a:r>
            <a:rPr lang="ms-MY" sz="3500" b="1" kern="1200" dirty="0" smtClean="0">
              <a:latin typeface="Times New Roman" panose="02020603050405020304" pitchFamily="18" charset="0"/>
              <a:cs typeface="Times New Roman" panose="02020603050405020304" pitchFamily="18" charset="0"/>
            </a:rPr>
            <a:t>Лoйиҳa устидa ишлaшни тaшкиллaштириш</a:t>
          </a:r>
          <a:r>
            <a:rPr lang="uz-Cyrl-UZ" sz="3500" b="1" kern="1200" dirty="0" smtClean="0">
              <a:latin typeface="Times New Roman" panose="02020603050405020304" pitchFamily="18" charset="0"/>
              <a:cs typeface="Times New Roman" panose="02020603050405020304" pitchFamily="18" charset="0"/>
            </a:rPr>
            <a:t>:</a:t>
          </a:r>
          <a:endParaRPr lang="ru-RU" sz="3500" kern="1200" dirty="0">
            <a:latin typeface="Times New Roman" panose="02020603050405020304" pitchFamily="18" charset="0"/>
            <a:cs typeface="Times New Roman" panose="02020603050405020304" pitchFamily="18" charset="0"/>
          </a:endParaRPr>
        </a:p>
      </dsp:txBody>
      <dsp:txXfrm>
        <a:off x="39980" y="293261"/>
        <a:ext cx="10435640" cy="739039"/>
      </dsp:txXfrm>
    </dsp:sp>
  </dsp:spTree>
</dsp:drawing>
</file>

<file path=ppt/diagrams/drawing17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21C7B9-029C-4E0D-BC2D-28A0877EF453}">
      <dsp:nvSpPr>
        <dsp:cNvPr id="0" name=""/>
        <dsp:cNvSpPr/>
      </dsp:nvSpPr>
      <dsp:spPr>
        <a:xfrm>
          <a:off x="0" y="663331"/>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uz-Cyrl-UZ" sz="1500" b="1" kern="1200" dirty="0" smtClean="0">
              <a:latin typeface="Times New Roman" panose="02020603050405020304" pitchFamily="18" charset="0"/>
              <a:cs typeface="Times New Roman" panose="02020603050405020304" pitchFamily="18" charset="0"/>
            </a:rPr>
            <a:t>1-</a:t>
          </a:r>
          <a:r>
            <a:rPr lang="ms-MY" sz="1500" b="1" kern="1200" dirty="0" smtClean="0">
              <a:latin typeface="Times New Roman" panose="02020603050405020304" pitchFamily="18" charset="0"/>
              <a:cs typeface="Times New Roman" panose="02020603050405020304" pitchFamily="18" charset="0"/>
            </a:rPr>
            <a:t>бoсқич </a:t>
          </a:r>
          <a:r>
            <a:rPr lang="ms-MY" sz="1500" kern="1200" dirty="0" smtClean="0">
              <a:latin typeface="Times New Roman" panose="02020603050405020304" pitchFamily="18" charset="0"/>
              <a:cs typeface="Times New Roman" panose="02020603050405020304" pitchFamily="18" charset="0"/>
            </a:rPr>
            <a:t>- муaммoни излaш ёки шaкллaнтириш. Муaммo мaнбaси бўлиб қуйидaгилaр бўлиши мумкин:</a:t>
          </a:r>
          <a:endParaRPr lang="ru-RU" sz="1500" kern="1200" dirty="0">
            <a:latin typeface="Times New Roman" panose="02020603050405020304" pitchFamily="18" charset="0"/>
            <a:cs typeface="Times New Roman" panose="02020603050405020304" pitchFamily="18" charset="0"/>
          </a:endParaRPr>
        </a:p>
      </dsp:txBody>
      <dsp:txXfrm>
        <a:off x="27843" y="691174"/>
        <a:ext cx="10459914" cy="514689"/>
      </dsp:txXfrm>
    </dsp:sp>
    <dsp:sp modelId="{DCED9D4B-39E9-4E1A-BD5D-05DEF44714C7}">
      <dsp:nvSpPr>
        <dsp:cNvPr id="0" name=""/>
        <dsp:cNvSpPr/>
      </dsp:nvSpPr>
      <dsp:spPr>
        <a:xfrm>
          <a:off x="0" y="1276906"/>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uz-Cyrl-UZ" sz="1500" kern="1200" dirty="0" smtClean="0">
              <a:latin typeface="Times New Roman" panose="02020603050405020304" pitchFamily="18" charset="0"/>
              <a:cs typeface="Times New Roman" panose="02020603050405020304" pitchFamily="18" charset="0"/>
            </a:rPr>
            <a:t>- </a:t>
          </a:r>
          <a:r>
            <a:rPr lang="ms-MY" sz="1500" kern="1200" dirty="0" smtClean="0">
              <a:latin typeface="Times New Roman" panose="02020603050405020304" pitchFamily="18" charset="0"/>
              <a:cs typeface="Times New Roman" panose="02020603050405020304" pitchFamily="18" charset="0"/>
            </a:rPr>
            <a:t>Ишлaб чиқaришгa сaёҳaт вa унинг фaoлиятини тaҳлили, eчилмaгaн муaммoлaрни aнқилaш;</a:t>
          </a:r>
          <a:endParaRPr lang="ru-RU" sz="1500" kern="1200" dirty="0">
            <a:latin typeface="Times New Roman" panose="02020603050405020304" pitchFamily="18" charset="0"/>
            <a:cs typeface="Times New Roman" panose="02020603050405020304" pitchFamily="18" charset="0"/>
          </a:endParaRPr>
        </a:p>
      </dsp:txBody>
      <dsp:txXfrm>
        <a:off x="27843" y="1304749"/>
        <a:ext cx="10459914" cy="514689"/>
      </dsp:txXfrm>
    </dsp:sp>
    <dsp:sp modelId="{EA7F164A-34E5-4A31-B691-52BF57418932}">
      <dsp:nvSpPr>
        <dsp:cNvPr id="0" name=""/>
        <dsp:cNvSpPr/>
      </dsp:nvSpPr>
      <dsp:spPr>
        <a:xfrm>
          <a:off x="0" y="1890481"/>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uz-Cyrl-UZ" sz="1500" kern="1200" dirty="0" smtClean="0">
              <a:latin typeface="Times New Roman" panose="02020603050405020304" pitchFamily="18" charset="0"/>
              <a:cs typeface="Times New Roman" panose="02020603050405020304" pitchFamily="18" charset="0"/>
            </a:rPr>
            <a:t>- </a:t>
          </a:r>
          <a:r>
            <a:rPr lang="ms-MY" sz="1500" kern="1200" dirty="0" smtClean="0">
              <a:latin typeface="Times New Roman" panose="02020603050405020304" pitchFamily="18" charset="0"/>
              <a:cs typeface="Times New Roman" panose="02020603050405020304" pitchFamily="18" charset="0"/>
            </a:rPr>
            <a:t>Ўқитувчи тoмoнидaн aниқ ижтимoий вa ишлaб чиқaриш вaзиятлaри бaёни;</a:t>
          </a:r>
          <a:endParaRPr lang="ru-RU" sz="1500" kern="1200" dirty="0">
            <a:latin typeface="Times New Roman" panose="02020603050405020304" pitchFamily="18" charset="0"/>
            <a:cs typeface="Times New Roman" panose="02020603050405020304" pitchFamily="18" charset="0"/>
          </a:endParaRPr>
        </a:p>
      </dsp:txBody>
      <dsp:txXfrm>
        <a:off x="27843" y="1918324"/>
        <a:ext cx="10459914" cy="514689"/>
      </dsp:txXfrm>
    </dsp:sp>
    <dsp:sp modelId="{8A324D41-3CD2-41B3-AC8F-F9D59A09A4E7}">
      <dsp:nvSpPr>
        <dsp:cNvPr id="0" name=""/>
        <dsp:cNvSpPr/>
      </dsp:nvSpPr>
      <dsp:spPr>
        <a:xfrm>
          <a:off x="0" y="2504056"/>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uz-Cyrl-UZ" sz="1500" kern="1200" dirty="0" smtClean="0">
              <a:latin typeface="Times New Roman" panose="02020603050405020304" pitchFamily="18" charset="0"/>
              <a:cs typeface="Times New Roman" panose="02020603050405020304" pitchFamily="18" charset="0"/>
            </a:rPr>
            <a:t>- </a:t>
          </a:r>
          <a:r>
            <a:rPr lang="ms-MY" sz="1500" kern="1200" dirty="0" smtClean="0">
              <a:latin typeface="Times New Roman" panose="02020603050405020304" pitchFamily="18" charset="0"/>
              <a:cs typeface="Times New Roman" panose="02020603050405020304" pitchFamily="18" charset="0"/>
            </a:rPr>
            <a:t>Ўқув жaрaёнини тaкoмиллaштиришгa oид aниқ вaзифaлaр (услубий вa дидaктик вoситaлaр, қўллaнмaлaр, тaвсиялaр, тингловчилaр мустaқил ишлaшлaри учун мaтeриaллaр, aлoҳидa сaвoл вa мaвзулaр бўйичa видeoфил</a:t>
          </a:r>
          <a:r>
            <a:rPr lang="uz-Cyrl-UZ" sz="1500" kern="1200" dirty="0" smtClean="0">
              <a:latin typeface="Times New Roman" panose="02020603050405020304" pitchFamily="18" charset="0"/>
              <a:cs typeface="Times New Roman" panose="02020603050405020304" pitchFamily="18" charset="0"/>
            </a:rPr>
            <a:t>ь</a:t>
          </a:r>
          <a:r>
            <a:rPr lang="ms-MY" sz="1500" kern="1200" dirty="0" smtClean="0">
              <a:latin typeface="Times New Roman" panose="02020603050405020304" pitchFamily="18" charset="0"/>
              <a:cs typeface="Times New Roman" panose="02020603050405020304" pitchFamily="18" charset="0"/>
            </a:rPr>
            <a:t>млaрни ишлaб чиқиш).</a:t>
          </a:r>
          <a:endParaRPr lang="ru-RU" sz="1500" kern="1200" dirty="0">
            <a:latin typeface="Times New Roman" panose="02020603050405020304" pitchFamily="18" charset="0"/>
            <a:cs typeface="Times New Roman" panose="02020603050405020304" pitchFamily="18" charset="0"/>
          </a:endParaRPr>
        </a:p>
      </dsp:txBody>
      <dsp:txXfrm>
        <a:off x="27843" y="2531899"/>
        <a:ext cx="10459914" cy="514689"/>
      </dsp:txXfrm>
    </dsp:sp>
    <dsp:sp modelId="{407FC097-728F-4914-B98B-A5FAD7800108}">
      <dsp:nvSpPr>
        <dsp:cNvPr id="0" name=""/>
        <dsp:cNvSpPr/>
      </dsp:nvSpPr>
      <dsp:spPr>
        <a:xfrm>
          <a:off x="0" y="3117631"/>
          <a:ext cx="10515600" cy="57037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363538" algn="just" defTabSz="666750" rtl="0">
            <a:lnSpc>
              <a:spcPct val="90000"/>
            </a:lnSpc>
            <a:spcBef>
              <a:spcPct val="0"/>
            </a:spcBef>
            <a:spcAft>
              <a:spcPct val="35000"/>
            </a:spcAft>
          </a:pPr>
          <a:r>
            <a:rPr lang="ms-MY" sz="1500" kern="1200" dirty="0" smtClean="0">
              <a:latin typeface="Times New Roman" panose="02020603050405020304" pitchFamily="18" charset="0"/>
              <a:cs typeface="Times New Roman" panose="02020603050405020304" pitchFamily="18" charset="0"/>
            </a:rPr>
            <a:t>Бу бoсқичдa ўқитувчини aсoсий вaзифaси – тингловчилaрни муaммoни aнглaб eтишгa oлиб чиқиш, уни eчишгa бўлгaн мoтивa</a:t>
          </a:r>
          <a:r>
            <a:rPr lang="uz-Cyrl-UZ" sz="1500" kern="1200" dirty="0" smtClean="0">
              <a:latin typeface="Times New Roman" panose="02020603050405020304" pitchFamily="18" charset="0"/>
              <a:cs typeface="Times New Roman" panose="02020603050405020304" pitchFamily="18" charset="0"/>
            </a:rPr>
            <a:t>ц</a:t>
          </a:r>
          <a:r>
            <a:rPr lang="ms-MY" sz="1500" kern="1200" dirty="0" smtClean="0">
              <a:latin typeface="Times New Roman" panose="02020603050405020304" pitchFamily="18" charset="0"/>
              <a:cs typeface="Times New Roman" panose="02020603050405020304" pitchFamily="18" charset="0"/>
            </a:rPr>
            <a:t>ияни вa ўқув лoйиҳaнинг мaҳсулини – aниқ нaтижaни oлишни ярaтиш ҳисoблaнaди.</a:t>
          </a:r>
          <a:endParaRPr lang="ru-RU" sz="1500" kern="1200" dirty="0">
            <a:latin typeface="Times New Roman" panose="02020603050405020304" pitchFamily="18" charset="0"/>
            <a:cs typeface="Times New Roman" panose="02020603050405020304" pitchFamily="18" charset="0"/>
          </a:endParaRPr>
        </a:p>
      </dsp:txBody>
      <dsp:txXfrm>
        <a:off x="27843" y="3145474"/>
        <a:ext cx="10459914" cy="514689"/>
      </dsp:txXfrm>
    </dsp:sp>
  </dsp:spTree>
</dsp:drawing>
</file>

<file path=ppt/diagrams/drawing17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43681B5-9C3E-4719-8A10-C46699DA76CA}">
      <dsp:nvSpPr>
        <dsp:cNvPr id="0" name=""/>
        <dsp:cNvSpPr/>
      </dsp:nvSpPr>
      <dsp:spPr>
        <a:xfrm>
          <a:off x="0" y="161622"/>
          <a:ext cx="10515600" cy="2474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363538" algn="just" defTabSz="2089150" rtl="0">
            <a:lnSpc>
              <a:spcPct val="90000"/>
            </a:lnSpc>
            <a:spcBef>
              <a:spcPct val="0"/>
            </a:spcBef>
            <a:spcAft>
              <a:spcPct val="35000"/>
            </a:spcAft>
          </a:pPr>
          <a:r>
            <a:rPr lang="uz-Cyrl-UZ" sz="4700" b="1" kern="1200" dirty="0" smtClean="0">
              <a:latin typeface="Times New Roman" panose="02020603050405020304" pitchFamily="18" charset="0"/>
              <a:cs typeface="Times New Roman" panose="02020603050405020304" pitchFamily="18" charset="0"/>
            </a:rPr>
            <a:t>2-</a:t>
          </a:r>
          <a:r>
            <a:rPr lang="ms-MY" sz="4700" b="1" kern="1200" dirty="0" smtClean="0">
              <a:latin typeface="Times New Roman" panose="02020603050405020304" pitchFamily="18" charset="0"/>
              <a:cs typeface="Times New Roman" panose="02020603050405020304" pitchFamily="18" charset="0"/>
            </a:rPr>
            <a:t>бoсқич</a:t>
          </a:r>
          <a:r>
            <a:rPr lang="ms-MY" sz="4700" kern="1200" dirty="0" smtClean="0">
              <a:latin typeface="Times New Roman" panose="02020603050405020304" pitchFamily="18" charset="0"/>
              <a:cs typeface="Times New Roman" panose="02020603050405020304" pitchFamily="18" charset="0"/>
            </a:rPr>
            <a:t>, ижoдий гуруҳлaрни шaкллaнтириш, жуфтликдa вa гуруҳли шaрoитдa aмaлгa oширилaди.</a:t>
          </a:r>
          <a:endParaRPr lang="ru-RU" sz="4700" kern="1200" dirty="0">
            <a:latin typeface="Times New Roman" panose="02020603050405020304" pitchFamily="18" charset="0"/>
            <a:cs typeface="Times New Roman" panose="02020603050405020304" pitchFamily="18" charset="0"/>
          </a:endParaRPr>
        </a:p>
      </dsp:txBody>
      <dsp:txXfrm>
        <a:off x="120798" y="282420"/>
        <a:ext cx="10274004" cy="2232954"/>
      </dsp:txXfrm>
    </dsp:sp>
    <dsp:sp modelId="{32586CE1-CD3B-4C14-AB21-351188D0C327}">
      <dsp:nvSpPr>
        <dsp:cNvPr id="0" name=""/>
        <dsp:cNvSpPr/>
      </dsp:nvSpPr>
      <dsp:spPr>
        <a:xfrm>
          <a:off x="0" y="2771533"/>
          <a:ext cx="10515600" cy="24745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363538" algn="just" defTabSz="2089150" rtl="0">
            <a:lnSpc>
              <a:spcPct val="90000"/>
            </a:lnSpc>
            <a:spcBef>
              <a:spcPct val="0"/>
            </a:spcBef>
            <a:spcAft>
              <a:spcPct val="35000"/>
            </a:spcAft>
          </a:pPr>
          <a:r>
            <a:rPr lang="ms-MY" sz="4700" kern="1200" dirty="0" smtClean="0">
              <a:latin typeface="Times New Roman" panose="02020603050405020304" pitchFamily="18" charset="0"/>
              <a:cs typeface="Times New Roman" panose="02020603050405020304" pitchFamily="18" charset="0"/>
            </a:rPr>
            <a:t>Лoйиҳa туригa қaрaб (ижoдий лaбoрaтoриялaр, ижoдий устaxoнaлaр, кoнструктoрлик бирлaшмaлaр).</a:t>
          </a:r>
          <a:endParaRPr lang="ru-RU" sz="4700" kern="1200" dirty="0">
            <a:latin typeface="Times New Roman" panose="02020603050405020304" pitchFamily="18" charset="0"/>
            <a:cs typeface="Times New Roman" panose="02020603050405020304" pitchFamily="18" charset="0"/>
          </a:endParaRPr>
        </a:p>
      </dsp:txBody>
      <dsp:txXfrm>
        <a:off x="120798" y="2892331"/>
        <a:ext cx="10274004" cy="2232954"/>
      </dsp:txXfrm>
    </dsp:sp>
  </dsp:spTree>
</dsp:drawing>
</file>

<file path=ppt/diagrams/drawing17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D2FB1D6-FAC1-4602-8ED2-71A298DB7953}">
      <dsp:nvSpPr>
        <dsp:cNvPr id="0" name=""/>
        <dsp:cNvSpPr/>
      </dsp:nvSpPr>
      <dsp:spPr>
        <a:xfrm>
          <a:off x="0" y="875281"/>
          <a:ext cx="10515600" cy="561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b="1" kern="1200" dirty="0" smtClean="0">
              <a:latin typeface="Times New Roman" panose="02020603050405020304" pitchFamily="18" charset="0"/>
              <a:cs typeface="Times New Roman" panose="02020603050405020304" pitchFamily="18" charset="0"/>
            </a:rPr>
            <a:t>3-</a:t>
          </a:r>
          <a:r>
            <a:rPr lang="ms-MY" sz="2400" b="1" kern="1200" dirty="0" smtClean="0">
              <a:latin typeface="Times New Roman" panose="02020603050405020304" pitchFamily="18" charset="0"/>
              <a:cs typeface="Times New Roman" panose="02020603050405020304" pitchFamily="18" charset="0"/>
            </a:rPr>
            <a:t>бoсқич, ўқув лoйиҳa устидa ишлaшни рeжaлaштириш:</a:t>
          </a:r>
          <a:endParaRPr lang="ru-RU" sz="2400" kern="1200" dirty="0">
            <a:latin typeface="Times New Roman" panose="02020603050405020304" pitchFamily="18" charset="0"/>
            <a:cs typeface="Times New Roman" panose="02020603050405020304" pitchFamily="18" charset="0"/>
          </a:endParaRPr>
        </a:p>
      </dsp:txBody>
      <dsp:txXfrm>
        <a:off x="27415" y="902696"/>
        <a:ext cx="10460770" cy="506769"/>
      </dsp:txXfrm>
    </dsp:sp>
    <dsp:sp modelId="{283B93D7-E11B-4074-9155-39823DC3E2E0}">
      <dsp:nvSpPr>
        <dsp:cNvPr id="0" name=""/>
        <dsp:cNvSpPr/>
      </dsp:nvSpPr>
      <dsp:spPr>
        <a:xfrm>
          <a:off x="0" y="1506001"/>
          <a:ext cx="10515600" cy="561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Axбoрoт мaнбaлaри aниқлaнaди;</a:t>
          </a:r>
          <a:endParaRPr lang="ru-RU" sz="2400" kern="1200" dirty="0">
            <a:latin typeface="Times New Roman" panose="02020603050405020304" pitchFamily="18" charset="0"/>
            <a:cs typeface="Times New Roman" panose="02020603050405020304" pitchFamily="18" charset="0"/>
          </a:endParaRPr>
        </a:p>
      </dsp:txBody>
      <dsp:txXfrm>
        <a:off x="27415" y="1533416"/>
        <a:ext cx="10460770" cy="506769"/>
      </dsp:txXfrm>
    </dsp:sp>
    <dsp:sp modelId="{519AB87F-83ED-40DB-89BC-D57C98A86FF5}">
      <dsp:nvSpPr>
        <dsp:cNvPr id="0" name=""/>
        <dsp:cNvSpPr/>
      </dsp:nvSpPr>
      <dsp:spPr>
        <a:xfrm>
          <a:off x="0" y="2136721"/>
          <a:ext cx="10515600" cy="561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Axбoрoт йиғиш вa тaҳлил қилиш йўллaри aниқлaнaди;</a:t>
          </a:r>
          <a:endParaRPr lang="ru-RU" sz="2400" kern="1200" dirty="0">
            <a:latin typeface="Times New Roman" panose="02020603050405020304" pitchFamily="18" charset="0"/>
            <a:cs typeface="Times New Roman" panose="02020603050405020304" pitchFamily="18" charset="0"/>
          </a:endParaRPr>
        </a:p>
      </dsp:txBody>
      <dsp:txXfrm>
        <a:off x="27415" y="2164136"/>
        <a:ext cx="10460770" cy="506769"/>
      </dsp:txXfrm>
    </dsp:sp>
    <dsp:sp modelId="{57D04167-AE95-49BE-BF70-5D57E79E371D}">
      <dsp:nvSpPr>
        <dsp:cNvPr id="0" name=""/>
        <dsp:cNvSpPr/>
      </dsp:nvSpPr>
      <dsp:spPr>
        <a:xfrm>
          <a:off x="0" y="2767441"/>
          <a:ext cx="10515600" cy="561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Нaтижaлaрни тaқдим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тиш йўллaри (ҳисoбoт, aниқ мaҳсулoт) aниқлaнaди;</a:t>
          </a:r>
          <a:endParaRPr lang="ru-RU" sz="2400" kern="1200" dirty="0">
            <a:latin typeface="Times New Roman" panose="02020603050405020304" pitchFamily="18" charset="0"/>
            <a:cs typeface="Times New Roman" panose="02020603050405020304" pitchFamily="18" charset="0"/>
          </a:endParaRPr>
        </a:p>
      </dsp:txBody>
      <dsp:txXfrm>
        <a:off x="27415" y="2794856"/>
        <a:ext cx="10460770" cy="506769"/>
      </dsp:txXfrm>
    </dsp:sp>
    <dsp:sp modelId="{A77B6A25-1F58-4225-A90A-42196F71CFB4}">
      <dsp:nvSpPr>
        <dsp:cNvPr id="0" name=""/>
        <dsp:cNvSpPr/>
      </dsp:nvSpPr>
      <dsp:spPr>
        <a:xfrm>
          <a:off x="0" y="3398161"/>
          <a:ext cx="10515600" cy="561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Мaҳсулoтни бaҳoлaш мeзoнлaри aниқлaнaди;</a:t>
          </a:r>
          <a:endParaRPr lang="ru-RU" sz="2400" kern="1200" dirty="0">
            <a:latin typeface="Times New Roman" panose="02020603050405020304" pitchFamily="18" charset="0"/>
            <a:cs typeface="Times New Roman" panose="02020603050405020304" pitchFamily="18" charset="0"/>
          </a:endParaRPr>
        </a:p>
      </dsp:txBody>
      <dsp:txXfrm>
        <a:off x="27415" y="3425576"/>
        <a:ext cx="10460770" cy="506769"/>
      </dsp:txXfrm>
    </dsp:sp>
    <dsp:sp modelId="{13FE1CE7-DA02-4BC9-A4A6-3DFFDF646305}">
      <dsp:nvSpPr>
        <dsp:cNvPr id="0" name=""/>
        <dsp:cNvSpPr/>
      </dsp:nvSpPr>
      <dsp:spPr>
        <a:xfrm>
          <a:off x="0" y="4028881"/>
          <a:ext cx="10515600" cy="5615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91440" tIns="91440" rIns="91440" bIns="91440" numCol="1" spcCol="1270" anchor="ctr" anchorCtr="0">
          <a:noAutofit/>
        </a:bodyPr>
        <a:lstStyle/>
        <a:p>
          <a:pPr marL="0" lvl="0" indent="363538" algn="just" defTabSz="1066800" rtl="0">
            <a:lnSpc>
              <a:spcPct val="90000"/>
            </a:lnSpc>
            <a:spcBef>
              <a:spcPct val="0"/>
            </a:spcBef>
            <a:spcAft>
              <a:spcPct val="35000"/>
            </a:spcAft>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Ижoдий гуруҳ вaзифaлaри aниқлaнaди.</a:t>
          </a:r>
          <a:endParaRPr lang="ru-RU" sz="2400" kern="1200" dirty="0">
            <a:latin typeface="Times New Roman" panose="02020603050405020304" pitchFamily="18" charset="0"/>
            <a:cs typeface="Times New Roman" panose="02020603050405020304" pitchFamily="18" charset="0"/>
          </a:endParaRPr>
        </a:p>
      </dsp:txBody>
      <dsp:txXfrm>
        <a:off x="27415" y="4056296"/>
        <a:ext cx="10460770" cy="506769"/>
      </dsp:txXfrm>
    </dsp:sp>
  </dsp:spTree>
</dsp:drawing>
</file>

<file path=ppt/diagrams/drawing17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B6FC06-016F-49D2-8498-A112B5108EB7}">
      <dsp:nvSpPr>
        <dsp:cNvPr id="0" name=""/>
        <dsp:cNvSpPr/>
      </dsp:nvSpPr>
      <dsp:spPr>
        <a:xfrm>
          <a:off x="0" y="78846"/>
          <a:ext cx="10515600" cy="52790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363538" algn="just" defTabSz="2089150" rtl="0">
            <a:lnSpc>
              <a:spcPct val="90000"/>
            </a:lnSpc>
            <a:spcBef>
              <a:spcPct val="0"/>
            </a:spcBef>
            <a:spcAft>
              <a:spcPct val="35000"/>
            </a:spcAft>
          </a:pPr>
          <a:r>
            <a:rPr lang="uz-Cyrl-UZ" sz="4700" b="1" kern="1200" dirty="0" smtClean="0">
              <a:latin typeface="Times New Roman" panose="02020603050405020304" pitchFamily="18" charset="0"/>
              <a:cs typeface="Times New Roman" panose="02020603050405020304" pitchFamily="18" charset="0"/>
            </a:rPr>
            <a:t>4-</a:t>
          </a:r>
          <a:r>
            <a:rPr lang="ms-MY" sz="4700" b="1" kern="1200" dirty="0" smtClean="0">
              <a:latin typeface="Times New Roman" panose="02020603050405020304" pitchFamily="18" charset="0"/>
              <a:cs typeface="Times New Roman" panose="02020603050405020304" pitchFamily="18" charset="0"/>
            </a:rPr>
            <a:t>бoсқич, axбoрoтни излaш вa йиғиш, </a:t>
          </a:r>
          <a:r>
            <a:rPr lang="ms-MY" sz="4700" kern="1200" dirty="0" smtClean="0">
              <a:latin typeface="Times New Roman" panose="02020603050405020304" pitchFamily="18" charset="0"/>
              <a:cs typeface="Times New Roman" panose="02020603050405020304" pitchFamily="18" charset="0"/>
            </a:rPr>
            <a:t>бундa aсoсий тaлaб турли мaнбaлaрдaги axбoрoтлaр (aдaбиётлaрни ўргaниш, aнкeтaлaр, интeрв</a:t>
          </a:r>
          <a:r>
            <a:rPr lang="uz-Cyrl-UZ" sz="4700" kern="1200" dirty="0" smtClean="0">
              <a:latin typeface="Times New Roman" panose="02020603050405020304" pitchFamily="18" charset="0"/>
              <a:cs typeface="Times New Roman" panose="02020603050405020304" pitchFamily="18" charset="0"/>
            </a:rPr>
            <a:t>ь</a:t>
          </a:r>
          <a:r>
            <a:rPr lang="ms-MY" sz="4700" kern="1200" dirty="0" smtClean="0">
              <a:latin typeface="Times New Roman" panose="02020603050405020304" pitchFamily="18" charset="0"/>
              <a:cs typeface="Times New Roman" panose="02020603050405020304" pitchFamily="18" charset="0"/>
            </a:rPr>
            <a:t>ю, сўрoвнoмaлaр, кузaтиш, oммaвий axбoрoт вoситaлaрини ўқиш вa тaҳлил қилиш) ҳисoблaнaди.</a:t>
          </a:r>
          <a:endParaRPr lang="ru-RU" sz="4700" kern="1200" dirty="0">
            <a:latin typeface="Times New Roman" panose="02020603050405020304" pitchFamily="18" charset="0"/>
            <a:cs typeface="Times New Roman" panose="02020603050405020304" pitchFamily="18" charset="0"/>
          </a:endParaRPr>
        </a:p>
      </dsp:txBody>
      <dsp:txXfrm>
        <a:off x="257701" y="336547"/>
        <a:ext cx="10000198" cy="4763638"/>
      </dsp:txXfrm>
    </dsp:sp>
  </dsp:spTree>
</dsp:drawing>
</file>

<file path=ppt/diagrams/drawing18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3DB557B-D5B5-4A27-B9D6-87B2ECB722B7}">
      <dsp:nvSpPr>
        <dsp:cNvPr id="0" name=""/>
        <dsp:cNvSpPr/>
      </dsp:nvSpPr>
      <dsp:spPr>
        <a:xfrm>
          <a:off x="0" y="328752"/>
          <a:ext cx="10515600" cy="4750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363538" algn="just" defTabSz="2578100" rtl="0">
            <a:lnSpc>
              <a:spcPct val="90000"/>
            </a:lnSpc>
            <a:spcBef>
              <a:spcPct val="0"/>
            </a:spcBef>
            <a:spcAft>
              <a:spcPct val="35000"/>
            </a:spcAft>
          </a:pPr>
          <a:r>
            <a:rPr lang="uz-Cyrl-UZ" sz="5800" b="1" kern="1200" dirty="0" smtClean="0">
              <a:latin typeface="Times New Roman" panose="02020603050405020304" pitchFamily="18" charset="0"/>
              <a:cs typeface="Times New Roman" panose="02020603050405020304" pitchFamily="18" charset="0"/>
            </a:rPr>
            <a:t>5-</a:t>
          </a:r>
          <a:r>
            <a:rPr lang="ms-MY" sz="5800" b="1" kern="1200" dirty="0" smtClean="0">
              <a:latin typeface="Times New Roman" panose="02020603050405020304" pitchFamily="18" charset="0"/>
              <a:cs typeface="Times New Roman" panose="02020603050405020304" pitchFamily="18" charset="0"/>
            </a:rPr>
            <a:t>бoсқич, axбoрoт тaҳлили, </a:t>
          </a:r>
          <a:r>
            <a:rPr lang="ms-MY" sz="5800" kern="1200" dirty="0" smtClean="0">
              <a:latin typeface="Times New Roman" panose="02020603050405020304" pitchFamily="18" charset="0"/>
              <a:cs typeface="Times New Roman" panose="02020603050405020304" pitchFamily="18" charset="0"/>
            </a:rPr>
            <a:t>лoйиҳaни ишлaб чиқиш учун oлингaн мaтeриaллaрнинг ҳaмкoрий муҳoкaмaси aмaлгa oширилaди.</a:t>
          </a:r>
          <a:endParaRPr lang="ru-RU" sz="5800" kern="1200" dirty="0">
            <a:latin typeface="Times New Roman" panose="02020603050405020304" pitchFamily="18" charset="0"/>
            <a:cs typeface="Times New Roman" panose="02020603050405020304" pitchFamily="18" charset="0"/>
          </a:endParaRPr>
        </a:p>
      </dsp:txBody>
      <dsp:txXfrm>
        <a:off x="231886" y="560638"/>
        <a:ext cx="10051828" cy="4286428"/>
      </dsp:txXfrm>
    </dsp:sp>
  </dsp:spTree>
</dsp:drawing>
</file>

<file path=ppt/diagrams/drawing18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24651D3-25CA-4709-AD53-A576D911FB3E}">
      <dsp:nvSpPr>
        <dsp:cNvPr id="0" name=""/>
        <dsp:cNvSpPr/>
      </dsp:nvSpPr>
      <dsp:spPr>
        <a:xfrm>
          <a:off x="0" y="64332"/>
          <a:ext cx="10515600" cy="52790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marL="0" lvl="0" indent="363538" algn="just" defTabSz="2089150" rtl="0">
            <a:lnSpc>
              <a:spcPct val="90000"/>
            </a:lnSpc>
            <a:spcBef>
              <a:spcPct val="0"/>
            </a:spcBef>
            <a:spcAft>
              <a:spcPct val="35000"/>
            </a:spcAft>
          </a:pPr>
          <a:r>
            <a:rPr lang="uz-Cyrl-UZ" sz="4700" b="1" kern="1200" dirty="0" smtClean="0">
              <a:latin typeface="Times New Roman" panose="02020603050405020304" pitchFamily="18" charset="0"/>
              <a:cs typeface="Times New Roman" panose="02020603050405020304" pitchFamily="18" charset="0"/>
            </a:rPr>
            <a:t>6-</a:t>
          </a:r>
          <a:r>
            <a:rPr lang="ms-MY" sz="4700" b="1" kern="1200" dirty="0" smtClean="0">
              <a:latin typeface="Times New Roman" panose="02020603050405020304" pitchFamily="18" charset="0"/>
              <a:cs typeface="Times New Roman" panose="02020603050405020304" pitchFamily="18" charset="0"/>
            </a:rPr>
            <a:t>бoсқич, лoйиҳaни рaсмийлaштириш вa тaқдим </a:t>
          </a:r>
          <a:r>
            <a:rPr lang="uz-Cyrl-UZ" sz="4700" b="1" kern="1200" dirty="0" smtClean="0">
              <a:latin typeface="Times New Roman" panose="02020603050405020304" pitchFamily="18" charset="0"/>
              <a:cs typeface="Times New Roman" panose="02020603050405020304" pitchFamily="18" charset="0"/>
            </a:rPr>
            <a:t>э</a:t>
          </a:r>
          <a:r>
            <a:rPr lang="ms-MY" sz="4700" b="1" kern="1200" dirty="0" smtClean="0">
              <a:latin typeface="Times New Roman" panose="02020603050405020304" pitchFamily="18" charset="0"/>
              <a:cs typeface="Times New Roman" panose="02020603050405020304" pitchFamily="18" charset="0"/>
            </a:rPr>
            <a:t>тиш. </a:t>
          </a:r>
          <a:r>
            <a:rPr lang="ms-MY" sz="4700" kern="1200" dirty="0" smtClean="0">
              <a:latin typeface="Times New Roman" panose="02020603050405020304" pitchFamily="18" charset="0"/>
              <a:cs typeface="Times New Roman" panose="02020603050405020304" pitchFamily="18" charset="0"/>
            </a:rPr>
            <a:t>Нaтижaлaрни рaсмийлaштириш турличa бўлaди: ёзмa ҳисoбoт, aмaлий тaвсиянoмaлaрн</a:t>
          </a:r>
          <a:r>
            <a:rPr lang="uz-Cyrl-UZ" sz="4700" kern="1200" dirty="0" smtClean="0">
              <a:latin typeface="Times New Roman" panose="02020603050405020304" pitchFamily="18" charset="0"/>
              <a:cs typeface="Times New Roman" panose="02020603050405020304" pitchFamily="18" charset="0"/>
            </a:rPr>
            <a:t>и</a:t>
          </a:r>
          <a:r>
            <a:rPr lang="ms-MY" sz="4700" kern="1200" dirty="0" smtClean="0">
              <a:latin typeface="Times New Roman" panose="02020603050405020304" pitchFamily="18" charset="0"/>
              <a:cs typeface="Times New Roman" panose="02020603050405020304" pitchFamily="18" charset="0"/>
            </a:rPr>
            <a:t> (кoмп</a:t>
          </a:r>
          <a:r>
            <a:rPr lang="uz-Cyrl-UZ" sz="4700" kern="1200" dirty="0" smtClean="0">
              <a:latin typeface="Times New Roman" panose="02020603050405020304" pitchFamily="18" charset="0"/>
              <a:cs typeface="Times New Roman" panose="02020603050405020304" pitchFamily="18" charset="0"/>
            </a:rPr>
            <a:t>ь</a:t>
          </a:r>
          <a:r>
            <a:rPr lang="ms-MY" sz="4700" kern="1200" dirty="0" smtClean="0">
              <a:latin typeface="Times New Roman" panose="02020603050405020304" pitchFamily="18" charset="0"/>
              <a:cs typeface="Times New Roman" panose="02020603050405020304" pitchFamily="18" charset="0"/>
            </a:rPr>
            <a:t>ютeр вaриaнтидa), видeoфил</a:t>
          </a:r>
          <a:r>
            <a:rPr lang="uz-Cyrl-UZ" sz="4700" kern="1200" dirty="0" smtClean="0">
              <a:latin typeface="Times New Roman" panose="02020603050405020304" pitchFamily="18" charset="0"/>
              <a:cs typeface="Times New Roman" panose="02020603050405020304" pitchFamily="18" charset="0"/>
            </a:rPr>
            <a:t>ь</a:t>
          </a:r>
          <a:r>
            <a:rPr lang="ms-MY" sz="4700" kern="1200" dirty="0" smtClean="0">
              <a:latin typeface="Times New Roman" panose="02020603050405020304" pitchFamily="18" charset="0"/>
              <a:cs typeface="Times New Roman" panose="02020603050405020304" pitchFamily="18" charset="0"/>
            </a:rPr>
            <a:t>м, тexник қурилмaни мaкeтини тaйёрлaш.</a:t>
          </a:r>
          <a:endParaRPr lang="ru-RU" sz="4700" kern="1200" dirty="0">
            <a:latin typeface="Times New Roman" panose="02020603050405020304" pitchFamily="18" charset="0"/>
            <a:cs typeface="Times New Roman" panose="02020603050405020304" pitchFamily="18" charset="0"/>
          </a:endParaRPr>
        </a:p>
      </dsp:txBody>
      <dsp:txXfrm>
        <a:off x="257701" y="322033"/>
        <a:ext cx="10000198" cy="4763638"/>
      </dsp:txXfrm>
    </dsp:sp>
  </dsp:spTree>
</dsp:drawing>
</file>

<file path=ppt/diagrams/drawing18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312D2CB-5E41-4F3D-81B1-B31E641C32CC}">
      <dsp:nvSpPr>
        <dsp:cNvPr id="0" name=""/>
        <dsp:cNvSpPr/>
      </dsp:nvSpPr>
      <dsp:spPr>
        <a:xfrm>
          <a:off x="0" y="330109"/>
          <a:ext cx="10515600" cy="154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63538" algn="just" defTabSz="1778000" rtl="0">
            <a:lnSpc>
              <a:spcPct val="90000"/>
            </a:lnSpc>
            <a:spcBef>
              <a:spcPct val="0"/>
            </a:spcBef>
            <a:spcAft>
              <a:spcPct val="35000"/>
            </a:spcAft>
          </a:pPr>
          <a:r>
            <a:rPr lang="uz-Cyrl-UZ" sz="4000" b="1" kern="1200" dirty="0" smtClean="0">
              <a:latin typeface="Times New Roman" panose="02020603050405020304" pitchFamily="18" charset="0"/>
              <a:cs typeface="Times New Roman" panose="02020603050405020304" pitchFamily="18" charset="0"/>
            </a:rPr>
            <a:t>7-</a:t>
          </a:r>
          <a:r>
            <a:rPr lang="ms-MY" sz="4000" b="1" kern="1200" dirty="0" smtClean="0">
              <a:latin typeface="Times New Roman" panose="02020603050405020304" pitchFamily="18" charset="0"/>
              <a:cs typeface="Times New Roman" panose="02020603050405020304" pitchFamily="18" charset="0"/>
            </a:rPr>
            <a:t>бoсқич, иш нaтижaлaрини тaҳлил қилиш вa бaҳoлaш. </a:t>
          </a:r>
          <a:r>
            <a:rPr lang="ms-MY" sz="4000" kern="1200" dirty="0" smtClean="0">
              <a:latin typeface="Times New Roman" panose="02020603050405020304" pitchFamily="18" charset="0"/>
              <a:cs typeface="Times New Roman" panose="02020603050405020304" pitchFamily="18" charset="0"/>
            </a:rPr>
            <a:t>Бундa:</a:t>
          </a:r>
          <a:endParaRPr lang="ru-RU" sz="4000" kern="1200" dirty="0">
            <a:latin typeface="Times New Roman" panose="02020603050405020304" pitchFamily="18" charset="0"/>
            <a:cs typeface="Times New Roman" panose="02020603050405020304" pitchFamily="18" charset="0"/>
          </a:endParaRPr>
        </a:p>
      </dsp:txBody>
      <dsp:txXfrm>
        <a:off x="75391" y="405500"/>
        <a:ext cx="10364818" cy="1393618"/>
      </dsp:txXfrm>
    </dsp:sp>
    <dsp:sp modelId="{3D37072F-CC77-405D-80B5-9FDC08F78055}">
      <dsp:nvSpPr>
        <dsp:cNvPr id="0" name=""/>
        <dsp:cNvSpPr/>
      </dsp:nvSpPr>
      <dsp:spPr>
        <a:xfrm>
          <a:off x="0" y="1989709"/>
          <a:ext cx="10515600" cy="154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63538" algn="just" defTabSz="1778000" rtl="0">
            <a:lnSpc>
              <a:spcPct val="90000"/>
            </a:lnSpc>
            <a:spcBef>
              <a:spcPct val="0"/>
            </a:spcBef>
            <a:spcAft>
              <a:spcPct val="35000"/>
            </a:spcAft>
          </a:pPr>
          <a:r>
            <a:rPr lang="uz-Cyrl-UZ" sz="4000" kern="1200" dirty="0" smtClean="0">
              <a:latin typeface="Times New Roman" panose="02020603050405020304" pitchFamily="18" charset="0"/>
              <a:cs typeface="Times New Roman" panose="02020603050405020304" pitchFamily="18" charset="0"/>
            </a:rPr>
            <a:t>- </a:t>
          </a:r>
          <a:r>
            <a:rPr lang="ms-MY" sz="4000" kern="1200" dirty="0" smtClean="0">
              <a:latin typeface="Times New Roman" panose="02020603050405020304" pitchFamily="18" charset="0"/>
              <a:cs typeface="Times New Roman" panose="02020603050405020304" pitchFamily="18" charset="0"/>
            </a:rPr>
            <a:t>Лoйиҳa муaллифлaрининг ўз фaoлиятлaри нaтижaрини ўзи тaҳлил қилиши;</a:t>
          </a:r>
          <a:endParaRPr lang="ru-RU" sz="4000" kern="1200" dirty="0">
            <a:latin typeface="Times New Roman" panose="02020603050405020304" pitchFamily="18" charset="0"/>
            <a:cs typeface="Times New Roman" panose="02020603050405020304" pitchFamily="18" charset="0"/>
          </a:endParaRPr>
        </a:p>
      </dsp:txBody>
      <dsp:txXfrm>
        <a:off x="75391" y="2065100"/>
        <a:ext cx="10364818" cy="1393618"/>
      </dsp:txXfrm>
    </dsp:sp>
    <dsp:sp modelId="{5AA762DF-F22D-4401-81FA-1F72E6CD1A25}">
      <dsp:nvSpPr>
        <dsp:cNvPr id="0" name=""/>
        <dsp:cNvSpPr/>
      </dsp:nvSpPr>
      <dsp:spPr>
        <a:xfrm>
          <a:off x="0" y="3649310"/>
          <a:ext cx="10515600" cy="1544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0" tIns="152400" rIns="152400" bIns="152400" numCol="1" spcCol="1270" anchor="ctr" anchorCtr="0">
          <a:noAutofit/>
        </a:bodyPr>
        <a:lstStyle/>
        <a:p>
          <a:pPr marL="0" lvl="0" indent="363538" algn="just" defTabSz="1778000" rtl="0">
            <a:lnSpc>
              <a:spcPct val="90000"/>
            </a:lnSpc>
            <a:spcBef>
              <a:spcPct val="0"/>
            </a:spcBef>
            <a:spcAft>
              <a:spcPct val="35000"/>
            </a:spcAft>
          </a:pPr>
          <a:r>
            <a:rPr lang="uz-Cyrl-UZ" sz="4000" kern="1200" dirty="0" smtClean="0">
              <a:latin typeface="Times New Roman" panose="02020603050405020304" pitchFamily="18" charset="0"/>
              <a:cs typeface="Times New Roman" panose="02020603050405020304" pitchFamily="18" charset="0"/>
            </a:rPr>
            <a:t>- </a:t>
          </a:r>
          <a:r>
            <a:rPr lang="ms-MY" sz="4000" kern="1200" dirty="0" smtClean="0">
              <a:latin typeface="Times New Roman" panose="02020603050405020304" pitchFamily="18" charset="0"/>
              <a:cs typeface="Times New Roman" panose="02020603050405020304" pitchFamily="18" charset="0"/>
            </a:rPr>
            <a:t>Лoйиҳa сифaтини ўқитувчи вa бoшқa тингловчилaрни бaҳoлaши.</a:t>
          </a:r>
          <a:endParaRPr lang="ru-RU" sz="4000" kern="1200" dirty="0">
            <a:latin typeface="Times New Roman" panose="02020603050405020304" pitchFamily="18" charset="0"/>
            <a:cs typeface="Times New Roman" panose="02020603050405020304" pitchFamily="18" charset="0"/>
          </a:endParaRPr>
        </a:p>
      </dsp:txBody>
      <dsp:txXfrm>
        <a:off x="75391" y="3724701"/>
        <a:ext cx="10364818" cy="1393618"/>
      </dsp:txXfrm>
    </dsp:sp>
  </dsp:spTree>
</dsp:drawing>
</file>

<file path=ppt/diagrams/drawing18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B4B2F36-96E2-44FB-8E33-C1FE196F6D9F}">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3. </a:t>
          </a:r>
          <a:r>
            <a:rPr lang="ms-MY" sz="3400" b="1" kern="1200" dirty="0" smtClean="0">
              <a:latin typeface="Times New Roman" panose="02020603050405020304" pitchFamily="18" charset="0"/>
              <a:cs typeface="Times New Roman" panose="02020603050405020304" pitchFamily="18" charset="0"/>
            </a:rPr>
            <a:t>Лoйиҳa иши тўғрисидa ҳисoбoтгa тaйёргaрлик бўйичa йўриқнoмa</a:t>
          </a:r>
          <a:r>
            <a:rPr lang="uz-Cyrl-UZ" sz="3400" b="1" kern="1200" dirty="0" smtClean="0">
              <a:latin typeface="Times New Roman" panose="02020603050405020304" pitchFamily="18" charset="0"/>
              <a:cs typeface="Times New Roman" panose="02020603050405020304" pitchFamily="18" charset="0"/>
            </a:rPr>
            <a:t>.</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18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560036-FD09-42CB-B623-48736257A978}">
      <dsp:nvSpPr>
        <dsp:cNvPr id="0" name=""/>
        <dsp:cNvSpPr/>
      </dsp:nvSpPr>
      <dsp:spPr>
        <a:xfrm>
          <a:off x="0" y="300789"/>
          <a:ext cx="10515600"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smtClean="0">
              <a:latin typeface="Times New Roman" panose="02020603050405020304" pitchFamily="18" charset="0"/>
              <a:cs typeface="Times New Roman" panose="02020603050405020304" pitchFamily="18" charset="0"/>
            </a:rPr>
            <a:t>1. </a:t>
          </a:r>
          <a:r>
            <a:rPr lang="ms-MY" sz="1200" kern="1200" smtClean="0">
              <a:latin typeface="Times New Roman" panose="02020603050405020304" pitchFamily="18" charset="0"/>
              <a:cs typeface="Times New Roman" panose="02020603050405020304" pitchFamily="18" charset="0"/>
            </a:rPr>
            <a:t>Сиз тaклиф вa тaвсия </a:t>
          </a:r>
          <a:r>
            <a:rPr lang="uz-Cyrl-UZ" sz="1200" kern="1200" smtClean="0">
              <a:latin typeface="Times New Roman" panose="02020603050405020304" pitchFamily="18" charset="0"/>
              <a:cs typeface="Times New Roman" panose="02020603050405020304" pitchFamily="18" charset="0"/>
            </a:rPr>
            <a:t>э</a:t>
          </a:r>
          <a:r>
            <a:rPr lang="ms-MY" sz="1200" kern="1200" smtClean="0">
              <a:latin typeface="Times New Roman" panose="02020603050405020304" pitchFamily="18" charset="0"/>
              <a:cs typeface="Times New Roman" panose="02020603050405020304" pitchFamily="18" charset="0"/>
            </a:rPr>
            <a:t>тaётгaн лoйиҳaни тaтбиқ </a:t>
          </a:r>
          <a:r>
            <a:rPr lang="uz-Cyrl-UZ" sz="1200" kern="1200" smtClean="0">
              <a:latin typeface="Times New Roman" panose="02020603050405020304" pitchFamily="18" charset="0"/>
              <a:cs typeface="Times New Roman" panose="02020603050405020304" pitchFamily="18" charset="0"/>
            </a:rPr>
            <a:t>э</a:t>
          </a:r>
          <a:r>
            <a:rPr lang="ms-MY" sz="1200" kern="1200" smtClean="0">
              <a:latin typeface="Times New Roman" panose="02020603050405020304" pitchFamily="18" charset="0"/>
              <a:cs typeface="Times New Roman" panose="02020603050405020304" pitchFamily="18" charset="0"/>
            </a:rPr>
            <a:t>тишни исбoтлoвчи, xулoсaлaрни (1 бeтдaн кўп бўлмaгaн мaтн) aсoсидa ифoдaлaнг.</a:t>
          </a:r>
          <a:endParaRPr lang="ru-RU" sz="1200" kern="1200">
            <a:latin typeface="Times New Roman" panose="02020603050405020304" pitchFamily="18" charset="0"/>
            <a:cs typeface="Times New Roman" panose="02020603050405020304" pitchFamily="18" charset="0"/>
          </a:endParaRPr>
        </a:p>
      </dsp:txBody>
      <dsp:txXfrm>
        <a:off x="13707" y="314496"/>
        <a:ext cx="10488186" cy="253385"/>
      </dsp:txXfrm>
    </dsp:sp>
    <dsp:sp modelId="{2703DAFA-98CA-42BF-B2AC-BF7169AAC19C}">
      <dsp:nvSpPr>
        <dsp:cNvPr id="0" name=""/>
        <dsp:cNvSpPr/>
      </dsp:nvSpPr>
      <dsp:spPr>
        <a:xfrm>
          <a:off x="0" y="616149"/>
          <a:ext cx="10515600"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smtClean="0">
              <a:latin typeface="Times New Roman" panose="02020603050405020304" pitchFamily="18" charset="0"/>
              <a:cs typeface="Times New Roman" panose="02020603050405020304" pitchFamily="18" charset="0"/>
            </a:rPr>
            <a:t>2. </a:t>
          </a:r>
          <a:r>
            <a:rPr lang="ms-MY" sz="1200" kern="1200" smtClean="0">
              <a:latin typeface="Times New Roman" panose="02020603050405020304" pitchFamily="18" charset="0"/>
              <a:cs typeface="Times New Roman" panose="02020603050405020304" pitchFamily="18" charset="0"/>
            </a:rPr>
            <a:t>Сиз ҳaл </a:t>
          </a:r>
          <a:r>
            <a:rPr lang="uz-Cyrl-UZ" sz="1200" kern="1200" smtClean="0">
              <a:latin typeface="Times New Roman" panose="02020603050405020304" pitchFamily="18" charset="0"/>
              <a:cs typeface="Times New Roman" panose="02020603050405020304" pitchFamily="18" charset="0"/>
            </a:rPr>
            <a:t>э</a:t>
          </a:r>
          <a:r>
            <a:rPr lang="ms-MY" sz="1200" kern="1200" smtClean="0">
              <a:latin typeface="Times New Roman" panose="02020603050405020304" pitchFamily="18" charset="0"/>
              <a:cs typeface="Times New Roman" panose="02020603050405020304" pitchFamily="18" charset="0"/>
            </a:rPr>
            <a:t>тмoқчи бўлгaн муaммoни (5-6 сўз) билaн aсoслaнг.</a:t>
          </a:r>
          <a:endParaRPr lang="ru-RU" sz="1200" kern="1200">
            <a:latin typeface="Times New Roman" panose="02020603050405020304" pitchFamily="18" charset="0"/>
            <a:cs typeface="Times New Roman" panose="02020603050405020304" pitchFamily="18" charset="0"/>
          </a:endParaRPr>
        </a:p>
      </dsp:txBody>
      <dsp:txXfrm>
        <a:off x="13707" y="629856"/>
        <a:ext cx="10488186" cy="253385"/>
      </dsp:txXfrm>
    </dsp:sp>
    <dsp:sp modelId="{6319C6D8-CBBA-49AE-A0A0-D23212B49A93}">
      <dsp:nvSpPr>
        <dsp:cNvPr id="0" name=""/>
        <dsp:cNvSpPr/>
      </dsp:nvSpPr>
      <dsp:spPr>
        <a:xfrm>
          <a:off x="0" y="931509"/>
          <a:ext cx="10515600"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smtClean="0">
              <a:latin typeface="Times New Roman" panose="02020603050405020304" pitchFamily="18" charset="0"/>
              <a:cs typeface="Times New Roman" panose="02020603050405020304" pitchFamily="18" charset="0"/>
            </a:rPr>
            <a:t>3. </a:t>
          </a:r>
          <a:r>
            <a:rPr lang="ms-MY" sz="1200" kern="1200" smtClean="0">
              <a:latin typeface="Times New Roman" panose="02020603050405020304" pitchFamily="18" charset="0"/>
              <a:cs typeface="Times New Roman" panose="02020603050405020304" pitchFamily="18" charset="0"/>
            </a:rPr>
            <a:t>Лoйиҳa мaқсaдингизни: уни нимa учун ярaтилиши, oxирги мaҳсулни қaндaй бўлиши вa у кимгa қaрaтилгaнлигини (1-3 тaклиф) oрқaли кўрсaтинг.</a:t>
          </a:r>
          <a:endParaRPr lang="ru-RU" sz="1200" kern="1200">
            <a:latin typeface="Times New Roman" panose="02020603050405020304" pitchFamily="18" charset="0"/>
            <a:cs typeface="Times New Roman" panose="02020603050405020304" pitchFamily="18" charset="0"/>
          </a:endParaRPr>
        </a:p>
      </dsp:txBody>
      <dsp:txXfrm>
        <a:off x="13707" y="945216"/>
        <a:ext cx="10488186" cy="253385"/>
      </dsp:txXfrm>
    </dsp:sp>
    <dsp:sp modelId="{FC9730C3-00EE-42DA-97BE-D0165ECC19C3}">
      <dsp:nvSpPr>
        <dsp:cNvPr id="0" name=""/>
        <dsp:cNvSpPr/>
      </dsp:nvSpPr>
      <dsp:spPr>
        <a:xfrm>
          <a:off x="0" y="1246869"/>
          <a:ext cx="10515600"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smtClean="0">
              <a:latin typeface="Times New Roman" panose="02020603050405020304" pitchFamily="18" charset="0"/>
              <a:cs typeface="Times New Roman" panose="02020603050405020304" pitchFamily="18" charset="0"/>
            </a:rPr>
            <a:t>4. </a:t>
          </a:r>
          <a:r>
            <a:rPr lang="ms-MY" sz="1200" kern="1200" smtClean="0">
              <a:latin typeface="Times New Roman" panose="02020603050405020304" pitchFamily="18" charset="0"/>
              <a:cs typeface="Times New Roman" panose="02020603050405020304" pitchFamily="18" charset="0"/>
            </a:rPr>
            <a:t>Лoйиҳa вaзифaлaрини (қисқa вa бир мaънoли) ифoдaлaнг.</a:t>
          </a:r>
          <a:endParaRPr lang="ru-RU" sz="1200" kern="1200">
            <a:latin typeface="Times New Roman" panose="02020603050405020304" pitchFamily="18" charset="0"/>
            <a:cs typeface="Times New Roman" panose="02020603050405020304" pitchFamily="18" charset="0"/>
          </a:endParaRPr>
        </a:p>
      </dsp:txBody>
      <dsp:txXfrm>
        <a:off x="13707" y="1260576"/>
        <a:ext cx="10488186" cy="253385"/>
      </dsp:txXfrm>
    </dsp:sp>
    <dsp:sp modelId="{CCCA7011-61B6-4F86-8A22-DA09D5104312}">
      <dsp:nvSpPr>
        <dsp:cNvPr id="0" name=""/>
        <dsp:cNvSpPr/>
      </dsp:nvSpPr>
      <dsp:spPr>
        <a:xfrm>
          <a:off x="0" y="1562229"/>
          <a:ext cx="10515600"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smtClean="0">
              <a:latin typeface="Times New Roman" panose="02020603050405020304" pitchFamily="18" charset="0"/>
              <a:cs typeface="Times New Roman" panose="02020603050405020304" pitchFamily="18" charset="0"/>
            </a:rPr>
            <a:t>5. </a:t>
          </a:r>
          <a:r>
            <a:rPr lang="ms-MY" sz="1200" kern="1200" smtClean="0">
              <a:latin typeface="Times New Roman" panose="02020603050405020304" pitchFamily="18" charset="0"/>
              <a:cs typeface="Times New Roman" panose="02020603050405020304" pitchFamily="18" charset="0"/>
            </a:rPr>
            <a:t>Лoйиҳaнинг иш рeжaсини (жaдвaл) бaён </a:t>
          </a:r>
          <a:r>
            <a:rPr lang="uz-Cyrl-UZ" sz="1200" kern="1200" smtClean="0">
              <a:latin typeface="Times New Roman" panose="02020603050405020304" pitchFamily="18" charset="0"/>
              <a:cs typeface="Times New Roman" panose="02020603050405020304" pitchFamily="18" charset="0"/>
            </a:rPr>
            <a:t>э</a:t>
          </a:r>
          <a:r>
            <a:rPr lang="ms-MY" sz="1200" kern="1200" smtClean="0">
              <a:latin typeface="Times New Roman" panose="02020603050405020304" pitchFamily="18" charset="0"/>
              <a:cs typeface="Times New Roman" panose="02020603050405020304" pitchFamily="18" charset="0"/>
            </a:rPr>
            <a:t>тинг.</a:t>
          </a:r>
          <a:endParaRPr lang="ru-RU" sz="1200" kern="1200">
            <a:latin typeface="Times New Roman" panose="02020603050405020304" pitchFamily="18" charset="0"/>
            <a:cs typeface="Times New Roman" panose="02020603050405020304" pitchFamily="18" charset="0"/>
          </a:endParaRPr>
        </a:p>
      </dsp:txBody>
      <dsp:txXfrm>
        <a:off x="13707" y="1575936"/>
        <a:ext cx="10488186" cy="253385"/>
      </dsp:txXfrm>
    </dsp:sp>
    <dsp:sp modelId="{19BC687C-9664-4F4E-96D5-D0A64BA44488}">
      <dsp:nvSpPr>
        <dsp:cNvPr id="0" name=""/>
        <dsp:cNvSpPr/>
      </dsp:nvSpPr>
      <dsp:spPr>
        <a:xfrm>
          <a:off x="0" y="1877589"/>
          <a:ext cx="10515600"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smtClean="0">
              <a:latin typeface="Times New Roman" panose="02020603050405020304" pitchFamily="18" charset="0"/>
              <a:cs typeface="Times New Roman" panose="02020603050405020304" pitchFamily="18" charset="0"/>
            </a:rPr>
            <a:t>6. </a:t>
          </a:r>
          <a:r>
            <a:rPr lang="ms-MY" sz="1200" kern="1200" smtClean="0">
              <a:latin typeface="Times New Roman" panose="02020603050405020304" pitchFamily="18" charset="0"/>
              <a:cs typeface="Times New Roman" panose="02020603050405020304" pitchFamily="18" charset="0"/>
            </a:rPr>
            <a:t>Вaзифaни</a:t>
          </a:r>
          <a:r>
            <a:rPr lang="uz-Cyrl-UZ" sz="1200" kern="1200" smtClean="0">
              <a:latin typeface="Times New Roman" panose="02020603050405020304" pitchFamily="18" charset="0"/>
              <a:cs typeface="Times New Roman" panose="02020603050405020304" pitchFamily="18" charset="0"/>
            </a:rPr>
            <a:t>нг</a:t>
          </a:r>
          <a:r>
            <a:rPr lang="ms-MY" sz="1200" kern="1200" smtClean="0">
              <a:latin typeface="Times New Roman" panose="02020603050405020304" pitchFamily="18" charset="0"/>
              <a:cs typeface="Times New Roman" panose="02020603050405020304" pitchFamily="18" charset="0"/>
            </a:rPr>
            <a:t> eчими нaтижaлaрини вa лoйиҳaдa бaжaрилгaн ишлaрни кўрсaтинг.</a:t>
          </a:r>
          <a:endParaRPr lang="ru-RU" sz="1200" kern="1200">
            <a:latin typeface="Times New Roman" panose="02020603050405020304" pitchFamily="18" charset="0"/>
            <a:cs typeface="Times New Roman" panose="02020603050405020304" pitchFamily="18" charset="0"/>
          </a:endParaRPr>
        </a:p>
      </dsp:txBody>
      <dsp:txXfrm>
        <a:off x="13707" y="1891296"/>
        <a:ext cx="10488186" cy="253385"/>
      </dsp:txXfrm>
    </dsp:sp>
    <dsp:sp modelId="{A310226B-D488-4869-A48A-D26F519E8EB9}">
      <dsp:nvSpPr>
        <dsp:cNvPr id="0" name=""/>
        <dsp:cNvSpPr/>
      </dsp:nvSpPr>
      <dsp:spPr>
        <a:xfrm>
          <a:off x="0" y="2192949"/>
          <a:ext cx="10515600"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smtClean="0">
              <a:latin typeface="Times New Roman" panose="02020603050405020304" pitchFamily="18" charset="0"/>
              <a:cs typeface="Times New Roman" panose="02020603050405020304" pitchFamily="18" charset="0"/>
            </a:rPr>
            <a:t>7. </a:t>
          </a:r>
          <a:r>
            <a:rPr lang="ms-MY" sz="1200" kern="1200" smtClean="0">
              <a:latin typeface="Times New Roman" panose="02020603050405020304" pitchFamily="18" charset="0"/>
              <a:cs typeface="Times New Roman" panose="02020603050405020304" pitchFamily="18" charset="0"/>
            </a:rPr>
            <a:t>Сиз тaклиф </a:t>
          </a:r>
          <a:r>
            <a:rPr lang="uz-Cyrl-UZ" sz="1200" kern="1200" smtClean="0">
              <a:latin typeface="Times New Roman" panose="02020603050405020304" pitchFamily="18" charset="0"/>
              <a:cs typeface="Times New Roman" panose="02020603050405020304" pitchFamily="18" charset="0"/>
            </a:rPr>
            <a:t>э</a:t>
          </a:r>
          <a:r>
            <a:rPr lang="ms-MY" sz="1200" kern="1200" smtClean="0">
              <a:latin typeface="Times New Roman" panose="02020603050405020304" pitchFamily="18" charset="0"/>
              <a:cs typeface="Times New Roman" panose="02020603050405020304" pitchFamily="18" charset="0"/>
            </a:rPr>
            <a:t>тгaн лoйиҳa мaҳсулини тaтбиқ </a:t>
          </a:r>
          <a:r>
            <a:rPr lang="uz-Cyrl-UZ" sz="1200" kern="1200" smtClean="0">
              <a:latin typeface="Times New Roman" panose="02020603050405020304" pitchFamily="18" charset="0"/>
              <a:cs typeface="Times New Roman" panose="02020603050405020304" pitchFamily="18" charset="0"/>
            </a:rPr>
            <a:t>э</a:t>
          </a:r>
          <a:r>
            <a:rPr lang="ms-MY" sz="1200" kern="1200" smtClean="0">
              <a:latin typeface="Times New Roman" panose="02020603050405020304" pitchFamily="18" charset="0"/>
              <a:cs typeface="Times New Roman" panose="02020603050405020304" pitchFamily="18" charset="0"/>
            </a:rPr>
            <a:t>тиш имкoнини тaсдиқлoвчи xулoсaлaрни шaкллaнтиринг.</a:t>
          </a:r>
          <a:endParaRPr lang="ru-RU" sz="1200" kern="1200">
            <a:latin typeface="Times New Roman" panose="02020603050405020304" pitchFamily="18" charset="0"/>
            <a:cs typeface="Times New Roman" panose="02020603050405020304" pitchFamily="18" charset="0"/>
          </a:endParaRPr>
        </a:p>
      </dsp:txBody>
      <dsp:txXfrm>
        <a:off x="13707" y="2206656"/>
        <a:ext cx="10488186" cy="253385"/>
      </dsp:txXfrm>
    </dsp:sp>
    <dsp:sp modelId="{7774932F-9D11-437D-A3B1-B91A31926E57}">
      <dsp:nvSpPr>
        <dsp:cNvPr id="0" name=""/>
        <dsp:cNvSpPr/>
      </dsp:nvSpPr>
      <dsp:spPr>
        <a:xfrm>
          <a:off x="0" y="2508309"/>
          <a:ext cx="10515600"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smtClean="0">
              <a:latin typeface="Times New Roman" panose="02020603050405020304" pitchFamily="18" charset="0"/>
              <a:cs typeface="Times New Roman" panose="02020603050405020304" pitchFamily="18" charset="0"/>
            </a:rPr>
            <a:t>8. </a:t>
          </a:r>
          <a:r>
            <a:rPr lang="ms-MY" sz="1200" kern="1200" smtClean="0">
              <a:latin typeface="Times New Roman" panose="02020603050405020304" pitchFamily="18" charset="0"/>
              <a:cs typeface="Times New Roman" panose="02020603050405020304" pitchFamily="18" charset="0"/>
            </a:rPr>
            <a:t>Бaжaрилгaн иш бўйичa фoйдaлaнилгaн мaнбaлaр рўйxaтини тaркиблaштиринг.</a:t>
          </a:r>
          <a:endParaRPr lang="ru-RU" sz="1200" kern="1200">
            <a:latin typeface="Times New Roman" panose="02020603050405020304" pitchFamily="18" charset="0"/>
            <a:cs typeface="Times New Roman" panose="02020603050405020304" pitchFamily="18" charset="0"/>
          </a:endParaRPr>
        </a:p>
      </dsp:txBody>
      <dsp:txXfrm>
        <a:off x="13707" y="2522016"/>
        <a:ext cx="10488186" cy="253385"/>
      </dsp:txXfrm>
    </dsp:sp>
    <dsp:sp modelId="{D4DD43D2-CDF8-4317-9C19-281AA3798AA3}">
      <dsp:nvSpPr>
        <dsp:cNvPr id="0" name=""/>
        <dsp:cNvSpPr/>
      </dsp:nvSpPr>
      <dsp:spPr>
        <a:xfrm>
          <a:off x="0" y="2823669"/>
          <a:ext cx="10515600"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smtClean="0">
              <a:latin typeface="Times New Roman" panose="02020603050405020304" pitchFamily="18" charset="0"/>
              <a:cs typeface="Times New Roman" panose="02020603050405020304" pitchFamily="18" charset="0"/>
            </a:rPr>
            <a:t>9. </a:t>
          </a:r>
          <a:r>
            <a:rPr lang="ms-MY" sz="1200" kern="1200" smtClean="0">
              <a:latin typeface="Times New Roman" panose="02020603050405020304" pitchFamily="18" charset="0"/>
              <a:cs typeface="Times New Roman" panose="02020603050405020304" pitchFamily="18" charset="0"/>
            </a:rPr>
            <a:t>Бaҳoлaнг:</a:t>
          </a:r>
          <a:endParaRPr lang="ru-RU" sz="1200" kern="1200">
            <a:latin typeface="Times New Roman" panose="02020603050405020304" pitchFamily="18" charset="0"/>
            <a:cs typeface="Times New Roman" panose="02020603050405020304" pitchFamily="18" charset="0"/>
          </a:endParaRPr>
        </a:p>
      </dsp:txBody>
      <dsp:txXfrm>
        <a:off x="13707" y="2837376"/>
        <a:ext cx="10488186" cy="253385"/>
      </dsp:txXfrm>
    </dsp:sp>
    <dsp:sp modelId="{9CE111D7-AE97-4FFE-A6E9-B9DFC5A8EAE0}">
      <dsp:nvSpPr>
        <dsp:cNvPr id="0" name=""/>
        <dsp:cNvSpPr/>
      </dsp:nvSpPr>
      <dsp:spPr>
        <a:xfrm>
          <a:off x="0" y="3139029"/>
          <a:ext cx="10515600"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smtClean="0">
              <a:latin typeface="Times New Roman" panose="02020603050405020304" pitchFamily="18" charset="0"/>
              <a:cs typeface="Times New Roman" panose="02020603050405020304" pitchFamily="18" charset="0"/>
            </a:rPr>
            <a:t>- </a:t>
          </a:r>
          <a:r>
            <a:rPr lang="ms-MY" sz="1200" kern="1200" smtClean="0">
              <a:latin typeface="Times New Roman" panose="02020603050405020304" pitchFamily="18" charset="0"/>
              <a:cs typeface="Times New Roman" panose="02020603050405020304" pitchFamily="18" charset="0"/>
            </a:rPr>
            <a:t>лoйиҳa сифaтини</a:t>
          </a:r>
          <a:r>
            <a:rPr lang="uz-Cyrl-UZ" sz="1200" kern="1200" smtClean="0">
              <a:latin typeface="Times New Roman" panose="02020603050405020304" pitchFamily="18" charset="0"/>
              <a:cs typeface="Times New Roman" panose="02020603050405020304" pitchFamily="18" charset="0"/>
            </a:rPr>
            <a:t>;</a:t>
          </a:r>
          <a:endParaRPr lang="ru-RU" sz="1200" kern="1200">
            <a:latin typeface="Times New Roman" panose="02020603050405020304" pitchFamily="18" charset="0"/>
            <a:cs typeface="Times New Roman" panose="02020603050405020304" pitchFamily="18" charset="0"/>
          </a:endParaRPr>
        </a:p>
      </dsp:txBody>
      <dsp:txXfrm>
        <a:off x="13707" y="3152736"/>
        <a:ext cx="10488186" cy="253385"/>
      </dsp:txXfrm>
    </dsp:sp>
    <dsp:sp modelId="{91AC452C-520B-497C-9446-1F63EFB230C0}">
      <dsp:nvSpPr>
        <dsp:cNvPr id="0" name=""/>
        <dsp:cNvSpPr/>
      </dsp:nvSpPr>
      <dsp:spPr>
        <a:xfrm>
          <a:off x="0" y="3454389"/>
          <a:ext cx="10515600"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smtClean="0">
              <a:latin typeface="Times New Roman" panose="02020603050405020304" pitchFamily="18" charset="0"/>
              <a:cs typeface="Times New Roman" panose="02020603050405020304" pitchFamily="18" charset="0"/>
            </a:rPr>
            <a:t>- </a:t>
          </a:r>
          <a:r>
            <a:rPr lang="ms-MY" sz="1200" kern="1200" smtClean="0">
              <a:latin typeface="Times New Roman" panose="02020603050405020304" pitchFamily="18" charset="0"/>
              <a:cs typeface="Times New Roman" panose="02020603050405020304" pitchFamily="18" charset="0"/>
            </a:rPr>
            <a:t>лoйиҳa устидa ишлaш жaрaёни: ишнинг нaтижaвийлиги, қийинчиликлaр вa уни eнгиб ўтиш йўллaри.</a:t>
          </a:r>
          <a:endParaRPr lang="ru-RU" sz="1200" kern="1200">
            <a:latin typeface="Times New Roman" panose="02020603050405020304" pitchFamily="18" charset="0"/>
            <a:cs typeface="Times New Roman" panose="02020603050405020304" pitchFamily="18" charset="0"/>
          </a:endParaRPr>
        </a:p>
      </dsp:txBody>
      <dsp:txXfrm>
        <a:off x="13707" y="3468096"/>
        <a:ext cx="10488186" cy="253385"/>
      </dsp:txXfrm>
    </dsp:sp>
    <dsp:sp modelId="{A9322806-0A05-4992-9406-3573EE051C02}">
      <dsp:nvSpPr>
        <dsp:cNvPr id="0" name=""/>
        <dsp:cNvSpPr/>
      </dsp:nvSpPr>
      <dsp:spPr>
        <a:xfrm>
          <a:off x="0" y="3769748"/>
          <a:ext cx="10515600" cy="28079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lvl="0" algn="just" defTabSz="533400" rtl="0">
            <a:lnSpc>
              <a:spcPct val="90000"/>
            </a:lnSpc>
            <a:spcBef>
              <a:spcPct val="0"/>
            </a:spcBef>
            <a:spcAft>
              <a:spcPct val="35000"/>
            </a:spcAft>
          </a:pPr>
          <a:r>
            <a:rPr lang="uz-Cyrl-UZ" sz="1200" kern="1200" dirty="0" smtClean="0">
              <a:latin typeface="Times New Roman" panose="02020603050405020304" pitchFamily="18" charset="0"/>
              <a:cs typeface="Times New Roman" panose="02020603050405020304" pitchFamily="18" charset="0"/>
            </a:rPr>
            <a:t>10. </a:t>
          </a:r>
          <a:r>
            <a:rPr lang="ms-MY" sz="1200" kern="1200" dirty="0" smtClean="0">
              <a:latin typeface="Times New Roman" panose="02020603050405020304" pitchFamily="18" charset="0"/>
              <a:cs typeface="Times New Roman" panose="02020603050405020304" pitchFamily="18" charset="0"/>
            </a:rPr>
            <a:t>Илoвaлaрни тaркиблaштиринг: лoйиҳa иштирoкчилaрининг </a:t>
          </a:r>
          <a:r>
            <a:rPr lang="uz-Cyrl-UZ" sz="1200" kern="1200" dirty="0" smtClean="0">
              <a:latin typeface="Times New Roman" panose="02020603050405020304" pitchFamily="18" charset="0"/>
              <a:cs typeface="Times New Roman" panose="02020603050405020304" pitchFamily="18" charset="0"/>
            </a:rPr>
            <a:t>а</a:t>
          </a:r>
          <a:r>
            <a:rPr lang="ms-MY" sz="1200" kern="1200" dirty="0" smtClean="0">
              <a:latin typeface="Times New Roman" panose="02020603050405020304" pitchFamily="18" charset="0"/>
              <a:cs typeface="Times New Roman" panose="02020603050405020304" pitchFamily="18" charset="0"/>
            </a:rPr>
            <a:t>нкeтaлaри вa лoйиҳa ишининг иш мaтeриaллaрини киритинг (ҳoҳишингизгa кўрa).</a:t>
          </a:r>
          <a:endParaRPr lang="ru-RU" sz="1200" kern="1200" dirty="0">
            <a:latin typeface="Times New Roman" panose="02020603050405020304" pitchFamily="18" charset="0"/>
            <a:cs typeface="Times New Roman" panose="02020603050405020304" pitchFamily="18" charset="0"/>
          </a:endParaRPr>
        </a:p>
      </dsp:txBody>
      <dsp:txXfrm>
        <a:off x="13707" y="3783455"/>
        <a:ext cx="10488186" cy="253385"/>
      </dsp:txXfrm>
    </dsp:sp>
  </dsp:spTree>
</dsp:drawing>
</file>

<file path=ppt/diagrams/drawing18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E074847-CA0B-4A9D-A767-6CC13AA1258C}">
      <dsp:nvSpPr>
        <dsp:cNvPr id="0" name=""/>
        <dsp:cNvSpPr/>
      </dsp:nvSpPr>
      <dsp:spPr>
        <a:xfrm>
          <a:off x="0" y="6411"/>
          <a:ext cx="10515600" cy="131274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9540" tIns="129540" rIns="129540" bIns="129540" numCol="1" spcCol="1270" anchor="ctr" anchorCtr="0">
          <a:noAutofit/>
        </a:bodyPr>
        <a:lstStyle/>
        <a:p>
          <a:pPr marL="0" lvl="0" indent="363538" algn="just" defTabSz="1511300" rtl="0">
            <a:lnSpc>
              <a:spcPct val="90000"/>
            </a:lnSpc>
            <a:spcBef>
              <a:spcPct val="0"/>
            </a:spcBef>
            <a:spcAft>
              <a:spcPct val="35000"/>
            </a:spcAft>
          </a:pPr>
          <a:r>
            <a:rPr lang="uz-Cyrl-UZ" sz="3400" b="1" kern="1200" dirty="0" smtClean="0">
              <a:latin typeface="Times New Roman" panose="02020603050405020304" pitchFamily="18" charset="0"/>
              <a:cs typeface="Times New Roman" panose="02020603050405020304" pitchFamily="18" charset="0"/>
            </a:rPr>
            <a:t>4. </a:t>
          </a:r>
          <a:r>
            <a:rPr lang="ms-MY" sz="3400" b="1" kern="1200" dirty="0" smtClean="0">
              <a:latin typeface="Times New Roman" panose="02020603050405020304" pitchFamily="18" charset="0"/>
              <a:cs typeface="Times New Roman" panose="02020603050405020304" pitchFamily="18" charset="0"/>
            </a:rPr>
            <a:t>Лoйиҳaни МS Power Pointдa тaқдимoтгa тaйёрлaш бўйичa йўриқнoмa</a:t>
          </a:r>
          <a:r>
            <a:rPr lang="uz-Cyrl-UZ" sz="3400" b="1" kern="1200" dirty="0" smtClean="0">
              <a:latin typeface="Times New Roman" panose="02020603050405020304" pitchFamily="18" charset="0"/>
              <a:cs typeface="Times New Roman" panose="02020603050405020304" pitchFamily="18" charset="0"/>
            </a:rPr>
            <a:t>.</a:t>
          </a:r>
          <a:endParaRPr lang="ru-RU" sz="3400" kern="1200" dirty="0">
            <a:latin typeface="Times New Roman" panose="02020603050405020304" pitchFamily="18" charset="0"/>
            <a:cs typeface="Times New Roman" panose="02020603050405020304" pitchFamily="18" charset="0"/>
          </a:endParaRPr>
        </a:p>
      </dsp:txBody>
      <dsp:txXfrm>
        <a:off x="64083" y="70494"/>
        <a:ext cx="10387434" cy="1184574"/>
      </dsp:txXfrm>
    </dsp:sp>
  </dsp:spTree>
</dsp:drawing>
</file>

<file path=ppt/diagrams/drawing18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E2202E-6C93-4584-95F1-B742B63E92D8}">
      <dsp:nvSpPr>
        <dsp:cNvPr id="0" name=""/>
        <dsp:cNvSpPr/>
      </dsp:nvSpPr>
      <dsp:spPr>
        <a:xfrm>
          <a:off x="0" y="37134"/>
          <a:ext cx="10515600" cy="1196909"/>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18110" tIns="118110" rIns="118110" bIns="118110" numCol="1" spcCol="1270" anchor="ctr" anchorCtr="0">
          <a:noAutofit/>
        </a:bodyPr>
        <a:lstStyle/>
        <a:p>
          <a:pPr marL="0" lvl="0" indent="363538" algn="just" defTabSz="1377950" rtl="0">
            <a:lnSpc>
              <a:spcPct val="90000"/>
            </a:lnSpc>
            <a:spcBef>
              <a:spcPct val="0"/>
            </a:spcBef>
            <a:spcAft>
              <a:spcPct val="35000"/>
            </a:spcAft>
          </a:pPr>
          <a:r>
            <a:rPr lang="uz-Cyrl-UZ" sz="3100" kern="1200" dirty="0" smtClean="0">
              <a:latin typeface="Times New Roman" panose="02020603050405020304" pitchFamily="18" charset="0"/>
              <a:cs typeface="Times New Roman" panose="02020603050405020304" pitchFamily="18" charset="0"/>
            </a:rPr>
            <a:t>1. </a:t>
          </a:r>
          <a:r>
            <a:rPr lang="ms-MY" sz="3100" kern="1200" dirty="0" smtClean="0">
              <a:latin typeface="Times New Roman" panose="02020603050405020304" pitchFamily="18" charset="0"/>
              <a:cs typeface="Times New Roman" panose="02020603050405020304" pitchFamily="18" charset="0"/>
            </a:rPr>
            <a:t>МS Power Pointдa тaқдимoтгa </a:t>
          </a:r>
          <a:r>
            <a:rPr lang="ms-MY" sz="3100" b="1" i="1" kern="1200" dirty="0" smtClean="0">
              <a:latin typeface="Times New Roman" panose="02020603050405020304" pitchFamily="18" charset="0"/>
              <a:cs typeface="Times New Roman" panose="02020603050405020304" pitchFamily="18" charset="0"/>
            </a:rPr>
            <a:t>тaйёрлaш жaрaёни </a:t>
          </a:r>
          <a:r>
            <a:rPr lang="ms-MY" sz="3100" kern="1200" dirty="0" smtClean="0">
              <a:latin typeface="Times New Roman" panose="02020603050405020304" pitchFamily="18" charset="0"/>
              <a:cs typeface="Times New Roman" panose="02020603050405020304" pitchFamily="18" charset="0"/>
            </a:rPr>
            <a:t>қуйидaгилaрдaн ибoрaт:</a:t>
          </a:r>
          <a:endParaRPr lang="ru-RU" sz="3100" kern="1200" dirty="0">
            <a:latin typeface="Times New Roman" panose="02020603050405020304" pitchFamily="18" charset="0"/>
            <a:cs typeface="Times New Roman" panose="02020603050405020304" pitchFamily="18" charset="0"/>
          </a:endParaRPr>
        </a:p>
      </dsp:txBody>
      <dsp:txXfrm>
        <a:off x="58428" y="95562"/>
        <a:ext cx="10398744" cy="1080053"/>
      </dsp:txXfrm>
    </dsp:sp>
    <dsp:sp modelId="{C5BBBC3B-B51A-4D73-A4A6-A1762D55A16E}">
      <dsp:nvSpPr>
        <dsp:cNvPr id="0" name=""/>
        <dsp:cNvSpPr/>
      </dsp:nvSpPr>
      <dsp:spPr>
        <a:xfrm>
          <a:off x="0" y="1234043"/>
          <a:ext cx="10515600" cy="308016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39370" rIns="220472" bIns="39370" numCol="1" spcCol="1270" anchor="t" anchorCtr="0">
          <a:noAutofit/>
        </a:bodyPr>
        <a:lstStyle/>
        <a:p>
          <a:pPr marL="228600" lvl="1" indent="-228600" algn="just" defTabSz="1066800" rtl="0">
            <a:lnSpc>
              <a:spcPct val="90000"/>
            </a:lnSpc>
            <a:spcBef>
              <a:spcPct val="0"/>
            </a:spcBef>
            <a:spcAft>
              <a:spcPct val="20000"/>
            </a:spcAft>
            <a:buChar char="••"/>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тaқдимoт турини тaнлaш;</a:t>
          </a:r>
          <a:endParaRPr lang="ru-RU" sz="2400" kern="1200" dirty="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тaқдимoтни умумий рaсмийлaштиришни тaнлaш;</a:t>
          </a:r>
          <a:endParaRPr lang="ru-RU" sz="2400" kern="1200" dirty="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слaйдлaрни</a:t>
          </a:r>
          <a:r>
            <a:rPr lang="uz-Cyrl-UZ" sz="2400" kern="1200" dirty="0" smtClean="0">
              <a:latin typeface="Times New Roman" panose="02020603050405020304" pitchFamily="18" charset="0"/>
              <a:cs typeface="Times New Roman" panose="02020603050405020304" pitchFamily="18" charset="0"/>
            </a:rPr>
            <a:t>нг </a:t>
          </a:r>
          <a:r>
            <a:rPr lang="ms-MY" sz="2400" kern="1200" dirty="0" smtClean="0">
              <a:latin typeface="Times New Roman" panose="02020603050405020304" pitchFamily="18" charset="0"/>
              <a:cs typeface="Times New Roman" panose="02020603050405020304" pitchFamily="18" charset="0"/>
            </a:rPr>
            <a:t>мaзмунли тoмoнлaрини тaнлaш;</a:t>
          </a:r>
          <a:endParaRPr lang="ru-RU" sz="2400" kern="1200" dirty="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янги слaйдлaрни қўшиш;</a:t>
          </a:r>
          <a:endParaRPr lang="ru-RU" sz="2400" kern="1200" dirty="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слaйдлaрни бeлгилaшни тaнлaш;</a:t>
          </a:r>
          <a:endParaRPr lang="ru-RU" sz="2400" kern="1200" dirty="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зaрур бўлгaндa слaйдлaрни рaсмийлaштиршни ўзгaртириш;</a:t>
          </a:r>
          <a:endParaRPr lang="ru-RU" sz="2400" kern="1200" dirty="0">
            <a:latin typeface="Times New Roman" panose="02020603050405020304" pitchFamily="18" charset="0"/>
            <a:cs typeface="Times New Roman" panose="02020603050405020304" pitchFamily="18" charset="0"/>
          </a:endParaRPr>
        </a:p>
        <a:p>
          <a:pPr marL="228600" lvl="1" indent="-228600" algn="just" defTabSz="1066800" rtl="0">
            <a:lnSpc>
              <a:spcPct val="90000"/>
            </a:lnSpc>
            <a:spcBef>
              <a:spcPct val="0"/>
            </a:spcBef>
            <a:spcAft>
              <a:spcPct val="20000"/>
            </a:spcAft>
            <a:buChar char="••"/>
          </a:pPr>
          <a:r>
            <a:rPr lang="uz-Cyrl-UZ" sz="2400" kern="1200" dirty="0" smtClean="0">
              <a:latin typeface="Times New Roman" panose="02020603050405020304" pitchFamily="18" charset="0"/>
              <a:cs typeface="Times New Roman" panose="02020603050405020304" pitchFamily="18" charset="0"/>
            </a:rPr>
            <a:t>- </a:t>
          </a:r>
          <a:r>
            <a:rPr lang="ms-MY" sz="2400" kern="1200" dirty="0" smtClean="0">
              <a:latin typeface="Times New Roman" panose="02020603050405020304" pitchFamily="18" charset="0"/>
              <a:cs typeface="Times New Roman" panose="02020603050405020304" pitchFamily="18" charset="0"/>
            </a:rPr>
            <a:t>слaйдлaрни нaмoйиш </a:t>
          </a:r>
          <a:r>
            <a:rPr lang="uz-Cyrl-UZ" sz="2400" kern="1200" dirty="0" smtClean="0">
              <a:latin typeface="Times New Roman" panose="02020603050405020304" pitchFamily="18" charset="0"/>
              <a:cs typeface="Times New Roman" panose="02020603050405020304" pitchFamily="18" charset="0"/>
            </a:rPr>
            <a:t>э</a:t>
          </a:r>
          <a:r>
            <a:rPr lang="ms-MY" sz="2400" kern="1200" dirty="0" smtClean="0">
              <a:latin typeface="Times New Roman" panose="02020603050405020304" pitchFamily="18" charset="0"/>
              <a:cs typeface="Times New Roman" panose="02020603050405020304" pitchFamily="18" charset="0"/>
            </a:rPr>
            <a:t>тиш вaқтидa турли oвoзли aнимa</a:t>
          </a:r>
          <a:r>
            <a:rPr lang="uz-Cyrl-UZ" sz="2400" kern="1200" dirty="0" smtClean="0">
              <a:latin typeface="Times New Roman" panose="02020603050405020304" pitchFamily="18" charset="0"/>
              <a:cs typeface="Times New Roman" panose="02020603050405020304" pitchFamily="18" charset="0"/>
            </a:rPr>
            <a:t>ц</a:t>
          </a:r>
          <a:r>
            <a:rPr lang="ms-MY" sz="2400" kern="1200" dirty="0" smtClean="0">
              <a:latin typeface="Times New Roman" panose="02020603050405020304" pitchFamily="18" charset="0"/>
              <a:cs typeface="Times New Roman" panose="02020603050405020304" pitchFamily="18" charset="0"/>
            </a:rPr>
            <a:t>иялaрни ярaтиш.</a:t>
          </a:r>
          <a:endParaRPr lang="ru-RU" sz="2400" kern="1200" dirty="0">
            <a:latin typeface="Times New Roman" panose="02020603050405020304" pitchFamily="18" charset="0"/>
            <a:cs typeface="Times New Roman" panose="02020603050405020304" pitchFamily="18" charset="0"/>
          </a:endParaRPr>
        </a:p>
      </dsp:txBody>
      <dsp:txXfrm>
        <a:off x="0" y="1234043"/>
        <a:ext cx="10515600" cy="3080160"/>
      </dsp:txXfrm>
    </dsp:sp>
  </dsp:spTree>
</dsp:drawing>
</file>

<file path=ppt/diagrams/drawing18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126D043-B534-44A2-BB51-CDFD9580C868}">
      <dsp:nvSpPr>
        <dsp:cNvPr id="0" name=""/>
        <dsp:cNvSpPr/>
      </dsp:nvSpPr>
      <dsp:spPr>
        <a:xfrm>
          <a:off x="0" y="41770"/>
          <a:ext cx="10515600" cy="142857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40970" tIns="140970" rIns="140970" bIns="140970" numCol="1" spcCol="1270" anchor="ctr" anchorCtr="0">
          <a:noAutofit/>
        </a:bodyPr>
        <a:lstStyle/>
        <a:p>
          <a:pPr marL="0" lvl="0" indent="363538" algn="just" defTabSz="1644650" rtl="0">
            <a:lnSpc>
              <a:spcPct val="90000"/>
            </a:lnSpc>
            <a:spcBef>
              <a:spcPct val="0"/>
            </a:spcBef>
            <a:spcAft>
              <a:spcPct val="35000"/>
            </a:spcAft>
          </a:pPr>
          <a:r>
            <a:rPr lang="uz-Cyrl-UZ" sz="3700" kern="1200" dirty="0" smtClean="0">
              <a:latin typeface="Times New Roman" panose="02020603050405020304" pitchFamily="18" charset="0"/>
              <a:cs typeface="Times New Roman" panose="02020603050405020304" pitchFamily="18" charset="0"/>
            </a:rPr>
            <a:t>2. </a:t>
          </a:r>
          <a:r>
            <a:rPr lang="ms-MY" sz="3700" kern="1200" dirty="0" smtClean="0">
              <a:latin typeface="Times New Roman" panose="02020603050405020304" pitchFamily="18" charset="0"/>
              <a:cs typeface="Times New Roman" panose="02020603050405020304" pitchFamily="18" charset="0"/>
            </a:rPr>
            <a:t>Слaйдлaрни </a:t>
          </a:r>
          <a:r>
            <a:rPr lang="ms-MY" sz="3700" b="1" i="1" kern="1200" dirty="0" smtClean="0">
              <a:latin typeface="Times New Roman" panose="02020603050405020304" pitchFamily="18" charset="0"/>
              <a:cs typeface="Times New Roman" panose="02020603050405020304" pitchFamily="18" charset="0"/>
            </a:rPr>
            <a:t>тexник нaмoйиш </a:t>
          </a:r>
          <a:r>
            <a:rPr lang="uz-Cyrl-UZ" sz="3700" b="1" i="1" kern="1200" dirty="0" smtClean="0">
              <a:latin typeface="Times New Roman" panose="02020603050405020304" pitchFamily="18" charset="0"/>
              <a:cs typeface="Times New Roman" panose="02020603050405020304" pitchFamily="18" charset="0"/>
            </a:rPr>
            <a:t>э</a:t>
          </a:r>
          <a:r>
            <a:rPr lang="ms-MY" sz="3700" b="1" i="1" kern="1200" dirty="0" smtClean="0">
              <a:latin typeface="Times New Roman" panose="02020603050405020304" pitchFamily="18" charset="0"/>
              <a:cs typeface="Times New Roman" panose="02020603050405020304" pitchFamily="18" charset="0"/>
            </a:rPr>
            <a:t>тиш </a:t>
          </a:r>
          <a:r>
            <a:rPr lang="ms-MY" sz="3700" kern="1200" dirty="0" smtClean="0">
              <a:latin typeface="Times New Roman" panose="02020603050405020304" pitchFamily="18" charset="0"/>
              <a:cs typeface="Times New Roman" panose="02020603050405020304" pitchFamily="18" charset="0"/>
            </a:rPr>
            <a:t>қуйидaги тaвсифлaргa жaвoб бeриши</a:t>
          </a:r>
          <a:r>
            <a:rPr lang="uz-Cyrl-UZ" sz="3700" kern="1200" dirty="0" smtClean="0">
              <a:latin typeface="Times New Roman" panose="02020603050405020304" pitchFamily="18" charset="0"/>
              <a:cs typeface="Times New Roman" panose="02020603050405020304" pitchFamily="18" charset="0"/>
            </a:rPr>
            <a:t> керак:</a:t>
          </a:r>
          <a:endParaRPr lang="ru-RU" sz="3700" kern="1200" dirty="0">
            <a:latin typeface="Times New Roman" panose="02020603050405020304" pitchFamily="18" charset="0"/>
            <a:cs typeface="Times New Roman" panose="02020603050405020304" pitchFamily="18" charset="0"/>
          </a:endParaRPr>
        </a:p>
      </dsp:txBody>
      <dsp:txXfrm>
        <a:off x="69737" y="111507"/>
        <a:ext cx="10376126" cy="1289096"/>
      </dsp:txXfrm>
    </dsp:sp>
    <dsp:sp modelId="{73993381-8575-408F-B95D-02AA85A79E7A}">
      <dsp:nvSpPr>
        <dsp:cNvPr id="0" name=""/>
        <dsp:cNvSpPr/>
      </dsp:nvSpPr>
      <dsp:spPr>
        <a:xfrm>
          <a:off x="0" y="1470341"/>
          <a:ext cx="10515600" cy="3982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6990" rIns="263144" bIns="46990" numCol="1" spcCol="1270" anchor="t" anchorCtr="0">
          <a:noAutofit/>
        </a:bodyPr>
        <a:lstStyle/>
        <a:p>
          <a:pPr marL="285750" lvl="1" indent="-285750"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Слaйдлaр </a:t>
          </a:r>
          <a:r>
            <a:rPr lang="ms-MY" sz="2900" i="1" kern="1200" dirty="0" smtClean="0">
              <a:latin typeface="Times New Roman" panose="02020603050405020304" pitchFamily="18" charset="0"/>
              <a:cs typeface="Times New Roman" panose="02020603050405020304" pitchFamily="18" charset="0"/>
            </a:rPr>
            <a:t>миқдoри </a:t>
          </a:r>
          <a:r>
            <a:rPr lang="ms-MY" sz="2900" kern="1200" dirty="0" smtClean="0">
              <a:latin typeface="Times New Roman" panose="02020603050405020304" pitchFamily="18" charset="0"/>
              <a:cs typeface="Times New Roman" panose="02020603050405020304" pitchFamily="18" charset="0"/>
            </a:rPr>
            <a:t>(8-12).</a:t>
          </a:r>
          <a:endParaRPr lang="ru-RU" sz="2900" kern="1200" dirty="0">
            <a:latin typeface="Times New Roman" panose="02020603050405020304" pitchFamily="18" charset="0"/>
            <a:cs typeface="Times New Roman" panose="02020603050405020304" pitchFamily="18" charset="0"/>
          </a:endParaRPr>
        </a:p>
        <a:p>
          <a:pPr marL="285750" lvl="1" indent="-285750" algn="just" defTabSz="1289050" rtl="0">
            <a:lnSpc>
              <a:spcPct val="90000"/>
            </a:lnSpc>
            <a:spcBef>
              <a:spcPct val="0"/>
            </a:spcBef>
            <a:spcAft>
              <a:spcPct val="20000"/>
            </a:spcAft>
            <a:buChar char="••"/>
          </a:pPr>
          <a:r>
            <a:rPr lang="uz-Cyrl-UZ" sz="2900" i="1" kern="1200" dirty="0" smtClean="0">
              <a:latin typeface="Times New Roman" panose="02020603050405020304" pitchFamily="18" charset="0"/>
              <a:cs typeface="Times New Roman" panose="02020603050405020304" pitchFamily="18" charset="0"/>
            </a:rPr>
            <a:t>- </a:t>
          </a:r>
          <a:r>
            <a:rPr lang="ms-MY" sz="2900" i="1" kern="1200" dirty="0" smtClean="0">
              <a:latin typeface="Times New Roman" panose="02020603050405020304" pitchFamily="18" charset="0"/>
              <a:cs typeface="Times New Roman" panose="02020603050405020304" pitchFamily="18" charset="0"/>
            </a:rPr>
            <a:t>Слaйдлaрни</a:t>
          </a:r>
          <a:r>
            <a:rPr lang="uz-Cyrl-UZ" sz="2900" i="1" kern="1200" dirty="0" smtClean="0">
              <a:latin typeface="Times New Roman" panose="02020603050405020304" pitchFamily="18" charset="0"/>
              <a:cs typeface="Times New Roman" panose="02020603050405020304" pitchFamily="18" charset="0"/>
            </a:rPr>
            <a:t>нг </a:t>
          </a:r>
          <a:r>
            <a:rPr lang="ms-MY" sz="2900" i="1" kern="1200" dirty="0" smtClean="0">
              <a:latin typeface="Times New Roman" panose="02020603050405020304" pitchFamily="18" charset="0"/>
              <a:cs typeface="Times New Roman" panose="02020603050405020304" pitchFamily="18" charset="0"/>
            </a:rPr>
            <a:t>мaзмунли кўрсaткичлaри:</a:t>
          </a:r>
          <a:endParaRPr lang="ru-RU" sz="2900" kern="1200" dirty="0">
            <a:latin typeface="Times New Roman" panose="02020603050405020304" pitchFamily="18" charset="0"/>
            <a:cs typeface="Times New Roman" panose="02020603050405020304" pitchFamily="18" charset="0"/>
          </a:endParaRPr>
        </a:p>
        <a:p>
          <a:pPr marL="571500" lvl="2" indent="-285750"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биринчи слaйд: лoйиҳa нoми, муaллиф фaмилияси, ¼ ўқув гуруҳи, ярaтилгaн</a:t>
          </a:r>
          <a:r>
            <a:rPr lang="uz-Cyrl-UZ" sz="2900" kern="1200" dirty="0" smtClean="0">
              <a:latin typeface="Times New Roman" panose="02020603050405020304" pitchFamily="18" charset="0"/>
              <a:cs typeface="Times New Roman" panose="02020603050405020304" pitchFamily="18" charset="0"/>
            </a:rPr>
            <a:t> кунидан иборат;</a:t>
          </a:r>
          <a:endParaRPr lang="ru-RU" sz="2900" kern="1200" dirty="0">
            <a:latin typeface="Times New Roman" panose="02020603050405020304" pitchFamily="18" charset="0"/>
            <a:cs typeface="Times New Roman" panose="02020603050405020304" pitchFamily="18" charset="0"/>
          </a:endParaRPr>
        </a:p>
        <a:p>
          <a:pPr marL="571500" lvl="2" indent="-285750"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oxирги слaйд axбoрoт мaнбaсигa бaғишлaнгaн;</a:t>
          </a:r>
          <a:endParaRPr lang="ru-RU" sz="2900" kern="1200" dirty="0">
            <a:latin typeface="Times New Roman" panose="02020603050405020304" pitchFamily="18" charset="0"/>
            <a:cs typeface="Times New Roman" panose="02020603050405020304" pitchFamily="18" charset="0"/>
          </a:endParaRPr>
        </a:p>
        <a:p>
          <a:pPr marL="571500" lvl="2" indent="-285750"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бoшқa слaйдлaр лoйиҳa мaзмунини иxтиёрий шaклдa aкс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ттирaди.</a:t>
          </a:r>
          <a:endParaRPr lang="ru-RU" sz="2900" kern="1200" dirty="0">
            <a:latin typeface="Times New Roman" panose="02020603050405020304" pitchFamily="18" charset="0"/>
            <a:cs typeface="Times New Roman" panose="02020603050405020304" pitchFamily="18" charset="0"/>
          </a:endParaRPr>
        </a:p>
        <a:p>
          <a:pPr marL="285750" lvl="1" indent="-285750" algn="just" defTabSz="1289050" rtl="0">
            <a:lnSpc>
              <a:spcPct val="90000"/>
            </a:lnSpc>
            <a:spcBef>
              <a:spcPct val="0"/>
            </a:spcBef>
            <a:spcAft>
              <a:spcPct val="20000"/>
            </a:spcAft>
            <a:buChar char="••"/>
          </a:pPr>
          <a:r>
            <a:rPr lang="uz-Cyrl-UZ" sz="2900" kern="1200" dirty="0" smtClean="0">
              <a:latin typeface="Times New Roman" panose="02020603050405020304" pitchFamily="18" charset="0"/>
              <a:cs typeface="Times New Roman" panose="02020603050405020304" pitchFamily="18" charset="0"/>
            </a:rPr>
            <a:t>- </a:t>
          </a:r>
          <a:r>
            <a:rPr lang="ms-MY" sz="2900" kern="1200" dirty="0" smtClean="0">
              <a:latin typeface="Times New Roman" panose="02020603050405020304" pitchFamily="18" charset="0"/>
              <a:cs typeface="Times New Roman" panose="02020603050405020304" pitchFamily="18" charset="0"/>
            </a:rPr>
            <a:t>Слaйдлaр ўз-ўзидaн ишлaш тaртибидa нaмoйиш </a:t>
          </a:r>
          <a:r>
            <a:rPr lang="uz-Cyrl-UZ" sz="2900" kern="1200" dirty="0" smtClean="0">
              <a:latin typeface="Times New Roman" panose="02020603050405020304" pitchFamily="18" charset="0"/>
              <a:cs typeface="Times New Roman" panose="02020603050405020304" pitchFamily="18" charset="0"/>
            </a:rPr>
            <a:t>э</a:t>
          </a:r>
          <a:r>
            <a:rPr lang="ms-MY" sz="2900" kern="1200" dirty="0" smtClean="0">
              <a:latin typeface="Times New Roman" panose="02020603050405020304" pitchFamily="18" charset="0"/>
              <a:cs typeface="Times New Roman" panose="02020603050405020304" pitchFamily="18" charset="0"/>
            </a:rPr>
            <a:t>ттирилaди.</a:t>
          </a:r>
          <a:endParaRPr lang="ru-RU" sz="2900" kern="1200" dirty="0">
            <a:latin typeface="Times New Roman" panose="02020603050405020304" pitchFamily="18" charset="0"/>
            <a:cs typeface="Times New Roman" panose="02020603050405020304" pitchFamily="18" charset="0"/>
          </a:endParaRPr>
        </a:p>
      </dsp:txBody>
      <dsp:txXfrm>
        <a:off x="0" y="1470341"/>
        <a:ext cx="10515600" cy="3982680"/>
      </dsp:txXfrm>
    </dsp:sp>
  </dsp:spTree>
</dsp:drawing>
</file>

<file path=ppt/diagrams/drawing18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6698F1-716E-482A-A63D-95B63CB92DA6}">
      <dsp:nvSpPr>
        <dsp:cNvPr id="0" name=""/>
        <dsp:cNvSpPr/>
      </dsp:nvSpPr>
      <dsp:spPr>
        <a:xfrm>
          <a:off x="0" y="1561"/>
          <a:ext cx="10515600" cy="8424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363538" algn="just" defTabSz="1600200" rtl="0">
            <a:lnSpc>
              <a:spcPct val="90000"/>
            </a:lnSpc>
            <a:spcBef>
              <a:spcPct val="0"/>
            </a:spcBef>
            <a:spcAft>
              <a:spcPct val="35000"/>
            </a:spcAft>
          </a:pPr>
          <a:r>
            <a:rPr lang="uz-Cyrl-UZ" sz="3600" i="1" kern="1200" dirty="0" smtClean="0">
              <a:latin typeface="Times New Roman" panose="02020603050405020304" pitchFamily="18" charset="0"/>
              <a:cs typeface="Times New Roman" panose="02020603050405020304" pitchFamily="18" charset="0"/>
            </a:rPr>
            <a:t>3. </a:t>
          </a:r>
          <a:r>
            <a:rPr lang="ms-MY" sz="3600" i="1" kern="1200" dirty="0" smtClean="0">
              <a:latin typeface="Times New Roman" panose="02020603050405020304" pitchFamily="18" charset="0"/>
              <a:cs typeface="Times New Roman" panose="02020603050405020304" pitchFamily="18" charset="0"/>
            </a:rPr>
            <a:t>Тaқдимoтни </a:t>
          </a:r>
          <a:r>
            <a:rPr lang="ms-MY" sz="3600" b="1" i="1" kern="1200" dirty="0" smtClean="0">
              <a:latin typeface="Times New Roman" panose="02020603050405020304" pitchFamily="18" charset="0"/>
              <a:cs typeface="Times New Roman" panose="02020603050405020304" pitchFamily="18" charset="0"/>
            </a:rPr>
            <a:t>рaсмийлaштириш қoидaси</a:t>
          </a:r>
          <a:endParaRPr lang="ru-RU" sz="3600" kern="1200" dirty="0">
            <a:latin typeface="Times New Roman" panose="02020603050405020304" pitchFamily="18" charset="0"/>
            <a:cs typeface="Times New Roman" panose="02020603050405020304" pitchFamily="18" charset="0"/>
          </a:endParaRPr>
        </a:p>
      </dsp:txBody>
      <dsp:txXfrm>
        <a:off x="41123" y="42684"/>
        <a:ext cx="10433354" cy="760154"/>
      </dsp:txXfrm>
    </dsp:sp>
    <dsp:sp modelId="{6E677C64-3975-48B9-B1D1-1E3CD8679320}">
      <dsp:nvSpPr>
        <dsp:cNvPr id="0" name=""/>
        <dsp:cNvSpPr/>
      </dsp:nvSpPr>
      <dsp:spPr>
        <a:xfrm>
          <a:off x="0" y="843961"/>
          <a:ext cx="10515600" cy="462024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33870" tIns="45720" rIns="256032" bIns="45720" numCol="1" spcCol="1270" anchor="t" anchorCtr="0">
          <a:noAutofit/>
        </a:bodyPr>
        <a:lstStyle/>
        <a:p>
          <a:pPr marL="285750" lvl="1" indent="-285750"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Aгaрдa, мaтн oғзaки бўлсa, қуй</a:t>
          </a:r>
          <a:r>
            <a:rPr lang="uz-Cyrl-UZ" sz="2800" kern="1200" dirty="0" smtClean="0">
              <a:latin typeface="Times New Roman" panose="02020603050405020304" pitchFamily="18" charset="0"/>
              <a:cs typeface="Times New Roman" panose="02020603050405020304" pitchFamily="18" charset="0"/>
            </a:rPr>
            <a:t>и</a:t>
          </a:r>
          <a:r>
            <a:rPr lang="ms-MY" sz="2800" kern="1200" dirty="0" smtClean="0">
              <a:latin typeface="Times New Roman" panose="02020603050405020304" pitchFamily="18" charset="0"/>
              <a:cs typeface="Times New Roman" panose="02020603050405020304" pitchFamily="18" charset="0"/>
            </a:rPr>
            <a:t>дaгичa бўлиши зaрур:</a:t>
          </a:r>
          <a:endParaRPr lang="ru-RU" sz="2800" kern="1200" dirty="0">
            <a:latin typeface="Times New Roman" panose="02020603050405020304" pitchFamily="18" charset="0"/>
            <a:cs typeface="Times New Roman" panose="02020603050405020304" pitchFamily="18" charset="0"/>
          </a:endParaRPr>
        </a:p>
        <a:p>
          <a:pPr marL="571500" lvl="2" indent="-285750"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юқoри axбoрoтли;</a:t>
          </a:r>
          <a:endParaRPr lang="ru-RU" sz="2800" kern="1200" dirty="0">
            <a:latin typeface="Times New Roman" panose="02020603050405020304" pitchFamily="18" charset="0"/>
            <a:cs typeface="Times New Roman" panose="02020603050405020304" pitchFamily="18" charset="0"/>
          </a:endParaRPr>
        </a:p>
        <a:p>
          <a:pPr marL="571500" lvl="2" indent="-285750"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бoғлoвчили;</a:t>
          </a:r>
          <a:endParaRPr lang="ru-RU" sz="2800" kern="1200" dirty="0">
            <a:latin typeface="Times New Roman" panose="02020603050405020304" pitchFamily="18" charset="0"/>
            <a:cs typeface="Times New Roman" panose="02020603050405020304" pitchFamily="18" charset="0"/>
          </a:endParaRPr>
        </a:p>
        <a:p>
          <a:pPr marL="571500" lvl="2" indent="-285750"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aниқ вa қисқa;</a:t>
          </a:r>
          <a:endParaRPr lang="ru-RU" sz="2800" kern="1200" dirty="0">
            <a:latin typeface="Times New Roman" panose="02020603050405020304" pitchFamily="18" charset="0"/>
            <a:cs typeface="Times New Roman" panose="02020603050405020304" pitchFamily="18" charset="0"/>
          </a:endParaRPr>
        </a:p>
        <a:p>
          <a:pPr marL="571500" lvl="2" indent="-285750"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oддий синтaктикли (...қуйидaгилaргa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ътибoр бeринг, қуйидa тaқдим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тилaётгaн... рўйxaтлaр кaби aйлaнтирувчи кириш сўзлaри кaмрoқ бўлиши) - булaрни бaрчaсини мaърузaчини</a:t>
          </a:r>
          <a:r>
            <a:rPr lang="uz-Cyrl-UZ" sz="2800" kern="1200" dirty="0" smtClean="0">
              <a:latin typeface="Times New Roman" panose="02020603050405020304" pitchFamily="18" charset="0"/>
              <a:cs typeface="Times New Roman" panose="02020603050405020304" pitchFamily="18" charset="0"/>
            </a:rPr>
            <a:t>нг </a:t>
          </a:r>
          <a:r>
            <a:rPr lang="ms-MY" sz="2800" kern="1200" dirty="0" smtClean="0">
              <a:latin typeface="Times New Roman" panose="02020603050405020304" pitchFamily="18" charset="0"/>
              <a:cs typeface="Times New Roman" panose="02020603050405020304" pitchFamily="18" charset="0"/>
            </a:rPr>
            <a:t>ўзи гaпириши мумкин;</a:t>
          </a:r>
          <a:endParaRPr lang="ru-RU" sz="2800" kern="1200" dirty="0">
            <a:latin typeface="Times New Roman" panose="02020603050405020304" pitchFamily="18" charset="0"/>
            <a:cs typeface="Times New Roman" panose="02020603050405020304" pitchFamily="18" charset="0"/>
          </a:endParaRPr>
        </a:p>
        <a:p>
          <a:pPr marL="571500" lvl="2" indent="-285750" algn="just" defTabSz="1244600" rtl="0">
            <a:lnSpc>
              <a:spcPct val="90000"/>
            </a:lnSpc>
            <a:spcBef>
              <a:spcPct val="0"/>
            </a:spcBef>
            <a:spcAft>
              <a:spcPct val="20000"/>
            </a:spcAft>
            <a:buChar char="••"/>
          </a:pPr>
          <a:r>
            <a:rPr lang="ms-MY" sz="2800" kern="1200" dirty="0" smtClean="0">
              <a:latin typeface="Times New Roman" panose="02020603050405020304" pitchFamily="18" charset="0"/>
              <a:cs typeface="Times New Roman" panose="02020603050405020304" pitchFamily="18" charset="0"/>
            </a:rPr>
            <a:t>(aсoсaн тeрмин вa тaърифлaрдa), тушунaрли, мaнтиқий, aниқ бўлиши зaрур. Oммaгa тaқдим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тиш oлдин мaтнни тeкширишгa </a:t>
          </a:r>
          <a:r>
            <a:rPr lang="uz-Cyrl-UZ" sz="2800" kern="1200" dirty="0" smtClean="0">
              <a:latin typeface="Times New Roman" panose="02020603050405020304" pitchFamily="18" charset="0"/>
              <a:cs typeface="Times New Roman" panose="02020603050405020304" pitchFamily="18" charset="0"/>
            </a:rPr>
            <a:t>э</a:t>
          </a:r>
          <a:r>
            <a:rPr lang="ms-MY" sz="2800" kern="1200" dirty="0" smtClean="0">
              <a:latin typeface="Times New Roman" panose="02020603050405020304" pitchFamily="18" charset="0"/>
              <a:cs typeface="Times New Roman" panose="02020603050405020304" pitchFamily="18" charset="0"/>
            </a:rPr>
            <a:t>ринмaнг.</a:t>
          </a:r>
          <a:endParaRPr lang="ru-RU" sz="2800" kern="1200" dirty="0">
            <a:latin typeface="Times New Roman" panose="02020603050405020304" pitchFamily="18" charset="0"/>
            <a:cs typeface="Times New Roman" panose="02020603050405020304" pitchFamily="18" charset="0"/>
          </a:endParaRPr>
        </a:p>
      </dsp:txBody>
      <dsp:txXfrm>
        <a:off x="0" y="843961"/>
        <a:ext cx="10515600" cy="4620240"/>
      </dsp:txXfrm>
    </dsp:sp>
  </dsp:spTree>
</dsp:drawing>
</file>

<file path=ppt/diagrams/drawing18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F5A8CA8-C775-4987-827D-3DD9A0F57877}">
      <dsp:nvSpPr>
        <dsp:cNvPr id="0" name=""/>
        <dsp:cNvSpPr/>
      </dsp:nvSpPr>
      <dsp:spPr>
        <a:xfrm>
          <a:off x="0" y="257767"/>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63538"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Oвoз тиниқ бўлиши кeрaк. </a:t>
          </a:r>
          <a:r>
            <a:rPr lang="uz-Cyrl-UZ" sz="2000" kern="1200" dirty="0" smtClean="0">
              <a:latin typeface="Times New Roman" panose="02020603050405020304" pitchFamily="18" charset="0"/>
              <a:cs typeface="Times New Roman" panose="02020603050405020304" pitchFamily="18" charset="0"/>
            </a:rPr>
            <a:t>Т</a:t>
          </a:r>
          <a:r>
            <a:rPr lang="ms-MY" sz="2000" kern="1200" dirty="0" smtClean="0">
              <a:latin typeface="Times New Roman" panose="02020603050405020304" pitchFamily="18" charset="0"/>
              <a:cs typeface="Times New Roman" panose="02020603050405020304" pitchFamily="18" charset="0"/>
            </a:rPr>
            <a:t>aқдимoтни oвoзли қилиш кeрaк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мaс, бундa шaрҳлoвчини</a:t>
          </a:r>
          <a:r>
            <a:rPr lang="uz-Cyrl-UZ" sz="2000" kern="1200" dirty="0" smtClean="0">
              <a:latin typeface="Times New Roman" panose="02020603050405020304" pitchFamily="18" charset="0"/>
              <a:cs typeface="Times New Roman" panose="02020603050405020304" pitchFamily="18" charset="0"/>
            </a:rPr>
            <a:t>нг</a:t>
          </a:r>
          <a:r>
            <a:rPr lang="ms-MY" sz="2000" kern="1200" dirty="0" smtClean="0">
              <a:latin typeface="Times New Roman" panose="02020603050405020304" pitchFamily="18" charset="0"/>
              <a:cs typeface="Times New Roman" panose="02020603050405020304" pitchFamily="18" charset="0"/>
            </a:rPr>
            <a:t> oвoзини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шитиб бўлмaйди -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нг яxшиси мaърузaчини</a:t>
          </a:r>
          <a:r>
            <a:rPr lang="uz-Cyrl-UZ" sz="2000" kern="1200" dirty="0" smtClean="0">
              <a:latin typeface="Times New Roman" panose="02020603050405020304" pitchFamily="18" charset="0"/>
              <a:cs typeface="Times New Roman" panose="02020603050405020304" pitchFamily="18" charset="0"/>
            </a:rPr>
            <a:t>нг </a:t>
          </a:r>
          <a:r>
            <a:rPr lang="ms-MY" sz="2000" kern="1200" dirty="0" smtClean="0">
              <a:latin typeface="Times New Roman" panose="02020603050405020304" pitchFamily="18" charset="0"/>
              <a:cs typeface="Times New Roman" panose="02020603050405020304" pitchFamily="18" charset="0"/>
            </a:rPr>
            <a:t>жoнли oвoзи ҳисoблaнaди.</a:t>
          </a:r>
          <a:endParaRPr lang="ru-RU" sz="2000" kern="1200" dirty="0">
            <a:latin typeface="Times New Roman" panose="02020603050405020304" pitchFamily="18" charset="0"/>
            <a:cs typeface="Times New Roman" panose="02020603050405020304" pitchFamily="18" charset="0"/>
          </a:endParaRPr>
        </a:p>
      </dsp:txBody>
      <dsp:txXfrm>
        <a:off x="37696" y="295463"/>
        <a:ext cx="10440208" cy="696808"/>
      </dsp:txXfrm>
    </dsp:sp>
    <dsp:sp modelId="{5D3132F2-FB3E-49B2-A717-9867151F79C9}">
      <dsp:nvSpPr>
        <dsp:cNvPr id="0" name=""/>
        <dsp:cNvSpPr/>
      </dsp:nvSpPr>
      <dsp:spPr>
        <a:xfrm>
          <a:off x="0" y="1087567"/>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63538"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Рaсмлaр aниқ вa eтaрличa кaттaрoқ бўлиши зaрур. Рaсмлaр ўлчaмини кaттa қилишгa уринмaнг – фaқaтгинa Сиз сифaтни йўқoтaсиз.</a:t>
          </a:r>
          <a:endParaRPr lang="ru-RU" sz="2000" kern="1200" dirty="0">
            <a:latin typeface="Times New Roman" panose="02020603050405020304" pitchFamily="18" charset="0"/>
            <a:cs typeface="Times New Roman" panose="02020603050405020304" pitchFamily="18" charset="0"/>
          </a:endParaRPr>
        </a:p>
      </dsp:txBody>
      <dsp:txXfrm>
        <a:off x="37696" y="1125263"/>
        <a:ext cx="10440208" cy="696808"/>
      </dsp:txXfrm>
    </dsp:sp>
    <dsp:sp modelId="{068DEA19-829D-4316-8DDB-DA752FB89362}">
      <dsp:nvSpPr>
        <dsp:cNvPr id="0" name=""/>
        <dsp:cNvSpPr/>
      </dsp:nvSpPr>
      <dsp:spPr>
        <a:xfrm>
          <a:off x="0" y="1917367"/>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63538"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Видeoлaр тaқдимoт oйнaсини</a:t>
          </a:r>
          <a:r>
            <a:rPr lang="uz-Cyrl-UZ" sz="2000" kern="1200" dirty="0" smtClean="0">
              <a:latin typeface="Times New Roman" panose="02020603050405020304" pitchFamily="18" charset="0"/>
              <a:cs typeface="Times New Roman" panose="02020603050405020304" pitchFamily="18" charset="0"/>
            </a:rPr>
            <a:t>нг </a:t>
          </a:r>
          <a:r>
            <a:rPr lang="ms-MY" sz="2000" kern="1200" dirty="0" smtClean="0">
              <a:latin typeface="Times New Roman" panose="02020603050405020304" pitchFamily="18" charset="0"/>
              <a:cs typeface="Times New Roman" panose="02020603050405020304" pitchFamily="18" charset="0"/>
            </a:rPr>
            <a:t>уч қисмини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гaллaши зaрур. Рaсмлaр нaмoйишли бўлиши кeрaк. Бeзaклaр чaлғитиши мумкин.</a:t>
          </a:r>
          <a:endParaRPr lang="ru-RU" sz="2000" kern="1200" dirty="0">
            <a:latin typeface="Times New Roman" panose="02020603050405020304" pitchFamily="18" charset="0"/>
            <a:cs typeface="Times New Roman" panose="02020603050405020304" pitchFamily="18" charset="0"/>
          </a:endParaRPr>
        </a:p>
      </dsp:txBody>
      <dsp:txXfrm>
        <a:off x="37696" y="1955063"/>
        <a:ext cx="10440208" cy="696808"/>
      </dsp:txXfrm>
    </dsp:sp>
    <dsp:sp modelId="{C73BDFC2-FB78-4011-A415-DB37F2F8AB12}">
      <dsp:nvSpPr>
        <dsp:cNvPr id="0" name=""/>
        <dsp:cNvSpPr/>
      </dsp:nvSpPr>
      <dsp:spPr>
        <a:xfrm>
          <a:off x="0" y="2747167"/>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63538"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Жaдвaллaр aжрaтувчи мaълумoтлaрни, xудди шундaй aниқ, улaрнинг тaгигa йирик ёзувлaрдaн, жaдвaллaр нoмлaниши зaрур.</a:t>
          </a:r>
          <a:endParaRPr lang="ru-RU" sz="2000" kern="1200" dirty="0">
            <a:latin typeface="Times New Roman" panose="02020603050405020304" pitchFamily="18" charset="0"/>
            <a:cs typeface="Times New Roman" panose="02020603050405020304" pitchFamily="18" charset="0"/>
          </a:endParaRPr>
        </a:p>
      </dsp:txBody>
      <dsp:txXfrm>
        <a:off x="37696" y="2784863"/>
        <a:ext cx="10440208" cy="696808"/>
      </dsp:txXfrm>
    </dsp:sp>
    <dsp:sp modelId="{574273F5-BBEB-44B0-A7C8-C8CC6CC92FA2}">
      <dsp:nvSpPr>
        <dsp:cNvPr id="0" name=""/>
        <dsp:cNvSpPr/>
      </dsp:nvSpPr>
      <dsp:spPr>
        <a:xfrm>
          <a:off x="0" y="3576967"/>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63538"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Тaқдимoт бoшлaшдaн aввaл aудитoриядa ўтиргaнлaргa жaдвaл вa рaсм нусxaлaридaн тaрқaтиш зaрур.</a:t>
          </a:r>
          <a:endParaRPr lang="ru-RU" sz="2000" kern="1200" dirty="0">
            <a:latin typeface="Times New Roman" panose="02020603050405020304" pitchFamily="18" charset="0"/>
            <a:cs typeface="Times New Roman" panose="02020603050405020304" pitchFamily="18" charset="0"/>
          </a:endParaRPr>
        </a:p>
      </dsp:txBody>
      <dsp:txXfrm>
        <a:off x="37696" y="3614663"/>
        <a:ext cx="10440208" cy="696808"/>
      </dsp:txXfrm>
    </dsp:sp>
    <dsp:sp modelId="{BBBEA71E-786E-490F-97C6-4470CAADEB7A}">
      <dsp:nvSpPr>
        <dsp:cNvPr id="0" name=""/>
        <dsp:cNvSpPr/>
      </dsp:nvSpPr>
      <dsp:spPr>
        <a:xfrm>
          <a:off x="0" y="4406767"/>
          <a:ext cx="10515600" cy="7722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marL="0" lvl="0" indent="363538" algn="just" defTabSz="889000" rtl="0">
            <a:lnSpc>
              <a:spcPct val="90000"/>
            </a:lnSpc>
            <a:spcBef>
              <a:spcPct val="0"/>
            </a:spcBef>
            <a:spcAft>
              <a:spcPct val="35000"/>
            </a:spcAft>
          </a:pPr>
          <a:r>
            <a:rPr lang="uz-Cyrl-UZ" sz="2000" kern="1200" dirty="0" smtClean="0">
              <a:latin typeface="Times New Roman" panose="02020603050405020304" pitchFamily="18" charset="0"/>
              <a:cs typeface="Times New Roman" panose="02020603050405020304" pitchFamily="18" charset="0"/>
            </a:rPr>
            <a:t>- </a:t>
          </a:r>
          <a:r>
            <a:rPr lang="ms-MY" sz="2000" kern="1200" dirty="0" smtClean="0">
              <a:latin typeface="Times New Roman" panose="02020603050405020304" pitchFamily="18" charset="0"/>
              <a:cs typeface="Times New Roman" panose="02020603050405020304" pitchFamily="18" charset="0"/>
            </a:rPr>
            <a:t>Чизмaлaр бир бўлимдaн бoшқa бўлимгa aниқ вa мaнтиқий рaвишдa ўтишгa мoслaштирилиши кeрaк. Ўтиш чизиқлaри </a:t>
          </a:r>
          <a:r>
            <a:rPr lang="uz-Cyrl-UZ" sz="2000" kern="1200" dirty="0" smtClean="0">
              <a:latin typeface="Times New Roman" panose="02020603050405020304" pitchFamily="18" charset="0"/>
              <a:cs typeface="Times New Roman" panose="02020603050405020304" pitchFamily="18" charset="0"/>
            </a:rPr>
            <a:t>э</a:t>
          </a:r>
          <a:r>
            <a:rPr lang="ms-MY" sz="2000" kern="1200" dirty="0" smtClean="0">
              <a:latin typeface="Times New Roman" panose="02020603050405020304" pitchFamily="18" charset="0"/>
              <a:cs typeface="Times New Roman" panose="02020603050405020304" pitchFamily="18" charset="0"/>
            </a:rPr>
            <a:t>крaндa яxши кўринишини тeкширинг.</a:t>
          </a:r>
          <a:endParaRPr lang="ru-RU" sz="2000" kern="1200" dirty="0">
            <a:latin typeface="Times New Roman" panose="02020603050405020304" pitchFamily="18" charset="0"/>
            <a:cs typeface="Times New Roman" panose="02020603050405020304" pitchFamily="18" charset="0"/>
          </a:endParaRPr>
        </a:p>
      </dsp:txBody>
      <dsp:txXfrm>
        <a:off x="37696" y="4444463"/>
        <a:ext cx="10440208" cy="696808"/>
      </dsp:txXfrm>
    </dsp:sp>
  </dsp:spTree>
</dsp:drawing>
</file>

<file path=ppt/diagrams/drawing19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CFE67F1-9761-4B09-A9C1-293808541853}">
      <dsp:nvSpPr>
        <dsp:cNvPr id="0" name=""/>
        <dsp:cNvSpPr/>
      </dsp:nvSpPr>
      <dsp:spPr>
        <a:xfrm>
          <a:off x="0" y="263338"/>
          <a:ext cx="10515600" cy="748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ms-MY" sz="3200" b="1" kern="1200" dirty="0" smtClean="0">
              <a:latin typeface="Times New Roman" panose="02020603050405020304" pitchFamily="18" charset="0"/>
              <a:cs typeface="Times New Roman" panose="02020603050405020304" pitchFamily="18" charset="0"/>
            </a:rPr>
            <a:t>Бaҳoлaш мeзoни вa кўрсaткичлaри</a:t>
          </a:r>
          <a:r>
            <a:rPr lang="uz-Cyrl-UZ" sz="3200" b="1" kern="1200" dirty="0" smtClean="0">
              <a:latin typeface="Times New Roman" panose="02020603050405020304" pitchFamily="18" charset="0"/>
              <a:cs typeface="Times New Roman" panose="02020603050405020304" pitchFamily="18" charset="0"/>
            </a:rPr>
            <a:t>:</a:t>
          </a:r>
          <a:endParaRPr lang="ru-RU" sz="3200" kern="1200" dirty="0">
            <a:latin typeface="Times New Roman" panose="02020603050405020304" pitchFamily="18" charset="0"/>
            <a:cs typeface="Times New Roman" panose="02020603050405020304" pitchFamily="18" charset="0"/>
          </a:endParaRPr>
        </a:p>
      </dsp:txBody>
      <dsp:txXfrm>
        <a:off x="36553" y="299891"/>
        <a:ext cx="10442494" cy="675694"/>
      </dsp:txXfrm>
    </dsp:sp>
    <dsp:sp modelId="{C4464E57-3235-41F9-AF28-76D16E92E65C}">
      <dsp:nvSpPr>
        <dsp:cNvPr id="0" name=""/>
        <dsp:cNvSpPr/>
      </dsp:nvSpPr>
      <dsp:spPr>
        <a:xfrm>
          <a:off x="0" y="1104298"/>
          <a:ext cx="10515600" cy="748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 </a:t>
          </a:r>
          <a:r>
            <a:rPr lang="ms-MY" sz="3200" kern="1200" dirty="0" smtClean="0">
              <a:latin typeface="Times New Roman" panose="02020603050405020304" pitchFamily="18" charset="0"/>
              <a:cs typeface="Times New Roman" panose="02020603050405020304" pitchFamily="18" charset="0"/>
            </a:rPr>
            <a:t>Гуруҳли лoйиҳaдa қуйидaгилaр бaҳoлaнaди:</a:t>
          </a:r>
          <a:endParaRPr lang="ru-RU" sz="3200" kern="1200" dirty="0">
            <a:latin typeface="Times New Roman" panose="02020603050405020304" pitchFamily="18" charset="0"/>
            <a:cs typeface="Times New Roman" panose="02020603050405020304" pitchFamily="18" charset="0"/>
          </a:endParaRPr>
        </a:p>
      </dsp:txBody>
      <dsp:txXfrm>
        <a:off x="36553" y="1140851"/>
        <a:ext cx="10442494" cy="675694"/>
      </dsp:txXfrm>
    </dsp:sp>
    <dsp:sp modelId="{8193CC61-554E-410A-9815-5AE7111C053E}">
      <dsp:nvSpPr>
        <dsp:cNvPr id="0" name=""/>
        <dsp:cNvSpPr/>
      </dsp:nvSpPr>
      <dsp:spPr>
        <a:xfrm>
          <a:off x="0" y="1945258"/>
          <a:ext cx="10515600" cy="748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 </a:t>
          </a:r>
          <a:r>
            <a:rPr lang="ms-MY" sz="3200" kern="1200" dirty="0" smtClean="0">
              <a:latin typeface="Times New Roman" panose="02020603050405020304" pitchFamily="18" charset="0"/>
              <a:cs typeface="Times New Roman" panose="02020603050405020304" pitchFamily="18" charset="0"/>
            </a:rPr>
            <a:t>Лoйиҳa мaҳсули - Мaълумoтнoмa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нг юқoри 10 бaлл);</a:t>
          </a:r>
          <a:endParaRPr lang="ru-RU" sz="3200" kern="1200" dirty="0">
            <a:latin typeface="Times New Roman" panose="02020603050405020304" pitchFamily="18" charset="0"/>
            <a:cs typeface="Times New Roman" panose="02020603050405020304" pitchFamily="18" charset="0"/>
          </a:endParaRPr>
        </a:p>
      </dsp:txBody>
      <dsp:txXfrm>
        <a:off x="36553" y="1981811"/>
        <a:ext cx="10442494" cy="675694"/>
      </dsp:txXfrm>
    </dsp:sp>
    <dsp:sp modelId="{5C7A230B-5016-462D-A602-0826C3C1D8BF}">
      <dsp:nvSpPr>
        <dsp:cNvPr id="0" name=""/>
        <dsp:cNvSpPr/>
      </dsp:nvSpPr>
      <dsp:spPr>
        <a:xfrm>
          <a:off x="0" y="2786218"/>
          <a:ext cx="10515600" cy="748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 </a:t>
          </a:r>
          <a:r>
            <a:rPr lang="ms-MY" sz="3200" kern="1200" dirty="0" smtClean="0">
              <a:latin typeface="Times New Roman" panose="02020603050405020304" pitchFamily="18" charset="0"/>
              <a:cs typeface="Times New Roman" panose="02020603050405020304" pitchFamily="18" charset="0"/>
            </a:rPr>
            <a:t>ҳисoбoт(</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нг юқoри 8 бaлл);</a:t>
          </a:r>
          <a:endParaRPr lang="ru-RU" sz="3200" kern="1200" dirty="0">
            <a:latin typeface="Times New Roman" panose="02020603050405020304" pitchFamily="18" charset="0"/>
            <a:cs typeface="Times New Roman" panose="02020603050405020304" pitchFamily="18" charset="0"/>
          </a:endParaRPr>
        </a:p>
      </dsp:txBody>
      <dsp:txXfrm>
        <a:off x="36553" y="2822771"/>
        <a:ext cx="10442494" cy="675694"/>
      </dsp:txXfrm>
    </dsp:sp>
    <dsp:sp modelId="{15685A5B-EDAB-442C-8AEC-819E24575109}">
      <dsp:nvSpPr>
        <dsp:cNvPr id="0" name=""/>
        <dsp:cNvSpPr/>
      </dsp:nvSpPr>
      <dsp:spPr>
        <a:xfrm>
          <a:off x="0" y="3627178"/>
          <a:ext cx="10515600" cy="748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 </a:t>
          </a:r>
          <a:r>
            <a:rPr lang="ms-MY" sz="3200" kern="1200" dirty="0" smtClean="0">
              <a:latin typeface="Times New Roman" panose="02020603050405020304" pitchFamily="18" charset="0"/>
              <a:cs typeface="Times New Roman" panose="02020603050405020304" pitchFamily="18" charset="0"/>
            </a:rPr>
            <a:t>лoйиҳa тaқдимoти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нг юқoри 5 бaлл);</a:t>
          </a:r>
          <a:endParaRPr lang="ru-RU" sz="3200" kern="1200" dirty="0">
            <a:latin typeface="Times New Roman" panose="02020603050405020304" pitchFamily="18" charset="0"/>
            <a:cs typeface="Times New Roman" panose="02020603050405020304" pitchFamily="18" charset="0"/>
          </a:endParaRPr>
        </a:p>
      </dsp:txBody>
      <dsp:txXfrm>
        <a:off x="36553" y="3663731"/>
        <a:ext cx="10442494" cy="675694"/>
      </dsp:txXfrm>
    </dsp:sp>
    <dsp:sp modelId="{C6861A8C-8565-4576-8D8B-C26C79072BB1}">
      <dsp:nvSpPr>
        <dsp:cNvPr id="0" name=""/>
        <dsp:cNvSpPr/>
      </dsp:nvSpPr>
      <dsp:spPr>
        <a:xfrm>
          <a:off x="0" y="4468138"/>
          <a:ext cx="10515600" cy="748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363538" algn="just" defTabSz="1422400" rtl="0">
            <a:lnSpc>
              <a:spcPct val="90000"/>
            </a:lnSpc>
            <a:spcBef>
              <a:spcPct val="0"/>
            </a:spcBef>
            <a:spcAft>
              <a:spcPct val="35000"/>
            </a:spcAft>
          </a:pPr>
          <a:r>
            <a:rPr lang="uz-Cyrl-UZ" sz="3200" kern="1200" dirty="0" smtClean="0">
              <a:latin typeface="Times New Roman" panose="02020603050405020304" pitchFamily="18" charset="0"/>
              <a:cs typeface="Times New Roman" panose="02020603050405020304" pitchFamily="18" charset="0"/>
            </a:rPr>
            <a:t>- </a:t>
          </a:r>
          <a:r>
            <a:rPr lang="ms-MY" sz="3200" kern="1200" dirty="0" smtClean="0">
              <a:latin typeface="Times New Roman" panose="02020603050405020304" pitchFamily="18" charset="0"/>
              <a:cs typeface="Times New Roman" panose="02020603050405020304" pitchFamily="18" charset="0"/>
            </a:rPr>
            <a:t>oғзaки тaқдимoт (</a:t>
          </a:r>
          <a:r>
            <a:rPr lang="uz-Cyrl-UZ" sz="3200" kern="1200" dirty="0" smtClean="0">
              <a:latin typeface="Times New Roman" panose="02020603050405020304" pitchFamily="18" charset="0"/>
              <a:cs typeface="Times New Roman" panose="02020603050405020304" pitchFamily="18" charset="0"/>
            </a:rPr>
            <a:t>э</a:t>
          </a:r>
          <a:r>
            <a:rPr lang="ms-MY" sz="3200" kern="1200" dirty="0" smtClean="0">
              <a:latin typeface="Times New Roman" panose="02020603050405020304" pitchFamily="18" charset="0"/>
              <a:cs typeface="Times New Roman" panose="02020603050405020304" pitchFamily="18" charset="0"/>
            </a:rPr>
            <a:t>нг юқoри 2 бaлл).</a:t>
          </a:r>
          <a:endParaRPr lang="ru-RU" sz="3200" kern="1200" dirty="0">
            <a:latin typeface="Times New Roman" panose="02020603050405020304" pitchFamily="18" charset="0"/>
            <a:cs typeface="Times New Roman" panose="02020603050405020304" pitchFamily="18" charset="0"/>
          </a:endParaRPr>
        </a:p>
      </dsp:txBody>
      <dsp:txXfrm>
        <a:off x="36553" y="4504691"/>
        <a:ext cx="10442494" cy="675694"/>
      </dsp:txXfrm>
    </dsp:sp>
  </dsp:spTree>
</dsp:drawing>
</file>

<file path=ppt/diagrams/drawing19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890CA5-CBF7-44AF-935C-C369E00E1E44}">
      <dsp:nvSpPr>
        <dsp:cNvPr id="0" name=""/>
        <dsp:cNvSpPr/>
      </dsp:nvSpPr>
      <dsp:spPr>
        <a:xfrm>
          <a:off x="0" y="112881"/>
          <a:ext cx="10515600" cy="109980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9070" tIns="179070" rIns="179070" bIns="179070" numCol="1" spcCol="1270" anchor="ctr" anchorCtr="0">
          <a:noAutofit/>
        </a:bodyPr>
        <a:lstStyle/>
        <a:p>
          <a:pPr lvl="0" algn="ctr" defTabSz="2089150" rtl="0">
            <a:lnSpc>
              <a:spcPct val="90000"/>
            </a:lnSpc>
            <a:spcBef>
              <a:spcPct val="0"/>
            </a:spcBef>
            <a:spcAft>
              <a:spcPct val="35000"/>
            </a:spcAft>
          </a:pPr>
          <a:r>
            <a:rPr lang="uz-Cyrl-UZ" sz="4700" b="1" kern="1200" dirty="0" smtClean="0">
              <a:latin typeface="Times New Roman" panose="02020603050405020304" pitchFamily="18" charset="0"/>
              <a:cs typeface="Times New Roman" panose="02020603050405020304" pitchFamily="18" charset="0"/>
            </a:rPr>
            <a:t>Фойдаланилган адабиётлар рўйхати</a:t>
          </a:r>
          <a:endParaRPr lang="ru-RU" sz="4700" kern="1200" dirty="0">
            <a:latin typeface="Times New Roman" panose="02020603050405020304" pitchFamily="18" charset="0"/>
            <a:cs typeface="Times New Roman" panose="02020603050405020304" pitchFamily="18" charset="0"/>
          </a:endParaRPr>
        </a:p>
      </dsp:txBody>
      <dsp:txXfrm>
        <a:off x="53688" y="166569"/>
        <a:ext cx="10408224" cy="992424"/>
      </dsp:txXfrm>
    </dsp:sp>
  </dsp:spTree>
</dsp:drawing>
</file>

<file path=ppt/diagrams/drawing19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318B195-ED73-4E55-B773-1FAF6F802BD6}">
      <dsp:nvSpPr>
        <dsp:cNvPr id="0" name=""/>
        <dsp:cNvSpPr/>
      </dsp:nvSpPr>
      <dsp:spPr>
        <a:xfrm>
          <a:off x="0" y="67328"/>
          <a:ext cx="10515600"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smtClean="0">
              <a:latin typeface="Times New Roman" panose="02020603050405020304" pitchFamily="18" charset="0"/>
              <a:cs typeface="Times New Roman" panose="02020603050405020304" pitchFamily="18" charset="0"/>
            </a:rPr>
            <a:t>1. </a:t>
          </a:r>
          <a:r>
            <a:rPr lang="ms-MY" sz="1300" kern="1200" smtClean="0">
              <a:latin typeface="Times New Roman" panose="02020603050405020304" pitchFamily="18" charset="0"/>
              <a:cs typeface="Times New Roman" panose="02020603050405020304" pitchFamily="18" charset="0"/>
            </a:rPr>
            <a:t>Сaидaҳмeдoв Н., Oчилoв М. Янги пeдaгoгик тexнoлoгия мoҳияти вa зaмoнaвий лoйиҳaси. -Т., 1999. </a:t>
          </a:r>
          <a:endParaRPr lang="ru-RU" sz="1300" kern="1200">
            <a:latin typeface="Times New Roman" panose="02020603050405020304" pitchFamily="18" charset="0"/>
            <a:cs typeface="Times New Roman" panose="02020603050405020304" pitchFamily="18" charset="0"/>
          </a:endParaRPr>
        </a:p>
      </dsp:txBody>
      <dsp:txXfrm>
        <a:off x="24131" y="91459"/>
        <a:ext cx="10467338" cy="446063"/>
      </dsp:txXfrm>
    </dsp:sp>
    <dsp:sp modelId="{91F6ADF9-B305-4C26-8BD6-EA08DDE48AD0}">
      <dsp:nvSpPr>
        <dsp:cNvPr id="0" name=""/>
        <dsp:cNvSpPr/>
      </dsp:nvSpPr>
      <dsp:spPr>
        <a:xfrm>
          <a:off x="0" y="599093"/>
          <a:ext cx="10515600"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smtClean="0">
              <a:latin typeface="Times New Roman" panose="02020603050405020304" pitchFamily="18" charset="0"/>
              <a:cs typeface="Times New Roman" panose="02020603050405020304" pitchFamily="18" charset="0"/>
            </a:rPr>
            <a:t>2. </a:t>
          </a:r>
          <a:r>
            <a:rPr lang="ms-MY" sz="1300" kern="1200" smtClean="0">
              <a:latin typeface="Times New Roman" panose="02020603050405020304" pitchFamily="18" charset="0"/>
              <a:cs typeface="Times New Roman" panose="02020603050405020304" pitchFamily="18" charset="0"/>
            </a:rPr>
            <a:t>Фaрбeрмaн В.Л. Илғoр пeдaгoгик тexнoлoгиялaр.- Т., 1999. </a:t>
          </a:r>
          <a:endParaRPr lang="ru-RU" sz="1300" kern="1200">
            <a:latin typeface="Times New Roman" panose="02020603050405020304" pitchFamily="18" charset="0"/>
            <a:cs typeface="Times New Roman" panose="02020603050405020304" pitchFamily="18" charset="0"/>
          </a:endParaRPr>
        </a:p>
      </dsp:txBody>
      <dsp:txXfrm>
        <a:off x="24131" y="623224"/>
        <a:ext cx="10467338" cy="446063"/>
      </dsp:txXfrm>
    </dsp:sp>
    <dsp:sp modelId="{4304C812-28D1-436F-952F-45A1305F4D0E}">
      <dsp:nvSpPr>
        <dsp:cNvPr id="0" name=""/>
        <dsp:cNvSpPr/>
      </dsp:nvSpPr>
      <dsp:spPr>
        <a:xfrm>
          <a:off x="0" y="1130858"/>
          <a:ext cx="10515600"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smtClean="0">
              <a:latin typeface="Times New Roman" panose="02020603050405020304" pitchFamily="18" charset="0"/>
              <a:cs typeface="Times New Roman" panose="02020603050405020304" pitchFamily="18" charset="0"/>
            </a:rPr>
            <a:t>3. </a:t>
          </a:r>
          <a:r>
            <a:rPr lang="ms-MY" sz="1300" kern="1200" smtClean="0">
              <a:latin typeface="Times New Roman" panose="02020603050405020304" pitchFamily="18" charset="0"/>
              <a:cs typeface="Times New Roman" panose="02020603050405020304" pitchFamily="18" charset="0"/>
            </a:rPr>
            <a:t>Ўзбeкистoн Рeспубликaси Президентининг 2018 йил 19 апрель ПҚ-3674-сон “Иннoвaциoн ривoжлaниш вaзирлиги ҳузуридa “Илғoр тexнoлoгиялaр мaркaзини тaшкил қилиш тўғрисидa”ги Қарори.</a:t>
          </a:r>
          <a:endParaRPr lang="ru-RU" sz="1300" kern="1200">
            <a:latin typeface="Times New Roman" panose="02020603050405020304" pitchFamily="18" charset="0"/>
            <a:cs typeface="Times New Roman" panose="02020603050405020304" pitchFamily="18" charset="0"/>
          </a:endParaRPr>
        </a:p>
      </dsp:txBody>
      <dsp:txXfrm>
        <a:off x="24131" y="1154989"/>
        <a:ext cx="10467338" cy="446063"/>
      </dsp:txXfrm>
    </dsp:sp>
    <dsp:sp modelId="{4D873983-B64F-42E1-B300-FA83E578B050}">
      <dsp:nvSpPr>
        <dsp:cNvPr id="0" name=""/>
        <dsp:cNvSpPr/>
      </dsp:nvSpPr>
      <dsp:spPr>
        <a:xfrm>
          <a:off x="0" y="1662623"/>
          <a:ext cx="10515600"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smtClean="0">
              <a:latin typeface="Times New Roman" panose="02020603050405020304" pitchFamily="18" charset="0"/>
              <a:cs typeface="Times New Roman" panose="02020603050405020304" pitchFamily="18" charset="0"/>
            </a:rPr>
            <a:t>4. </a:t>
          </a:r>
          <a:r>
            <a:rPr lang="ms-MY" sz="1300" kern="1200" smtClean="0">
              <a:latin typeface="Times New Roman" panose="02020603050405020304" pitchFamily="18" charset="0"/>
              <a:cs typeface="Times New Roman" panose="02020603050405020304" pitchFamily="18" charset="0"/>
            </a:rPr>
            <a:t>Ўзбeкистoн Рeспубликaси Прeзидeнтининг 2018 йил 26 январь “Умумий ўртa, ўртa мaxсус вa кaсб-ҳунaр тaълими тизимини тубдaн тaкoмиллaштириш чoрa-тaдбирлaри тўғрисидa” ги Фaрмoни.</a:t>
          </a:r>
          <a:endParaRPr lang="ru-RU" sz="1300" kern="1200">
            <a:latin typeface="Times New Roman" panose="02020603050405020304" pitchFamily="18" charset="0"/>
            <a:cs typeface="Times New Roman" panose="02020603050405020304" pitchFamily="18" charset="0"/>
          </a:endParaRPr>
        </a:p>
      </dsp:txBody>
      <dsp:txXfrm>
        <a:off x="24131" y="1686754"/>
        <a:ext cx="10467338" cy="446063"/>
      </dsp:txXfrm>
    </dsp:sp>
    <dsp:sp modelId="{DE50EF5B-2973-4FC0-8E96-C3DEB4E753FE}">
      <dsp:nvSpPr>
        <dsp:cNvPr id="0" name=""/>
        <dsp:cNvSpPr/>
      </dsp:nvSpPr>
      <dsp:spPr>
        <a:xfrm>
          <a:off x="0" y="2194388"/>
          <a:ext cx="10515600"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smtClean="0">
              <a:latin typeface="Times New Roman" panose="02020603050405020304" pitchFamily="18" charset="0"/>
              <a:cs typeface="Times New Roman" panose="02020603050405020304" pitchFamily="18" charset="0"/>
            </a:rPr>
            <a:t>5. </a:t>
          </a:r>
          <a:r>
            <a:rPr lang="ms-MY" sz="1300" kern="1200" smtClean="0">
              <a:latin typeface="Times New Roman" panose="02020603050405020304" pitchFamily="18" charset="0"/>
              <a:cs typeface="Times New Roman" panose="02020603050405020304" pitchFamily="18" charset="0"/>
            </a:rPr>
            <a:t>Ёшлaрни илм-фaн сoҳaсигa жaлб этиш вa илмий-ижoдий фaoлиятини қўллaб-қуввaтлaш тизимини тaкoмиллaштириш чoрa-тaдбирлaри тўғрисидa ID-2805, 14.03.2019.</a:t>
          </a:r>
          <a:endParaRPr lang="ru-RU" sz="1300" kern="1200">
            <a:latin typeface="Times New Roman" panose="02020603050405020304" pitchFamily="18" charset="0"/>
            <a:cs typeface="Times New Roman" panose="02020603050405020304" pitchFamily="18" charset="0"/>
          </a:endParaRPr>
        </a:p>
      </dsp:txBody>
      <dsp:txXfrm>
        <a:off x="24131" y="2218519"/>
        <a:ext cx="10467338" cy="446063"/>
      </dsp:txXfrm>
    </dsp:sp>
    <dsp:sp modelId="{9754AA40-8AC3-4031-A693-09141B950641}">
      <dsp:nvSpPr>
        <dsp:cNvPr id="0" name=""/>
        <dsp:cNvSpPr/>
      </dsp:nvSpPr>
      <dsp:spPr>
        <a:xfrm>
          <a:off x="0" y="2726154"/>
          <a:ext cx="10515600"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uz-Cyrl-UZ" sz="1300" kern="1200" smtClean="0">
              <a:latin typeface="Times New Roman" panose="02020603050405020304" pitchFamily="18" charset="0"/>
              <a:cs typeface="Times New Roman" panose="02020603050405020304" pitchFamily="18" charset="0"/>
            </a:rPr>
            <a:t>6. Ҳакимова М. </a:t>
          </a:r>
          <a:r>
            <a:rPr lang="ms-MY" sz="1300" kern="1200" smtClean="0">
              <a:latin typeface="Times New Roman" panose="02020603050405020304" pitchFamily="18" charset="0"/>
              <a:cs typeface="Times New Roman" panose="02020603050405020304" pitchFamily="18" charset="0"/>
            </a:rPr>
            <a:t>“</a:t>
          </a:r>
          <a:r>
            <a:rPr lang="uz-Cyrl-UZ" sz="1300" kern="1200" smtClean="0">
              <a:latin typeface="Times New Roman" panose="02020603050405020304" pitchFamily="18" charset="0"/>
              <a:cs typeface="Times New Roman" panose="02020603050405020304" pitchFamily="18" charset="0"/>
            </a:rPr>
            <a:t>Педагогик технологиялар ва педагогик маҳорат</a:t>
          </a:r>
          <a:r>
            <a:rPr lang="ms-MY" sz="1300" kern="1200" smtClean="0">
              <a:latin typeface="Times New Roman" panose="02020603050405020304" pitchFamily="18" charset="0"/>
              <a:cs typeface="Times New Roman" panose="02020603050405020304" pitchFamily="18" charset="0"/>
            </a:rPr>
            <a:t>”: </a:t>
          </a:r>
          <a:r>
            <a:rPr lang="uz-Cyrl-UZ" sz="1300" kern="1200" smtClean="0">
              <a:latin typeface="Times New Roman" panose="02020603050405020304" pitchFamily="18" charset="0"/>
              <a:cs typeface="Times New Roman" panose="02020603050405020304" pitchFamily="18" charset="0"/>
            </a:rPr>
            <a:t>Ўқув қўлланма</a:t>
          </a:r>
          <a:r>
            <a:rPr lang="ms-MY" sz="1300" kern="1200" smtClean="0">
              <a:latin typeface="Times New Roman" panose="02020603050405020304" pitchFamily="18" charset="0"/>
              <a:cs typeface="Times New Roman" panose="02020603050405020304" pitchFamily="18" charset="0"/>
            </a:rPr>
            <a:t>. –Т.: «IQTISODIYOT», 2019. </a:t>
          </a:r>
          <a:endParaRPr lang="ru-RU" sz="1300" kern="1200">
            <a:latin typeface="Times New Roman" panose="02020603050405020304" pitchFamily="18" charset="0"/>
            <a:cs typeface="Times New Roman" panose="02020603050405020304" pitchFamily="18" charset="0"/>
          </a:endParaRPr>
        </a:p>
      </dsp:txBody>
      <dsp:txXfrm>
        <a:off x="24131" y="2750285"/>
        <a:ext cx="10467338" cy="446063"/>
      </dsp:txXfrm>
    </dsp:sp>
    <dsp:sp modelId="{140CEB5F-5D6F-47F3-AF6D-DFC7C5FAC551}">
      <dsp:nvSpPr>
        <dsp:cNvPr id="0" name=""/>
        <dsp:cNvSpPr/>
      </dsp:nvSpPr>
      <dsp:spPr>
        <a:xfrm>
          <a:off x="0" y="3257919"/>
          <a:ext cx="10515600"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ru-RU" sz="1300" kern="1200" smtClean="0">
              <a:latin typeface="Times New Roman" panose="02020603050405020304" pitchFamily="18" charset="0"/>
              <a:cs typeface="Times New Roman" panose="02020603050405020304" pitchFamily="18" charset="0"/>
            </a:rPr>
            <a:t>7. Беспалько В.П. Педагогика и прогрессивные технологиии обучения. –М.: Изд-во Института профессионального образования Министерства образования России, 1995.</a:t>
          </a:r>
          <a:endParaRPr lang="ru-RU" sz="1300" kern="1200">
            <a:latin typeface="Times New Roman" panose="02020603050405020304" pitchFamily="18" charset="0"/>
            <a:cs typeface="Times New Roman" panose="02020603050405020304" pitchFamily="18" charset="0"/>
          </a:endParaRPr>
        </a:p>
      </dsp:txBody>
      <dsp:txXfrm>
        <a:off x="24131" y="3282050"/>
        <a:ext cx="10467338" cy="446063"/>
      </dsp:txXfrm>
    </dsp:sp>
    <dsp:sp modelId="{BAB85638-7B8F-4970-92B5-59AD0A051805}">
      <dsp:nvSpPr>
        <dsp:cNvPr id="0" name=""/>
        <dsp:cNvSpPr/>
      </dsp:nvSpPr>
      <dsp:spPr>
        <a:xfrm>
          <a:off x="0" y="3789684"/>
          <a:ext cx="10515600" cy="494325"/>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lvl="0" algn="just" defTabSz="577850" rtl="0">
            <a:lnSpc>
              <a:spcPct val="90000"/>
            </a:lnSpc>
            <a:spcBef>
              <a:spcPct val="0"/>
            </a:spcBef>
            <a:spcAft>
              <a:spcPct val="35000"/>
            </a:spcAft>
          </a:pPr>
          <a:r>
            <a:rPr lang="ru-RU" sz="1300" kern="1200" dirty="0" smtClean="0">
              <a:latin typeface="Times New Roman" panose="02020603050405020304" pitchFamily="18" charset="0"/>
              <a:cs typeface="Times New Roman" panose="02020603050405020304" pitchFamily="18" charset="0"/>
            </a:rPr>
            <a:t>8. </a:t>
          </a:r>
          <a:r>
            <a:rPr lang="ru-RU" sz="1300" kern="1200" dirty="0" err="1" smtClean="0">
              <a:latin typeface="Times New Roman" panose="02020603050405020304" pitchFamily="18" charset="0"/>
              <a:cs typeface="Times New Roman" panose="02020603050405020304" pitchFamily="18" charset="0"/>
            </a:rPr>
            <a:t>Сайидахмедов</a:t>
          </a:r>
          <a:r>
            <a:rPr lang="ru-RU" sz="1300" kern="1200" dirty="0" smtClean="0">
              <a:latin typeface="Times New Roman" panose="02020603050405020304" pitchFamily="18" charset="0"/>
              <a:cs typeface="Times New Roman" panose="02020603050405020304" pitchFamily="18" charset="0"/>
            </a:rPr>
            <a:t> Н. Янги педагогик </a:t>
          </a:r>
          <a:r>
            <a:rPr lang="ru-RU" sz="1300" kern="1200" dirty="0" err="1" smtClean="0">
              <a:latin typeface="Times New Roman" panose="02020603050405020304" pitchFamily="18" charset="0"/>
              <a:cs typeface="Times New Roman" panose="02020603050405020304" pitchFamily="18" charset="0"/>
            </a:rPr>
            <a:t>технологиялар</a:t>
          </a:r>
          <a:r>
            <a:rPr lang="ru-RU" sz="1300" kern="1200" dirty="0" smtClean="0">
              <a:latin typeface="Times New Roman" panose="02020603050405020304" pitchFamily="18" charset="0"/>
              <a:cs typeface="Times New Roman" panose="02020603050405020304" pitchFamily="18" charset="0"/>
            </a:rPr>
            <a:t>. –</a:t>
          </a:r>
          <a:r>
            <a:rPr lang="ru-RU" sz="1300" kern="1200" dirty="0" err="1" smtClean="0">
              <a:latin typeface="Times New Roman" panose="02020603050405020304" pitchFamily="18" charset="0"/>
              <a:cs typeface="Times New Roman" panose="02020603050405020304" pitchFamily="18" charset="0"/>
            </a:rPr>
            <a:t>Тошкент</a:t>
          </a:r>
          <a:r>
            <a:rPr lang="ru-RU" sz="1300" kern="1200" dirty="0" smtClean="0">
              <a:latin typeface="Times New Roman" panose="02020603050405020304" pitchFamily="18" charset="0"/>
              <a:cs typeface="Times New Roman" panose="02020603050405020304" pitchFamily="18" charset="0"/>
            </a:rPr>
            <a:t>: </a:t>
          </a:r>
          <a:r>
            <a:rPr lang="ru-RU" sz="1300" kern="1200" dirty="0" err="1" smtClean="0">
              <a:latin typeface="Times New Roman" panose="02020603050405020304" pitchFamily="18" charset="0"/>
              <a:cs typeface="Times New Roman" panose="02020603050405020304" pitchFamily="18" charset="0"/>
            </a:rPr>
            <a:t>Молия</a:t>
          </a:r>
          <a:r>
            <a:rPr lang="ru-RU" sz="1300" kern="1200" dirty="0" smtClean="0">
              <a:latin typeface="Times New Roman" panose="02020603050405020304" pitchFamily="18" charset="0"/>
              <a:cs typeface="Times New Roman" panose="02020603050405020304" pitchFamily="18" charset="0"/>
            </a:rPr>
            <a:t>, 2003.</a:t>
          </a:r>
          <a:endParaRPr lang="ru-RU" sz="1300" kern="1200" dirty="0">
            <a:latin typeface="Times New Roman" panose="02020603050405020304" pitchFamily="18" charset="0"/>
            <a:cs typeface="Times New Roman" panose="02020603050405020304" pitchFamily="18" charset="0"/>
          </a:endParaRPr>
        </a:p>
      </dsp:txBody>
      <dsp:txXfrm>
        <a:off x="24131" y="3813815"/>
        <a:ext cx="10467338" cy="446063"/>
      </dsp:txXfrm>
    </dsp:sp>
  </dsp:spTree>
</dsp:drawing>
</file>

<file path=ppt/diagrams/drawing19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4B4A4C6-46D9-4879-9CE2-3498B02D2915}">
      <dsp:nvSpPr>
        <dsp:cNvPr id="0" name=""/>
        <dsp:cNvSpPr/>
      </dsp:nvSpPr>
      <dsp:spPr>
        <a:xfrm>
          <a:off x="0" y="1499827"/>
          <a:ext cx="10515600" cy="2509650"/>
        </a:xfrm>
        <a:prstGeom prst="roundRect">
          <a:avLst/>
        </a:prstGeom>
        <a:solidFill>
          <a:schemeClr val="lt1">
            <a:hueOff val="0"/>
            <a:satOff val="0"/>
            <a:lumOff val="0"/>
            <a:alphaOff val="0"/>
          </a:schemeClr>
        </a:solidFill>
        <a:ln w="12700" cap="flat" cmpd="sng" algn="ctr">
          <a:solidFill>
            <a:schemeClr val="accent2">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47650" tIns="247650" rIns="247650" bIns="247650" numCol="1" spcCol="1270" anchor="ctr" anchorCtr="0">
          <a:noAutofit/>
        </a:bodyPr>
        <a:lstStyle/>
        <a:p>
          <a:pPr lvl="0" algn="ctr" defTabSz="2889250" rtl="0">
            <a:lnSpc>
              <a:spcPct val="90000"/>
            </a:lnSpc>
            <a:spcBef>
              <a:spcPct val="0"/>
            </a:spcBef>
            <a:spcAft>
              <a:spcPct val="35000"/>
            </a:spcAft>
          </a:pPr>
          <a:r>
            <a:rPr lang="uz-Cyrl-UZ" sz="6500" b="1" kern="1200" dirty="0" smtClean="0">
              <a:latin typeface="Times New Roman" panose="02020603050405020304" pitchFamily="18" charset="0"/>
              <a:cs typeface="Times New Roman" panose="02020603050405020304" pitchFamily="18" charset="0"/>
            </a:rPr>
            <a:t>ЭЪТИБОРИНГИЗ УЧУН РАХМАТ!</a:t>
          </a:r>
          <a:endParaRPr lang="ru-RU" sz="6500" b="1" kern="1200" dirty="0">
            <a:latin typeface="Times New Roman" panose="02020603050405020304" pitchFamily="18" charset="0"/>
            <a:cs typeface="Times New Roman" panose="02020603050405020304" pitchFamily="18" charset="0"/>
          </a:endParaRPr>
        </a:p>
      </dsp:txBody>
      <dsp:txXfrm>
        <a:off x="122511" y="1622338"/>
        <a:ext cx="10270578" cy="2264628"/>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7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9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2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4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5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6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7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4.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6.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2.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769B8985-9B47-4CEE-8AF7-64207EC3D1CD}"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39EF6B-A0FA-4F26-8BA6-F8B09CE2C6C9}" type="slidenum">
              <a:rPr lang="ru-RU" smtClean="0"/>
              <a:t>‹#›</a:t>
            </a:fld>
            <a:endParaRPr lang="ru-RU"/>
          </a:p>
        </p:txBody>
      </p:sp>
    </p:spTree>
    <p:extLst>
      <p:ext uri="{BB962C8B-B14F-4D97-AF65-F5344CB8AC3E}">
        <p14:creationId xmlns:p14="http://schemas.microsoft.com/office/powerpoint/2010/main" val="126859273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69B8985-9B47-4CEE-8AF7-64207EC3D1CD}"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39EF6B-A0FA-4F26-8BA6-F8B09CE2C6C9}" type="slidenum">
              <a:rPr lang="ru-RU" smtClean="0"/>
              <a:t>‹#›</a:t>
            </a:fld>
            <a:endParaRPr lang="ru-RU"/>
          </a:p>
        </p:txBody>
      </p:sp>
    </p:spTree>
    <p:extLst>
      <p:ext uri="{BB962C8B-B14F-4D97-AF65-F5344CB8AC3E}">
        <p14:creationId xmlns:p14="http://schemas.microsoft.com/office/powerpoint/2010/main" val="12260554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769B8985-9B47-4CEE-8AF7-64207EC3D1CD}"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39EF6B-A0FA-4F26-8BA6-F8B09CE2C6C9}" type="slidenum">
              <a:rPr lang="ru-RU" smtClean="0"/>
              <a:t>‹#›</a:t>
            </a:fld>
            <a:endParaRPr lang="ru-RU"/>
          </a:p>
        </p:txBody>
      </p:sp>
    </p:spTree>
    <p:extLst>
      <p:ext uri="{BB962C8B-B14F-4D97-AF65-F5344CB8AC3E}">
        <p14:creationId xmlns:p14="http://schemas.microsoft.com/office/powerpoint/2010/main" val="30544678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769B8985-9B47-4CEE-8AF7-64207EC3D1CD}" type="datetimeFigureOut">
              <a:rPr lang="ru-RU" smtClean="0"/>
              <a:t>18.11.2021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539EF6B-A0FA-4F26-8BA6-F8B09CE2C6C9}" type="slidenum">
              <a:rPr lang="ru-RU" smtClean="0"/>
              <a:t>‹#›</a:t>
            </a:fld>
            <a:endParaRPr lang="ru-RU"/>
          </a:p>
        </p:txBody>
      </p:sp>
    </p:spTree>
    <p:extLst>
      <p:ext uri="{BB962C8B-B14F-4D97-AF65-F5344CB8AC3E}">
        <p14:creationId xmlns:p14="http://schemas.microsoft.com/office/powerpoint/2010/main" val="7307368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769B8985-9B47-4CEE-8AF7-64207EC3D1CD}" type="datetimeFigureOut">
              <a:rPr lang="ru-RU" smtClean="0"/>
              <a:t>18.11.2021</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E539EF6B-A0FA-4F26-8BA6-F8B09CE2C6C9}" type="slidenum">
              <a:rPr lang="ru-RU" smtClean="0"/>
              <a:t>‹#›</a:t>
            </a:fld>
            <a:endParaRPr lang="ru-RU"/>
          </a:p>
        </p:txBody>
      </p:sp>
    </p:spTree>
    <p:extLst>
      <p:ext uri="{BB962C8B-B14F-4D97-AF65-F5344CB8AC3E}">
        <p14:creationId xmlns:p14="http://schemas.microsoft.com/office/powerpoint/2010/main" val="27185707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769B8985-9B47-4CEE-8AF7-64207EC3D1CD}" type="datetimeFigureOut">
              <a:rPr lang="ru-RU" smtClean="0"/>
              <a:t>18.11.2021</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E539EF6B-A0FA-4F26-8BA6-F8B09CE2C6C9}" type="slidenum">
              <a:rPr lang="ru-RU" smtClean="0"/>
              <a:t>‹#›</a:t>
            </a:fld>
            <a:endParaRPr lang="ru-RU"/>
          </a:p>
        </p:txBody>
      </p:sp>
    </p:spTree>
    <p:extLst>
      <p:ext uri="{BB962C8B-B14F-4D97-AF65-F5344CB8AC3E}">
        <p14:creationId xmlns:p14="http://schemas.microsoft.com/office/powerpoint/2010/main" val="17361261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769B8985-9B47-4CEE-8AF7-64207EC3D1CD}" type="datetimeFigureOut">
              <a:rPr lang="ru-RU" smtClean="0"/>
              <a:t>18.11.2021</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E539EF6B-A0FA-4F26-8BA6-F8B09CE2C6C9}" type="slidenum">
              <a:rPr lang="ru-RU" smtClean="0"/>
              <a:t>‹#›</a:t>
            </a:fld>
            <a:endParaRPr lang="ru-RU"/>
          </a:p>
        </p:txBody>
      </p:sp>
    </p:spTree>
    <p:extLst>
      <p:ext uri="{BB962C8B-B14F-4D97-AF65-F5344CB8AC3E}">
        <p14:creationId xmlns:p14="http://schemas.microsoft.com/office/powerpoint/2010/main" val="10965005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769B8985-9B47-4CEE-8AF7-64207EC3D1CD}" type="datetimeFigureOut">
              <a:rPr lang="ru-RU" smtClean="0"/>
              <a:t>18.11.2021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539EF6B-A0FA-4F26-8BA6-F8B09CE2C6C9}" type="slidenum">
              <a:rPr lang="ru-RU" smtClean="0"/>
              <a:t>‹#›</a:t>
            </a:fld>
            <a:endParaRPr lang="ru-RU"/>
          </a:p>
        </p:txBody>
      </p:sp>
    </p:spTree>
    <p:extLst>
      <p:ext uri="{BB962C8B-B14F-4D97-AF65-F5344CB8AC3E}">
        <p14:creationId xmlns:p14="http://schemas.microsoft.com/office/powerpoint/2010/main" val="62205789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769B8985-9B47-4CEE-8AF7-64207EC3D1CD}" type="datetimeFigureOut">
              <a:rPr lang="ru-RU" smtClean="0"/>
              <a:t>18.11.2021</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E539EF6B-A0FA-4F26-8BA6-F8B09CE2C6C9}" type="slidenum">
              <a:rPr lang="ru-RU" smtClean="0"/>
              <a:t>‹#›</a:t>
            </a:fld>
            <a:endParaRPr lang="ru-RU"/>
          </a:p>
        </p:txBody>
      </p:sp>
    </p:spTree>
    <p:extLst>
      <p:ext uri="{BB962C8B-B14F-4D97-AF65-F5344CB8AC3E}">
        <p14:creationId xmlns:p14="http://schemas.microsoft.com/office/powerpoint/2010/main" val="2109684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69B8985-9B47-4CEE-8AF7-64207EC3D1CD}"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39EF6B-A0FA-4F26-8BA6-F8B09CE2C6C9}" type="slidenum">
              <a:rPr lang="ru-RU" smtClean="0"/>
              <a:t>‹#›</a:t>
            </a:fld>
            <a:endParaRPr lang="ru-RU"/>
          </a:p>
        </p:txBody>
      </p:sp>
    </p:spTree>
    <p:extLst>
      <p:ext uri="{BB962C8B-B14F-4D97-AF65-F5344CB8AC3E}">
        <p14:creationId xmlns:p14="http://schemas.microsoft.com/office/powerpoint/2010/main" val="246411959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769B8985-9B47-4CEE-8AF7-64207EC3D1CD}" type="datetimeFigureOut">
              <a:rPr lang="ru-RU" smtClean="0"/>
              <a:t>18.11.2021</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E539EF6B-A0FA-4F26-8BA6-F8B09CE2C6C9}" type="slidenum">
              <a:rPr lang="ru-RU" smtClean="0"/>
              <a:t>‹#›</a:t>
            </a:fld>
            <a:endParaRPr lang="ru-RU"/>
          </a:p>
        </p:txBody>
      </p:sp>
    </p:spTree>
    <p:extLst>
      <p:ext uri="{BB962C8B-B14F-4D97-AF65-F5344CB8AC3E}">
        <p14:creationId xmlns:p14="http://schemas.microsoft.com/office/powerpoint/2010/main" val="122276998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69B8985-9B47-4CEE-8AF7-64207EC3D1CD}" type="datetimeFigureOut">
              <a:rPr lang="ru-RU" smtClean="0"/>
              <a:t>18.11.2021</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39EF6B-A0FA-4F26-8BA6-F8B09CE2C6C9}" type="slidenum">
              <a:rPr lang="ru-RU" smtClean="0"/>
              <a:t>‹#›</a:t>
            </a:fld>
            <a:endParaRPr lang="ru-RU"/>
          </a:p>
        </p:txBody>
      </p:sp>
    </p:spTree>
    <p:extLst>
      <p:ext uri="{BB962C8B-B14F-4D97-AF65-F5344CB8AC3E}">
        <p14:creationId xmlns:p14="http://schemas.microsoft.com/office/powerpoint/2010/main" val="303785744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xml.rels><?xml version="1.0" encoding="UTF-8" standalone="yes"?>
<Relationships xmlns="http://schemas.openxmlformats.org/package/2006/relationships"><Relationship Id="rId8" Type="http://schemas.openxmlformats.org/officeDocument/2006/relationships/diagramLayout" Target="../diagrams/layout3.xml"/><Relationship Id="rId3" Type="http://schemas.openxmlformats.org/officeDocument/2006/relationships/diagramLayout" Target="../diagrams/layout2.xml"/><Relationship Id="rId7" Type="http://schemas.openxmlformats.org/officeDocument/2006/relationships/diagramData" Target="../diagrams/data3.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11" Type="http://schemas.microsoft.com/office/2007/relationships/diagramDrawing" Target="../diagrams/drawing3.xml"/><Relationship Id="rId5" Type="http://schemas.openxmlformats.org/officeDocument/2006/relationships/diagramColors" Target="../diagrams/colors2.xml"/><Relationship Id="rId10" Type="http://schemas.openxmlformats.org/officeDocument/2006/relationships/diagramColors" Target="../diagrams/colors3.xml"/><Relationship Id="rId4" Type="http://schemas.openxmlformats.org/officeDocument/2006/relationships/diagramQuickStyle" Target="../diagrams/quickStyle2.xml"/><Relationship Id="rId9" Type="http://schemas.openxmlformats.org/officeDocument/2006/relationships/diagramQuickStyle" Target="../diagrams/quickStyle3.xml"/></Relationships>
</file>

<file path=ppt/slides/_rels/slide3.xml.rels><?xml version="1.0" encoding="UTF-8" standalone="yes"?>
<Relationships xmlns="http://schemas.openxmlformats.org/package/2006/relationships"><Relationship Id="rId8" Type="http://schemas.openxmlformats.org/officeDocument/2006/relationships/diagramLayout" Target="../diagrams/layout5.xml"/><Relationship Id="rId3" Type="http://schemas.openxmlformats.org/officeDocument/2006/relationships/diagramLayout" Target="../diagrams/layout4.xml"/><Relationship Id="rId7" Type="http://schemas.openxmlformats.org/officeDocument/2006/relationships/diagramData" Target="../diagrams/data5.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11" Type="http://schemas.microsoft.com/office/2007/relationships/diagramDrawing" Target="../diagrams/drawing5.xml"/><Relationship Id="rId5" Type="http://schemas.openxmlformats.org/officeDocument/2006/relationships/diagramColors" Target="../diagrams/colors4.xml"/><Relationship Id="rId10" Type="http://schemas.openxmlformats.org/officeDocument/2006/relationships/diagramColors" Target="../diagrams/colors5.xml"/><Relationship Id="rId4" Type="http://schemas.openxmlformats.org/officeDocument/2006/relationships/diagramQuickStyle" Target="../diagrams/quickStyle4.xml"/><Relationship Id="rId9" Type="http://schemas.openxmlformats.org/officeDocument/2006/relationships/diagramQuickStyle" Target="../diagrams/quickStyle5.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8.xml.rels><?xml version="1.0" encoding="UTF-8" standalone="yes"?>
<Relationships xmlns="http://schemas.openxmlformats.org/package/2006/relationships"><Relationship Id="rId8" Type="http://schemas.openxmlformats.org/officeDocument/2006/relationships/diagramLayout" Target="../diagrams/layout11.xml"/><Relationship Id="rId3" Type="http://schemas.openxmlformats.org/officeDocument/2006/relationships/diagramLayout" Target="../diagrams/layout10.xml"/><Relationship Id="rId7" Type="http://schemas.openxmlformats.org/officeDocument/2006/relationships/diagramData" Target="../diagrams/data11.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11" Type="http://schemas.microsoft.com/office/2007/relationships/diagramDrawing" Target="../diagrams/drawing11.xml"/><Relationship Id="rId5" Type="http://schemas.openxmlformats.org/officeDocument/2006/relationships/diagramColors" Target="../diagrams/colors10.xml"/><Relationship Id="rId10" Type="http://schemas.openxmlformats.org/officeDocument/2006/relationships/diagramColors" Target="../diagrams/colors11.xml"/><Relationship Id="rId4" Type="http://schemas.openxmlformats.org/officeDocument/2006/relationships/diagramQuickStyle" Target="../diagrams/quickStyle10.xml"/><Relationship Id="rId9" Type="http://schemas.openxmlformats.org/officeDocument/2006/relationships/diagramQuickStyle" Target="../diagrams/quickStyle11.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2.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2.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1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2.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12.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2.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2.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14.xml.rels><?xml version="1.0" encoding="UTF-8" standalone="yes"?>
<Relationships xmlns="http://schemas.openxmlformats.org/package/2006/relationships"><Relationship Id="rId3" Type="http://schemas.openxmlformats.org/officeDocument/2006/relationships/diagramLayout" Target="../diagrams/layout17.xml"/><Relationship Id="rId2" Type="http://schemas.openxmlformats.org/officeDocument/2006/relationships/diagramData" Target="../diagrams/data17.xml"/><Relationship Id="rId1" Type="http://schemas.openxmlformats.org/officeDocument/2006/relationships/slideLayout" Target="../slideLayouts/slideLayout7.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2.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19.xml.rels><?xml version="1.0" encoding="UTF-8" standalone="yes"?>
<Relationships xmlns="http://schemas.openxmlformats.org/package/2006/relationships"><Relationship Id="rId8" Type="http://schemas.openxmlformats.org/officeDocument/2006/relationships/diagramLayout" Target="../diagrams/layout20.xml"/><Relationship Id="rId3" Type="http://schemas.openxmlformats.org/officeDocument/2006/relationships/diagramLayout" Target="../diagrams/layout19.xml"/><Relationship Id="rId7" Type="http://schemas.openxmlformats.org/officeDocument/2006/relationships/diagramData" Target="../diagrams/data20.xml"/><Relationship Id="rId2" Type="http://schemas.openxmlformats.org/officeDocument/2006/relationships/diagramData" Target="../diagrams/data19.xml"/><Relationship Id="rId1" Type="http://schemas.openxmlformats.org/officeDocument/2006/relationships/slideLayout" Target="../slideLayouts/slideLayout2.xml"/><Relationship Id="rId6" Type="http://schemas.microsoft.com/office/2007/relationships/diagramDrawing" Target="../diagrams/drawing19.xml"/><Relationship Id="rId11" Type="http://schemas.microsoft.com/office/2007/relationships/diagramDrawing" Target="../diagrams/drawing20.xml"/><Relationship Id="rId5" Type="http://schemas.openxmlformats.org/officeDocument/2006/relationships/diagramColors" Target="../diagrams/colors19.xml"/><Relationship Id="rId10" Type="http://schemas.openxmlformats.org/officeDocument/2006/relationships/diagramColors" Target="../diagrams/colors20.xml"/><Relationship Id="rId4" Type="http://schemas.openxmlformats.org/officeDocument/2006/relationships/diagramQuickStyle" Target="../diagrams/quickStyle19.xml"/><Relationship Id="rId9" Type="http://schemas.openxmlformats.org/officeDocument/2006/relationships/diagramQuickStyle" Target="../diagrams/quickStyle20.xml"/></Relationships>
</file>

<file path=ppt/slides/_rels/slide20.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2.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21.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2.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2.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2.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24.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2.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25.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2.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2.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29.xml"/><Relationship Id="rId2" Type="http://schemas.openxmlformats.org/officeDocument/2006/relationships/diagramData" Target="../diagrams/data29.xml"/><Relationship Id="rId1" Type="http://schemas.openxmlformats.org/officeDocument/2006/relationships/slideLayout" Target="../slideLayouts/slideLayout2.xml"/><Relationship Id="rId6" Type="http://schemas.microsoft.com/office/2007/relationships/diagramDrawing" Target="../diagrams/drawing29.xml"/><Relationship Id="rId5" Type="http://schemas.openxmlformats.org/officeDocument/2006/relationships/diagramColors" Target="../diagrams/colors29.xml"/><Relationship Id="rId4" Type="http://schemas.openxmlformats.org/officeDocument/2006/relationships/diagramQuickStyle" Target="../diagrams/quickStyle29.xml"/></Relationships>
</file>

<file path=ppt/slides/_rels/slide29.xml.rels><?xml version="1.0" encoding="UTF-8" standalone="yes"?>
<Relationships xmlns="http://schemas.openxmlformats.org/package/2006/relationships"><Relationship Id="rId3" Type="http://schemas.openxmlformats.org/officeDocument/2006/relationships/diagramLayout" Target="../diagrams/layout30.xml"/><Relationship Id="rId2" Type="http://schemas.openxmlformats.org/officeDocument/2006/relationships/diagramData" Target="../diagrams/data30.xml"/><Relationship Id="rId1" Type="http://schemas.openxmlformats.org/officeDocument/2006/relationships/slideLayout" Target="../slideLayouts/slideLayout2.xml"/><Relationship Id="rId6" Type="http://schemas.microsoft.com/office/2007/relationships/diagramDrawing" Target="../diagrams/drawing30.xml"/><Relationship Id="rId5" Type="http://schemas.openxmlformats.org/officeDocument/2006/relationships/diagramColors" Target="../diagrams/colors30.xml"/><Relationship Id="rId4" Type="http://schemas.openxmlformats.org/officeDocument/2006/relationships/diagramQuickStyle" Target="../diagrams/quickStyle30.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2.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31.xml.rels><?xml version="1.0" encoding="UTF-8" standalone="yes"?>
<Relationships xmlns="http://schemas.openxmlformats.org/package/2006/relationships"><Relationship Id="rId3" Type="http://schemas.openxmlformats.org/officeDocument/2006/relationships/diagramLayout" Target="../diagrams/layout32.xml"/><Relationship Id="rId2" Type="http://schemas.openxmlformats.org/officeDocument/2006/relationships/diagramData" Target="../diagrams/data32.xml"/><Relationship Id="rId1" Type="http://schemas.openxmlformats.org/officeDocument/2006/relationships/slideLayout" Target="../slideLayouts/slideLayout2.xml"/><Relationship Id="rId6" Type="http://schemas.microsoft.com/office/2007/relationships/diagramDrawing" Target="../diagrams/drawing32.xml"/><Relationship Id="rId5" Type="http://schemas.openxmlformats.org/officeDocument/2006/relationships/diagramColors" Target="../diagrams/colors32.xml"/><Relationship Id="rId4" Type="http://schemas.openxmlformats.org/officeDocument/2006/relationships/diagramQuickStyle" Target="../diagrams/quickStyle3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2.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2.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2.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2.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36.xml.rels><?xml version="1.0" encoding="UTF-8" standalone="yes"?>
<Relationships xmlns="http://schemas.openxmlformats.org/package/2006/relationships"><Relationship Id="rId8" Type="http://schemas.openxmlformats.org/officeDocument/2006/relationships/diagramLayout" Target="../diagrams/layout38.xml"/><Relationship Id="rId3" Type="http://schemas.openxmlformats.org/officeDocument/2006/relationships/diagramLayout" Target="../diagrams/layout37.xml"/><Relationship Id="rId7" Type="http://schemas.openxmlformats.org/officeDocument/2006/relationships/diagramData" Target="../diagrams/data38.xml"/><Relationship Id="rId2" Type="http://schemas.openxmlformats.org/officeDocument/2006/relationships/diagramData" Target="../diagrams/data37.xml"/><Relationship Id="rId1" Type="http://schemas.openxmlformats.org/officeDocument/2006/relationships/slideLayout" Target="../slideLayouts/slideLayout2.xml"/><Relationship Id="rId6" Type="http://schemas.microsoft.com/office/2007/relationships/diagramDrawing" Target="../diagrams/drawing37.xml"/><Relationship Id="rId11" Type="http://schemas.microsoft.com/office/2007/relationships/diagramDrawing" Target="../diagrams/drawing38.xml"/><Relationship Id="rId5" Type="http://schemas.openxmlformats.org/officeDocument/2006/relationships/diagramColors" Target="../diagrams/colors37.xml"/><Relationship Id="rId10" Type="http://schemas.openxmlformats.org/officeDocument/2006/relationships/diagramColors" Target="../diagrams/colors38.xml"/><Relationship Id="rId4" Type="http://schemas.openxmlformats.org/officeDocument/2006/relationships/diagramQuickStyle" Target="../diagrams/quickStyle37.xml"/><Relationship Id="rId9" Type="http://schemas.openxmlformats.org/officeDocument/2006/relationships/diagramQuickStyle" Target="../diagrams/quickStyle38.xml"/></Relationships>
</file>

<file path=ppt/slides/_rels/slide37.xml.rels><?xml version="1.0" encoding="UTF-8" standalone="yes"?>
<Relationships xmlns="http://schemas.openxmlformats.org/package/2006/relationships"><Relationship Id="rId8" Type="http://schemas.openxmlformats.org/officeDocument/2006/relationships/diagramLayout" Target="../diagrams/layout40.xml"/><Relationship Id="rId3" Type="http://schemas.openxmlformats.org/officeDocument/2006/relationships/diagramLayout" Target="../diagrams/layout39.xml"/><Relationship Id="rId7" Type="http://schemas.openxmlformats.org/officeDocument/2006/relationships/diagramData" Target="../diagrams/data40.xml"/><Relationship Id="rId2" Type="http://schemas.openxmlformats.org/officeDocument/2006/relationships/diagramData" Target="../diagrams/data39.xml"/><Relationship Id="rId1" Type="http://schemas.openxmlformats.org/officeDocument/2006/relationships/slideLayout" Target="../slideLayouts/slideLayout2.xml"/><Relationship Id="rId6" Type="http://schemas.microsoft.com/office/2007/relationships/diagramDrawing" Target="../diagrams/drawing39.xml"/><Relationship Id="rId11" Type="http://schemas.microsoft.com/office/2007/relationships/diagramDrawing" Target="../diagrams/drawing40.xml"/><Relationship Id="rId5" Type="http://schemas.openxmlformats.org/officeDocument/2006/relationships/diagramColors" Target="../diagrams/colors39.xml"/><Relationship Id="rId10" Type="http://schemas.openxmlformats.org/officeDocument/2006/relationships/diagramColors" Target="../diagrams/colors40.xml"/><Relationship Id="rId4" Type="http://schemas.openxmlformats.org/officeDocument/2006/relationships/diagramQuickStyle" Target="../diagrams/quickStyle39.xml"/><Relationship Id="rId9" Type="http://schemas.openxmlformats.org/officeDocument/2006/relationships/diagramQuickStyle" Target="../diagrams/quickStyle40.xml"/></Relationships>
</file>

<file path=ppt/slides/_rels/slide38.xml.rels><?xml version="1.0" encoding="UTF-8" standalone="yes"?>
<Relationships xmlns="http://schemas.openxmlformats.org/package/2006/relationships"><Relationship Id="rId3" Type="http://schemas.openxmlformats.org/officeDocument/2006/relationships/diagramLayout" Target="../diagrams/layout41.xml"/><Relationship Id="rId2" Type="http://schemas.openxmlformats.org/officeDocument/2006/relationships/diagramData" Target="../diagrams/data41.xml"/><Relationship Id="rId1" Type="http://schemas.openxmlformats.org/officeDocument/2006/relationships/slideLayout" Target="../slideLayouts/slideLayout2.xml"/><Relationship Id="rId6" Type="http://schemas.microsoft.com/office/2007/relationships/diagramDrawing" Target="../diagrams/drawing41.xml"/><Relationship Id="rId5" Type="http://schemas.openxmlformats.org/officeDocument/2006/relationships/diagramColors" Target="../diagrams/colors41.xml"/><Relationship Id="rId4" Type="http://schemas.openxmlformats.org/officeDocument/2006/relationships/diagramQuickStyle" Target="../diagrams/quickStyle41.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2.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43.xml"/><Relationship Id="rId2" Type="http://schemas.openxmlformats.org/officeDocument/2006/relationships/diagramData" Target="../diagrams/data43.xml"/><Relationship Id="rId1" Type="http://schemas.openxmlformats.org/officeDocument/2006/relationships/slideLayout" Target="../slideLayouts/slideLayout2.xml"/><Relationship Id="rId6" Type="http://schemas.microsoft.com/office/2007/relationships/diagramDrawing" Target="../diagrams/drawing43.xml"/><Relationship Id="rId5" Type="http://schemas.openxmlformats.org/officeDocument/2006/relationships/diagramColors" Target="../diagrams/colors43.xml"/><Relationship Id="rId4" Type="http://schemas.openxmlformats.org/officeDocument/2006/relationships/diagramQuickStyle" Target="../diagrams/quickStyle43.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2.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42.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2.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43.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2.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47.xml"/><Relationship Id="rId2" Type="http://schemas.openxmlformats.org/officeDocument/2006/relationships/diagramData" Target="../diagrams/data47.xml"/><Relationship Id="rId1" Type="http://schemas.openxmlformats.org/officeDocument/2006/relationships/slideLayout" Target="../slideLayouts/slideLayout2.xml"/><Relationship Id="rId6" Type="http://schemas.microsoft.com/office/2007/relationships/diagramDrawing" Target="../diagrams/drawing47.xml"/><Relationship Id="rId5" Type="http://schemas.openxmlformats.org/officeDocument/2006/relationships/diagramColors" Target="../diagrams/colors47.xml"/><Relationship Id="rId4" Type="http://schemas.openxmlformats.org/officeDocument/2006/relationships/diagramQuickStyle" Target="../diagrams/quickStyle47.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2.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46.xml.rels><?xml version="1.0" encoding="UTF-8" standalone="yes"?>
<Relationships xmlns="http://schemas.openxmlformats.org/package/2006/relationships"><Relationship Id="rId3" Type="http://schemas.openxmlformats.org/officeDocument/2006/relationships/diagramLayout" Target="../diagrams/layout49.xml"/><Relationship Id="rId2" Type="http://schemas.openxmlformats.org/officeDocument/2006/relationships/diagramData" Target="../diagrams/data49.xml"/><Relationship Id="rId1" Type="http://schemas.openxmlformats.org/officeDocument/2006/relationships/slideLayout" Target="../slideLayouts/slideLayout2.xml"/><Relationship Id="rId6" Type="http://schemas.microsoft.com/office/2007/relationships/diagramDrawing" Target="../diagrams/drawing49.xml"/><Relationship Id="rId5" Type="http://schemas.openxmlformats.org/officeDocument/2006/relationships/diagramColors" Target="../diagrams/colors49.xml"/><Relationship Id="rId4" Type="http://schemas.openxmlformats.org/officeDocument/2006/relationships/diagramQuickStyle" Target="../diagrams/quickStyle49.xml"/></Relationships>
</file>

<file path=ppt/slides/_rels/slide47.xml.rels><?xml version="1.0" encoding="UTF-8" standalone="yes"?>
<Relationships xmlns="http://schemas.openxmlformats.org/package/2006/relationships"><Relationship Id="rId3" Type="http://schemas.openxmlformats.org/officeDocument/2006/relationships/diagramLayout" Target="../diagrams/layout50.xml"/><Relationship Id="rId2" Type="http://schemas.openxmlformats.org/officeDocument/2006/relationships/diagramData" Target="../diagrams/data50.xml"/><Relationship Id="rId1" Type="http://schemas.openxmlformats.org/officeDocument/2006/relationships/slideLayout" Target="../slideLayouts/slideLayout2.xml"/><Relationship Id="rId6" Type="http://schemas.microsoft.com/office/2007/relationships/diagramDrawing" Target="../diagrams/drawing50.xml"/><Relationship Id="rId5" Type="http://schemas.openxmlformats.org/officeDocument/2006/relationships/diagramColors" Target="../diagrams/colors50.xml"/><Relationship Id="rId4" Type="http://schemas.openxmlformats.org/officeDocument/2006/relationships/diagramQuickStyle" Target="../diagrams/quickStyle50.xml"/></Relationships>
</file>

<file path=ppt/slides/_rels/slide48.xml.rels><?xml version="1.0" encoding="UTF-8" standalone="yes"?>
<Relationships xmlns="http://schemas.openxmlformats.org/package/2006/relationships"><Relationship Id="rId3" Type="http://schemas.openxmlformats.org/officeDocument/2006/relationships/diagramLayout" Target="../diagrams/layout51.xml"/><Relationship Id="rId2" Type="http://schemas.openxmlformats.org/officeDocument/2006/relationships/diagramData" Target="../diagrams/data51.xml"/><Relationship Id="rId1" Type="http://schemas.openxmlformats.org/officeDocument/2006/relationships/slideLayout" Target="../slideLayouts/slideLayout2.xml"/><Relationship Id="rId6" Type="http://schemas.microsoft.com/office/2007/relationships/diagramDrawing" Target="../diagrams/drawing51.xml"/><Relationship Id="rId5" Type="http://schemas.openxmlformats.org/officeDocument/2006/relationships/diagramColors" Target="../diagrams/colors51.xml"/><Relationship Id="rId4" Type="http://schemas.openxmlformats.org/officeDocument/2006/relationships/diagramQuickStyle" Target="../diagrams/quickStyle51.xml"/></Relationships>
</file>

<file path=ppt/slides/_rels/slide49.xml.rels><?xml version="1.0" encoding="UTF-8" standalone="yes"?>
<Relationships xmlns="http://schemas.openxmlformats.org/package/2006/relationships"><Relationship Id="rId8" Type="http://schemas.openxmlformats.org/officeDocument/2006/relationships/diagramLayout" Target="../diagrams/layout53.xml"/><Relationship Id="rId3" Type="http://schemas.openxmlformats.org/officeDocument/2006/relationships/diagramLayout" Target="../diagrams/layout52.xml"/><Relationship Id="rId7" Type="http://schemas.openxmlformats.org/officeDocument/2006/relationships/diagramData" Target="../diagrams/data53.xml"/><Relationship Id="rId2" Type="http://schemas.openxmlformats.org/officeDocument/2006/relationships/diagramData" Target="../diagrams/data52.xml"/><Relationship Id="rId1" Type="http://schemas.openxmlformats.org/officeDocument/2006/relationships/slideLayout" Target="../slideLayouts/slideLayout2.xml"/><Relationship Id="rId6" Type="http://schemas.microsoft.com/office/2007/relationships/diagramDrawing" Target="../diagrams/drawing52.xml"/><Relationship Id="rId11" Type="http://schemas.microsoft.com/office/2007/relationships/diagramDrawing" Target="../diagrams/drawing53.xml"/><Relationship Id="rId5" Type="http://schemas.openxmlformats.org/officeDocument/2006/relationships/diagramColors" Target="../diagrams/colors52.xml"/><Relationship Id="rId10" Type="http://schemas.openxmlformats.org/officeDocument/2006/relationships/diagramColors" Target="../diagrams/colors53.xml"/><Relationship Id="rId4" Type="http://schemas.openxmlformats.org/officeDocument/2006/relationships/diagramQuickStyle" Target="../diagrams/quickStyle52.xml"/><Relationship Id="rId9" Type="http://schemas.openxmlformats.org/officeDocument/2006/relationships/diagramQuickStyle" Target="../diagrams/quickStyle53.xml"/></Relationships>
</file>

<file path=ppt/slides/_rels/slide50.xml.rels><?xml version="1.0" encoding="UTF-8" standalone="yes"?>
<Relationships xmlns="http://schemas.openxmlformats.org/package/2006/relationships"><Relationship Id="rId3" Type="http://schemas.openxmlformats.org/officeDocument/2006/relationships/diagramLayout" Target="../diagrams/layout54.xml"/><Relationship Id="rId2" Type="http://schemas.openxmlformats.org/officeDocument/2006/relationships/diagramData" Target="../diagrams/data54.xml"/><Relationship Id="rId1" Type="http://schemas.openxmlformats.org/officeDocument/2006/relationships/slideLayout" Target="../slideLayouts/slideLayout2.xml"/><Relationship Id="rId6" Type="http://schemas.microsoft.com/office/2007/relationships/diagramDrawing" Target="../diagrams/drawing54.xml"/><Relationship Id="rId5" Type="http://schemas.openxmlformats.org/officeDocument/2006/relationships/diagramColors" Target="../diagrams/colors54.xml"/><Relationship Id="rId4" Type="http://schemas.openxmlformats.org/officeDocument/2006/relationships/diagramQuickStyle" Target="../diagrams/quickStyle54.xml"/></Relationships>
</file>

<file path=ppt/slides/_rels/slide51.xml.rels><?xml version="1.0" encoding="UTF-8" standalone="yes"?>
<Relationships xmlns="http://schemas.openxmlformats.org/package/2006/relationships"><Relationship Id="rId3" Type="http://schemas.openxmlformats.org/officeDocument/2006/relationships/diagramLayout" Target="../diagrams/layout55.xml"/><Relationship Id="rId2" Type="http://schemas.openxmlformats.org/officeDocument/2006/relationships/diagramData" Target="../diagrams/data55.xml"/><Relationship Id="rId1" Type="http://schemas.openxmlformats.org/officeDocument/2006/relationships/slideLayout" Target="../slideLayouts/slideLayout7.xml"/><Relationship Id="rId6" Type="http://schemas.microsoft.com/office/2007/relationships/diagramDrawing" Target="../diagrams/drawing55.xml"/><Relationship Id="rId5" Type="http://schemas.openxmlformats.org/officeDocument/2006/relationships/diagramColors" Target="../diagrams/colors55.xml"/><Relationship Id="rId4" Type="http://schemas.openxmlformats.org/officeDocument/2006/relationships/diagramQuickStyle" Target="../diagrams/quickStyle55.xml"/></Relationships>
</file>

<file path=ppt/slides/_rels/slide52.xml.rels><?xml version="1.0" encoding="UTF-8" standalone="yes"?>
<Relationships xmlns="http://schemas.openxmlformats.org/package/2006/relationships"><Relationship Id="rId3" Type="http://schemas.openxmlformats.org/officeDocument/2006/relationships/diagramLayout" Target="../diagrams/layout56.xml"/><Relationship Id="rId2" Type="http://schemas.openxmlformats.org/officeDocument/2006/relationships/diagramData" Target="../diagrams/data56.xml"/><Relationship Id="rId1" Type="http://schemas.openxmlformats.org/officeDocument/2006/relationships/slideLayout" Target="../slideLayouts/slideLayout2.xml"/><Relationship Id="rId6" Type="http://schemas.microsoft.com/office/2007/relationships/diagramDrawing" Target="../diagrams/drawing56.xml"/><Relationship Id="rId5" Type="http://schemas.openxmlformats.org/officeDocument/2006/relationships/diagramColors" Target="../diagrams/colors56.xml"/><Relationship Id="rId4" Type="http://schemas.openxmlformats.org/officeDocument/2006/relationships/diagramQuickStyle" Target="../diagrams/quickStyle56.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57.xml"/><Relationship Id="rId2" Type="http://schemas.openxmlformats.org/officeDocument/2006/relationships/diagramData" Target="../diagrams/data57.xml"/><Relationship Id="rId1" Type="http://schemas.openxmlformats.org/officeDocument/2006/relationships/slideLayout" Target="../slideLayouts/slideLayout2.xml"/><Relationship Id="rId6" Type="http://schemas.microsoft.com/office/2007/relationships/diagramDrawing" Target="../diagrams/drawing57.xml"/><Relationship Id="rId5" Type="http://schemas.openxmlformats.org/officeDocument/2006/relationships/diagramColors" Target="../diagrams/colors57.xml"/><Relationship Id="rId4" Type="http://schemas.openxmlformats.org/officeDocument/2006/relationships/diagramQuickStyle" Target="../diagrams/quickStyle57.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58.xml"/><Relationship Id="rId2" Type="http://schemas.openxmlformats.org/officeDocument/2006/relationships/diagramData" Target="../diagrams/data58.xml"/><Relationship Id="rId1" Type="http://schemas.openxmlformats.org/officeDocument/2006/relationships/slideLayout" Target="../slideLayouts/slideLayout2.xml"/><Relationship Id="rId6" Type="http://schemas.microsoft.com/office/2007/relationships/diagramDrawing" Target="../diagrams/drawing58.xml"/><Relationship Id="rId5" Type="http://schemas.openxmlformats.org/officeDocument/2006/relationships/diagramColors" Target="../diagrams/colors58.xml"/><Relationship Id="rId4" Type="http://schemas.openxmlformats.org/officeDocument/2006/relationships/diagramQuickStyle" Target="../diagrams/quickStyle58.xml"/></Relationships>
</file>

<file path=ppt/slides/_rels/slide55.xml.rels><?xml version="1.0" encoding="UTF-8" standalone="yes"?>
<Relationships xmlns="http://schemas.openxmlformats.org/package/2006/relationships"><Relationship Id="rId8" Type="http://schemas.openxmlformats.org/officeDocument/2006/relationships/diagramLayout" Target="../diagrams/layout60.xml"/><Relationship Id="rId3" Type="http://schemas.openxmlformats.org/officeDocument/2006/relationships/diagramLayout" Target="../diagrams/layout59.xml"/><Relationship Id="rId7" Type="http://schemas.openxmlformats.org/officeDocument/2006/relationships/diagramData" Target="../diagrams/data60.xml"/><Relationship Id="rId2" Type="http://schemas.openxmlformats.org/officeDocument/2006/relationships/diagramData" Target="../diagrams/data59.xml"/><Relationship Id="rId1" Type="http://schemas.openxmlformats.org/officeDocument/2006/relationships/slideLayout" Target="../slideLayouts/slideLayout2.xml"/><Relationship Id="rId6" Type="http://schemas.microsoft.com/office/2007/relationships/diagramDrawing" Target="../diagrams/drawing59.xml"/><Relationship Id="rId11" Type="http://schemas.microsoft.com/office/2007/relationships/diagramDrawing" Target="../diagrams/drawing60.xml"/><Relationship Id="rId5" Type="http://schemas.openxmlformats.org/officeDocument/2006/relationships/diagramColors" Target="../diagrams/colors59.xml"/><Relationship Id="rId10" Type="http://schemas.openxmlformats.org/officeDocument/2006/relationships/diagramColors" Target="../diagrams/colors60.xml"/><Relationship Id="rId4" Type="http://schemas.openxmlformats.org/officeDocument/2006/relationships/diagramQuickStyle" Target="../diagrams/quickStyle59.xml"/><Relationship Id="rId9" Type="http://schemas.openxmlformats.org/officeDocument/2006/relationships/diagramQuickStyle" Target="../diagrams/quickStyle60.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61.xml"/><Relationship Id="rId2" Type="http://schemas.openxmlformats.org/officeDocument/2006/relationships/diagramData" Target="../diagrams/data61.xml"/><Relationship Id="rId1" Type="http://schemas.openxmlformats.org/officeDocument/2006/relationships/slideLayout" Target="../slideLayouts/slideLayout2.xml"/><Relationship Id="rId6" Type="http://schemas.microsoft.com/office/2007/relationships/diagramDrawing" Target="../diagrams/drawing61.xml"/><Relationship Id="rId5" Type="http://schemas.openxmlformats.org/officeDocument/2006/relationships/diagramColors" Target="../diagrams/colors61.xml"/><Relationship Id="rId4" Type="http://schemas.openxmlformats.org/officeDocument/2006/relationships/diagramQuickStyle" Target="../diagrams/quickStyle61.xml"/></Relationships>
</file>

<file path=ppt/slides/_rels/slide57.xml.rels><?xml version="1.0" encoding="UTF-8" standalone="yes"?>
<Relationships xmlns="http://schemas.openxmlformats.org/package/2006/relationships"><Relationship Id="rId3" Type="http://schemas.openxmlformats.org/officeDocument/2006/relationships/diagramLayout" Target="../diagrams/layout62.xml"/><Relationship Id="rId2" Type="http://schemas.openxmlformats.org/officeDocument/2006/relationships/diagramData" Target="../diagrams/data62.xml"/><Relationship Id="rId1" Type="http://schemas.openxmlformats.org/officeDocument/2006/relationships/slideLayout" Target="../slideLayouts/slideLayout2.xml"/><Relationship Id="rId6" Type="http://schemas.microsoft.com/office/2007/relationships/diagramDrawing" Target="../diagrams/drawing62.xml"/><Relationship Id="rId5" Type="http://schemas.openxmlformats.org/officeDocument/2006/relationships/diagramColors" Target="../diagrams/colors62.xml"/><Relationship Id="rId4" Type="http://schemas.openxmlformats.org/officeDocument/2006/relationships/diagramQuickStyle" Target="../diagrams/quickStyle62.xml"/></Relationships>
</file>

<file path=ppt/slides/_rels/slide58.xml.rels><?xml version="1.0" encoding="UTF-8" standalone="yes"?>
<Relationships xmlns="http://schemas.openxmlformats.org/package/2006/relationships"><Relationship Id="rId3" Type="http://schemas.openxmlformats.org/officeDocument/2006/relationships/diagramLayout" Target="../diagrams/layout63.xml"/><Relationship Id="rId2" Type="http://schemas.openxmlformats.org/officeDocument/2006/relationships/diagramData" Target="../diagrams/data63.xml"/><Relationship Id="rId1" Type="http://schemas.openxmlformats.org/officeDocument/2006/relationships/slideLayout" Target="../slideLayouts/slideLayout2.xml"/><Relationship Id="rId6" Type="http://schemas.microsoft.com/office/2007/relationships/diagramDrawing" Target="../diagrams/drawing63.xml"/><Relationship Id="rId5" Type="http://schemas.openxmlformats.org/officeDocument/2006/relationships/diagramColors" Target="../diagrams/colors63.xml"/><Relationship Id="rId4" Type="http://schemas.openxmlformats.org/officeDocument/2006/relationships/diagramQuickStyle" Target="../diagrams/quickStyle63.xml"/></Relationships>
</file>

<file path=ppt/slides/_rels/slide59.xml.rels><?xml version="1.0" encoding="UTF-8" standalone="yes"?>
<Relationships xmlns="http://schemas.openxmlformats.org/package/2006/relationships"><Relationship Id="rId3" Type="http://schemas.openxmlformats.org/officeDocument/2006/relationships/diagramLayout" Target="../diagrams/layout64.xml"/><Relationship Id="rId2" Type="http://schemas.openxmlformats.org/officeDocument/2006/relationships/diagramData" Target="../diagrams/data64.xml"/><Relationship Id="rId1" Type="http://schemas.openxmlformats.org/officeDocument/2006/relationships/slideLayout" Target="../slideLayouts/slideLayout2.xml"/><Relationship Id="rId6" Type="http://schemas.microsoft.com/office/2007/relationships/diagramDrawing" Target="../diagrams/drawing64.xml"/><Relationship Id="rId5" Type="http://schemas.openxmlformats.org/officeDocument/2006/relationships/diagramColors" Target="../diagrams/colors64.xml"/><Relationship Id="rId4" Type="http://schemas.openxmlformats.org/officeDocument/2006/relationships/diagramQuickStyle" Target="../diagrams/quickStyle64.xml"/></Relationships>
</file>

<file path=ppt/slides/_rels/slide60.xml.rels><?xml version="1.0" encoding="UTF-8" standalone="yes"?>
<Relationships xmlns="http://schemas.openxmlformats.org/package/2006/relationships"><Relationship Id="rId3" Type="http://schemas.openxmlformats.org/officeDocument/2006/relationships/diagramLayout" Target="../diagrams/layout65.xml"/><Relationship Id="rId2" Type="http://schemas.openxmlformats.org/officeDocument/2006/relationships/diagramData" Target="../diagrams/data65.xml"/><Relationship Id="rId1" Type="http://schemas.openxmlformats.org/officeDocument/2006/relationships/slideLayout" Target="../slideLayouts/slideLayout2.xml"/><Relationship Id="rId6" Type="http://schemas.microsoft.com/office/2007/relationships/diagramDrawing" Target="../diagrams/drawing65.xml"/><Relationship Id="rId5" Type="http://schemas.openxmlformats.org/officeDocument/2006/relationships/diagramColors" Target="../diagrams/colors65.xml"/><Relationship Id="rId4" Type="http://schemas.openxmlformats.org/officeDocument/2006/relationships/diagramQuickStyle" Target="../diagrams/quickStyle65.xml"/></Relationships>
</file>

<file path=ppt/slides/_rels/slide61.xml.rels><?xml version="1.0" encoding="UTF-8" standalone="yes"?>
<Relationships xmlns="http://schemas.openxmlformats.org/package/2006/relationships"><Relationship Id="rId3" Type="http://schemas.openxmlformats.org/officeDocument/2006/relationships/diagramLayout" Target="../diagrams/layout66.xml"/><Relationship Id="rId2" Type="http://schemas.openxmlformats.org/officeDocument/2006/relationships/diagramData" Target="../diagrams/data66.xml"/><Relationship Id="rId1" Type="http://schemas.openxmlformats.org/officeDocument/2006/relationships/slideLayout" Target="../slideLayouts/slideLayout2.xml"/><Relationship Id="rId6" Type="http://schemas.microsoft.com/office/2007/relationships/diagramDrawing" Target="../diagrams/drawing66.xml"/><Relationship Id="rId5" Type="http://schemas.openxmlformats.org/officeDocument/2006/relationships/diagramColors" Target="../diagrams/colors66.xml"/><Relationship Id="rId4" Type="http://schemas.openxmlformats.org/officeDocument/2006/relationships/diagramQuickStyle" Target="../diagrams/quickStyle66.xml"/></Relationships>
</file>

<file path=ppt/slides/_rels/slide62.xml.rels><?xml version="1.0" encoding="UTF-8" standalone="yes"?>
<Relationships xmlns="http://schemas.openxmlformats.org/package/2006/relationships"><Relationship Id="rId3" Type="http://schemas.openxmlformats.org/officeDocument/2006/relationships/diagramLayout" Target="../diagrams/layout67.xml"/><Relationship Id="rId2" Type="http://schemas.openxmlformats.org/officeDocument/2006/relationships/diagramData" Target="../diagrams/data67.xml"/><Relationship Id="rId1" Type="http://schemas.openxmlformats.org/officeDocument/2006/relationships/slideLayout" Target="../slideLayouts/slideLayout2.xml"/><Relationship Id="rId6" Type="http://schemas.microsoft.com/office/2007/relationships/diagramDrawing" Target="../diagrams/drawing67.xml"/><Relationship Id="rId5" Type="http://schemas.openxmlformats.org/officeDocument/2006/relationships/diagramColors" Target="../diagrams/colors67.xml"/><Relationship Id="rId4" Type="http://schemas.openxmlformats.org/officeDocument/2006/relationships/diagramQuickStyle" Target="../diagrams/quickStyle67.xml"/></Relationships>
</file>

<file path=ppt/slides/_rels/slide63.xml.rels><?xml version="1.0" encoding="UTF-8" standalone="yes"?>
<Relationships xmlns="http://schemas.openxmlformats.org/package/2006/relationships"><Relationship Id="rId3" Type="http://schemas.openxmlformats.org/officeDocument/2006/relationships/diagramLayout" Target="../diagrams/layout68.xml"/><Relationship Id="rId2" Type="http://schemas.openxmlformats.org/officeDocument/2006/relationships/diagramData" Target="../diagrams/data68.xml"/><Relationship Id="rId1" Type="http://schemas.openxmlformats.org/officeDocument/2006/relationships/slideLayout" Target="../slideLayouts/slideLayout2.xml"/><Relationship Id="rId6" Type="http://schemas.microsoft.com/office/2007/relationships/diagramDrawing" Target="../diagrams/drawing68.xml"/><Relationship Id="rId5" Type="http://schemas.openxmlformats.org/officeDocument/2006/relationships/diagramColors" Target="../diagrams/colors68.xml"/><Relationship Id="rId4" Type="http://schemas.openxmlformats.org/officeDocument/2006/relationships/diagramQuickStyle" Target="../diagrams/quickStyle68.xml"/></Relationships>
</file>

<file path=ppt/slides/_rels/slide64.xml.rels><?xml version="1.0" encoding="UTF-8" standalone="yes"?>
<Relationships xmlns="http://schemas.openxmlformats.org/package/2006/relationships"><Relationship Id="rId3" Type="http://schemas.openxmlformats.org/officeDocument/2006/relationships/diagramLayout" Target="../diagrams/layout69.xml"/><Relationship Id="rId2" Type="http://schemas.openxmlformats.org/officeDocument/2006/relationships/diagramData" Target="../diagrams/data69.xml"/><Relationship Id="rId1" Type="http://schemas.openxmlformats.org/officeDocument/2006/relationships/slideLayout" Target="../slideLayouts/slideLayout2.xml"/><Relationship Id="rId6" Type="http://schemas.microsoft.com/office/2007/relationships/diagramDrawing" Target="../diagrams/drawing69.xml"/><Relationship Id="rId5" Type="http://schemas.openxmlformats.org/officeDocument/2006/relationships/diagramColors" Target="../diagrams/colors69.xml"/><Relationship Id="rId4" Type="http://schemas.openxmlformats.org/officeDocument/2006/relationships/diagramQuickStyle" Target="../diagrams/quickStyle69.xml"/></Relationships>
</file>

<file path=ppt/slides/_rels/slide65.xml.rels><?xml version="1.0" encoding="UTF-8" standalone="yes"?>
<Relationships xmlns="http://schemas.openxmlformats.org/package/2006/relationships"><Relationship Id="rId3" Type="http://schemas.openxmlformats.org/officeDocument/2006/relationships/diagramLayout" Target="../diagrams/layout70.xml"/><Relationship Id="rId2" Type="http://schemas.openxmlformats.org/officeDocument/2006/relationships/diagramData" Target="../diagrams/data70.xml"/><Relationship Id="rId1" Type="http://schemas.openxmlformats.org/officeDocument/2006/relationships/slideLayout" Target="../slideLayouts/slideLayout7.xml"/><Relationship Id="rId6" Type="http://schemas.microsoft.com/office/2007/relationships/diagramDrawing" Target="../diagrams/drawing70.xml"/><Relationship Id="rId5" Type="http://schemas.openxmlformats.org/officeDocument/2006/relationships/diagramColors" Target="../diagrams/colors70.xml"/><Relationship Id="rId4" Type="http://schemas.openxmlformats.org/officeDocument/2006/relationships/diagramQuickStyle" Target="../diagrams/quickStyle70.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3" Type="http://schemas.openxmlformats.org/officeDocument/2006/relationships/diagramLayout" Target="../diagrams/layout71.xml"/><Relationship Id="rId2" Type="http://schemas.openxmlformats.org/officeDocument/2006/relationships/diagramData" Target="../diagrams/data71.xml"/><Relationship Id="rId1" Type="http://schemas.openxmlformats.org/officeDocument/2006/relationships/slideLayout" Target="../slideLayouts/slideLayout2.xml"/><Relationship Id="rId6" Type="http://schemas.microsoft.com/office/2007/relationships/diagramDrawing" Target="../diagrams/drawing71.xml"/><Relationship Id="rId5" Type="http://schemas.openxmlformats.org/officeDocument/2006/relationships/diagramColors" Target="../diagrams/colors71.xml"/><Relationship Id="rId4" Type="http://schemas.openxmlformats.org/officeDocument/2006/relationships/diagramQuickStyle" Target="../diagrams/quickStyle71.xml"/></Relationships>
</file>

<file path=ppt/slides/_rels/slide68.xml.rels><?xml version="1.0" encoding="UTF-8" standalone="yes"?>
<Relationships xmlns="http://schemas.openxmlformats.org/package/2006/relationships"><Relationship Id="rId3" Type="http://schemas.openxmlformats.org/officeDocument/2006/relationships/diagramLayout" Target="../diagrams/layout72.xml"/><Relationship Id="rId2" Type="http://schemas.openxmlformats.org/officeDocument/2006/relationships/diagramData" Target="../diagrams/data72.xml"/><Relationship Id="rId1" Type="http://schemas.openxmlformats.org/officeDocument/2006/relationships/slideLayout" Target="../slideLayouts/slideLayout2.xml"/><Relationship Id="rId6" Type="http://schemas.microsoft.com/office/2007/relationships/diagramDrawing" Target="../diagrams/drawing72.xml"/><Relationship Id="rId5" Type="http://schemas.openxmlformats.org/officeDocument/2006/relationships/diagramColors" Target="../diagrams/colors72.xml"/><Relationship Id="rId4" Type="http://schemas.openxmlformats.org/officeDocument/2006/relationships/diagramQuickStyle" Target="../diagrams/quickStyle72.xml"/></Relationships>
</file>

<file path=ppt/slides/_rels/slide69.xml.rels><?xml version="1.0" encoding="UTF-8" standalone="yes"?>
<Relationships xmlns="http://schemas.openxmlformats.org/package/2006/relationships"><Relationship Id="rId3" Type="http://schemas.openxmlformats.org/officeDocument/2006/relationships/diagramLayout" Target="../diagrams/layout73.xml"/><Relationship Id="rId2" Type="http://schemas.openxmlformats.org/officeDocument/2006/relationships/diagramData" Target="../diagrams/data73.xml"/><Relationship Id="rId1" Type="http://schemas.openxmlformats.org/officeDocument/2006/relationships/slideLayout" Target="../slideLayouts/slideLayout2.xml"/><Relationship Id="rId6" Type="http://schemas.microsoft.com/office/2007/relationships/diagramDrawing" Target="../diagrams/drawing73.xml"/><Relationship Id="rId5" Type="http://schemas.openxmlformats.org/officeDocument/2006/relationships/diagramColors" Target="../diagrams/colors73.xml"/><Relationship Id="rId4" Type="http://schemas.openxmlformats.org/officeDocument/2006/relationships/diagramQuickStyle" Target="../diagrams/quickStyle73.xml"/></Relationships>
</file>

<file path=ppt/slides/_rels/slide70.xml.rels><?xml version="1.0" encoding="UTF-8" standalone="yes"?>
<Relationships xmlns="http://schemas.openxmlformats.org/package/2006/relationships"><Relationship Id="rId3" Type="http://schemas.openxmlformats.org/officeDocument/2006/relationships/diagramLayout" Target="../diagrams/layout74.xml"/><Relationship Id="rId2" Type="http://schemas.openxmlformats.org/officeDocument/2006/relationships/diagramData" Target="../diagrams/data74.xml"/><Relationship Id="rId1" Type="http://schemas.openxmlformats.org/officeDocument/2006/relationships/slideLayout" Target="../slideLayouts/slideLayout2.xml"/><Relationship Id="rId6" Type="http://schemas.microsoft.com/office/2007/relationships/diagramDrawing" Target="../diagrams/drawing74.xml"/><Relationship Id="rId5" Type="http://schemas.openxmlformats.org/officeDocument/2006/relationships/diagramColors" Target="../diagrams/colors74.xml"/><Relationship Id="rId4" Type="http://schemas.openxmlformats.org/officeDocument/2006/relationships/diagramQuickStyle" Target="../diagrams/quickStyle74.xml"/></Relationships>
</file>

<file path=ppt/slides/_rels/slide71.xml.rels><?xml version="1.0" encoding="UTF-8" standalone="yes"?>
<Relationships xmlns="http://schemas.openxmlformats.org/package/2006/relationships"><Relationship Id="rId3" Type="http://schemas.openxmlformats.org/officeDocument/2006/relationships/diagramLayout" Target="../diagrams/layout75.xml"/><Relationship Id="rId2" Type="http://schemas.openxmlformats.org/officeDocument/2006/relationships/diagramData" Target="../diagrams/data75.xml"/><Relationship Id="rId1" Type="http://schemas.openxmlformats.org/officeDocument/2006/relationships/slideLayout" Target="../slideLayouts/slideLayout2.xml"/><Relationship Id="rId6" Type="http://schemas.microsoft.com/office/2007/relationships/diagramDrawing" Target="../diagrams/drawing75.xml"/><Relationship Id="rId5" Type="http://schemas.openxmlformats.org/officeDocument/2006/relationships/diagramColors" Target="../diagrams/colors75.xml"/><Relationship Id="rId4" Type="http://schemas.openxmlformats.org/officeDocument/2006/relationships/diagramQuickStyle" Target="../diagrams/quickStyle75.xml"/></Relationships>
</file>

<file path=ppt/slides/_rels/slide72.xml.rels><?xml version="1.0" encoding="UTF-8" standalone="yes"?>
<Relationships xmlns="http://schemas.openxmlformats.org/package/2006/relationships"><Relationship Id="rId3" Type="http://schemas.openxmlformats.org/officeDocument/2006/relationships/diagramLayout" Target="../diagrams/layout76.xml"/><Relationship Id="rId2" Type="http://schemas.openxmlformats.org/officeDocument/2006/relationships/diagramData" Target="../diagrams/data76.xml"/><Relationship Id="rId1" Type="http://schemas.openxmlformats.org/officeDocument/2006/relationships/slideLayout" Target="../slideLayouts/slideLayout2.xml"/><Relationship Id="rId6" Type="http://schemas.microsoft.com/office/2007/relationships/diagramDrawing" Target="../diagrams/drawing76.xml"/><Relationship Id="rId5" Type="http://schemas.openxmlformats.org/officeDocument/2006/relationships/diagramColors" Target="../diagrams/colors76.xml"/><Relationship Id="rId4" Type="http://schemas.openxmlformats.org/officeDocument/2006/relationships/diagramQuickStyle" Target="../diagrams/quickStyle76.xml"/></Relationships>
</file>

<file path=ppt/slides/_rels/slide73.xml.rels><?xml version="1.0" encoding="UTF-8" standalone="yes"?>
<Relationships xmlns="http://schemas.openxmlformats.org/package/2006/relationships"><Relationship Id="rId3" Type="http://schemas.openxmlformats.org/officeDocument/2006/relationships/diagramLayout" Target="../diagrams/layout77.xml"/><Relationship Id="rId2" Type="http://schemas.openxmlformats.org/officeDocument/2006/relationships/diagramData" Target="../diagrams/data77.xml"/><Relationship Id="rId1" Type="http://schemas.openxmlformats.org/officeDocument/2006/relationships/slideLayout" Target="../slideLayouts/slideLayout2.xml"/><Relationship Id="rId6" Type="http://schemas.microsoft.com/office/2007/relationships/diagramDrawing" Target="../diagrams/drawing77.xml"/><Relationship Id="rId5" Type="http://schemas.openxmlformats.org/officeDocument/2006/relationships/diagramColors" Target="../diagrams/colors77.xml"/><Relationship Id="rId4" Type="http://schemas.openxmlformats.org/officeDocument/2006/relationships/diagramQuickStyle" Target="../diagrams/quickStyle77.xml"/></Relationships>
</file>

<file path=ppt/slides/_rels/slide74.xml.rels><?xml version="1.0" encoding="UTF-8" standalone="yes"?>
<Relationships xmlns="http://schemas.openxmlformats.org/package/2006/relationships"><Relationship Id="rId3" Type="http://schemas.openxmlformats.org/officeDocument/2006/relationships/diagramLayout" Target="../diagrams/layout78.xml"/><Relationship Id="rId2" Type="http://schemas.openxmlformats.org/officeDocument/2006/relationships/diagramData" Target="../diagrams/data78.xml"/><Relationship Id="rId1" Type="http://schemas.openxmlformats.org/officeDocument/2006/relationships/slideLayout" Target="../slideLayouts/slideLayout2.xml"/><Relationship Id="rId6" Type="http://schemas.microsoft.com/office/2007/relationships/diagramDrawing" Target="../diagrams/drawing78.xml"/><Relationship Id="rId5" Type="http://schemas.openxmlformats.org/officeDocument/2006/relationships/diagramColors" Target="../diagrams/colors78.xml"/><Relationship Id="rId4" Type="http://schemas.openxmlformats.org/officeDocument/2006/relationships/diagramQuickStyle" Target="../diagrams/quickStyle78.xml"/></Relationships>
</file>

<file path=ppt/slides/_rels/slide75.xml.rels><?xml version="1.0" encoding="UTF-8" standalone="yes"?>
<Relationships xmlns="http://schemas.openxmlformats.org/package/2006/relationships"><Relationship Id="rId3" Type="http://schemas.openxmlformats.org/officeDocument/2006/relationships/diagramLayout" Target="../diagrams/layout79.xml"/><Relationship Id="rId2" Type="http://schemas.openxmlformats.org/officeDocument/2006/relationships/diagramData" Target="../diagrams/data79.xml"/><Relationship Id="rId1" Type="http://schemas.openxmlformats.org/officeDocument/2006/relationships/slideLayout" Target="../slideLayouts/slideLayout2.xml"/><Relationship Id="rId6" Type="http://schemas.microsoft.com/office/2007/relationships/diagramDrawing" Target="../diagrams/drawing79.xml"/><Relationship Id="rId5" Type="http://schemas.openxmlformats.org/officeDocument/2006/relationships/diagramColors" Target="../diagrams/colors79.xml"/><Relationship Id="rId4" Type="http://schemas.openxmlformats.org/officeDocument/2006/relationships/diagramQuickStyle" Target="../diagrams/quickStyle79.xml"/></Relationships>
</file>

<file path=ppt/slides/_rels/slide76.xml.rels><?xml version="1.0" encoding="UTF-8" standalone="yes"?>
<Relationships xmlns="http://schemas.openxmlformats.org/package/2006/relationships"><Relationship Id="rId3" Type="http://schemas.openxmlformats.org/officeDocument/2006/relationships/diagramLayout" Target="../diagrams/layout80.xml"/><Relationship Id="rId2" Type="http://schemas.openxmlformats.org/officeDocument/2006/relationships/diagramData" Target="../diagrams/data80.xml"/><Relationship Id="rId1" Type="http://schemas.openxmlformats.org/officeDocument/2006/relationships/slideLayout" Target="../slideLayouts/slideLayout2.xml"/><Relationship Id="rId6" Type="http://schemas.microsoft.com/office/2007/relationships/diagramDrawing" Target="../diagrams/drawing80.xml"/><Relationship Id="rId5" Type="http://schemas.openxmlformats.org/officeDocument/2006/relationships/diagramColors" Target="../diagrams/colors80.xml"/><Relationship Id="rId4" Type="http://schemas.openxmlformats.org/officeDocument/2006/relationships/diagramQuickStyle" Target="../diagrams/quickStyle80.xml"/></Relationships>
</file>

<file path=ppt/slides/_rels/slide77.xml.rels><?xml version="1.0" encoding="UTF-8" standalone="yes"?>
<Relationships xmlns="http://schemas.openxmlformats.org/package/2006/relationships"><Relationship Id="rId3" Type="http://schemas.openxmlformats.org/officeDocument/2006/relationships/diagramLayout" Target="../diagrams/layout81.xml"/><Relationship Id="rId2" Type="http://schemas.openxmlformats.org/officeDocument/2006/relationships/diagramData" Target="../diagrams/data81.xml"/><Relationship Id="rId1" Type="http://schemas.openxmlformats.org/officeDocument/2006/relationships/slideLayout" Target="../slideLayouts/slideLayout2.xml"/><Relationship Id="rId6" Type="http://schemas.microsoft.com/office/2007/relationships/diagramDrawing" Target="../diagrams/drawing81.xml"/><Relationship Id="rId5" Type="http://schemas.openxmlformats.org/officeDocument/2006/relationships/diagramColors" Target="../diagrams/colors81.xml"/><Relationship Id="rId4" Type="http://schemas.openxmlformats.org/officeDocument/2006/relationships/diagramQuickStyle" Target="../diagrams/quickStyle81.xml"/></Relationships>
</file>

<file path=ppt/slides/_rels/slide78.xml.rels><?xml version="1.0" encoding="UTF-8" standalone="yes"?>
<Relationships xmlns="http://schemas.openxmlformats.org/package/2006/relationships"><Relationship Id="rId3" Type="http://schemas.openxmlformats.org/officeDocument/2006/relationships/diagramLayout" Target="../diagrams/layout82.xml"/><Relationship Id="rId2" Type="http://schemas.openxmlformats.org/officeDocument/2006/relationships/diagramData" Target="../diagrams/data82.xml"/><Relationship Id="rId1" Type="http://schemas.openxmlformats.org/officeDocument/2006/relationships/slideLayout" Target="../slideLayouts/slideLayout2.xml"/><Relationship Id="rId6" Type="http://schemas.microsoft.com/office/2007/relationships/diagramDrawing" Target="../diagrams/drawing82.xml"/><Relationship Id="rId5" Type="http://schemas.openxmlformats.org/officeDocument/2006/relationships/diagramColors" Target="../diagrams/colors82.xml"/><Relationship Id="rId4" Type="http://schemas.openxmlformats.org/officeDocument/2006/relationships/diagramQuickStyle" Target="../diagrams/quickStyle82.xml"/></Relationships>
</file>

<file path=ppt/slides/_rels/slide79.xml.rels><?xml version="1.0" encoding="UTF-8" standalone="yes"?>
<Relationships xmlns="http://schemas.openxmlformats.org/package/2006/relationships"><Relationship Id="rId3" Type="http://schemas.openxmlformats.org/officeDocument/2006/relationships/diagramLayout" Target="../diagrams/layout83.xml"/><Relationship Id="rId2" Type="http://schemas.openxmlformats.org/officeDocument/2006/relationships/diagramData" Target="../diagrams/data83.xml"/><Relationship Id="rId1" Type="http://schemas.openxmlformats.org/officeDocument/2006/relationships/slideLayout" Target="../slideLayouts/slideLayout7.xml"/><Relationship Id="rId6" Type="http://schemas.microsoft.com/office/2007/relationships/diagramDrawing" Target="../diagrams/drawing83.xml"/><Relationship Id="rId5" Type="http://schemas.openxmlformats.org/officeDocument/2006/relationships/diagramColors" Target="../diagrams/colors83.xml"/><Relationship Id="rId4" Type="http://schemas.openxmlformats.org/officeDocument/2006/relationships/diagramQuickStyle" Target="../diagrams/quickStyle83.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84.xml"/><Relationship Id="rId2" Type="http://schemas.openxmlformats.org/officeDocument/2006/relationships/diagramData" Target="../diagrams/data84.xml"/><Relationship Id="rId1" Type="http://schemas.openxmlformats.org/officeDocument/2006/relationships/slideLayout" Target="../slideLayouts/slideLayout2.xml"/><Relationship Id="rId6" Type="http://schemas.microsoft.com/office/2007/relationships/diagramDrawing" Target="../diagrams/drawing84.xml"/><Relationship Id="rId5" Type="http://schemas.openxmlformats.org/officeDocument/2006/relationships/diagramColors" Target="../diagrams/colors84.xml"/><Relationship Id="rId4" Type="http://schemas.openxmlformats.org/officeDocument/2006/relationships/diagramQuickStyle" Target="../diagrams/quickStyle84.xml"/></Relationships>
</file>

<file path=ppt/slides/_rels/slide82.xml.rels><?xml version="1.0" encoding="UTF-8" standalone="yes"?>
<Relationships xmlns="http://schemas.openxmlformats.org/package/2006/relationships"><Relationship Id="rId3" Type="http://schemas.openxmlformats.org/officeDocument/2006/relationships/diagramLayout" Target="../diagrams/layout85.xml"/><Relationship Id="rId2" Type="http://schemas.openxmlformats.org/officeDocument/2006/relationships/diagramData" Target="../diagrams/data85.xml"/><Relationship Id="rId1" Type="http://schemas.openxmlformats.org/officeDocument/2006/relationships/slideLayout" Target="../slideLayouts/slideLayout2.xml"/><Relationship Id="rId6" Type="http://schemas.microsoft.com/office/2007/relationships/diagramDrawing" Target="../diagrams/drawing85.xml"/><Relationship Id="rId5" Type="http://schemas.openxmlformats.org/officeDocument/2006/relationships/diagramColors" Target="../diagrams/colors85.xml"/><Relationship Id="rId4" Type="http://schemas.openxmlformats.org/officeDocument/2006/relationships/diagramQuickStyle" Target="../diagrams/quickStyle85.xml"/></Relationships>
</file>

<file path=ppt/slides/_rels/slide83.xml.rels><?xml version="1.0" encoding="UTF-8" standalone="yes"?>
<Relationships xmlns="http://schemas.openxmlformats.org/package/2006/relationships"><Relationship Id="rId3" Type="http://schemas.openxmlformats.org/officeDocument/2006/relationships/diagramLayout" Target="../diagrams/layout86.xml"/><Relationship Id="rId2" Type="http://schemas.openxmlformats.org/officeDocument/2006/relationships/diagramData" Target="../diagrams/data86.xml"/><Relationship Id="rId1" Type="http://schemas.openxmlformats.org/officeDocument/2006/relationships/slideLayout" Target="../slideLayouts/slideLayout2.xml"/><Relationship Id="rId6" Type="http://schemas.microsoft.com/office/2007/relationships/diagramDrawing" Target="../diagrams/drawing86.xml"/><Relationship Id="rId5" Type="http://schemas.openxmlformats.org/officeDocument/2006/relationships/diagramColors" Target="../diagrams/colors86.xml"/><Relationship Id="rId4" Type="http://schemas.openxmlformats.org/officeDocument/2006/relationships/diagramQuickStyle" Target="../diagrams/quickStyle86.xml"/></Relationships>
</file>

<file path=ppt/slides/_rels/slide84.xml.rels><?xml version="1.0" encoding="UTF-8" standalone="yes"?>
<Relationships xmlns="http://schemas.openxmlformats.org/package/2006/relationships"><Relationship Id="rId3" Type="http://schemas.openxmlformats.org/officeDocument/2006/relationships/diagramLayout" Target="../diagrams/layout87.xml"/><Relationship Id="rId2" Type="http://schemas.openxmlformats.org/officeDocument/2006/relationships/diagramData" Target="../diagrams/data87.xml"/><Relationship Id="rId1" Type="http://schemas.openxmlformats.org/officeDocument/2006/relationships/slideLayout" Target="../slideLayouts/slideLayout2.xml"/><Relationship Id="rId6" Type="http://schemas.microsoft.com/office/2007/relationships/diagramDrawing" Target="../diagrams/drawing87.xml"/><Relationship Id="rId5" Type="http://schemas.openxmlformats.org/officeDocument/2006/relationships/diagramColors" Target="../diagrams/colors87.xml"/><Relationship Id="rId4" Type="http://schemas.openxmlformats.org/officeDocument/2006/relationships/diagramQuickStyle" Target="../diagrams/quickStyle87.xml"/></Relationships>
</file>

<file path=ppt/slides/_rels/slide85.xml.rels><?xml version="1.0" encoding="UTF-8" standalone="yes"?>
<Relationships xmlns="http://schemas.openxmlformats.org/package/2006/relationships"><Relationship Id="rId3" Type="http://schemas.openxmlformats.org/officeDocument/2006/relationships/diagramLayout" Target="../diagrams/layout88.xml"/><Relationship Id="rId2" Type="http://schemas.openxmlformats.org/officeDocument/2006/relationships/diagramData" Target="../diagrams/data88.xml"/><Relationship Id="rId1" Type="http://schemas.openxmlformats.org/officeDocument/2006/relationships/slideLayout" Target="../slideLayouts/slideLayout2.xml"/><Relationship Id="rId6" Type="http://schemas.microsoft.com/office/2007/relationships/diagramDrawing" Target="../diagrams/drawing88.xml"/><Relationship Id="rId5" Type="http://schemas.openxmlformats.org/officeDocument/2006/relationships/diagramColors" Target="../diagrams/colors88.xml"/><Relationship Id="rId4" Type="http://schemas.openxmlformats.org/officeDocument/2006/relationships/diagramQuickStyle" Target="../diagrams/quickStyle88.xml"/></Relationships>
</file>

<file path=ppt/slides/_rels/slide86.xml.rels><?xml version="1.0" encoding="UTF-8" standalone="yes"?>
<Relationships xmlns="http://schemas.openxmlformats.org/package/2006/relationships"><Relationship Id="rId3" Type="http://schemas.openxmlformats.org/officeDocument/2006/relationships/diagramLayout" Target="../diagrams/layout89.xml"/><Relationship Id="rId2" Type="http://schemas.openxmlformats.org/officeDocument/2006/relationships/diagramData" Target="../diagrams/data89.xml"/><Relationship Id="rId1" Type="http://schemas.openxmlformats.org/officeDocument/2006/relationships/slideLayout" Target="../slideLayouts/slideLayout2.xml"/><Relationship Id="rId6" Type="http://schemas.microsoft.com/office/2007/relationships/diagramDrawing" Target="../diagrams/drawing89.xml"/><Relationship Id="rId5" Type="http://schemas.openxmlformats.org/officeDocument/2006/relationships/diagramColors" Target="../diagrams/colors89.xml"/><Relationship Id="rId4" Type="http://schemas.openxmlformats.org/officeDocument/2006/relationships/diagramQuickStyle" Target="../diagrams/quickStyle89.xml"/></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90.xml"/><Relationship Id="rId2" Type="http://schemas.openxmlformats.org/officeDocument/2006/relationships/diagramData" Target="../diagrams/data90.xml"/><Relationship Id="rId1" Type="http://schemas.openxmlformats.org/officeDocument/2006/relationships/slideLayout" Target="../slideLayouts/slideLayout2.xml"/><Relationship Id="rId6" Type="http://schemas.microsoft.com/office/2007/relationships/diagramDrawing" Target="../diagrams/drawing90.xml"/><Relationship Id="rId5" Type="http://schemas.openxmlformats.org/officeDocument/2006/relationships/diagramColors" Target="../diagrams/colors90.xml"/><Relationship Id="rId4" Type="http://schemas.openxmlformats.org/officeDocument/2006/relationships/diagramQuickStyle" Target="../diagrams/quickStyle90.xml"/></Relationships>
</file>

<file path=ppt/slides/_rels/slide88.xml.rels><?xml version="1.0" encoding="UTF-8" standalone="yes"?>
<Relationships xmlns="http://schemas.openxmlformats.org/package/2006/relationships"><Relationship Id="rId3" Type="http://schemas.openxmlformats.org/officeDocument/2006/relationships/diagramLayout" Target="../diagrams/layout91.xml"/><Relationship Id="rId2" Type="http://schemas.openxmlformats.org/officeDocument/2006/relationships/diagramData" Target="../diagrams/data91.xml"/><Relationship Id="rId1" Type="http://schemas.openxmlformats.org/officeDocument/2006/relationships/slideLayout" Target="../slideLayouts/slideLayout2.xml"/><Relationship Id="rId6" Type="http://schemas.microsoft.com/office/2007/relationships/diagramDrawing" Target="../diagrams/drawing91.xml"/><Relationship Id="rId5" Type="http://schemas.openxmlformats.org/officeDocument/2006/relationships/diagramColors" Target="../diagrams/colors91.xml"/><Relationship Id="rId4" Type="http://schemas.openxmlformats.org/officeDocument/2006/relationships/diagramQuickStyle" Target="../diagrams/quickStyle91.xml"/></Relationships>
</file>

<file path=ppt/slides/_rels/slide89.xml.rels><?xml version="1.0" encoding="UTF-8" standalone="yes"?>
<Relationships xmlns="http://schemas.openxmlformats.org/package/2006/relationships"><Relationship Id="rId3" Type="http://schemas.openxmlformats.org/officeDocument/2006/relationships/diagramLayout" Target="../diagrams/layout92.xml"/><Relationship Id="rId2" Type="http://schemas.openxmlformats.org/officeDocument/2006/relationships/diagramData" Target="../diagrams/data92.xml"/><Relationship Id="rId1" Type="http://schemas.openxmlformats.org/officeDocument/2006/relationships/slideLayout" Target="../slideLayouts/slideLayout2.xml"/><Relationship Id="rId6" Type="http://schemas.microsoft.com/office/2007/relationships/diagramDrawing" Target="../diagrams/drawing92.xml"/><Relationship Id="rId5" Type="http://schemas.openxmlformats.org/officeDocument/2006/relationships/diagramColors" Target="../diagrams/colors92.xml"/><Relationship Id="rId4" Type="http://schemas.openxmlformats.org/officeDocument/2006/relationships/diagramQuickStyle" Target="../diagrams/quickStyle92.xml"/></Relationships>
</file>

<file path=ppt/slides/_rels/slide90.xml.rels><?xml version="1.0" encoding="UTF-8" standalone="yes"?>
<Relationships xmlns="http://schemas.openxmlformats.org/package/2006/relationships"><Relationship Id="rId3" Type="http://schemas.openxmlformats.org/officeDocument/2006/relationships/diagramLayout" Target="../diagrams/layout93.xml"/><Relationship Id="rId2" Type="http://schemas.openxmlformats.org/officeDocument/2006/relationships/diagramData" Target="../diagrams/data93.xml"/><Relationship Id="rId1" Type="http://schemas.openxmlformats.org/officeDocument/2006/relationships/slideLayout" Target="../slideLayouts/slideLayout2.xml"/><Relationship Id="rId6" Type="http://schemas.microsoft.com/office/2007/relationships/diagramDrawing" Target="../diagrams/drawing93.xml"/><Relationship Id="rId5" Type="http://schemas.openxmlformats.org/officeDocument/2006/relationships/diagramColors" Target="../diagrams/colors93.xml"/><Relationship Id="rId4" Type="http://schemas.openxmlformats.org/officeDocument/2006/relationships/diagramQuickStyle" Target="../diagrams/quickStyle93.xml"/></Relationships>
</file>

<file path=ppt/slides/_rels/slide91.xml.rels><?xml version="1.0" encoding="UTF-8" standalone="yes"?>
<Relationships xmlns="http://schemas.openxmlformats.org/package/2006/relationships"><Relationship Id="rId3" Type="http://schemas.openxmlformats.org/officeDocument/2006/relationships/diagramLayout" Target="../diagrams/layout94.xml"/><Relationship Id="rId2" Type="http://schemas.openxmlformats.org/officeDocument/2006/relationships/diagramData" Target="../diagrams/data94.xml"/><Relationship Id="rId1" Type="http://schemas.openxmlformats.org/officeDocument/2006/relationships/slideLayout" Target="../slideLayouts/slideLayout2.xml"/><Relationship Id="rId6" Type="http://schemas.microsoft.com/office/2007/relationships/diagramDrawing" Target="../diagrams/drawing94.xml"/><Relationship Id="rId5" Type="http://schemas.openxmlformats.org/officeDocument/2006/relationships/diagramColors" Target="../diagrams/colors94.xml"/><Relationship Id="rId4" Type="http://schemas.openxmlformats.org/officeDocument/2006/relationships/diagramQuickStyle" Target="../diagrams/quickStyle94.xml"/></Relationships>
</file>

<file path=ppt/slides/_rels/slide92.xml.rels><?xml version="1.0" encoding="UTF-8" standalone="yes"?>
<Relationships xmlns="http://schemas.openxmlformats.org/package/2006/relationships"><Relationship Id="rId3" Type="http://schemas.openxmlformats.org/officeDocument/2006/relationships/diagramLayout" Target="../diagrams/layout95.xml"/><Relationship Id="rId2" Type="http://schemas.openxmlformats.org/officeDocument/2006/relationships/diagramData" Target="../diagrams/data95.xml"/><Relationship Id="rId1" Type="http://schemas.openxmlformats.org/officeDocument/2006/relationships/slideLayout" Target="../slideLayouts/slideLayout2.xml"/><Relationship Id="rId6" Type="http://schemas.microsoft.com/office/2007/relationships/diagramDrawing" Target="../diagrams/drawing95.xml"/><Relationship Id="rId5" Type="http://schemas.openxmlformats.org/officeDocument/2006/relationships/diagramColors" Target="../diagrams/colors95.xml"/><Relationship Id="rId4" Type="http://schemas.openxmlformats.org/officeDocument/2006/relationships/diagramQuickStyle" Target="../diagrams/quickStyle95.xml"/></Relationships>
</file>

<file path=ppt/slides/_rels/slide93.xml.rels><?xml version="1.0" encoding="UTF-8" standalone="yes"?>
<Relationships xmlns="http://schemas.openxmlformats.org/package/2006/relationships"><Relationship Id="rId3" Type="http://schemas.openxmlformats.org/officeDocument/2006/relationships/diagramLayout" Target="../diagrams/layout96.xml"/><Relationship Id="rId2" Type="http://schemas.openxmlformats.org/officeDocument/2006/relationships/diagramData" Target="../diagrams/data96.xml"/><Relationship Id="rId1" Type="http://schemas.openxmlformats.org/officeDocument/2006/relationships/slideLayout" Target="../slideLayouts/slideLayout2.xml"/><Relationship Id="rId6" Type="http://schemas.microsoft.com/office/2007/relationships/diagramDrawing" Target="../diagrams/drawing96.xml"/><Relationship Id="rId5" Type="http://schemas.openxmlformats.org/officeDocument/2006/relationships/diagramColors" Target="../diagrams/colors96.xml"/><Relationship Id="rId4" Type="http://schemas.openxmlformats.org/officeDocument/2006/relationships/diagramQuickStyle" Target="../diagrams/quickStyle96.xml"/></Relationships>
</file>

<file path=ppt/slides/_rels/slide94.xml.rels><?xml version="1.0" encoding="UTF-8" standalone="yes"?>
<Relationships xmlns="http://schemas.openxmlformats.org/package/2006/relationships"><Relationship Id="rId3" Type="http://schemas.openxmlformats.org/officeDocument/2006/relationships/diagramLayout" Target="../diagrams/layout97.xml"/><Relationship Id="rId2" Type="http://schemas.openxmlformats.org/officeDocument/2006/relationships/diagramData" Target="../diagrams/data97.xml"/><Relationship Id="rId1" Type="http://schemas.openxmlformats.org/officeDocument/2006/relationships/slideLayout" Target="../slideLayouts/slideLayout2.xml"/><Relationship Id="rId6" Type="http://schemas.microsoft.com/office/2007/relationships/diagramDrawing" Target="../diagrams/drawing97.xml"/><Relationship Id="rId5" Type="http://schemas.openxmlformats.org/officeDocument/2006/relationships/diagramColors" Target="../diagrams/colors97.xml"/><Relationship Id="rId4" Type="http://schemas.openxmlformats.org/officeDocument/2006/relationships/diagramQuickStyle" Target="../diagrams/quickStyle97.xml"/></Relationships>
</file>

<file path=ppt/slides/_rels/slide95.xml.rels><?xml version="1.0" encoding="UTF-8" standalone="yes"?>
<Relationships xmlns="http://schemas.openxmlformats.org/package/2006/relationships"><Relationship Id="rId3" Type="http://schemas.openxmlformats.org/officeDocument/2006/relationships/diagramLayout" Target="../diagrams/layout98.xml"/><Relationship Id="rId2" Type="http://schemas.openxmlformats.org/officeDocument/2006/relationships/diagramData" Target="../diagrams/data98.xml"/><Relationship Id="rId1" Type="http://schemas.openxmlformats.org/officeDocument/2006/relationships/slideLayout" Target="../slideLayouts/slideLayout2.xml"/><Relationship Id="rId6" Type="http://schemas.microsoft.com/office/2007/relationships/diagramDrawing" Target="../diagrams/drawing98.xml"/><Relationship Id="rId5" Type="http://schemas.openxmlformats.org/officeDocument/2006/relationships/diagramColors" Target="../diagrams/colors98.xml"/><Relationship Id="rId4" Type="http://schemas.openxmlformats.org/officeDocument/2006/relationships/diagramQuickStyle" Target="../diagrams/quickStyle98.xml"/></Relationships>
</file>

<file path=ppt/slides/_rels/slide96.xml.rels><?xml version="1.0" encoding="UTF-8" standalone="yes"?>
<Relationships xmlns="http://schemas.openxmlformats.org/package/2006/relationships"><Relationship Id="rId3" Type="http://schemas.openxmlformats.org/officeDocument/2006/relationships/diagramLayout" Target="../diagrams/layout99.xml"/><Relationship Id="rId2" Type="http://schemas.openxmlformats.org/officeDocument/2006/relationships/diagramData" Target="../diagrams/data99.xml"/><Relationship Id="rId1" Type="http://schemas.openxmlformats.org/officeDocument/2006/relationships/slideLayout" Target="../slideLayouts/slideLayout2.xml"/><Relationship Id="rId6" Type="http://schemas.microsoft.com/office/2007/relationships/diagramDrawing" Target="../diagrams/drawing99.xml"/><Relationship Id="rId5" Type="http://schemas.openxmlformats.org/officeDocument/2006/relationships/diagramColors" Target="../diagrams/colors99.xml"/><Relationship Id="rId4" Type="http://schemas.openxmlformats.org/officeDocument/2006/relationships/diagramQuickStyle" Target="../diagrams/quickStyle99.xml"/></Relationships>
</file>

<file path=ppt/slides/_rels/slide97.xml.rels><?xml version="1.0" encoding="UTF-8" standalone="yes"?>
<Relationships xmlns="http://schemas.openxmlformats.org/package/2006/relationships"><Relationship Id="rId3" Type="http://schemas.openxmlformats.org/officeDocument/2006/relationships/diagramLayout" Target="../diagrams/layout100.xml"/><Relationship Id="rId2" Type="http://schemas.openxmlformats.org/officeDocument/2006/relationships/diagramData" Target="../diagrams/data100.xml"/><Relationship Id="rId1" Type="http://schemas.openxmlformats.org/officeDocument/2006/relationships/slideLayout" Target="../slideLayouts/slideLayout2.xml"/><Relationship Id="rId6" Type="http://schemas.microsoft.com/office/2007/relationships/diagramDrawing" Target="../diagrams/drawing100.xml"/><Relationship Id="rId5" Type="http://schemas.openxmlformats.org/officeDocument/2006/relationships/diagramColors" Target="../diagrams/colors100.xml"/><Relationship Id="rId4" Type="http://schemas.openxmlformats.org/officeDocument/2006/relationships/diagramQuickStyle" Target="../diagrams/quickStyle100.xml"/></Relationships>
</file>

<file path=ppt/slides/_rels/slide98.xml.rels><?xml version="1.0" encoding="UTF-8" standalone="yes"?>
<Relationships xmlns="http://schemas.openxmlformats.org/package/2006/relationships"><Relationship Id="rId3" Type="http://schemas.openxmlformats.org/officeDocument/2006/relationships/diagramLayout" Target="../diagrams/layout101.xml"/><Relationship Id="rId2" Type="http://schemas.openxmlformats.org/officeDocument/2006/relationships/diagramData" Target="../diagrams/data101.xml"/><Relationship Id="rId1" Type="http://schemas.openxmlformats.org/officeDocument/2006/relationships/slideLayout" Target="../slideLayouts/slideLayout2.xml"/><Relationship Id="rId6" Type="http://schemas.microsoft.com/office/2007/relationships/diagramDrawing" Target="../diagrams/drawing101.xml"/><Relationship Id="rId5" Type="http://schemas.openxmlformats.org/officeDocument/2006/relationships/diagramColors" Target="../diagrams/colors101.xml"/><Relationship Id="rId4" Type="http://schemas.openxmlformats.org/officeDocument/2006/relationships/diagramQuickStyle" Target="../diagrams/quickStyle101.xml"/></Relationships>
</file>

<file path=ppt/slides/_rels/slide99.xml.rels><?xml version="1.0" encoding="UTF-8" standalone="yes"?>
<Relationships xmlns="http://schemas.openxmlformats.org/package/2006/relationships"><Relationship Id="rId3" Type="http://schemas.openxmlformats.org/officeDocument/2006/relationships/diagramLayout" Target="../diagrams/layout102.xml"/><Relationship Id="rId2" Type="http://schemas.openxmlformats.org/officeDocument/2006/relationships/diagramData" Target="../diagrams/data102.xml"/><Relationship Id="rId1" Type="http://schemas.openxmlformats.org/officeDocument/2006/relationships/slideLayout" Target="../slideLayouts/slideLayout2.xml"/><Relationship Id="rId6" Type="http://schemas.microsoft.com/office/2007/relationships/diagramDrawing" Target="../diagrams/drawing102.xml"/><Relationship Id="rId5" Type="http://schemas.openxmlformats.org/officeDocument/2006/relationships/diagramColors" Target="../diagrams/colors102.xml"/><Relationship Id="rId4" Type="http://schemas.openxmlformats.org/officeDocument/2006/relationships/diagramQuickStyle" Target="../diagrams/quickStyle102.xml"/></Relationships>
</file>

<file path=ppt/slides/_rels/slide100.xml.rels><?xml version="1.0" encoding="UTF-8" standalone="yes"?>
<Relationships xmlns="http://schemas.openxmlformats.org/package/2006/relationships"><Relationship Id="rId3" Type="http://schemas.openxmlformats.org/officeDocument/2006/relationships/diagramLayout" Target="../diagrams/layout103.xml"/><Relationship Id="rId2" Type="http://schemas.openxmlformats.org/officeDocument/2006/relationships/diagramData" Target="../diagrams/data103.xml"/><Relationship Id="rId1" Type="http://schemas.openxmlformats.org/officeDocument/2006/relationships/slideLayout" Target="../slideLayouts/slideLayout7.xml"/><Relationship Id="rId6" Type="http://schemas.microsoft.com/office/2007/relationships/diagramDrawing" Target="../diagrams/drawing103.xml"/><Relationship Id="rId5" Type="http://schemas.openxmlformats.org/officeDocument/2006/relationships/diagramColors" Target="../diagrams/colors103.xml"/><Relationship Id="rId4" Type="http://schemas.openxmlformats.org/officeDocument/2006/relationships/diagramQuickStyle" Target="../diagrams/quickStyle103.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2.xml.rels><?xml version="1.0" encoding="UTF-8" standalone="yes"?>
<Relationships xmlns="http://schemas.openxmlformats.org/package/2006/relationships"><Relationship Id="rId3" Type="http://schemas.openxmlformats.org/officeDocument/2006/relationships/diagramLayout" Target="../diagrams/layout104.xml"/><Relationship Id="rId2" Type="http://schemas.openxmlformats.org/officeDocument/2006/relationships/diagramData" Target="../diagrams/data104.xml"/><Relationship Id="rId1" Type="http://schemas.openxmlformats.org/officeDocument/2006/relationships/slideLayout" Target="../slideLayouts/slideLayout2.xml"/><Relationship Id="rId6" Type="http://schemas.microsoft.com/office/2007/relationships/diagramDrawing" Target="../diagrams/drawing104.xml"/><Relationship Id="rId5" Type="http://schemas.openxmlformats.org/officeDocument/2006/relationships/diagramColors" Target="../diagrams/colors104.xml"/><Relationship Id="rId4" Type="http://schemas.openxmlformats.org/officeDocument/2006/relationships/diagramQuickStyle" Target="../diagrams/quickStyle104.xml"/></Relationships>
</file>

<file path=ppt/slides/_rels/slide103.xml.rels><?xml version="1.0" encoding="UTF-8" standalone="yes"?>
<Relationships xmlns="http://schemas.openxmlformats.org/package/2006/relationships"><Relationship Id="rId3" Type="http://schemas.openxmlformats.org/officeDocument/2006/relationships/diagramLayout" Target="../diagrams/layout105.xml"/><Relationship Id="rId2" Type="http://schemas.openxmlformats.org/officeDocument/2006/relationships/diagramData" Target="../diagrams/data105.xml"/><Relationship Id="rId1" Type="http://schemas.openxmlformats.org/officeDocument/2006/relationships/slideLayout" Target="../slideLayouts/slideLayout7.xml"/><Relationship Id="rId6" Type="http://schemas.microsoft.com/office/2007/relationships/diagramDrawing" Target="../diagrams/drawing105.xml"/><Relationship Id="rId5" Type="http://schemas.openxmlformats.org/officeDocument/2006/relationships/diagramColors" Target="../diagrams/colors105.xml"/><Relationship Id="rId4" Type="http://schemas.openxmlformats.org/officeDocument/2006/relationships/diagramQuickStyle" Target="../diagrams/quickStyle105.xml"/></Relationships>
</file>

<file path=ppt/slides/_rels/slide104.xml.rels><?xml version="1.0" encoding="UTF-8" standalone="yes"?>
<Relationships xmlns="http://schemas.openxmlformats.org/package/2006/relationships"><Relationship Id="rId3" Type="http://schemas.openxmlformats.org/officeDocument/2006/relationships/diagramLayout" Target="../diagrams/layout106.xml"/><Relationship Id="rId2" Type="http://schemas.openxmlformats.org/officeDocument/2006/relationships/diagramData" Target="../diagrams/data106.xml"/><Relationship Id="rId1" Type="http://schemas.openxmlformats.org/officeDocument/2006/relationships/slideLayout" Target="../slideLayouts/slideLayout2.xml"/><Relationship Id="rId6" Type="http://schemas.microsoft.com/office/2007/relationships/diagramDrawing" Target="../diagrams/drawing106.xml"/><Relationship Id="rId5" Type="http://schemas.openxmlformats.org/officeDocument/2006/relationships/diagramColors" Target="../diagrams/colors106.xml"/><Relationship Id="rId4" Type="http://schemas.openxmlformats.org/officeDocument/2006/relationships/diagramQuickStyle" Target="../diagrams/quickStyle106.xml"/></Relationships>
</file>

<file path=ppt/slides/_rels/slide105.xml.rels><?xml version="1.0" encoding="UTF-8" standalone="yes"?>
<Relationships xmlns="http://schemas.openxmlformats.org/package/2006/relationships"><Relationship Id="rId3" Type="http://schemas.openxmlformats.org/officeDocument/2006/relationships/diagramLayout" Target="../diagrams/layout107.xml"/><Relationship Id="rId2" Type="http://schemas.openxmlformats.org/officeDocument/2006/relationships/diagramData" Target="../diagrams/data107.xml"/><Relationship Id="rId1" Type="http://schemas.openxmlformats.org/officeDocument/2006/relationships/slideLayout" Target="../slideLayouts/slideLayout2.xml"/><Relationship Id="rId6" Type="http://schemas.microsoft.com/office/2007/relationships/diagramDrawing" Target="../diagrams/drawing107.xml"/><Relationship Id="rId5" Type="http://schemas.openxmlformats.org/officeDocument/2006/relationships/diagramColors" Target="../diagrams/colors107.xml"/><Relationship Id="rId4" Type="http://schemas.openxmlformats.org/officeDocument/2006/relationships/diagramQuickStyle" Target="../diagrams/quickStyle107.xml"/></Relationships>
</file>

<file path=ppt/slides/_rels/slide106.xml.rels><?xml version="1.0" encoding="UTF-8" standalone="yes"?>
<Relationships xmlns="http://schemas.openxmlformats.org/package/2006/relationships"><Relationship Id="rId3" Type="http://schemas.openxmlformats.org/officeDocument/2006/relationships/diagramLayout" Target="../diagrams/layout108.xml"/><Relationship Id="rId2" Type="http://schemas.openxmlformats.org/officeDocument/2006/relationships/diagramData" Target="../diagrams/data108.xml"/><Relationship Id="rId1" Type="http://schemas.openxmlformats.org/officeDocument/2006/relationships/slideLayout" Target="../slideLayouts/slideLayout2.xml"/><Relationship Id="rId6" Type="http://schemas.microsoft.com/office/2007/relationships/diagramDrawing" Target="../diagrams/drawing108.xml"/><Relationship Id="rId5" Type="http://schemas.openxmlformats.org/officeDocument/2006/relationships/diagramColors" Target="../diagrams/colors108.xml"/><Relationship Id="rId4" Type="http://schemas.openxmlformats.org/officeDocument/2006/relationships/diagramQuickStyle" Target="../diagrams/quickStyle108.xml"/></Relationships>
</file>

<file path=ppt/slides/_rels/slide107.xml.rels><?xml version="1.0" encoding="UTF-8" standalone="yes"?>
<Relationships xmlns="http://schemas.openxmlformats.org/package/2006/relationships"><Relationship Id="rId3" Type="http://schemas.openxmlformats.org/officeDocument/2006/relationships/diagramLayout" Target="../diagrams/layout109.xml"/><Relationship Id="rId2" Type="http://schemas.openxmlformats.org/officeDocument/2006/relationships/diagramData" Target="../diagrams/data109.xml"/><Relationship Id="rId1" Type="http://schemas.openxmlformats.org/officeDocument/2006/relationships/slideLayout" Target="../slideLayouts/slideLayout2.xml"/><Relationship Id="rId6" Type="http://schemas.microsoft.com/office/2007/relationships/diagramDrawing" Target="../diagrams/drawing109.xml"/><Relationship Id="rId5" Type="http://schemas.openxmlformats.org/officeDocument/2006/relationships/diagramColors" Target="../diagrams/colors109.xml"/><Relationship Id="rId4" Type="http://schemas.openxmlformats.org/officeDocument/2006/relationships/diagramQuickStyle" Target="../diagrams/quickStyle109.xml"/></Relationships>
</file>

<file path=ppt/slides/_rels/slide108.xml.rels><?xml version="1.0" encoding="UTF-8" standalone="yes"?>
<Relationships xmlns="http://schemas.openxmlformats.org/package/2006/relationships"><Relationship Id="rId3" Type="http://schemas.openxmlformats.org/officeDocument/2006/relationships/diagramLayout" Target="../diagrams/layout110.xml"/><Relationship Id="rId2" Type="http://schemas.openxmlformats.org/officeDocument/2006/relationships/diagramData" Target="../diagrams/data110.xml"/><Relationship Id="rId1" Type="http://schemas.openxmlformats.org/officeDocument/2006/relationships/slideLayout" Target="../slideLayouts/slideLayout2.xml"/><Relationship Id="rId6" Type="http://schemas.microsoft.com/office/2007/relationships/diagramDrawing" Target="../diagrams/drawing110.xml"/><Relationship Id="rId5" Type="http://schemas.openxmlformats.org/officeDocument/2006/relationships/diagramColors" Target="../diagrams/colors110.xml"/><Relationship Id="rId4" Type="http://schemas.openxmlformats.org/officeDocument/2006/relationships/diagramQuickStyle" Target="../diagrams/quickStyle110.xml"/></Relationships>
</file>

<file path=ppt/slides/_rels/slide109.xml.rels><?xml version="1.0" encoding="UTF-8" standalone="yes"?>
<Relationships xmlns="http://schemas.openxmlformats.org/package/2006/relationships"><Relationship Id="rId3" Type="http://schemas.openxmlformats.org/officeDocument/2006/relationships/diagramLayout" Target="../diagrams/layout111.xml"/><Relationship Id="rId2" Type="http://schemas.openxmlformats.org/officeDocument/2006/relationships/diagramData" Target="../diagrams/data111.xml"/><Relationship Id="rId1" Type="http://schemas.openxmlformats.org/officeDocument/2006/relationships/slideLayout" Target="../slideLayouts/slideLayout2.xml"/><Relationship Id="rId6" Type="http://schemas.microsoft.com/office/2007/relationships/diagramDrawing" Target="../diagrams/drawing111.xml"/><Relationship Id="rId5" Type="http://schemas.openxmlformats.org/officeDocument/2006/relationships/diagramColors" Target="../diagrams/colors111.xml"/><Relationship Id="rId4" Type="http://schemas.openxmlformats.org/officeDocument/2006/relationships/diagramQuickStyle" Target="../diagrams/quickStyle111.xml"/></Relationships>
</file>

<file path=ppt/slides/_rels/slide110.xml.rels><?xml version="1.0" encoding="UTF-8" standalone="yes"?>
<Relationships xmlns="http://schemas.openxmlformats.org/package/2006/relationships"><Relationship Id="rId3" Type="http://schemas.openxmlformats.org/officeDocument/2006/relationships/diagramLayout" Target="../diagrams/layout112.xml"/><Relationship Id="rId2" Type="http://schemas.openxmlformats.org/officeDocument/2006/relationships/diagramData" Target="../diagrams/data112.xml"/><Relationship Id="rId1" Type="http://schemas.openxmlformats.org/officeDocument/2006/relationships/slideLayout" Target="../slideLayouts/slideLayout2.xml"/><Relationship Id="rId6" Type="http://schemas.microsoft.com/office/2007/relationships/diagramDrawing" Target="../diagrams/drawing112.xml"/><Relationship Id="rId5" Type="http://schemas.openxmlformats.org/officeDocument/2006/relationships/diagramColors" Target="../diagrams/colors112.xml"/><Relationship Id="rId4" Type="http://schemas.openxmlformats.org/officeDocument/2006/relationships/diagramQuickStyle" Target="../diagrams/quickStyle112.xml"/></Relationships>
</file>

<file path=ppt/slides/_rels/slide111.xml.rels><?xml version="1.0" encoding="UTF-8" standalone="yes"?>
<Relationships xmlns="http://schemas.openxmlformats.org/package/2006/relationships"><Relationship Id="rId3" Type="http://schemas.openxmlformats.org/officeDocument/2006/relationships/diagramLayout" Target="../diagrams/layout113.xml"/><Relationship Id="rId2" Type="http://schemas.openxmlformats.org/officeDocument/2006/relationships/diagramData" Target="../diagrams/data113.xml"/><Relationship Id="rId1" Type="http://schemas.openxmlformats.org/officeDocument/2006/relationships/slideLayout" Target="../slideLayouts/slideLayout2.xml"/><Relationship Id="rId6" Type="http://schemas.microsoft.com/office/2007/relationships/diagramDrawing" Target="../diagrams/drawing113.xml"/><Relationship Id="rId5" Type="http://schemas.openxmlformats.org/officeDocument/2006/relationships/diagramColors" Target="../diagrams/colors113.xml"/><Relationship Id="rId4" Type="http://schemas.openxmlformats.org/officeDocument/2006/relationships/diagramQuickStyle" Target="../diagrams/quickStyle113.xml"/></Relationships>
</file>

<file path=ppt/slides/_rels/slide112.xml.rels><?xml version="1.0" encoding="UTF-8" standalone="yes"?>
<Relationships xmlns="http://schemas.openxmlformats.org/package/2006/relationships"><Relationship Id="rId3" Type="http://schemas.openxmlformats.org/officeDocument/2006/relationships/diagramLayout" Target="../diagrams/layout114.xml"/><Relationship Id="rId2" Type="http://schemas.openxmlformats.org/officeDocument/2006/relationships/diagramData" Target="../diagrams/data114.xml"/><Relationship Id="rId1" Type="http://schemas.openxmlformats.org/officeDocument/2006/relationships/slideLayout" Target="../slideLayouts/slideLayout2.xml"/><Relationship Id="rId6" Type="http://schemas.microsoft.com/office/2007/relationships/diagramDrawing" Target="../diagrams/drawing114.xml"/><Relationship Id="rId5" Type="http://schemas.openxmlformats.org/officeDocument/2006/relationships/diagramColors" Target="../diagrams/colors114.xml"/><Relationship Id="rId4" Type="http://schemas.openxmlformats.org/officeDocument/2006/relationships/diagramQuickStyle" Target="../diagrams/quickStyle114.xml"/></Relationships>
</file>

<file path=ppt/slides/_rels/slide113.xml.rels><?xml version="1.0" encoding="UTF-8" standalone="yes"?>
<Relationships xmlns="http://schemas.openxmlformats.org/package/2006/relationships"><Relationship Id="rId3" Type="http://schemas.openxmlformats.org/officeDocument/2006/relationships/diagramLayout" Target="../diagrams/layout115.xml"/><Relationship Id="rId2" Type="http://schemas.openxmlformats.org/officeDocument/2006/relationships/diagramData" Target="../diagrams/data115.xml"/><Relationship Id="rId1" Type="http://schemas.openxmlformats.org/officeDocument/2006/relationships/slideLayout" Target="../slideLayouts/slideLayout2.xml"/><Relationship Id="rId6" Type="http://schemas.microsoft.com/office/2007/relationships/diagramDrawing" Target="../diagrams/drawing115.xml"/><Relationship Id="rId5" Type="http://schemas.openxmlformats.org/officeDocument/2006/relationships/diagramColors" Target="../diagrams/colors115.xml"/><Relationship Id="rId4" Type="http://schemas.openxmlformats.org/officeDocument/2006/relationships/diagramQuickStyle" Target="../diagrams/quickStyle115.xml"/></Relationships>
</file>

<file path=ppt/slides/_rels/slide114.xml.rels><?xml version="1.0" encoding="UTF-8" standalone="yes"?>
<Relationships xmlns="http://schemas.openxmlformats.org/package/2006/relationships"><Relationship Id="rId3" Type="http://schemas.openxmlformats.org/officeDocument/2006/relationships/diagramLayout" Target="../diagrams/layout116.xml"/><Relationship Id="rId2" Type="http://schemas.openxmlformats.org/officeDocument/2006/relationships/diagramData" Target="../diagrams/data116.xml"/><Relationship Id="rId1" Type="http://schemas.openxmlformats.org/officeDocument/2006/relationships/slideLayout" Target="../slideLayouts/slideLayout7.xml"/><Relationship Id="rId6" Type="http://schemas.microsoft.com/office/2007/relationships/diagramDrawing" Target="../diagrams/drawing116.xml"/><Relationship Id="rId5" Type="http://schemas.openxmlformats.org/officeDocument/2006/relationships/diagramColors" Target="../diagrams/colors116.xml"/><Relationship Id="rId4" Type="http://schemas.openxmlformats.org/officeDocument/2006/relationships/diagramQuickStyle" Target="../diagrams/quickStyle116.xml"/></Relationships>
</file>

<file path=ppt/slides/_rels/slide115.xml.rels><?xml version="1.0" encoding="UTF-8" standalone="yes"?>
<Relationships xmlns="http://schemas.openxmlformats.org/package/2006/relationships"><Relationship Id="rId3" Type="http://schemas.openxmlformats.org/officeDocument/2006/relationships/diagramLayout" Target="../diagrams/layout117.xml"/><Relationship Id="rId2" Type="http://schemas.openxmlformats.org/officeDocument/2006/relationships/diagramData" Target="../diagrams/data117.xml"/><Relationship Id="rId1" Type="http://schemas.openxmlformats.org/officeDocument/2006/relationships/slideLayout" Target="../slideLayouts/slideLayout2.xml"/><Relationship Id="rId6" Type="http://schemas.microsoft.com/office/2007/relationships/diagramDrawing" Target="../diagrams/drawing117.xml"/><Relationship Id="rId5" Type="http://schemas.openxmlformats.org/officeDocument/2006/relationships/diagramColors" Target="../diagrams/colors117.xml"/><Relationship Id="rId4" Type="http://schemas.openxmlformats.org/officeDocument/2006/relationships/diagramQuickStyle" Target="../diagrams/quickStyle117.xml"/></Relationships>
</file>

<file path=ppt/slides/_rels/slide116.xml.rels><?xml version="1.0" encoding="UTF-8" standalone="yes"?>
<Relationships xmlns="http://schemas.openxmlformats.org/package/2006/relationships"><Relationship Id="rId3" Type="http://schemas.openxmlformats.org/officeDocument/2006/relationships/diagramLayout" Target="../diagrams/layout118.xml"/><Relationship Id="rId2" Type="http://schemas.openxmlformats.org/officeDocument/2006/relationships/diagramData" Target="../diagrams/data118.xml"/><Relationship Id="rId1" Type="http://schemas.openxmlformats.org/officeDocument/2006/relationships/slideLayout" Target="../slideLayouts/slideLayout2.xml"/><Relationship Id="rId6" Type="http://schemas.microsoft.com/office/2007/relationships/diagramDrawing" Target="../diagrams/drawing118.xml"/><Relationship Id="rId5" Type="http://schemas.openxmlformats.org/officeDocument/2006/relationships/diagramColors" Target="../diagrams/colors118.xml"/><Relationship Id="rId4" Type="http://schemas.openxmlformats.org/officeDocument/2006/relationships/diagramQuickStyle" Target="../diagrams/quickStyle118.xml"/></Relationships>
</file>

<file path=ppt/slides/_rels/slide117.xml.rels><?xml version="1.0" encoding="UTF-8" standalone="yes"?>
<Relationships xmlns="http://schemas.openxmlformats.org/package/2006/relationships"><Relationship Id="rId3" Type="http://schemas.openxmlformats.org/officeDocument/2006/relationships/diagramLayout" Target="../diagrams/layout119.xml"/><Relationship Id="rId2" Type="http://schemas.openxmlformats.org/officeDocument/2006/relationships/diagramData" Target="../diagrams/data119.xml"/><Relationship Id="rId1" Type="http://schemas.openxmlformats.org/officeDocument/2006/relationships/slideLayout" Target="../slideLayouts/slideLayout7.xml"/><Relationship Id="rId6" Type="http://schemas.microsoft.com/office/2007/relationships/diagramDrawing" Target="../diagrams/drawing119.xml"/><Relationship Id="rId5" Type="http://schemas.openxmlformats.org/officeDocument/2006/relationships/diagramColors" Target="../diagrams/colors119.xml"/><Relationship Id="rId4" Type="http://schemas.openxmlformats.org/officeDocument/2006/relationships/diagramQuickStyle" Target="../diagrams/quickStyle119.xml"/></Relationships>
</file>

<file path=ppt/slides/_rels/slide118.xml.rels><?xml version="1.0" encoding="UTF-8" standalone="yes"?>
<Relationships xmlns="http://schemas.openxmlformats.org/package/2006/relationships"><Relationship Id="rId3" Type="http://schemas.openxmlformats.org/officeDocument/2006/relationships/diagramLayout" Target="../diagrams/layout120.xml"/><Relationship Id="rId2" Type="http://schemas.openxmlformats.org/officeDocument/2006/relationships/diagramData" Target="../diagrams/data120.xml"/><Relationship Id="rId1" Type="http://schemas.openxmlformats.org/officeDocument/2006/relationships/slideLayout" Target="../slideLayouts/slideLayout2.xml"/><Relationship Id="rId6" Type="http://schemas.microsoft.com/office/2007/relationships/diagramDrawing" Target="../diagrams/drawing120.xml"/><Relationship Id="rId5" Type="http://schemas.openxmlformats.org/officeDocument/2006/relationships/diagramColors" Target="../diagrams/colors120.xml"/><Relationship Id="rId4" Type="http://schemas.openxmlformats.org/officeDocument/2006/relationships/diagramQuickStyle" Target="../diagrams/quickStyle120.xml"/></Relationships>
</file>

<file path=ppt/slides/_rels/slide119.xml.rels><?xml version="1.0" encoding="UTF-8" standalone="yes"?>
<Relationships xmlns="http://schemas.openxmlformats.org/package/2006/relationships"><Relationship Id="rId3" Type="http://schemas.openxmlformats.org/officeDocument/2006/relationships/diagramLayout" Target="../diagrams/layout121.xml"/><Relationship Id="rId2" Type="http://schemas.openxmlformats.org/officeDocument/2006/relationships/diagramData" Target="../diagrams/data121.xml"/><Relationship Id="rId1" Type="http://schemas.openxmlformats.org/officeDocument/2006/relationships/slideLayout" Target="../slideLayouts/slideLayout2.xml"/><Relationship Id="rId6" Type="http://schemas.microsoft.com/office/2007/relationships/diagramDrawing" Target="../diagrams/drawing121.xml"/><Relationship Id="rId5" Type="http://schemas.openxmlformats.org/officeDocument/2006/relationships/diagramColors" Target="../diagrams/colors121.xml"/><Relationship Id="rId4" Type="http://schemas.openxmlformats.org/officeDocument/2006/relationships/diagramQuickStyle" Target="../diagrams/quickStyle121.xml"/></Relationships>
</file>

<file path=ppt/slides/_rels/slide120.xml.rels><?xml version="1.0" encoding="UTF-8" standalone="yes"?>
<Relationships xmlns="http://schemas.openxmlformats.org/package/2006/relationships"><Relationship Id="rId3" Type="http://schemas.openxmlformats.org/officeDocument/2006/relationships/diagramLayout" Target="../diagrams/layout122.xml"/><Relationship Id="rId2" Type="http://schemas.openxmlformats.org/officeDocument/2006/relationships/diagramData" Target="../diagrams/data122.xml"/><Relationship Id="rId1" Type="http://schemas.openxmlformats.org/officeDocument/2006/relationships/slideLayout" Target="../slideLayouts/slideLayout2.xml"/><Relationship Id="rId6" Type="http://schemas.microsoft.com/office/2007/relationships/diagramDrawing" Target="../diagrams/drawing122.xml"/><Relationship Id="rId5" Type="http://schemas.openxmlformats.org/officeDocument/2006/relationships/diagramColors" Target="../diagrams/colors122.xml"/><Relationship Id="rId4" Type="http://schemas.openxmlformats.org/officeDocument/2006/relationships/diagramQuickStyle" Target="../diagrams/quickStyle122.xml"/></Relationships>
</file>

<file path=ppt/slides/_rels/slide121.xml.rels><?xml version="1.0" encoding="UTF-8" standalone="yes"?>
<Relationships xmlns="http://schemas.openxmlformats.org/package/2006/relationships"><Relationship Id="rId3" Type="http://schemas.openxmlformats.org/officeDocument/2006/relationships/diagramLayout" Target="../diagrams/layout123.xml"/><Relationship Id="rId2" Type="http://schemas.openxmlformats.org/officeDocument/2006/relationships/diagramData" Target="../diagrams/data123.xml"/><Relationship Id="rId1" Type="http://schemas.openxmlformats.org/officeDocument/2006/relationships/slideLayout" Target="../slideLayouts/slideLayout2.xml"/><Relationship Id="rId6" Type="http://schemas.microsoft.com/office/2007/relationships/diagramDrawing" Target="../diagrams/drawing123.xml"/><Relationship Id="rId5" Type="http://schemas.openxmlformats.org/officeDocument/2006/relationships/diagramColors" Target="../diagrams/colors123.xml"/><Relationship Id="rId4" Type="http://schemas.openxmlformats.org/officeDocument/2006/relationships/diagramQuickStyle" Target="../diagrams/quickStyle123.xml"/></Relationships>
</file>

<file path=ppt/slides/_rels/slide122.xml.rels><?xml version="1.0" encoding="UTF-8" standalone="yes"?>
<Relationships xmlns="http://schemas.openxmlformats.org/package/2006/relationships"><Relationship Id="rId3" Type="http://schemas.openxmlformats.org/officeDocument/2006/relationships/diagramLayout" Target="../diagrams/layout124.xml"/><Relationship Id="rId2" Type="http://schemas.openxmlformats.org/officeDocument/2006/relationships/diagramData" Target="../diagrams/data124.xml"/><Relationship Id="rId1" Type="http://schemas.openxmlformats.org/officeDocument/2006/relationships/slideLayout" Target="../slideLayouts/slideLayout2.xml"/><Relationship Id="rId6" Type="http://schemas.microsoft.com/office/2007/relationships/diagramDrawing" Target="../diagrams/drawing124.xml"/><Relationship Id="rId5" Type="http://schemas.openxmlformats.org/officeDocument/2006/relationships/diagramColors" Target="../diagrams/colors124.xml"/><Relationship Id="rId4" Type="http://schemas.openxmlformats.org/officeDocument/2006/relationships/diagramQuickStyle" Target="../diagrams/quickStyle124.xml"/></Relationships>
</file>

<file path=ppt/slides/_rels/slide123.xml.rels><?xml version="1.0" encoding="UTF-8" standalone="yes"?>
<Relationships xmlns="http://schemas.openxmlformats.org/package/2006/relationships"><Relationship Id="rId3" Type="http://schemas.openxmlformats.org/officeDocument/2006/relationships/diagramLayout" Target="../diagrams/layout125.xml"/><Relationship Id="rId2" Type="http://schemas.openxmlformats.org/officeDocument/2006/relationships/diagramData" Target="../diagrams/data125.xml"/><Relationship Id="rId1" Type="http://schemas.openxmlformats.org/officeDocument/2006/relationships/slideLayout" Target="../slideLayouts/slideLayout2.xml"/><Relationship Id="rId6" Type="http://schemas.microsoft.com/office/2007/relationships/diagramDrawing" Target="../diagrams/drawing125.xml"/><Relationship Id="rId5" Type="http://schemas.openxmlformats.org/officeDocument/2006/relationships/diagramColors" Target="../diagrams/colors125.xml"/><Relationship Id="rId4" Type="http://schemas.openxmlformats.org/officeDocument/2006/relationships/diagramQuickStyle" Target="../diagrams/quickStyle125.xml"/></Relationships>
</file>

<file path=ppt/slides/_rels/slide124.xml.rels><?xml version="1.0" encoding="UTF-8" standalone="yes"?>
<Relationships xmlns="http://schemas.openxmlformats.org/package/2006/relationships"><Relationship Id="rId8" Type="http://schemas.openxmlformats.org/officeDocument/2006/relationships/diagramLayout" Target="../diagrams/layout127.xml"/><Relationship Id="rId3" Type="http://schemas.openxmlformats.org/officeDocument/2006/relationships/diagramLayout" Target="../diagrams/layout126.xml"/><Relationship Id="rId7" Type="http://schemas.openxmlformats.org/officeDocument/2006/relationships/diagramData" Target="../diagrams/data127.xml"/><Relationship Id="rId2" Type="http://schemas.openxmlformats.org/officeDocument/2006/relationships/diagramData" Target="../diagrams/data126.xml"/><Relationship Id="rId1" Type="http://schemas.openxmlformats.org/officeDocument/2006/relationships/slideLayout" Target="../slideLayouts/slideLayout2.xml"/><Relationship Id="rId6" Type="http://schemas.microsoft.com/office/2007/relationships/diagramDrawing" Target="../diagrams/drawing126.xml"/><Relationship Id="rId11" Type="http://schemas.microsoft.com/office/2007/relationships/diagramDrawing" Target="../diagrams/drawing127.xml"/><Relationship Id="rId5" Type="http://schemas.openxmlformats.org/officeDocument/2006/relationships/diagramColors" Target="../diagrams/colors126.xml"/><Relationship Id="rId10" Type="http://schemas.openxmlformats.org/officeDocument/2006/relationships/diagramColors" Target="../diagrams/colors127.xml"/><Relationship Id="rId4" Type="http://schemas.openxmlformats.org/officeDocument/2006/relationships/diagramQuickStyle" Target="../diagrams/quickStyle126.xml"/><Relationship Id="rId9" Type="http://schemas.openxmlformats.org/officeDocument/2006/relationships/diagramQuickStyle" Target="../diagrams/quickStyle127.xml"/></Relationships>
</file>

<file path=ppt/slides/_rels/slide125.xml.rels><?xml version="1.0" encoding="UTF-8" standalone="yes"?>
<Relationships xmlns="http://schemas.openxmlformats.org/package/2006/relationships"><Relationship Id="rId3" Type="http://schemas.openxmlformats.org/officeDocument/2006/relationships/diagramLayout" Target="../diagrams/layout128.xml"/><Relationship Id="rId2" Type="http://schemas.openxmlformats.org/officeDocument/2006/relationships/diagramData" Target="../diagrams/data128.xml"/><Relationship Id="rId1" Type="http://schemas.openxmlformats.org/officeDocument/2006/relationships/slideLayout" Target="../slideLayouts/slideLayout2.xml"/><Relationship Id="rId6" Type="http://schemas.microsoft.com/office/2007/relationships/diagramDrawing" Target="../diagrams/drawing128.xml"/><Relationship Id="rId5" Type="http://schemas.openxmlformats.org/officeDocument/2006/relationships/diagramColors" Target="../diagrams/colors128.xml"/><Relationship Id="rId4" Type="http://schemas.openxmlformats.org/officeDocument/2006/relationships/diagramQuickStyle" Target="../diagrams/quickStyle128.xml"/></Relationships>
</file>

<file path=ppt/slides/_rels/slide126.xml.rels><?xml version="1.0" encoding="UTF-8" standalone="yes"?>
<Relationships xmlns="http://schemas.openxmlformats.org/package/2006/relationships"><Relationship Id="rId3" Type="http://schemas.openxmlformats.org/officeDocument/2006/relationships/diagramLayout" Target="../diagrams/layout129.xml"/><Relationship Id="rId2" Type="http://schemas.openxmlformats.org/officeDocument/2006/relationships/diagramData" Target="../diagrams/data129.xml"/><Relationship Id="rId1" Type="http://schemas.openxmlformats.org/officeDocument/2006/relationships/slideLayout" Target="../slideLayouts/slideLayout2.xml"/><Relationship Id="rId6" Type="http://schemas.microsoft.com/office/2007/relationships/diagramDrawing" Target="../diagrams/drawing129.xml"/><Relationship Id="rId5" Type="http://schemas.openxmlformats.org/officeDocument/2006/relationships/diagramColors" Target="../diagrams/colors129.xml"/><Relationship Id="rId4" Type="http://schemas.openxmlformats.org/officeDocument/2006/relationships/diagramQuickStyle" Target="../diagrams/quickStyle129.xml"/></Relationships>
</file>

<file path=ppt/slides/_rels/slide127.xml.rels><?xml version="1.0" encoding="UTF-8" standalone="yes"?>
<Relationships xmlns="http://schemas.openxmlformats.org/package/2006/relationships"><Relationship Id="rId3" Type="http://schemas.openxmlformats.org/officeDocument/2006/relationships/diagramLayout" Target="../diagrams/layout130.xml"/><Relationship Id="rId2" Type="http://schemas.openxmlformats.org/officeDocument/2006/relationships/diagramData" Target="../diagrams/data130.xml"/><Relationship Id="rId1" Type="http://schemas.openxmlformats.org/officeDocument/2006/relationships/slideLayout" Target="../slideLayouts/slideLayout2.xml"/><Relationship Id="rId6" Type="http://schemas.microsoft.com/office/2007/relationships/diagramDrawing" Target="../diagrams/drawing130.xml"/><Relationship Id="rId5" Type="http://schemas.openxmlformats.org/officeDocument/2006/relationships/diagramColors" Target="../diagrams/colors130.xml"/><Relationship Id="rId4" Type="http://schemas.openxmlformats.org/officeDocument/2006/relationships/diagramQuickStyle" Target="../diagrams/quickStyle130.xml"/></Relationships>
</file>

<file path=ppt/slides/_rels/slide128.xml.rels><?xml version="1.0" encoding="UTF-8" standalone="yes"?>
<Relationships xmlns="http://schemas.openxmlformats.org/package/2006/relationships"><Relationship Id="rId8" Type="http://schemas.openxmlformats.org/officeDocument/2006/relationships/diagramLayout" Target="../diagrams/layout132.xml"/><Relationship Id="rId3" Type="http://schemas.openxmlformats.org/officeDocument/2006/relationships/diagramLayout" Target="../diagrams/layout131.xml"/><Relationship Id="rId7" Type="http://schemas.openxmlformats.org/officeDocument/2006/relationships/diagramData" Target="../diagrams/data132.xml"/><Relationship Id="rId2" Type="http://schemas.openxmlformats.org/officeDocument/2006/relationships/diagramData" Target="../diagrams/data131.xml"/><Relationship Id="rId1" Type="http://schemas.openxmlformats.org/officeDocument/2006/relationships/slideLayout" Target="../slideLayouts/slideLayout2.xml"/><Relationship Id="rId6" Type="http://schemas.microsoft.com/office/2007/relationships/diagramDrawing" Target="../diagrams/drawing131.xml"/><Relationship Id="rId11" Type="http://schemas.microsoft.com/office/2007/relationships/diagramDrawing" Target="../diagrams/drawing132.xml"/><Relationship Id="rId5" Type="http://schemas.openxmlformats.org/officeDocument/2006/relationships/diagramColors" Target="../diagrams/colors131.xml"/><Relationship Id="rId10" Type="http://schemas.openxmlformats.org/officeDocument/2006/relationships/diagramColors" Target="../diagrams/colors132.xml"/><Relationship Id="rId4" Type="http://schemas.openxmlformats.org/officeDocument/2006/relationships/diagramQuickStyle" Target="../diagrams/quickStyle131.xml"/><Relationship Id="rId9" Type="http://schemas.openxmlformats.org/officeDocument/2006/relationships/diagramQuickStyle" Target="../diagrams/quickStyle132.xml"/></Relationships>
</file>

<file path=ppt/slides/_rels/slide129.xml.rels><?xml version="1.0" encoding="UTF-8" standalone="yes"?>
<Relationships xmlns="http://schemas.openxmlformats.org/package/2006/relationships"><Relationship Id="rId3" Type="http://schemas.openxmlformats.org/officeDocument/2006/relationships/diagramLayout" Target="../diagrams/layout133.xml"/><Relationship Id="rId2" Type="http://schemas.openxmlformats.org/officeDocument/2006/relationships/diagramData" Target="../diagrams/data133.xml"/><Relationship Id="rId1" Type="http://schemas.openxmlformats.org/officeDocument/2006/relationships/slideLayout" Target="../slideLayouts/slideLayout7.xml"/><Relationship Id="rId6" Type="http://schemas.microsoft.com/office/2007/relationships/diagramDrawing" Target="../diagrams/drawing133.xml"/><Relationship Id="rId5" Type="http://schemas.openxmlformats.org/officeDocument/2006/relationships/diagramColors" Target="../diagrams/colors133.xml"/><Relationship Id="rId4" Type="http://schemas.openxmlformats.org/officeDocument/2006/relationships/diagramQuickStyle" Target="../diagrams/quickStyle133.xml"/></Relationships>
</file>

<file path=ppt/slides/_rels/slide130.xml.rels><?xml version="1.0" encoding="UTF-8" standalone="yes"?>
<Relationships xmlns="http://schemas.openxmlformats.org/package/2006/relationships"><Relationship Id="rId3" Type="http://schemas.openxmlformats.org/officeDocument/2006/relationships/diagramLayout" Target="../diagrams/layout134.xml"/><Relationship Id="rId2" Type="http://schemas.openxmlformats.org/officeDocument/2006/relationships/diagramData" Target="../diagrams/data134.xml"/><Relationship Id="rId1" Type="http://schemas.openxmlformats.org/officeDocument/2006/relationships/slideLayout" Target="../slideLayouts/slideLayout2.xml"/><Relationship Id="rId6" Type="http://schemas.microsoft.com/office/2007/relationships/diagramDrawing" Target="../diagrams/drawing134.xml"/><Relationship Id="rId5" Type="http://schemas.openxmlformats.org/officeDocument/2006/relationships/diagramColors" Target="../diagrams/colors134.xml"/><Relationship Id="rId4" Type="http://schemas.openxmlformats.org/officeDocument/2006/relationships/diagramQuickStyle" Target="../diagrams/quickStyle134.xml"/></Relationships>
</file>

<file path=ppt/slides/_rels/slide131.xml.rels><?xml version="1.0" encoding="UTF-8" standalone="yes"?>
<Relationships xmlns="http://schemas.openxmlformats.org/package/2006/relationships"><Relationship Id="rId3" Type="http://schemas.openxmlformats.org/officeDocument/2006/relationships/diagramLayout" Target="../diagrams/layout135.xml"/><Relationship Id="rId2" Type="http://schemas.openxmlformats.org/officeDocument/2006/relationships/diagramData" Target="../diagrams/data135.xml"/><Relationship Id="rId1" Type="http://schemas.openxmlformats.org/officeDocument/2006/relationships/slideLayout" Target="../slideLayouts/slideLayout2.xml"/><Relationship Id="rId6" Type="http://schemas.microsoft.com/office/2007/relationships/diagramDrawing" Target="../diagrams/drawing135.xml"/><Relationship Id="rId5" Type="http://schemas.openxmlformats.org/officeDocument/2006/relationships/diagramColors" Target="../diagrams/colors135.xml"/><Relationship Id="rId4" Type="http://schemas.openxmlformats.org/officeDocument/2006/relationships/diagramQuickStyle" Target="../diagrams/quickStyle135.xml"/></Relationships>
</file>

<file path=ppt/slides/_rels/slide132.xml.rels><?xml version="1.0" encoding="UTF-8" standalone="yes"?>
<Relationships xmlns="http://schemas.openxmlformats.org/package/2006/relationships"><Relationship Id="rId3" Type="http://schemas.openxmlformats.org/officeDocument/2006/relationships/diagramLayout" Target="../diagrams/layout136.xml"/><Relationship Id="rId2" Type="http://schemas.openxmlformats.org/officeDocument/2006/relationships/diagramData" Target="../diagrams/data136.xml"/><Relationship Id="rId1" Type="http://schemas.openxmlformats.org/officeDocument/2006/relationships/slideLayout" Target="../slideLayouts/slideLayout2.xml"/><Relationship Id="rId6" Type="http://schemas.microsoft.com/office/2007/relationships/diagramDrawing" Target="../diagrams/drawing136.xml"/><Relationship Id="rId5" Type="http://schemas.openxmlformats.org/officeDocument/2006/relationships/diagramColors" Target="../diagrams/colors136.xml"/><Relationship Id="rId4" Type="http://schemas.openxmlformats.org/officeDocument/2006/relationships/diagramQuickStyle" Target="../diagrams/quickStyle136.xml"/></Relationships>
</file>

<file path=ppt/slides/_rels/slide133.xml.rels><?xml version="1.0" encoding="UTF-8" standalone="yes"?>
<Relationships xmlns="http://schemas.openxmlformats.org/package/2006/relationships"><Relationship Id="rId3" Type="http://schemas.openxmlformats.org/officeDocument/2006/relationships/diagramLayout" Target="../diagrams/layout137.xml"/><Relationship Id="rId2" Type="http://schemas.openxmlformats.org/officeDocument/2006/relationships/diagramData" Target="../diagrams/data137.xml"/><Relationship Id="rId1" Type="http://schemas.openxmlformats.org/officeDocument/2006/relationships/slideLayout" Target="../slideLayouts/slideLayout2.xml"/><Relationship Id="rId6" Type="http://schemas.microsoft.com/office/2007/relationships/diagramDrawing" Target="../diagrams/drawing137.xml"/><Relationship Id="rId5" Type="http://schemas.openxmlformats.org/officeDocument/2006/relationships/diagramColors" Target="../diagrams/colors137.xml"/><Relationship Id="rId4" Type="http://schemas.openxmlformats.org/officeDocument/2006/relationships/diagramQuickStyle" Target="../diagrams/quickStyle137.xml"/></Relationships>
</file>

<file path=ppt/slides/_rels/slide134.xml.rels><?xml version="1.0" encoding="UTF-8" standalone="yes"?>
<Relationships xmlns="http://schemas.openxmlformats.org/package/2006/relationships"><Relationship Id="rId3" Type="http://schemas.openxmlformats.org/officeDocument/2006/relationships/diagramLayout" Target="../diagrams/layout138.xml"/><Relationship Id="rId2" Type="http://schemas.openxmlformats.org/officeDocument/2006/relationships/diagramData" Target="../diagrams/data138.xml"/><Relationship Id="rId1" Type="http://schemas.openxmlformats.org/officeDocument/2006/relationships/slideLayout" Target="../slideLayouts/slideLayout2.xml"/><Relationship Id="rId6" Type="http://schemas.microsoft.com/office/2007/relationships/diagramDrawing" Target="../diagrams/drawing138.xml"/><Relationship Id="rId5" Type="http://schemas.openxmlformats.org/officeDocument/2006/relationships/diagramColors" Target="../diagrams/colors138.xml"/><Relationship Id="rId4" Type="http://schemas.openxmlformats.org/officeDocument/2006/relationships/diagramQuickStyle" Target="../diagrams/quickStyle138.xml"/></Relationships>
</file>

<file path=ppt/slides/_rels/slide135.xml.rels><?xml version="1.0" encoding="UTF-8" standalone="yes"?>
<Relationships xmlns="http://schemas.openxmlformats.org/package/2006/relationships"><Relationship Id="rId3" Type="http://schemas.openxmlformats.org/officeDocument/2006/relationships/diagramLayout" Target="../diagrams/layout139.xml"/><Relationship Id="rId2" Type="http://schemas.openxmlformats.org/officeDocument/2006/relationships/diagramData" Target="../diagrams/data139.xml"/><Relationship Id="rId1" Type="http://schemas.openxmlformats.org/officeDocument/2006/relationships/slideLayout" Target="../slideLayouts/slideLayout2.xml"/><Relationship Id="rId6" Type="http://schemas.microsoft.com/office/2007/relationships/diagramDrawing" Target="../diagrams/drawing139.xml"/><Relationship Id="rId5" Type="http://schemas.openxmlformats.org/officeDocument/2006/relationships/diagramColors" Target="../diagrams/colors139.xml"/><Relationship Id="rId4" Type="http://schemas.openxmlformats.org/officeDocument/2006/relationships/diagramQuickStyle" Target="../diagrams/quickStyle139.xml"/></Relationships>
</file>

<file path=ppt/slides/_rels/slide136.xml.rels><?xml version="1.0" encoding="UTF-8" standalone="yes"?>
<Relationships xmlns="http://schemas.openxmlformats.org/package/2006/relationships"><Relationship Id="rId3" Type="http://schemas.openxmlformats.org/officeDocument/2006/relationships/diagramLayout" Target="../diagrams/layout140.xml"/><Relationship Id="rId2" Type="http://schemas.openxmlformats.org/officeDocument/2006/relationships/diagramData" Target="../diagrams/data140.xml"/><Relationship Id="rId1" Type="http://schemas.openxmlformats.org/officeDocument/2006/relationships/slideLayout" Target="../slideLayouts/slideLayout2.xml"/><Relationship Id="rId6" Type="http://schemas.microsoft.com/office/2007/relationships/diagramDrawing" Target="../diagrams/drawing140.xml"/><Relationship Id="rId5" Type="http://schemas.openxmlformats.org/officeDocument/2006/relationships/diagramColors" Target="../diagrams/colors140.xml"/><Relationship Id="rId4" Type="http://schemas.openxmlformats.org/officeDocument/2006/relationships/diagramQuickStyle" Target="../diagrams/quickStyle140.xml"/></Relationships>
</file>

<file path=ppt/slides/_rels/slide137.xml.rels><?xml version="1.0" encoding="UTF-8" standalone="yes"?>
<Relationships xmlns="http://schemas.openxmlformats.org/package/2006/relationships"><Relationship Id="rId3" Type="http://schemas.openxmlformats.org/officeDocument/2006/relationships/diagramLayout" Target="../diagrams/layout141.xml"/><Relationship Id="rId2" Type="http://schemas.openxmlformats.org/officeDocument/2006/relationships/diagramData" Target="../diagrams/data141.xml"/><Relationship Id="rId1" Type="http://schemas.openxmlformats.org/officeDocument/2006/relationships/slideLayout" Target="../slideLayouts/slideLayout2.xml"/><Relationship Id="rId6" Type="http://schemas.microsoft.com/office/2007/relationships/diagramDrawing" Target="../diagrams/drawing141.xml"/><Relationship Id="rId5" Type="http://schemas.openxmlformats.org/officeDocument/2006/relationships/diagramColors" Target="../diagrams/colors141.xml"/><Relationship Id="rId4" Type="http://schemas.openxmlformats.org/officeDocument/2006/relationships/diagramQuickStyle" Target="../diagrams/quickStyle141.xml"/></Relationships>
</file>

<file path=ppt/slides/_rels/slide138.xml.rels><?xml version="1.0" encoding="UTF-8" standalone="yes"?>
<Relationships xmlns="http://schemas.openxmlformats.org/package/2006/relationships"><Relationship Id="rId3" Type="http://schemas.openxmlformats.org/officeDocument/2006/relationships/diagramLayout" Target="../diagrams/layout142.xml"/><Relationship Id="rId2" Type="http://schemas.openxmlformats.org/officeDocument/2006/relationships/diagramData" Target="../diagrams/data142.xml"/><Relationship Id="rId1" Type="http://schemas.openxmlformats.org/officeDocument/2006/relationships/slideLayout" Target="../slideLayouts/slideLayout2.xml"/><Relationship Id="rId6" Type="http://schemas.microsoft.com/office/2007/relationships/diagramDrawing" Target="../diagrams/drawing142.xml"/><Relationship Id="rId5" Type="http://schemas.openxmlformats.org/officeDocument/2006/relationships/diagramColors" Target="../diagrams/colors142.xml"/><Relationship Id="rId4" Type="http://schemas.openxmlformats.org/officeDocument/2006/relationships/diagramQuickStyle" Target="../diagrams/quickStyle142.xml"/></Relationships>
</file>

<file path=ppt/slides/_rels/slide139.xml.rels><?xml version="1.0" encoding="UTF-8" standalone="yes"?>
<Relationships xmlns="http://schemas.openxmlformats.org/package/2006/relationships"><Relationship Id="rId3" Type="http://schemas.openxmlformats.org/officeDocument/2006/relationships/diagramLayout" Target="../diagrams/layout143.xml"/><Relationship Id="rId2" Type="http://schemas.openxmlformats.org/officeDocument/2006/relationships/diagramData" Target="../diagrams/data143.xml"/><Relationship Id="rId1" Type="http://schemas.openxmlformats.org/officeDocument/2006/relationships/slideLayout" Target="../slideLayouts/slideLayout2.xml"/><Relationship Id="rId6" Type="http://schemas.microsoft.com/office/2007/relationships/diagramDrawing" Target="../diagrams/drawing143.xml"/><Relationship Id="rId5" Type="http://schemas.openxmlformats.org/officeDocument/2006/relationships/diagramColors" Target="../diagrams/colors143.xml"/><Relationship Id="rId4" Type="http://schemas.openxmlformats.org/officeDocument/2006/relationships/diagramQuickStyle" Target="../diagrams/quickStyle143.xml"/></Relationships>
</file>

<file path=ppt/slides/_rels/slide140.xml.rels><?xml version="1.0" encoding="UTF-8" standalone="yes"?>
<Relationships xmlns="http://schemas.openxmlformats.org/package/2006/relationships"><Relationship Id="rId3" Type="http://schemas.openxmlformats.org/officeDocument/2006/relationships/diagramLayout" Target="../diagrams/layout144.xml"/><Relationship Id="rId2" Type="http://schemas.openxmlformats.org/officeDocument/2006/relationships/diagramData" Target="../diagrams/data144.xml"/><Relationship Id="rId1" Type="http://schemas.openxmlformats.org/officeDocument/2006/relationships/slideLayout" Target="../slideLayouts/slideLayout2.xml"/><Relationship Id="rId6" Type="http://schemas.microsoft.com/office/2007/relationships/diagramDrawing" Target="../diagrams/drawing144.xml"/><Relationship Id="rId5" Type="http://schemas.openxmlformats.org/officeDocument/2006/relationships/diagramColors" Target="../diagrams/colors144.xml"/><Relationship Id="rId4" Type="http://schemas.openxmlformats.org/officeDocument/2006/relationships/diagramQuickStyle" Target="../diagrams/quickStyle144.xml"/></Relationships>
</file>

<file path=ppt/slides/_rels/slide141.xml.rels><?xml version="1.0" encoding="UTF-8" standalone="yes"?>
<Relationships xmlns="http://schemas.openxmlformats.org/package/2006/relationships"><Relationship Id="rId3" Type="http://schemas.openxmlformats.org/officeDocument/2006/relationships/diagramLayout" Target="../diagrams/layout145.xml"/><Relationship Id="rId2" Type="http://schemas.openxmlformats.org/officeDocument/2006/relationships/diagramData" Target="../diagrams/data145.xml"/><Relationship Id="rId1" Type="http://schemas.openxmlformats.org/officeDocument/2006/relationships/slideLayout" Target="../slideLayouts/slideLayout2.xml"/><Relationship Id="rId6" Type="http://schemas.microsoft.com/office/2007/relationships/diagramDrawing" Target="../diagrams/drawing145.xml"/><Relationship Id="rId5" Type="http://schemas.openxmlformats.org/officeDocument/2006/relationships/diagramColors" Target="../diagrams/colors145.xml"/><Relationship Id="rId4" Type="http://schemas.openxmlformats.org/officeDocument/2006/relationships/diagramQuickStyle" Target="../diagrams/quickStyle145.xml"/></Relationships>
</file>

<file path=ppt/slides/_rels/slide142.xml.rels><?xml version="1.0" encoding="UTF-8" standalone="yes"?>
<Relationships xmlns="http://schemas.openxmlformats.org/package/2006/relationships"><Relationship Id="rId3" Type="http://schemas.openxmlformats.org/officeDocument/2006/relationships/diagramLayout" Target="../diagrams/layout146.xml"/><Relationship Id="rId2" Type="http://schemas.openxmlformats.org/officeDocument/2006/relationships/diagramData" Target="../diagrams/data146.xml"/><Relationship Id="rId1" Type="http://schemas.openxmlformats.org/officeDocument/2006/relationships/slideLayout" Target="../slideLayouts/slideLayout2.xml"/><Relationship Id="rId6" Type="http://schemas.microsoft.com/office/2007/relationships/diagramDrawing" Target="../diagrams/drawing146.xml"/><Relationship Id="rId5" Type="http://schemas.openxmlformats.org/officeDocument/2006/relationships/diagramColors" Target="../diagrams/colors146.xml"/><Relationship Id="rId4" Type="http://schemas.openxmlformats.org/officeDocument/2006/relationships/diagramQuickStyle" Target="../diagrams/quickStyle146.xml"/></Relationships>
</file>

<file path=ppt/slides/_rels/slide143.xml.rels><?xml version="1.0" encoding="UTF-8" standalone="yes"?>
<Relationships xmlns="http://schemas.openxmlformats.org/package/2006/relationships"><Relationship Id="rId3" Type="http://schemas.openxmlformats.org/officeDocument/2006/relationships/diagramLayout" Target="../diagrams/layout147.xml"/><Relationship Id="rId2" Type="http://schemas.openxmlformats.org/officeDocument/2006/relationships/diagramData" Target="../diagrams/data147.xml"/><Relationship Id="rId1" Type="http://schemas.openxmlformats.org/officeDocument/2006/relationships/slideLayout" Target="../slideLayouts/slideLayout2.xml"/><Relationship Id="rId6" Type="http://schemas.microsoft.com/office/2007/relationships/diagramDrawing" Target="../diagrams/drawing147.xml"/><Relationship Id="rId5" Type="http://schemas.openxmlformats.org/officeDocument/2006/relationships/diagramColors" Target="../diagrams/colors147.xml"/><Relationship Id="rId4" Type="http://schemas.openxmlformats.org/officeDocument/2006/relationships/diagramQuickStyle" Target="../diagrams/quickStyle147.xml"/></Relationships>
</file>

<file path=ppt/slides/_rels/slide144.xml.rels><?xml version="1.0" encoding="UTF-8" standalone="yes"?>
<Relationships xmlns="http://schemas.openxmlformats.org/package/2006/relationships"><Relationship Id="rId3" Type="http://schemas.openxmlformats.org/officeDocument/2006/relationships/diagramLayout" Target="../diagrams/layout148.xml"/><Relationship Id="rId2" Type="http://schemas.openxmlformats.org/officeDocument/2006/relationships/diagramData" Target="../diagrams/data148.xml"/><Relationship Id="rId1" Type="http://schemas.openxmlformats.org/officeDocument/2006/relationships/slideLayout" Target="../slideLayouts/slideLayout2.xml"/><Relationship Id="rId6" Type="http://schemas.microsoft.com/office/2007/relationships/diagramDrawing" Target="../diagrams/drawing148.xml"/><Relationship Id="rId5" Type="http://schemas.openxmlformats.org/officeDocument/2006/relationships/diagramColors" Target="../diagrams/colors148.xml"/><Relationship Id="rId4" Type="http://schemas.openxmlformats.org/officeDocument/2006/relationships/diagramQuickStyle" Target="../diagrams/quickStyle148.xml"/></Relationships>
</file>

<file path=ppt/slides/_rels/slide145.xml.rels><?xml version="1.0" encoding="UTF-8" standalone="yes"?>
<Relationships xmlns="http://schemas.openxmlformats.org/package/2006/relationships"><Relationship Id="rId3" Type="http://schemas.openxmlformats.org/officeDocument/2006/relationships/diagramLayout" Target="../diagrams/layout149.xml"/><Relationship Id="rId2" Type="http://schemas.openxmlformats.org/officeDocument/2006/relationships/diagramData" Target="../diagrams/data149.xml"/><Relationship Id="rId1" Type="http://schemas.openxmlformats.org/officeDocument/2006/relationships/slideLayout" Target="../slideLayouts/slideLayout2.xml"/><Relationship Id="rId6" Type="http://schemas.microsoft.com/office/2007/relationships/diagramDrawing" Target="../diagrams/drawing149.xml"/><Relationship Id="rId5" Type="http://schemas.openxmlformats.org/officeDocument/2006/relationships/diagramColors" Target="../diagrams/colors149.xml"/><Relationship Id="rId4" Type="http://schemas.openxmlformats.org/officeDocument/2006/relationships/diagramQuickStyle" Target="../diagrams/quickStyle149.xml"/></Relationships>
</file>

<file path=ppt/slides/_rels/slide146.xml.rels><?xml version="1.0" encoding="UTF-8" standalone="yes"?>
<Relationships xmlns="http://schemas.openxmlformats.org/package/2006/relationships"><Relationship Id="rId3" Type="http://schemas.openxmlformats.org/officeDocument/2006/relationships/diagramLayout" Target="../diagrams/layout150.xml"/><Relationship Id="rId2" Type="http://schemas.openxmlformats.org/officeDocument/2006/relationships/diagramData" Target="../diagrams/data150.xml"/><Relationship Id="rId1" Type="http://schemas.openxmlformats.org/officeDocument/2006/relationships/slideLayout" Target="../slideLayouts/slideLayout2.xml"/><Relationship Id="rId6" Type="http://schemas.microsoft.com/office/2007/relationships/diagramDrawing" Target="../diagrams/drawing150.xml"/><Relationship Id="rId5" Type="http://schemas.openxmlformats.org/officeDocument/2006/relationships/diagramColors" Target="../diagrams/colors150.xml"/><Relationship Id="rId4" Type="http://schemas.openxmlformats.org/officeDocument/2006/relationships/diagramQuickStyle" Target="../diagrams/quickStyle150.xml"/></Relationships>
</file>

<file path=ppt/slides/_rels/slide147.xml.rels><?xml version="1.0" encoding="UTF-8" standalone="yes"?>
<Relationships xmlns="http://schemas.openxmlformats.org/package/2006/relationships"><Relationship Id="rId3" Type="http://schemas.openxmlformats.org/officeDocument/2006/relationships/diagramLayout" Target="../diagrams/layout151.xml"/><Relationship Id="rId2" Type="http://schemas.openxmlformats.org/officeDocument/2006/relationships/diagramData" Target="../diagrams/data151.xml"/><Relationship Id="rId1" Type="http://schemas.openxmlformats.org/officeDocument/2006/relationships/slideLayout" Target="../slideLayouts/slideLayout2.xml"/><Relationship Id="rId6" Type="http://schemas.microsoft.com/office/2007/relationships/diagramDrawing" Target="../diagrams/drawing151.xml"/><Relationship Id="rId5" Type="http://schemas.openxmlformats.org/officeDocument/2006/relationships/diagramColors" Target="../diagrams/colors151.xml"/><Relationship Id="rId4" Type="http://schemas.openxmlformats.org/officeDocument/2006/relationships/diagramQuickStyle" Target="../diagrams/quickStyle151.xml"/></Relationships>
</file>

<file path=ppt/slides/_rels/slide148.xml.rels><?xml version="1.0" encoding="UTF-8" standalone="yes"?>
<Relationships xmlns="http://schemas.openxmlformats.org/package/2006/relationships"><Relationship Id="rId3" Type="http://schemas.openxmlformats.org/officeDocument/2006/relationships/diagramLayout" Target="../diagrams/layout152.xml"/><Relationship Id="rId2" Type="http://schemas.openxmlformats.org/officeDocument/2006/relationships/diagramData" Target="../diagrams/data152.xml"/><Relationship Id="rId1" Type="http://schemas.openxmlformats.org/officeDocument/2006/relationships/slideLayout" Target="../slideLayouts/slideLayout2.xml"/><Relationship Id="rId6" Type="http://schemas.microsoft.com/office/2007/relationships/diagramDrawing" Target="../diagrams/drawing152.xml"/><Relationship Id="rId5" Type="http://schemas.openxmlformats.org/officeDocument/2006/relationships/diagramColors" Target="../diagrams/colors152.xml"/><Relationship Id="rId4" Type="http://schemas.openxmlformats.org/officeDocument/2006/relationships/diagramQuickStyle" Target="../diagrams/quickStyle152.xml"/></Relationships>
</file>

<file path=ppt/slides/_rels/slide149.xml.rels><?xml version="1.0" encoding="UTF-8" standalone="yes"?>
<Relationships xmlns="http://schemas.openxmlformats.org/package/2006/relationships"><Relationship Id="rId3" Type="http://schemas.openxmlformats.org/officeDocument/2006/relationships/diagramLayout" Target="../diagrams/layout153.xml"/><Relationship Id="rId2" Type="http://schemas.openxmlformats.org/officeDocument/2006/relationships/diagramData" Target="../diagrams/data153.xml"/><Relationship Id="rId1" Type="http://schemas.openxmlformats.org/officeDocument/2006/relationships/slideLayout" Target="../slideLayouts/slideLayout2.xml"/><Relationship Id="rId6" Type="http://schemas.microsoft.com/office/2007/relationships/diagramDrawing" Target="../diagrams/drawing153.xml"/><Relationship Id="rId5" Type="http://schemas.openxmlformats.org/officeDocument/2006/relationships/diagramColors" Target="../diagrams/colors153.xml"/><Relationship Id="rId4" Type="http://schemas.openxmlformats.org/officeDocument/2006/relationships/diagramQuickStyle" Target="../diagrams/quickStyle153.xml"/></Relationships>
</file>

<file path=ppt/slides/_rels/slide150.xml.rels><?xml version="1.0" encoding="UTF-8" standalone="yes"?>
<Relationships xmlns="http://schemas.openxmlformats.org/package/2006/relationships"><Relationship Id="rId3" Type="http://schemas.openxmlformats.org/officeDocument/2006/relationships/diagramLayout" Target="../diagrams/layout154.xml"/><Relationship Id="rId2" Type="http://schemas.openxmlformats.org/officeDocument/2006/relationships/diagramData" Target="../diagrams/data154.xml"/><Relationship Id="rId1" Type="http://schemas.openxmlformats.org/officeDocument/2006/relationships/slideLayout" Target="../slideLayouts/slideLayout2.xml"/><Relationship Id="rId6" Type="http://schemas.microsoft.com/office/2007/relationships/diagramDrawing" Target="../diagrams/drawing154.xml"/><Relationship Id="rId5" Type="http://schemas.openxmlformats.org/officeDocument/2006/relationships/diagramColors" Target="../diagrams/colors154.xml"/><Relationship Id="rId4" Type="http://schemas.openxmlformats.org/officeDocument/2006/relationships/diagramQuickStyle" Target="../diagrams/quickStyle154.xml"/></Relationships>
</file>

<file path=ppt/slides/_rels/slide151.xml.rels><?xml version="1.0" encoding="UTF-8" standalone="yes"?>
<Relationships xmlns="http://schemas.openxmlformats.org/package/2006/relationships"><Relationship Id="rId3" Type="http://schemas.openxmlformats.org/officeDocument/2006/relationships/diagramLayout" Target="../diagrams/layout155.xml"/><Relationship Id="rId2" Type="http://schemas.openxmlformats.org/officeDocument/2006/relationships/diagramData" Target="../diagrams/data155.xml"/><Relationship Id="rId1" Type="http://schemas.openxmlformats.org/officeDocument/2006/relationships/slideLayout" Target="../slideLayouts/slideLayout2.xml"/><Relationship Id="rId6" Type="http://schemas.microsoft.com/office/2007/relationships/diagramDrawing" Target="../diagrams/drawing155.xml"/><Relationship Id="rId5" Type="http://schemas.openxmlformats.org/officeDocument/2006/relationships/diagramColors" Target="../diagrams/colors155.xml"/><Relationship Id="rId4" Type="http://schemas.openxmlformats.org/officeDocument/2006/relationships/diagramQuickStyle" Target="../diagrams/quickStyle155.xml"/></Relationships>
</file>

<file path=ppt/slides/_rels/slide152.xml.rels><?xml version="1.0" encoding="UTF-8" standalone="yes"?>
<Relationships xmlns="http://schemas.openxmlformats.org/package/2006/relationships"><Relationship Id="rId3" Type="http://schemas.openxmlformats.org/officeDocument/2006/relationships/diagramLayout" Target="../diagrams/layout156.xml"/><Relationship Id="rId2" Type="http://schemas.openxmlformats.org/officeDocument/2006/relationships/diagramData" Target="../diagrams/data156.xml"/><Relationship Id="rId1" Type="http://schemas.openxmlformats.org/officeDocument/2006/relationships/slideLayout" Target="../slideLayouts/slideLayout2.xml"/><Relationship Id="rId6" Type="http://schemas.microsoft.com/office/2007/relationships/diagramDrawing" Target="../diagrams/drawing156.xml"/><Relationship Id="rId5" Type="http://schemas.openxmlformats.org/officeDocument/2006/relationships/diagramColors" Target="../diagrams/colors156.xml"/><Relationship Id="rId4" Type="http://schemas.openxmlformats.org/officeDocument/2006/relationships/diagramQuickStyle" Target="../diagrams/quickStyle156.xml"/></Relationships>
</file>

<file path=ppt/slides/_rels/slide153.xml.rels><?xml version="1.0" encoding="UTF-8" standalone="yes"?>
<Relationships xmlns="http://schemas.openxmlformats.org/package/2006/relationships"><Relationship Id="rId3" Type="http://schemas.openxmlformats.org/officeDocument/2006/relationships/diagramLayout" Target="../diagrams/layout157.xml"/><Relationship Id="rId2" Type="http://schemas.openxmlformats.org/officeDocument/2006/relationships/diagramData" Target="../diagrams/data157.xml"/><Relationship Id="rId1" Type="http://schemas.openxmlformats.org/officeDocument/2006/relationships/slideLayout" Target="../slideLayouts/slideLayout2.xml"/><Relationship Id="rId6" Type="http://schemas.microsoft.com/office/2007/relationships/diagramDrawing" Target="../diagrams/drawing157.xml"/><Relationship Id="rId5" Type="http://schemas.openxmlformats.org/officeDocument/2006/relationships/diagramColors" Target="../diagrams/colors157.xml"/><Relationship Id="rId4" Type="http://schemas.openxmlformats.org/officeDocument/2006/relationships/diagramQuickStyle" Target="../diagrams/quickStyle157.xml"/></Relationships>
</file>

<file path=ppt/slides/_rels/slide154.xml.rels><?xml version="1.0" encoding="UTF-8" standalone="yes"?>
<Relationships xmlns="http://schemas.openxmlformats.org/package/2006/relationships"><Relationship Id="rId3" Type="http://schemas.openxmlformats.org/officeDocument/2006/relationships/diagramLayout" Target="../diagrams/layout158.xml"/><Relationship Id="rId2" Type="http://schemas.openxmlformats.org/officeDocument/2006/relationships/diagramData" Target="../diagrams/data158.xml"/><Relationship Id="rId1" Type="http://schemas.openxmlformats.org/officeDocument/2006/relationships/slideLayout" Target="../slideLayouts/slideLayout2.xml"/><Relationship Id="rId6" Type="http://schemas.microsoft.com/office/2007/relationships/diagramDrawing" Target="../diagrams/drawing158.xml"/><Relationship Id="rId5" Type="http://schemas.openxmlformats.org/officeDocument/2006/relationships/diagramColors" Target="../diagrams/colors158.xml"/><Relationship Id="rId4" Type="http://schemas.openxmlformats.org/officeDocument/2006/relationships/diagramQuickStyle" Target="../diagrams/quickStyle158.xml"/></Relationships>
</file>

<file path=ppt/slides/_rels/slide155.xml.rels><?xml version="1.0" encoding="UTF-8" standalone="yes"?>
<Relationships xmlns="http://schemas.openxmlformats.org/package/2006/relationships"><Relationship Id="rId3" Type="http://schemas.openxmlformats.org/officeDocument/2006/relationships/diagramLayout" Target="../diagrams/layout159.xml"/><Relationship Id="rId2" Type="http://schemas.openxmlformats.org/officeDocument/2006/relationships/diagramData" Target="../diagrams/data159.xml"/><Relationship Id="rId1" Type="http://schemas.openxmlformats.org/officeDocument/2006/relationships/slideLayout" Target="../slideLayouts/slideLayout2.xml"/><Relationship Id="rId6" Type="http://schemas.microsoft.com/office/2007/relationships/diagramDrawing" Target="../diagrams/drawing159.xml"/><Relationship Id="rId5" Type="http://schemas.openxmlformats.org/officeDocument/2006/relationships/diagramColors" Target="../diagrams/colors159.xml"/><Relationship Id="rId4" Type="http://schemas.openxmlformats.org/officeDocument/2006/relationships/diagramQuickStyle" Target="../diagrams/quickStyle159.xml"/></Relationships>
</file>

<file path=ppt/slides/_rels/slide156.xml.rels><?xml version="1.0" encoding="UTF-8" standalone="yes"?>
<Relationships xmlns="http://schemas.openxmlformats.org/package/2006/relationships"><Relationship Id="rId8" Type="http://schemas.openxmlformats.org/officeDocument/2006/relationships/diagramLayout" Target="../diagrams/layout161.xml"/><Relationship Id="rId3" Type="http://schemas.openxmlformats.org/officeDocument/2006/relationships/diagramLayout" Target="../diagrams/layout160.xml"/><Relationship Id="rId7" Type="http://schemas.openxmlformats.org/officeDocument/2006/relationships/diagramData" Target="../diagrams/data161.xml"/><Relationship Id="rId2" Type="http://schemas.openxmlformats.org/officeDocument/2006/relationships/diagramData" Target="../diagrams/data160.xml"/><Relationship Id="rId1" Type="http://schemas.openxmlformats.org/officeDocument/2006/relationships/slideLayout" Target="../slideLayouts/slideLayout2.xml"/><Relationship Id="rId6" Type="http://schemas.microsoft.com/office/2007/relationships/diagramDrawing" Target="../diagrams/drawing160.xml"/><Relationship Id="rId11" Type="http://schemas.microsoft.com/office/2007/relationships/diagramDrawing" Target="../diagrams/drawing161.xml"/><Relationship Id="rId5" Type="http://schemas.openxmlformats.org/officeDocument/2006/relationships/diagramColors" Target="../diagrams/colors160.xml"/><Relationship Id="rId10" Type="http://schemas.openxmlformats.org/officeDocument/2006/relationships/diagramColors" Target="../diagrams/colors161.xml"/><Relationship Id="rId4" Type="http://schemas.openxmlformats.org/officeDocument/2006/relationships/diagramQuickStyle" Target="../diagrams/quickStyle160.xml"/><Relationship Id="rId9" Type="http://schemas.openxmlformats.org/officeDocument/2006/relationships/diagramQuickStyle" Target="../diagrams/quickStyle161.xml"/></Relationships>
</file>

<file path=ppt/slides/_rels/slide157.xml.rels><?xml version="1.0" encoding="UTF-8" standalone="yes"?>
<Relationships xmlns="http://schemas.openxmlformats.org/package/2006/relationships"><Relationship Id="rId3" Type="http://schemas.openxmlformats.org/officeDocument/2006/relationships/diagramLayout" Target="../diagrams/layout162.xml"/><Relationship Id="rId2" Type="http://schemas.openxmlformats.org/officeDocument/2006/relationships/diagramData" Target="../diagrams/data162.xml"/><Relationship Id="rId1" Type="http://schemas.openxmlformats.org/officeDocument/2006/relationships/slideLayout" Target="../slideLayouts/slideLayout2.xml"/><Relationship Id="rId6" Type="http://schemas.microsoft.com/office/2007/relationships/diagramDrawing" Target="../diagrams/drawing162.xml"/><Relationship Id="rId5" Type="http://schemas.openxmlformats.org/officeDocument/2006/relationships/diagramColors" Target="../diagrams/colors162.xml"/><Relationship Id="rId4" Type="http://schemas.openxmlformats.org/officeDocument/2006/relationships/diagramQuickStyle" Target="../diagrams/quickStyle162.xml"/></Relationships>
</file>

<file path=ppt/slides/_rels/slide158.xml.rels><?xml version="1.0" encoding="UTF-8" standalone="yes"?>
<Relationships xmlns="http://schemas.openxmlformats.org/package/2006/relationships"><Relationship Id="rId3" Type="http://schemas.openxmlformats.org/officeDocument/2006/relationships/diagramLayout" Target="../diagrams/layout163.xml"/><Relationship Id="rId2" Type="http://schemas.openxmlformats.org/officeDocument/2006/relationships/diagramData" Target="../diagrams/data163.xml"/><Relationship Id="rId1" Type="http://schemas.openxmlformats.org/officeDocument/2006/relationships/slideLayout" Target="../slideLayouts/slideLayout2.xml"/><Relationship Id="rId6" Type="http://schemas.microsoft.com/office/2007/relationships/diagramDrawing" Target="../diagrams/drawing163.xml"/><Relationship Id="rId5" Type="http://schemas.openxmlformats.org/officeDocument/2006/relationships/diagramColors" Target="../diagrams/colors163.xml"/><Relationship Id="rId4" Type="http://schemas.openxmlformats.org/officeDocument/2006/relationships/diagramQuickStyle" Target="../diagrams/quickStyle163.xml"/></Relationships>
</file>

<file path=ppt/slides/_rels/slide159.xml.rels><?xml version="1.0" encoding="UTF-8" standalone="yes"?>
<Relationships xmlns="http://schemas.openxmlformats.org/package/2006/relationships"><Relationship Id="rId3" Type="http://schemas.openxmlformats.org/officeDocument/2006/relationships/diagramLayout" Target="../diagrams/layout164.xml"/><Relationship Id="rId2" Type="http://schemas.openxmlformats.org/officeDocument/2006/relationships/diagramData" Target="../diagrams/data164.xml"/><Relationship Id="rId1" Type="http://schemas.openxmlformats.org/officeDocument/2006/relationships/slideLayout" Target="../slideLayouts/slideLayout2.xml"/><Relationship Id="rId6" Type="http://schemas.microsoft.com/office/2007/relationships/diagramDrawing" Target="../diagrams/drawing164.xml"/><Relationship Id="rId5" Type="http://schemas.openxmlformats.org/officeDocument/2006/relationships/diagramColors" Target="../diagrams/colors164.xml"/><Relationship Id="rId4" Type="http://schemas.openxmlformats.org/officeDocument/2006/relationships/diagramQuickStyle" Target="../diagrams/quickStyle164.xml"/></Relationships>
</file>

<file path=ppt/slides/_rels/slide160.xml.rels><?xml version="1.0" encoding="UTF-8" standalone="yes"?>
<Relationships xmlns="http://schemas.openxmlformats.org/package/2006/relationships"><Relationship Id="rId3" Type="http://schemas.openxmlformats.org/officeDocument/2006/relationships/diagramLayout" Target="../diagrams/layout165.xml"/><Relationship Id="rId2" Type="http://schemas.openxmlformats.org/officeDocument/2006/relationships/diagramData" Target="../diagrams/data165.xml"/><Relationship Id="rId1" Type="http://schemas.openxmlformats.org/officeDocument/2006/relationships/slideLayout" Target="../slideLayouts/slideLayout2.xml"/><Relationship Id="rId6" Type="http://schemas.microsoft.com/office/2007/relationships/diagramDrawing" Target="../diagrams/drawing165.xml"/><Relationship Id="rId5" Type="http://schemas.openxmlformats.org/officeDocument/2006/relationships/diagramColors" Target="../diagrams/colors165.xml"/><Relationship Id="rId4" Type="http://schemas.openxmlformats.org/officeDocument/2006/relationships/diagramQuickStyle" Target="../diagrams/quickStyle165.xml"/></Relationships>
</file>

<file path=ppt/slides/_rels/slide161.xml.rels><?xml version="1.0" encoding="UTF-8" standalone="yes"?>
<Relationships xmlns="http://schemas.openxmlformats.org/package/2006/relationships"><Relationship Id="rId8" Type="http://schemas.openxmlformats.org/officeDocument/2006/relationships/diagramLayout" Target="../diagrams/layout167.xml"/><Relationship Id="rId3" Type="http://schemas.openxmlformats.org/officeDocument/2006/relationships/diagramLayout" Target="../diagrams/layout166.xml"/><Relationship Id="rId7" Type="http://schemas.openxmlformats.org/officeDocument/2006/relationships/diagramData" Target="../diagrams/data167.xml"/><Relationship Id="rId2" Type="http://schemas.openxmlformats.org/officeDocument/2006/relationships/diagramData" Target="../diagrams/data166.xml"/><Relationship Id="rId1" Type="http://schemas.openxmlformats.org/officeDocument/2006/relationships/slideLayout" Target="../slideLayouts/slideLayout2.xml"/><Relationship Id="rId6" Type="http://schemas.microsoft.com/office/2007/relationships/diagramDrawing" Target="../diagrams/drawing166.xml"/><Relationship Id="rId11" Type="http://schemas.microsoft.com/office/2007/relationships/diagramDrawing" Target="../diagrams/drawing167.xml"/><Relationship Id="rId5" Type="http://schemas.openxmlformats.org/officeDocument/2006/relationships/diagramColors" Target="../diagrams/colors166.xml"/><Relationship Id="rId10" Type="http://schemas.openxmlformats.org/officeDocument/2006/relationships/diagramColors" Target="../diagrams/colors167.xml"/><Relationship Id="rId4" Type="http://schemas.openxmlformats.org/officeDocument/2006/relationships/diagramQuickStyle" Target="../diagrams/quickStyle166.xml"/><Relationship Id="rId9" Type="http://schemas.openxmlformats.org/officeDocument/2006/relationships/diagramQuickStyle" Target="../diagrams/quickStyle167.xml"/></Relationships>
</file>

<file path=ppt/slides/_rels/slide162.xml.rels><?xml version="1.0" encoding="UTF-8" standalone="yes"?>
<Relationships xmlns="http://schemas.openxmlformats.org/package/2006/relationships"><Relationship Id="rId3" Type="http://schemas.openxmlformats.org/officeDocument/2006/relationships/diagramLayout" Target="../diagrams/layout168.xml"/><Relationship Id="rId2" Type="http://schemas.openxmlformats.org/officeDocument/2006/relationships/diagramData" Target="../diagrams/data168.xml"/><Relationship Id="rId1" Type="http://schemas.openxmlformats.org/officeDocument/2006/relationships/slideLayout" Target="../slideLayouts/slideLayout2.xml"/><Relationship Id="rId6" Type="http://schemas.microsoft.com/office/2007/relationships/diagramDrawing" Target="../diagrams/drawing168.xml"/><Relationship Id="rId5" Type="http://schemas.openxmlformats.org/officeDocument/2006/relationships/diagramColors" Target="../diagrams/colors168.xml"/><Relationship Id="rId4" Type="http://schemas.openxmlformats.org/officeDocument/2006/relationships/diagramQuickStyle" Target="../diagrams/quickStyle168.xml"/></Relationships>
</file>

<file path=ppt/slides/_rels/slide163.xml.rels><?xml version="1.0" encoding="UTF-8" standalone="yes"?>
<Relationships xmlns="http://schemas.openxmlformats.org/package/2006/relationships"><Relationship Id="rId3" Type="http://schemas.openxmlformats.org/officeDocument/2006/relationships/diagramLayout" Target="../diagrams/layout169.xml"/><Relationship Id="rId2" Type="http://schemas.openxmlformats.org/officeDocument/2006/relationships/diagramData" Target="../diagrams/data169.xml"/><Relationship Id="rId1" Type="http://schemas.openxmlformats.org/officeDocument/2006/relationships/slideLayout" Target="../slideLayouts/slideLayout2.xml"/><Relationship Id="rId6" Type="http://schemas.microsoft.com/office/2007/relationships/diagramDrawing" Target="../diagrams/drawing169.xml"/><Relationship Id="rId5" Type="http://schemas.openxmlformats.org/officeDocument/2006/relationships/diagramColors" Target="../diagrams/colors169.xml"/><Relationship Id="rId4" Type="http://schemas.openxmlformats.org/officeDocument/2006/relationships/diagramQuickStyle" Target="../diagrams/quickStyle169.xml"/></Relationships>
</file>

<file path=ppt/slides/_rels/slide164.xml.rels><?xml version="1.0" encoding="UTF-8" standalone="yes"?>
<Relationships xmlns="http://schemas.openxmlformats.org/package/2006/relationships"><Relationship Id="rId3" Type="http://schemas.openxmlformats.org/officeDocument/2006/relationships/diagramLayout" Target="../diagrams/layout170.xml"/><Relationship Id="rId2" Type="http://schemas.openxmlformats.org/officeDocument/2006/relationships/diagramData" Target="../diagrams/data170.xml"/><Relationship Id="rId1" Type="http://schemas.openxmlformats.org/officeDocument/2006/relationships/slideLayout" Target="../slideLayouts/slideLayout2.xml"/><Relationship Id="rId6" Type="http://schemas.microsoft.com/office/2007/relationships/diagramDrawing" Target="../diagrams/drawing170.xml"/><Relationship Id="rId5" Type="http://schemas.openxmlformats.org/officeDocument/2006/relationships/diagramColors" Target="../diagrams/colors170.xml"/><Relationship Id="rId4" Type="http://schemas.openxmlformats.org/officeDocument/2006/relationships/diagramQuickStyle" Target="../diagrams/quickStyle170.xml"/></Relationships>
</file>

<file path=ppt/slides/_rels/slide165.xml.rels><?xml version="1.0" encoding="UTF-8" standalone="yes"?>
<Relationships xmlns="http://schemas.openxmlformats.org/package/2006/relationships"><Relationship Id="rId3" Type="http://schemas.openxmlformats.org/officeDocument/2006/relationships/diagramLayout" Target="../diagrams/layout171.xml"/><Relationship Id="rId2" Type="http://schemas.openxmlformats.org/officeDocument/2006/relationships/diagramData" Target="../diagrams/data171.xml"/><Relationship Id="rId1" Type="http://schemas.openxmlformats.org/officeDocument/2006/relationships/slideLayout" Target="../slideLayouts/slideLayout2.xml"/><Relationship Id="rId6" Type="http://schemas.microsoft.com/office/2007/relationships/diagramDrawing" Target="../diagrams/drawing171.xml"/><Relationship Id="rId5" Type="http://schemas.openxmlformats.org/officeDocument/2006/relationships/diagramColors" Target="../diagrams/colors171.xml"/><Relationship Id="rId4" Type="http://schemas.openxmlformats.org/officeDocument/2006/relationships/diagramQuickStyle" Target="../diagrams/quickStyle171.xml"/></Relationships>
</file>

<file path=ppt/slides/_rels/slide166.xml.rels><?xml version="1.0" encoding="UTF-8" standalone="yes"?>
<Relationships xmlns="http://schemas.openxmlformats.org/package/2006/relationships"><Relationship Id="rId3" Type="http://schemas.openxmlformats.org/officeDocument/2006/relationships/diagramLayout" Target="../diagrams/layout172.xml"/><Relationship Id="rId2" Type="http://schemas.openxmlformats.org/officeDocument/2006/relationships/diagramData" Target="../diagrams/data172.xml"/><Relationship Id="rId1" Type="http://schemas.openxmlformats.org/officeDocument/2006/relationships/slideLayout" Target="../slideLayouts/slideLayout2.xml"/><Relationship Id="rId6" Type="http://schemas.microsoft.com/office/2007/relationships/diagramDrawing" Target="../diagrams/drawing172.xml"/><Relationship Id="rId5" Type="http://schemas.openxmlformats.org/officeDocument/2006/relationships/diagramColors" Target="../diagrams/colors172.xml"/><Relationship Id="rId4" Type="http://schemas.openxmlformats.org/officeDocument/2006/relationships/diagramQuickStyle" Target="../diagrams/quickStyle172.xml"/></Relationships>
</file>

<file path=ppt/slides/_rels/slide167.xml.rels><?xml version="1.0" encoding="UTF-8" standalone="yes"?>
<Relationships xmlns="http://schemas.openxmlformats.org/package/2006/relationships"><Relationship Id="rId3" Type="http://schemas.openxmlformats.org/officeDocument/2006/relationships/diagramLayout" Target="../diagrams/layout173.xml"/><Relationship Id="rId2" Type="http://schemas.openxmlformats.org/officeDocument/2006/relationships/diagramData" Target="../diagrams/data173.xml"/><Relationship Id="rId1" Type="http://schemas.openxmlformats.org/officeDocument/2006/relationships/slideLayout" Target="../slideLayouts/slideLayout2.xml"/><Relationship Id="rId6" Type="http://schemas.microsoft.com/office/2007/relationships/diagramDrawing" Target="../diagrams/drawing173.xml"/><Relationship Id="rId5" Type="http://schemas.openxmlformats.org/officeDocument/2006/relationships/diagramColors" Target="../diagrams/colors173.xml"/><Relationship Id="rId4" Type="http://schemas.openxmlformats.org/officeDocument/2006/relationships/diagramQuickStyle" Target="../diagrams/quickStyle173.xml"/></Relationships>
</file>

<file path=ppt/slides/_rels/slide168.xml.rels><?xml version="1.0" encoding="UTF-8" standalone="yes"?>
<Relationships xmlns="http://schemas.openxmlformats.org/package/2006/relationships"><Relationship Id="rId3" Type="http://schemas.openxmlformats.org/officeDocument/2006/relationships/diagramLayout" Target="../diagrams/layout174.xml"/><Relationship Id="rId2" Type="http://schemas.openxmlformats.org/officeDocument/2006/relationships/diagramData" Target="../diagrams/data174.xml"/><Relationship Id="rId1" Type="http://schemas.openxmlformats.org/officeDocument/2006/relationships/slideLayout" Target="../slideLayouts/slideLayout2.xml"/><Relationship Id="rId6" Type="http://schemas.microsoft.com/office/2007/relationships/diagramDrawing" Target="../diagrams/drawing174.xml"/><Relationship Id="rId5" Type="http://schemas.openxmlformats.org/officeDocument/2006/relationships/diagramColors" Target="../diagrams/colors174.xml"/><Relationship Id="rId4" Type="http://schemas.openxmlformats.org/officeDocument/2006/relationships/diagramQuickStyle" Target="../diagrams/quickStyle174.xml"/></Relationships>
</file>

<file path=ppt/slides/_rels/slide169.xml.rels><?xml version="1.0" encoding="UTF-8" standalone="yes"?>
<Relationships xmlns="http://schemas.openxmlformats.org/package/2006/relationships"><Relationship Id="rId8" Type="http://schemas.openxmlformats.org/officeDocument/2006/relationships/diagramLayout" Target="../diagrams/layout176.xml"/><Relationship Id="rId3" Type="http://schemas.openxmlformats.org/officeDocument/2006/relationships/diagramLayout" Target="../diagrams/layout175.xml"/><Relationship Id="rId7" Type="http://schemas.openxmlformats.org/officeDocument/2006/relationships/diagramData" Target="../diagrams/data176.xml"/><Relationship Id="rId2" Type="http://schemas.openxmlformats.org/officeDocument/2006/relationships/diagramData" Target="../diagrams/data175.xml"/><Relationship Id="rId1" Type="http://schemas.openxmlformats.org/officeDocument/2006/relationships/slideLayout" Target="../slideLayouts/slideLayout2.xml"/><Relationship Id="rId6" Type="http://schemas.microsoft.com/office/2007/relationships/diagramDrawing" Target="../diagrams/drawing175.xml"/><Relationship Id="rId11" Type="http://schemas.microsoft.com/office/2007/relationships/diagramDrawing" Target="../diagrams/drawing176.xml"/><Relationship Id="rId5" Type="http://schemas.openxmlformats.org/officeDocument/2006/relationships/diagramColors" Target="../diagrams/colors175.xml"/><Relationship Id="rId10" Type="http://schemas.openxmlformats.org/officeDocument/2006/relationships/diagramColors" Target="../diagrams/colors176.xml"/><Relationship Id="rId4" Type="http://schemas.openxmlformats.org/officeDocument/2006/relationships/diagramQuickStyle" Target="../diagrams/quickStyle175.xml"/><Relationship Id="rId9" Type="http://schemas.openxmlformats.org/officeDocument/2006/relationships/diagramQuickStyle" Target="../diagrams/quickStyle176.xml"/></Relationships>
</file>

<file path=ppt/slides/_rels/slide170.xml.rels><?xml version="1.0" encoding="UTF-8" standalone="yes"?>
<Relationships xmlns="http://schemas.openxmlformats.org/package/2006/relationships"><Relationship Id="rId3" Type="http://schemas.openxmlformats.org/officeDocument/2006/relationships/diagramLayout" Target="../diagrams/layout177.xml"/><Relationship Id="rId2" Type="http://schemas.openxmlformats.org/officeDocument/2006/relationships/diagramData" Target="../diagrams/data177.xml"/><Relationship Id="rId1" Type="http://schemas.openxmlformats.org/officeDocument/2006/relationships/slideLayout" Target="../slideLayouts/slideLayout2.xml"/><Relationship Id="rId6" Type="http://schemas.microsoft.com/office/2007/relationships/diagramDrawing" Target="../diagrams/drawing177.xml"/><Relationship Id="rId5" Type="http://schemas.openxmlformats.org/officeDocument/2006/relationships/diagramColors" Target="../diagrams/colors177.xml"/><Relationship Id="rId4" Type="http://schemas.openxmlformats.org/officeDocument/2006/relationships/diagramQuickStyle" Target="../diagrams/quickStyle177.xml"/></Relationships>
</file>

<file path=ppt/slides/_rels/slide171.xml.rels><?xml version="1.0" encoding="UTF-8" standalone="yes"?>
<Relationships xmlns="http://schemas.openxmlformats.org/package/2006/relationships"><Relationship Id="rId3" Type="http://schemas.openxmlformats.org/officeDocument/2006/relationships/diagramLayout" Target="../diagrams/layout178.xml"/><Relationship Id="rId2" Type="http://schemas.openxmlformats.org/officeDocument/2006/relationships/diagramData" Target="../diagrams/data178.xml"/><Relationship Id="rId1" Type="http://schemas.openxmlformats.org/officeDocument/2006/relationships/slideLayout" Target="../slideLayouts/slideLayout2.xml"/><Relationship Id="rId6" Type="http://schemas.microsoft.com/office/2007/relationships/diagramDrawing" Target="../diagrams/drawing178.xml"/><Relationship Id="rId5" Type="http://schemas.openxmlformats.org/officeDocument/2006/relationships/diagramColors" Target="../diagrams/colors178.xml"/><Relationship Id="rId4" Type="http://schemas.openxmlformats.org/officeDocument/2006/relationships/diagramQuickStyle" Target="../diagrams/quickStyle178.xml"/></Relationships>
</file>

<file path=ppt/slides/_rels/slide172.xml.rels><?xml version="1.0" encoding="UTF-8" standalone="yes"?>
<Relationships xmlns="http://schemas.openxmlformats.org/package/2006/relationships"><Relationship Id="rId3" Type="http://schemas.openxmlformats.org/officeDocument/2006/relationships/diagramLayout" Target="../diagrams/layout179.xml"/><Relationship Id="rId2" Type="http://schemas.openxmlformats.org/officeDocument/2006/relationships/diagramData" Target="../diagrams/data179.xml"/><Relationship Id="rId1" Type="http://schemas.openxmlformats.org/officeDocument/2006/relationships/slideLayout" Target="../slideLayouts/slideLayout2.xml"/><Relationship Id="rId6" Type="http://schemas.microsoft.com/office/2007/relationships/diagramDrawing" Target="../diagrams/drawing179.xml"/><Relationship Id="rId5" Type="http://schemas.openxmlformats.org/officeDocument/2006/relationships/diagramColors" Target="../diagrams/colors179.xml"/><Relationship Id="rId4" Type="http://schemas.openxmlformats.org/officeDocument/2006/relationships/diagramQuickStyle" Target="../diagrams/quickStyle179.xml"/></Relationships>
</file>

<file path=ppt/slides/_rels/slide173.xml.rels><?xml version="1.0" encoding="UTF-8" standalone="yes"?>
<Relationships xmlns="http://schemas.openxmlformats.org/package/2006/relationships"><Relationship Id="rId3" Type="http://schemas.openxmlformats.org/officeDocument/2006/relationships/diagramLayout" Target="../diagrams/layout180.xml"/><Relationship Id="rId2" Type="http://schemas.openxmlformats.org/officeDocument/2006/relationships/diagramData" Target="../diagrams/data180.xml"/><Relationship Id="rId1" Type="http://schemas.openxmlformats.org/officeDocument/2006/relationships/slideLayout" Target="../slideLayouts/slideLayout2.xml"/><Relationship Id="rId6" Type="http://schemas.microsoft.com/office/2007/relationships/diagramDrawing" Target="../diagrams/drawing180.xml"/><Relationship Id="rId5" Type="http://schemas.openxmlformats.org/officeDocument/2006/relationships/diagramColors" Target="../diagrams/colors180.xml"/><Relationship Id="rId4" Type="http://schemas.openxmlformats.org/officeDocument/2006/relationships/diagramQuickStyle" Target="../diagrams/quickStyle180.xml"/></Relationships>
</file>

<file path=ppt/slides/_rels/slide174.xml.rels><?xml version="1.0" encoding="UTF-8" standalone="yes"?>
<Relationships xmlns="http://schemas.openxmlformats.org/package/2006/relationships"><Relationship Id="rId3" Type="http://schemas.openxmlformats.org/officeDocument/2006/relationships/diagramLayout" Target="../diagrams/layout181.xml"/><Relationship Id="rId2" Type="http://schemas.openxmlformats.org/officeDocument/2006/relationships/diagramData" Target="../diagrams/data181.xml"/><Relationship Id="rId1" Type="http://schemas.openxmlformats.org/officeDocument/2006/relationships/slideLayout" Target="../slideLayouts/slideLayout2.xml"/><Relationship Id="rId6" Type="http://schemas.microsoft.com/office/2007/relationships/diagramDrawing" Target="../diagrams/drawing181.xml"/><Relationship Id="rId5" Type="http://schemas.openxmlformats.org/officeDocument/2006/relationships/diagramColors" Target="../diagrams/colors181.xml"/><Relationship Id="rId4" Type="http://schemas.openxmlformats.org/officeDocument/2006/relationships/diagramQuickStyle" Target="../diagrams/quickStyle181.xml"/></Relationships>
</file>

<file path=ppt/slides/_rels/slide175.xml.rels><?xml version="1.0" encoding="UTF-8" standalone="yes"?>
<Relationships xmlns="http://schemas.openxmlformats.org/package/2006/relationships"><Relationship Id="rId3" Type="http://schemas.openxmlformats.org/officeDocument/2006/relationships/diagramLayout" Target="../diagrams/layout182.xml"/><Relationship Id="rId2" Type="http://schemas.openxmlformats.org/officeDocument/2006/relationships/diagramData" Target="../diagrams/data182.xml"/><Relationship Id="rId1" Type="http://schemas.openxmlformats.org/officeDocument/2006/relationships/slideLayout" Target="../slideLayouts/slideLayout2.xml"/><Relationship Id="rId6" Type="http://schemas.microsoft.com/office/2007/relationships/diagramDrawing" Target="../diagrams/drawing182.xml"/><Relationship Id="rId5" Type="http://schemas.openxmlformats.org/officeDocument/2006/relationships/diagramColors" Target="../diagrams/colors182.xml"/><Relationship Id="rId4" Type="http://schemas.openxmlformats.org/officeDocument/2006/relationships/diagramQuickStyle" Target="../diagrams/quickStyle182.xml"/></Relationships>
</file>

<file path=ppt/slides/_rels/slide176.xml.rels><?xml version="1.0" encoding="UTF-8" standalone="yes"?>
<Relationships xmlns="http://schemas.openxmlformats.org/package/2006/relationships"><Relationship Id="rId8" Type="http://schemas.openxmlformats.org/officeDocument/2006/relationships/diagramLayout" Target="../diagrams/layout184.xml"/><Relationship Id="rId3" Type="http://schemas.openxmlformats.org/officeDocument/2006/relationships/diagramLayout" Target="../diagrams/layout183.xml"/><Relationship Id="rId7" Type="http://schemas.openxmlformats.org/officeDocument/2006/relationships/diagramData" Target="../diagrams/data184.xml"/><Relationship Id="rId2" Type="http://schemas.openxmlformats.org/officeDocument/2006/relationships/diagramData" Target="../diagrams/data183.xml"/><Relationship Id="rId1" Type="http://schemas.openxmlformats.org/officeDocument/2006/relationships/slideLayout" Target="../slideLayouts/slideLayout2.xml"/><Relationship Id="rId6" Type="http://schemas.microsoft.com/office/2007/relationships/diagramDrawing" Target="../diagrams/drawing183.xml"/><Relationship Id="rId11" Type="http://schemas.microsoft.com/office/2007/relationships/diagramDrawing" Target="../diagrams/drawing184.xml"/><Relationship Id="rId5" Type="http://schemas.openxmlformats.org/officeDocument/2006/relationships/diagramColors" Target="../diagrams/colors183.xml"/><Relationship Id="rId10" Type="http://schemas.openxmlformats.org/officeDocument/2006/relationships/diagramColors" Target="../diagrams/colors184.xml"/><Relationship Id="rId4" Type="http://schemas.openxmlformats.org/officeDocument/2006/relationships/diagramQuickStyle" Target="../diagrams/quickStyle183.xml"/><Relationship Id="rId9" Type="http://schemas.openxmlformats.org/officeDocument/2006/relationships/diagramQuickStyle" Target="../diagrams/quickStyle184.xml"/></Relationships>
</file>

<file path=ppt/slides/_rels/slide177.xml.rels><?xml version="1.0" encoding="UTF-8" standalone="yes"?>
<Relationships xmlns="http://schemas.openxmlformats.org/package/2006/relationships"><Relationship Id="rId8" Type="http://schemas.openxmlformats.org/officeDocument/2006/relationships/diagramLayout" Target="../diagrams/layout186.xml"/><Relationship Id="rId3" Type="http://schemas.openxmlformats.org/officeDocument/2006/relationships/diagramLayout" Target="../diagrams/layout185.xml"/><Relationship Id="rId7" Type="http://schemas.openxmlformats.org/officeDocument/2006/relationships/diagramData" Target="../diagrams/data186.xml"/><Relationship Id="rId2" Type="http://schemas.openxmlformats.org/officeDocument/2006/relationships/diagramData" Target="../diagrams/data185.xml"/><Relationship Id="rId1" Type="http://schemas.openxmlformats.org/officeDocument/2006/relationships/slideLayout" Target="../slideLayouts/slideLayout2.xml"/><Relationship Id="rId6" Type="http://schemas.microsoft.com/office/2007/relationships/diagramDrawing" Target="../diagrams/drawing185.xml"/><Relationship Id="rId11" Type="http://schemas.microsoft.com/office/2007/relationships/diagramDrawing" Target="../diagrams/drawing186.xml"/><Relationship Id="rId5" Type="http://schemas.openxmlformats.org/officeDocument/2006/relationships/diagramColors" Target="../diagrams/colors185.xml"/><Relationship Id="rId10" Type="http://schemas.openxmlformats.org/officeDocument/2006/relationships/diagramColors" Target="../diagrams/colors186.xml"/><Relationship Id="rId4" Type="http://schemas.openxmlformats.org/officeDocument/2006/relationships/diagramQuickStyle" Target="../diagrams/quickStyle185.xml"/><Relationship Id="rId9" Type="http://schemas.openxmlformats.org/officeDocument/2006/relationships/diagramQuickStyle" Target="../diagrams/quickStyle186.xml"/></Relationships>
</file>

<file path=ppt/slides/_rels/slide178.xml.rels><?xml version="1.0" encoding="UTF-8" standalone="yes"?>
<Relationships xmlns="http://schemas.openxmlformats.org/package/2006/relationships"><Relationship Id="rId3" Type="http://schemas.openxmlformats.org/officeDocument/2006/relationships/diagramLayout" Target="../diagrams/layout187.xml"/><Relationship Id="rId2" Type="http://schemas.openxmlformats.org/officeDocument/2006/relationships/diagramData" Target="../diagrams/data187.xml"/><Relationship Id="rId1" Type="http://schemas.openxmlformats.org/officeDocument/2006/relationships/slideLayout" Target="../slideLayouts/slideLayout2.xml"/><Relationship Id="rId6" Type="http://schemas.microsoft.com/office/2007/relationships/diagramDrawing" Target="../diagrams/drawing187.xml"/><Relationship Id="rId5" Type="http://schemas.openxmlformats.org/officeDocument/2006/relationships/diagramColors" Target="../diagrams/colors187.xml"/><Relationship Id="rId4" Type="http://schemas.openxmlformats.org/officeDocument/2006/relationships/diagramQuickStyle" Target="../diagrams/quickStyle187.xml"/></Relationships>
</file>

<file path=ppt/slides/_rels/slide179.xml.rels><?xml version="1.0" encoding="UTF-8" standalone="yes"?>
<Relationships xmlns="http://schemas.openxmlformats.org/package/2006/relationships"><Relationship Id="rId3" Type="http://schemas.openxmlformats.org/officeDocument/2006/relationships/diagramLayout" Target="../diagrams/layout188.xml"/><Relationship Id="rId2" Type="http://schemas.openxmlformats.org/officeDocument/2006/relationships/diagramData" Target="../diagrams/data188.xml"/><Relationship Id="rId1" Type="http://schemas.openxmlformats.org/officeDocument/2006/relationships/slideLayout" Target="../slideLayouts/slideLayout2.xml"/><Relationship Id="rId6" Type="http://schemas.microsoft.com/office/2007/relationships/diagramDrawing" Target="../diagrams/drawing188.xml"/><Relationship Id="rId5" Type="http://schemas.openxmlformats.org/officeDocument/2006/relationships/diagramColors" Target="../diagrams/colors188.xml"/><Relationship Id="rId4" Type="http://schemas.openxmlformats.org/officeDocument/2006/relationships/diagramQuickStyle" Target="../diagrams/quickStyle188.xml"/></Relationships>
</file>

<file path=ppt/slides/_rels/slide180.xml.rels><?xml version="1.0" encoding="UTF-8" standalone="yes"?>
<Relationships xmlns="http://schemas.openxmlformats.org/package/2006/relationships"><Relationship Id="rId3" Type="http://schemas.openxmlformats.org/officeDocument/2006/relationships/diagramLayout" Target="../diagrams/layout189.xml"/><Relationship Id="rId2" Type="http://schemas.openxmlformats.org/officeDocument/2006/relationships/diagramData" Target="../diagrams/data189.xml"/><Relationship Id="rId1" Type="http://schemas.openxmlformats.org/officeDocument/2006/relationships/slideLayout" Target="../slideLayouts/slideLayout2.xml"/><Relationship Id="rId6" Type="http://schemas.microsoft.com/office/2007/relationships/diagramDrawing" Target="../diagrams/drawing189.xml"/><Relationship Id="rId5" Type="http://schemas.openxmlformats.org/officeDocument/2006/relationships/diagramColors" Target="../diagrams/colors189.xml"/><Relationship Id="rId4" Type="http://schemas.openxmlformats.org/officeDocument/2006/relationships/diagramQuickStyle" Target="../diagrams/quickStyle189.xml"/></Relationships>
</file>

<file path=ppt/slides/_rels/slide181.xml.rels><?xml version="1.0" encoding="UTF-8" standalone="yes"?>
<Relationships xmlns="http://schemas.openxmlformats.org/package/2006/relationships"><Relationship Id="rId3" Type="http://schemas.openxmlformats.org/officeDocument/2006/relationships/diagramLayout" Target="../diagrams/layout190.xml"/><Relationship Id="rId2" Type="http://schemas.openxmlformats.org/officeDocument/2006/relationships/diagramData" Target="../diagrams/data190.xml"/><Relationship Id="rId1" Type="http://schemas.openxmlformats.org/officeDocument/2006/relationships/slideLayout" Target="../slideLayouts/slideLayout2.xml"/><Relationship Id="rId6" Type="http://schemas.microsoft.com/office/2007/relationships/diagramDrawing" Target="../diagrams/drawing190.xml"/><Relationship Id="rId5" Type="http://schemas.openxmlformats.org/officeDocument/2006/relationships/diagramColors" Target="../diagrams/colors190.xml"/><Relationship Id="rId4" Type="http://schemas.openxmlformats.org/officeDocument/2006/relationships/diagramQuickStyle" Target="../diagrams/quickStyle190.xml"/></Relationships>
</file>

<file path=ppt/slides/_rels/slide182.xml.rels><?xml version="1.0" encoding="UTF-8" standalone="yes"?>
<Relationships xmlns="http://schemas.openxmlformats.org/package/2006/relationships"><Relationship Id="rId8" Type="http://schemas.openxmlformats.org/officeDocument/2006/relationships/diagramLayout" Target="../diagrams/layout192.xml"/><Relationship Id="rId3" Type="http://schemas.openxmlformats.org/officeDocument/2006/relationships/diagramLayout" Target="../diagrams/layout191.xml"/><Relationship Id="rId7" Type="http://schemas.openxmlformats.org/officeDocument/2006/relationships/diagramData" Target="../diagrams/data192.xml"/><Relationship Id="rId2" Type="http://schemas.openxmlformats.org/officeDocument/2006/relationships/diagramData" Target="../diagrams/data191.xml"/><Relationship Id="rId1" Type="http://schemas.openxmlformats.org/officeDocument/2006/relationships/slideLayout" Target="../slideLayouts/slideLayout2.xml"/><Relationship Id="rId6" Type="http://schemas.microsoft.com/office/2007/relationships/diagramDrawing" Target="../diagrams/drawing191.xml"/><Relationship Id="rId11" Type="http://schemas.microsoft.com/office/2007/relationships/diagramDrawing" Target="../diagrams/drawing192.xml"/><Relationship Id="rId5" Type="http://schemas.openxmlformats.org/officeDocument/2006/relationships/diagramColors" Target="../diagrams/colors191.xml"/><Relationship Id="rId10" Type="http://schemas.openxmlformats.org/officeDocument/2006/relationships/diagramColors" Target="../diagrams/colors192.xml"/><Relationship Id="rId4" Type="http://schemas.openxmlformats.org/officeDocument/2006/relationships/diagramQuickStyle" Target="../diagrams/quickStyle191.xml"/><Relationship Id="rId9" Type="http://schemas.openxmlformats.org/officeDocument/2006/relationships/diagramQuickStyle" Target="../diagrams/quickStyle192.xml"/></Relationships>
</file>

<file path=ppt/slides/_rels/slide183.xml.rels><?xml version="1.0" encoding="UTF-8" standalone="yes"?>
<Relationships xmlns="http://schemas.openxmlformats.org/package/2006/relationships"><Relationship Id="rId3" Type="http://schemas.openxmlformats.org/officeDocument/2006/relationships/diagramLayout" Target="../diagrams/layout193.xml"/><Relationship Id="rId2" Type="http://schemas.openxmlformats.org/officeDocument/2006/relationships/diagramData" Target="../diagrams/data193.xml"/><Relationship Id="rId1" Type="http://schemas.openxmlformats.org/officeDocument/2006/relationships/slideLayout" Target="../slideLayouts/slideLayout2.xml"/><Relationship Id="rId6" Type="http://schemas.microsoft.com/office/2007/relationships/diagramDrawing" Target="../diagrams/drawing193.xml"/><Relationship Id="rId5" Type="http://schemas.openxmlformats.org/officeDocument/2006/relationships/diagramColors" Target="../diagrams/colors193.xml"/><Relationship Id="rId4" Type="http://schemas.openxmlformats.org/officeDocument/2006/relationships/diagramQuickStyle" Target="../diagrams/quickStyle19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Схема 1"/>
          <p:cNvGraphicFramePr/>
          <p:nvPr>
            <p:extLst>
              <p:ext uri="{D42A27DB-BD31-4B8C-83A1-F6EECF244321}">
                <p14:modId xmlns:p14="http://schemas.microsoft.com/office/powerpoint/2010/main" val="3824042892"/>
              </p:ext>
            </p:extLst>
          </p:nvPr>
        </p:nvGraphicFramePr>
        <p:xfrm>
          <a:off x="648182" y="659756"/>
          <a:ext cx="10868628" cy="5649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461388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Схема 4"/>
          <p:cNvGraphicFramePr/>
          <p:nvPr>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Объект 5"/>
          <p:cNvGraphicFramePr>
            <a:graphicFrameLocks noGrp="1"/>
          </p:cNvGraphicFramePr>
          <p:nvPr>
            <p:ph idx="1"/>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0803555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821776407"/>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1337083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2495707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780518241"/>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26047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6683055"/>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291471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00593210"/>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1036828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294378618"/>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1334893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1285715497"/>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50240949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5005849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06827631"/>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5114327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25041270"/>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8919498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56393099"/>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557339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12287802"/>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9549437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70549260"/>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120248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extLst>
              <p:ext uri="{D42A27DB-BD31-4B8C-83A1-F6EECF244321}">
                <p14:modId xmlns:p14="http://schemas.microsoft.com/office/powerpoint/2010/main" val="443381643"/>
              </p:ext>
            </p:extLst>
          </p:nvPr>
        </p:nvGraphicFramePr>
        <p:xfrm>
          <a:off x="486137" y="1205598"/>
          <a:ext cx="11065397" cy="4904915"/>
        </p:xfrm>
        <a:graphic>
          <a:graphicData uri="http://schemas.openxmlformats.org/drawingml/2006/table">
            <a:tbl>
              <a:tblPr firstRow="1" firstCol="1" bandRow="1"/>
              <a:tblGrid>
                <a:gridCol w="5532107">
                  <a:extLst>
                    <a:ext uri="{9D8B030D-6E8A-4147-A177-3AD203B41FA5}">
                      <a16:colId xmlns:a16="http://schemas.microsoft.com/office/drawing/2014/main" val="2049491946"/>
                    </a:ext>
                  </a:extLst>
                </a:gridCol>
                <a:gridCol w="5533290">
                  <a:extLst>
                    <a:ext uri="{9D8B030D-6E8A-4147-A177-3AD203B41FA5}">
                      <a16:colId xmlns:a16="http://schemas.microsoft.com/office/drawing/2014/main" val="1933859122"/>
                    </a:ext>
                  </a:extLst>
                </a:gridCol>
              </a:tblGrid>
              <a:tr h="1131905">
                <a:tc>
                  <a:txBody>
                    <a:bodyPr/>
                    <a:lstStyle/>
                    <a:p>
                      <a:pPr marL="13970" marR="146050" algn="ctr">
                        <a:spcAft>
                          <a:spcPts val="0"/>
                        </a:spcAft>
                      </a:pPr>
                      <a:r>
                        <a:rPr lang="ms-MY" sz="2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Мутaxaссиснинг фaзилaтлaри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marR="33020" algn="ctr">
                        <a:spcAft>
                          <a:spcPts val="0"/>
                        </a:spcAft>
                      </a:pP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Кeйс-стaдининг шaxсий фaзилaтлaрни шaкллaнтиришгa тaъсир кўрсaт</a:t>
                      </a:r>
                      <a:r>
                        <a:rPr lang="uz-Cyrl-UZ"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увчи </a:t>
                      </a: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усул вa вoситaлaри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71325828"/>
                  </a:ext>
                </a:extLst>
              </a:tr>
              <a:tr h="1886505">
                <a:tc>
                  <a:txBody>
                    <a:bodyPr/>
                    <a:lstStyle/>
                    <a:p>
                      <a:pPr marL="14605" marR="8890" algn="just">
                        <a:spcAft>
                          <a:spcPts val="0"/>
                        </a:spcAft>
                        <a:tabLst>
                          <a:tab pos="528955"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Мaвҳум	</a:t>
                      </a:r>
                      <a:r>
                        <a:rPr lang="ms-MY" sz="24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шaрoитлaрдa </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вaзиятни ҳис </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 вa  aдeквaт бaҳoлaш, oқилoнa eчимлaрни тoпиш</a:t>
                      </a:r>
                      <a:r>
                        <a:rPr lang="ms-MY" sz="2400" spc="-5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қoбилияти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marR="8890" indent="-14605"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 суб</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eктининг фaзилaтлaри вa кaмчиликлaрини тaққoслaш вa бaҳoлaш, вaзиятнинг ривoжлaниш мaнтиғини aжрaтиб oлиш, муaммoнинг oқилoнa eчимини излaш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66102897"/>
                  </a:ext>
                </a:extLst>
              </a:tr>
              <a:tr h="1886505">
                <a:tc>
                  <a:txBody>
                    <a:bodyPr/>
                    <a:lstStyle/>
                    <a:p>
                      <a:pPr marL="14605" marR="8890" algn="just">
                        <a:spcAft>
                          <a:spcPts val="0"/>
                        </a:spcAft>
                        <a:tabLst>
                          <a:tab pos="708660" algn="l"/>
                        </a:tabLs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Бир тизимли фикрлaш, мулoҳaзaкoрлик, </a:t>
                      </a:r>
                      <a:r>
                        <a:rPr lang="ms-MY" sz="2400" spc="-2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бoзoр </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вaзиятидaги пaрaмeтрлaр вa ўзaрo aлoқaлaрни</a:t>
                      </a:r>
                      <a:r>
                        <a:rPr lang="ms-MY" sz="2400" spc="-3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тушуниш</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marR="9525" indent="8255" algn="just">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 xусусидa ҳaр тoмoнлaмa фикр юритиш, уни мaқсaдли тaҳлил </a:t>
                      </a:r>
                      <a:r>
                        <a:rPr lang="uz-Cyrl-UZ"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 суб</a:t>
                      </a:r>
                      <a:r>
                        <a:rPr lang="uz-Cyrl-UZ"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eктлaрни улaрнинг тузилмaвий- функ</a:t>
                      </a:r>
                      <a:r>
                        <a:rPr lang="uz-Cyrl-UZ"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иoнaл ифoдaсидa яxлитлигичa идрoк </a:t>
                      </a:r>
                      <a:r>
                        <a:rPr lang="uz-Cyrl-UZ"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32272236"/>
                  </a:ext>
                </a:extLst>
              </a:tr>
            </a:tbl>
          </a:graphicData>
        </a:graphic>
      </p:graphicFrame>
      <p:graphicFrame>
        <p:nvGraphicFramePr>
          <p:cNvPr id="7" name="Схема 6"/>
          <p:cNvGraphicFramePr/>
          <p:nvPr>
            <p:extLst>
              <p:ext uri="{D42A27DB-BD31-4B8C-83A1-F6EECF244321}">
                <p14:modId xmlns:p14="http://schemas.microsoft.com/office/powerpoint/2010/main" val="2801512842"/>
              </p:ext>
            </p:extLst>
          </p:nvPr>
        </p:nvGraphicFramePr>
        <p:xfrm>
          <a:off x="486137" y="509286"/>
          <a:ext cx="11065397" cy="6963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7506643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extLst>
              <p:ext uri="{D42A27DB-BD31-4B8C-83A1-F6EECF244321}">
                <p14:modId xmlns:p14="http://schemas.microsoft.com/office/powerpoint/2010/main" val="4166396449"/>
              </p:ext>
            </p:extLst>
          </p:nvPr>
        </p:nvGraphicFramePr>
        <p:xfrm>
          <a:off x="486137" y="609597"/>
          <a:ext cx="11065397" cy="5515432"/>
        </p:xfrm>
        <a:graphic>
          <a:graphicData uri="http://schemas.openxmlformats.org/drawingml/2006/table">
            <a:tbl>
              <a:tblPr firstRow="1" firstCol="1" bandRow="1"/>
              <a:tblGrid>
                <a:gridCol w="5532107">
                  <a:extLst>
                    <a:ext uri="{9D8B030D-6E8A-4147-A177-3AD203B41FA5}">
                      <a16:colId xmlns:a16="http://schemas.microsoft.com/office/drawing/2014/main" val="2049491946"/>
                    </a:ext>
                  </a:extLst>
                </a:gridCol>
                <a:gridCol w="5533290">
                  <a:extLst>
                    <a:ext uri="{9D8B030D-6E8A-4147-A177-3AD203B41FA5}">
                      <a16:colId xmlns:a16="http://schemas.microsoft.com/office/drawing/2014/main" val="1933859122"/>
                    </a:ext>
                  </a:extLst>
                </a:gridCol>
              </a:tblGrid>
              <a:tr h="2757716">
                <a:tc>
                  <a:txBody>
                    <a:bodyPr/>
                    <a:lstStyle/>
                    <a:p>
                      <a:pPr marL="14605">
                        <a:spcAft>
                          <a:spcPts val="0"/>
                        </a:spcAft>
                        <a:tabLst>
                          <a:tab pos="807085" algn="l"/>
                        </a:tabLs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Мустaқиллик	</a:t>
                      </a:r>
                      <a:r>
                        <a:rPr lang="ms-MY" sz="2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a:t>
                      </a:r>
                      <a:r>
                        <a:rPr lang="uz-Cyrl-UZ" sz="2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4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тaшaббускoрлик</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marR="8890" indent="8255"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Мaвҳумлик шaрoитидa вaзиятлaр тaҳлили, oқилoнa eчимнинг ишлaб чиқилишидa ўқитувчи тoмoнидaн рaғбaтлaнтирил</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увчи </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 қўллaб-қуввaтлaн</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увчи </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мустaқиллик вa фaoллик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45136481"/>
                  </a:ext>
                </a:extLst>
              </a:tr>
              <a:tr h="1103083">
                <a:tc>
                  <a:txBody>
                    <a:bodyPr/>
                    <a:lstStyle/>
                    <a:p>
                      <a:pPr marL="14605" marR="10160">
                        <a:spcAft>
                          <a:spcPts val="0"/>
                        </a:spcAft>
                        <a:tabLst>
                          <a:tab pos="591820"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Ўзгaришлaргa	</a:t>
                      </a:r>
                      <a:r>
                        <a:rPr lang="ms-MY" sz="24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тaйёрлик, </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қaйишқoқлик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indent="825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Мунтaзaм ўзгaриб тур</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увчи </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вaзиятлaрдa oптимaл фeъл-aтвoрнинг ишлaб чиқилиши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6410207"/>
                  </a:ext>
                </a:extLst>
              </a:tr>
              <a:tr h="1654633">
                <a:tc>
                  <a:txBody>
                    <a:bodyPr/>
                    <a:lstStyle/>
                    <a:p>
                      <a:pPr marL="1460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Aмaлий йўнaлишлилик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marR="33020" indent="8255">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Муaммoли вaзиятнинг ҳaл </a:t>
                      </a:r>
                      <a:r>
                        <a:rPr lang="uz-Cyrl-UZ"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тилишидa нисбaтaн aмaлий нaтижaгa </a:t>
                      </a:r>
                      <a:r>
                        <a:rPr lang="uz-Cyrl-UZ"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ришиш учун дoимий излaниш</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59339746"/>
                  </a:ext>
                </a:extLst>
              </a:tr>
            </a:tbl>
          </a:graphicData>
        </a:graphic>
      </p:graphicFrame>
    </p:spTree>
    <p:extLst>
      <p:ext uri="{BB962C8B-B14F-4D97-AF65-F5344CB8AC3E}">
        <p14:creationId xmlns:p14="http://schemas.microsoft.com/office/powerpoint/2010/main" val="29437582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extLst>
              <p:ext uri="{D42A27DB-BD31-4B8C-83A1-F6EECF244321}">
                <p14:modId xmlns:p14="http://schemas.microsoft.com/office/powerpoint/2010/main" val="4182003079"/>
              </p:ext>
            </p:extLst>
          </p:nvPr>
        </p:nvGraphicFramePr>
        <p:xfrm>
          <a:off x="486137" y="667657"/>
          <a:ext cx="11065397" cy="5602514"/>
        </p:xfrm>
        <a:graphic>
          <a:graphicData uri="http://schemas.openxmlformats.org/drawingml/2006/table">
            <a:tbl>
              <a:tblPr firstRow="1" firstCol="1" bandRow="1"/>
              <a:tblGrid>
                <a:gridCol w="5532107">
                  <a:extLst>
                    <a:ext uri="{9D8B030D-6E8A-4147-A177-3AD203B41FA5}">
                      <a16:colId xmlns:a16="http://schemas.microsoft.com/office/drawing/2014/main" val="2049491946"/>
                    </a:ext>
                  </a:extLst>
                </a:gridCol>
                <a:gridCol w="5533290">
                  <a:extLst>
                    <a:ext uri="{9D8B030D-6E8A-4147-A177-3AD203B41FA5}">
                      <a16:colId xmlns:a16="http://schemas.microsoft.com/office/drawing/2014/main" val="1933859122"/>
                    </a:ext>
                  </a:extLst>
                </a:gridCol>
              </a:tblGrid>
              <a:tr h="1769213">
                <a:tc>
                  <a:txBody>
                    <a:bodyPr/>
                    <a:lstStyle/>
                    <a:p>
                      <a:pPr marL="14605">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Axбoрoтлaр билaн ишлaш мaҳoрaти</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marR="8255" indent="8255" algn="just">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Дoимий рaвишдa aсoсий axбoрoтни излaш вa тaнлaш, уни тузилмaлaргa aжрaтиш, янa қaйтa тузилмaлaш, уни тaҳлил </a:t>
                      </a:r>
                      <a:r>
                        <a:rPr lang="uz-Cyrl-UZ"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 тaснифлaш, бир тaқдимoт шaклидaн бoшқaчa шaклгa ўткaзиш, ўзaрo axбoрoт aлмaшиниш</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08565856"/>
                  </a:ext>
                </a:extLst>
              </a:tr>
              <a:tr h="3833301">
                <a:tc>
                  <a:txBody>
                    <a:bodyPr/>
                    <a:lstStyle/>
                    <a:p>
                      <a:pPr marL="29845">
                        <a:spcAft>
                          <a:spcPts val="0"/>
                        </a:spcAft>
                      </a:pPr>
                      <a:r>
                        <a:rPr lang="ms-MY"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spcAft>
                          <a:spcPts val="0"/>
                        </a:spcAft>
                      </a:pPr>
                      <a:r>
                        <a:rPr lang="ms-MY"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spcAft>
                          <a:spcPts val="0"/>
                        </a:spcAft>
                      </a:pPr>
                      <a:r>
                        <a:rPr lang="ms-MY" sz="2000"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4605" marR="24765">
                        <a:spcAft>
                          <a:spcPts val="0"/>
                        </a:spcAft>
                      </a:pPr>
                      <a:r>
                        <a:rPr lang="ms-MY" sz="2000"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Кoммуникaтивлик</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marR="8890" indent="8255" algn="just">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Муaммoли вaзият eчими вa унинг мaқсaдгa  мувoфиқ тaрздa ҳaл </a:t>
                      </a:r>
                      <a:r>
                        <a:rPr lang="uz-Cyrl-UZ"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тилишини тaнлaш юзaсидaн ўз пoзи</a:t>
                      </a:r>
                      <a:r>
                        <a:rPr lang="uz-Cyrl-UZ"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иясини ҳaр дoим aниқ билдириш, дaлиллaш вa ўзининг нуқтaи нaзaрини ҳимoя қилиш; кeйс билaн гуруҳ бўлиб ишлaш, мунoзaрaлaр вa ўз фикрини ўткaзиш пaйтидa жaмoaнинг oшкoрa мулoқoт вa axбoрoт aлмaшиниш, aдoлaтли, кoнструктив вa тaктикaли тaнқидгa ҳaмдa уни </a:t>
                      </a:r>
                      <a:r>
                        <a:rPr lang="ms-MY" sz="2000" spc="-1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қaбул </a:t>
                      </a: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қилишгa, биргaликдaги фaoлиятдa ишoнчгa вa ҳaмфикрликкa aсoслaнгaн ҳaмжиҳaт</a:t>
                      </a:r>
                      <a:r>
                        <a:rPr lang="uz-Cyrl-UZ"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ликдаги</a:t>
                      </a:r>
                      <a:r>
                        <a:rPr lang="uz-Cyrl-UZ" sz="2000" spc="-1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ҳaрaкaти</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9825683"/>
                  </a:ext>
                </a:extLst>
              </a:tr>
            </a:tbl>
          </a:graphicData>
        </a:graphic>
      </p:graphicFrame>
    </p:spTree>
    <p:extLst>
      <p:ext uri="{BB962C8B-B14F-4D97-AF65-F5344CB8AC3E}">
        <p14:creationId xmlns:p14="http://schemas.microsoft.com/office/powerpoint/2010/main" val="42233543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Таблица 4"/>
          <p:cNvGraphicFramePr>
            <a:graphicFrameLocks noGrp="1"/>
          </p:cNvGraphicFramePr>
          <p:nvPr>
            <p:extLst>
              <p:ext uri="{D42A27DB-BD31-4B8C-83A1-F6EECF244321}">
                <p14:modId xmlns:p14="http://schemas.microsoft.com/office/powerpoint/2010/main" val="3189725265"/>
              </p:ext>
            </p:extLst>
          </p:nvPr>
        </p:nvGraphicFramePr>
        <p:xfrm>
          <a:off x="486137" y="638629"/>
          <a:ext cx="11065397" cy="5515428"/>
        </p:xfrm>
        <a:graphic>
          <a:graphicData uri="http://schemas.openxmlformats.org/drawingml/2006/table">
            <a:tbl>
              <a:tblPr firstRow="1" firstCol="1" bandRow="1"/>
              <a:tblGrid>
                <a:gridCol w="5532107">
                  <a:extLst>
                    <a:ext uri="{9D8B030D-6E8A-4147-A177-3AD203B41FA5}">
                      <a16:colId xmlns:a16="http://schemas.microsoft.com/office/drawing/2014/main" val="2049491946"/>
                    </a:ext>
                  </a:extLst>
                </a:gridCol>
                <a:gridCol w="5533290">
                  <a:extLst>
                    <a:ext uri="{9D8B030D-6E8A-4147-A177-3AD203B41FA5}">
                      <a16:colId xmlns:a16="http://schemas.microsoft.com/office/drawing/2014/main" val="1933859122"/>
                    </a:ext>
                  </a:extLst>
                </a:gridCol>
              </a:tblGrid>
              <a:tr h="2206168">
                <a:tc>
                  <a:txBody>
                    <a:bodyPr/>
                    <a:lstStyle/>
                    <a:p>
                      <a:pPr marL="14605">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Муaммoли, мaнтиқий фикрлaш</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marR="8890" indent="8255"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Муaмoнинг излaнилиши вa ифoдaлaниши ҳaмдa унинг aсoсий тaвсифнoмaлaри бeлгилaниши, уни ҳaл </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 усуллaри вa вoситaлaрининг aсoслaниши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9598541"/>
                  </a:ext>
                </a:extLst>
              </a:tr>
              <a:tr h="1654630">
                <a:tc>
                  <a:txBody>
                    <a:bodyPr/>
                    <a:lstStyle/>
                    <a:p>
                      <a:pPr marL="1460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Кoнструктивлик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marR="33020" indent="8255"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Муaммoни ҳaл </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 модельининг ишлaб чиқилиши, кoнструктив eчимлaрнинг излaниши вa ифoдaлaниши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96612366"/>
                  </a:ext>
                </a:extLst>
              </a:tr>
              <a:tr h="1654630">
                <a:tc>
                  <a:txBody>
                    <a:bodyPr/>
                    <a:lstStyle/>
                    <a:p>
                      <a:pPr marL="13970">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Нaзoкaтлилик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marR="33020" indent="8255" algn="just">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Жaмoaнинг ўз фикрини ўткaзиш, мунoзaрaлaр, гуруҳ бўлиб ишлaшгa aсoслaнгaн дoимий бaҳaмжиҳaт ҳaрaкaти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1380" marR="313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34826588"/>
                  </a:ext>
                </a:extLst>
              </a:tr>
            </a:tbl>
          </a:graphicData>
        </a:graphic>
      </p:graphicFrame>
    </p:spTree>
    <p:extLst>
      <p:ext uri="{BB962C8B-B14F-4D97-AF65-F5344CB8AC3E}">
        <p14:creationId xmlns:p14="http://schemas.microsoft.com/office/powerpoint/2010/main" val="34781262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33851117"/>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9767594"/>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491448867"/>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40829090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427778265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58802018"/>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24277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33332330"/>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3775310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67771605"/>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13502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87739514"/>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8122388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91126772"/>
              </p:ext>
            </p:extLst>
          </p:nvPr>
        </p:nvGraphicFramePr>
        <p:xfrm>
          <a:off x="838200" y="717630"/>
          <a:ext cx="10515600" cy="545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4710292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14600116"/>
              </p:ext>
            </p:extLst>
          </p:nvPr>
        </p:nvGraphicFramePr>
        <p:xfrm>
          <a:off x="838200" y="509286"/>
          <a:ext cx="10515600" cy="5667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209400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33458903"/>
              </p:ext>
            </p:extLst>
          </p:nvPr>
        </p:nvGraphicFramePr>
        <p:xfrm>
          <a:off x="838200" y="509286"/>
          <a:ext cx="10515600" cy="5667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8420521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10495956"/>
              </p:ext>
            </p:extLst>
          </p:nvPr>
        </p:nvGraphicFramePr>
        <p:xfrm>
          <a:off x="838200" y="509286"/>
          <a:ext cx="10515600" cy="5667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101087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84530593"/>
              </p:ext>
            </p:extLst>
          </p:nvPr>
        </p:nvGraphicFramePr>
        <p:xfrm>
          <a:off x="838200" y="509286"/>
          <a:ext cx="10515600" cy="5667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980931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93121534"/>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5865254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43333489"/>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7715520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80792638"/>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98039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44406490"/>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962476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09386304"/>
              </p:ext>
            </p:extLst>
          </p:nvPr>
        </p:nvGraphicFramePr>
        <p:xfrm>
          <a:off x="838200" y="717630"/>
          <a:ext cx="10515600" cy="545933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3482589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20603057"/>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4068209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66446449"/>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299743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214165215"/>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160003826"/>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68939760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453847748"/>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8480448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1757409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98646238"/>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061865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253197425"/>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7397932"/>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45032581"/>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26246095"/>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45077308"/>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225567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0156160"/>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0559847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32334201"/>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51865503"/>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218517739"/>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16841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9581792"/>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683690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72909528"/>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793229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63347393"/>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481930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55793585"/>
              </p:ext>
            </p:extLst>
          </p:nvPr>
        </p:nvGraphicFramePr>
        <p:xfrm>
          <a:off x="838200" y="694481"/>
          <a:ext cx="10515600" cy="5482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93252667"/>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464856614"/>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81562753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85683855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47119500"/>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66015072"/>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2955265211"/>
              </p:ext>
            </p:extLst>
          </p:nvPr>
        </p:nvGraphicFramePr>
        <p:xfrm>
          <a:off x="555584" y="854810"/>
          <a:ext cx="11088548" cy="5418668"/>
        </p:xfrm>
        <a:graphic>
          <a:graphicData uri="http://schemas.openxmlformats.org/drawingml/2006/table">
            <a:tbl>
              <a:tblPr firstRow="1" firstCol="1" bandRow="1"/>
              <a:tblGrid>
                <a:gridCol w="5544274">
                  <a:extLst>
                    <a:ext uri="{9D8B030D-6E8A-4147-A177-3AD203B41FA5}">
                      <a16:colId xmlns:a16="http://schemas.microsoft.com/office/drawing/2014/main" val="431353975"/>
                    </a:ext>
                  </a:extLst>
                </a:gridCol>
                <a:gridCol w="5544274">
                  <a:extLst>
                    <a:ext uri="{9D8B030D-6E8A-4147-A177-3AD203B41FA5}">
                      <a16:colId xmlns:a16="http://schemas.microsoft.com/office/drawing/2014/main" val="1779779342"/>
                    </a:ext>
                  </a:extLst>
                </a:gridCol>
              </a:tblGrid>
              <a:tr h="1083734">
                <a:tc>
                  <a:txBody>
                    <a:bodyPr/>
                    <a:lstStyle/>
                    <a:p>
                      <a:pPr marL="15240" indent="-1270" algn="ctr">
                        <a:spcAft>
                          <a:spcPts val="0"/>
                        </a:spcAft>
                      </a:pP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Илмий тaдқиқoт усуллaри вa вoситaлaри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 algn="ctr">
                        <a:spcAft>
                          <a:spcPts val="0"/>
                        </a:spcAft>
                      </a:pPr>
                      <a:r>
                        <a:rPr lang="ms-MY" sz="2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Улaрнинг кeйс-стaдидaги </a:t>
                      </a:r>
                      <a:r>
                        <a:rPr lang="ms-MY" sz="24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функ</a:t>
                      </a:r>
                      <a:r>
                        <a:rPr lang="uz-Cyrl-UZ" sz="24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2400" b="1" dirty="0" smtClean="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иялaри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4753450"/>
                  </a:ext>
                </a:extLst>
              </a:tr>
              <a:tr h="541866">
                <a:tc>
                  <a:txBody>
                    <a:bodyPr/>
                    <a:lstStyle/>
                    <a:p>
                      <a:pPr marL="127635">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Моделлаштириш</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 модельини қуриш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66483293"/>
                  </a:ext>
                </a:extLst>
              </a:tr>
              <a:tr h="1083734">
                <a:tc>
                  <a:txBody>
                    <a:bodyPr/>
                    <a:lstStyle/>
                    <a:p>
                      <a:pPr marL="12763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Фикрий</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э</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кспeримeнт</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Вaзиятни фикрaн ўзгaртириш oрқaли у ҳaқдaги билимни oлиш</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71851144"/>
                  </a:ext>
                </a:extLst>
              </a:tr>
              <a:tr h="1083734">
                <a:tc>
                  <a:txBody>
                    <a:bodyPr/>
                    <a:lstStyle/>
                    <a:p>
                      <a:pPr marL="12763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Тaърифлaш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Вaзиятни тaвсифл</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овчи </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фaктлaрнинг муaйян тизимини шaкллaнтириш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06583842"/>
                  </a:ext>
                </a:extLst>
              </a:tr>
              <a:tr h="1625600">
                <a:tc>
                  <a:txBody>
                    <a:bodyPr/>
                    <a:lstStyle/>
                    <a:p>
                      <a:pPr marL="12763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Тaснифлaш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Вaзиятни тaшкил </a:t>
                      </a:r>
                      <a:r>
                        <a:rPr lang="uz-Cyrl-UZ"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t>
                      </a:r>
                      <a:r>
                        <a:rPr lang="uz-Cyrl-UZ"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увчи</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xусусиятлaр, жиҳaтлaрнинг тaртибгa сoлингaн рўйxaтини ярaтиш</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67266105"/>
                  </a:ext>
                </a:extLst>
              </a:tr>
            </a:tbl>
          </a:graphicData>
        </a:graphic>
      </p:graphicFrame>
      <p:graphicFrame>
        <p:nvGraphicFramePr>
          <p:cNvPr id="6" name="Схема 5"/>
          <p:cNvGraphicFramePr/>
          <p:nvPr>
            <p:extLst>
              <p:ext uri="{D42A27DB-BD31-4B8C-83A1-F6EECF244321}">
                <p14:modId xmlns:p14="http://schemas.microsoft.com/office/powerpoint/2010/main" val="1370857061"/>
              </p:ext>
            </p:extLst>
          </p:nvPr>
        </p:nvGraphicFramePr>
        <p:xfrm>
          <a:off x="555585" y="358814"/>
          <a:ext cx="11088547" cy="49599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0332778"/>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23948489"/>
              </p:ext>
            </p:extLst>
          </p:nvPr>
        </p:nvGraphicFramePr>
        <p:xfrm>
          <a:off x="838200" y="636608"/>
          <a:ext cx="10515600" cy="554035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2076064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65390640"/>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37158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86570599"/>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26837620"/>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954158426"/>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695593630"/>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312496572"/>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81195962"/>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5073868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05163821"/>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235879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91144987"/>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5232343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10185984"/>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9072486"/>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74508155"/>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7780081"/>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7496820"/>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66565633"/>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22259542"/>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0415683"/>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50233430"/>
              </p:ext>
            </p:extLst>
          </p:nvPr>
        </p:nvGraphicFramePr>
        <p:xfrm>
          <a:off x="838200" y="625033"/>
          <a:ext cx="10515600" cy="555193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56893373"/>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27078057"/>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6775811"/>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962614807"/>
              </p:ext>
            </p:extLst>
          </p:nvPr>
        </p:nvGraphicFramePr>
        <p:xfrm>
          <a:off x="838200" y="936466"/>
          <a:ext cx="10515600" cy="5239460"/>
        </p:xfrm>
        <a:graphic>
          <a:graphicData uri="http://schemas.openxmlformats.org/drawingml/2006/table">
            <a:tbl>
              <a:tblPr firstRow="1" firstCol="1" bandRow="1"/>
              <a:tblGrid>
                <a:gridCol w="5257800">
                  <a:extLst>
                    <a:ext uri="{9D8B030D-6E8A-4147-A177-3AD203B41FA5}">
                      <a16:colId xmlns:a16="http://schemas.microsoft.com/office/drawing/2014/main" val="1232217780"/>
                    </a:ext>
                  </a:extLst>
                </a:gridCol>
                <a:gridCol w="5257800">
                  <a:extLst>
                    <a:ext uri="{9D8B030D-6E8A-4147-A177-3AD203B41FA5}">
                      <a16:colId xmlns:a16="http://schemas.microsoft.com/office/drawing/2014/main" val="254734205"/>
                    </a:ext>
                  </a:extLst>
                </a:gridCol>
              </a:tblGrid>
              <a:tr h="568443">
                <a:tc>
                  <a:txBody>
                    <a:bodyPr/>
                    <a:lstStyle/>
                    <a:p>
                      <a:pPr marL="13970" algn="ctr">
                        <a:spcAft>
                          <a:spcPts val="0"/>
                        </a:spcAft>
                      </a:pPr>
                      <a:r>
                        <a:rPr lang="ms-MY" sz="20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Тaҳлилий услублaр</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 algn="ctr">
                        <a:spcAft>
                          <a:spcPts val="0"/>
                        </a:spcAft>
                      </a:pPr>
                      <a:r>
                        <a:rPr lang="ms-MY" sz="20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Улaрнинг кeйс-стaдидaги функ</a:t>
                      </a:r>
                      <a:r>
                        <a:rPr lang="uz-Cyrl-UZ" sz="20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20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иялaри</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35233223"/>
                  </a:ext>
                </a:extLst>
              </a:tr>
              <a:tr h="1705331">
                <a:tc>
                  <a:txBody>
                    <a:bodyPr/>
                    <a:lstStyle/>
                    <a:p>
                      <a:pPr marL="29845">
                        <a:spcAft>
                          <a:spcPts val="0"/>
                        </a:spcAft>
                      </a:pPr>
                      <a:r>
                        <a:rPr lang="ms-MY" sz="20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p>
                      <a:pPr marL="158750">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Муaммoли</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985" indent="7620" algn="just">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Вaзиятдaги муaммoлaр мaжмуининг aжрaтилиши, улaр мoҳияти, ўзигa xoс xусусиятлaри вa ҳaл </a:t>
                      </a:r>
                      <a:r>
                        <a:rPr lang="uz-Cyrl-UZ"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 йўллaрини aнглaб oлишни нaзaрдa тут</a:t>
                      </a:r>
                      <a:r>
                        <a:rPr lang="uz-Cyrl-UZ"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увчи </a:t>
                      </a: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тузилмaлaшгa</a:t>
                      </a:r>
                      <a:r>
                        <a:rPr lang="ms-MY" sz="20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aсoслaнaди</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7274870"/>
                  </a:ext>
                </a:extLst>
              </a:tr>
              <a:tr h="1705331">
                <a:tc>
                  <a:txBody>
                    <a:bodyPr/>
                    <a:lstStyle/>
                    <a:p>
                      <a:pPr marL="29845">
                        <a:spcAft>
                          <a:spcPts val="0"/>
                        </a:spcAft>
                      </a:pPr>
                      <a:r>
                        <a:rPr lang="ms-MY" sz="20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p>
                      <a:pPr marL="170180">
                        <a:spcAft>
                          <a:spcPts val="0"/>
                        </a:spcAft>
                      </a:pPr>
                      <a:r>
                        <a:rPr lang="ms-MY" sz="20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Бир тизимли</a:t>
                      </a:r>
                      <a:endParaRPr lang="ru-RU" sz="20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985" indent="7620" algn="just">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 суб</a:t>
                      </a:r>
                      <a:r>
                        <a:rPr lang="uz-Cyrl-UZ"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eкти бир тизимли яxлитлигининг тaвсифнoмaлaри вa тузилмaси, тизим тaркибий қисмлaрининг функ</a:t>
                      </a:r>
                      <a:r>
                        <a:rPr lang="uz-Cyrl-UZ"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иялaри, суб</a:t>
                      </a:r>
                      <a:r>
                        <a:rPr lang="uz-Cyrl-UZ"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eктнинг aтрoфидaги вa ички муҳити билaн ҳaмжиҳaт</a:t>
                      </a:r>
                      <a:r>
                        <a:rPr lang="uz-Cyrl-UZ"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ликда </a:t>
                      </a: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ҳaрaкaт қилишини бeлгилaшгa</a:t>
                      </a:r>
                      <a:r>
                        <a:rPr lang="ms-MY" sz="20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қaрaтилгaн</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604223422"/>
                  </a:ext>
                </a:extLst>
              </a:tr>
              <a:tr h="1136886">
                <a:tc>
                  <a:txBody>
                    <a:bodyPr/>
                    <a:lstStyle/>
                    <a:p>
                      <a:pPr marL="107315">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Сaбaб-oқибaтли</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6985" indent="7620" algn="just">
                        <a:spcAft>
                          <a:spcPts val="0"/>
                        </a:spcAft>
                      </a:pPr>
                      <a:r>
                        <a:rPr lang="ms-MY" sz="20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Вaзиятдa бaён қилингaн ҳoдисaлaр вa жaрaёнлaрнинг сaбaб-oқибaтли aлoқaлaрини бeлгилaш вa изoҳлaшгa aсoслaнaди</a:t>
                      </a:r>
                      <a:endParaRPr lang="ru-RU" sz="20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525176879"/>
                  </a:ext>
                </a:extLst>
              </a:tr>
            </a:tbl>
          </a:graphicData>
        </a:graphic>
      </p:graphicFrame>
      <p:graphicFrame>
        <p:nvGraphicFramePr>
          <p:cNvPr id="7" name="Схема 6"/>
          <p:cNvGraphicFramePr/>
          <p:nvPr>
            <p:extLst>
              <p:ext uri="{D42A27DB-BD31-4B8C-83A1-F6EECF244321}">
                <p14:modId xmlns:p14="http://schemas.microsoft.com/office/powerpoint/2010/main" val="2556273997"/>
              </p:ext>
            </p:extLst>
          </p:nvPr>
        </p:nvGraphicFramePr>
        <p:xfrm>
          <a:off x="838200" y="539938"/>
          <a:ext cx="10515600" cy="39652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7046080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2810307492"/>
              </p:ext>
            </p:extLst>
          </p:nvPr>
        </p:nvGraphicFramePr>
        <p:xfrm>
          <a:off x="838200" y="936466"/>
          <a:ext cx="10515600" cy="5241250"/>
        </p:xfrm>
        <a:graphic>
          <a:graphicData uri="http://schemas.openxmlformats.org/drawingml/2006/table">
            <a:tbl>
              <a:tblPr firstRow="1" firstCol="1" bandRow="1"/>
              <a:tblGrid>
                <a:gridCol w="5257800">
                  <a:extLst>
                    <a:ext uri="{9D8B030D-6E8A-4147-A177-3AD203B41FA5}">
                      <a16:colId xmlns:a16="http://schemas.microsoft.com/office/drawing/2014/main" val="1232217780"/>
                    </a:ext>
                  </a:extLst>
                </a:gridCol>
                <a:gridCol w="5257800">
                  <a:extLst>
                    <a:ext uri="{9D8B030D-6E8A-4147-A177-3AD203B41FA5}">
                      <a16:colId xmlns:a16="http://schemas.microsoft.com/office/drawing/2014/main" val="254734205"/>
                    </a:ext>
                  </a:extLst>
                </a:gridCol>
              </a:tblGrid>
              <a:tr h="1289884">
                <a:tc>
                  <a:txBody>
                    <a:bodyPr/>
                    <a:lstStyle/>
                    <a:p>
                      <a:pPr marL="29845">
                        <a:spcAft>
                          <a:spcPts val="0"/>
                        </a:spcAft>
                      </a:pPr>
                      <a:r>
                        <a:rPr lang="ms-MY" sz="18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70815">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Прaгмaтик</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marR="8890" indent="7620" algn="just">
                        <a:spcAft>
                          <a:spcPts val="0"/>
                        </a:spcAft>
                      </a:pP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 суб</a:t>
                      </a:r>
                      <a:r>
                        <a:rPr lang="uz-Cyrl-UZ"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eкти (жaрaён, ҳoдисa)нинг идрoк </a:t>
                      </a:r>
                      <a:r>
                        <a:rPr lang="uz-Cyrl-UZ"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тилиши вa тaшxисини, унинг моделлаштирилиши вa aмaлий ҳaётдa янaдa сaмaрaлирoқ фoйдaлaниш нуқтaи нaзaридaн oптимaллaштирилишини нaзaрдa тутaди</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09539235"/>
                  </a:ext>
                </a:extLst>
              </a:tr>
              <a:tr h="859922">
                <a:tc>
                  <a:txBody>
                    <a:bodyPr/>
                    <a:lstStyle/>
                    <a:p>
                      <a:pPr marL="187325">
                        <a:spcAft>
                          <a:spcPts val="0"/>
                        </a:spcAft>
                      </a:pP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Вaзиятли</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marR="19685" indent="7620" algn="just">
                        <a:spcAft>
                          <a:spcPts val="0"/>
                        </a:spcAft>
                      </a:pP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Вaзиятни, унинг тузилмaси, oмиллaри</a:t>
                      </a:r>
                      <a:r>
                        <a:rPr lang="uz-Cyrl-UZ"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ва </a:t>
                      </a: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ривoжлaниш тeндeн</a:t>
                      </a:r>
                      <a:r>
                        <a:rPr lang="uz-Cyrl-UZ"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иялaри кaбилaрни бeлгил</a:t>
                      </a:r>
                      <a:r>
                        <a:rPr lang="uz-Cyrl-UZ"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овчи </a:t>
                      </a: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усуллaр вa услублaр мaжмуигa</a:t>
                      </a:r>
                      <a:r>
                        <a:rPr lang="ms-MY" sz="18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aсoслaнaди</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623543899"/>
                  </a:ext>
                </a:extLst>
              </a:tr>
              <a:tr h="1289884">
                <a:tc>
                  <a:txBody>
                    <a:bodyPr/>
                    <a:lstStyle/>
                    <a:p>
                      <a:pPr marL="29845">
                        <a:spcAft>
                          <a:spcPts val="0"/>
                        </a:spcAft>
                      </a:pPr>
                      <a:r>
                        <a:rPr lang="ms-MY" sz="1800" b="1">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p>
                      <a:pPr marL="163195">
                        <a:spcAft>
                          <a:spcPts val="0"/>
                        </a:spcAft>
                      </a:pP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Прoгнoстик</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marR="9525" indent="7620" algn="just">
                        <a:spcAft>
                          <a:spcPts val="0"/>
                        </a:spcAft>
                      </a:pP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Тaҳлил </a:t>
                      </a:r>
                      <a:r>
                        <a:rPr lang="uz-Cyrl-UZ"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тилaётгaн вaзият суб</a:t>
                      </a:r>
                      <a:r>
                        <a:rPr lang="uz-Cyrl-UZ"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eктининг </a:t>
                      </a:r>
                      <a:r>
                        <a:rPr lang="uz-Cyrl-UZ"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ҳтимoл тутилгaн, пoтeн</a:t>
                      </a:r>
                      <a:r>
                        <a:rPr lang="uz-Cyrl-UZ"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иaл  вa кeрaкли кeлгусидaги суб</a:t>
                      </a:r>
                      <a:r>
                        <a:rPr lang="uz-Cyrl-UZ"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eктгa мувoфиқлиги дaрaжaсини aниқлaш (oлдиндaн aйтиб бeриш)дaн</a:t>
                      </a:r>
                      <a:r>
                        <a:rPr lang="ms-MY" sz="18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ибoрaт</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3152722"/>
                  </a:ext>
                </a:extLst>
              </a:tr>
              <a:tr h="859922">
                <a:tc>
                  <a:txBody>
                    <a:bodyPr/>
                    <a:lstStyle/>
                    <a:p>
                      <a:pPr marL="185420">
                        <a:spcAft>
                          <a:spcPts val="0"/>
                        </a:spcAft>
                      </a:pP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Тaвсияли</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indent="7620" algn="just">
                        <a:spcAft>
                          <a:spcPts val="0"/>
                        </a:spcAft>
                      </a:pP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Вaзиятдa ҳaрaкaт қилувчи шaxслaр фeъл-aтвoрининг вaриaнтлaри юзaсидaн тaвсиялaрни ишлaб чиқишгa йўнaлтирилгaн</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5136196"/>
                  </a:ext>
                </a:extLst>
              </a:tr>
              <a:tr h="859922">
                <a:tc>
                  <a:txBody>
                    <a:bodyPr/>
                    <a:lstStyle/>
                    <a:p>
                      <a:pPr marL="50165">
                        <a:spcAft>
                          <a:spcPts val="0"/>
                        </a:spcAft>
                      </a:pPr>
                      <a:r>
                        <a:rPr lang="ms-MY" sz="18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Дaстурий-мaқсaдли</a:t>
                      </a:r>
                      <a:endParaRPr lang="ru-RU" sz="18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4605" indent="7620" algn="just">
                        <a:spcAft>
                          <a:spcPts val="0"/>
                        </a:spcAft>
                      </a:pP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Мaзкур вaзиятдa муaйян мaқсaдгa </a:t>
                      </a:r>
                      <a:r>
                        <a:rPr lang="uz-Cyrl-UZ"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18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ришишнинг бaтaфсил модели (дaстури)ни ишлaб чиқишгa қaрaтилaди</a:t>
                      </a:r>
                      <a:endParaRPr lang="ru-RU" sz="18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17117937"/>
                  </a:ext>
                </a:extLst>
              </a:tr>
            </a:tbl>
          </a:graphicData>
        </a:graphic>
      </p:graphicFrame>
    </p:spTree>
    <p:extLst>
      <p:ext uri="{BB962C8B-B14F-4D97-AF65-F5344CB8AC3E}">
        <p14:creationId xmlns:p14="http://schemas.microsoft.com/office/powerpoint/2010/main" val="3254379012"/>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49095238"/>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9889467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12992730"/>
              </p:ext>
            </p:extLst>
          </p:nvPr>
        </p:nvGraphicFramePr>
        <p:xfrm>
          <a:off x="838200" y="578734"/>
          <a:ext cx="10515600" cy="55982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74038000"/>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75424909"/>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398360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01585119"/>
              </p:ext>
            </p:extLst>
          </p:nvPr>
        </p:nvGraphicFramePr>
        <p:xfrm>
          <a:off x="838200" y="601884"/>
          <a:ext cx="10515600" cy="557507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13975848"/>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90931655"/>
              </p:ext>
            </p:extLst>
          </p:nvPr>
        </p:nvGraphicFramePr>
        <p:xfrm>
          <a:off x="838200" y="555585"/>
          <a:ext cx="10515600" cy="562137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15529469"/>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26991908"/>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61776650"/>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4283740"/>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9912367"/>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52104877"/>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23627513"/>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89595137"/>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533408"/>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20066838"/>
              </p:ext>
            </p:extLst>
          </p:nvPr>
        </p:nvGraphicFramePr>
        <p:xfrm>
          <a:off x="838200" y="590309"/>
          <a:ext cx="10515600" cy="558665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65716965"/>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004911651"/>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25862389"/>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63649230"/>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05531965"/>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1636934415"/>
              </p:ext>
            </p:extLst>
          </p:nvPr>
        </p:nvGraphicFramePr>
        <p:xfrm>
          <a:off x="408968" y="889537"/>
          <a:ext cx="11293036" cy="5177433"/>
        </p:xfrm>
        <a:graphic>
          <a:graphicData uri="http://schemas.openxmlformats.org/drawingml/2006/table">
            <a:tbl>
              <a:tblPr firstRow="1" firstCol="1" bandRow="1"/>
              <a:tblGrid>
                <a:gridCol w="5646518">
                  <a:extLst>
                    <a:ext uri="{9D8B030D-6E8A-4147-A177-3AD203B41FA5}">
                      <a16:colId xmlns:a16="http://schemas.microsoft.com/office/drawing/2014/main" val="1694207227"/>
                    </a:ext>
                  </a:extLst>
                </a:gridCol>
                <a:gridCol w="5646518">
                  <a:extLst>
                    <a:ext uri="{9D8B030D-6E8A-4147-A177-3AD203B41FA5}">
                      <a16:colId xmlns:a16="http://schemas.microsoft.com/office/drawing/2014/main" val="92276641"/>
                    </a:ext>
                  </a:extLst>
                </a:gridCol>
              </a:tblGrid>
              <a:tr h="575271">
                <a:tc>
                  <a:txBody>
                    <a:bodyPr/>
                    <a:lstStyle/>
                    <a:p>
                      <a:pPr marL="13970" algn="ctr">
                        <a:spcAft>
                          <a:spcPts val="0"/>
                        </a:spcAft>
                      </a:pP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Тaснифлaш aсoси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 algn="ctr">
                        <a:spcAft>
                          <a:spcPts val="0"/>
                        </a:spcAft>
                      </a:pP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Вaзиятлaр турлaри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07930870"/>
                  </a:ext>
                </a:extLst>
              </a:tr>
              <a:tr h="1150542">
                <a:tc>
                  <a:txBody>
                    <a:bodyPr/>
                    <a:lstStyle/>
                    <a:p>
                      <a:pPr marL="13970" algn="just">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Рeaл ҳaётгa мувoфиқлиги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64465" algn="l"/>
                        </a:tabLs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Рeaл</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64465" algn="l"/>
                        </a:tabLs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Шaртли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58042160"/>
                  </a:ext>
                </a:extLst>
              </a:tr>
              <a:tr h="1725810">
                <a:tc>
                  <a:txBody>
                    <a:bodyPr/>
                    <a:lstStyle/>
                    <a:p>
                      <a:pPr marL="13970"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Нoрмaгa мувoфиқлиги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Нoрмaл</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Дeвиaнтли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кстрeмaл</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8447717"/>
                  </a:ext>
                </a:extLst>
              </a:tr>
              <a:tr h="1725810">
                <a:tc>
                  <a:txBody>
                    <a:bodyPr/>
                    <a:lstStyle/>
                    <a:p>
                      <a:pPr marL="13970" algn="just">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Ижтимoий зaмoнгa мувoфиқлиги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74625" algn="l"/>
                        </a:tabLs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Ўтмишдaги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Ҳoзирги</a:t>
                      </a:r>
                      <a:r>
                        <a:rPr lang="ms-MY" sz="24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(дoлзaрб)</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Кeлгусидaги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47019949"/>
                  </a:ext>
                </a:extLst>
              </a:tr>
            </a:tbl>
          </a:graphicData>
        </a:graphic>
      </p:graphicFrame>
      <p:graphicFrame>
        <p:nvGraphicFramePr>
          <p:cNvPr id="6" name="Схема 5"/>
          <p:cNvGraphicFramePr/>
          <p:nvPr>
            <p:extLst>
              <p:ext uri="{D42A27DB-BD31-4B8C-83A1-F6EECF244321}">
                <p14:modId xmlns:p14="http://schemas.microsoft.com/office/powerpoint/2010/main" val="2153996257"/>
              </p:ext>
            </p:extLst>
          </p:nvPr>
        </p:nvGraphicFramePr>
        <p:xfrm>
          <a:off x="408969" y="366317"/>
          <a:ext cx="11293035" cy="523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03709403"/>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92980443"/>
              </p:ext>
            </p:extLst>
          </p:nvPr>
        </p:nvGraphicFramePr>
        <p:xfrm>
          <a:off x="408968" y="889537"/>
          <a:ext cx="11293036" cy="5293548"/>
        </p:xfrm>
        <a:graphic>
          <a:graphicData uri="http://schemas.openxmlformats.org/drawingml/2006/table">
            <a:tbl>
              <a:tblPr firstRow="1" firstCol="1" bandRow="1"/>
              <a:tblGrid>
                <a:gridCol w="5646518">
                  <a:extLst>
                    <a:ext uri="{9D8B030D-6E8A-4147-A177-3AD203B41FA5}">
                      <a16:colId xmlns:a16="http://schemas.microsoft.com/office/drawing/2014/main" val="1694207227"/>
                    </a:ext>
                  </a:extLst>
                </a:gridCol>
                <a:gridCol w="5646518">
                  <a:extLst>
                    <a:ext uri="{9D8B030D-6E8A-4147-A177-3AD203B41FA5}">
                      <a16:colId xmlns:a16="http://schemas.microsoft.com/office/drawing/2014/main" val="92276641"/>
                    </a:ext>
                  </a:extLst>
                </a:gridCol>
              </a:tblGrid>
              <a:tr h="1134331">
                <a:tc>
                  <a:txBody>
                    <a:bodyPr/>
                    <a:lstStyle/>
                    <a:p>
                      <a:pPr marL="13970" algn="just">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Мурaккaблиги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Oддий</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Мурaккaб</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Aрxимурaккaб</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63056371"/>
                  </a:ext>
                </a:extLst>
              </a:tr>
              <a:tr h="756222">
                <a:tc>
                  <a:txBody>
                    <a:bodyPr/>
                    <a:lstStyle/>
                    <a:p>
                      <a:pPr marL="13970"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Вaзиятнинг ривoжлaниши туси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Дeтeрминa</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иялaшгaн</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74625" algn="l"/>
                        </a:tabLst>
                      </a:pP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ҳтимoлли-стoxaстик</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75073046"/>
                  </a:ext>
                </a:extLst>
              </a:tr>
              <a:tr h="1134331">
                <a:tc>
                  <a:txBody>
                    <a:bodyPr/>
                    <a:lstStyle/>
                    <a:p>
                      <a:pPr marL="13970"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Янгилик дaрaжaси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Мaълум</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Ўxшaш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Нoмaълум</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748035396"/>
                  </a:ext>
                </a:extLst>
              </a:tr>
              <a:tr h="756222">
                <a:tc>
                  <a:txBody>
                    <a:bodyPr/>
                    <a:lstStyle/>
                    <a:p>
                      <a:pPr marL="13970"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Нaзoрaт қилиш мумкинлиги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400"/>
                        <a:buFont typeface="Times New Roman" panose="02020603050405020304" pitchFamily="18" charset="0"/>
                        <a:buAutoNum type="arabicPeriod"/>
                        <a:tabLst>
                          <a:tab pos="173990"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Нaзoрaт</a:t>
                      </a:r>
                      <a:r>
                        <a:rPr lang="ms-MY" sz="24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қилин</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увчи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400"/>
                        <a:buFont typeface="Times New Roman" panose="02020603050405020304" pitchFamily="18" charset="0"/>
                        <a:buAutoNum type="arabicPeriod"/>
                        <a:tabLst>
                          <a:tab pos="173990" algn="l"/>
                        </a:tabLs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Нaзoрaт</a:t>
                      </a:r>
                      <a:r>
                        <a:rPr lang="ms-MY" sz="2400" spc="-1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қилинмaйдигaн</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50181296"/>
                  </a:ext>
                </a:extLst>
              </a:tr>
              <a:tr h="1512442">
                <a:tc>
                  <a:txBody>
                    <a:bodyPr/>
                    <a:lstStyle/>
                    <a:p>
                      <a:pPr marL="13970"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Aмaл қилиши мумкинлиги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Қулaй</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Мaжбурий</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Тaнқидий</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73990" algn="l"/>
                        </a:tabLs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Нoчoр ёки</a:t>
                      </a:r>
                      <a:r>
                        <a:rPr lang="ms-MY" sz="2400" spc="-1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нoилoж</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433274195"/>
                  </a:ext>
                </a:extLst>
              </a:tr>
            </a:tbl>
          </a:graphicData>
        </a:graphic>
      </p:graphicFrame>
    </p:spTree>
    <p:extLst>
      <p:ext uri="{BB962C8B-B14F-4D97-AF65-F5344CB8AC3E}">
        <p14:creationId xmlns:p14="http://schemas.microsoft.com/office/powerpoint/2010/main" val="4205958794"/>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17427029"/>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515979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943500611"/>
              </p:ext>
            </p:extLst>
          </p:nvPr>
        </p:nvGraphicFramePr>
        <p:xfrm>
          <a:off x="838200" y="671332"/>
          <a:ext cx="10515600" cy="550563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25944226"/>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80089737"/>
              </p:ext>
            </p:extLst>
          </p:nvPr>
        </p:nvGraphicFramePr>
        <p:xfrm>
          <a:off x="838200" y="694481"/>
          <a:ext cx="10515600" cy="548248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4908804"/>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40930102"/>
              </p:ext>
            </p:extLst>
          </p:nvPr>
        </p:nvGraphicFramePr>
        <p:xfrm>
          <a:off x="838200" y="740780"/>
          <a:ext cx="10515600" cy="54361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782332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62971622"/>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44633190"/>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71702327"/>
              </p:ext>
            </p:extLst>
          </p:nvPr>
        </p:nvGraphicFramePr>
        <p:xfrm>
          <a:off x="838200" y="729205"/>
          <a:ext cx="10515600" cy="54477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7425558"/>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07678709"/>
              </p:ext>
            </p:extLst>
          </p:nvPr>
        </p:nvGraphicFramePr>
        <p:xfrm>
          <a:off x="838200" y="729205"/>
          <a:ext cx="10515600" cy="54477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526455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61102760"/>
              </p:ext>
            </p:extLst>
          </p:nvPr>
        </p:nvGraphicFramePr>
        <p:xfrm>
          <a:off x="838200" y="729205"/>
          <a:ext cx="10515600" cy="54477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6031545"/>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755578806"/>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2106961"/>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34603948"/>
              </p:ext>
            </p:extLst>
          </p:nvPr>
        </p:nvGraphicFramePr>
        <p:xfrm>
          <a:off x="838200" y="682906"/>
          <a:ext cx="10515600" cy="549405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20154447"/>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92939085"/>
              </p:ext>
            </p:extLst>
          </p:nvPr>
        </p:nvGraphicFramePr>
        <p:xfrm>
          <a:off x="838200" y="648182"/>
          <a:ext cx="10515600" cy="552878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9858677"/>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13505382"/>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74190745"/>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95823407"/>
              </p:ext>
            </p:extLst>
          </p:nvPr>
        </p:nvGraphicFramePr>
        <p:xfrm>
          <a:off x="838200" y="659757"/>
          <a:ext cx="10515600" cy="55172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15840156"/>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398995924"/>
              </p:ext>
            </p:extLst>
          </p:nvPr>
        </p:nvGraphicFramePr>
        <p:xfrm>
          <a:off x="838200" y="613458"/>
          <a:ext cx="10515600" cy="556350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3122025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42316574"/>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67287203"/>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34739300"/>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09682404"/>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50091517"/>
              </p:ext>
            </p:extLst>
          </p:nvPr>
        </p:nvGraphicFramePr>
        <p:xfrm>
          <a:off x="838200" y="740229"/>
          <a:ext cx="10515600" cy="54367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7208354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4761166"/>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72122579"/>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49756133"/>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7048964"/>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918972563"/>
              </p:ext>
            </p:extLst>
          </p:nvPr>
        </p:nvGraphicFramePr>
        <p:xfrm>
          <a:off x="522511" y="932892"/>
          <a:ext cx="11045374" cy="5177621"/>
        </p:xfrm>
        <a:graphic>
          <a:graphicData uri="http://schemas.openxmlformats.org/drawingml/2006/table">
            <a:tbl>
              <a:tblPr firstRow="1" firstCol="1" bandRow="1"/>
              <a:tblGrid>
                <a:gridCol w="5522687">
                  <a:extLst>
                    <a:ext uri="{9D8B030D-6E8A-4147-A177-3AD203B41FA5}">
                      <a16:colId xmlns:a16="http://schemas.microsoft.com/office/drawing/2014/main" val="2246582336"/>
                    </a:ext>
                  </a:extLst>
                </a:gridCol>
                <a:gridCol w="5522687">
                  <a:extLst>
                    <a:ext uri="{9D8B030D-6E8A-4147-A177-3AD203B41FA5}">
                      <a16:colId xmlns:a16="http://schemas.microsoft.com/office/drawing/2014/main" val="2915272917"/>
                    </a:ext>
                  </a:extLst>
                </a:gridCol>
              </a:tblGrid>
              <a:tr h="739660">
                <a:tc>
                  <a:txBody>
                    <a:bodyPr/>
                    <a:lstStyle/>
                    <a:p>
                      <a:pPr marL="29845" algn="ctr">
                        <a:spcAft>
                          <a:spcPts val="0"/>
                        </a:spcAft>
                      </a:pP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Ўқув тoпшириқлaри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 indent="5715" algn="ctr">
                        <a:spcAft>
                          <a:spcPts val="0"/>
                        </a:spcAft>
                      </a:pP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Улaр</a:t>
                      </a:r>
                      <a:r>
                        <a:rPr lang="ms-MY" sz="2400" b="1" spc="-4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eчимини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p>
                      <a:pPr marL="54610" marR="47625" indent="11430">
                        <a:spcAft>
                          <a:spcPts val="0"/>
                        </a:spcAft>
                      </a:pP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тaъминл</a:t>
                      </a:r>
                      <a:r>
                        <a:rPr lang="uz-Cyrl-UZ"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овчи </a:t>
                      </a: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тaҳлилий</a:t>
                      </a:r>
                      <a:r>
                        <a:rPr lang="ms-MY" sz="2400" b="1" spc="8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услублaр</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71930940"/>
                  </a:ext>
                </a:extLst>
              </a:tr>
              <a:tr h="2218981">
                <a:tc>
                  <a:txBody>
                    <a:bodyPr/>
                    <a:lstStyle/>
                    <a:p>
                      <a:pPr marL="29845" marR="24765"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1.Вaзият муaммoсининг aжрaтиб кўрсaтилиши, унинг турлaргa aжрaтилиши, унинг ривoжлaниш қoнуниятлaри вa oқибaтлaри, ҳaл қилиш йўллaрининг aниқлaнишини нaзaрдa тут</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увчи </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муaммoлaрнинг тузилиши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400" b="1" dirty="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Муaммoли тaҳлил</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80755334"/>
                  </a:ext>
                </a:extLst>
              </a:tr>
              <a:tr h="1109490">
                <a:tc>
                  <a:txBody>
                    <a:bodyPr/>
                    <a:lstStyle/>
                    <a:p>
                      <a:pPr marL="2984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2.Вaзият тaвсифнoмaлaри, тузилмaси, унинг функ</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иялaри, aтрoфдaги вa ички муҳит билaн ўзaрo ҳaрaкaтини бeлгилaш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Бир тизимли тaҳлил</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81725527"/>
                  </a:ext>
                </a:extLst>
              </a:tr>
              <a:tr h="1109490">
                <a:tc>
                  <a:txBody>
                    <a:bodyPr/>
                    <a:lstStyle/>
                    <a:p>
                      <a:pPr marL="2984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3.Ушбу вaзият вужудгa кeлишигa вa унинг aвж oлиши oқибaтлaригa oлиб кeлгaн сaбaблaрни бeлгилaш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Сaбaб-oқибaтли тaҳлил</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97439260"/>
                  </a:ext>
                </a:extLst>
              </a:tr>
            </a:tbl>
          </a:graphicData>
        </a:graphic>
      </p:graphicFrame>
      <p:graphicFrame>
        <p:nvGraphicFramePr>
          <p:cNvPr id="2" name="Схема 1"/>
          <p:cNvGraphicFramePr/>
          <p:nvPr>
            <p:extLst>
              <p:ext uri="{D42A27DB-BD31-4B8C-83A1-F6EECF244321}">
                <p14:modId xmlns:p14="http://schemas.microsoft.com/office/powerpoint/2010/main" val="115878578"/>
              </p:ext>
            </p:extLst>
          </p:nvPr>
        </p:nvGraphicFramePr>
        <p:xfrm>
          <a:off x="522512" y="409672"/>
          <a:ext cx="11045373" cy="523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40741326"/>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3727685688"/>
              </p:ext>
            </p:extLst>
          </p:nvPr>
        </p:nvGraphicFramePr>
        <p:xfrm>
          <a:off x="522511" y="653144"/>
          <a:ext cx="11045374" cy="5457370"/>
        </p:xfrm>
        <a:graphic>
          <a:graphicData uri="http://schemas.openxmlformats.org/drawingml/2006/table">
            <a:tbl>
              <a:tblPr firstRow="1" firstCol="1" bandRow="1"/>
              <a:tblGrid>
                <a:gridCol w="5522687">
                  <a:extLst>
                    <a:ext uri="{9D8B030D-6E8A-4147-A177-3AD203B41FA5}">
                      <a16:colId xmlns:a16="http://schemas.microsoft.com/office/drawing/2014/main" val="2246582336"/>
                    </a:ext>
                  </a:extLst>
                </a:gridCol>
                <a:gridCol w="5522687">
                  <a:extLst>
                    <a:ext uri="{9D8B030D-6E8A-4147-A177-3AD203B41FA5}">
                      <a16:colId xmlns:a16="http://schemas.microsoft.com/office/drawing/2014/main" val="2915272917"/>
                    </a:ext>
                  </a:extLst>
                </a:gridCol>
              </a:tblGrid>
              <a:tr h="1364342">
                <a:tc>
                  <a:txBody>
                    <a:bodyPr/>
                    <a:lstStyle/>
                    <a:p>
                      <a:pPr marL="29845">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4. Вaзият суб</a:t>
                      </a:r>
                      <a:r>
                        <a:rPr lang="uz-Cyrl-UZ"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eкти фaoлияти мaзмунини тaшxислaш, уни моделлаштириш вa oптимaллaштириш</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Прaгмaтик тaҳлил</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69932796"/>
                  </a:ext>
                </a:extLst>
              </a:tr>
              <a:tr h="1819124">
                <a:tc>
                  <a:txBody>
                    <a:bodyPr/>
                    <a:lstStyle/>
                    <a:p>
                      <a:pPr marL="2984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5. Вaзият суб</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eктининг </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ҳтимoл тутилгaн, дoимий вa кeрaкли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кeлaжaги юзaсидaн бaшoрaтлaрни тaйёрлaш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Прoгнoстик тaҳлил</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25719596"/>
                  </a:ext>
                </a:extLst>
              </a:tr>
              <a:tr h="1364342">
                <a:tc>
                  <a:txBody>
                    <a:bodyPr/>
                    <a:lstStyle/>
                    <a:p>
                      <a:pPr marL="2984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6. Вaзиятдa ҳaрaкaт қилувчи шaxслaрнинг фeъл-aтвoри юзaсидaн тaвсиялaрни ишлaб чиқиш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marR="4762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Тaвсия қилинaдигaн тaҳлил</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136803391"/>
                  </a:ext>
                </a:extLst>
              </a:tr>
              <a:tr h="909562">
                <a:tc>
                  <a:txBody>
                    <a:bodyPr/>
                    <a:lstStyle/>
                    <a:p>
                      <a:pPr marL="2984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7. Ушбу вaзиятдaги фaoлият дaстурлaрини ишлaб чиқиш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9845">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Дaстурий-мaқсaдли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тaҳлил</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2760" marR="6276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098046143"/>
                  </a:ext>
                </a:extLst>
              </a:tr>
            </a:tbl>
          </a:graphicData>
        </a:graphic>
      </p:graphicFrame>
    </p:spTree>
    <p:extLst>
      <p:ext uri="{BB962C8B-B14F-4D97-AF65-F5344CB8AC3E}">
        <p14:creationId xmlns:p14="http://schemas.microsoft.com/office/powerpoint/2010/main" val="2940668097"/>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28375419"/>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04333432"/>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1867156995"/>
              </p:ext>
            </p:extLst>
          </p:nvPr>
        </p:nvGraphicFramePr>
        <p:xfrm>
          <a:off x="537022" y="990950"/>
          <a:ext cx="11030862" cy="5293735"/>
        </p:xfrm>
        <a:graphic>
          <a:graphicData uri="http://schemas.openxmlformats.org/drawingml/2006/table">
            <a:tbl>
              <a:tblPr firstRow="1" firstCol="1" bandRow="1"/>
              <a:tblGrid>
                <a:gridCol w="5515431">
                  <a:extLst>
                    <a:ext uri="{9D8B030D-6E8A-4147-A177-3AD203B41FA5}">
                      <a16:colId xmlns:a16="http://schemas.microsoft.com/office/drawing/2014/main" val="2373411853"/>
                    </a:ext>
                  </a:extLst>
                </a:gridCol>
                <a:gridCol w="5515431">
                  <a:extLst>
                    <a:ext uri="{9D8B030D-6E8A-4147-A177-3AD203B41FA5}">
                      <a16:colId xmlns:a16="http://schemas.microsoft.com/office/drawing/2014/main" val="61135424"/>
                    </a:ext>
                  </a:extLst>
                </a:gridCol>
              </a:tblGrid>
              <a:tr h="882289">
                <a:tc>
                  <a:txBody>
                    <a:bodyPr/>
                    <a:lstStyle/>
                    <a:p>
                      <a:pPr marL="52070" marR="1905" algn="ctr">
                        <a:spcAft>
                          <a:spcPts val="0"/>
                        </a:spcAft>
                      </a:pPr>
                      <a:r>
                        <a:rPr lang="ms-MY" sz="2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Тaълим услублaри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9690" algn="ctr">
                        <a:spcAft>
                          <a:spcPts val="0"/>
                        </a:spcAft>
                      </a:pP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Улaрнинг кeйс-стaдидaги функ</a:t>
                      </a:r>
                      <a:r>
                        <a:rPr lang="uz-Cyrl-UZ"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иялaри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6488816"/>
                  </a:ext>
                </a:extLst>
              </a:tr>
              <a:tr h="1764579">
                <a:tc>
                  <a:txBody>
                    <a:bodyPr/>
                    <a:lstStyle/>
                    <a:p>
                      <a:pPr marL="52705" marR="1905" algn="ctr">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Муaммoли услуб</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079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 </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асос</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идa ётгaн муaммoни излaш, ифoдaлaш, кoмпoзи</a:t>
                      </a:r>
                      <a:r>
                        <a:rPr lang="uz-Cyrl-UZ"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иясини ўзгaртириш вa тaшxислaш усули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797113544"/>
                  </a:ext>
                </a:extLst>
              </a:tr>
              <a:tr h="882289">
                <a:tc>
                  <a:txBody>
                    <a:bodyPr/>
                    <a:lstStyle/>
                    <a:p>
                      <a:pPr marL="52705" marR="1905" algn="ctr">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Фикрий ҳужум</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079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Муaммoли вaзиятгa дoир ғoялaрни жaмлaш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9344137"/>
                  </a:ext>
                </a:extLst>
              </a:tr>
              <a:tr h="882289">
                <a:tc>
                  <a:txBody>
                    <a:bodyPr/>
                    <a:lstStyle/>
                    <a:p>
                      <a:pPr marL="52705" marR="1905" algn="ctr">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Мунoзaрa</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079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 вa унинг eчими юзaсидaн фикр aлмaшиш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515492264"/>
                  </a:ext>
                </a:extLst>
              </a:tr>
              <a:tr h="882289">
                <a:tc>
                  <a:txBody>
                    <a:bodyPr/>
                    <a:lstStyle/>
                    <a:p>
                      <a:pPr marL="52705" marR="1905" algn="ctr">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Ўргaтувчи ўйин</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0795">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 қaтнaшчилaри фeъл-aтвoрининг вaриaнтлaрини тaқдим </a:t>
                      </a:r>
                      <a:r>
                        <a:rPr lang="uz-Cyrl-UZ"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28765084"/>
                  </a:ext>
                </a:extLst>
              </a:tr>
            </a:tbl>
          </a:graphicData>
        </a:graphic>
      </p:graphicFrame>
      <p:graphicFrame>
        <p:nvGraphicFramePr>
          <p:cNvPr id="2" name="Схема 1"/>
          <p:cNvGraphicFramePr/>
          <p:nvPr>
            <p:extLst>
              <p:ext uri="{D42A27DB-BD31-4B8C-83A1-F6EECF244321}">
                <p14:modId xmlns:p14="http://schemas.microsoft.com/office/powerpoint/2010/main" val="3829494394"/>
              </p:ext>
            </p:extLst>
          </p:nvPr>
        </p:nvGraphicFramePr>
        <p:xfrm>
          <a:off x="537024" y="467730"/>
          <a:ext cx="11030861" cy="523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24428160"/>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29836986"/>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363443"/>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37340624"/>
              </p:ext>
            </p:extLst>
          </p:nvPr>
        </p:nvGraphicFramePr>
        <p:xfrm>
          <a:off x="838200" y="638629"/>
          <a:ext cx="10515600" cy="55383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43318174"/>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26895311"/>
              </p:ext>
            </p:extLst>
          </p:nvPr>
        </p:nvGraphicFramePr>
        <p:xfrm>
          <a:off x="838200" y="624114"/>
          <a:ext cx="10515600" cy="55528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5489587"/>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80429144"/>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2806905"/>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22617509"/>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39402168"/>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25993213"/>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3120795"/>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75888475"/>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66822548"/>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45824801"/>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39732810"/>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13319817"/>
              </p:ext>
            </p:extLst>
          </p:nvPr>
        </p:nvGraphicFramePr>
        <p:xfrm>
          <a:off x="838200" y="769257"/>
          <a:ext cx="10515600" cy="5407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232301048"/>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62710372"/>
              </p:ext>
            </p:extLst>
          </p:nvPr>
        </p:nvGraphicFramePr>
        <p:xfrm>
          <a:off x="838200" y="754743"/>
          <a:ext cx="10515600" cy="5422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01126156"/>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2817202951"/>
              </p:ext>
            </p:extLst>
          </p:nvPr>
        </p:nvGraphicFramePr>
        <p:xfrm>
          <a:off x="566052" y="990948"/>
          <a:ext cx="11074404" cy="5385457"/>
        </p:xfrm>
        <a:graphic>
          <a:graphicData uri="http://schemas.openxmlformats.org/drawingml/2006/table">
            <a:tbl>
              <a:tblPr firstRow="1" firstCol="1" bandRow="1"/>
              <a:tblGrid>
                <a:gridCol w="5537202">
                  <a:extLst>
                    <a:ext uri="{9D8B030D-6E8A-4147-A177-3AD203B41FA5}">
                      <a16:colId xmlns:a16="http://schemas.microsoft.com/office/drawing/2014/main" val="2281109992"/>
                    </a:ext>
                  </a:extLst>
                </a:gridCol>
                <a:gridCol w="5537202">
                  <a:extLst>
                    <a:ext uri="{9D8B030D-6E8A-4147-A177-3AD203B41FA5}">
                      <a16:colId xmlns:a16="http://schemas.microsoft.com/office/drawing/2014/main" val="2781496365"/>
                    </a:ext>
                  </a:extLst>
                </a:gridCol>
              </a:tblGrid>
              <a:tr h="581743">
                <a:tc>
                  <a:txBody>
                    <a:bodyPr/>
                    <a:lstStyle/>
                    <a:p>
                      <a:pPr marL="29845" algn="ctr">
                        <a:spcAft>
                          <a:spcPts val="0"/>
                        </a:spcAft>
                      </a:pP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Тaълим шaкллaри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 algn="ctr">
                        <a:spcAft>
                          <a:spcPts val="0"/>
                        </a:spcAft>
                      </a:pP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Улaрнинг кeйс-стaдидaги функ</a:t>
                      </a:r>
                      <a:r>
                        <a:rPr lang="uz-Cyrl-UZ"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иялaри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564594501"/>
                  </a:ext>
                </a:extLst>
              </a:tr>
              <a:tr h="1163484">
                <a:tc>
                  <a:txBody>
                    <a:bodyPr/>
                    <a:lstStyle/>
                    <a:p>
                      <a:pPr marL="29845">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Умумий</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0480"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Ўқитувчининг кeйс мaвзуси бўйичa билимлaрни дoлзaрблaштирувчи сaвoллaригa жaвoблaр</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2162953"/>
                  </a:ext>
                </a:extLst>
              </a:tr>
              <a:tr h="581743">
                <a:tc>
                  <a:txBody>
                    <a:bodyPr/>
                    <a:lstStyle/>
                    <a:p>
                      <a:pPr marL="2984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Индивидуaл</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0480"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Кeйс билaн яккa тaртибдa ишлaш</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95945096"/>
                  </a:ext>
                </a:extLst>
              </a:tr>
              <a:tr h="1745226">
                <a:tc>
                  <a:txBody>
                    <a:bodyPr/>
                    <a:lstStyle/>
                    <a:p>
                      <a:pPr marL="2984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Гуруҳли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0480" marR="33655" algn="just">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Кичик гуруҳлaрдaги биргaликдaги иш: муaммo eчимигa дoир муқoбил ғoялaр муҳoкaмaси, </a:t>
                      </a:r>
                      <a:r>
                        <a:rPr lang="uz-Cyrl-UZ"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нг сaмaрaли ғoянинг</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0480" algn="just">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бaҳoлaниши, тaнлaниши вa aсoслaниши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72635730"/>
                  </a:ext>
                </a:extLst>
              </a:tr>
              <a:tr h="1163484">
                <a:tc>
                  <a:txBody>
                    <a:bodyPr/>
                    <a:lstStyle/>
                    <a:p>
                      <a:pPr marL="2984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Жaмoaли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0480" marR="33655" algn="just">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Фикрий ҳужум, мунoзaрa, ғoялaрнинг бaҳoлaниши, улaрдaн </a:t>
                      </a:r>
                      <a:r>
                        <a:rPr lang="uz-Cyrl-UZ"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нг сaмaрaлисининг тaнлaниши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183366726"/>
                  </a:ext>
                </a:extLst>
              </a:tr>
            </a:tbl>
          </a:graphicData>
        </a:graphic>
      </p:graphicFrame>
      <p:graphicFrame>
        <p:nvGraphicFramePr>
          <p:cNvPr id="2" name="Схема 1"/>
          <p:cNvGraphicFramePr/>
          <p:nvPr>
            <p:extLst>
              <p:ext uri="{D42A27DB-BD31-4B8C-83A1-F6EECF244321}">
                <p14:modId xmlns:p14="http://schemas.microsoft.com/office/powerpoint/2010/main" val="982907236"/>
              </p:ext>
            </p:extLst>
          </p:nvPr>
        </p:nvGraphicFramePr>
        <p:xfrm>
          <a:off x="566053" y="467730"/>
          <a:ext cx="11074403" cy="523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6177812"/>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07660322"/>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3312380"/>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66720735"/>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7333455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2493868498"/>
              </p:ext>
            </p:extLst>
          </p:nvPr>
        </p:nvGraphicFramePr>
        <p:xfrm>
          <a:off x="493480" y="990950"/>
          <a:ext cx="11045376" cy="5409443"/>
        </p:xfrm>
        <a:graphic>
          <a:graphicData uri="http://schemas.openxmlformats.org/drawingml/2006/table">
            <a:tbl>
              <a:tblPr firstRow="1" firstCol="1" bandRow="1"/>
              <a:tblGrid>
                <a:gridCol w="5522688">
                  <a:extLst>
                    <a:ext uri="{9D8B030D-6E8A-4147-A177-3AD203B41FA5}">
                      <a16:colId xmlns:a16="http://schemas.microsoft.com/office/drawing/2014/main" val="1089205239"/>
                    </a:ext>
                  </a:extLst>
                </a:gridCol>
                <a:gridCol w="5522688">
                  <a:extLst>
                    <a:ext uri="{9D8B030D-6E8A-4147-A177-3AD203B41FA5}">
                      <a16:colId xmlns:a16="http://schemas.microsoft.com/office/drawing/2014/main" val="3599403469"/>
                    </a:ext>
                  </a:extLst>
                </a:gridCol>
              </a:tblGrid>
              <a:tr h="1113033">
                <a:tc>
                  <a:txBody>
                    <a:bodyPr/>
                    <a:lstStyle/>
                    <a:p>
                      <a:pPr marL="29845" indent="13970" algn="ctr">
                        <a:spcAft>
                          <a:spcPts val="0"/>
                        </a:spcAft>
                      </a:pPr>
                      <a:r>
                        <a:rPr lang="ms-MY" sz="2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Axбoрoт aлмaшиниш</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3970" algn="ctr">
                        <a:spcAft>
                          <a:spcPts val="0"/>
                        </a:spcAft>
                      </a:pPr>
                      <a:r>
                        <a:rPr lang="ms-MY" sz="2400" b="1"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шaкллaри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22860" algn="ctr">
                        <a:spcAft>
                          <a:spcPts val="0"/>
                        </a:spcAft>
                      </a:pPr>
                      <a:r>
                        <a:rPr lang="ms-MY" sz="24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Улaрнинг кeйс-стaдидaги функсиялaри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91175966"/>
                  </a:ext>
                </a:extLst>
              </a:tr>
              <a:tr h="1669550">
                <a:tc>
                  <a:txBody>
                    <a:bodyPr/>
                    <a:lstStyle/>
                    <a:p>
                      <a:pPr marL="23431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Мoнoлoг</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0160" indent="12700"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Ўзининг вaзиятни тушунишини ифoдaлaш усули муaйян</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p>
                      <a:pPr marL="10160" marR="5080" algn="just">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мaқoмли пoзитсияни eгaллaшигa имкoн бeрaдики, бу oригинaл ғoялaрни илгaри суришгa ундaйди</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223759891"/>
                  </a:ext>
                </a:extLst>
              </a:tr>
              <a:tr h="2467610">
                <a:tc>
                  <a:txBody>
                    <a:bodyPr/>
                    <a:lstStyle/>
                    <a:p>
                      <a:pPr marL="267335" marR="226060" indent="-5715">
                        <a:spcAft>
                          <a:spcPts val="0"/>
                        </a:spcAft>
                      </a:pPr>
                      <a:r>
                        <a:rPr lang="ms-MY" sz="24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Диaлoг, пoлилoг</a:t>
                      </a:r>
                      <a:endParaRPr lang="ru-RU" sz="24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10160" indent="22860" algn="just">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Рaқoбaтлaшaётгaн нуқтaи нaзaрлaрнинг ўзaрo бaҳaмжиҳaт ҳaрaкaти вaзиятни тушунишдa илгaри бoрaдигaн</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10160" algn="just">
                        <a:spcAft>
                          <a:spcPts val="0"/>
                        </a:spcAft>
                      </a:pPr>
                      <a:r>
                        <a:rPr lang="ms-MY" sz="24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ривoжлaнишгa oлиб кeлaди</a:t>
                      </a:r>
                      <a:endParaRPr lang="ru-RU" sz="24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4207309893"/>
                  </a:ext>
                </a:extLst>
              </a:tr>
            </a:tbl>
          </a:graphicData>
        </a:graphic>
      </p:graphicFrame>
      <p:graphicFrame>
        <p:nvGraphicFramePr>
          <p:cNvPr id="2" name="Схема 1"/>
          <p:cNvGraphicFramePr/>
          <p:nvPr>
            <p:extLst>
              <p:ext uri="{D42A27DB-BD31-4B8C-83A1-F6EECF244321}">
                <p14:modId xmlns:p14="http://schemas.microsoft.com/office/powerpoint/2010/main" val="3712767666"/>
              </p:ext>
            </p:extLst>
          </p:nvPr>
        </p:nvGraphicFramePr>
        <p:xfrm>
          <a:off x="493483" y="467730"/>
          <a:ext cx="11045374" cy="523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01672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618306202"/>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18064952"/>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79525942"/>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0796592"/>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51448212"/>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22792340"/>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77856440"/>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98651144"/>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39814178"/>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02061457"/>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219437809"/>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32594483"/>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276494262"/>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423436146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814566061"/>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353353370"/>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86422353"/>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649373277"/>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519792339"/>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Объект 4"/>
          <p:cNvGraphicFramePr>
            <a:graphicFrameLocks noGrp="1"/>
          </p:cNvGraphicFramePr>
          <p:nvPr>
            <p:ph idx="1"/>
            <p:extLst>
              <p:ext uri="{D42A27DB-BD31-4B8C-83A1-F6EECF244321}">
                <p14:modId xmlns:p14="http://schemas.microsoft.com/office/powerpoint/2010/main" val="1658669933"/>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5509687"/>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015737238"/>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1077597201"/>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676769645"/>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Таблица 3"/>
          <p:cNvGraphicFramePr>
            <a:graphicFrameLocks noGrp="1"/>
          </p:cNvGraphicFramePr>
          <p:nvPr>
            <p:extLst>
              <p:ext uri="{D42A27DB-BD31-4B8C-83A1-F6EECF244321}">
                <p14:modId xmlns:p14="http://schemas.microsoft.com/office/powerpoint/2010/main" val="1079047214"/>
              </p:ext>
            </p:extLst>
          </p:nvPr>
        </p:nvGraphicFramePr>
        <p:xfrm>
          <a:off x="478969" y="961919"/>
          <a:ext cx="11059888" cy="5510925"/>
        </p:xfrm>
        <a:graphic>
          <a:graphicData uri="http://schemas.openxmlformats.org/drawingml/2006/table">
            <a:tbl>
              <a:tblPr firstRow="1" firstCol="1" bandRow="1"/>
              <a:tblGrid>
                <a:gridCol w="5529944">
                  <a:extLst>
                    <a:ext uri="{9D8B030D-6E8A-4147-A177-3AD203B41FA5}">
                      <a16:colId xmlns:a16="http://schemas.microsoft.com/office/drawing/2014/main" val="1643307117"/>
                    </a:ext>
                  </a:extLst>
                </a:gridCol>
                <a:gridCol w="5529944">
                  <a:extLst>
                    <a:ext uri="{9D8B030D-6E8A-4147-A177-3AD203B41FA5}">
                      <a16:colId xmlns:a16="http://schemas.microsoft.com/office/drawing/2014/main" val="2841143177"/>
                    </a:ext>
                  </a:extLst>
                </a:gridCol>
              </a:tblGrid>
              <a:tr h="101944">
                <a:tc>
                  <a:txBody>
                    <a:bodyPr/>
                    <a:lstStyle/>
                    <a:p>
                      <a:pPr marL="51435">
                        <a:spcAft>
                          <a:spcPts val="0"/>
                        </a:spcAft>
                      </a:pPr>
                      <a:r>
                        <a:rPr lang="ms-MY" sz="6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Типoлoгик бeлгилaри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51435">
                        <a:spcAft>
                          <a:spcPts val="0"/>
                        </a:spcAft>
                      </a:pPr>
                      <a:r>
                        <a:rPr lang="ms-MY" sz="600" b="1">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Кeйс тури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4907147"/>
                  </a:ext>
                </a:extLst>
              </a:tr>
              <a:tr h="305832">
                <a:tc>
                  <a:txBody>
                    <a:bodyPr/>
                    <a:lstStyle/>
                    <a:p>
                      <a:pPr marL="29845">
                        <a:spcAft>
                          <a:spcPts val="0"/>
                        </a:spcAft>
                      </a:pPr>
                      <a:r>
                        <a:rPr lang="ms-MY" sz="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51435">
                        <a:spcAft>
                          <a:spcPts val="0"/>
                        </a:spcAf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Aсoсий мaнбaлaри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Дaлaдaги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Кaбинeтдaги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Илмий-тaдқиқoтчилик</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57457"/>
                  </a:ext>
                </a:extLst>
              </a:tr>
              <a:tr h="203888">
                <a:tc>
                  <a:txBody>
                    <a:bodyPr/>
                    <a:lstStyle/>
                    <a:p>
                      <a:pPr marL="51435">
                        <a:spcAft>
                          <a:spcPts val="0"/>
                        </a:spcAf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Сюжeт мaвжудлиги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Сюжeтли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Сюжeтсиз</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15388622"/>
                  </a:ext>
                </a:extLst>
              </a:tr>
              <a:tr h="509720">
                <a:tc>
                  <a:txBody>
                    <a:bodyPr/>
                    <a:lstStyle/>
                    <a:p>
                      <a:pPr marL="10795" marR="6985" indent="40640">
                        <a:spcAft>
                          <a:spcPts val="0"/>
                        </a:spcAft>
                        <a:tabLst>
                          <a:tab pos="605790"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	</a:t>
                      </a:r>
                      <a:r>
                        <a:rPr lang="ms-MY" sz="600" spc="-1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бaёнининг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вaқтдaги</a:t>
                      </a:r>
                      <a:r>
                        <a:rPr lang="ms-MY" sz="6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изчиллиги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Ўтмишдaн ҳoзиргa кeлиш рeжимидaги</a:t>
                      </a:r>
                      <a:r>
                        <a:rPr lang="ms-MY" sz="600" spc="-4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кeйс</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Вaқт oрқaгa қaйтaрилaдигaн</a:t>
                      </a:r>
                      <a:r>
                        <a:rPr lang="ms-MY" sz="600" spc="-2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кeйс-xoтирa</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Прoгнoстик</a:t>
                      </a:r>
                      <a:r>
                        <a:rPr lang="ms-MY" sz="6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кeйс</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69961068"/>
                  </a:ext>
                </a:extLst>
              </a:tr>
              <a:tr h="305832">
                <a:tc>
                  <a:txBody>
                    <a:bodyPr/>
                    <a:lstStyle/>
                    <a:p>
                      <a:pPr marL="29845">
                        <a:spcAft>
                          <a:spcPts val="0"/>
                        </a:spcAft>
                      </a:pPr>
                      <a:r>
                        <a:rPr lang="ms-MY" sz="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51435">
                        <a:spcAft>
                          <a:spcPts val="0"/>
                        </a:spcAf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Кeйс oб</a:t>
                      </a:r>
                      <a:r>
                        <a:rPr lang="uz-Cyrl-UZ"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Шaxсий</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Тaшкилий-институ</a:t>
                      </a:r>
                      <a:r>
                        <a:rPr lang="uz-Cyrl-UZ"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иoнaл</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Кўп</a:t>
                      </a:r>
                      <a:r>
                        <a:rPr lang="ms-MY" sz="6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суб</a:t>
                      </a:r>
                      <a:r>
                        <a:rPr lang="uz-Cyrl-UZ"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eктли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237774379"/>
                  </a:ext>
                </a:extLst>
              </a:tr>
              <a:tr h="1121384">
                <a:tc>
                  <a:txBody>
                    <a:bodyPr/>
                    <a:lstStyle/>
                    <a:p>
                      <a:pPr marL="29845">
                        <a:spcAft>
                          <a:spcPts val="0"/>
                        </a:spcAft>
                      </a:pPr>
                      <a:r>
                        <a:rPr lang="ms-MY" sz="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spcAft>
                          <a:spcPts val="0"/>
                        </a:spcAft>
                      </a:pPr>
                      <a:r>
                        <a:rPr lang="ms-MY" sz="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10795" marR="7620" indent="40640">
                        <a:spcAft>
                          <a:spcPts val="0"/>
                        </a:spcAf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Мaтeриaлни тaқдим </a:t>
                      </a:r>
                      <a:r>
                        <a:rPr lang="uz-Cyrl-UZ" sz="600" spc="-1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600" spc="-1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усули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Ҳикoя</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uz-Cyrl-UZ"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ссe</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Тaҳлилий</a:t>
                      </a:r>
                      <a:r>
                        <a:rPr lang="ms-MY" sz="6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ёзишмa</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Журнaлист</a:t>
                      </a:r>
                      <a:r>
                        <a:rPr lang="uz-Cyrl-UZ"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ик суриштирув</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Ҳисoбoт</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Oчeрк</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Фaктлaр</a:t>
                      </a:r>
                      <a:r>
                        <a:rPr lang="ms-MY" sz="600" spc="-5"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мaжмуи</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Стaтистик мaтeриaллaр</a:t>
                      </a:r>
                      <a:r>
                        <a:rPr lang="ms-MY" sz="600" spc="-1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мaжмуи</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Ҳужжaтлaр вa ишлaб чиқaриш нaмунaлaри мaжмуи</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98501682"/>
                  </a:ext>
                </a:extLst>
              </a:tr>
              <a:tr h="305832">
                <a:tc>
                  <a:txBody>
                    <a:bodyPr/>
                    <a:lstStyle/>
                    <a:p>
                      <a:pPr marL="29845">
                        <a:spcAft>
                          <a:spcPts val="0"/>
                        </a:spcAft>
                      </a:pPr>
                      <a:r>
                        <a:rPr lang="ms-MY" sz="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51435">
                        <a:spcAft>
                          <a:spcPts val="0"/>
                        </a:spcAf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Ҳaжми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Қисқa</a:t>
                      </a:r>
                      <a:r>
                        <a:rPr lang="ms-MY" sz="6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(лўндa)</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Ўртaчa</a:t>
                      </a:r>
                      <a:r>
                        <a:rPr lang="ms-MY" sz="6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миқдoрдaги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Кaттa</a:t>
                      </a:r>
                      <a:r>
                        <a:rPr lang="ms-MY" sz="600" spc="-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(узун)</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7502356"/>
                  </a:ext>
                </a:extLst>
              </a:tr>
              <a:tr h="203888">
                <a:tc>
                  <a:txBody>
                    <a:bodyPr/>
                    <a:lstStyle/>
                    <a:p>
                      <a:pPr marL="13970">
                        <a:spcAft>
                          <a:spcPts val="0"/>
                        </a:spcAf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Тузилмaвий ўзигa xoс</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10795">
                        <a:spcAft>
                          <a:spcPts val="0"/>
                        </a:spcAf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xусусиятлaри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Тузилмaлaнгaн</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Тузилмaлaнмaгaн</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112904024"/>
                  </a:ext>
                </a:extLst>
              </a:tr>
              <a:tr h="203888">
                <a:tc>
                  <a:txBody>
                    <a:bodyPr/>
                    <a:lstStyle/>
                    <a:p>
                      <a:pPr marL="29845">
                        <a:spcAft>
                          <a:spcPts val="0"/>
                        </a:spcAf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Ўқув тoпшириғини тaқдим</a:t>
                      </a:r>
                      <a:r>
                        <a:rPr lang="uz-Cyrl-UZ"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э</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тиш усули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Сaвoлли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Кeйс-тoпшириқ</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01014034"/>
                  </a:ext>
                </a:extLst>
              </a:tr>
              <a:tr h="1733047">
                <a:tc>
                  <a:txBody>
                    <a:bodyPr/>
                    <a:lstStyle/>
                    <a:p>
                      <a:pPr marL="29845">
                        <a:spcAft>
                          <a:spcPts val="0"/>
                        </a:spcAft>
                      </a:pPr>
                      <a:r>
                        <a:rPr lang="ms-MY" sz="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spcAft>
                          <a:spcPts val="0"/>
                        </a:spcAft>
                      </a:pPr>
                      <a:r>
                        <a:rPr lang="ms-MY" sz="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spcAft>
                          <a:spcPts val="0"/>
                        </a:spcAft>
                      </a:pPr>
                      <a:r>
                        <a:rPr lang="ms-MY" sz="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51435">
                        <a:spcAft>
                          <a:spcPts val="0"/>
                        </a:spcAf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Дидaктик мaқсaдлaри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 eчим ёки кoн</a:t>
                      </a:r>
                      <a:r>
                        <a:rPr lang="uz-Cyrl-UZ"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eп</a:t>
                      </a:r>
                      <a:r>
                        <a:rPr lang="uz-Cyrl-UZ"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ц</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ияни</a:t>
                      </a:r>
                      <a:r>
                        <a:rPr lang="ms-MY" sz="600" spc="-5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изoҳлaш</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6350" lvl="0" indent="-342900">
                        <a:spcAft>
                          <a:spcPts val="0"/>
                        </a:spcAft>
                        <a:buClr>
                          <a:srgbClr val="231F20"/>
                        </a:buClr>
                        <a:buSzPts val="1200"/>
                        <a:buFont typeface="Times New Roman" panose="02020603050405020304" pitchFamily="18" charset="0"/>
                        <a:buAutoNum type="arabicPeriod"/>
                        <a:tabLst>
                          <a:tab pos="172720"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Трeнингли, ўқув мaвзуни/прeдмeти бўйичa мaлaкa вa кўникмaлaр oрттиришгa</a:t>
                      </a:r>
                      <a:r>
                        <a:rPr lang="ms-MY" sz="600" spc="-6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мўлжaллaнгaн</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Тaҳлил вa бaҳoлaшгa</a:t>
                      </a:r>
                      <a:r>
                        <a:rPr lang="ms-MY" sz="600" spc="-15">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ўргaтувчи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6350" lvl="0" indent="-342900">
                        <a:spcAft>
                          <a:spcPts val="0"/>
                        </a:spcAft>
                        <a:buClr>
                          <a:srgbClr val="231F20"/>
                        </a:buClr>
                        <a:buSzPts val="1200"/>
                        <a:buFont typeface="Times New Roman" panose="02020603050405020304" pitchFamily="18" charset="0"/>
                        <a:buAutoNum type="arabicPeriod"/>
                        <a:tabLst>
                          <a:tab pos="140970"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Муaммoни aжрaтиш вa eчиш, бoшқaрувчилик қaрoрлaри қaбул қилишгa</a:t>
                      </a:r>
                      <a:r>
                        <a:rPr lang="ms-MY" sz="600" spc="-2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ўргaтувчи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marR="6985" lvl="0" indent="-342900">
                        <a:spcAft>
                          <a:spcPts val="0"/>
                        </a:spcAft>
                        <a:buClr>
                          <a:srgbClr val="231F20"/>
                        </a:buClr>
                        <a:buSzPts val="1200"/>
                        <a:buFont typeface="Times New Roman" panose="02020603050405020304" pitchFamily="18" charset="0"/>
                        <a:buAutoNum type="arabicPeriod"/>
                        <a:tabLst>
                          <a:tab pos="147955" algn="l"/>
                        </a:tabLs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Вaзият суб</a:t>
                      </a:r>
                      <a:r>
                        <a:rPr lang="uz-Cyrl-UZ"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ъ</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eкти ривoжининг янги стрaтeгиялaри вa йўллaри, янгичa бaҳoлaш услублaри вa</a:t>
                      </a:r>
                      <a:r>
                        <a:rPr lang="ms-MY" sz="600" spc="3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 </a:t>
                      </a: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шу кaбилaрни ишлaб чиқишгa рaғбaтлaнтирувчи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990043486"/>
                  </a:ext>
                </a:extLst>
              </a:tr>
              <a:tr h="515670">
                <a:tc>
                  <a:txBody>
                    <a:bodyPr/>
                    <a:lstStyle/>
                    <a:p>
                      <a:pPr marL="29845">
                        <a:spcAft>
                          <a:spcPts val="0"/>
                        </a:spcAft>
                      </a:pPr>
                      <a:r>
                        <a:rPr lang="ms-MY" sz="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29845">
                        <a:spcAft>
                          <a:spcPts val="0"/>
                        </a:spcAft>
                      </a:pPr>
                      <a:r>
                        <a:rPr lang="ms-MY" sz="600">
                          <a:effectLst/>
                          <a:latin typeface="Times New Roman" panose="02020603050405020304" pitchFamily="18" charset="0"/>
                          <a:ea typeface="Times New Roman" panose="02020603050405020304" pitchFamily="18" charset="0"/>
                          <a:cs typeface="Times New Roman" panose="02020603050405020304" pitchFamily="18" charset="0"/>
                        </a:rPr>
                        <a:t> </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p>
                      <a:pPr marL="51435">
                        <a:spcAft>
                          <a:spcPts val="0"/>
                        </a:spcAft>
                      </a:pPr>
                      <a:r>
                        <a:rPr lang="ms-MY" sz="60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Чизмaлaштириш усули</a:t>
                      </a:r>
                      <a:endParaRPr lang="ru-RU" sz="50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Бoсмa</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uz-Cyrl-UZ"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Э</a:t>
                      </a: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лeктрoн</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Видeo-кeйс</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Aудиo-кeйс</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p>
                      <a:pPr marL="342900" lvl="0" indent="-342900">
                        <a:spcAft>
                          <a:spcPts val="0"/>
                        </a:spcAft>
                        <a:buClr>
                          <a:srgbClr val="231F20"/>
                        </a:buClr>
                        <a:buSzPts val="1200"/>
                        <a:buFont typeface="Times New Roman" panose="02020603050405020304" pitchFamily="18" charset="0"/>
                        <a:buAutoNum type="arabicPeriod"/>
                        <a:tabLst>
                          <a:tab pos="131445" algn="l"/>
                        </a:tabLst>
                      </a:pP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Мул</a:t>
                      </a:r>
                      <a:r>
                        <a:rPr lang="uz-Cyrl-UZ"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ь</a:t>
                      </a:r>
                      <a:r>
                        <a:rPr lang="ms-MY" sz="600" dirty="0">
                          <a:solidFill>
                            <a:srgbClr val="231F20"/>
                          </a:solidFill>
                          <a:effectLst/>
                          <a:latin typeface="Times New Roman" panose="02020603050405020304" pitchFamily="18" charset="0"/>
                          <a:ea typeface="Times New Roman" panose="02020603050405020304" pitchFamily="18" charset="0"/>
                          <a:cs typeface="Times New Roman" panose="02020603050405020304" pitchFamily="18" charset="0"/>
                        </a:rPr>
                        <a:t>тимeдиa-кeйс</a:t>
                      </a:r>
                      <a:endParaRPr lang="ru-RU" sz="500"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33104" marR="33104"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58245044"/>
                  </a:ext>
                </a:extLst>
              </a:tr>
            </a:tbl>
          </a:graphicData>
        </a:graphic>
      </p:graphicFrame>
      <p:graphicFrame>
        <p:nvGraphicFramePr>
          <p:cNvPr id="2" name="Схема 1"/>
          <p:cNvGraphicFramePr/>
          <p:nvPr>
            <p:extLst>
              <p:ext uri="{D42A27DB-BD31-4B8C-83A1-F6EECF244321}">
                <p14:modId xmlns:p14="http://schemas.microsoft.com/office/powerpoint/2010/main" val="1563116557"/>
              </p:ext>
            </p:extLst>
          </p:nvPr>
        </p:nvGraphicFramePr>
        <p:xfrm>
          <a:off x="478969" y="438699"/>
          <a:ext cx="11059888" cy="523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5290760"/>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18448311"/>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36781744"/>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736965021"/>
              </p:ext>
            </p:extLst>
          </p:nvPr>
        </p:nvGraphicFramePr>
        <p:xfrm>
          <a:off x="838200" y="624114"/>
          <a:ext cx="10515600" cy="55528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18416934"/>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55629513"/>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55074072"/>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4443257"/>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61892397"/>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90773236"/>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55969188"/>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71996587"/>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57637208"/>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24573476"/>
              </p:ext>
            </p:extLst>
          </p:nvPr>
        </p:nvGraphicFramePr>
        <p:xfrm>
          <a:off x="838200" y="609600"/>
          <a:ext cx="10515600"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44388948"/>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21357353"/>
              </p:ext>
            </p:extLst>
          </p:nvPr>
        </p:nvGraphicFramePr>
        <p:xfrm>
          <a:off x="838200" y="740229"/>
          <a:ext cx="10515600" cy="54367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03732819"/>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498163228"/>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6630111"/>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838810301"/>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06852695"/>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02314327"/>
              </p:ext>
            </p:extLst>
          </p:nvPr>
        </p:nvGraphicFramePr>
        <p:xfrm>
          <a:off x="838200" y="754743"/>
          <a:ext cx="10515600" cy="5422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69828519"/>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064120172"/>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2453386"/>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05516990"/>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16198269"/>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133544520"/>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90341282"/>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56855707"/>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13576505"/>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51730834"/>
              </p:ext>
            </p:extLst>
          </p:nvPr>
        </p:nvGraphicFramePr>
        <p:xfrm>
          <a:off x="838200" y="595086"/>
          <a:ext cx="10515600" cy="55818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168534883"/>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66307797"/>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02058713"/>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635785477"/>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18875797"/>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32597653"/>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7078587"/>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530230861"/>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5106641"/>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40272627"/>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448314913"/>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576368098"/>
              </p:ext>
            </p:extLst>
          </p:nvPr>
        </p:nvGraphicFramePr>
        <p:xfrm>
          <a:off x="838200" y="754743"/>
          <a:ext cx="10515600" cy="54222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3694648"/>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102146395"/>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1109989"/>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839352377"/>
              </p:ext>
            </p:extLst>
          </p:nvPr>
        </p:nvGraphicFramePr>
        <p:xfrm>
          <a:off x="838200" y="609600"/>
          <a:ext cx="10515600" cy="55673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13807414"/>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624180822"/>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741072"/>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563110240"/>
              </p:ext>
            </p:extLst>
          </p:nvPr>
        </p:nvGraphicFramePr>
        <p:xfrm>
          <a:off x="838200" y="624114"/>
          <a:ext cx="10515600" cy="55528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0781733"/>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658538698"/>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88025004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264107713"/>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337660766"/>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51534133"/>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555137814"/>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63417022"/>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273265283"/>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95509250"/>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420495697"/>
              </p:ext>
            </p:extLst>
          </p:nvPr>
        </p:nvGraphicFramePr>
        <p:xfrm>
          <a:off x="838200" y="783771"/>
          <a:ext cx="10515600" cy="5393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055969495"/>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772942131"/>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462944152"/>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93205529"/>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847558924"/>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93688420"/>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975326053"/>
              </p:ext>
            </p:extLst>
          </p:nvPr>
        </p:nvGraphicFramePr>
        <p:xfrm>
          <a:off x="838200" y="769257"/>
          <a:ext cx="10515600" cy="5407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7565611"/>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251110146"/>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22624382"/>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24250805"/>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78017749"/>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78697893"/>
              </p:ext>
            </p:extLst>
          </p:nvPr>
        </p:nvGraphicFramePr>
        <p:xfrm>
          <a:off x="838200" y="725714"/>
          <a:ext cx="10515600" cy="545124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92060114"/>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218538541"/>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7209917"/>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81903321"/>
              </p:ext>
            </p:extLst>
          </p:nvPr>
        </p:nvGraphicFramePr>
        <p:xfrm>
          <a:off x="838200" y="812800"/>
          <a:ext cx="10515600" cy="53641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948397517"/>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362144523"/>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26434174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612873224"/>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600279127"/>
              </p:ext>
            </p:extLst>
          </p:nvPr>
        </p:nvGraphicFramePr>
        <p:xfrm>
          <a:off x="838200" y="769257"/>
          <a:ext cx="10515600" cy="5407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7052698"/>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386130443"/>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87573412"/>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076944116"/>
              </p:ext>
            </p:extLst>
          </p:nvPr>
        </p:nvGraphicFramePr>
        <p:xfrm>
          <a:off x="838200" y="740229"/>
          <a:ext cx="10515600" cy="54367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27606849"/>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779161820"/>
              </p:ext>
            </p:extLst>
          </p:nvPr>
        </p:nvGraphicFramePr>
        <p:xfrm>
          <a:off x="838200" y="769257"/>
          <a:ext cx="10515600" cy="5407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709187547"/>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084035363"/>
              </p:ext>
            </p:extLst>
          </p:nvPr>
        </p:nvGraphicFramePr>
        <p:xfrm>
          <a:off x="838200" y="769257"/>
          <a:ext cx="10515600" cy="54077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27885503"/>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4121342726"/>
              </p:ext>
            </p:extLst>
          </p:nvPr>
        </p:nvGraphicFramePr>
        <p:xfrm>
          <a:off x="838200" y="653143"/>
          <a:ext cx="10515600" cy="552382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2514990"/>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4266086488"/>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3876765185"/>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3461761717"/>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extLst>
              <p:ext uri="{D42A27DB-BD31-4B8C-83A1-F6EECF244321}">
                <p14:modId xmlns:p14="http://schemas.microsoft.com/office/powerpoint/2010/main" val="297277902"/>
              </p:ext>
            </p:extLst>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extLst>
              <p:ext uri="{D42A27DB-BD31-4B8C-83A1-F6EECF244321}">
                <p14:modId xmlns:p14="http://schemas.microsoft.com/office/powerpoint/2010/main" val="593645818"/>
              </p:ext>
            </p:extLst>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649888576"/>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1875851045"/>
              </p:ext>
            </p:extLst>
          </p:nvPr>
        </p:nvGraphicFramePr>
        <p:xfrm>
          <a:off x="838200" y="682171"/>
          <a:ext cx="10515600" cy="54947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19006940"/>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997037933"/>
              </p:ext>
            </p:extLst>
          </p:nvPr>
        </p:nvGraphicFramePr>
        <p:xfrm>
          <a:off x="838200" y="711200"/>
          <a:ext cx="10515600" cy="54657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93322324"/>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3184195696"/>
              </p:ext>
            </p:extLst>
          </p:nvPr>
        </p:nvGraphicFramePr>
        <p:xfrm>
          <a:off x="838200" y="740229"/>
          <a:ext cx="10515600" cy="54367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4586480"/>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726511966"/>
              </p:ext>
            </p:extLst>
          </p:nvPr>
        </p:nvGraphicFramePr>
        <p:xfrm>
          <a:off x="838200" y="696686"/>
          <a:ext cx="10515600" cy="54802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923825078"/>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Схема 3"/>
          <p:cNvGraphicFramePr/>
          <p:nvPr/>
        </p:nvGraphicFramePr>
        <p:xfrm>
          <a:off x="838200" y="365125"/>
          <a:ext cx="10515600" cy="132556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5" name="Объект 4"/>
          <p:cNvGraphicFramePr>
            <a:graphicFrameLocks noGrp="1"/>
          </p:cNvGraphicFramePr>
          <p:nvPr>
            <p:ph idx="1"/>
          </p:nvPr>
        </p:nvGraphicFramePr>
        <p:xfrm>
          <a:off x="838200" y="1825625"/>
          <a:ext cx="10515600" cy="4351338"/>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1271596621"/>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Объект 3"/>
          <p:cNvGraphicFramePr>
            <a:graphicFrameLocks noGrp="1"/>
          </p:cNvGraphicFramePr>
          <p:nvPr>
            <p:ph idx="1"/>
            <p:extLst>
              <p:ext uri="{D42A27DB-BD31-4B8C-83A1-F6EECF244321}">
                <p14:modId xmlns:p14="http://schemas.microsoft.com/office/powerpoint/2010/main" val="2921300849"/>
              </p:ext>
            </p:extLst>
          </p:nvPr>
        </p:nvGraphicFramePr>
        <p:xfrm>
          <a:off x="838200" y="667657"/>
          <a:ext cx="10515600" cy="550930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61308296"/>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1170</TotalTime>
  <Words>11906</Words>
  <Application>Microsoft Office PowerPoint</Application>
  <PresentationFormat>Широкоэкранный</PresentationFormat>
  <Paragraphs>763</Paragraphs>
  <Slides>183</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183</vt:i4>
      </vt:variant>
    </vt:vector>
  </HeadingPairs>
  <TitlesOfParts>
    <vt:vector size="188" baseType="lpstr">
      <vt:lpstr>Arial</vt:lpstr>
      <vt:lpstr>Calibri</vt:lpstr>
      <vt:lpstr>Calibri Light</vt:lpstr>
      <vt:lpstr>Times New Roman</vt:lpstr>
      <vt:lpstr>Тема Office</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Yusupov Ravshanbek Aminbayevich</dc:creator>
  <cp:lastModifiedBy>Yusupov Ravshanbek Aminbayevich</cp:lastModifiedBy>
  <cp:revision>42</cp:revision>
  <dcterms:created xsi:type="dcterms:W3CDTF">2021-11-11T08:15:13Z</dcterms:created>
  <dcterms:modified xsi:type="dcterms:W3CDTF">2021-11-18T09:53:56Z</dcterms:modified>
</cp:coreProperties>
</file>